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7.xml" ContentType="application/vnd.openxmlformats-officedocument.theme+xml"/>
  <Override PartName="/ppt/slideLayouts/slideLayout29.xml" ContentType="application/vnd.openxmlformats-officedocument.presentationml.slideLayout+xml"/>
  <Override PartName="/ppt/theme/theme18.xml" ContentType="application/vnd.openxmlformats-officedocument.theme+xml"/>
  <Override PartName="/ppt/slideLayouts/slideLayout30.xml" ContentType="application/vnd.openxmlformats-officedocument.presentationml.slideLayout+xml"/>
  <Override PartName="/ppt/theme/theme19.xml" ContentType="application/vnd.openxmlformats-officedocument.theme+xml"/>
  <Override PartName="/ppt/slideLayouts/slideLayout31.xml" ContentType="application/vnd.openxmlformats-officedocument.presentationml.slideLayout+xml"/>
  <Override PartName="/ppt/theme/theme20.xml" ContentType="application/vnd.openxmlformats-officedocument.theme+xml"/>
  <Override PartName="/ppt/slideLayouts/slideLayout32.xml" ContentType="application/vnd.openxmlformats-officedocument.presentationml.slideLayout+xml"/>
  <Override PartName="/ppt/theme/theme21.xml" ContentType="application/vnd.openxmlformats-officedocument.theme+xml"/>
  <Override PartName="/ppt/slideLayouts/slideLayout33.xml" ContentType="application/vnd.openxmlformats-officedocument.presentationml.slideLayout+xml"/>
  <Override PartName="/ppt/theme/theme22.xml" ContentType="application/vnd.openxmlformats-officedocument.theme+xml"/>
  <Override PartName="/ppt/slideLayouts/slideLayout34.xml" ContentType="application/vnd.openxmlformats-officedocument.presentationml.slideLayout+xml"/>
  <Override PartName="/ppt/theme/theme23.xml" ContentType="application/vnd.openxmlformats-officedocument.theme+xml"/>
  <Override PartName="/ppt/slideLayouts/slideLayout35.xml" ContentType="application/vnd.openxmlformats-officedocument.presentationml.slideLayout+xml"/>
  <Override PartName="/ppt/theme/theme2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7.xml" ContentType="application/vnd.openxmlformats-officedocument.theme+xml"/>
  <Override PartName="/ppt/theme/themeOverride1.xml" ContentType="application/vnd.openxmlformats-officedocument.themeOverrid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3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4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4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4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4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4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4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46.xml" ContentType="application/vnd.openxmlformats-officedocument.theme+xml"/>
  <Override PartName="/ppt/slideLayouts/slideLayout279.xml" ContentType="application/vnd.openxmlformats-officedocument.presentationml.slideLayout+xml"/>
  <Override PartName="/ppt/theme/theme47.xml" ContentType="application/vnd.openxmlformats-officedocument.theme+xml"/>
  <Override PartName="/ppt/slideLayouts/slideLayout280.xml" ContentType="application/vnd.openxmlformats-officedocument.presentationml.slideLayout+xml"/>
  <Override PartName="/ppt/theme/theme48.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4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5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51.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52.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53.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54.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55.xml" ContentType="application/vnd.openxmlformats-officedocument.theme+xml"/>
  <Override PartName="/ppt/slideLayouts/slideLayout358.xml" ContentType="application/vnd.openxmlformats-officedocument.presentationml.slideLayout+xml"/>
  <Override PartName="/ppt/theme/theme56.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57.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58.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59.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60.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61.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62.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63.xml" ContentType="application/vnd.openxmlformats-officedocument.theme+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64.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65.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66.xml" ContentType="application/vnd.openxmlformats-officedocument.theme+xml"/>
  <Override PartName="/ppt/slideLayouts/slideLayout475.xml" ContentType="application/vnd.openxmlformats-officedocument.presentationml.slideLayout+xml"/>
  <Override PartName="/ppt/theme/theme67.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3.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4.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heme/themeOverride5.xml" ContentType="application/vnd.openxmlformats-officedocument.themeOverr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heme/themeOverride6.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heme/themeOverride7.xml" ContentType="application/vnd.openxmlformats-officedocument.themeOverride+xml"/>
  <Override PartName="/ppt/notesSlides/notesSlide98.xml" ContentType="application/vnd.openxmlformats-officedocument.presentationml.notesSlide+xml"/>
  <Override PartName="/ppt/theme/themeOverride8.xml" ContentType="application/vnd.openxmlformats-officedocument.themeOverride+xml"/>
  <Override PartName="/ppt/notesSlides/notesSlide99.xml" ContentType="application/vnd.openxmlformats-officedocument.presentationml.notesSlide+xml"/>
  <Override PartName="/ppt/theme/themeOverride9.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theme/themeOverride10.xml" ContentType="application/vnd.openxmlformats-officedocument.themeOverr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heme/themeOverride11.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12.xml" ContentType="application/vnd.openxmlformats-officedocument.themeOverr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heme/themeOverride13.xml" ContentType="application/vnd.openxmlformats-officedocument.themeOverr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heme/themeOverride14.xml" ContentType="application/vnd.openxmlformats-officedocument.themeOverr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8" r:id="rId1"/>
    <p:sldMasterId id="2147483689" r:id="rId2"/>
    <p:sldMasterId id="2147483690" r:id="rId3"/>
    <p:sldMasterId id="2147483691" r:id="rId4"/>
    <p:sldMasterId id="2147483692" r:id="rId5"/>
    <p:sldMasterId id="2147483693" r:id="rId6"/>
    <p:sldMasterId id="2147483694" r:id="rId7"/>
    <p:sldMasterId id="2147483695" r:id="rId8"/>
    <p:sldMasterId id="2147483696" r:id="rId9"/>
    <p:sldMasterId id="2147483697" r:id="rId10"/>
    <p:sldMasterId id="2147483698" r:id="rId11"/>
    <p:sldMasterId id="2147483699" r:id="rId12"/>
    <p:sldMasterId id="2147483700" r:id="rId13"/>
    <p:sldMasterId id="2147483701" r:id="rId14"/>
    <p:sldMasterId id="2147483702" r:id="rId15"/>
    <p:sldMasterId id="2147483703" r:id="rId16"/>
    <p:sldMasterId id="2147483704" r:id="rId17"/>
    <p:sldMasterId id="2147483705" r:id="rId18"/>
    <p:sldMasterId id="2147483706" r:id="rId19"/>
    <p:sldMasterId id="2147483707" r:id="rId20"/>
    <p:sldMasterId id="2147483708" r:id="rId21"/>
    <p:sldMasterId id="2147483709" r:id="rId22"/>
    <p:sldMasterId id="2147483710" r:id="rId23"/>
    <p:sldMasterId id="2147483711" r:id="rId24"/>
    <p:sldMasterId id="2147483742" r:id="rId25"/>
    <p:sldMasterId id="2147483754" r:id="rId26"/>
    <p:sldMasterId id="2147483777" r:id="rId27"/>
    <p:sldMasterId id="2147483789" r:id="rId28"/>
    <p:sldMasterId id="2147483800" r:id="rId29"/>
    <p:sldMasterId id="2147483812" r:id="rId30"/>
    <p:sldMasterId id="2147483824" r:id="rId31"/>
    <p:sldMasterId id="2147483836" r:id="rId32"/>
    <p:sldMasterId id="2147483850" r:id="rId33"/>
    <p:sldMasterId id="2147483862" r:id="rId34"/>
    <p:sldMasterId id="2147483874" r:id="rId35"/>
    <p:sldMasterId id="2147483886" r:id="rId36"/>
    <p:sldMasterId id="2147483898" r:id="rId37"/>
    <p:sldMasterId id="2147483910" r:id="rId38"/>
    <p:sldMasterId id="2147483922" r:id="rId39"/>
    <p:sldMasterId id="2147483934" r:id="rId40"/>
    <p:sldMasterId id="2147483946" r:id="rId41"/>
    <p:sldMasterId id="2147483958" r:id="rId42"/>
    <p:sldMasterId id="2147483970" r:id="rId43"/>
    <p:sldMasterId id="2147484018" r:id="rId44"/>
    <p:sldMasterId id="2147484030" r:id="rId45"/>
    <p:sldMasterId id="2147484042" r:id="rId46"/>
    <p:sldMasterId id="2147484054" r:id="rId47"/>
    <p:sldMasterId id="2147484056" r:id="rId48"/>
    <p:sldMasterId id="2147484062" r:id="rId49"/>
    <p:sldMasterId id="2147484074" r:id="rId50"/>
    <p:sldMasterId id="2147484086" r:id="rId51"/>
    <p:sldMasterId id="2147484098" r:id="rId52"/>
    <p:sldMasterId id="2147484110" r:id="rId53"/>
    <p:sldMasterId id="2147484122" r:id="rId54"/>
    <p:sldMasterId id="2147484134" r:id="rId55"/>
    <p:sldMasterId id="2147484146" r:id="rId56"/>
    <p:sldMasterId id="2147484148" r:id="rId57"/>
    <p:sldMasterId id="2147484160" r:id="rId58"/>
    <p:sldMasterId id="2147484172" r:id="rId59"/>
    <p:sldMasterId id="2147484184" r:id="rId60"/>
    <p:sldMasterId id="2147484198" r:id="rId61"/>
    <p:sldMasterId id="2147484210" r:id="rId62"/>
    <p:sldMasterId id="2147484225" r:id="rId63"/>
    <p:sldMasterId id="2147484239" r:id="rId64"/>
    <p:sldMasterId id="2147484263" r:id="rId65"/>
    <p:sldMasterId id="2147484277" r:id="rId66"/>
    <p:sldMasterId id="2147484291" r:id="rId67"/>
    <p:sldMasterId id="2147484293" r:id="rId68"/>
  </p:sldMasterIdLst>
  <p:notesMasterIdLst>
    <p:notesMasterId r:id="rId330"/>
  </p:notesMasterIdLst>
  <p:sldIdLst>
    <p:sldId id="256" r:id="rId69"/>
    <p:sldId id="257" r:id="rId70"/>
    <p:sldId id="475" r:id="rId71"/>
    <p:sldId id="258" r:id="rId72"/>
    <p:sldId id="259" r:id="rId73"/>
    <p:sldId id="260" r:id="rId74"/>
    <p:sldId id="476" r:id="rId75"/>
    <p:sldId id="477" r:id="rId76"/>
    <p:sldId id="478" r:id="rId77"/>
    <p:sldId id="466" r:id="rId78"/>
    <p:sldId id="391" r:id="rId79"/>
    <p:sldId id="525" r:id="rId80"/>
    <p:sldId id="536" r:id="rId81"/>
    <p:sldId id="543" r:id="rId82"/>
    <p:sldId id="538" r:id="rId83"/>
    <p:sldId id="539" r:id="rId84"/>
    <p:sldId id="540" r:id="rId85"/>
    <p:sldId id="541" r:id="rId86"/>
    <p:sldId id="1981" r:id="rId87"/>
    <p:sldId id="545" r:id="rId88"/>
    <p:sldId id="261" r:id="rId89"/>
    <p:sldId id="262" r:id="rId90"/>
    <p:sldId id="263" r:id="rId91"/>
    <p:sldId id="264" r:id="rId92"/>
    <p:sldId id="265" r:id="rId93"/>
    <p:sldId id="266" r:id="rId94"/>
    <p:sldId id="267" r:id="rId95"/>
    <p:sldId id="268" r:id="rId96"/>
    <p:sldId id="269" r:id="rId97"/>
    <p:sldId id="270" r:id="rId98"/>
    <p:sldId id="271" r:id="rId99"/>
    <p:sldId id="272" r:id="rId100"/>
    <p:sldId id="273" r:id="rId101"/>
    <p:sldId id="274" r:id="rId102"/>
    <p:sldId id="276" r:id="rId103"/>
    <p:sldId id="277" r:id="rId104"/>
    <p:sldId id="278" r:id="rId105"/>
    <p:sldId id="279" r:id="rId106"/>
    <p:sldId id="280" r:id="rId107"/>
    <p:sldId id="392" r:id="rId108"/>
    <p:sldId id="282" r:id="rId109"/>
    <p:sldId id="283" r:id="rId110"/>
    <p:sldId id="284" r:id="rId111"/>
    <p:sldId id="285" r:id="rId112"/>
    <p:sldId id="288" r:id="rId113"/>
    <p:sldId id="289" r:id="rId114"/>
    <p:sldId id="290" r:id="rId115"/>
    <p:sldId id="291" r:id="rId116"/>
    <p:sldId id="1999" r:id="rId117"/>
    <p:sldId id="293" r:id="rId118"/>
    <p:sldId id="2002" r:id="rId119"/>
    <p:sldId id="295" r:id="rId120"/>
    <p:sldId id="296" r:id="rId121"/>
    <p:sldId id="546" r:id="rId122"/>
    <p:sldId id="491" r:id="rId123"/>
    <p:sldId id="474" r:id="rId124"/>
    <p:sldId id="297" r:id="rId125"/>
    <p:sldId id="275" r:id="rId126"/>
    <p:sldId id="547" r:id="rId127"/>
    <p:sldId id="298" r:id="rId128"/>
    <p:sldId id="299" r:id="rId129"/>
    <p:sldId id="300" r:id="rId130"/>
    <p:sldId id="301" r:id="rId131"/>
    <p:sldId id="302" r:id="rId132"/>
    <p:sldId id="303" r:id="rId133"/>
    <p:sldId id="486" r:id="rId134"/>
    <p:sldId id="574" r:id="rId135"/>
    <p:sldId id="550" r:id="rId136"/>
    <p:sldId id="551" r:id="rId137"/>
    <p:sldId id="552" r:id="rId138"/>
    <p:sldId id="553" r:id="rId139"/>
    <p:sldId id="554" r:id="rId140"/>
    <p:sldId id="1977" r:id="rId141"/>
    <p:sldId id="556" r:id="rId142"/>
    <p:sldId id="557" r:id="rId143"/>
    <p:sldId id="558" r:id="rId144"/>
    <p:sldId id="559" r:id="rId145"/>
    <p:sldId id="560" r:id="rId146"/>
    <p:sldId id="561" r:id="rId147"/>
    <p:sldId id="562" r:id="rId148"/>
    <p:sldId id="563" r:id="rId149"/>
    <p:sldId id="489" r:id="rId150"/>
    <p:sldId id="571" r:id="rId151"/>
    <p:sldId id="572" r:id="rId152"/>
    <p:sldId id="573" r:id="rId153"/>
    <p:sldId id="1978" r:id="rId154"/>
    <p:sldId id="569" r:id="rId155"/>
    <p:sldId id="570" r:id="rId156"/>
    <p:sldId id="393" r:id="rId157"/>
    <p:sldId id="487" r:id="rId158"/>
    <p:sldId id="305" r:id="rId159"/>
    <p:sldId id="306" r:id="rId160"/>
    <p:sldId id="307" r:id="rId161"/>
    <p:sldId id="308" r:id="rId162"/>
    <p:sldId id="1980" r:id="rId163"/>
    <p:sldId id="1982" r:id="rId164"/>
    <p:sldId id="1983" r:id="rId165"/>
    <p:sldId id="1984" r:id="rId166"/>
    <p:sldId id="394" r:id="rId167"/>
    <p:sldId id="309" r:id="rId168"/>
    <p:sldId id="395" r:id="rId169"/>
    <p:sldId id="396" r:id="rId170"/>
    <p:sldId id="397" r:id="rId171"/>
    <p:sldId id="398" r:id="rId172"/>
    <p:sldId id="401" r:id="rId173"/>
    <p:sldId id="399" r:id="rId174"/>
    <p:sldId id="310" r:id="rId175"/>
    <p:sldId id="400" r:id="rId176"/>
    <p:sldId id="311" r:id="rId177"/>
    <p:sldId id="402" r:id="rId178"/>
    <p:sldId id="403" r:id="rId179"/>
    <p:sldId id="404" r:id="rId180"/>
    <p:sldId id="312" r:id="rId181"/>
    <p:sldId id="405" r:id="rId182"/>
    <p:sldId id="406" r:id="rId183"/>
    <p:sldId id="313" r:id="rId184"/>
    <p:sldId id="407" r:id="rId185"/>
    <p:sldId id="314" r:id="rId186"/>
    <p:sldId id="408" r:id="rId187"/>
    <p:sldId id="387" r:id="rId188"/>
    <p:sldId id="2003" r:id="rId189"/>
    <p:sldId id="409" r:id="rId190"/>
    <p:sldId id="2004" r:id="rId191"/>
    <p:sldId id="410" r:id="rId192"/>
    <p:sldId id="411" r:id="rId193"/>
    <p:sldId id="315" r:id="rId194"/>
    <p:sldId id="412" r:id="rId195"/>
    <p:sldId id="316" r:id="rId196"/>
    <p:sldId id="413" r:id="rId197"/>
    <p:sldId id="317" r:id="rId198"/>
    <p:sldId id="414" r:id="rId199"/>
    <p:sldId id="318" r:id="rId200"/>
    <p:sldId id="415" r:id="rId201"/>
    <p:sldId id="416" r:id="rId202"/>
    <p:sldId id="417" r:id="rId203"/>
    <p:sldId id="322" r:id="rId204"/>
    <p:sldId id="418" r:id="rId205"/>
    <p:sldId id="319" r:id="rId206"/>
    <p:sldId id="490" r:id="rId207"/>
    <p:sldId id="320" r:id="rId208"/>
    <p:sldId id="321" r:id="rId209"/>
    <p:sldId id="1998" r:id="rId210"/>
    <p:sldId id="419" r:id="rId211"/>
    <p:sldId id="420" r:id="rId212"/>
    <p:sldId id="390" r:id="rId213"/>
    <p:sldId id="593" r:id="rId214"/>
    <p:sldId id="421" r:id="rId215"/>
    <p:sldId id="471" r:id="rId216"/>
    <p:sldId id="422" r:id="rId217"/>
    <p:sldId id="468" r:id="rId218"/>
    <p:sldId id="469" r:id="rId219"/>
    <p:sldId id="324" r:id="rId220"/>
    <p:sldId id="470" r:id="rId221"/>
    <p:sldId id="472" r:id="rId222"/>
    <p:sldId id="473" r:id="rId223"/>
    <p:sldId id="429" r:id="rId224"/>
    <p:sldId id="325" r:id="rId225"/>
    <p:sldId id="430" r:id="rId226"/>
    <p:sldId id="1979" r:id="rId227"/>
    <p:sldId id="326" r:id="rId228"/>
    <p:sldId id="431" r:id="rId229"/>
    <p:sldId id="432" r:id="rId230"/>
    <p:sldId id="433" r:id="rId231"/>
    <p:sldId id="444" r:id="rId232"/>
    <p:sldId id="434" r:id="rId233"/>
    <p:sldId id="435" r:id="rId234"/>
    <p:sldId id="436" r:id="rId235"/>
    <p:sldId id="437" r:id="rId236"/>
    <p:sldId id="438" r:id="rId237"/>
    <p:sldId id="439" r:id="rId238"/>
    <p:sldId id="440" r:id="rId239"/>
    <p:sldId id="441" r:id="rId240"/>
    <p:sldId id="874" r:id="rId241"/>
    <p:sldId id="467" r:id="rId242"/>
    <p:sldId id="611" r:id="rId243"/>
    <p:sldId id="445" r:id="rId244"/>
    <p:sldId id="327" r:id="rId245"/>
    <p:sldId id="328" r:id="rId246"/>
    <p:sldId id="329" r:id="rId247"/>
    <p:sldId id="330" r:id="rId248"/>
    <p:sldId id="331" r:id="rId249"/>
    <p:sldId id="332" r:id="rId250"/>
    <p:sldId id="333" r:id="rId251"/>
    <p:sldId id="334" r:id="rId252"/>
    <p:sldId id="335" r:id="rId253"/>
    <p:sldId id="336" r:id="rId254"/>
    <p:sldId id="337" r:id="rId255"/>
    <p:sldId id="338" r:id="rId256"/>
    <p:sldId id="339" r:id="rId257"/>
    <p:sldId id="340" r:id="rId258"/>
    <p:sldId id="341" r:id="rId259"/>
    <p:sldId id="342" r:id="rId260"/>
    <p:sldId id="343" r:id="rId261"/>
    <p:sldId id="344" r:id="rId262"/>
    <p:sldId id="345" r:id="rId263"/>
    <p:sldId id="346" r:id="rId264"/>
    <p:sldId id="347" r:id="rId265"/>
    <p:sldId id="348" r:id="rId266"/>
    <p:sldId id="349" r:id="rId267"/>
    <p:sldId id="446" r:id="rId268"/>
    <p:sldId id="447" r:id="rId269"/>
    <p:sldId id="448" r:id="rId270"/>
    <p:sldId id="449" r:id="rId271"/>
    <p:sldId id="350" r:id="rId272"/>
    <p:sldId id="351" r:id="rId273"/>
    <p:sldId id="450" r:id="rId274"/>
    <p:sldId id="352" r:id="rId275"/>
    <p:sldId id="451" r:id="rId276"/>
    <p:sldId id="452" r:id="rId277"/>
    <p:sldId id="353" r:id="rId278"/>
    <p:sldId id="2000" r:id="rId279"/>
    <p:sldId id="2001" r:id="rId280"/>
    <p:sldId id="453" r:id="rId281"/>
    <p:sldId id="354" r:id="rId282"/>
    <p:sldId id="454" r:id="rId283"/>
    <p:sldId id="455" r:id="rId284"/>
    <p:sldId id="456" r:id="rId285"/>
    <p:sldId id="457" r:id="rId286"/>
    <p:sldId id="458" r:id="rId287"/>
    <p:sldId id="1985" r:id="rId288"/>
    <p:sldId id="1986" r:id="rId289"/>
    <p:sldId id="1987" r:id="rId290"/>
    <p:sldId id="1988" r:id="rId291"/>
    <p:sldId id="459" r:id="rId292"/>
    <p:sldId id="355" r:id="rId293"/>
    <p:sldId id="618" r:id="rId294"/>
    <p:sldId id="460" r:id="rId295"/>
    <p:sldId id="461" r:id="rId296"/>
    <p:sldId id="462" r:id="rId297"/>
    <p:sldId id="463" r:id="rId298"/>
    <p:sldId id="464" r:id="rId299"/>
    <p:sldId id="465" r:id="rId300"/>
    <p:sldId id="1995" r:id="rId301"/>
    <p:sldId id="488" r:id="rId302"/>
    <p:sldId id="1996" r:id="rId303"/>
    <p:sldId id="1997" r:id="rId304"/>
    <p:sldId id="622" r:id="rId305"/>
    <p:sldId id="1989" r:id="rId306"/>
    <p:sldId id="1994" r:id="rId307"/>
    <p:sldId id="1990" r:id="rId308"/>
    <p:sldId id="1991" r:id="rId309"/>
    <p:sldId id="1992" r:id="rId310"/>
    <p:sldId id="1993" r:id="rId311"/>
    <p:sldId id="370" r:id="rId312"/>
    <p:sldId id="371" r:id="rId313"/>
    <p:sldId id="372" r:id="rId314"/>
    <p:sldId id="373" r:id="rId315"/>
    <p:sldId id="374" r:id="rId316"/>
    <p:sldId id="375" r:id="rId317"/>
    <p:sldId id="376" r:id="rId318"/>
    <p:sldId id="377" r:id="rId319"/>
    <p:sldId id="378" r:id="rId320"/>
    <p:sldId id="379" r:id="rId321"/>
    <p:sldId id="380" r:id="rId322"/>
    <p:sldId id="381" r:id="rId323"/>
    <p:sldId id="382" r:id="rId324"/>
    <p:sldId id="969" r:id="rId325"/>
    <p:sldId id="1976" r:id="rId326"/>
    <p:sldId id="383" r:id="rId327"/>
    <p:sldId id="388" r:id="rId328"/>
    <p:sldId id="389" r:id="rId32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521415D9-36F7-43E2-AB2F-B90AF26B5E84}">
      <p14:sectionLst xmlns:p14="http://schemas.microsoft.com/office/powerpoint/2010/main">
        <p14:section name="Overview" id="{10BC7C12-0F98-488A-83DC-D8791469F289}">
          <p14:sldIdLst>
            <p14:sldId id="256"/>
            <p14:sldId id="257"/>
            <p14:sldId id="475"/>
            <p14:sldId id="258"/>
            <p14:sldId id="259"/>
            <p14:sldId id="260"/>
            <p14:sldId id="476"/>
            <p14:sldId id="477"/>
            <p14:sldId id="478"/>
            <p14:sldId id="466"/>
            <p14:sldId id="391"/>
            <p14:sldId id="525"/>
            <p14:sldId id="536"/>
            <p14:sldId id="543"/>
            <p14:sldId id="538"/>
            <p14:sldId id="539"/>
            <p14:sldId id="540"/>
            <p14:sldId id="541"/>
            <p14:sldId id="1981"/>
            <p14:sldId id="545"/>
          </p14:sldIdLst>
        </p14:section>
        <p14:section name="Introduction" id="{7D405FDD-7D60-40F4-A8F6-1590E921EDBF}">
          <p14:sldIdLst>
            <p14:sldId id="261"/>
            <p14:sldId id="262"/>
            <p14:sldId id="263"/>
            <p14:sldId id="264"/>
            <p14:sldId id="265"/>
            <p14:sldId id="266"/>
            <p14:sldId id="267"/>
            <p14:sldId id="268"/>
            <p14:sldId id="269"/>
            <p14:sldId id="270"/>
            <p14:sldId id="271"/>
            <p14:sldId id="272"/>
            <p14:sldId id="273"/>
            <p14:sldId id="274"/>
            <p14:sldId id="276"/>
            <p14:sldId id="277"/>
            <p14:sldId id="278"/>
            <p14:sldId id="279"/>
            <p14:sldId id="280"/>
            <p14:sldId id="392"/>
            <p14:sldId id="282"/>
            <p14:sldId id="283"/>
            <p14:sldId id="284"/>
            <p14:sldId id="285"/>
            <p14:sldId id="288"/>
            <p14:sldId id="289"/>
            <p14:sldId id="290"/>
            <p14:sldId id="291"/>
            <p14:sldId id="1999"/>
            <p14:sldId id="293"/>
            <p14:sldId id="2002"/>
            <p14:sldId id="295"/>
            <p14:sldId id="296"/>
            <p14:sldId id="546"/>
            <p14:sldId id="491"/>
            <p14:sldId id="474"/>
            <p14:sldId id="297"/>
            <p14:sldId id="275"/>
            <p14:sldId id="547"/>
            <p14:sldId id="298"/>
            <p14:sldId id="299"/>
            <p14:sldId id="300"/>
            <p14:sldId id="301"/>
            <p14:sldId id="302"/>
            <p14:sldId id="303"/>
            <p14:sldId id="486"/>
          </p14:sldIdLst>
        </p14:section>
        <p14:section name="Sermon" id="{6A67340F-0D98-42C7-9356-B9331405F3F5}">
          <p14:sldIdLst>
            <p14:sldId id="574"/>
            <p14:sldId id="550"/>
            <p14:sldId id="551"/>
            <p14:sldId id="552"/>
            <p14:sldId id="553"/>
            <p14:sldId id="554"/>
            <p14:sldId id="1977"/>
            <p14:sldId id="556"/>
            <p14:sldId id="557"/>
            <p14:sldId id="558"/>
            <p14:sldId id="559"/>
            <p14:sldId id="560"/>
            <p14:sldId id="561"/>
            <p14:sldId id="562"/>
            <p14:sldId id="563"/>
            <p14:sldId id="489"/>
            <p14:sldId id="571"/>
            <p14:sldId id="572"/>
            <p14:sldId id="573"/>
            <p14:sldId id="1978"/>
            <p14:sldId id="569"/>
            <p14:sldId id="570"/>
          </p14:sldIdLst>
        </p14:section>
        <p14:section name="Chapters" id="{C22A327F-6BC4-D14E-9F83-C6967DC618A1}">
          <p14:sldIdLst>
            <p14:sldId id="393"/>
            <p14:sldId id="487"/>
            <p14:sldId id="305"/>
            <p14:sldId id="306"/>
            <p14:sldId id="307"/>
            <p14:sldId id="308"/>
            <p14:sldId id="1980"/>
            <p14:sldId id="1982"/>
            <p14:sldId id="1983"/>
            <p14:sldId id="1984"/>
            <p14:sldId id="394"/>
            <p14:sldId id="309"/>
            <p14:sldId id="395"/>
            <p14:sldId id="396"/>
            <p14:sldId id="397"/>
            <p14:sldId id="398"/>
            <p14:sldId id="401"/>
            <p14:sldId id="399"/>
            <p14:sldId id="310"/>
            <p14:sldId id="400"/>
            <p14:sldId id="311"/>
            <p14:sldId id="402"/>
            <p14:sldId id="403"/>
            <p14:sldId id="404"/>
            <p14:sldId id="312"/>
            <p14:sldId id="405"/>
            <p14:sldId id="406"/>
            <p14:sldId id="313"/>
            <p14:sldId id="407"/>
            <p14:sldId id="314"/>
            <p14:sldId id="408"/>
            <p14:sldId id="387"/>
            <p14:sldId id="2003"/>
            <p14:sldId id="409"/>
            <p14:sldId id="2004"/>
            <p14:sldId id="410"/>
            <p14:sldId id="411"/>
            <p14:sldId id="315"/>
            <p14:sldId id="412"/>
            <p14:sldId id="316"/>
            <p14:sldId id="413"/>
            <p14:sldId id="317"/>
            <p14:sldId id="414"/>
            <p14:sldId id="318"/>
            <p14:sldId id="415"/>
            <p14:sldId id="416"/>
            <p14:sldId id="417"/>
            <p14:sldId id="322"/>
            <p14:sldId id="418"/>
            <p14:sldId id="319"/>
            <p14:sldId id="490"/>
            <p14:sldId id="320"/>
            <p14:sldId id="321"/>
            <p14:sldId id="1998"/>
            <p14:sldId id="419"/>
            <p14:sldId id="420"/>
            <p14:sldId id="390"/>
            <p14:sldId id="593"/>
            <p14:sldId id="421"/>
            <p14:sldId id="471"/>
            <p14:sldId id="422"/>
            <p14:sldId id="468"/>
            <p14:sldId id="469"/>
            <p14:sldId id="324"/>
            <p14:sldId id="470"/>
            <p14:sldId id="472"/>
            <p14:sldId id="473"/>
            <p14:sldId id="429"/>
            <p14:sldId id="325"/>
            <p14:sldId id="430"/>
            <p14:sldId id="1979"/>
            <p14:sldId id="326"/>
            <p14:sldId id="431"/>
            <p14:sldId id="432"/>
            <p14:sldId id="433"/>
            <p14:sldId id="444"/>
            <p14:sldId id="434"/>
            <p14:sldId id="435"/>
            <p14:sldId id="436"/>
            <p14:sldId id="437"/>
            <p14:sldId id="438"/>
            <p14:sldId id="439"/>
            <p14:sldId id="440"/>
            <p14:sldId id="441"/>
            <p14:sldId id="874"/>
            <p14:sldId id="467"/>
            <p14:sldId id="611"/>
            <p14:sldId id="445"/>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49"/>
            <p14:sldId id="446"/>
            <p14:sldId id="447"/>
            <p14:sldId id="448"/>
            <p14:sldId id="449"/>
            <p14:sldId id="350"/>
            <p14:sldId id="351"/>
            <p14:sldId id="450"/>
            <p14:sldId id="352"/>
            <p14:sldId id="451"/>
            <p14:sldId id="452"/>
            <p14:sldId id="353"/>
            <p14:sldId id="2000"/>
            <p14:sldId id="2001"/>
            <p14:sldId id="453"/>
            <p14:sldId id="354"/>
            <p14:sldId id="454"/>
            <p14:sldId id="455"/>
            <p14:sldId id="456"/>
            <p14:sldId id="457"/>
            <p14:sldId id="458"/>
            <p14:sldId id="1985"/>
            <p14:sldId id="1986"/>
            <p14:sldId id="1987"/>
            <p14:sldId id="1988"/>
            <p14:sldId id="459"/>
            <p14:sldId id="355"/>
            <p14:sldId id="618"/>
            <p14:sldId id="460"/>
            <p14:sldId id="461"/>
            <p14:sldId id="462"/>
            <p14:sldId id="463"/>
            <p14:sldId id="464"/>
            <p14:sldId id="465"/>
            <p14:sldId id="1995"/>
            <p14:sldId id="488"/>
            <p14:sldId id="1996"/>
            <p14:sldId id="1997"/>
            <p14:sldId id="622"/>
          </p14:sldIdLst>
        </p14:section>
        <p14:section name="Conclusion" id="{E39B87ED-9DA7-C144-9C51-154C17B1CF08}">
          <p14:sldIdLst>
            <p14:sldId id="1989"/>
            <p14:sldId id="1994"/>
            <p14:sldId id="1990"/>
            <p14:sldId id="1991"/>
            <p14:sldId id="1992"/>
            <p14:sldId id="1993"/>
            <p14:sldId id="370"/>
            <p14:sldId id="371"/>
            <p14:sldId id="372"/>
            <p14:sldId id="373"/>
            <p14:sldId id="374"/>
            <p14:sldId id="375"/>
            <p14:sldId id="376"/>
            <p14:sldId id="377"/>
            <p14:sldId id="378"/>
            <p14:sldId id="379"/>
            <p14:sldId id="380"/>
            <p14:sldId id="381"/>
            <p14:sldId id="382"/>
            <p14:sldId id="969"/>
            <p14:sldId id="1976"/>
          </p14:sldIdLst>
        </p14:section>
        <p14:section name="Supplements" id="{69D9806A-838F-474D-B11D-AB378C3DA24F}">
          <p14:sldIdLst>
            <p14:sldId id="383"/>
            <p14:sldId id="388"/>
            <p14:sldId id="3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ng john" initials="zj"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1AB"/>
    <a:srgbClr val="2D17FD"/>
    <a:srgbClr val="B0C1D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2CC801-CCAC-4A65-97D2-FBE77DC487A6}">
  <a:tblStyle styleId="{BF2CC801-CCAC-4A65-97D2-FBE77DC487A6}" styleName="Table_0"/>
  <a:tblStyle styleId="{B259300C-C1AC-470C-8701-F8695383D296}" styleName="Table_1"/>
  <a:tblStyle styleId="{949D5A2B-7BA4-4031-AEE6-976DAAC70EF8}" styleName="Table_2"/>
  <a:tblStyle styleId="{30D431D7-F66F-44A4-9D41-50F309DA219B}" styleName="Table_3"/>
  <a:tblStyle styleId="{33104FB9-8768-4E6B-BB7A-6F2C8E617351}" styleName="Table_4"/>
  <a:tblStyle styleId="{83C1B944-BC18-49BE-9CD9-F0F71CEECD6A}" styleName="Table_5"/>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6"/>
    <p:restoredTop sz="79694"/>
  </p:normalViewPr>
  <p:slideViewPr>
    <p:cSldViewPr snapToGrid="0" snapToObjects="1">
      <p:cViewPr varScale="1">
        <p:scale>
          <a:sx n="103" d="100"/>
          <a:sy n="103" d="100"/>
        </p:scale>
        <p:origin x="984"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53984"/>
    </p:cViewPr>
  </p:sorter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 Target="slides/slide38.xml"/><Relationship Id="rId107" Type="http://schemas.openxmlformats.org/officeDocument/2006/relationships/slide" Target="slides/slide39.xml"/><Relationship Id="rId108" Type="http://schemas.openxmlformats.org/officeDocument/2006/relationships/slide" Target="slides/slide40.xml"/><Relationship Id="rId109" Type="http://schemas.openxmlformats.org/officeDocument/2006/relationships/slide" Target="slides/slide41.xml"/><Relationship Id="rId70" Type="http://schemas.openxmlformats.org/officeDocument/2006/relationships/slide" Target="slides/slide2.xml"/><Relationship Id="rId71" Type="http://schemas.openxmlformats.org/officeDocument/2006/relationships/slide" Target="slides/slide3.xml"/><Relationship Id="rId72" Type="http://schemas.openxmlformats.org/officeDocument/2006/relationships/slide" Target="slides/slide4.xml"/><Relationship Id="rId73" Type="http://schemas.openxmlformats.org/officeDocument/2006/relationships/slide" Target="slides/slide5.xml"/><Relationship Id="rId74" Type="http://schemas.openxmlformats.org/officeDocument/2006/relationships/slide" Target="slides/slide6.xml"/><Relationship Id="rId75" Type="http://schemas.openxmlformats.org/officeDocument/2006/relationships/slide" Target="slides/slide7.xml"/><Relationship Id="rId76" Type="http://schemas.openxmlformats.org/officeDocument/2006/relationships/slide" Target="slides/slide8.xml"/><Relationship Id="rId77" Type="http://schemas.openxmlformats.org/officeDocument/2006/relationships/slide" Target="slides/slide9.xml"/><Relationship Id="rId78" Type="http://schemas.openxmlformats.org/officeDocument/2006/relationships/slide" Target="slides/slide10.xml"/><Relationship Id="rId79" Type="http://schemas.openxmlformats.org/officeDocument/2006/relationships/slide" Target="slides/slide11.xml"/><Relationship Id="rId170" Type="http://schemas.openxmlformats.org/officeDocument/2006/relationships/slide" Target="slides/slide102.xml"/><Relationship Id="rId171" Type="http://schemas.openxmlformats.org/officeDocument/2006/relationships/slide" Target="slides/slide103.xml"/><Relationship Id="rId172" Type="http://schemas.openxmlformats.org/officeDocument/2006/relationships/slide" Target="slides/slide104.xml"/><Relationship Id="rId173" Type="http://schemas.openxmlformats.org/officeDocument/2006/relationships/slide" Target="slides/slide105.xml"/><Relationship Id="rId174" Type="http://schemas.openxmlformats.org/officeDocument/2006/relationships/slide" Target="slides/slide106.xml"/><Relationship Id="rId175" Type="http://schemas.openxmlformats.org/officeDocument/2006/relationships/slide" Target="slides/slide107.xml"/><Relationship Id="rId176" Type="http://schemas.openxmlformats.org/officeDocument/2006/relationships/slide" Target="slides/slide108.xml"/><Relationship Id="rId177" Type="http://schemas.openxmlformats.org/officeDocument/2006/relationships/slide" Target="slides/slide109.xml"/><Relationship Id="rId178" Type="http://schemas.openxmlformats.org/officeDocument/2006/relationships/slide" Target="slides/slide110.xml"/><Relationship Id="rId179" Type="http://schemas.openxmlformats.org/officeDocument/2006/relationships/slide" Target="slides/slide111.xml"/><Relationship Id="rId260" Type="http://schemas.openxmlformats.org/officeDocument/2006/relationships/slide" Target="slides/slide19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193.xml"/><Relationship Id="rId262" Type="http://schemas.openxmlformats.org/officeDocument/2006/relationships/slide" Target="slides/slide194.xml"/><Relationship Id="rId263" Type="http://schemas.openxmlformats.org/officeDocument/2006/relationships/slide" Target="slides/slide195.xml"/><Relationship Id="rId264" Type="http://schemas.openxmlformats.org/officeDocument/2006/relationships/slide" Target="slides/slide196.xml"/><Relationship Id="rId110" Type="http://schemas.openxmlformats.org/officeDocument/2006/relationships/slide" Target="slides/slide42.xml"/><Relationship Id="rId111" Type="http://schemas.openxmlformats.org/officeDocument/2006/relationships/slide" Target="slides/slide43.xml"/><Relationship Id="rId112" Type="http://schemas.openxmlformats.org/officeDocument/2006/relationships/slide" Target="slides/slide44.xml"/><Relationship Id="rId113" Type="http://schemas.openxmlformats.org/officeDocument/2006/relationships/slide" Target="slides/slide45.xml"/><Relationship Id="rId114" Type="http://schemas.openxmlformats.org/officeDocument/2006/relationships/slide" Target="slides/slide46.xml"/><Relationship Id="rId115" Type="http://schemas.openxmlformats.org/officeDocument/2006/relationships/slide" Target="slides/slide47.xml"/><Relationship Id="rId116" Type="http://schemas.openxmlformats.org/officeDocument/2006/relationships/slide" Target="slides/slide48.xml"/><Relationship Id="rId117" Type="http://schemas.openxmlformats.org/officeDocument/2006/relationships/slide" Target="slides/slide49.xml"/><Relationship Id="rId118" Type="http://schemas.openxmlformats.org/officeDocument/2006/relationships/slide" Target="slides/slide50.xml"/><Relationship Id="rId119" Type="http://schemas.openxmlformats.org/officeDocument/2006/relationships/slide" Target="slides/slide51.xml"/><Relationship Id="rId200" Type="http://schemas.openxmlformats.org/officeDocument/2006/relationships/slide" Target="slides/slide132.xml"/><Relationship Id="rId201" Type="http://schemas.openxmlformats.org/officeDocument/2006/relationships/slide" Target="slides/slide133.xml"/><Relationship Id="rId202" Type="http://schemas.openxmlformats.org/officeDocument/2006/relationships/slide" Target="slides/slide134.xml"/><Relationship Id="rId203" Type="http://schemas.openxmlformats.org/officeDocument/2006/relationships/slide" Target="slides/slide135.xml"/><Relationship Id="rId204" Type="http://schemas.openxmlformats.org/officeDocument/2006/relationships/slide" Target="slides/slide136.xml"/><Relationship Id="rId205" Type="http://schemas.openxmlformats.org/officeDocument/2006/relationships/slide" Target="slides/slide137.xml"/><Relationship Id="rId206" Type="http://schemas.openxmlformats.org/officeDocument/2006/relationships/slide" Target="slides/slide138.xml"/><Relationship Id="rId207" Type="http://schemas.openxmlformats.org/officeDocument/2006/relationships/slide" Target="slides/slide139.xml"/><Relationship Id="rId208" Type="http://schemas.openxmlformats.org/officeDocument/2006/relationships/slide" Target="slides/slide140.xml"/><Relationship Id="rId209" Type="http://schemas.openxmlformats.org/officeDocument/2006/relationships/slide" Target="slides/slide141.xml"/><Relationship Id="rId265" Type="http://schemas.openxmlformats.org/officeDocument/2006/relationships/slide" Target="slides/slide197.xml"/><Relationship Id="rId266" Type="http://schemas.openxmlformats.org/officeDocument/2006/relationships/slide" Target="slides/slide198.xml"/><Relationship Id="rId267" Type="http://schemas.openxmlformats.org/officeDocument/2006/relationships/slide" Target="slides/slide199.xml"/><Relationship Id="rId268" Type="http://schemas.openxmlformats.org/officeDocument/2006/relationships/slide" Target="slides/slide200.xml"/><Relationship Id="rId269" Type="http://schemas.openxmlformats.org/officeDocument/2006/relationships/slide" Target="slides/slide20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 Target="slides/slide12.xml"/><Relationship Id="rId81" Type="http://schemas.openxmlformats.org/officeDocument/2006/relationships/slide" Target="slides/slide13.xml"/><Relationship Id="rId82" Type="http://schemas.openxmlformats.org/officeDocument/2006/relationships/slide" Target="slides/slide14.xml"/><Relationship Id="rId83" Type="http://schemas.openxmlformats.org/officeDocument/2006/relationships/slide" Target="slides/slide15.xml"/><Relationship Id="rId84" Type="http://schemas.openxmlformats.org/officeDocument/2006/relationships/slide" Target="slides/slide16.xml"/><Relationship Id="rId85" Type="http://schemas.openxmlformats.org/officeDocument/2006/relationships/slide" Target="slides/slide17.xml"/><Relationship Id="rId86" Type="http://schemas.openxmlformats.org/officeDocument/2006/relationships/slide" Target="slides/slide18.xml"/><Relationship Id="rId87" Type="http://schemas.openxmlformats.org/officeDocument/2006/relationships/slide" Target="slides/slide19.xml"/><Relationship Id="rId88" Type="http://schemas.openxmlformats.org/officeDocument/2006/relationships/slide" Target="slides/slide20.xml"/><Relationship Id="rId89" Type="http://schemas.openxmlformats.org/officeDocument/2006/relationships/slide" Target="slides/slide21.xml"/><Relationship Id="rId180" Type="http://schemas.openxmlformats.org/officeDocument/2006/relationships/slide" Target="slides/slide112.xml"/><Relationship Id="rId181" Type="http://schemas.openxmlformats.org/officeDocument/2006/relationships/slide" Target="slides/slide113.xml"/><Relationship Id="rId182" Type="http://schemas.openxmlformats.org/officeDocument/2006/relationships/slide" Target="slides/slide114.xml"/><Relationship Id="rId183" Type="http://schemas.openxmlformats.org/officeDocument/2006/relationships/slide" Target="slides/slide115.xml"/><Relationship Id="rId184" Type="http://schemas.openxmlformats.org/officeDocument/2006/relationships/slide" Target="slides/slide116.xml"/><Relationship Id="rId185" Type="http://schemas.openxmlformats.org/officeDocument/2006/relationships/slide" Target="slides/slide117.xml"/><Relationship Id="rId186" Type="http://schemas.openxmlformats.org/officeDocument/2006/relationships/slide" Target="slides/slide118.xml"/><Relationship Id="rId187" Type="http://schemas.openxmlformats.org/officeDocument/2006/relationships/slide" Target="slides/slide119.xml"/><Relationship Id="rId188" Type="http://schemas.openxmlformats.org/officeDocument/2006/relationships/slide" Target="slides/slide120.xml"/><Relationship Id="rId189" Type="http://schemas.openxmlformats.org/officeDocument/2006/relationships/slide" Target="slides/slide121.xml"/><Relationship Id="rId270" Type="http://schemas.openxmlformats.org/officeDocument/2006/relationships/slide" Target="slides/slide202.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271" Type="http://schemas.openxmlformats.org/officeDocument/2006/relationships/slide" Target="slides/slide203.xml"/><Relationship Id="rId272" Type="http://schemas.openxmlformats.org/officeDocument/2006/relationships/slide" Target="slides/slide204.xml"/><Relationship Id="rId273" Type="http://schemas.openxmlformats.org/officeDocument/2006/relationships/slide" Target="slides/slide205.xml"/><Relationship Id="rId274" Type="http://schemas.openxmlformats.org/officeDocument/2006/relationships/slide" Target="slides/slide206.xml"/><Relationship Id="rId120" Type="http://schemas.openxmlformats.org/officeDocument/2006/relationships/slide" Target="slides/slide52.xml"/><Relationship Id="rId121" Type="http://schemas.openxmlformats.org/officeDocument/2006/relationships/slide" Target="slides/slide53.xml"/><Relationship Id="rId122" Type="http://schemas.openxmlformats.org/officeDocument/2006/relationships/slide" Target="slides/slide54.xml"/><Relationship Id="rId123" Type="http://schemas.openxmlformats.org/officeDocument/2006/relationships/slide" Target="slides/slide55.xml"/><Relationship Id="rId124" Type="http://schemas.openxmlformats.org/officeDocument/2006/relationships/slide" Target="slides/slide56.xml"/><Relationship Id="rId125" Type="http://schemas.openxmlformats.org/officeDocument/2006/relationships/slide" Target="slides/slide57.xml"/><Relationship Id="rId126" Type="http://schemas.openxmlformats.org/officeDocument/2006/relationships/slide" Target="slides/slide58.xml"/><Relationship Id="rId127" Type="http://schemas.openxmlformats.org/officeDocument/2006/relationships/slide" Target="slides/slide59.xml"/><Relationship Id="rId128" Type="http://schemas.openxmlformats.org/officeDocument/2006/relationships/slide" Target="slides/slide60.xml"/><Relationship Id="rId129" Type="http://schemas.openxmlformats.org/officeDocument/2006/relationships/slide" Target="slides/slide61.xml"/><Relationship Id="rId210" Type="http://schemas.openxmlformats.org/officeDocument/2006/relationships/slide" Target="slides/slide142.xml"/><Relationship Id="rId211" Type="http://schemas.openxmlformats.org/officeDocument/2006/relationships/slide" Target="slides/slide143.xml"/><Relationship Id="rId212" Type="http://schemas.openxmlformats.org/officeDocument/2006/relationships/slide" Target="slides/slide144.xml"/><Relationship Id="rId213" Type="http://schemas.openxmlformats.org/officeDocument/2006/relationships/slide" Target="slides/slide145.xml"/><Relationship Id="rId214" Type="http://schemas.openxmlformats.org/officeDocument/2006/relationships/slide" Target="slides/slide146.xml"/><Relationship Id="rId215" Type="http://schemas.openxmlformats.org/officeDocument/2006/relationships/slide" Target="slides/slide147.xml"/><Relationship Id="rId216" Type="http://schemas.openxmlformats.org/officeDocument/2006/relationships/slide" Target="slides/slide148.xml"/><Relationship Id="rId217" Type="http://schemas.openxmlformats.org/officeDocument/2006/relationships/slide" Target="slides/slide149.xml"/><Relationship Id="rId218" Type="http://schemas.openxmlformats.org/officeDocument/2006/relationships/slide" Target="slides/slide150.xml"/><Relationship Id="rId219" Type="http://schemas.openxmlformats.org/officeDocument/2006/relationships/slide" Target="slides/slide151.xml"/><Relationship Id="rId275" Type="http://schemas.openxmlformats.org/officeDocument/2006/relationships/slide" Target="slides/slide207.xml"/><Relationship Id="rId276" Type="http://schemas.openxmlformats.org/officeDocument/2006/relationships/slide" Target="slides/slide208.xml"/><Relationship Id="rId277" Type="http://schemas.openxmlformats.org/officeDocument/2006/relationships/slide" Target="slides/slide209.xml"/><Relationship Id="rId278" Type="http://schemas.openxmlformats.org/officeDocument/2006/relationships/slide" Target="slides/slide210.xml"/><Relationship Id="rId279" Type="http://schemas.openxmlformats.org/officeDocument/2006/relationships/slide" Target="slides/slide211.xml"/><Relationship Id="rId300" Type="http://schemas.openxmlformats.org/officeDocument/2006/relationships/slide" Target="slides/slide232.xml"/><Relationship Id="rId301" Type="http://schemas.openxmlformats.org/officeDocument/2006/relationships/slide" Target="slides/slide233.xml"/><Relationship Id="rId302" Type="http://schemas.openxmlformats.org/officeDocument/2006/relationships/slide" Target="slides/slide234.xml"/><Relationship Id="rId303" Type="http://schemas.openxmlformats.org/officeDocument/2006/relationships/slide" Target="slides/slide235.xml"/><Relationship Id="rId304" Type="http://schemas.openxmlformats.org/officeDocument/2006/relationships/slide" Target="slides/slide236.xml"/><Relationship Id="rId305" Type="http://schemas.openxmlformats.org/officeDocument/2006/relationships/slide" Target="slides/slide237.xml"/><Relationship Id="rId306" Type="http://schemas.openxmlformats.org/officeDocument/2006/relationships/slide" Target="slides/slide238.xml"/><Relationship Id="rId307" Type="http://schemas.openxmlformats.org/officeDocument/2006/relationships/slide" Target="slides/slide239.xml"/><Relationship Id="rId308" Type="http://schemas.openxmlformats.org/officeDocument/2006/relationships/slide" Target="slides/slide240.xml"/><Relationship Id="rId309" Type="http://schemas.openxmlformats.org/officeDocument/2006/relationships/slide" Target="slides/slide241.xml"/><Relationship Id="rId90" Type="http://schemas.openxmlformats.org/officeDocument/2006/relationships/slide" Target="slides/slide22.xml"/><Relationship Id="rId91" Type="http://schemas.openxmlformats.org/officeDocument/2006/relationships/slide" Target="slides/slide23.xml"/><Relationship Id="rId92" Type="http://schemas.openxmlformats.org/officeDocument/2006/relationships/slide" Target="slides/slide24.xml"/><Relationship Id="rId93" Type="http://schemas.openxmlformats.org/officeDocument/2006/relationships/slide" Target="slides/slide25.xml"/><Relationship Id="rId94" Type="http://schemas.openxmlformats.org/officeDocument/2006/relationships/slide" Target="slides/slide26.xml"/><Relationship Id="rId95" Type="http://schemas.openxmlformats.org/officeDocument/2006/relationships/slide" Target="slides/slide27.xml"/><Relationship Id="rId96" Type="http://schemas.openxmlformats.org/officeDocument/2006/relationships/slide" Target="slides/slide28.xml"/><Relationship Id="rId97" Type="http://schemas.openxmlformats.org/officeDocument/2006/relationships/slide" Target="slides/slide29.xml"/><Relationship Id="rId98" Type="http://schemas.openxmlformats.org/officeDocument/2006/relationships/slide" Target="slides/slide30.xml"/><Relationship Id="rId99" Type="http://schemas.openxmlformats.org/officeDocument/2006/relationships/slide" Target="slides/slide31.xml"/><Relationship Id="rId190" Type="http://schemas.openxmlformats.org/officeDocument/2006/relationships/slide" Target="slides/slide122.xml"/><Relationship Id="rId191" Type="http://schemas.openxmlformats.org/officeDocument/2006/relationships/slide" Target="slides/slide123.xml"/><Relationship Id="rId192" Type="http://schemas.openxmlformats.org/officeDocument/2006/relationships/slide" Target="slides/slide124.xml"/><Relationship Id="rId193" Type="http://schemas.openxmlformats.org/officeDocument/2006/relationships/slide" Target="slides/slide125.xml"/><Relationship Id="rId194" Type="http://schemas.openxmlformats.org/officeDocument/2006/relationships/slide" Target="slides/slide126.xml"/><Relationship Id="rId195" Type="http://schemas.openxmlformats.org/officeDocument/2006/relationships/slide" Target="slides/slide127.xml"/><Relationship Id="rId196" Type="http://schemas.openxmlformats.org/officeDocument/2006/relationships/slide" Target="slides/slide128.xml"/><Relationship Id="rId197" Type="http://schemas.openxmlformats.org/officeDocument/2006/relationships/slide" Target="slides/slide129.xml"/><Relationship Id="rId198" Type="http://schemas.openxmlformats.org/officeDocument/2006/relationships/slide" Target="slides/slide130.xml"/><Relationship Id="rId199" Type="http://schemas.openxmlformats.org/officeDocument/2006/relationships/slide" Target="slides/slide131.xml"/><Relationship Id="rId280" Type="http://schemas.openxmlformats.org/officeDocument/2006/relationships/slide" Target="slides/slide21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281" Type="http://schemas.openxmlformats.org/officeDocument/2006/relationships/slide" Target="slides/slide213.xml"/><Relationship Id="rId282" Type="http://schemas.openxmlformats.org/officeDocument/2006/relationships/slide" Target="slides/slide214.xml"/><Relationship Id="rId283" Type="http://schemas.openxmlformats.org/officeDocument/2006/relationships/slide" Target="slides/slide215.xml"/><Relationship Id="rId284" Type="http://schemas.openxmlformats.org/officeDocument/2006/relationships/slide" Target="slides/slide216.xml"/><Relationship Id="rId130" Type="http://schemas.openxmlformats.org/officeDocument/2006/relationships/slide" Target="slides/slide62.xml"/><Relationship Id="rId131" Type="http://schemas.openxmlformats.org/officeDocument/2006/relationships/slide" Target="slides/slide63.xml"/><Relationship Id="rId132" Type="http://schemas.openxmlformats.org/officeDocument/2006/relationships/slide" Target="slides/slide64.xml"/><Relationship Id="rId133" Type="http://schemas.openxmlformats.org/officeDocument/2006/relationships/slide" Target="slides/slide65.xml"/><Relationship Id="rId220" Type="http://schemas.openxmlformats.org/officeDocument/2006/relationships/slide" Target="slides/slide152.xml"/><Relationship Id="rId221" Type="http://schemas.openxmlformats.org/officeDocument/2006/relationships/slide" Target="slides/slide153.xml"/><Relationship Id="rId222" Type="http://schemas.openxmlformats.org/officeDocument/2006/relationships/slide" Target="slides/slide154.xml"/><Relationship Id="rId223" Type="http://schemas.openxmlformats.org/officeDocument/2006/relationships/slide" Target="slides/slide155.xml"/><Relationship Id="rId224" Type="http://schemas.openxmlformats.org/officeDocument/2006/relationships/slide" Target="slides/slide156.xml"/><Relationship Id="rId225" Type="http://schemas.openxmlformats.org/officeDocument/2006/relationships/slide" Target="slides/slide157.xml"/><Relationship Id="rId226" Type="http://schemas.openxmlformats.org/officeDocument/2006/relationships/slide" Target="slides/slide158.xml"/><Relationship Id="rId227" Type="http://schemas.openxmlformats.org/officeDocument/2006/relationships/slide" Target="slides/slide159.xml"/><Relationship Id="rId228" Type="http://schemas.openxmlformats.org/officeDocument/2006/relationships/slide" Target="slides/slide160.xml"/><Relationship Id="rId229" Type="http://schemas.openxmlformats.org/officeDocument/2006/relationships/slide" Target="slides/slide161.xml"/><Relationship Id="rId134" Type="http://schemas.openxmlformats.org/officeDocument/2006/relationships/slide" Target="slides/slide66.xml"/><Relationship Id="rId135" Type="http://schemas.openxmlformats.org/officeDocument/2006/relationships/slide" Target="slides/slide67.xml"/><Relationship Id="rId136" Type="http://schemas.openxmlformats.org/officeDocument/2006/relationships/slide" Target="slides/slide68.xml"/><Relationship Id="rId137" Type="http://schemas.openxmlformats.org/officeDocument/2006/relationships/slide" Target="slides/slide69.xml"/><Relationship Id="rId138" Type="http://schemas.openxmlformats.org/officeDocument/2006/relationships/slide" Target="slides/slide70.xml"/><Relationship Id="rId139" Type="http://schemas.openxmlformats.org/officeDocument/2006/relationships/slide" Target="slides/slide71.xml"/><Relationship Id="rId285" Type="http://schemas.openxmlformats.org/officeDocument/2006/relationships/slide" Target="slides/slide217.xml"/><Relationship Id="rId286" Type="http://schemas.openxmlformats.org/officeDocument/2006/relationships/slide" Target="slides/slide218.xml"/><Relationship Id="rId287" Type="http://schemas.openxmlformats.org/officeDocument/2006/relationships/slide" Target="slides/slide219.xml"/><Relationship Id="rId288" Type="http://schemas.openxmlformats.org/officeDocument/2006/relationships/slide" Target="slides/slide220.xml"/><Relationship Id="rId289" Type="http://schemas.openxmlformats.org/officeDocument/2006/relationships/slide" Target="slides/slide221.xml"/><Relationship Id="rId310" Type="http://schemas.openxmlformats.org/officeDocument/2006/relationships/slide" Target="slides/slide242.xml"/><Relationship Id="rId311" Type="http://schemas.openxmlformats.org/officeDocument/2006/relationships/slide" Target="slides/slide243.xml"/><Relationship Id="rId312" Type="http://schemas.openxmlformats.org/officeDocument/2006/relationships/slide" Target="slides/slide244.xml"/><Relationship Id="rId313" Type="http://schemas.openxmlformats.org/officeDocument/2006/relationships/slide" Target="slides/slide245.xml"/><Relationship Id="rId314" Type="http://schemas.openxmlformats.org/officeDocument/2006/relationships/slide" Target="slides/slide246.xml"/><Relationship Id="rId315" Type="http://schemas.openxmlformats.org/officeDocument/2006/relationships/slide" Target="slides/slide247.xml"/><Relationship Id="rId316" Type="http://schemas.openxmlformats.org/officeDocument/2006/relationships/slide" Target="slides/slide248.xml"/><Relationship Id="rId317" Type="http://schemas.openxmlformats.org/officeDocument/2006/relationships/slide" Target="slides/slide249.xml"/><Relationship Id="rId318" Type="http://schemas.openxmlformats.org/officeDocument/2006/relationships/slide" Target="slides/slide250.xml"/><Relationship Id="rId319" Type="http://schemas.openxmlformats.org/officeDocument/2006/relationships/slide" Target="slides/slide251.xml"/><Relationship Id="rId290" Type="http://schemas.openxmlformats.org/officeDocument/2006/relationships/slide" Target="slides/slide222.xml"/><Relationship Id="rId291" Type="http://schemas.openxmlformats.org/officeDocument/2006/relationships/slide" Target="slides/slide223.xml"/><Relationship Id="rId292" Type="http://schemas.openxmlformats.org/officeDocument/2006/relationships/slide" Target="slides/slide224.xml"/><Relationship Id="rId293" Type="http://schemas.openxmlformats.org/officeDocument/2006/relationships/slide" Target="slides/slide225.xml"/><Relationship Id="rId294" Type="http://schemas.openxmlformats.org/officeDocument/2006/relationships/slide" Target="slides/slide226.xml"/><Relationship Id="rId295" Type="http://schemas.openxmlformats.org/officeDocument/2006/relationships/slide" Target="slides/slide227.xml"/><Relationship Id="rId296" Type="http://schemas.openxmlformats.org/officeDocument/2006/relationships/slide" Target="slides/slide228.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297" Type="http://schemas.openxmlformats.org/officeDocument/2006/relationships/slide" Target="slides/slide229.xml"/><Relationship Id="rId298" Type="http://schemas.openxmlformats.org/officeDocument/2006/relationships/slide" Target="slides/slide230.xml"/><Relationship Id="rId299" Type="http://schemas.openxmlformats.org/officeDocument/2006/relationships/slide" Target="slides/slide231.xml"/><Relationship Id="rId140" Type="http://schemas.openxmlformats.org/officeDocument/2006/relationships/slide" Target="slides/slide72.xml"/><Relationship Id="rId141" Type="http://schemas.openxmlformats.org/officeDocument/2006/relationships/slide" Target="slides/slide73.xml"/><Relationship Id="rId142" Type="http://schemas.openxmlformats.org/officeDocument/2006/relationships/slide" Target="slides/slide74.xml"/><Relationship Id="rId143" Type="http://schemas.openxmlformats.org/officeDocument/2006/relationships/slide" Target="slides/slide75.xml"/><Relationship Id="rId144" Type="http://schemas.openxmlformats.org/officeDocument/2006/relationships/slide" Target="slides/slide76.xml"/><Relationship Id="rId145" Type="http://schemas.openxmlformats.org/officeDocument/2006/relationships/slide" Target="slides/slide77.xml"/><Relationship Id="rId146" Type="http://schemas.openxmlformats.org/officeDocument/2006/relationships/slide" Target="slides/slide78.xml"/><Relationship Id="rId147" Type="http://schemas.openxmlformats.org/officeDocument/2006/relationships/slide" Target="slides/slide79.xml"/><Relationship Id="rId148" Type="http://schemas.openxmlformats.org/officeDocument/2006/relationships/slide" Target="slides/slide80.xml"/><Relationship Id="rId149" Type="http://schemas.openxmlformats.org/officeDocument/2006/relationships/slide" Target="slides/slide81.xml"/><Relationship Id="rId230" Type="http://schemas.openxmlformats.org/officeDocument/2006/relationships/slide" Target="slides/slide162.xml"/><Relationship Id="rId231" Type="http://schemas.openxmlformats.org/officeDocument/2006/relationships/slide" Target="slides/slide163.xml"/><Relationship Id="rId232" Type="http://schemas.openxmlformats.org/officeDocument/2006/relationships/slide" Target="slides/slide164.xml"/><Relationship Id="rId233" Type="http://schemas.openxmlformats.org/officeDocument/2006/relationships/slide" Target="slides/slide165.xml"/><Relationship Id="rId234" Type="http://schemas.openxmlformats.org/officeDocument/2006/relationships/slide" Target="slides/slide166.xml"/><Relationship Id="rId235" Type="http://schemas.openxmlformats.org/officeDocument/2006/relationships/slide" Target="slides/slide167.xml"/><Relationship Id="rId236" Type="http://schemas.openxmlformats.org/officeDocument/2006/relationships/slide" Target="slides/slide168.xml"/><Relationship Id="rId237" Type="http://schemas.openxmlformats.org/officeDocument/2006/relationships/slide" Target="slides/slide169.xml"/><Relationship Id="rId238" Type="http://schemas.openxmlformats.org/officeDocument/2006/relationships/slide" Target="slides/slide170.xml"/><Relationship Id="rId239" Type="http://schemas.openxmlformats.org/officeDocument/2006/relationships/slide" Target="slides/slide171.xml"/><Relationship Id="rId320" Type="http://schemas.openxmlformats.org/officeDocument/2006/relationships/slide" Target="slides/slide252.xml"/><Relationship Id="rId321" Type="http://schemas.openxmlformats.org/officeDocument/2006/relationships/slide" Target="slides/slide253.xml"/><Relationship Id="rId322" Type="http://schemas.openxmlformats.org/officeDocument/2006/relationships/slide" Target="slides/slide254.xml"/><Relationship Id="rId323" Type="http://schemas.openxmlformats.org/officeDocument/2006/relationships/slide" Target="slides/slide255.xml"/><Relationship Id="rId324" Type="http://schemas.openxmlformats.org/officeDocument/2006/relationships/slide" Target="slides/slide256.xml"/><Relationship Id="rId325" Type="http://schemas.openxmlformats.org/officeDocument/2006/relationships/slide" Target="slides/slide257.xml"/><Relationship Id="rId326" Type="http://schemas.openxmlformats.org/officeDocument/2006/relationships/slide" Target="slides/slide258.xml"/><Relationship Id="rId327" Type="http://schemas.openxmlformats.org/officeDocument/2006/relationships/slide" Target="slides/slide259.xml"/><Relationship Id="rId328" Type="http://schemas.openxmlformats.org/officeDocument/2006/relationships/slide" Target="slides/slide260.xml"/><Relationship Id="rId329" Type="http://schemas.openxmlformats.org/officeDocument/2006/relationships/slide" Target="slides/slide261.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50" Type="http://schemas.openxmlformats.org/officeDocument/2006/relationships/slide" Target="slides/slide82.xml"/><Relationship Id="rId151" Type="http://schemas.openxmlformats.org/officeDocument/2006/relationships/slide" Target="slides/slide83.xml"/><Relationship Id="rId152" Type="http://schemas.openxmlformats.org/officeDocument/2006/relationships/slide" Target="slides/slide84.xml"/><Relationship Id="rId153" Type="http://schemas.openxmlformats.org/officeDocument/2006/relationships/slide" Target="slides/slide85.xml"/><Relationship Id="rId154" Type="http://schemas.openxmlformats.org/officeDocument/2006/relationships/slide" Target="slides/slide86.xml"/><Relationship Id="rId155" Type="http://schemas.openxmlformats.org/officeDocument/2006/relationships/slide" Target="slides/slide87.xml"/><Relationship Id="rId156" Type="http://schemas.openxmlformats.org/officeDocument/2006/relationships/slide" Target="slides/slide88.xml"/><Relationship Id="rId157" Type="http://schemas.openxmlformats.org/officeDocument/2006/relationships/slide" Target="slides/slide89.xml"/><Relationship Id="rId158" Type="http://schemas.openxmlformats.org/officeDocument/2006/relationships/slide" Target="slides/slide90.xml"/><Relationship Id="rId159" Type="http://schemas.openxmlformats.org/officeDocument/2006/relationships/slide" Target="slides/slide91.xml"/><Relationship Id="rId240" Type="http://schemas.openxmlformats.org/officeDocument/2006/relationships/slide" Target="slides/slide172.xml"/><Relationship Id="rId241" Type="http://schemas.openxmlformats.org/officeDocument/2006/relationships/slide" Target="slides/slide173.xml"/><Relationship Id="rId242" Type="http://schemas.openxmlformats.org/officeDocument/2006/relationships/slide" Target="slides/slide174.xml"/><Relationship Id="rId243" Type="http://schemas.openxmlformats.org/officeDocument/2006/relationships/slide" Target="slides/slide175.xml"/><Relationship Id="rId244" Type="http://schemas.openxmlformats.org/officeDocument/2006/relationships/slide" Target="slides/slide176.xml"/><Relationship Id="rId245" Type="http://schemas.openxmlformats.org/officeDocument/2006/relationships/slide" Target="slides/slide177.xml"/><Relationship Id="rId246" Type="http://schemas.openxmlformats.org/officeDocument/2006/relationships/slide" Target="slides/slide178.xml"/><Relationship Id="rId247" Type="http://schemas.openxmlformats.org/officeDocument/2006/relationships/slide" Target="slides/slide179.xml"/><Relationship Id="rId248" Type="http://schemas.openxmlformats.org/officeDocument/2006/relationships/slide" Target="slides/slide180.xml"/><Relationship Id="rId249" Type="http://schemas.openxmlformats.org/officeDocument/2006/relationships/slide" Target="slides/slide181.xml"/><Relationship Id="rId330" Type="http://schemas.openxmlformats.org/officeDocument/2006/relationships/notesMaster" Target="notesMasters/notesMaster1.xml"/><Relationship Id="rId331" Type="http://schemas.openxmlformats.org/officeDocument/2006/relationships/commentAuthors" Target="commentAuthors.xml"/><Relationship Id="rId332" Type="http://schemas.openxmlformats.org/officeDocument/2006/relationships/presProps" Target="presProps.xml"/><Relationship Id="rId333" Type="http://schemas.openxmlformats.org/officeDocument/2006/relationships/viewProps" Target="viewProps.xml"/><Relationship Id="rId334" Type="http://schemas.openxmlformats.org/officeDocument/2006/relationships/theme" Target="theme/theme1.xml"/><Relationship Id="rId335" Type="http://schemas.openxmlformats.org/officeDocument/2006/relationships/tableStyles" Target="tableStyles.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 Target="slides/slide1.xml"/><Relationship Id="rId160" Type="http://schemas.openxmlformats.org/officeDocument/2006/relationships/slide" Target="slides/slide92.xml"/><Relationship Id="rId161" Type="http://schemas.openxmlformats.org/officeDocument/2006/relationships/slide" Target="slides/slide93.xml"/><Relationship Id="rId162" Type="http://schemas.openxmlformats.org/officeDocument/2006/relationships/slide" Target="slides/slide94.xml"/><Relationship Id="rId163" Type="http://schemas.openxmlformats.org/officeDocument/2006/relationships/slide" Target="slides/slide95.xml"/><Relationship Id="rId164" Type="http://schemas.openxmlformats.org/officeDocument/2006/relationships/slide" Target="slides/slide96.xml"/><Relationship Id="rId165" Type="http://schemas.openxmlformats.org/officeDocument/2006/relationships/slide" Target="slides/slide97.xml"/><Relationship Id="rId166" Type="http://schemas.openxmlformats.org/officeDocument/2006/relationships/slide" Target="slides/slide98.xml"/><Relationship Id="rId167" Type="http://schemas.openxmlformats.org/officeDocument/2006/relationships/slide" Target="slides/slide99.xml"/><Relationship Id="rId168" Type="http://schemas.openxmlformats.org/officeDocument/2006/relationships/slide" Target="slides/slide100.xml"/><Relationship Id="rId169" Type="http://schemas.openxmlformats.org/officeDocument/2006/relationships/slide" Target="slides/slide101.xml"/><Relationship Id="rId250" Type="http://schemas.openxmlformats.org/officeDocument/2006/relationships/slide" Target="slides/slide182.xml"/><Relationship Id="rId251" Type="http://schemas.openxmlformats.org/officeDocument/2006/relationships/slide" Target="slides/slide183.xml"/><Relationship Id="rId252" Type="http://schemas.openxmlformats.org/officeDocument/2006/relationships/slide" Target="slides/slide184.xml"/><Relationship Id="rId253" Type="http://schemas.openxmlformats.org/officeDocument/2006/relationships/slide" Target="slides/slide185.xml"/><Relationship Id="rId254" Type="http://schemas.openxmlformats.org/officeDocument/2006/relationships/slide" Target="slides/slide186.xml"/><Relationship Id="rId255" Type="http://schemas.openxmlformats.org/officeDocument/2006/relationships/slide" Target="slides/slide187.xml"/><Relationship Id="rId256" Type="http://schemas.openxmlformats.org/officeDocument/2006/relationships/slide" Target="slides/slide188.xml"/><Relationship Id="rId257" Type="http://schemas.openxmlformats.org/officeDocument/2006/relationships/slide" Target="slides/slide189.xml"/><Relationship Id="rId258" Type="http://schemas.openxmlformats.org/officeDocument/2006/relationships/slide" Target="slides/slide190.xml"/><Relationship Id="rId259" Type="http://schemas.openxmlformats.org/officeDocument/2006/relationships/slide" Target="slides/slide191.xml"/><Relationship Id="rId100" Type="http://schemas.openxmlformats.org/officeDocument/2006/relationships/slide" Target="slides/slide32.xml"/><Relationship Id="rId101" Type="http://schemas.openxmlformats.org/officeDocument/2006/relationships/slide" Target="slides/slide33.xml"/><Relationship Id="rId102" Type="http://schemas.openxmlformats.org/officeDocument/2006/relationships/slide" Target="slides/slide34.xml"/><Relationship Id="rId103" Type="http://schemas.openxmlformats.org/officeDocument/2006/relationships/slide" Target="slides/slide35.xml"/><Relationship Id="rId104" Type="http://schemas.openxmlformats.org/officeDocument/2006/relationships/slide" Target="slides/slide36.xml"/><Relationship Id="rId105"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11-12T19:49:07.454" idx="1">
    <p:pos x="10" y="10"/>
    <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200" b="0" i="0" u="none" strike="noStrike" cap="none" baseline="0">
                <a:solidFill>
                  <a:srgbClr val="000000"/>
                </a:solidFill>
                <a:latin typeface="Calibri"/>
                <a:ea typeface="Calibri"/>
                <a:cs typeface="Calibri"/>
                <a:sym typeface="Calibri"/>
              </a:defRPr>
            </a:lvl1pPr>
            <a:lvl2pPr marL="4572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1"/>
            <a:ext cx="2971799" cy="457200"/>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rgbClr val="000000"/>
                </a:solidFill>
                <a:latin typeface="Arial"/>
                <a:ea typeface="Arial"/>
                <a:cs typeface="Arial"/>
                <a:sym typeface="Arial"/>
              </a:defRPr>
            </a:lvl9pPr>
          </a:lstStyle>
          <a:p>
            <a:endParaRPr/>
          </a:p>
        </p:txBody>
      </p:sp>
      <p:sp>
        <p:nvSpPr>
          <p:cNvPr id="7" name="Shape 7"/>
          <p:cNvSpPr txBox="1">
            <a:spLocks noGrp="1"/>
          </p:cNvSpPr>
          <p:nvPr>
            <p:ph type="sldNum" idx="12"/>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a:t>
            </a:fld>
            <a:endParaRPr lang="en-US" sz="1200" b="0" i="0" u="none" strike="noStrike" cap="none" baseline="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242305"/>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93771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The LORD's</a:t>
            </a:r>
            <a:r>
              <a:rPr lang="en-US" baseline="0">
                <a:latin typeface="Arial"/>
                <a:cs typeface="Arial"/>
              </a:rPr>
              <a:t> punishment is always less than his rewards.</a:t>
            </a:r>
            <a:endParaRPr lang="en-US">
              <a:latin typeface="Arial"/>
              <a:cs typeface="Arial"/>
            </a:endParaRPr>
          </a:p>
        </p:txBody>
      </p:sp>
    </p:spTree>
    <p:extLst>
      <p:ext uri="{BB962C8B-B14F-4D97-AF65-F5344CB8AC3E}">
        <p14:creationId xmlns:p14="http://schemas.microsoft.com/office/powerpoint/2010/main" val="192285275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DC8383-DFA8-AE44-B806-939A9F5F35C4}"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1" i="1">
                <a:solidFill>
                  <a:schemeClr val="hlink"/>
                </a:solidFill>
                <a:ea typeface="宋体" charset="0"/>
                <a:cs typeface="宋体" charset="0"/>
              </a:rPr>
              <a:t>"</a:t>
            </a:r>
            <a:r>
              <a:rPr lang="en-US" altLang="zh-CN" b="1" i="1">
                <a:solidFill>
                  <a:schemeClr val="hlink"/>
                </a:solidFill>
                <a:ea typeface="宋体" charset="0"/>
                <a:cs typeface="宋体" charset="0"/>
              </a:rPr>
              <a:t>...Your fathers forsook me… and did not keep my law. But</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you have behaved more wickedly than your fathers… instead of obeying Me. So I will throw you out of this land into a land</a:t>
            </a:r>
            <a:r>
              <a:rPr lang="en-US" altLang="zh-CN" b="1" i="1">
                <a:solidFill>
                  <a:srgbClr val="FFFF00"/>
                </a:solidFill>
                <a:ea typeface="宋体" charset="0"/>
                <a:cs typeface="宋体" charset="0"/>
              </a:rPr>
              <a:t> </a:t>
            </a:r>
            <a:r>
              <a:rPr lang="en-US" altLang="zh-CN" b="1" i="1">
                <a:solidFill>
                  <a:schemeClr val="hlink"/>
                </a:solidFill>
                <a:ea typeface="宋体" charset="0"/>
                <a:cs typeface="宋体" charset="0"/>
              </a:rPr>
              <a:t>neither you nor your fathers have known, and</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there you will serve other gods</a:t>
            </a:r>
            <a:r>
              <a:rPr lang="en-US" altLang="zh-CN" b="1" i="1">
                <a:solidFill>
                  <a:srgbClr val="FFFF00"/>
                </a:solidFill>
                <a:ea typeface="宋体" charset="0"/>
                <a:cs typeface="宋体" charset="0"/>
              </a:rPr>
              <a:t> </a:t>
            </a:r>
            <a:r>
              <a:rPr lang="en-US" altLang="zh-CN" b="1" i="1">
                <a:solidFill>
                  <a:schemeClr val="hlink"/>
                </a:solidFill>
                <a:ea typeface="宋体" charset="0"/>
                <a:cs typeface="宋体" charset="0"/>
              </a:rPr>
              <a:t>day and night, for I will show you no favour.</a:t>
            </a:r>
            <a:r>
              <a:rPr lang="ru-RU" altLang="zh-CN" b="1" i="1">
                <a:solidFill>
                  <a:schemeClr val="hlink"/>
                </a:solidFill>
                <a:ea typeface="宋体" charset="0"/>
                <a:cs typeface="宋体" charset="0"/>
              </a:rPr>
              <a:t>"</a:t>
            </a:r>
            <a:endParaRPr lang="en-US" altLang="ja-JP" b="1" i="1">
              <a:solidFill>
                <a:schemeClr val="hlink"/>
              </a:solidFill>
              <a:ea typeface="宋体" charset="0"/>
              <a:cs typeface="宋体" charset="0"/>
            </a:endParaRPr>
          </a:p>
          <a:p>
            <a:pPr eaLnBrk="1" hangingPunct="1"/>
            <a:endParaRPr lang="en-US">
              <a:ea typeface="宋体" charset="0"/>
              <a:cs typeface="宋体" charset="0"/>
            </a:endParaRPr>
          </a:p>
        </p:txBody>
      </p:sp>
    </p:spTree>
    <p:extLst>
      <p:ext uri="{BB962C8B-B14F-4D97-AF65-F5344CB8AC3E}">
        <p14:creationId xmlns:p14="http://schemas.microsoft.com/office/powerpoint/2010/main" val="10316893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Shape 115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53" name="Shape 1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971289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Shape 1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62" name="Shape 11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 pastor once announced to his congregation, "Next week I will speak on the topic of 'How to Get Rid of the Jews.'"  The news spread throughout the small town to the extent that on the next Sunday, after the doors had closed and just before a packed service began, the doors opened again and into the church walked the city's chief rabbi, followed by two of his lawyers!  They walked down the center aisle all the way to the front, then took seats in the very front row. [Animate slide]</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0" i="0" u="none" strike="noStrike" cap="none" baseline="0" dirty="0"/>
              <a:t>The service continued with songs, prayers, offering and finally the pastor stood at the pulpit.  "I am thrilled to see so many at church today, including our distinguished rabbi and his friends.  My topic today is 'How to Get Rid of the Jews.'  The text is from </a:t>
            </a:r>
            <a:r>
              <a:rPr lang="ko-KR" altLang="en-US" sz="1800" b="0" i="0" u="none" strike="noStrike" cap="none" baseline="0" dirty="0" err="1"/>
              <a:t>耶利米书</a:t>
            </a:r>
            <a:r>
              <a:rPr lang="en-US" sz="1800" b="0" i="0" u="none" strike="noStrike" cap="none" baseline="0" dirty="0"/>
              <a:t>, chapter 31.  Please turn in your Bibles to </a:t>
            </a:r>
            <a:r>
              <a:rPr lang="ko-KR" altLang="en-US" sz="1800" b="0" i="0" u="none" strike="noStrike" cap="none" baseline="0" dirty="0" err="1"/>
              <a:t>耶利米书</a:t>
            </a:r>
            <a:r>
              <a:rPr lang="en-US" sz="1800" b="0" i="0" u="none" strike="noStrike" cap="none" baseline="0" dirty="0"/>
              <a:t> 31, verse 35.'"  [Animate slide and read vv. 35-37]</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0" i="0" u="none" strike="noStrike" cap="none" baseline="0" dirty="0"/>
              <a:t>At this point, the rabbi smiled, the pastor winked, the congregation sighed in relief, and the lawyers realized that their job was over.</a:t>
            </a:r>
          </a:p>
          <a:p>
            <a:pPr marL="0" marR="0" lvl="0" indent="0" algn="l" rtl="0">
              <a:spcBef>
                <a:spcPts val="0"/>
              </a:spcBef>
              <a:buFont typeface="Arial"/>
              <a:buNone/>
            </a:pPr>
            <a:endParaRPr sz="1800" b="0" i="0" u="none" strike="noStrike" cap="none" baseline="0" dirty="0"/>
          </a:p>
          <a:p>
            <a:pPr marL="0" marR="0" lvl="0" indent="0" algn="l" rtl="0">
              <a:spcBef>
                <a:spcPts val="0"/>
              </a:spcBef>
              <a:buSzPct val="25000"/>
              <a:buFont typeface="Arial"/>
              <a:buNone/>
            </a:pPr>
            <a:r>
              <a:rPr lang="en-US" sz="1800" b="0" i="0" u="none" strike="noStrike" cap="none" baseline="0" dirty="0"/>
              <a:t>God was clear to </a:t>
            </a:r>
            <a:r>
              <a:rPr lang="ko-KR" altLang="en-US" sz="1800" b="0" i="0" u="none" strike="noStrike" cap="none" baseline="0" dirty="0" err="1"/>
              <a:t>耶利米书</a:t>
            </a:r>
            <a:r>
              <a:rPr lang="en-US" sz="1800" b="0" i="0" u="none" strike="noStrike" cap="none" baseline="0" dirty="0"/>
              <a:t> that his covenant with the Jews is an eternal covenant, not dependent on them.  He promised a New Covenant that assures that at some future point the nation will again trust in him by believing in Messiah, after which God will forgive their sins.</a:t>
            </a:r>
          </a:p>
        </p:txBody>
      </p:sp>
      <p:sp>
        <p:nvSpPr>
          <p:cNvPr id="1163" name="Shape 1163"/>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128</a:t>
            </a:fld>
            <a:endParaRPr lang="en-US" sz="1200" b="0" i="0" u="none" strike="noStrike" cap="none" baseline="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332215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Shape 117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71" name="Shape 1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6994170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Shape 1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80" name="Shape 11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ko-KR" altLang="en-US" sz="1800" b="0" i="0" u="none" strike="noStrike" cap="none" baseline="0" dirty="0" err="1"/>
              <a:t>耶利米书</a:t>
            </a:r>
            <a:r>
              <a:rPr lang="en-US" sz="1800" b="0" i="0" u="none" strike="noStrike" cap="none" baseline="0" dirty="0"/>
              <a:t>'s prophecies were written down not in chronological order, but rather in a seemingly haphazard way, as shown in this chart.  However, as we read the book of </a:t>
            </a:r>
            <a:r>
              <a:rPr lang="ko-KR" altLang="en-US" sz="1800" b="0" i="0" u="none" strike="noStrike" cap="none" baseline="0" dirty="0" err="1"/>
              <a:t>耶利米书</a:t>
            </a:r>
            <a:r>
              <a:rPr lang="en-US" sz="1800" b="0" i="0" u="none" strike="noStrike" cap="none" baseline="0" dirty="0"/>
              <a:t> we can see that there is a logical flow in what and who it was trying to address. </a:t>
            </a:r>
          </a:p>
        </p:txBody>
      </p:sp>
    </p:spTree>
    <p:extLst>
      <p:ext uri="{BB962C8B-B14F-4D97-AF65-F5344CB8AC3E}">
        <p14:creationId xmlns:p14="http://schemas.microsoft.com/office/powerpoint/2010/main" val="26956464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Shape 123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37" name="Shape 1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7562390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Shape 11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91" name="Shape 1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3813150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Shape 9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
                  <a:srgbClr val="000000"/>
                </a:buClr>
                <a:buSzPct val="25000"/>
                <a:buFont typeface="Calibri"/>
                <a:buNone/>
                <a:tabLst/>
                <a:defRPr/>
              </a:pPr>
              <a:t>139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
        <p:nvSpPr>
          <p:cNvPr id="952" name="Shape 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53" name="Shape 9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164759728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Shape 119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140</a:t>
            </a:fld>
            <a:endParaRPr lang="en-US" sz="1200" b="0" i="0" u="none" strike="noStrike" cap="none" baseline="0">
              <a:solidFill>
                <a:srgbClr val="000000"/>
              </a:solidFill>
              <a:latin typeface="Calibri"/>
              <a:ea typeface="Calibri"/>
              <a:cs typeface="Calibri"/>
              <a:sym typeface="Calibri"/>
            </a:endParaRPr>
          </a:p>
        </p:txBody>
      </p:sp>
      <p:sp>
        <p:nvSpPr>
          <p:cNvPr id="1200" name="Shape 12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01" name="Shape 12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121695907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Shape 12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26" name="Shape 12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82858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He will judge unbelievers as</a:t>
            </a:r>
            <a:r>
              <a:rPr lang="en-US" baseline="0">
                <a:latin typeface="Arial"/>
                <a:cs typeface="Arial"/>
              </a:rPr>
              <a:t> well as his own people.</a:t>
            </a:r>
            <a:endParaRPr lang="en-US">
              <a:latin typeface="Arial"/>
              <a:cs typeface="Arial"/>
            </a:endParaRPr>
          </a:p>
        </p:txBody>
      </p:sp>
    </p:spTree>
    <p:extLst>
      <p:ext uri="{BB962C8B-B14F-4D97-AF65-F5344CB8AC3E}">
        <p14:creationId xmlns:p14="http://schemas.microsoft.com/office/powerpoint/2010/main" val="13199466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00357F12-2E24-4A18-BD5A-853C5E018339}" type="slidenum">
              <a:rPr lang="en-US" altLang="en-US" sz="1200">
                <a:solidFill>
                  <a:prstClr val="white"/>
                </a:solidFill>
              </a:rPr>
              <a:pPr eaLnBrk="1" hangingPunct="1"/>
              <a:t>142</a:t>
            </a:fld>
            <a:endParaRPr lang="en-US" altLang="en-US" sz="1200">
              <a:solidFill>
                <a:prstClr val="white"/>
              </a:solidFill>
            </a:endParaRPr>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extLst>
      <p:ext uri="{BB962C8B-B14F-4D97-AF65-F5344CB8AC3E}">
        <p14:creationId xmlns:p14="http://schemas.microsoft.com/office/powerpoint/2010/main" val="282267952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E6B5D7-659F-8C49-97D2-21DDBCE408A6}"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sz="1300">
                <a:solidFill>
                  <a:schemeClr val="bg2"/>
                </a:solidFill>
                <a:latin typeface="Trebuchet MS" charset="0"/>
                <a:ea typeface="宋体" charset="0"/>
                <a:cs typeface="宋体" charset="0"/>
              </a:rPr>
              <a:t> </a:t>
            </a:r>
            <a:r>
              <a:rPr lang="ru-RU" altLang="zh-CN" sz="1300" b="1" i="1">
                <a:solidFill>
                  <a:schemeClr val="bg2"/>
                </a:solidFill>
                <a:latin typeface="Trebuchet MS" charset="0"/>
                <a:ea typeface="宋体" charset="0"/>
                <a:cs typeface="宋体" charset="0"/>
              </a:rPr>
              <a:t>"</a:t>
            </a:r>
            <a:r>
              <a:rPr lang="en-US" altLang="zh-CN" sz="1300" b="1" i="1">
                <a:solidFill>
                  <a:schemeClr val="bg2"/>
                </a:solidFill>
                <a:latin typeface="Trebuchet MS" charset="0"/>
                <a:ea typeface="宋体" charset="0"/>
                <a:cs typeface="宋体" charset="0"/>
              </a:rPr>
              <a:t>I gave the same message to Zedekiah king of Judah. I said, </a:t>
            </a:r>
            <a:r>
              <a:rPr lang="ru-RU" altLang="zh-CN" sz="1300" b="1" i="1">
                <a:solidFill>
                  <a:schemeClr val="bg2"/>
                </a:solidFill>
                <a:latin typeface="Trebuchet MS" charset="0"/>
                <a:ea typeface="宋体" charset="0"/>
                <a:cs typeface="宋体" charset="0"/>
              </a:rPr>
              <a:t>"</a:t>
            </a:r>
            <a:r>
              <a:rPr lang="en-US" altLang="zh-CN" sz="1300" b="1" i="1">
                <a:solidFill>
                  <a:srgbClr val="0000FF"/>
                </a:solidFill>
                <a:latin typeface="Trebuchet MS" charset="0"/>
                <a:ea typeface="宋体" charset="0"/>
                <a:cs typeface="宋体" charset="0"/>
              </a:rPr>
              <a:t>Bow your neck under the yoke of the king of Babylon; serve him and his people, and you will live.</a:t>
            </a:r>
            <a:r>
              <a:rPr lang="en-US" altLang="zh-CN" sz="1300" b="1" i="1">
                <a:solidFill>
                  <a:srgbClr val="66FFFF"/>
                </a:solidFill>
                <a:latin typeface="Trebuchet MS" charset="0"/>
                <a:ea typeface="宋体" charset="0"/>
                <a:cs typeface="宋体" charset="0"/>
              </a:rPr>
              <a:t> </a:t>
            </a:r>
            <a:r>
              <a:rPr lang="en-US" altLang="zh-CN" sz="1300" b="1" i="1">
                <a:solidFill>
                  <a:srgbClr val="FFFF00"/>
                </a:solidFill>
                <a:latin typeface="Trebuchet MS" charset="0"/>
                <a:ea typeface="宋体" charset="0"/>
                <a:cs typeface="宋体" charset="0"/>
              </a:rPr>
              <a:t> </a:t>
            </a:r>
            <a:r>
              <a:rPr lang="en-US" altLang="zh-CN" sz="1300" b="1" i="1">
                <a:solidFill>
                  <a:schemeClr val="bg2"/>
                </a:solidFill>
                <a:latin typeface="Trebuchet MS" charset="0"/>
                <a:ea typeface="宋体" charset="0"/>
                <a:cs typeface="宋体" charset="0"/>
              </a:rPr>
              <a:t>Why will you and your people die by the sword, famine, and plague with which the Lord has threatened any nation that will not serve the King of Babylon?</a:t>
            </a:r>
            <a:r>
              <a:rPr lang="ru-RU" altLang="zh-CN" sz="1300" b="1" i="1">
                <a:solidFill>
                  <a:schemeClr val="bg2"/>
                </a:solidFill>
                <a:latin typeface="Trebuchet MS" charset="0"/>
                <a:ea typeface="宋体" charset="0"/>
                <a:cs typeface="宋体" charset="0"/>
              </a:rPr>
              <a:t>"</a:t>
            </a:r>
            <a:endParaRPr lang="en-US" altLang="zh-CN" sz="1300">
              <a:latin typeface="Trebuchet MS" charset="0"/>
              <a:ea typeface="宋体" charset="0"/>
              <a:cs typeface="宋体" charset="0"/>
            </a:endParaRPr>
          </a:p>
          <a:p>
            <a:pPr eaLnBrk="1" hangingPunct="1"/>
            <a:endParaRPr lang="en-US">
              <a:ea typeface="宋体" charset="0"/>
              <a:cs typeface="宋体" charset="0"/>
            </a:endParaRPr>
          </a:p>
        </p:txBody>
      </p:sp>
    </p:spTree>
    <p:extLst>
      <p:ext uri="{BB962C8B-B14F-4D97-AF65-F5344CB8AC3E}">
        <p14:creationId xmlns:p14="http://schemas.microsoft.com/office/powerpoint/2010/main" val="6739898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7373D4-73BA-6741-844B-589D1F79FA52}"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257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latin typeface="Arial"/>
              <a:ea typeface="ＭＳ Ｐゴシック" charset="0"/>
              <a:cs typeface="Arial"/>
            </a:endParaRPr>
          </a:p>
          <a:p>
            <a:pPr eaLnBrk="1" hangingPunct="1">
              <a:spcBef>
                <a:spcPct val="0"/>
              </a:spcBef>
            </a:pPr>
            <a:r>
              <a:rPr lang="en-GB" dirty="0">
                <a:latin typeface="Arial"/>
                <a:ea typeface="ＭＳ Ｐゴシック" charset="0"/>
                <a:cs typeface="Arial"/>
              </a:rPr>
              <a:t>At the beginning of Zedekiah</a:t>
            </a:r>
            <a:r>
              <a:rPr lang="mr-IN" dirty="0">
                <a:latin typeface="Arial"/>
                <a:ea typeface="ＭＳ Ｐゴシック" charset="0"/>
                <a:cs typeface="Arial"/>
              </a:rPr>
              <a:t>'</a:t>
            </a:r>
            <a:r>
              <a:rPr lang="en-GB" dirty="0">
                <a:latin typeface="Arial"/>
                <a:ea typeface="ＭＳ Ｐゴシック" charset="0"/>
                <a:cs typeface="Arial"/>
              </a:rPr>
              <a:t>s reign, there is talk of revolt against Babylon. As animals wore a yoke to inndicate their submissions, • so God instructs Jeremiah to wear a yoke to symbolize Judah</a:t>
            </a:r>
            <a:r>
              <a:rPr lang="mr-IN" dirty="0">
                <a:latin typeface="Arial"/>
                <a:ea typeface="ＭＳ Ｐゴシック" charset="0"/>
                <a:cs typeface="Arial"/>
              </a:rPr>
              <a:t>'</a:t>
            </a:r>
            <a:r>
              <a:rPr lang="en-GB" dirty="0">
                <a:latin typeface="Arial"/>
                <a:ea typeface="ＭＳ Ｐゴシック" charset="0"/>
                <a:cs typeface="Arial"/>
              </a:rPr>
              <a:t>s future submission to Babylon. God will place all nations under Nebuchadnezzar</a:t>
            </a:r>
            <a:r>
              <a:rPr lang="mr-IN" dirty="0">
                <a:latin typeface="Arial"/>
                <a:ea typeface="ＭＳ Ｐゴシック" charset="0"/>
                <a:cs typeface="Arial"/>
              </a:rPr>
              <a:t>'</a:t>
            </a:r>
            <a:r>
              <a:rPr lang="en-GB" dirty="0">
                <a:latin typeface="Arial"/>
                <a:ea typeface="ＭＳ Ｐゴシック" charset="0"/>
                <a:cs typeface="Arial"/>
              </a:rPr>
              <a:t>s yoke; any nation that resisted would perish. He urges the king not to listen to the false prophets.</a:t>
            </a:r>
          </a:p>
        </p:txBody>
      </p:sp>
    </p:spTree>
    <p:extLst>
      <p:ext uri="{BB962C8B-B14F-4D97-AF65-F5344CB8AC3E}">
        <p14:creationId xmlns:p14="http://schemas.microsoft.com/office/powerpoint/2010/main" val="34116617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00357F12-2E24-4A18-BD5A-853C5E018339}" type="slidenum">
              <a:rPr lang="en-US" altLang="en-US" sz="1200">
                <a:solidFill>
                  <a:prstClr val="white"/>
                </a:solidFill>
              </a:rPr>
              <a:pPr eaLnBrk="1" hangingPunct="1"/>
              <a:t>148</a:t>
            </a:fld>
            <a:endParaRPr lang="en-US" altLang="en-US" sz="1200">
              <a:solidFill>
                <a:prstClr val="white"/>
              </a:solidFill>
            </a:endParaRPr>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7BF16F97-7BD2-4916-AD99-8A6D11A6C312}" type="slidenum">
              <a:rPr lang="en-US" altLang="en-US" sz="1200">
                <a:solidFill>
                  <a:prstClr val="white"/>
                </a:solidFill>
              </a:rPr>
              <a:pPr eaLnBrk="1" hangingPunct="1"/>
              <a:t>150</a:t>
            </a:fld>
            <a:endParaRPr lang="en-US" altLang="en-US" sz="1200">
              <a:solidFill>
                <a:prstClr val="white"/>
              </a:solidFill>
            </a:endParaRPr>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ED1862D1-8EF5-4287-8CBE-8BFBDE34FF9C}" type="slidenum">
              <a:rPr lang="en-US" altLang="en-US" sz="1200">
                <a:solidFill>
                  <a:prstClr val="white"/>
                </a:solidFill>
              </a:rPr>
              <a:pPr eaLnBrk="1" hangingPunct="1"/>
              <a:t>151</a:t>
            </a:fld>
            <a:endParaRPr lang="en-US" altLang="en-US" sz="1200">
              <a:solidFill>
                <a:prstClr val="white"/>
              </a:solidFill>
            </a:endParaRPr>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Shape 125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54" name="Shape 1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423174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FC340C33-0176-4DC0-86BC-45A386435D14}" type="slidenum">
              <a:rPr lang="en-US" altLang="en-US" sz="1200">
                <a:solidFill>
                  <a:prstClr val="white"/>
                </a:solidFill>
              </a:rPr>
              <a:pPr eaLnBrk="1" hangingPunct="1"/>
              <a:t>153</a:t>
            </a:fld>
            <a:endParaRPr lang="en-US" altLang="en-US" sz="1200">
              <a:solidFill>
                <a:prstClr val="white"/>
              </a:solidFill>
            </a:endParaRPr>
          </a:p>
        </p:txBody>
      </p:sp>
      <p:sp>
        <p:nvSpPr>
          <p:cNvPr id="4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6083"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6193666E-26EA-4765-872E-11A8858A6589}" type="slidenum">
              <a:rPr lang="en-US" altLang="en-US" sz="1200">
                <a:solidFill>
                  <a:prstClr val="white"/>
                </a:solidFill>
              </a:rPr>
              <a:pPr eaLnBrk="1" hangingPunct="1"/>
              <a:t>154</a:t>
            </a:fld>
            <a:endParaRPr lang="en-US" altLang="en-US" sz="1200">
              <a:solidFill>
                <a:prstClr val="white"/>
              </a:solidFill>
            </a:endParaRPr>
          </a:p>
        </p:txBody>
      </p:sp>
      <p:sp>
        <p:nvSpPr>
          <p:cNvPr id="4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val="1"/>
            </a:ext>
          </a:extLst>
        </p:spPr>
        <p:txBody>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hangingPunct="1"/>
            <a:fld id="{EAD6E5B0-77B3-4F4D-8ED5-9E9FC0C39783}" type="slidenum">
              <a:rPr lang="en-US" altLang="en-US" sz="1200">
                <a:solidFill>
                  <a:prstClr val="white"/>
                </a:solidFill>
              </a:rPr>
              <a:pPr eaLnBrk="1" hangingPunct="1"/>
              <a:t>155</a:t>
            </a:fld>
            <a:endParaRPr lang="en-US" altLang="en-US" sz="1200">
              <a:solidFill>
                <a:prstClr val="white"/>
              </a:solidFill>
            </a:endParaRPr>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p:txBody>
          <a:bodyPr/>
          <a:lstStyle/>
          <a:p>
            <a:pPr eaLnBrk="1" hangingPunct="1"/>
            <a:endParaRPr lang="en-GB" altLang="en-US">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judges but also restores</a:t>
            </a:r>
            <a:r>
              <a:rPr lang="en-SG" sz="1200" kern="1200">
                <a:solidFill>
                  <a:schemeClr val="tx1"/>
                </a:solidFill>
                <a:effectLst/>
                <a:latin typeface="Arial"/>
                <a:ea typeface="+mn-ea"/>
                <a:cs typeface="Arial"/>
              </a:rPr>
              <a:t>.</a:t>
            </a:r>
            <a:endParaRPr lang="en-US">
              <a:latin typeface="Arial"/>
              <a:cs typeface="Arial"/>
            </a:endParaRPr>
          </a:p>
        </p:txBody>
      </p:sp>
    </p:spTree>
    <p:extLst>
      <p:ext uri="{BB962C8B-B14F-4D97-AF65-F5344CB8AC3E}">
        <p14:creationId xmlns:p14="http://schemas.microsoft.com/office/powerpoint/2010/main" val="326516401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Shape 126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62" name="Shape 1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47468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Shape 8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pPr>
              <a:spcBef>
                <a:spcPts val="0"/>
              </a:spcBef>
              <a:buNone/>
            </a:pPr>
            <a:endParaRPr dirty="0"/>
          </a:p>
        </p:txBody>
      </p:sp>
      <p:sp>
        <p:nvSpPr>
          <p:cNvPr id="833" name="Shape 8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0492072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Shape 127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72" name="Shape 12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461929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Shape 1643"/>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161</a:t>
            </a:fld>
            <a:endParaRPr lang="en-US" sz="1200">
              <a:latin typeface="Calibri"/>
              <a:ea typeface="Calibri"/>
              <a:cs typeface="Calibri"/>
              <a:sym typeface="Calibri"/>
            </a:endParaRPr>
          </a:p>
        </p:txBody>
      </p:sp>
      <p:sp>
        <p:nvSpPr>
          <p:cNvPr id="1644" name="Shape 16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45" name="Shape 16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Times New Roman"/>
              <a:buNone/>
            </a:pPr>
            <a:r>
              <a:rPr lang="en-US" sz="1800" b="0" i="0" u="none" strike="noStrike" cap="none" baseline="0" dirty="0">
                <a:latin typeface="Times New Roman"/>
                <a:ea typeface="Times New Roman"/>
                <a:cs typeface="Times New Roman"/>
                <a:sym typeface="Times New Roman"/>
              </a:rPr>
              <a:t>What is the significance of buying a field?</a:t>
            </a:r>
          </a:p>
          <a:p>
            <a:pPr marL="0" marR="0" lvl="0" indent="0" algn="l" rtl="0">
              <a:spcBef>
                <a:spcPts val="0"/>
              </a:spcBef>
              <a:buSzPct val="25000"/>
              <a:buFont typeface="Times New Roman"/>
              <a:buNone/>
            </a:pPr>
            <a:r>
              <a:rPr lang="en-US" sz="1800" b="0" i="0" u="none" strike="noStrike" cap="none" baseline="0" dirty="0">
                <a:latin typeface="Times New Roman"/>
                <a:ea typeface="Times New Roman"/>
                <a:cs typeface="Times New Roman"/>
                <a:sym typeface="Times New Roman"/>
              </a:rPr>
              <a:t>Leviticus 25:25 says that if a person becomes so poor that he has to sell his land, his nearest relative must buy it.</a:t>
            </a:r>
          </a:p>
          <a:p>
            <a:pPr marL="0" marR="0" lvl="0" indent="0" algn="l" rtl="0">
              <a:spcBef>
                <a:spcPts val="0"/>
              </a:spcBef>
              <a:buSzPct val="25000"/>
              <a:buFont typeface="Times New Roman"/>
              <a:buNone/>
            </a:pPr>
            <a:r>
              <a:rPr lang="en-US" sz="1800" b="0" i="0" u="none" strike="noStrike" cap="none" baseline="0" dirty="0">
                <a:latin typeface="Times New Roman"/>
                <a:ea typeface="Times New Roman"/>
                <a:cs typeface="Times New Roman"/>
                <a:sym typeface="Times New Roman"/>
              </a:rPr>
              <a:t>Anathoth was </a:t>
            </a:r>
            <a:r>
              <a:rPr lang="ko-KR" altLang="en-US" sz="1800" b="0" i="0" u="none" strike="noStrike" cap="none" baseline="0" dirty="0" err="1">
                <a:latin typeface="Times New Roman"/>
                <a:ea typeface="Times New Roman"/>
                <a:cs typeface="Times New Roman"/>
                <a:sym typeface="Times New Roman"/>
              </a:rPr>
              <a:t>耶利米书</a:t>
            </a:r>
            <a:r>
              <a:rPr lang="en-US" sz="1800" b="0" i="0" u="none" strike="noStrike" cap="none" baseline="0" dirty="0">
                <a:latin typeface="Times New Roman"/>
                <a:ea typeface="Times New Roman"/>
                <a:cs typeface="Times New Roman"/>
                <a:sym typeface="Times New Roman"/>
              </a:rPr>
              <a:t>'s hometown four kilometers north of Jerusalem. Since he was the closest relative, God's will was for him to buy the land.</a:t>
            </a:r>
          </a:p>
          <a:p>
            <a:pPr>
              <a:spcBef>
                <a:spcPts val="0"/>
              </a:spcBef>
              <a:buNone/>
            </a:pPr>
            <a:endParaRPr sz="1800" b="0" i="0" u="none" strike="noStrike" cap="none" baseline="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58999581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Shape 1662"/>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162</a:t>
            </a:fld>
            <a:endParaRPr lang="en-US" sz="1200">
              <a:latin typeface="Calibri"/>
              <a:ea typeface="Calibri"/>
              <a:cs typeface="Calibri"/>
              <a:sym typeface="Calibri"/>
            </a:endParaRPr>
          </a:p>
        </p:txBody>
      </p:sp>
      <p:sp>
        <p:nvSpPr>
          <p:cNvPr id="1663" name="Shape 16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64" name="Shape 16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Times New Roman"/>
              <a:buNone/>
            </a:pPr>
            <a:r>
              <a:rPr lang="en-US" sz="1800" b="0" i="0" u="none" strike="noStrike" cap="none" baseline="0" dirty="0">
                <a:latin typeface="Times New Roman"/>
                <a:ea typeface="Times New Roman"/>
                <a:cs typeface="Times New Roman"/>
                <a:sym typeface="Times New Roman"/>
              </a:rPr>
              <a:t>But what's really significant is he needed to buy the field at this time!  Why?</a:t>
            </a:r>
          </a:p>
          <a:p>
            <a:pPr marL="0" marR="0" lvl="0" indent="0" algn="l" rtl="0">
              <a:spcBef>
                <a:spcPts val="0"/>
              </a:spcBef>
              <a:buSzPct val="25000"/>
              <a:buFont typeface="Times New Roman"/>
              <a:buNone/>
            </a:pPr>
            <a:r>
              <a:rPr lang="en-US" sz="1800" b="0" i="0" u="none" strike="noStrike" cap="none" baseline="0" dirty="0">
                <a:latin typeface="Times New Roman"/>
                <a:ea typeface="Times New Roman"/>
                <a:cs typeface="Times New Roman"/>
                <a:sym typeface="Times New Roman"/>
              </a:rPr>
              <a:t>Anathoth was in Babylonian hands!  Waste money to buy enemy land?!</a:t>
            </a:r>
          </a:p>
          <a:p>
            <a:pPr marL="0" marR="0" lvl="0" indent="0" algn="l" rtl="0">
              <a:spcBef>
                <a:spcPts val="0"/>
              </a:spcBef>
              <a:buSzPct val="25000"/>
              <a:buFont typeface="Times New Roman"/>
              <a:buNone/>
            </a:pPr>
            <a:r>
              <a:rPr lang="en-US" sz="1800" b="0" i="0" u="none" strike="noStrike" cap="none" baseline="0" dirty="0">
                <a:latin typeface="Times New Roman"/>
                <a:ea typeface="Times New Roman"/>
                <a:cs typeface="Times New Roman"/>
                <a:sym typeface="Times New Roman"/>
              </a:rPr>
              <a:t>I bet King Zedekiah was sitting there thinking </a:t>
            </a:r>
            <a:r>
              <a:rPr lang="ko-KR" altLang="en-US" sz="1800" b="0" i="0" u="none" strike="noStrike" cap="none" baseline="0" dirty="0" err="1">
                <a:latin typeface="Times New Roman"/>
                <a:ea typeface="Times New Roman"/>
                <a:cs typeface="Times New Roman"/>
                <a:sym typeface="Times New Roman"/>
              </a:rPr>
              <a:t>耶利米书</a:t>
            </a:r>
            <a:r>
              <a:rPr lang="en-US" sz="1800" b="0" i="0" u="none" strike="noStrike" cap="none" baseline="0" dirty="0">
                <a:latin typeface="Times New Roman"/>
                <a:ea typeface="Times New Roman"/>
                <a:cs typeface="Times New Roman"/>
                <a:sym typeface="Times New Roman"/>
              </a:rPr>
              <a:t> was a lunatic to even consider this bad debt loss!</a:t>
            </a:r>
          </a:p>
          <a:p>
            <a:pPr>
              <a:spcBef>
                <a:spcPts val="0"/>
              </a:spcBef>
              <a:buNone/>
            </a:pPr>
            <a:endParaRPr sz="1800" b="0" i="0" u="none" strike="noStrike" cap="none" baseline="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3545532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Shape 1671"/>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163</a:t>
            </a:fld>
            <a:endParaRPr lang="en-US" sz="1200">
              <a:latin typeface="Calibri"/>
              <a:ea typeface="Calibri"/>
              <a:cs typeface="Calibri"/>
              <a:sym typeface="Calibri"/>
            </a:endParaRPr>
          </a:p>
        </p:txBody>
      </p:sp>
      <p:sp>
        <p:nvSpPr>
          <p:cNvPr id="1672" name="Shape 1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73" name="Shape 16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78838826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Shape 1671"/>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164</a:t>
            </a:fld>
            <a:endParaRPr lang="en-US" sz="1200">
              <a:latin typeface="Calibri"/>
              <a:ea typeface="Calibri"/>
              <a:cs typeface="Calibri"/>
              <a:sym typeface="Calibri"/>
            </a:endParaRPr>
          </a:p>
        </p:txBody>
      </p:sp>
      <p:sp>
        <p:nvSpPr>
          <p:cNvPr id="1672" name="Shape 16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73" name="Shape 16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78838826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Shape 1690"/>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165</a:t>
            </a:fld>
            <a:endParaRPr lang="en-US" sz="1200">
              <a:latin typeface="Calibri"/>
              <a:ea typeface="Calibri"/>
              <a:cs typeface="Calibri"/>
              <a:sym typeface="Calibri"/>
            </a:endParaRPr>
          </a:p>
        </p:txBody>
      </p:sp>
      <p:sp>
        <p:nvSpPr>
          <p:cNvPr id="1691" name="Shape 16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92" name="Shape 16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339782472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2"/>
        <p:cNvGrpSpPr/>
        <p:nvPr/>
      </p:nvGrpSpPr>
      <p:grpSpPr>
        <a:xfrm>
          <a:off x="0" y="0"/>
          <a:ext cx="0" cy="0"/>
          <a:chOff x="0" y="0"/>
          <a:chExt cx="0" cy="0"/>
        </a:xfrm>
      </p:grpSpPr>
      <p:sp>
        <p:nvSpPr>
          <p:cNvPr id="1713" name="Shape 17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14" name="Shape 17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1338455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Shape 173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37" name="Shape 17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42153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Arial"/>
              <a:cs typeface="Arial"/>
            </a:endParaRPr>
          </a:p>
          <a:p>
            <a:r>
              <a:rPr lang="en-US" dirty="0">
                <a:latin typeface="Arial"/>
                <a:cs typeface="Arial"/>
              </a:rPr>
              <a:t>The Lord judges us with constraint so we will yield to him.</a:t>
            </a:r>
          </a:p>
          <a:p>
            <a:endParaRPr lang="en-US" dirty="0">
              <a:latin typeface="Arial"/>
              <a:cs typeface="Arial"/>
            </a:endParaRPr>
          </a:p>
        </p:txBody>
      </p:sp>
    </p:spTree>
    <p:extLst>
      <p:ext uri="{BB962C8B-B14F-4D97-AF65-F5344CB8AC3E}">
        <p14:creationId xmlns:p14="http://schemas.microsoft.com/office/powerpoint/2010/main" val="224379734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Shape 1745"/>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169</a:t>
            </a:fld>
            <a:endParaRPr lang="en-US" sz="1200">
              <a:latin typeface="Calibri"/>
              <a:ea typeface="Calibri"/>
              <a:cs typeface="Calibri"/>
              <a:sym typeface="Calibri"/>
            </a:endParaRPr>
          </a:p>
        </p:txBody>
      </p:sp>
      <p:sp>
        <p:nvSpPr>
          <p:cNvPr id="1746" name="Shape 17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747" name="Shape 1747"/>
          <p:cNvSpPr txBox="1">
            <a:spLocks noGrp="1"/>
          </p:cNvSpPr>
          <p:nvPr>
            <p:ph type="body" idx="1"/>
          </p:nvPr>
        </p:nvSpPr>
        <p:spPr>
          <a:xfrm>
            <a:off x="685800" y="4343400"/>
            <a:ext cx="54863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Years ago at </a:t>
            </a:r>
            <a:r>
              <a:rPr lang="en-US" sz="1800" b="0" i="0" u="sng" strike="noStrike" cap="none" baseline="0"/>
              <a:t>SBC</a:t>
            </a:r>
            <a:r>
              <a:rPr lang="en-US" sz="1800" b="0" i="0" u="none" strike="noStrike" cap="none" baseline="0"/>
              <a:t> we embarked on an aggressive building project called Project Nehemiah during the huge 1998 economic downturn.  People said, "You're crazy!  How in the world can you raise the needed S$8.5 million?" </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We replied, "We're training 403 students now, but God wants us to train more students and train them better.  We're confident that to do this we need a new academic block.  Like the biblical Nehemiah, we too must expand."</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So even though some said it was a dumb time to build, we built in His name.</a:t>
            </a:r>
          </a:p>
          <a:p>
            <a:pPr>
              <a:spcBef>
                <a:spcPts val="0"/>
              </a:spcBef>
              <a:buNone/>
            </a:pPr>
            <a:endParaRPr sz="1800" b="0" i="0" u="none" strike="noStrike" cap="none" baseline="0">
              <a:latin typeface="Times New Roman"/>
              <a:ea typeface="Times New Roman"/>
              <a:cs typeface="Times New Roman"/>
              <a:sym typeface="Times New Roman"/>
            </a:endParaRPr>
          </a:p>
        </p:txBody>
      </p:sp>
    </p:spTree>
    <p:extLst>
      <p:ext uri="{BB962C8B-B14F-4D97-AF65-F5344CB8AC3E}">
        <p14:creationId xmlns:p14="http://schemas.microsoft.com/office/powerpoint/2010/main" val="16622784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6"/>
        <p:cNvGrpSpPr/>
        <p:nvPr/>
      </p:nvGrpSpPr>
      <p:grpSpPr>
        <a:xfrm>
          <a:off x="0" y="0"/>
          <a:ext cx="0" cy="0"/>
          <a:chOff x="0" y="0"/>
          <a:chExt cx="0" cy="0"/>
        </a:xfrm>
      </p:grpSpPr>
      <p:sp>
        <p:nvSpPr>
          <p:cNvPr id="1757" name="Shape 1757"/>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170</a:t>
            </a:fld>
            <a:endParaRPr lang="en-US" sz="1200">
              <a:latin typeface="Calibri"/>
              <a:ea typeface="Calibri"/>
              <a:cs typeface="Calibri"/>
              <a:sym typeface="Calibri"/>
            </a:endParaRPr>
          </a:p>
        </p:txBody>
      </p:sp>
      <p:sp>
        <p:nvSpPr>
          <p:cNvPr id="1758" name="Shape 17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59" name="Shape 175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Learn </a:t>
            </a:r>
            <a:r>
              <a:rPr lang="en-US" sz="1800" b="0" i="0" u="sng" strike="noStrike" cap="none" baseline="0"/>
              <a:t>Spanish</a:t>
            </a:r>
            <a:r>
              <a:rPr lang="en-US" sz="1800" b="0" i="0" u="none" strike="noStrike" cap="none" baseline="0"/>
              <a:t> in school and then minister to Chinese.</a:t>
            </a:r>
          </a:p>
          <a:p>
            <a:pPr>
              <a:spcBef>
                <a:spcPts val="0"/>
              </a:spcBef>
              <a:buNone/>
            </a:pPr>
            <a:endParaRPr sz="1800" b="0" i="0" u="none" strike="noStrike" cap="none" baseline="0"/>
          </a:p>
        </p:txBody>
      </p:sp>
    </p:spTree>
    <p:extLst>
      <p:ext uri="{BB962C8B-B14F-4D97-AF65-F5344CB8AC3E}">
        <p14:creationId xmlns:p14="http://schemas.microsoft.com/office/powerpoint/2010/main" val="164612219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4"/>
        <p:cNvGrpSpPr/>
        <p:nvPr/>
      </p:nvGrpSpPr>
      <p:grpSpPr>
        <a:xfrm>
          <a:off x="0" y="0"/>
          <a:ext cx="0" cy="0"/>
          <a:chOff x="0" y="0"/>
          <a:chExt cx="0" cy="0"/>
        </a:xfrm>
      </p:grpSpPr>
      <p:sp>
        <p:nvSpPr>
          <p:cNvPr id="1765" name="Shape 1765"/>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171</a:t>
            </a:fld>
            <a:endParaRPr lang="en-US" sz="1200">
              <a:latin typeface="Calibri"/>
              <a:ea typeface="Calibri"/>
              <a:cs typeface="Calibri"/>
              <a:sym typeface="Calibri"/>
            </a:endParaRPr>
          </a:p>
        </p:txBody>
      </p:sp>
      <p:sp>
        <p:nvSpPr>
          <p:cNvPr id="1766" name="Shape 17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67" name="Shape 17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[Work in a menial job that's below your abilities.]</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One of our Sri Lankan students a few years back was James Kanaganayagam.  He married a woman named Shevanthi Senahayaki Kanaganayagam who was a year behind him in school, so he needed to find work for a year until she graduated.</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The only job available was to duplicate cassettes for a Christian tape ministry.  He was paid pitiful wages, was treated unethically, and had to learn all kinds of things about audio-visual ministry that he didn't want to learn.  After all, he was trained and qualified to be a pastor, not a cassette duplicator!</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Though humanly James considered this plan "crazy," He also knew it was God's will since he knew God called him to live with his wife (1 Pet. 3:7), so he did it.</a:t>
            </a:r>
          </a:p>
          <a:p>
            <a:pPr>
              <a:spcBef>
                <a:spcPts val="0"/>
              </a:spcBef>
              <a:buNone/>
            </a:pPr>
            <a:endParaRPr sz="1800" b="0" i="0" u="none" strike="noStrike" cap="none" baseline="0">
              <a:latin typeface="Times New Roman"/>
              <a:ea typeface="Times New Roman"/>
              <a:cs typeface="Times New Roman"/>
              <a:sym typeface="Times New Roman"/>
            </a:endParaRPr>
          </a:p>
        </p:txBody>
      </p:sp>
    </p:spTree>
    <p:extLst>
      <p:ext uri="{BB962C8B-B14F-4D97-AF65-F5344CB8AC3E}">
        <p14:creationId xmlns:p14="http://schemas.microsoft.com/office/powerpoint/2010/main" val="18023125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Shape 1773"/>
          <p:cNvSpPr txBox="1"/>
          <p:nvPr/>
        </p:nvSpPr>
        <p:spPr>
          <a:xfrm>
            <a:off x="3884612" y="8685211"/>
            <a:ext cx="2971799" cy="457200"/>
          </a:xfrm>
          <a:prstGeom prst="rect">
            <a:avLst/>
          </a:prstGeom>
          <a:noFill/>
          <a:ln>
            <a:noFill/>
          </a:ln>
        </p:spPr>
        <p:txBody>
          <a:bodyPr lIns="91425" tIns="45700" rIns="91425" bIns="45700" anchor="b" anchorCtr="0">
            <a:noAutofit/>
          </a:bodyPr>
          <a:lstStyle/>
          <a:p>
            <a:pPr algn="r">
              <a:buClr>
                <a:srgbClr val="000000"/>
              </a:buClr>
              <a:buSzPct val="25000"/>
              <a:buFont typeface="Calibri"/>
              <a:buNone/>
            </a:pPr>
            <a:fld id="{00000000-1234-1234-1234-123412341234}" type="slidenum">
              <a:rPr lang="en-US" sz="1200">
                <a:latin typeface="Calibri"/>
                <a:ea typeface="Calibri"/>
                <a:cs typeface="Calibri"/>
                <a:sym typeface="Calibri"/>
              </a:rPr>
              <a:pPr algn="r">
                <a:buClr>
                  <a:srgbClr val="000000"/>
                </a:buClr>
                <a:buSzPct val="25000"/>
                <a:buFont typeface="Calibri"/>
                <a:buNone/>
              </a:pPr>
              <a:t>172</a:t>
            </a:fld>
            <a:endParaRPr lang="en-US" sz="1200">
              <a:latin typeface="Calibri"/>
              <a:ea typeface="Calibri"/>
              <a:cs typeface="Calibri"/>
              <a:sym typeface="Calibri"/>
            </a:endParaRPr>
          </a:p>
        </p:txBody>
      </p:sp>
      <p:sp>
        <p:nvSpPr>
          <p:cNvPr id="1774" name="Shape 17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775" name="Shape 17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266124175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None/>
            </a:pPr>
            <a:r>
              <a:rPr lang="en-US" dirty="0"/>
              <a:t>OS-24-Jeremiah-174</a:t>
            </a:r>
          </a:p>
          <a:p>
            <a:pPr>
              <a:spcBef>
                <a:spcPts val="0"/>
              </a:spcBef>
              <a:buNone/>
            </a:pPr>
            <a:r>
              <a:rPr lang="en-US" dirty="0"/>
              <a:t>NS-08-2 Corinthians-41</a:t>
            </a:r>
          </a:p>
          <a:p>
            <a:pPr>
              <a:spcBef>
                <a:spcPts val="0"/>
              </a:spcBef>
              <a:buNone/>
            </a:pPr>
            <a:r>
              <a:rPr lang="en-US" dirty="0"/>
              <a:t>NS-19-Hebrews-298</a:t>
            </a:r>
          </a:p>
          <a:p>
            <a:pPr>
              <a:spcBef>
                <a:spcPts val="0"/>
              </a:spcBef>
              <a:buNone/>
            </a:pPr>
            <a:r>
              <a:rPr lang="en-US" dirty="0"/>
              <a:t>FU-05-Bliblical Covenants-34</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0216113-7AAF-45BC-BA4F-9C346D298ABA}"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5549128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6247B30-90DF-F342-8EC6-C6DBC9507314}" type="slidenum">
              <a:rPr lang="zh-CN" altLang="en-US">
                <a:solidFill>
                  <a:srgbClr val="000000"/>
                </a:solidFill>
                <a:ea typeface="宋体" charset="0"/>
                <a:cs typeface="宋体" charset="0"/>
              </a:rPr>
              <a:pPr/>
              <a:t>174</a:t>
            </a:fld>
            <a:endParaRPr lang="en-US" altLang="zh-CN">
              <a:solidFill>
                <a:srgbClr val="000000"/>
              </a:solidFill>
              <a:ea typeface="宋体" charset="0"/>
              <a:cs typeface="宋体" charset="0"/>
            </a:endParaRPr>
          </a:p>
        </p:txBody>
      </p:sp>
      <p:sp>
        <p:nvSpPr>
          <p:cNvPr id="212994" name="Rectangle 2"/>
          <p:cNvSpPr>
            <a:spLocks noGrp="1" noRot="1" noChangeAspect="1" noChangeArrowheads="1"/>
          </p:cNvSpPr>
          <p:nvPr>
            <p:ph type="sldImg"/>
          </p:nvPr>
        </p:nvSpPr>
        <p:spPr>
          <a:xfrm>
            <a:off x="1152525" y="692150"/>
            <a:ext cx="4554538" cy="3416300"/>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zh-CN" altLang="en-US">
              <a:latin typeface="Arial"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You might ask, “Well which should I focus on? God has both, right?”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Yes, he does. Whatever your concern today, he offers you his unlimited comfort in this Book of Comfort. He cannot care for you more than he does right now!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But he also offers you his limited discipline. He will hold you accountable for how you live—not for salvation, since that is by faith in our Lord Jesus Christ—but accountable for your actions that lead to reward in the coming kingdom. Like the farmer who prunes his plant for greater yield later, he may be trimming you down in discipline for your glorious future. </a:t>
            </a:r>
            <a:endParaRPr lang="en-SG" sz="1400">
              <a:effectLst/>
              <a:latin typeface="Arial"/>
              <a:ea typeface="ＭＳ 明朝"/>
              <a:cs typeface="Arial"/>
            </a:endParaRPr>
          </a:p>
          <a:p>
            <a:endParaRPr lang="en-US">
              <a:latin typeface="Arial"/>
              <a:cs typeface="Arial"/>
            </a:endParaRPr>
          </a:p>
        </p:txBody>
      </p:sp>
    </p:spTree>
    <p:extLst>
      <p:ext uri="{BB962C8B-B14F-4D97-AF65-F5344CB8AC3E}">
        <p14:creationId xmlns:p14="http://schemas.microsoft.com/office/powerpoint/2010/main" val="41204035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Shape 1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93" name="Shape 12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3673452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Shape 13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17" name="Shape 131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282692309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Shape 132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179</a:t>
            </a:fld>
            <a:endParaRPr lang="en-US" sz="1200" b="0" i="0" u="none" strike="noStrike" cap="none" baseline="0">
              <a:solidFill>
                <a:srgbClr val="000000"/>
              </a:solidFill>
              <a:latin typeface="Calibri"/>
              <a:ea typeface="Calibri"/>
              <a:cs typeface="Calibri"/>
              <a:sym typeface="Calibri"/>
            </a:endParaRPr>
          </a:p>
        </p:txBody>
      </p:sp>
      <p:sp>
        <p:nvSpPr>
          <p:cNvPr id="1326" name="Shape 13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27" name="Shape 13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When God called and commissioned him to be a prophet </a:t>
            </a:r>
            <a:r>
              <a:rPr lang="ko-KR" altLang="en-US" sz="1800" b="0" i="0" u="none" strike="noStrike" cap="none" baseline="0" dirty="0" err="1"/>
              <a:t>耶利米书</a:t>
            </a:r>
            <a:r>
              <a:rPr lang="en-US" sz="1800" b="0" i="0" u="none" strike="noStrike" cap="none" baseline="0" dirty="0"/>
              <a:t> was a young man, maybe a teenager, in the thirteenth year of King Josiah's reign. But he protests that he is too young for such a big job.</a:t>
            </a:r>
          </a:p>
        </p:txBody>
      </p:sp>
    </p:spTree>
    <p:extLst>
      <p:ext uri="{BB962C8B-B14F-4D97-AF65-F5344CB8AC3E}">
        <p14:creationId xmlns:p14="http://schemas.microsoft.com/office/powerpoint/2010/main" val="1931789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7"/>
        <p:cNvGrpSpPr/>
        <p:nvPr/>
      </p:nvGrpSpPr>
      <p:grpSpPr>
        <a:xfrm>
          <a:off x="0" y="0"/>
          <a:ext cx="0" cy="0"/>
          <a:chOff x="0" y="0"/>
          <a:chExt cx="0" cy="0"/>
        </a:xfrm>
      </p:grpSpPr>
      <p:sp>
        <p:nvSpPr>
          <p:cNvPr id="2008" name="Shape 20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09" name="Shape 20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802237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63" name="Shape 13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God assures </a:t>
            </a:r>
            <a:r>
              <a:rPr lang="ko-KR" altLang="en-US" sz="1800" b="0" i="0" u="none" strike="noStrike" cap="none" baseline="0" dirty="0" err="1"/>
              <a:t>耶利米书</a:t>
            </a:r>
            <a:r>
              <a:rPr lang="en-US" sz="1800" b="0" i="0" u="none" strike="noStrike" cap="none" baseline="0" dirty="0"/>
              <a:t> – He knew, set apart, appointed him. And said he would put His words into His mouth. The Lord reached out His hand and touched his mouth. He is to stand up against nations and kingdoms, uproot and tear them down. He is to build up and plant others. </a:t>
            </a:r>
          </a:p>
        </p:txBody>
      </p:sp>
    </p:spTree>
    <p:extLst>
      <p:ext uri="{BB962C8B-B14F-4D97-AF65-F5344CB8AC3E}">
        <p14:creationId xmlns:p14="http://schemas.microsoft.com/office/powerpoint/2010/main" val="269685578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Shape 137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181</a:t>
            </a:fld>
            <a:endParaRPr lang="en-US" sz="1200" b="0" i="0" u="none" strike="noStrike" cap="none" baseline="0">
              <a:solidFill>
                <a:srgbClr val="000000"/>
              </a:solidFill>
              <a:latin typeface="Calibri"/>
              <a:ea typeface="Calibri"/>
              <a:cs typeface="Calibri"/>
              <a:sym typeface="Calibri"/>
            </a:endParaRPr>
          </a:p>
        </p:txBody>
      </p:sp>
      <p:sp>
        <p:nvSpPr>
          <p:cNvPr id="1379" name="Shape 13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80" name="Shape 13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God uses many object lessons to teach </a:t>
            </a:r>
            <a:r>
              <a:rPr lang="ko-KR" altLang="en-US" sz="1800" b="0" i="0" u="none" strike="noStrike" cap="none" baseline="0" dirty="0" err="1"/>
              <a:t>耶利米书</a:t>
            </a:r>
            <a:r>
              <a:rPr lang="en-US" sz="1800" b="0" i="0" u="none" strike="noStrike" cap="none" baseline="0" dirty="0"/>
              <a:t> and the people. God shows him the branch of an almond tree. The sign was a play on words. The word for almond tree sounds like God is watching over the fulfilment of His Word, thus assuring </a:t>
            </a:r>
            <a:r>
              <a:rPr lang="ko-KR" altLang="en-US" sz="1800" b="0" i="0" u="none" strike="noStrike" cap="none" baseline="0" dirty="0" err="1"/>
              <a:t>耶利米书</a:t>
            </a:r>
            <a:r>
              <a:rPr lang="en-US" sz="1800" b="0" i="0" u="none" strike="noStrike" cap="none" baseline="0" dirty="0"/>
              <a:t> that God will accomplish His word.</a:t>
            </a:r>
          </a:p>
        </p:txBody>
      </p:sp>
    </p:spTree>
    <p:extLst>
      <p:ext uri="{BB962C8B-B14F-4D97-AF65-F5344CB8AC3E}">
        <p14:creationId xmlns:p14="http://schemas.microsoft.com/office/powerpoint/2010/main" val="161932650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Shape 138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182</a:t>
            </a:fld>
            <a:endParaRPr lang="en-US" sz="1200" b="0" i="0" u="none" strike="noStrike" cap="none" baseline="0">
              <a:solidFill>
                <a:srgbClr val="000000"/>
              </a:solidFill>
              <a:latin typeface="Calibri"/>
              <a:ea typeface="Calibri"/>
              <a:cs typeface="Calibri"/>
              <a:sym typeface="Calibri"/>
            </a:endParaRPr>
          </a:p>
        </p:txBody>
      </p:sp>
      <p:sp>
        <p:nvSpPr>
          <p:cNvPr id="1387" name="Shape 1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88" name="Shape 13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Next, God shows a boiling pot, overflowing, </a:t>
            </a:r>
            <a:r>
              <a:rPr lang="en-US" sz="1800" b="0" i="0" u="none" strike="noStrike" cap="none" baseline="0" dirty="0" err="1"/>
              <a:t>tiliting</a:t>
            </a:r>
            <a:r>
              <a:rPr lang="en-US" sz="1800" b="0" i="0" u="none" strike="noStrike" cap="none" baseline="0" dirty="0"/>
              <a:t> from the north, symbolizing the disaster God would pour onto the land using invaders from the north to destroy Jerusalem and Judah. But God assures </a:t>
            </a:r>
            <a:r>
              <a:rPr lang="ko-KR" altLang="en-US" sz="1800" b="0" i="0" u="none" strike="noStrike" cap="none" baseline="0" dirty="0" err="1"/>
              <a:t>耶利米书</a:t>
            </a:r>
            <a:r>
              <a:rPr lang="en-US" sz="1800" b="0" i="0" u="none" strike="noStrike" cap="none" baseline="0" dirty="0"/>
              <a:t> of His presence and encourages him to speak without fear of God's message.</a:t>
            </a:r>
          </a:p>
        </p:txBody>
      </p:sp>
    </p:spTree>
    <p:extLst>
      <p:ext uri="{BB962C8B-B14F-4D97-AF65-F5344CB8AC3E}">
        <p14:creationId xmlns:p14="http://schemas.microsoft.com/office/powerpoint/2010/main" val="276640518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Shape 140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183</a:t>
            </a:fld>
            <a:endParaRPr lang="en-US" sz="1200" b="0" i="0" u="none" strike="noStrike" cap="none" baseline="0">
              <a:solidFill>
                <a:srgbClr val="000000"/>
              </a:solidFill>
              <a:latin typeface="Calibri"/>
              <a:ea typeface="Calibri"/>
              <a:cs typeface="Calibri"/>
              <a:sym typeface="Calibri"/>
            </a:endParaRPr>
          </a:p>
        </p:txBody>
      </p:sp>
      <p:sp>
        <p:nvSpPr>
          <p:cNvPr id="1405" name="Shape 140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06" name="Shape 140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So, </a:t>
            </a:r>
            <a:r>
              <a:rPr lang="ko-KR" altLang="en-US" sz="1800" b="0" i="0" u="none" strike="noStrike" cap="none" baseline="0" dirty="0" err="1"/>
              <a:t>耶利米书</a:t>
            </a:r>
            <a:r>
              <a:rPr lang="en-US" sz="1800" b="0" i="0" u="none" strike="noStrike" cap="none" baseline="0" dirty="0"/>
              <a:t> prophesies before the fall of Jerusalem. He proclaims God has just reasons for judging the nation – its punishment is deserved! God reminds them of the days He blessed them. But they have been idolatrous and spiritually rebellious. Judah is like an unfaithful wife who defiled herself with her lovers, to follow Baal and many other gods. He likens Israel and Judah to two sisters. Judah did not learn anything from Israel's judgment!  Judgment will come from Babylon, so repent!</a:t>
            </a:r>
          </a:p>
        </p:txBody>
      </p:sp>
    </p:spTree>
    <p:extLst>
      <p:ext uri="{BB962C8B-B14F-4D97-AF65-F5344CB8AC3E}">
        <p14:creationId xmlns:p14="http://schemas.microsoft.com/office/powerpoint/2010/main" val="44943190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Shape 142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184</a:t>
            </a:fld>
            <a:endParaRPr lang="en-US" sz="1200" b="0" i="0" u="none" strike="noStrike" cap="none" baseline="0">
              <a:solidFill>
                <a:srgbClr val="000000"/>
              </a:solidFill>
              <a:latin typeface="Calibri"/>
              <a:ea typeface="Calibri"/>
              <a:cs typeface="Calibri"/>
              <a:sym typeface="Calibri"/>
            </a:endParaRPr>
          </a:p>
        </p:txBody>
      </p:sp>
      <p:sp>
        <p:nvSpPr>
          <p:cNvPr id="1429" name="Shape 1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30" name="Shape 14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ko-KR" altLang="en-US" sz="1800" b="0" i="0" u="none" strike="noStrike" cap="none" baseline="0" dirty="0" err="1"/>
              <a:t>耶利米书</a:t>
            </a:r>
            <a:r>
              <a:rPr lang="en-US" sz="1800" b="0" i="0" u="none" strike="noStrike" cap="none" baseline="0" dirty="0"/>
              <a:t> preaches at the temple as people came by to worship. He warns them they are trusting in the empty words to save them, thinking God will not allow the temple to be destroyed. They think God will bless Judah no matter how they lived just because of the Davidic covenant. God instructs </a:t>
            </a:r>
            <a:r>
              <a:rPr lang="ko-KR" altLang="en-US" sz="1800" b="0" i="0" u="none" strike="noStrike" cap="none" baseline="0" dirty="0" err="1"/>
              <a:t>耶利米书</a:t>
            </a:r>
            <a:r>
              <a:rPr lang="en-US" sz="1800" b="0" i="0" u="none" strike="noStrike" cap="none" baseline="0" dirty="0"/>
              <a:t> to stop praying for the people. Their evil had become unthinkable and were even sacrificing their children to pagan gods.</a:t>
            </a:r>
          </a:p>
        </p:txBody>
      </p:sp>
    </p:spTree>
    <p:extLst>
      <p:ext uri="{BB962C8B-B14F-4D97-AF65-F5344CB8AC3E}">
        <p14:creationId xmlns:p14="http://schemas.microsoft.com/office/powerpoint/2010/main" val="214009501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Shape 14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36" name="Shape 14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God is shocked at Judah. Animals observed God's laws, but not God's people. God details the coming judgment for the nation's idolatry. It will be imminent and terrible. The enemy will devastate the land. </a:t>
            </a:r>
            <a:r>
              <a:rPr lang="ko-KR" altLang="en-US" sz="1800" b="0" i="0" u="none" strike="noStrike" cap="none" baseline="0" dirty="0" err="1"/>
              <a:t>耶利米书</a:t>
            </a:r>
            <a:r>
              <a:rPr lang="en-US" sz="1800" b="0" i="0" u="none" strike="noStrike" cap="none" baseline="0" dirty="0"/>
              <a:t> mourns Judah's sad spiritual state and his lament models the kind of repentance God wants of the entire nation.</a:t>
            </a:r>
          </a:p>
        </p:txBody>
      </p:sp>
    </p:spTree>
    <p:extLst>
      <p:ext uri="{BB962C8B-B14F-4D97-AF65-F5344CB8AC3E}">
        <p14:creationId xmlns:p14="http://schemas.microsoft.com/office/powerpoint/2010/main" val="66000044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Shape 1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43" name="Shape 14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ko-KR" altLang="en-US" sz="1800" b="0" i="0" u="none" strike="noStrike" cap="none" baseline="0" dirty="0" err="1"/>
              <a:t>耶利米书</a:t>
            </a:r>
            <a:r>
              <a:rPr lang="en-US" sz="1800" b="0" i="0" u="none" strike="noStrike" cap="none" baseline="0" dirty="0"/>
              <a:t> preaches the covenant sermon to proclaim that Judah has violated God's covenant through its idolatry. What is their response? The men of Anathoth, </a:t>
            </a:r>
            <a:r>
              <a:rPr lang="ko-KR" altLang="en-US" sz="1800" b="0" i="0" u="none" strike="noStrike" cap="none" baseline="0" dirty="0" err="1"/>
              <a:t>耶利米书</a:t>
            </a:r>
            <a:r>
              <a:rPr lang="en-US" sz="1800" b="0" i="0" u="none" strike="noStrike" cap="none" baseline="0" dirty="0"/>
              <a:t>'s own home town, plot against his life because they do not like what they hear. </a:t>
            </a:r>
            <a:r>
              <a:rPr lang="ko-KR" altLang="en-US" sz="1800" b="0" i="0" u="none" strike="noStrike" cap="none" baseline="0" dirty="0" err="1"/>
              <a:t>耶利米书</a:t>
            </a:r>
            <a:r>
              <a:rPr lang="en-US" sz="1800" b="0" i="0" u="none" strike="noStrike" cap="none" baseline="0" dirty="0"/>
              <a:t> struggles from their mocking and persecution. He complains to God about the prosperity of the wicked but God encourages him and warns him to continue. God says, Worse events are coming, but the destruction will bring Judah to repent.</a:t>
            </a:r>
          </a:p>
        </p:txBody>
      </p:sp>
    </p:spTree>
    <p:extLst>
      <p:ext uri="{BB962C8B-B14F-4D97-AF65-F5344CB8AC3E}">
        <p14:creationId xmlns:p14="http://schemas.microsoft.com/office/powerpoint/2010/main" val="75552111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Shape 14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53" name="Shape 14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More object lessons !  God shows signs of judgment. He instructs </a:t>
            </a:r>
            <a:r>
              <a:rPr lang="ko-KR" altLang="en-US" sz="1800" b="0" i="0" u="none" strike="noStrike" cap="none" baseline="0" dirty="0" err="1"/>
              <a:t>耶利米书</a:t>
            </a:r>
            <a:r>
              <a:rPr lang="en-US" sz="1800" b="0" i="0" u="none" strike="noStrike" cap="none" baseline="0" dirty="0"/>
              <a:t> to purchase a linen waistband and hide in some rocks by the river. After some time, </a:t>
            </a:r>
            <a:r>
              <a:rPr lang="ko-KR" altLang="en-US" sz="1800" b="0" i="0" u="none" strike="noStrike" cap="none" baseline="0" dirty="0" err="1"/>
              <a:t>耶利米书</a:t>
            </a:r>
            <a:r>
              <a:rPr lang="en-US" sz="1800" b="0" i="0" u="none" strike="noStrike" cap="none" baseline="0" dirty="0"/>
              <a:t> went to retrieve the waistband which had rotted. God said the people were like the waistband. He had bound them to Himself, but they had strayed away after other gods. Through their exposure to such pagan influences, they are now spiritually worthless to Him. </a:t>
            </a:r>
            <a:r>
              <a:rPr lang="ko-KR" altLang="en-US" sz="1800" b="0" i="0" u="none" strike="noStrike" cap="none" baseline="0" dirty="0" err="1"/>
              <a:t>耶利米书</a:t>
            </a:r>
            <a:r>
              <a:rPr lang="en-US" sz="1800" b="0" i="0" u="none" strike="noStrike" cap="none" baseline="0" dirty="0"/>
              <a:t> also commands the people to 'drink it up!'. The Lord will bring spiritual </a:t>
            </a:r>
            <a:r>
              <a:rPr lang="en-US" sz="1800" b="0" i="0" u="none" strike="noStrike" cap="none" baseline="0" dirty="0" err="1"/>
              <a:t>drunkeness</a:t>
            </a:r>
            <a:r>
              <a:rPr lang="en-US" sz="1800" b="0" i="0" u="none" strike="noStrike" cap="none" baseline="0" dirty="0"/>
              <a:t> to Judah – He will not have compassion on them when they suffer sin's consequences.</a:t>
            </a:r>
          </a:p>
        </p:txBody>
      </p:sp>
    </p:spTree>
    <p:extLst>
      <p:ext uri="{BB962C8B-B14F-4D97-AF65-F5344CB8AC3E}">
        <p14:creationId xmlns:p14="http://schemas.microsoft.com/office/powerpoint/2010/main" val="255551484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Shape 14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61" name="Shape 14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God sends a drought to turn the people back to him. The ground cracked, and water became so scarce that animals deserted their young. </a:t>
            </a:r>
            <a:r>
              <a:rPr lang="ko-KR" altLang="en-US" sz="1800" b="0" i="0" u="none" strike="noStrike" cap="none" baseline="0" dirty="0" err="1"/>
              <a:t>耶利米书</a:t>
            </a:r>
            <a:r>
              <a:rPr lang="en-US" sz="1800" b="0" i="0" u="none" strike="noStrike" cap="none" baseline="0" dirty="0"/>
              <a:t> prays for the people, but God tells him not to. He has to deal severely with them so they would know the seriousness of their sin. Did God reject Judah forever, </a:t>
            </a:r>
            <a:r>
              <a:rPr lang="ko-KR" altLang="en-US" sz="1800" b="0" i="0" u="none" strike="noStrike" cap="none" baseline="0" dirty="0" err="1"/>
              <a:t>耶利米书</a:t>
            </a:r>
            <a:r>
              <a:rPr lang="en-US" sz="1800" b="0" i="0" u="none" strike="noStrike" cap="none" baseline="0" dirty="0"/>
              <a:t> wonders. Also, God restricts marriage, attendance to funerals or parties upon </a:t>
            </a:r>
            <a:r>
              <a:rPr lang="ko-KR" altLang="en-US" sz="1800" b="0" i="0" u="none" strike="noStrike" cap="none" baseline="0" dirty="0" err="1"/>
              <a:t>耶利米书</a:t>
            </a:r>
            <a:r>
              <a:rPr lang="en-US" sz="1800" b="0" i="0" u="none" strike="noStrike" cap="none" baseline="0" dirty="0"/>
              <a:t> because of the impending disasters.</a:t>
            </a:r>
          </a:p>
        </p:txBody>
      </p:sp>
    </p:spTree>
    <p:extLst>
      <p:ext uri="{BB962C8B-B14F-4D97-AF65-F5344CB8AC3E}">
        <p14:creationId xmlns:p14="http://schemas.microsoft.com/office/powerpoint/2010/main" val="146207357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Shape 1466"/>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189</a:t>
            </a:fld>
            <a:endParaRPr lang="en-US" sz="1200" b="0" i="0" u="none" strike="noStrike" cap="none" baseline="0">
              <a:solidFill>
                <a:srgbClr val="000000"/>
              </a:solidFill>
              <a:latin typeface="Calibri"/>
              <a:ea typeface="Calibri"/>
              <a:cs typeface="Calibri"/>
              <a:sym typeface="Calibri"/>
            </a:endParaRPr>
          </a:p>
        </p:txBody>
      </p:sp>
      <p:sp>
        <p:nvSpPr>
          <p:cNvPr id="1467" name="Shape 14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68" name="Shape 14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God sends </a:t>
            </a:r>
            <a:r>
              <a:rPr lang="ko-KR" altLang="en-US" sz="1800" b="0" i="0" u="none" strike="noStrike" cap="none" baseline="0" dirty="0" err="1"/>
              <a:t>耶利米书</a:t>
            </a:r>
            <a:r>
              <a:rPr lang="en-US" sz="1800" b="0" i="0" u="none" strike="noStrike" cap="none" baseline="0" dirty="0"/>
              <a:t> to the potter's house and gives a message there. The Lord shapes the nations according to His sovereign purpose. God is sovereign like a potter with the clay. People should not be presumptuous. God promises blessing to a nation, but will cancel the blessing if the nation turns against Him. But if the nation repents of its evil, He will relent of the disaster.</a:t>
            </a:r>
          </a:p>
        </p:txBody>
      </p:sp>
    </p:spTree>
    <p:extLst>
      <p:ext uri="{BB962C8B-B14F-4D97-AF65-F5344CB8AC3E}">
        <p14:creationId xmlns:p14="http://schemas.microsoft.com/office/powerpoint/2010/main" val="3878151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6646310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Shape 147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190</a:t>
            </a:fld>
            <a:endParaRPr lang="en-US" sz="1200" b="0" i="0" u="none" strike="noStrike" cap="none" baseline="0">
              <a:solidFill>
                <a:srgbClr val="000000"/>
              </a:solidFill>
              <a:latin typeface="Calibri"/>
              <a:ea typeface="Calibri"/>
              <a:cs typeface="Calibri"/>
              <a:sym typeface="Calibri"/>
            </a:endParaRPr>
          </a:p>
        </p:txBody>
      </p:sp>
      <p:sp>
        <p:nvSpPr>
          <p:cNvPr id="1475" name="Shape 1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76" name="Shape 14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ko-KR" altLang="en-US" sz="1800" b="0" i="0" u="none" strike="noStrike" cap="none" baseline="0" dirty="0" err="1"/>
              <a:t>耶利米书</a:t>
            </a:r>
            <a:r>
              <a:rPr lang="en-US" sz="1800" b="0" i="0" u="none" strike="noStrike" cap="none" baseline="0" dirty="0"/>
              <a:t> takes an earthenware jar from the potter's house to the Hinnom Valley in Jerusalem. He warns Judah of the terrible disaster that will come for they people abandoned the Lord to worship idols. They shed innocent blood and sacrificed their children. He describes the inevitable judgment to come – people will run out of food and turn to cannibalism. Corpses would lie everywhere and become food for wild animals. </a:t>
            </a:r>
            <a:r>
              <a:rPr lang="ko-KR" altLang="en-US" sz="1800" b="0" i="0" u="none" strike="noStrike" cap="none" baseline="0" dirty="0" err="1"/>
              <a:t>耶利米书</a:t>
            </a:r>
            <a:r>
              <a:rPr lang="en-US" sz="1800" b="0" i="0" u="none" strike="noStrike" cap="none" baseline="0" dirty="0"/>
              <a:t> smashes the jar, symbolizing Jerusalem's seemingly irreversible destruction.</a:t>
            </a:r>
          </a:p>
        </p:txBody>
      </p:sp>
    </p:spTree>
    <p:extLst>
      <p:ext uri="{BB962C8B-B14F-4D97-AF65-F5344CB8AC3E}">
        <p14:creationId xmlns:p14="http://schemas.microsoft.com/office/powerpoint/2010/main" val="385098590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Shape 148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191</a:t>
            </a:fld>
            <a:endParaRPr lang="en-US" sz="1200" b="0" i="0" u="none" strike="noStrike" cap="none" baseline="0">
              <a:solidFill>
                <a:srgbClr val="000000"/>
              </a:solidFill>
              <a:latin typeface="Calibri"/>
              <a:ea typeface="Calibri"/>
              <a:cs typeface="Calibri"/>
              <a:sym typeface="Calibri"/>
            </a:endParaRPr>
          </a:p>
        </p:txBody>
      </p:sp>
      <p:sp>
        <p:nvSpPr>
          <p:cNvPr id="1482" name="Shape 14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483" name="Shape 148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Pashhur reacts angrily to </a:t>
            </a:r>
            <a:r>
              <a:rPr lang="ko-KR" altLang="en-US" sz="1800" b="0" i="0" u="none" strike="noStrike" cap="none" baseline="0" dirty="0" err="1"/>
              <a:t>耶利米书</a:t>
            </a:r>
            <a:r>
              <a:rPr lang="en-US" sz="1800" b="0" i="0" u="none" strike="noStrike" cap="none" baseline="0" dirty="0"/>
              <a:t>s' words against Jerusalem and Judah. He has </a:t>
            </a:r>
            <a:r>
              <a:rPr lang="ko-KR" altLang="en-US" sz="1800" b="0" i="0" u="none" strike="noStrike" cap="none" baseline="0" dirty="0" err="1"/>
              <a:t>耶利米书</a:t>
            </a:r>
            <a:r>
              <a:rPr lang="en-US" sz="1800" b="0" i="0" u="none" strike="noStrike" cap="none" baseline="0" dirty="0"/>
              <a:t> beaten and locked in the public stocks. But </a:t>
            </a:r>
            <a:r>
              <a:rPr lang="ko-KR" altLang="en-US" sz="1800" b="0" i="0" u="none" strike="noStrike" cap="none" baseline="0" dirty="0" err="1"/>
              <a:t>耶利米书</a:t>
            </a:r>
            <a:r>
              <a:rPr lang="en-US" sz="1800" b="0" i="0" u="none" strike="noStrike" cap="none" baseline="0" dirty="0"/>
              <a:t> is released, and pronounces judgment against Pashhur and his family. </a:t>
            </a:r>
            <a:r>
              <a:rPr lang="ko-KR" altLang="en-US" sz="1800" b="0" i="0" u="none" strike="noStrike" cap="none" baseline="0" dirty="0" err="1"/>
              <a:t>耶利米书</a:t>
            </a:r>
            <a:r>
              <a:rPr lang="en-US" sz="1800" b="0" i="0" u="none" strike="noStrike" cap="none" baseline="0" dirty="0"/>
              <a:t> laments to God for his suffering. Eventually, Baruch, a young scribe offers to help him.</a:t>
            </a:r>
          </a:p>
        </p:txBody>
      </p:sp>
    </p:spTree>
    <p:extLst>
      <p:ext uri="{BB962C8B-B14F-4D97-AF65-F5344CB8AC3E}">
        <p14:creationId xmlns:p14="http://schemas.microsoft.com/office/powerpoint/2010/main" val="40185576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Shape 151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192</a:t>
            </a:fld>
            <a:endParaRPr lang="en-US" sz="1200" b="0" i="0" u="none" strike="noStrike" cap="none" baseline="0">
              <a:solidFill>
                <a:srgbClr val="000000"/>
              </a:solidFill>
              <a:latin typeface="Calibri"/>
              <a:ea typeface="Calibri"/>
              <a:cs typeface="Calibri"/>
              <a:sym typeface="Calibri"/>
            </a:endParaRPr>
          </a:p>
        </p:txBody>
      </p:sp>
      <p:sp>
        <p:nvSpPr>
          <p:cNvPr id="1518" name="Shape 15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19" name="Shape 15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ko-KR" altLang="en-US" sz="1800" b="0" i="0" u="none" strike="noStrike" cap="none" baseline="0" dirty="0" err="1"/>
              <a:t>耶利米书</a:t>
            </a:r>
            <a:r>
              <a:rPr lang="en-US" sz="1800" b="0" i="0" u="none" strike="noStrike" cap="none" baseline="0" dirty="0"/>
              <a:t> continues to preach God's messages. He prophesies judgments against Judah's kings and leaders and false prophets, but promises that the Messiah will come to lead the nation justly. (Zedekiah will be judged and God will reject his request to save them from Babylon; Jehoahaz will die in exile, Jehoiakim will die a terrible death without burial, Jehoiachin will be judged by not having any immediate descendants on the throne). The false prophets and priests have disgraced God's temple and spoken lies.</a:t>
            </a:r>
          </a:p>
        </p:txBody>
      </p:sp>
    </p:spTree>
    <p:extLst>
      <p:ext uri="{BB962C8B-B14F-4D97-AF65-F5344CB8AC3E}">
        <p14:creationId xmlns:p14="http://schemas.microsoft.com/office/powerpoint/2010/main" val="334409398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Shape 153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193</a:t>
            </a:fld>
            <a:endParaRPr lang="en-US" sz="1200" b="0" i="0" u="none" strike="noStrike" cap="none" baseline="0">
              <a:solidFill>
                <a:srgbClr val="000000"/>
              </a:solidFill>
              <a:latin typeface="Calibri"/>
              <a:ea typeface="Calibri"/>
              <a:cs typeface="Calibri"/>
              <a:sym typeface="Calibri"/>
            </a:endParaRPr>
          </a:p>
        </p:txBody>
      </p:sp>
      <p:sp>
        <p:nvSpPr>
          <p:cNvPr id="1531" name="Shape 15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32" name="Shape 15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8 years after </a:t>
            </a:r>
            <a:r>
              <a:rPr lang="ko-KR" altLang="en-US" sz="1800" b="0" i="0" u="none" strike="noStrike" cap="none" baseline="0" dirty="0" err="1"/>
              <a:t>耶利米书</a:t>
            </a:r>
            <a:r>
              <a:rPr lang="en-US" sz="1800" b="0" i="0" u="none" strike="noStrike" cap="none" baseline="0" dirty="0"/>
              <a:t>s' prophecy about Nebuchadnezzar and the 70 years captivity, Nebuchadnezzar came and took King Jehoiachin away with many other exiles. He places his uncle, Zedekiah (Josiah's other son) in charge and gives Judah one more chance to submit to Babylon's rule.</a:t>
            </a:r>
          </a:p>
        </p:txBody>
      </p:sp>
    </p:spTree>
    <p:extLst>
      <p:ext uri="{BB962C8B-B14F-4D97-AF65-F5344CB8AC3E}">
        <p14:creationId xmlns:p14="http://schemas.microsoft.com/office/powerpoint/2010/main" val="416449070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Shape 15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40" name="Shape 15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This slide shows the Nebuchadnezzar's 6 deportations to Babylon. The 597 BC deportation was the third of the six and the first of 2 major deportations, with 10,000 people deported.</a:t>
            </a:r>
          </a:p>
        </p:txBody>
      </p:sp>
    </p:spTree>
    <p:extLst>
      <p:ext uri="{BB962C8B-B14F-4D97-AF65-F5344CB8AC3E}">
        <p14:creationId xmlns:p14="http://schemas.microsoft.com/office/powerpoint/2010/main" val="71953930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7"/>
        <p:cNvGrpSpPr/>
        <p:nvPr/>
      </p:nvGrpSpPr>
      <p:grpSpPr>
        <a:xfrm>
          <a:off x="0" y="0"/>
          <a:ext cx="0" cy="0"/>
          <a:chOff x="0" y="0"/>
          <a:chExt cx="0" cy="0"/>
        </a:xfrm>
      </p:grpSpPr>
      <p:sp>
        <p:nvSpPr>
          <p:cNvPr id="1548" name="Shape 154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200" b="0" i="0" u="none" strike="noStrike" cap="none" baseline="0">
                <a:solidFill>
                  <a:srgbClr val="000000"/>
                </a:solidFill>
                <a:latin typeface="Times New Roman"/>
                <a:ea typeface="Times New Roman"/>
                <a:cs typeface="Times New Roman"/>
                <a:sym typeface="Times New Roman"/>
              </a:rPr>
              <a:t>195</a:t>
            </a:fld>
            <a:endParaRPr lang="en-US" sz="1200" b="0" i="0" u="none" strike="noStrike" cap="none" baseline="0">
              <a:solidFill>
                <a:srgbClr val="000000"/>
              </a:solidFill>
              <a:latin typeface="Times New Roman"/>
              <a:ea typeface="Times New Roman"/>
              <a:cs typeface="Times New Roman"/>
              <a:sym typeface="Times New Roman"/>
            </a:endParaRPr>
          </a:p>
        </p:txBody>
      </p:sp>
      <p:sp>
        <p:nvSpPr>
          <p:cNvPr id="1549" name="Shape 15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50" name="Shape 15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154548738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Shape 155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196</a:t>
            </a:fld>
            <a:endParaRPr lang="en-US" sz="1200" b="0" i="0" u="none" strike="noStrike" cap="none" baseline="0">
              <a:solidFill>
                <a:srgbClr val="000000"/>
              </a:solidFill>
              <a:latin typeface="Calibri"/>
              <a:ea typeface="Calibri"/>
              <a:cs typeface="Calibri"/>
              <a:sym typeface="Calibri"/>
            </a:endParaRPr>
          </a:p>
        </p:txBody>
      </p:sp>
      <p:sp>
        <p:nvSpPr>
          <p:cNvPr id="1560" name="Shape 15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61" name="Shape 15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God uses another object lesson of 2 basket of figs in front of the temple. The good figs are those in Babylon whom God will protect, bless and one day restore. The bad figs symbolizes Zedekiah and those who remained in Jerusalem who still refused to submit to Babylon rule. This faithless group will die by sword, famine and disease.</a:t>
            </a:r>
          </a:p>
        </p:txBody>
      </p:sp>
    </p:spTree>
    <p:extLst>
      <p:ext uri="{BB962C8B-B14F-4D97-AF65-F5344CB8AC3E}">
        <p14:creationId xmlns:p14="http://schemas.microsoft.com/office/powerpoint/2010/main" val="33086466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Shape 1568"/>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197</a:t>
            </a:fld>
            <a:endParaRPr lang="en-US" sz="1200" b="0" i="0" u="none" strike="noStrike" cap="none" baseline="0">
              <a:solidFill>
                <a:srgbClr val="000000"/>
              </a:solidFill>
              <a:latin typeface="Calibri"/>
              <a:ea typeface="Calibri"/>
              <a:cs typeface="Calibri"/>
              <a:sym typeface="Calibri"/>
            </a:endParaRPr>
          </a:p>
        </p:txBody>
      </p:sp>
      <p:sp>
        <p:nvSpPr>
          <p:cNvPr id="1569" name="Shape 15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70" name="Shape 15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At the beginning of Zedekiah's reign, there is talk of revolt against Babylon. God instructs </a:t>
            </a:r>
            <a:r>
              <a:rPr lang="ko-KR" altLang="en-US" sz="1800" b="0" i="0" u="none" strike="noStrike" cap="none" baseline="0" dirty="0" err="1"/>
              <a:t>耶利米书</a:t>
            </a:r>
            <a:r>
              <a:rPr lang="en-US" sz="1800" b="0" i="0" u="none" strike="noStrike" cap="none" baseline="0" dirty="0"/>
              <a:t> to wear a yoke to symbolize Judah's future submission to Babylon. God will place all nations under Nebuchadnezzar's yoke; any nation that resisted would perish. He urges the king not to listen to the false prophets.</a:t>
            </a:r>
          </a:p>
        </p:txBody>
      </p:sp>
    </p:spTree>
    <p:extLst>
      <p:ext uri="{BB962C8B-B14F-4D97-AF65-F5344CB8AC3E}">
        <p14:creationId xmlns:p14="http://schemas.microsoft.com/office/powerpoint/2010/main" val="65862019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5"/>
        <p:cNvGrpSpPr/>
        <p:nvPr/>
      </p:nvGrpSpPr>
      <p:grpSpPr>
        <a:xfrm>
          <a:off x="0" y="0"/>
          <a:ext cx="0" cy="0"/>
          <a:chOff x="0" y="0"/>
          <a:chExt cx="0" cy="0"/>
        </a:xfrm>
      </p:grpSpPr>
      <p:sp>
        <p:nvSpPr>
          <p:cNvPr id="1576" name="Shape 15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77" name="Shape 15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ko-KR" altLang="en-US" sz="1800" b="0" i="0" u="none" strike="noStrike" cap="none" baseline="0" dirty="0" err="1"/>
              <a:t>耶利米书</a:t>
            </a:r>
            <a:r>
              <a:rPr lang="en-US" sz="1800" b="0" i="0" u="none" strike="noStrike" cap="none" baseline="0" dirty="0"/>
              <a:t> faces serious opposition from false prophets. Hananiah seizes </a:t>
            </a:r>
            <a:r>
              <a:rPr lang="ko-KR" altLang="en-US" sz="1800" b="0" i="0" u="none" strike="noStrike" cap="none" baseline="0" dirty="0" err="1"/>
              <a:t>耶利米书</a:t>
            </a:r>
            <a:r>
              <a:rPr lang="en-US" sz="1800" b="0" i="0" u="none" strike="noStrike" cap="none" baseline="0" dirty="0"/>
              <a:t>'s yoke and breaks it, claiming God would break Babylon's power and the captivity is not 70 years, but only 2 years. Well, he pays for his lies with his own life. He dies 2 months later. After him, Shemaiah the false prophet also opposes </a:t>
            </a:r>
            <a:r>
              <a:rPr lang="ko-KR" altLang="en-US" sz="1800" b="0" i="0" u="none" strike="noStrike" cap="none" baseline="0" dirty="0" err="1"/>
              <a:t>耶利米书</a:t>
            </a:r>
            <a:r>
              <a:rPr lang="en-US" sz="1800" b="0" i="0" u="none" strike="noStrike" cap="none" baseline="0" dirty="0"/>
              <a:t>.</a:t>
            </a:r>
          </a:p>
        </p:txBody>
      </p:sp>
    </p:spTree>
    <p:extLst>
      <p:ext uri="{BB962C8B-B14F-4D97-AF65-F5344CB8AC3E}">
        <p14:creationId xmlns:p14="http://schemas.microsoft.com/office/powerpoint/2010/main" val="84813467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2"/>
        <p:cNvGrpSpPr/>
        <p:nvPr/>
      </p:nvGrpSpPr>
      <p:grpSpPr>
        <a:xfrm>
          <a:off x="0" y="0"/>
          <a:ext cx="0" cy="0"/>
          <a:chOff x="0" y="0"/>
          <a:chExt cx="0" cy="0"/>
        </a:xfrm>
      </p:grpSpPr>
      <p:sp>
        <p:nvSpPr>
          <p:cNvPr id="1583" name="Shape 15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84" name="Shape 158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Scholars refer to </a:t>
            </a:r>
            <a:r>
              <a:rPr lang="ko-KR" altLang="en-US" sz="1800" b="0" i="0" u="none" strike="noStrike" cap="none" baseline="0" dirty="0" err="1"/>
              <a:t>耶利米书</a:t>
            </a:r>
            <a:r>
              <a:rPr lang="en-US" sz="1800" b="0" i="0" u="none" strike="noStrike" cap="none" baseline="0" dirty="0"/>
              <a:t> 30-33 as the Book of Comfort or Book of Consolation. </a:t>
            </a:r>
            <a:r>
              <a:rPr lang="ko-KR" altLang="en-US" sz="1800" b="0" i="0" u="none" strike="noStrike" cap="none" baseline="0" dirty="0" err="1"/>
              <a:t>耶利米书</a:t>
            </a:r>
            <a:r>
              <a:rPr lang="en-US" sz="1800" b="0" i="0" u="none" strike="noStrike" cap="none" baseline="0" dirty="0"/>
              <a:t>'s prophecies contained strong words against God's sinful people. But God has not cast aside His people nor forgotten His covenant. He promises a glorious future would follow their judgment and they will return to the land. The Lord instructs </a:t>
            </a:r>
            <a:r>
              <a:rPr lang="ko-KR" altLang="en-US" sz="1800" b="0" i="0" u="none" strike="noStrike" cap="none" baseline="0" dirty="0" err="1"/>
              <a:t>耶利米书</a:t>
            </a:r>
            <a:r>
              <a:rPr lang="en-US" sz="1800" b="0" i="0" u="none" strike="noStrike" cap="none" baseline="0" dirty="0"/>
              <a:t> to buy a field in Jerusalem from his cousin, </a:t>
            </a:r>
            <a:r>
              <a:rPr lang="en-US" sz="1800" b="0" i="0" u="none" strike="noStrike" cap="none" baseline="0" dirty="0" err="1"/>
              <a:t>Hanamel</a:t>
            </a:r>
            <a:r>
              <a:rPr lang="en-US" sz="1800" b="0" i="0" u="none" strike="noStrike" cap="none" baseline="0" dirty="0"/>
              <a:t>, as a sign of hope. The land will once again have value and God's people will return to claim it again.</a:t>
            </a:r>
          </a:p>
        </p:txBody>
      </p:sp>
    </p:spTree>
    <p:extLst>
      <p:ext uri="{BB962C8B-B14F-4D97-AF65-F5344CB8AC3E}">
        <p14:creationId xmlns:p14="http://schemas.microsoft.com/office/powerpoint/2010/main" val="886460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8234264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0"/>
        <p:cNvGrpSpPr/>
        <p:nvPr/>
      </p:nvGrpSpPr>
      <p:grpSpPr>
        <a:xfrm>
          <a:off x="0" y="0"/>
          <a:ext cx="0" cy="0"/>
          <a:chOff x="0" y="0"/>
          <a:chExt cx="0" cy="0"/>
        </a:xfrm>
      </p:grpSpPr>
      <p:sp>
        <p:nvSpPr>
          <p:cNvPr id="1591" name="Shape 15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592" name="Shape 15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In these wonderful chapters, contain the New Covenant which we spoke of earlier. God will forgive Judah's sins, and God's laws will be written on our hearts and His Spirit will guide them. </a:t>
            </a:r>
            <a:r>
              <a:rPr lang="ko-KR" altLang="en-US" sz="1800" b="0" i="0" u="none" strike="noStrike" cap="none" baseline="0" dirty="0" err="1"/>
              <a:t>耶利米书</a:t>
            </a:r>
            <a:r>
              <a:rPr lang="en-US" sz="1800" b="0" i="0" u="none" strike="noStrike" cap="none" baseline="0" dirty="0"/>
              <a:t> also prophesies restoration of Judah under the new King from the Branch of David's line and promises to bless the priesthood.</a:t>
            </a:r>
          </a:p>
        </p:txBody>
      </p:sp>
    </p:spTree>
    <p:extLst>
      <p:ext uri="{BB962C8B-B14F-4D97-AF65-F5344CB8AC3E}">
        <p14:creationId xmlns:p14="http://schemas.microsoft.com/office/powerpoint/2010/main" val="27720630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Shape 160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205</a:t>
            </a:fld>
            <a:endParaRPr lang="en-US" sz="1200" b="0" i="0" u="none" strike="noStrike" cap="none" baseline="0">
              <a:solidFill>
                <a:srgbClr val="000000"/>
              </a:solidFill>
              <a:latin typeface="Calibri"/>
              <a:ea typeface="Calibri"/>
              <a:cs typeface="Calibri"/>
              <a:sym typeface="Calibri"/>
            </a:endParaRPr>
          </a:p>
        </p:txBody>
      </p:sp>
      <p:sp>
        <p:nvSpPr>
          <p:cNvPr id="1601" name="Shape 1601"/>
          <p:cNvSpPr>
            <a:spLocks noGrp="1" noRot="1" noChangeAspect="1"/>
          </p:cNvSpPr>
          <p:nvPr>
            <p:ph type="sldImg" idx="2"/>
          </p:nvPr>
        </p:nvSpPr>
        <p:spPr>
          <a:xfrm>
            <a:off x="1158875" y="698500"/>
            <a:ext cx="4540250" cy="3405188"/>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1602" name="Shape 1602"/>
          <p:cNvSpPr txBox="1">
            <a:spLocks noGrp="1"/>
          </p:cNvSpPr>
          <p:nvPr>
            <p:ph type="body" idx="1"/>
          </p:nvPr>
        </p:nvSpPr>
        <p:spPr>
          <a:xfrm>
            <a:off x="685800" y="4343400"/>
            <a:ext cx="5486399" cy="4114800"/>
          </a:xfrm>
          <a:prstGeom prst="rect">
            <a:avLst/>
          </a:prstGeom>
          <a:solidFill>
            <a:srgbClr val="FFFFFF"/>
          </a:solidFill>
          <a:ln w="9525" cap="flat" cmpd="sng">
            <a:solidFill>
              <a:srgbClr val="000000"/>
            </a:solidFill>
            <a:prstDash val="solid"/>
            <a:miter/>
            <a:headEnd type="none" w="med" len="med"/>
            <a:tailEnd type="none" w="med" len="med"/>
          </a:ln>
        </p:spPr>
        <p:txBody>
          <a:bodyPr lIns="112275" tIns="56125" rIns="112275" bIns="56125" anchor="t" anchorCtr="0">
            <a:noAutofit/>
          </a:bodyPr>
          <a:lstStyle/>
          <a:p>
            <a:pPr>
              <a:spcBef>
                <a:spcPts val="0"/>
              </a:spcBef>
              <a:buNone/>
            </a:pPr>
            <a:endParaRPr/>
          </a:p>
        </p:txBody>
      </p:sp>
    </p:spTree>
    <p:extLst>
      <p:ext uri="{BB962C8B-B14F-4D97-AF65-F5344CB8AC3E}">
        <p14:creationId xmlns:p14="http://schemas.microsoft.com/office/powerpoint/2010/main" val="109404432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Shape 1610"/>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207</a:t>
            </a:fld>
            <a:endParaRPr lang="en-US" sz="1200" b="0" i="0" u="none" strike="noStrike" cap="none" baseline="0">
              <a:solidFill>
                <a:srgbClr val="000000"/>
              </a:solidFill>
              <a:latin typeface="Calibri"/>
              <a:ea typeface="Calibri"/>
              <a:cs typeface="Calibri"/>
              <a:sym typeface="Calibri"/>
            </a:endParaRPr>
          </a:p>
        </p:txBody>
      </p:sp>
      <p:sp>
        <p:nvSpPr>
          <p:cNvPr id="1611" name="Shape 16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12" name="Shape 16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253460942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Shape 161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210</a:t>
            </a:fld>
            <a:endParaRPr lang="en-US" sz="1200" b="0" i="0" u="none" strike="noStrike" cap="none" baseline="0">
              <a:solidFill>
                <a:srgbClr val="000000"/>
              </a:solidFill>
              <a:latin typeface="Calibri"/>
              <a:ea typeface="Calibri"/>
              <a:cs typeface="Calibri"/>
              <a:sym typeface="Calibri"/>
            </a:endParaRPr>
          </a:p>
        </p:txBody>
      </p:sp>
      <p:sp>
        <p:nvSpPr>
          <p:cNvPr id="1620" name="Shape 16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21" name="Shape 162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290645741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42" name="Shape 7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7118295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6492148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Shape 162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214</a:t>
            </a:fld>
            <a:endParaRPr lang="en-US" sz="1200" b="0" i="0" u="none" strike="noStrike" cap="none" baseline="0">
              <a:solidFill>
                <a:srgbClr val="000000"/>
              </a:solidFill>
              <a:latin typeface="Calibri"/>
              <a:ea typeface="Calibri"/>
              <a:cs typeface="Calibri"/>
              <a:sym typeface="Calibri"/>
            </a:endParaRPr>
          </a:p>
        </p:txBody>
      </p:sp>
      <p:sp>
        <p:nvSpPr>
          <p:cNvPr id="1628" name="Shape 16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629" name="Shape 162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117737080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205142617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appoints candid people to show us both his discipline and restoration</a:t>
            </a:r>
            <a:r>
              <a:rPr lang="en-US" baseline="0">
                <a:latin typeface="Arial"/>
                <a:cs typeface="Arial"/>
              </a:rPr>
              <a:t>. </a:t>
            </a:r>
            <a:endParaRPr lang="en-US">
              <a:latin typeface="Arial"/>
              <a:cs typeface="Arial"/>
            </a:endParaRPr>
          </a:p>
        </p:txBody>
      </p:sp>
    </p:spTree>
    <p:extLst>
      <p:ext uri="{BB962C8B-B14F-4D97-AF65-F5344CB8AC3E}">
        <p14:creationId xmlns:p14="http://schemas.microsoft.com/office/powerpoint/2010/main" val="115612233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The LORD's</a:t>
            </a:r>
            <a:r>
              <a:rPr lang="en-US" baseline="0">
                <a:latin typeface="Arial"/>
                <a:cs typeface="Arial"/>
              </a:rPr>
              <a:t> punishment is always less than his rewards.</a:t>
            </a:r>
            <a:endParaRPr lang="en-US">
              <a:latin typeface="Arial"/>
              <a:cs typeface="Arial"/>
            </a:endParaRPr>
          </a:p>
        </p:txBody>
      </p:sp>
    </p:spTree>
    <p:extLst>
      <p:ext uri="{BB962C8B-B14F-4D97-AF65-F5344CB8AC3E}">
        <p14:creationId xmlns:p14="http://schemas.microsoft.com/office/powerpoint/2010/main" val="4025625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5991998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He will judge unbelievers as</a:t>
            </a:r>
            <a:r>
              <a:rPr lang="en-US" baseline="0">
                <a:latin typeface="Arial"/>
                <a:cs typeface="Arial"/>
              </a:rPr>
              <a:t> well as his own people.</a:t>
            </a:r>
            <a:endParaRPr lang="en-US">
              <a:latin typeface="Arial"/>
              <a:cs typeface="Arial"/>
            </a:endParaRPr>
          </a:p>
        </p:txBody>
      </p:sp>
    </p:spTree>
    <p:extLst>
      <p:ext uri="{BB962C8B-B14F-4D97-AF65-F5344CB8AC3E}">
        <p14:creationId xmlns:p14="http://schemas.microsoft.com/office/powerpoint/2010/main" val="267541014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Shape 163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1637" name="Shape 16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210717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None of these nations received the same level of revelation that Israel got, but they still were responsible based on the moral law that God has put into the heart of every person. They should not have persecuted Israel.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Likewise, God has been and will be fair to you. Now “fair” doesn’t mean that every one of us has had the same experiences in life. It only means that the way God has dealt with you is just—as he dealt fairly with these nations who refused him. </a:t>
            </a:r>
            <a:endParaRPr lang="en-US">
              <a:latin typeface="Arial"/>
              <a:cs typeface="Arial"/>
            </a:endParaRPr>
          </a:p>
        </p:txBody>
      </p:sp>
    </p:spTree>
    <p:extLst>
      <p:ext uri="{BB962C8B-B14F-4D97-AF65-F5344CB8AC3E}">
        <p14:creationId xmlns:p14="http://schemas.microsoft.com/office/powerpoint/2010/main" val="2376194042"/>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judges but also restores</a:t>
            </a:r>
            <a:r>
              <a:rPr lang="en-SG" sz="1200" kern="1200">
                <a:solidFill>
                  <a:schemeClr val="tx1"/>
                </a:solidFill>
                <a:effectLst/>
                <a:latin typeface="Arial"/>
                <a:ea typeface="+mn-ea"/>
                <a:cs typeface="Arial"/>
              </a:rPr>
              <a:t>.</a:t>
            </a:r>
            <a:endParaRPr lang="en-US">
              <a:latin typeface="Arial"/>
              <a:cs typeface="Arial"/>
            </a:endParaRPr>
          </a:p>
        </p:txBody>
      </p:sp>
    </p:spTree>
    <p:extLst>
      <p:ext uri="{BB962C8B-B14F-4D97-AF65-F5344CB8AC3E}">
        <p14:creationId xmlns:p14="http://schemas.microsoft.com/office/powerpoint/2010/main" val="408360972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79" name="Shape 5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5687182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42" name="Shape 7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6084959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03520657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Few, if any, of us has had our country totally destroyed, though this still happens today in places like Iraq, Syria, Lebanon, and even closer to home like Jakarta in 1998 when a fourth of the city was destroyed. Yet even in these situations, God has shown his mercy. Many have trusted Christ by being expulse from their country.</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ＭＳ 明朝"/>
                <a:cs typeface="Arial"/>
              </a:rPr>
              <a:t>But on a more personal level, do you think more of God’s judgment or his grace in your own life? Do you realize have much he has blessed you? The old song tells us to “count your many blessings, count them one by one.” Do you? </a:t>
            </a:r>
            <a:endParaRPr lang="en-US">
              <a:latin typeface="Arial"/>
              <a:cs typeface="Arial"/>
            </a:endParaRPr>
          </a:p>
        </p:txBody>
      </p:sp>
    </p:spTree>
    <p:extLst>
      <p:ext uri="{BB962C8B-B14F-4D97-AF65-F5344CB8AC3E}">
        <p14:creationId xmlns:p14="http://schemas.microsoft.com/office/powerpoint/2010/main" val="279428926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56608042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Arial"/>
              <a:cs typeface="Arial"/>
            </a:endParaRPr>
          </a:p>
          <a:p>
            <a:r>
              <a:rPr lang="en-US" dirty="0">
                <a:latin typeface="Arial"/>
                <a:cs typeface="Arial"/>
              </a:rPr>
              <a:t>The Lord judges us with constraint so we will yield to him.</a:t>
            </a:r>
          </a:p>
          <a:p>
            <a:endParaRPr lang="en-US" dirty="0">
              <a:latin typeface="Arial"/>
              <a:cs typeface="Arial"/>
            </a:endParaRPr>
          </a:p>
        </p:txBody>
      </p:sp>
    </p:spTree>
    <p:extLst>
      <p:ext uri="{BB962C8B-B14F-4D97-AF65-F5344CB8AC3E}">
        <p14:creationId xmlns:p14="http://schemas.microsoft.com/office/powerpoint/2010/main" val="3192689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8" name="Shape 2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0883053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appoints candid people to show us both his discipline and restoration</a:t>
            </a:r>
            <a:r>
              <a:rPr lang="en-US" baseline="0">
                <a:latin typeface="Arial"/>
                <a:cs typeface="Arial"/>
              </a:rPr>
              <a:t>. </a:t>
            </a:r>
            <a:endParaRPr lang="en-US">
              <a:latin typeface="Arial"/>
              <a:cs typeface="Arial"/>
            </a:endParaRPr>
          </a:p>
        </p:txBody>
      </p:sp>
    </p:spTree>
    <p:extLst>
      <p:ext uri="{BB962C8B-B14F-4D97-AF65-F5344CB8AC3E}">
        <p14:creationId xmlns:p14="http://schemas.microsoft.com/office/powerpoint/2010/main" val="53977116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The LORD's</a:t>
            </a:r>
            <a:r>
              <a:rPr lang="en-US" baseline="0">
                <a:latin typeface="Arial"/>
                <a:cs typeface="Arial"/>
              </a:rPr>
              <a:t> punishment is always less than his rewards.</a:t>
            </a:r>
            <a:endParaRPr lang="en-US">
              <a:latin typeface="Arial"/>
              <a:cs typeface="Arial"/>
            </a:endParaRPr>
          </a:p>
        </p:txBody>
      </p:sp>
    </p:spTree>
    <p:extLst>
      <p:ext uri="{BB962C8B-B14F-4D97-AF65-F5344CB8AC3E}">
        <p14:creationId xmlns:p14="http://schemas.microsoft.com/office/powerpoint/2010/main" val="83514761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He will judge unbelievers as</a:t>
            </a:r>
            <a:r>
              <a:rPr lang="en-US" baseline="0">
                <a:latin typeface="Arial"/>
                <a:cs typeface="Arial"/>
              </a:rPr>
              <a:t> well as his own people.</a:t>
            </a:r>
            <a:endParaRPr lang="en-US">
              <a:latin typeface="Arial"/>
              <a:cs typeface="Arial"/>
            </a:endParaRPr>
          </a:p>
        </p:txBody>
      </p:sp>
    </p:spTree>
    <p:extLst>
      <p:ext uri="{BB962C8B-B14F-4D97-AF65-F5344CB8AC3E}">
        <p14:creationId xmlns:p14="http://schemas.microsoft.com/office/powerpoint/2010/main" val="45625813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sym typeface="Arial"/>
              <a:rtl val="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judges but also restores</a:t>
            </a:r>
            <a:r>
              <a:rPr lang="en-SG" sz="1200" kern="1200">
                <a:solidFill>
                  <a:schemeClr val="tx1"/>
                </a:solidFill>
                <a:effectLst/>
                <a:latin typeface="Arial"/>
                <a:ea typeface="+mn-ea"/>
                <a:cs typeface="Arial"/>
              </a:rPr>
              <a:t>.</a:t>
            </a:r>
            <a:endParaRPr lang="en-US">
              <a:latin typeface="Arial"/>
              <a:cs typeface="Arial"/>
            </a:endParaRPr>
          </a:p>
        </p:txBody>
      </p:sp>
    </p:spTree>
    <p:extLst>
      <p:ext uri="{BB962C8B-B14F-4D97-AF65-F5344CB8AC3E}">
        <p14:creationId xmlns:p14="http://schemas.microsoft.com/office/powerpoint/2010/main" val="809452149"/>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1"/>
        <p:cNvGrpSpPr/>
        <p:nvPr/>
      </p:nvGrpSpPr>
      <p:grpSpPr>
        <a:xfrm>
          <a:off x="0" y="0"/>
          <a:ext cx="0" cy="0"/>
          <a:chOff x="0" y="0"/>
          <a:chExt cx="0" cy="0"/>
        </a:xfrm>
      </p:grpSpPr>
      <p:sp>
        <p:nvSpPr>
          <p:cNvPr id="1922" name="Shape 192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23" name="Shape 19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5076876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8"/>
        <p:cNvGrpSpPr/>
        <p:nvPr/>
      </p:nvGrpSpPr>
      <p:grpSpPr>
        <a:xfrm>
          <a:off x="0" y="0"/>
          <a:ext cx="0" cy="0"/>
          <a:chOff x="0" y="0"/>
          <a:chExt cx="0" cy="0"/>
        </a:xfrm>
      </p:grpSpPr>
      <p:sp>
        <p:nvSpPr>
          <p:cNvPr id="1929" name="Shape 192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30" name="Shape 19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4026356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Shape 193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246</a:t>
            </a:fld>
            <a:endParaRPr lang="en-US" sz="1200" b="0" i="0" u="none" strike="noStrike" cap="none" baseline="0">
              <a:solidFill>
                <a:srgbClr val="000000"/>
              </a:solidFill>
              <a:latin typeface="Calibri"/>
              <a:ea typeface="Calibri"/>
              <a:cs typeface="Calibri"/>
              <a:sym typeface="Calibri"/>
            </a:endParaRPr>
          </a:p>
        </p:txBody>
      </p:sp>
      <p:sp>
        <p:nvSpPr>
          <p:cNvPr id="1938" name="Shape 19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39" name="Shape 19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1286172995"/>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Shape 19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48" name="Shape 19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Brown arrows from bottom represent the Egyptian campaign</a:t>
            </a:r>
          </a:p>
        </p:txBody>
      </p:sp>
    </p:spTree>
    <p:extLst>
      <p:ext uri="{BB962C8B-B14F-4D97-AF65-F5344CB8AC3E}">
        <p14:creationId xmlns:p14="http://schemas.microsoft.com/office/powerpoint/2010/main" val="177342085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Shape 195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6" name="Shape 19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7872701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Shape 196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63" name="Shape 19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53050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2110207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Shape 1969"/>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250</a:t>
            </a:fld>
            <a:endParaRPr lang="en-US" sz="1200" b="0" i="0" u="none" strike="noStrike" cap="none" baseline="0">
              <a:solidFill>
                <a:srgbClr val="000000"/>
              </a:solidFill>
              <a:latin typeface="Calibri"/>
              <a:ea typeface="Calibri"/>
              <a:cs typeface="Calibri"/>
              <a:sym typeface="Calibri"/>
            </a:endParaRPr>
          </a:p>
        </p:txBody>
      </p:sp>
      <p:sp>
        <p:nvSpPr>
          <p:cNvPr id="1970" name="Shape 19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71" name="Shape 19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What about my learning Spanish?  This helped me learn French, German, Greek, and Hebrew to make it through my seven-year tribulation at Dallas Seminary.</a:t>
            </a:r>
          </a:p>
        </p:txBody>
      </p:sp>
    </p:spTree>
    <p:extLst>
      <p:ext uri="{BB962C8B-B14F-4D97-AF65-F5344CB8AC3E}">
        <p14:creationId xmlns:p14="http://schemas.microsoft.com/office/powerpoint/2010/main" val="380109063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6"/>
        <p:cNvGrpSpPr/>
        <p:nvPr/>
      </p:nvGrpSpPr>
      <p:grpSpPr>
        <a:xfrm>
          <a:off x="0" y="0"/>
          <a:ext cx="0" cy="0"/>
          <a:chOff x="0" y="0"/>
          <a:chExt cx="0" cy="0"/>
        </a:xfrm>
      </p:grpSpPr>
      <p:sp>
        <p:nvSpPr>
          <p:cNvPr id="1977" name="Shape 1977"/>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251</a:t>
            </a:fld>
            <a:endParaRPr lang="en-US" sz="1200" b="0" i="0" u="none" strike="noStrike" cap="none" baseline="0">
              <a:solidFill>
                <a:srgbClr val="000000"/>
              </a:solidFill>
              <a:latin typeface="Calibri"/>
              <a:ea typeface="Calibri"/>
              <a:cs typeface="Calibri"/>
              <a:sym typeface="Calibri"/>
            </a:endParaRPr>
          </a:p>
        </p:txBody>
      </p:sp>
      <p:sp>
        <p:nvSpPr>
          <p:cNvPr id="1978" name="Shape 19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979" name="Shape 19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And what happened to James Kanaganayagam after returning to Sri Lanka?  There was an opening for director of Back to the Bible Radio Ministry in Colombo.  They were looking for a native Sri Lankan with both biblical training and broad experience in multimedia ministry!  James told me that had he not worked for 3M (Miserable Media Ministry—not the real name!), he would never know how to direct his staff of 36 production engineers, announcers, script writers, and the like.  He is now the International Director of BBTB for the entire world!</a:t>
            </a:r>
          </a:p>
        </p:txBody>
      </p:sp>
    </p:spTree>
    <p:extLst>
      <p:ext uri="{BB962C8B-B14F-4D97-AF65-F5344CB8AC3E}">
        <p14:creationId xmlns:p14="http://schemas.microsoft.com/office/powerpoint/2010/main" val="27240370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4"/>
        <p:cNvGrpSpPr/>
        <p:nvPr/>
      </p:nvGrpSpPr>
      <p:grpSpPr>
        <a:xfrm>
          <a:off x="0" y="0"/>
          <a:ext cx="0" cy="0"/>
          <a:chOff x="0" y="0"/>
          <a:chExt cx="0" cy="0"/>
        </a:xfrm>
      </p:grpSpPr>
      <p:sp>
        <p:nvSpPr>
          <p:cNvPr id="1985" name="Shape 198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86" name="Shape 19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594049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Shape 199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93" name="Shape 19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7961352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Shape 199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00" name="Shape 20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39774922"/>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7"/>
        <p:cNvGrpSpPr/>
        <p:nvPr/>
      </p:nvGrpSpPr>
      <p:grpSpPr>
        <a:xfrm>
          <a:off x="0" y="0"/>
          <a:ext cx="0" cy="0"/>
          <a:chOff x="0" y="0"/>
          <a:chExt cx="0" cy="0"/>
        </a:xfrm>
      </p:grpSpPr>
      <p:sp>
        <p:nvSpPr>
          <p:cNvPr id="2008" name="Shape 200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09" name="Shape 20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899633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Shape 201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16" name="Shape 20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0982544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373040121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Shape 202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259</a:t>
            </a:fld>
            <a:endParaRPr lang="en-US" sz="1200" b="0" i="0" u="none" strike="noStrike" cap="none" baseline="0">
              <a:solidFill>
                <a:srgbClr val="000000"/>
              </a:solidFill>
              <a:latin typeface="Calibri"/>
              <a:ea typeface="Calibri"/>
              <a:cs typeface="Calibri"/>
              <a:sym typeface="Calibri"/>
            </a:endParaRPr>
          </a:p>
        </p:txBody>
      </p:sp>
      <p:sp>
        <p:nvSpPr>
          <p:cNvPr id="2022" name="Shape 20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a:headEnd type="none" w="med" len="med"/>
            <a:tailEnd type="none" w="med" len="med"/>
          </a:ln>
        </p:spPr>
      </p:sp>
      <p:sp>
        <p:nvSpPr>
          <p:cNvPr id="2023" name="Shape 2023"/>
          <p:cNvSpPr txBox="1">
            <a:spLocks noGrp="1"/>
          </p:cNvSpPr>
          <p:nvPr>
            <p:ph type="body" idx="1"/>
          </p:nvPr>
        </p:nvSpPr>
        <p:spPr>
          <a:xfrm>
            <a:off x="685800" y="4343400"/>
            <a:ext cx="5486399" cy="4114800"/>
          </a:xfrm>
          <a:prstGeom prst="rect">
            <a:avLst/>
          </a:prstGeom>
          <a:solidFill>
            <a:srgbClr val="FFFFFF"/>
          </a:solidFill>
          <a:ln w="9525" cap="flat" cmpd="sng">
            <a:solidFill>
              <a:srgbClr val="00000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But at times we don't know why God has us do "crazy" things.  </a:t>
            </a:r>
          </a:p>
          <a:p>
            <a:pPr marL="0" marR="0" lvl="0" indent="0" algn="l" rtl="0">
              <a:spcBef>
                <a:spcPts val="0"/>
              </a:spcBef>
              <a:buSzPct val="25000"/>
              <a:buFont typeface="Times New Roman"/>
              <a:buNone/>
            </a:pPr>
            <a:r>
              <a:rPr lang="en-US" sz="1800" b="0" i="0" u="none" strike="noStrike" cap="none" baseline="0">
                <a:latin typeface="Times New Roman"/>
                <a:ea typeface="Times New Roman"/>
                <a:cs typeface="Times New Roman"/>
                <a:sym typeface="Times New Roman"/>
              </a:rPr>
              <a:t>I don't know why God called me to help start International Community School, but now ICS has 460 students and it provided Susan ministry opportunities for years—plus trained our sons.</a:t>
            </a:r>
          </a:p>
          <a:p>
            <a:pPr>
              <a:spcBef>
                <a:spcPts val="0"/>
              </a:spcBef>
              <a:buNone/>
            </a:pPr>
            <a:endParaRPr sz="1800" b="0" i="0" u="none" strike="noStrike" cap="none" baseline="0">
              <a:latin typeface="Times New Roman"/>
              <a:ea typeface="Times New Roman"/>
              <a:cs typeface="Times New Roman"/>
              <a:sym typeface="Times New Roman"/>
            </a:endParaRPr>
          </a:p>
        </p:txBody>
      </p:sp>
    </p:spTree>
    <p:extLst>
      <p:ext uri="{BB962C8B-B14F-4D97-AF65-F5344CB8AC3E}">
        <p14:creationId xmlns:p14="http://schemas.microsoft.com/office/powerpoint/2010/main" val="2246354135"/>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261</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89833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9" name="Shape 2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80992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7" name="Shape 2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49828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4" name="Shape 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29327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72777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1" name="Shape 3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67990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1" name="Shape 3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7044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76" name="Shape 3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957861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85" name="Shape 3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40830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5" name="Shape 4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517875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9" name="Shape 5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75385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81895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79" name="Shape 5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97066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46" name="Shape 6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73412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Shape 65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54" name="Shape 6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642977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86" name="Shape 6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79624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710" name="Shape 7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09080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Shape 7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17" name="Shape 7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02161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Shape 72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27" name="Shape 7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853043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35" name="Shape 7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20667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83" name="Shape 7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74146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34773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Shape 7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91" name="Shape 7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79582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17" name="Shape 8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599614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Shape 82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25" name="Shape 8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77090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Shape 8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pPr>
              <a:spcBef>
                <a:spcPts val="0"/>
              </a:spcBef>
              <a:buNone/>
            </a:pPr>
            <a:endParaRPr dirty="0"/>
          </a:p>
        </p:txBody>
      </p:sp>
      <p:sp>
        <p:nvSpPr>
          <p:cNvPr id="833" name="Shape 8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95537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Shape 8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41" name="Shape 8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947885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03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Jeremiah</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prophecies were written down not in chronological order, but rather in a seemingly haphazard way, as shown in this chart.  However, as we read the book of Jeremiah we can see that there is a logical flow in what and who it was trying to address. </a:t>
            </a:r>
          </a:p>
        </p:txBody>
      </p:sp>
    </p:spTree>
    <p:extLst>
      <p:ext uri="{BB962C8B-B14F-4D97-AF65-F5344CB8AC3E}">
        <p14:creationId xmlns:p14="http://schemas.microsoft.com/office/powerpoint/2010/main" val="39313076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Shape 85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57" name="Shape 8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628831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Shape 951"/>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53</a:t>
            </a:fld>
            <a:endParaRPr lang="en-US" sz="1200" b="0" i="0" u="none" strike="noStrike" cap="none" baseline="0">
              <a:solidFill>
                <a:srgbClr val="000000"/>
              </a:solidFill>
              <a:latin typeface="Calibri"/>
              <a:ea typeface="Calibri"/>
              <a:cs typeface="Calibri"/>
              <a:sym typeface="Calibri"/>
            </a:endParaRPr>
          </a:p>
        </p:txBody>
      </p:sp>
      <p:sp>
        <p:nvSpPr>
          <p:cNvPr id="952" name="Shape 9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53" name="Shape 9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3666060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Shape 97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77" name="Shape 9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174426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44" name="Shape 10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3017679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810623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42" name="Shape 7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98027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Shape 97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77" name="Shape 9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328446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11" name="Shape 5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3843655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Shape 97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77" name="Shape 9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530027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96" name="Shape 9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399618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Shape 100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03" name="Shape 10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166034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Shape 101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13" name="Shape 10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46074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Shape 102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23" name="Shape 10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987357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Shape 102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30" name="Shape 10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952633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Shape 10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38" name="Shape 10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The people in Israel were not too concerned about Babylon, in fact they thought they were secure in their successes</a:t>
            </a:r>
          </a:p>
        </p:txBody>
      </p:sp>
    </p:spTree>
    <p:extLst>
      <p:ext uri="{BB962C8B-B14F-4D97-AF65-F5344CB8AC3E}">
        <p14:creationId xmlns:p14="http://schemas.microsoft.com/office/powerpoint/2010/main" val="2116486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42" name="Shape 7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1947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Shape 74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750" name="Shape 7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56753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565243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It is wonderful to be with you all again after taking a week off to be with my family in the USA. This is a first for us—three days of flying to have four and half days with my family—but when a $4000 trip costs only $100 now since our son is a pilot, we had little excuse not to go!</a:t>
            </a:r>
            <a:r>
              <a:rPr lang="en-SG">
                <a:effectLst/>
                <a:latin typeface="Arial"/>
                <a:cs typeface="Arial"/>
              </a:rPr>
              <a:t> </a:t>
            </a:r>
            <a:endParaRPr lang="en-US">
              <a:latin typeface="Arial"/>
              <a:cs typeface="Arial"/>
            </a:endParaRPr>
          </a:p>
        </p:txBody>
      </p:sp>
    </p:spTree>
    <p:extLst>
      <p:ext uri="{BB962C8B-B14F-4D97-AF65-F5344CB8AC3E}">
        <p14:creationId xmlns:p14="http://schemas.microsoft.com/office/powerpoint/2010/main" val="12131047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We had special times with our</a:t>
            </a:r>
            <a:r>
              <a:rPr lang="en-US" sz="1200" kern="1200" baseline="0">
                <a:solidFill>
                  <a:schemeClr val="tx1"/>
                </a:solidFill>
                <a:effectLst/>
                <a:latin typeface="Arial"/>
                <a:ea typeface="+mn-ea"/>
                <a:cs typeface="Arial"/>
              </a:rPr>
              <a:t> youngest son John and Susan's mother.</a:t>
            </a:r>
            <a:endParaRPr lang="en-US">
              <a:latin typeface="Arial"/>
              <a:cs typeface="Arial"/>
            </a:endParaRPr>
          </a:p>
        </p:txBody>
      </p:sp>
    </p:spTree>
    <p:extLst>
      <p:ext uri="{BB962C8B-B14F-4D97-AF65-F5344CB8AC3E}">
        <p14:creationId xmlns:p14="http://schemas.microsoft.com/office/powerpoint/2010/main" val="16525589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John even showed off his climbing skills.</a:t>
            </a:r>
            <a:endParaRPr lang="en-US">
              <a:latin typeface="Arial"/>
              <a:cs typeface="Arial"/>
            </a:endParaRPr>
          </a:p>
        </p:txBody>
      </p:sp>
    </p:spTree>
    <p:extLst>
      <p:ext uri="{BB962C8B-B14F-4D97-AF65-F5344CB8AC3E}">
        <p14:creationId xmlns:p14="http://schemas.microsoft.com/office/powerpoint/2010/main" val="41054868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We got in some hiking</a:t>
            </a:r>
            <a:r>
              <a:rPr lang="mr-IN" sz="1200" kern="1200">
                <a:solidFill>
                  <a:schemeClr val="tx1"/>
                </a:solidFill>
                <a:effectLst/>
                <a:latin typeface="Arial"/>
                <a:ea typeface="+mn-ea"/>
                <a:cs typeface="Arial"/>
              </a:rPr>
              <a:t>…</a:t>
            </a:r>
            <a:endParaRPr lang="en-US">
              <a:latin typeface="Arial"/>
              <a:cs typeface="Arial"/>
            </a:endParaRPr>
          </a:p>
        </p:txBody>
      </p:sp>
    </p:spTree>
    <p:extLst>
      <p:ext uri="{BB962C8B-B14F-4D97-AF65-F5344CB8AC3E}">
        <p14:creationId xmlns:p14="http://schemas.microsoft.com/office/powerpoint/2010/main" val="30970634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This</a:t>
            </a:r>
            <a:r>
              <a:rPr lang="en-US" sz="1200" kern="1200" baseline="0">
                <a:solidFill>
                  <a:schemeClr val="tx1"/>
                </a:solidFill>
                <a:effectLst/>
                <a:latin typeface="Arial"/>
                <a:ea typeface="+mn-ea"/>
                <a:cs typeface="Arial"/>
              </a:rPr>
              <a:t> was due to our United pilot son, Stephen.</a:t>
            </a:r>
            <a:endParaRPr lang="en-US">
              <a:latin typeface="Arial"/>
              <a:cs typeface="Arial"/>
            </a:endParaRPr>
          </a:p>
        </p:txBody>
      </p:sp>
    </p:spTree>
    <p:extLst>
      <p:ext uri="{BB962C8B-B14F-4D97-AF65-F5344CB8AC3E}">
        <p14:creationId xmlns:p14="http://schemas.microsoft.com/office/powerpoint/2010/main" val="749401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6"/>
        <p:cNvGrpSpPr/>
        <p:nvPr/>
      </p:nvGrpSpPr>
      <p:grpSpPr>
        <a:xfrm>
          <a:off x="0" y="0"/>
          <a:ext cx="0" cy="0"/>
          <a:chOff x="0" y="0"/>
          <a:chExt cx="0" cy="0"/>
        </a:xfrm>
      </p:grpSpPr>
      <p:sp>
        <p:nvSpPr>
          <p:cNvPr id="4407" name="Google Shape;440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200"/>
                <a:buFont typeface="Comic Sans MS"/>
                <a:buNone/>
                <a:tabLst/>
                <a:defRPr/>
              </a:pPr>
              <a:t>73</a:t>
            </a:fld>
            <a:endParaRPr kumimoji="0" sz="12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4408" name="Google Shape;440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409" name="Google Shape;4409;p13: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让我们一起考察经文</a:t>
            </a:r>
            <a:endParaRPr dirty="0"/>
          </a:p>
          <a:p>
            <a:pPr marL="0" lvl="0" indent="0" algn="l" rtl="0">
              <a:spcBef>
                <a:spcPts val="360"/>
              </a:spcBef>
              <a:spcAft>
                <a:spcPts val="0"/>
              </a:spcAft>
              <a:buNone/>
            </a:pPr>
            <a:r>
              <a:rPr lang="en-US" dirty="0" err="1"/>
              <a:t>圣经：每一卷书</a:t>
            </a:r>
            <a:endParaRPr dirty="0"/>
          </a:p>
        </p:txBody>
      </p:sp>
    </p:spTree>
    <p:extLst>
      <p:ext uri="{BB962C8B-B14F-4D97-AF65-F5344CB8AC3E}">
        <p14:creationId xmlns:p14="http://schemas.microsoft.com/office/powerpoint/2010/main" val="36446386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Arial"/>
              <a:cs typeface="Arial"/>
            </a:endParaRPr>
          </a:p>
          <a:p>
            <a:r>
              <a:rPr lang="ko-KR" altLang="en-US" sz="1200" kern="1200" dirty="0" err="1">
                <a:solidFill>
                  <a:schemeClr val="tx1"/>
                </a:solidFill>
                <a:effectLst/>
                <a:latin typeface="Arial"/>
                <a:ea typeface="+mn-ea"/>
                <a:cs typeface="Arial"/>
              </a:rPr>
              <a:t>耶利米书</a:t>
            </a:r>
            <a:r>
              <a:rPr lang="en-US" sz="1200" kern="1200" dirty="0">
                <a:solidFill>
                  <a:schemeClr val="tx1"/>
                </a:solidFill>
                <a:effectLst/>
                <a:latin typeface="Arial"/>
                <a:ea typeface="+mn-ea"/>
                <a:cs typeface="Arial"/>
              </a:rPr>
              <a:t> was the only prophet to live through the 586 BC fall of Jerusalem. God called him to show God’s compassion even in Judah’s darkest hours.</a:t>
            </a:r>
            <a:r>
              <a:rPr lang="en-SG" dirty="0">
                <a:effectLst/>
                <a:latin typeface="Arial"/>
                <a:cs typeface="Arial"/>
              </a:rPr>
              <a:t> </a:t>
            </a:r>
            <a:r>
              <a:rPr lang="ko-KR" altLang="en-US" dirty="0" err="1">
                <a:latin typeface="Arial"/>
                <a:cs typeface="Arial"/>
              </a:rPr>
              <a:t>耶利米书</a:t>
            </a:r>
            <a:r>
              <a:rPr lang="en-US" dirty="0">
                <a:latin typeface="Arial"/>
                <a:cs typeface="Arial"/>
              </a:rPr>
              <a:t> is</a:t>
            </a:r>
            <a:r>
              <a:rPr lang="en-US" baseline="0" dirty="0">
                <a:latin typeface="Arial"/>
                <a:cs typeface="Arial"/>
              </a:rPr>
              <a:t> known as "The Weeping Prophet." I suspect you would weep also if you saw your country ravaged and destroyed before your very eyes and you were powerless to stop it. It actually makes sense that God would call one like him who experienced such loss to be one who teaches us the need to be comforted.</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0312012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That’s because we all need to be comforted at various times of our lives. This is true for women, of course, but not only for women. </a:t>
            </a:r>
            <a:endParaRPr lang="en-US">
              <a:latin typeface="Arial"/>
              <a:cs typeface="Arial"/>
            </a:endParaRPr>
          </a:p>
        </p:txBody>
      </p:sp>
    </p:spTree>
    <p:extLst>
      <p:ext uri="{BB962C8B-B14F-4D97-AF65-F5344CB8AC3E}">
        <p14:creationId xmlns:p14="http://schemas.microsoft.com/office/powerpoint/2010/main" val="412253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110996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a:ea typeface="+mn-ea"/>
                <a:cs typeface="Arial"/>
              </a:rPr>
              <a:t>Men also need comfort many times. </a:t>
            </a:r>
            <a:endParaRPr lang="en-US">
              <a:latin typeface="Arial"/>
              <a:cs typeface="Arial"/>
            </a:endParaRPr>
          </a:p>
        </p:txBody>
      </p:sp>
    </p:spTree>
    <p:extLst>
      <p:ext uri="{BB962C8B-B14F-4D97-AF65-F5344CB8AC3E}">
        <p14:creationId xmlns:p14="http://schemas.microsoft.com/office/powerpoint/2010/main" val="38242116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a:solidFill>
                  <a:schemeClr val="tx1"/>
                </a:solidFill>
                <a:effectLst/>
                <a:latin typeface="Arial"/>
                <a:ea typeface="+mn-ea"/>
                <a:cs typeface="Arial"/>
              </a:rPr>
              <a:t>As one who often gives comfort, I found myself as one needing to be on the receiving end in January. It was challenging to be both the son and the officiating minister at my father’s memorial service, </a:t>
            </a:r>
          </a:p>
          <a:p>
            <a:r>
              <a:rPr lang="en-US" sz="1200" kern="1200" dirty="0">
                <a:solidFill>
                  <a:schemeClr val="tx1"/>
                </a:solidFill>
                <a:effectLst/>
                <a:latin typeface="Arial"/>
                <a:ea typeface="+mn-ea"/>
                <a:cs typeface="Arial"/>
              </a:rPr>
              <a:t>• but God granted comfort from this same son, Stephen, who made the effort to fly to be there as a support.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27593147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Of course, we all know that life is not only about comfort. </a:t>
            </a:r>
            <a:r>
              <a:rPr lang="en-US">
                <a:latin typeface="Arial"/>
                <a:cs typeface="Arial"/>
              </a:rPr>
              <a:t>One of the signs of growing up is to realize that we must balance discipline with comfort.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Discipline shows us when we are off track and need to realign. </a:t>
            </a:r>
          </a:p>
        </p:txBody>
      </p:sp>
    </p:spTree>
    <p:extLst>
      <p:ext uri="{BB962C8B-B14F-4D97-AF65-F5344CB8AC3E}">
        <p14:creationId xmlns:p14="http://schemas.microsoft.com/office/powerpoint/2010/main" val="31778639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But comfort helps us feel appreciated and loved. </a:t>
            </a:r>
          </a:p>
        </p:txBody>
      </p:sp>
    </p:spTree>
    <p:extLst>
      <p:ext uri="{BB962C8B-B14F-4D97-AF65-F5344CB8AC3E}">
        <p14:creationId xmlns:p14="http://schemas.microsoft.com/office/powerpoint/2010/main" val="6888335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r>
              <a:rPr lang="en-US">
                <a:latin typeface="Arial"/>
                <a:cs typeface="Arial"/>
              </a:rPr>
              <a:t>What images</a:t>
            </a:r>
            <a:r>
              <a:rPr lang="en-US" baseline="0">
                <a:latin typeface="Arial"/>
                <a:cs typeface="Arial"/>
              </a:rPr>
              <a:t> or memories come to your mind when you hear the word "discipline"?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When you were growing up, were you disciplined in a balanced way?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Did you receive mostly harsh discipline?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Or did your parents give you no discipline at all?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latin typeface="Arial"/>
                <a:cs typeface="Arial"/>
              </a:rPr>
              <a:t>Or did you experience a good balance where standards (the principle of the thing) were matched with support? Did you receive comfort along with the discipline? </a:t>
            </a:r>
          </a:p>
        </p:txBody>
      </p:sp>
    </p:spTree>
    <p:extLst>
      <p:ext uri="{BB962C8B-B14F-4D97-AF65-F5344CB8AC3E}">
        <p14:creationId xmlns:p14="http://schemas.microsoft.com/office/powerpoint/2010/main" val="14150814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A good father does not discipline in harshness and then reject and neglect his child.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cs typeface="ＭＳ Ｐゴシック" charset="0"/>
              </a:rPr>
              <a:t>Like the best earthly father, God wants us to realize that, despite his discipline, he also offers his comfort. </a:t>
            </a:r>
          </a:p>
        </p:txBody>
      </p:sp>
    </p:spTree>
    <p:extLst>
      <p:ext uri="{BB962C8B-B14F-4D97-AF65-F5344CB8AC3E}">
        <p14:creationId xmlns:p14="http://schemas.microsoft.com/office/powerpoint/2010/main" val="1560302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46" name="Shape 6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99047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8" name="Shape 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483922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67" name="Shape 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968348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528204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274222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21641282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appoints candid people to show us both his discipline and restoration</a:t>
            </a:r>
            <a:r>
              <a:rPr lang="en-US" baseline="0">
                <a:latin typeface="Arial"/>
                <a:cs typeface="Arial"/>
              </a:rPr>
              <a:t>. </a:t>
            </a:r>
            <a:endParaRPr lang="en-US">
              <a:latin typeface="Arial"/>
              <a:cs typeface="Arial"/>
            </a:endParaRPr>
          </a:p>
        </p:txBody>
      </p:sp>
    </p:spTree>
    <p:extLst>
      <p:ext uri="{BB962C8B-B14F-4D97-AF65-F5344CB8AC3E}">
        <p14:creationId xmlns:p14="http://schemas.microsoft.com/office/powerpoint/2010/main" val="299045391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51" name="Shape 3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552347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Shape 10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53" name="Shape 10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25588367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Shape 10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62" name="Shape 10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Brown arrows from bottom represent the Egyptian campaign</a:t>
            </a:r>
          </a:p>
        </p:txBody>
      </p:sp>
    </p:spTree>
    <p:extLst>
      <p:ext uri="{BB962C8B-B14F-4D97-AF65-F5344CB8AC3E}">
        <p14:creationId xmlns:p14="http://schemas.microsoft.com/office/powerpoint/2010/main" val="26874517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Shape 10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71" name="Shape 107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A recap of which books were written to whom, as we see from this chart, </a:t>
            </a:r>
            <a:r>
              <a:rPr lang="ko-KR" altLang="en-US" sz="1800" b="0" i="0" u="none" strike="noStrike" cap="none" baseline="0" dirty="0" err="1"/>
              <a:t>耶利米书</a:t>
            </a:r>
            <a:r>
              <a:rPr lang="en-US" sz="1800" b="0" i="0" u="none" strike="noStrike" cap="none" baseline="0" dirty="0"/>
              <a:t> is written to Judah. Let's take a closer look. </a:t>
            </a:r>
          </a:p>
        </p:txBody>
      </p:sp>
    </p:spTree>
    <p:extLst>
      <p:ext uri="{BB962C8B-B14F-4D97-AF65-F5344CB8AC3E}">
        <p14:creationId xmlns:p14="http://schemas.microsoft.com/office/powerpoint/2010/main" val="213236659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Shape 10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79" name="Shape 10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ko-KR" altLang="en-US" sz="1800" b="0" i="0" u="none" strike="noStrike" cap="none" baseline="0" dirty="0" err="1"/>
              <a:t>耶利米书</a:t>
            </a:r>
            <a:r>
              <a:rPr lang="en-US" sz="1800" b="0" i="0" u="none" strike="noStrike" cap="none" baseline="0" dirty="0"/>
              <a:t> addressed the people of Judah: (1) as a warning before the Fall, (2) as an encouragement to Exiles before the Fall, and (3) to Exiles after the Fall. The different widths of the circles represent the relative numbers of people. </a:t>
            </a:r>
          </a:p>
        </p:txBody>
      </p:sp>
    </p:spTree>
    <p:extLst>
      <p:ext uri="{BB962C8B-B14F-4D97-AF65-F5344CB8AC3E}">
        <p14:creationId xmlns:p14="http://schemas.microsoft.com/office/powerpoint/2010/main" val="10417690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a:p>
            <a:pPr>
              <a:spcAft>
                <a:spcPts val="0"/>
              </a:spcAft>
            </a:pPr>
            <a:r>
              <a:rPr lang="en-US" sz="1200">
                <a:effectLst/>
                <a:latin typeface="Cambria"/>
                <a:ea typeface="ＭＳ 明朝"/>
                <a:cs typeface="Times New Roman"/>
              </a:rPr>
              <a:t>I will be honest with you—my main goal is to be honest with you!</a:t>
            </a:r>
            <a:endParaRPr lang="en-SG" sz="1200">
              <a:effectLst/>
              <a:latin typeface="Cambria"/>
              <a:ea typeface="ＭＳ 明朝"/>
              <a:cs typeface="Times New Roman"/>
            </a:endParaRPr>
          </a:p>
          <a:p>
            <a:pPr>
              <a:spcAft>
                <a:spcPts val="0"/>
              </a:spcAft>
            </a:pPr>
            <a:r>
              <a:rPr lang="en-US" sz="1200">
                <a:effectLst/>
                <a:latin typeface="Cambria"/>
                <a:ea typeface="ＭＳ 明朝"/>
                <a:cs typeface="Times New Roman"/>
              </a:rPr>
              <a:t>That honest truth includes both the things we like to hear and those things that we do not like.</a:t>
            </a:r>
            <a:endParaRPr lang="en-SG" sz="1200">
              <a:effectLst/>
              <a:latin typeface="Cambria"/>
              <a:ea typeface="ＭＳ 明朝"/>
              <a:cs typeface="Times New Roman"/>
            </a:endParaRPr>
          </a:p>
          <a:p>
            <a:pPr>
              <a:spcAft>
                <a:spcPts val="0"/>
              </a:spcAft>
            </a:pPr>
            <a:r>
              <a:rPr lang="en-US" sz="1200">
                <a:effectLst/>
                <a:latin typeface="Cambria"/>
                <a:ea typeface="ＭＳ 明朝"/>
                <a:cs typeface="Times New Roman"/>
              </a:rPr>
              <a:t>• St. Augustine said, “The truth is like a lion. You don’t have to defend it. Let it loose. It will defend itself.”</a:t>
            </a:r>
            <a:endParaRPr lang="en-SG" sz="1200">
              <a:effectLst/>
              <a:latin typeface="Cambria"/>
              <a:ea typeface="ＭＳ 明朝"/>
              <a:cs typeface="Times New Roman"/>
            </a:endParaRPr>
          </a:p>
          <a:p>
            <a:pPr>
              <a:spcAft>
                <a:spcPts val="0"/>
              </a:spcAft>
            </a:pPr>
            <a:r>
              <a:rPr lang="en-US" sz="1200">
                <a:effectLst/>
                <a:latin typeface="Cambria"/>
                <a:ea typeface="ＭＳ 明朝"/>
                <a:cs typeface="Times New Roman"/>
              </a:rPr>
              <a:t>My prayer is that those of us who need comfort will find it here today. God is, after, the “God of all comfort” (2 Cor). That is the “building up” aspect of pastoral ministry. I have come to build you up.</a:t>
            </a:r>
            <a:endParaRPr lang="en-SG" sz="1200">
              <a:effectLst/>
              <a:latin typeface="Cambria"/>
              <a:ea typeface="ＭＳ 明朝"/>
              <a:cs typeface="Times New Roman"/>
            </a:endParaRPr>
          </a:p>
          <a:p>
            <a:pPr>
              <a:spcAft>
                <a:spcPts val="0"/>
              </a:spcAft>
            </a:pPr>
            <a:r>
              <a:rPr lang="en-US" sz="1200">
                <a:effectLst/>
                <a:latin typeface="Cambria"/>
                <a:ea typeface="ＭＳ 明朝"/>
                <a:cs typeface="Times New Roman"/>
              </a:rPr>
              <a:t>But God has also called me to “tear down.” That means that God’s primary goal in your life is not to make you comfortable. It is to make you like his son Jesus. That will take some tearing down of patterns that hinder Christlikeness in us.</a:t>
            </a:r>
            <a:endParaRPr lang="en-SG" sz="1200">
              <a:effectLst/>
              <a:latin typeface="Cambria"/>
              <a:ea typeface="ＭＳ 明朝"/>
              <a:cs typeface="Times New Roman"/>
            </a:endParaRPr>
          </a:p>
          <a:p>
            <a:pPr>
              <a:spcAft>
                <a:spcPts val="0"/>
              </a:spcAft>
            </a:pPr>
            <a:r>
              <a:rPr lang="en-US" sz="1200">
                <a:effectLst/>
                <a:latin typeface="Cambria"/>
                <a:ea typeface="ＭＳ 明朝"/>
                <a:cs typeface="Times New Roman"/>
              </a:rPr>
              <a:t> </a:t>
            </a:r>
            <a:endParaRPr lang="en-SG" sz="1200">
              <a:effectLst/>
              <a:latin typeface="Cambria"/>
              <a:ea typeface="ＭＳ 明朝"/>
              <a:cs typeface="Times New Roman"/>
            </a:endParaRPr>
          </a:p>
          <a:p>
            <a:endParaRPr lang="en-US">
              <a:cs typeface="ＭＳ Ｐゴシック" charset="0"/>
            </a:endParaRPr>
          </a:p>
        </p:txBody>
      </p:sp>
    </p:spTree>
    <p:extLst>
      <p:ext uri="{BB962C8B-B14F-4D97-AF65-F5344CB8AC3E}">
        <p14:creationId xmlns:p14="http://schemas.microsoft.com/office/powerpoint/2010/main" val="42169768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latin typeface="Arial"/>
                <a:cs typeface="Arial"/>
              </a:rPr>
              <a:t>In what ways can</a:t>
            </a:r>
            <a:r>
              <a:rPr lang="en-US" baseline="0">
                <a:latin typeface="Arial"/>
                <a:cs typeface="Arial"/>
              </a:rPr>
              <a:t> we see God's compassion even when he has to punish sin?</a:t>
            </a:r>
            <a:endParaRPr lang="en-US">
              <a:latin typeface="Arial"/>
              <a:cs typeface="Arial"/>
            </a:endParaRPr>
          </a:p>
          <a:p>
            <a:endParaRPr lang="en-US">
              <a:cs typeface="ＭＳ Ｐゴシック" charset="0"/>
            </a:endParaRPr>
          </a:p>
        </p:txBody>
      </p:sp>
    </p:spTree>
    <p:extLst>
      <p:ext uri="{BB962C8B-B14F-4D97-AF65-F5344CB8AC3E}">
        <p14:creationId xmlns:p14="http://schemas.microsoft.com/office/powerpoint/2010/main" val="19913405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appoints candid people to show us both his discipline and restoration</a:t>
            </a:r>
            <a:r>
              <a:rPr lang="en-US" baseline="0">
                <a:latin typeface="Arial"/>
                <a:cs typeface="Arial"/>
              </a:rPr>
              <a:t>. </a:t>
            </a:r>
            <a:endParaRPr lang="en-US">
              <a:latin typeface="Arial"/>
              <a:cs typeface="Arial"/>
            </a:endParaRPr>
          </a:p>
        </p:txBody>
      </p:sp>
    </p:spTree>
    <p:extLst>
      <p:ext uri="{BB962C8B-B14F-4D97-AF65-F5344CB8AC3E}">
        <p14:creationId xmlns:p14="http://schemas.microsoft.com/office/powerpoint/2010/main" val="4149305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mn-ea"/>
                <a:cs typeface="Arial"/>
              </a:rPr>
              <a:t>He appoints candid people to show us both his discipline and restoration</a:t>
            </a:r>
            <a:r>
              <a:rPr lang="en-US" baseline="0">
                <a:latin typeface="Arial"/>
                <a:cs typeface="Arial"/>
              </a:rPr>
              <a:t>. </a:t>
            </a:r>
            <a:endParaRPr lang="en-US">
              <a:latin typeface="Arial"/>
              <a:cs typeface="Arial"/>
            </a:endParaRPr>
          </a:p>
        </p:txBody>
      </p:sp>
    </p:spTree>
    <p:extLst>
      <p:ext uri="{BB962C8B-B14F-4D97-AF65-F5344CB8AC3E}">
        <p14:creationId xmlns:p14="http://schemas.microsoft.com/office/powerpoint/2010/main" val="29792042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a:cs typeface="Arial"/>
            </a:endParaRPr>
          </a:p>
          <a:p>
            <a:r>
              <a:rPr lang="en-US">
                <a:latin typeface="Arial"/>
                <a:cs typeface="Arial"/>
              </a:rPr>
              <a:t>The LORD's</a:t>
            </a:r>
            <a:r>
              <a:rPr lang="en-US" baseline="0">
                <a:latin typeface="Arial"/>
                <a:cs typeface="Arial"/>
              </a:rPr>
              <a:t> punishment is always less than his rewards.</a:t>
            </a:r>
            <a:endParaRPr lang="en-US">
              <a:latin typeface="Arial"/>
              <a:cs typeface="Arial"/>
            </a:endParaRPr>
          </a:p>
        </p:txBody>
      </p:sp>
    </p:spTree>
    <p:extLst>
      <p:ext uri="{BB962C8B-B14F-4D97-AF65-F5344CB8AC3E}">
        <p14:creationId xmlns:p14="http://schemas.microsoft.com/office/powerpoint/2010/main" val="27702394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Shape 10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91" name="Shape 10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a:t>However, more than just the people of Judah alone, there were prophecies addressed to the other non-Israelite cities in those days. </a:t>
            </a:r>
          </a:p>
        </p:txBody>
      </p:sp>
    </p:spTree>
    <p:extLst>
      <p:ext uri="{BB962C8B-B14F-4D97-AF65-F5344CB8AC3E}">
        <p14:creationId xmlns:p14="http://schemas.microsoft.com/office/powerpoint/2010/main" val="25593667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a:p>
            <a:r>
              <a:rPr lang="en-US"/>
              <a:t>This verse reminds us of some of our key priorities:</a:t>
            </a:r>
          </a:p>
          <a:p>
            <a:r>
              <a:rPr lang="en-US"/>
              <a:t>1.</a:t>
            </a:r>
            <a:r>
              <a:rPr lang="en-US" baseline="0"/>
              <a:t> </a:t>
            </a:r>
            <a:r>
              <a:rPr lang="en-US"/>
              <a:t>We must look out for people in need going through various crossroads in their lives.</a:t>
            </a:r>
          </a:p>
          <a:p>
            <a:r>
              <a:rPr lang="en-US"/>
              <a:t>2. We must prioritize that which is proven and not be pursuing every new fad that comes down the road.</a:t>
            </a:r>
          </a:p>
          <a:p>
            <a:r>
              <a:rPr lang="en-US"/>
              <a:t>3. We must instead pursue the Word of God, making the Bible central to all we do—and obey it.</a:t>
            </a:r>
          </a:p>
          <a:p>
            <a:r>
              <a:rPr lang="en-US"/>
              <a:t>4. We must be a place of rest for people in the very stressed out country of Singapore.</a:t>
            </a:r>
          </a:p>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Shape 1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03" name="Shape 1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800" b="0" i="0" u="none" strike="noStrike" cap="none" baseline="0" dirty="0"/>
              <a:t>The book is divided into 4 main sections / segments. First in chap 1, a familiar passage of </a:t>
            </a:r>
            <a:r>
              <a:rPr lang="ko-KR" altLang="en-US" sz="1800" b="0" i="0" u="none" strike="noStrike" cap="none" baseline="0" dirty="0" err="1"/>
              <a:t>耶利米书</a:t>
            </a:r>
            <a:r>
              <a:rPr lang="en-US" sz="1800" b="0" i="0" u="none" strike="noStrike" cap="none" baseline="0" dirty="0"/>
              <a:t>'s call, his person and identity, </a:t>
            </a:r>
            <a:r>
              <a:rPr lang="ko-KR" altLang="en-US" sz="1800" b="0" i="0" u="none" strike="noStrike" cap="none" baseline="0" dirty="0" err="1"/>
              <a:t>耶利米书</a:t>
            </a:r>
            <a:r>
              <a:rPr lang="en-US" sz="1800" b="0" i="0" u="none" strike="noStrike" cap="none" baseline="0" dirty="0"/>
              <a:t> got down to work very quickly in Chap 2. There are a number of object lessons that run through the 2nd segment. Clear signs that God asks </a:t>
            </a:r>
            <a:r>
              <a:rPr lang="ko-KR" altLang="en-US" sz="1800" b="0" i="0" u="none" strike="noStrike" cap="none" baseline="0" dirty="0" err="1"/>
              <a:t>耶利米书</a:t>
            </a:r>
            <a:r>
              <a:rPr lang="en-US" sz="1800" b="0" i="0" u="none" strike="noStrike" cap="none" baseline="0" dirty="0"/>
              <a:t> to do to give the Judeans an obvious reminder of what they had not done and their failure to return and repent before God. However, buried between this segment in chapters 30-33 is a message of hope in a future restoration, and embedded there is also the new covenant, that we will cover near the end. After that from 34 onwards, it is against message and warning after warning against disobedience. But interestingly in Chap 45, if we read it, it is really interestingly it is with regards to an incident that happened 20 years earlier, and it is placed here to encourage and show God's sovereignty. This is also a reminder of the encouragement that God gave to </a:t>
            </a:r>
            <a:r>
              <a:rPr lang="ko-KR" altLang="en-US" sz="1800" b="0" i="0" u="none" strike="noStrike" cap="none" baseline="0" dirty="0" err="1"/>
              <a:t>耶利米书</a:t>
            </a:r>
            <a:r>
              <a:rPr lang="en-US" sz="1800" b="0" i="0" u="none" strike="noStrike" cap="none" baseline="0" dirty="0"/>
              <a:t> in Chap 1: 19.. The next segment is the oracle against the nations that persecuted Judah. These are clear prophesies outlining the future of these nations, many of which where fulfilled. As we read the prophesies against the nations, we see that the Prophecies end with Babylon, and how God would very certainly destroy them. The focus on this was I believe also to bring hope to the Israelites at that time, where they couldn't really see beyond their suffering and subjugation. So the reality that future judgement lay ahead for Babylon was also an important encouragement for them to know that their God was a just God. </a:t>
            </a:r>
          </a:p>
        </p:txBody>
      </p:sp>
    </p:spTree>
    <p:extLst>
      <p:ext uri="{BB962C8B-B14F-4D97-AF65-F5344CB8AC3E}">
        <p14:creationId xmlns:p14="http://schemas.microsoft.com/office/powerpoint/2010/main" val="39548764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Shape 1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111" name="Shape 11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342194249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Shape 112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26" name="Shape 1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135223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4"/>
        <p:cNvGrpSpPr/>
        <p:nvPr/>
      </p:nvGrpSpPr>
      <p:grpSpPr>
        <a:xfrm>
          <a:off x="0" y="0"/>
          <a:ext cx="0" cy="0"/>
          <a:chOff x="0" y="0"/>
          <a:chExt cx="0" cy="0"/>
        </a:xfrm>
      </p:grpSpPr>
      <p:sp>
        <p:nvSpPr>
          <p:cNvPr id="1135" name="Shape 113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36" name="Shape 1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0088703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Shape 114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46" name="Shape 1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677675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DDE88C-F906-2B4B-BAD6-141ADB5EDE28}"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i="1">
                <a:solidFill>
                  <a:srgbClr val="6699FF"/>
                </a:solidFill>
                <a:ea typeface="宋体" charset="0"/>
                <a:cs typeface="宋体" charset="0"/>
              </a:rPr>
              <a:t>"</a:t>
            </a:r>
            <a:r>
              <a:rPr lang="en-US" altLang="zh-CN" b="1" i="1">
                <a:solidFill>
                  <a:srgbClr val="6699FF"/>
                </a:solidFill>
                <a:ea typeface="宋体" charset="0"/>
                <a:cs typeface="宋体" charset="0"/>
              </a:rPr>
              <a:t>Even if Moses and Samuel were to stand before Me, My heart would not go out to this people. Send them away from My presence! Let them go!</a:t>
            </a:r>
            <a:r>
              <a:rPr lang="ru-RU" altLang="zh-CN" b="1" i="1">
                <a:solidFill>
                  <a:srgbClr val="6699FF"/>
                </a:solidFill>
                <a:ea typeface="宋体" charset="0"/>
                <a:cs typeface="宋体" charset="0"/>
              </a:rPr>
              <a:t>"</a:t>
            </a:r>
            <a:r>
              <a:rPr lang="en-US" altLang="zh-CN">
                <a:solidFill>
                  <a:srgbClr val="6699FF"/>
                </a:solidFill>
                <a:ea typeface="宋体" charset="0"/>
                <a:cs typeface="宋体" charset="0"/>
              </a:rPr>
              <a:t> </a:t>
            </a:r>
            <a:endParaRPr lang="en-US" altLang="ja-JP">
              <a:solidFill>
                <a:srgbClr val="6699FF"/>
              </a:solidFill>
              <a:ea typeface="宋体" charset="0"/>
              <a:cs typeface="宋体" charset="0"/>
            </a:endParaRPr>
          </a:p>
          <a:p>
            <a:pPr eaLnBrk="1" hangingPunct="1"/>
            <a:endParaRPr lang="en-US">
              <a:ea typeface="宋体" charset="0"/>
              <a:cs typeface="宋体" charset="0"/>
            </a:endParaRPr>
          </a:p>
        </p:txBody>
      </p:sp>
    </p:spTree>
    <p:extLst>
      <p:ext uri="{BB962C8B-B14F-4D97-AF65-F5344CB8AC3E}">
        <p14:creationId xmlns:p14="http://schemas.microsoft.com/office/powerpoint/2010/main" val="86355887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D60C66C-C3EF-3944-B02B-CE91A69A28EE}"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50000"/>
              </a:spcBef>
            </a:pPr>
            <a:r>
              <a:rPr lang="ru-RU" altLang="zh-CN" b="1" i="1">
                <a:ea typeface="宋体" charset="0"/>
                <a:cs typeface="宋体" charset="0"/>
              </a:rPr>
              <a:t>"</a:t>
            </a:r>
            <a:r>
              <a:rPr lang="en-US" altLang="zh-CN" b="1" i="1">
                <a:ea typeface="宋体" charset="0"/>
                <a:cs typeface="宋体" charset="0"/>
              </a:rPr>
              <a:t>I will make them abhorrent to all the kingdoms of the earth</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because of what Manasseh</a:t>
            </a:r>
            <a:r>
              <a:rPr lang="en-US" altLang="zh-CN" b="1" i="1">
                <a:solidFill>
                  <a:srgbClr val="FFFF00"/>
                </a:solidFill>
                <a:ea typeface="宋体" charset="0"/>
                <a:cs typeface="宋体" charset="0"/>
              </a:rPr>
              <a:t> </a:t>
            </a:r>
            <a:r>
              <a:rPr lang="en-US" altLang="zh-CN" b="1" i="1">
                <a:ea typeface="宋体" charset="0"/>
                <a:cs typeface="宋体" charset="0"/>
              </a:rPr>
              <a:t>son of Hezekiah king of Judah</a:t>
            </a:r>
            <a:r>
              <a:rPr lang="en-US" altLang="zh-CN" b="1" i="1">
                <a:solidFill>
                  <a:srgbClr val="FFFF00"/>
                </a:solidFill>
                <a:ea typeface="宋体" charset="0"/>
                <a:cs typeface="宋体" charset="0"/>
              </a:rPr>
              <a:t> </a:t>
            </a:r>
            <a:r>
              <a:rPr lang="en-US" altLang="zh-CN" b="1" i="1">
                <a:solidFill>
                  <a:srgbClr val="0000FF"/>
                </a:solidFill>
                <a:ea typeface="宋体" charset="0"/>
                <a:cs typeface="宋体" charset="0"/>
              </a:rPr>
              <a:t>did in Jerusalem.</a:t>
            </a:r>
            <a:r>
              <a:rPr lang="ru-RU" altLang="zh-CN" b="1" i="1">
                <a:solidFill>
                  <a:srgbClr val="0000FF"/>
                </a:solidFill>
                <a:ea typeface="宋体" charset="0"/>
                <a:cs typeface="宋体" charset="0"/>
              </a:rPr>
              <a:t>"</a:t>
            </a:r>
            <a:endParaRPr lang="en-US" altLang="ja-JP" b="1" i="1">
              <a:solidFill>
                <a:srgbClr val="0000FF"/>
              </a:solidFill>
              <a:ea typeface="宋体" charset="0"/>
              <a:cs typeface="宋体" charset="0"/>
            </a:endParaRPr>
          </a:p>
          <a:p>
            <a:pPr eaLnBrk="1" hangingPunct="1"/>
            <a:endParaRPr lang="en-US">
              <a:ea typeface="宋体" charset="0"/>
              <a:cs typeface="宋体" charset="0"/>
            </a:endParaRPr>
          </a:p>
        </p:txBody>
      </p:sp>
    </p:spTree>
    <p:extLst>
      <p:ext uri="{BB962C8B-B14F-4D97-AF65-F5344CB8AC3E}">
        <p14:creationId xmlns:p14="http://schemas.microsoft.com/office/powerpoint/2010/main" val="81153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8.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2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3"/>
        <p:cNvGrpSpPr/>
        <p:nvPr/>
      </p:nvGrpSpPr>
      <p:grpSpPr>
        <a:xfrm>
          <a:off x="0" y="0"/>
          <a:ext cx="0" cy="0"/>
          <a:chOff x="0" y="0"/>
          <a:chExt cx="0" cy="0"/>
        </a:xfrm>
      </p:grpSpPr>
      <p:sp>
        <p:nvSpPr>
          <p:cNvPr id="24" name="Shape 24"/>
          <p:cNvSpPr txBox="1">
            <a:spLocks noGrp="1"/>
          </p:cNvSpPr>
          <p:nvPr>
            <p:ph type="subTitle" idx="1"/>
          </p:nvPr>
        </p:nvSpPr>
        <p:spPr>
          <a:xfrm>
            <a:off x="1371600" y="2819400"/>
            <a:ext cx="6400799" cy="1752600"/>
          </a:xfrm>
          <a:prstGeom prst="rect">
            <a:avLst/>
          </a:prstGeom>
          <a:noFill/>
          <a:ln>
            <a:noFill/>
          </a:ln>
        </p:spPr>
        <p:txBody>
          <a:bodyPr lIns="91425" tIns="91425" rIns="91425" bIns="91425" anchor="t" anchorCtr="0"/>
          <a:lstStyle>
            <a:lvl1pPr marL="0" marR="0" indent="0" algn="ctr" rtl="0">
              <a:spcBef>
                <a:spcPts val="320"/>
              </a:spcBef>
              <a:spcAft>
                <a:spcPts val="0"/>
              </a:spcAft>
              <a:buClr>
                <a:schemeClr val="accent1"/>
              </a:buClr>
              <a:buFont typeface="Noto Sans Symbol"/>
              <a:buNone/>
              <a:defRPr sz="1600" b="1" i="0" u="none" strike="noStrike" cap="none" baseline="0">
                <a:solidFill>
                  <a:schemeClr val="dk2"/>
                </a:solidFill>
                <a:latin typeface="Georgia"/>
                <a:ea typeface="Georgia"/>
                <a:cs typeface="Georgia"/>
                <a:sym typeface="Georgia"/>
              </a:defRPr>
            </a:lvl1pPr>
            <a:lvl2pPr marL="457200" marR="0" indent="0" algn="ctr" rtl="0">
              <a:spcBef>
                <a:spcPts val="440"/>
              </a:spcBef>
              <a:spcAft>
                <a:spcPts val="0"/>
              </a:spcAft>
              <a:buClr>
                <a:schemeClr val="accent2"/>
              </a:buClr>
              <a:buFont typeface="Noto Sans Symbol"/>
              <a:buNone/>
              <a:defRPr sz="2200" b="0" i="0" u="none" strike="noStrike" cap="none" baseline="0">
                <a:solidFill>
                  <a:schemeClr val="dk2"/>
                </a:solidFill>
                <a:latin typeface="Georgia"/>
                <a:ea typeface="Georgia"/>
                <a:cs typeface="Georgia"/>
                <a:sym typeface="Georgia"/>
              </a:defRPr>
            </a:lvl2pPr>
            <a:lvl3pPr marL="914400" marR="0" indent="0" algn="ctr" rtl="0">
              <a:spcBef>
                <a:spcPts val="400"/>
              </a:spcBef>
              <a:spcAft>
                <a:spcPts val="0"/>
              </a:spcAft>
              <a:buClr>
                <a:srgbClr val="8CADAE"/>
              </a:buClr>
              <a:buFont typeface="Noto Sans Symbol"/>
              <a:buNone/>
              <a:defRPr sz="2000" b="0" i="0" u="none" strike="noStrike" cap="none" baseline="0">
                <a:solidFill>
                  <a:schemeClr val="dk1"/>
                </a:solidFill>
                <a:latin typeface="Georgia"/>
                <a:ea typeface="Georgia"/>
                <a:cs typeface="Georgia"/>
                <a:sym typeface="Georgia"/>
              </a:defRPr>
            </a:lvl3pPr>
            <a:lvl4pPr marL="1371600" marR="0" indent="0" algn="ctr" rtl="0">
              <a:spcBef>
                <a:spcPts val="400"/>
              </a:spcBef>
              <a:spcAft>
                <a:spcPts val="0"/>
              </a:spcAft>
              <a:buClr>
                <a:srgbClr val="8C7B70"/>
              </a:buClr>
              <a:buFont typeface="Noto Sans Symbol"/>
              <a:buNone/>
              <a:defRPr sz="2000" b="0" i="0" u="none" strike="noStrike" cap="none" baseline="0">
                <a:solidFill>
                  <a:schemeClr val="dk2"/>
                </a:solidFill>
                <a:latin typeface="Georgia"/>
                <a:ea typeface="Georgia"/>
                <a:cs typeface="Georgia"/>
                <a:sym typeface="Georgia"/>
              </a:defRPr>
            </a:lvl4pPr>
            <a:lvl5pPr marL="1828800" marR="0" indent="0" algn="ctr" rtl="0">
              <a:spcBef>
                <a:spcPts val="400"/>
              </a:spcBef>
              <a:spcAft>
                <a:spcPts val="0"/>
              </a:spcAft>
              <a:buClr>
                <a:srgbClr val="8FB08C"/>
              </a:buClr>
              <a:buFont typeface="Georgia"/>
              <a:buNone/>
              <a:defRPr sz="2000" b="0" i="0" u="none" strike="noStrike" cap="none" baseline="0">
                <a:solidFill>
                  <a:schemeClr val="dk1"/>
                </a:solidFill>
                <a:latin typeface="Georgia"/>
                <a:ea typeface="Georgia"/>
                <a:cs typeface="Georgia"/>
                <a:sym typeface="Georgia"/>
              </a:defRPr>
            </a:lvl5pPr>
            <a:lvl6pPr marL="2286000" marR="0" indent="0" algn="ctr" rtl="0">
              <a:spcBef>
                <a:spcPts val="360"/>
              </a:spcBef>
              <a:buClr>
                <a:schemeClr val="accent6"/>
              </a:buClr>
              <a:buFont typeface="Noto Sans Symbol"/>
              <a:buNone/>
              <a:defRPr sz="1800" b="0" i="0" u="none" strike="noStrike" cap="none" baseline="0">
                <a:solidFill>
                  <a:schemeClr val="dk1"/>
                </a:solidFill>
                <a:latin typeface="Georgia"/>
                <a:ea typeface="Georgia"/>
                <a:cs typeface="Georgia"/>
                <a:sym typeface="Georgia"/>
              </a:defRPr>
            </a:lvl6pPr>
            <a:lvl7pPr marL="2743200" marR="0" indent="0" algn="ctr" rtl="0">
              <a:spcBef>
                <a:spcPts val="320"/>
              </a:spcBef>
              <a:buClr>
                <a:srgbClr val="B75640"/>
              </a:buClr>
              <a:buFont typeface="Georgia"/>
              <a:buNone/>
              <a:defRPr sz="1600" b="0" i="0" u="none" strike="noStrike" cap="none" baseline="0">
                <a:solidFill>
                  <a:schemeClr val="dk1"/>
                </a:solidFill>
                <a:latin typeface="Georgia"/>
                <a:ea typeface="Georgia"/>
                <a:cs typeface="Georgia"/>
                <a:sym typeface="Georgia"/>
              </a:defRPr>
            </a:lvl7pPr>
            <a:lvl8pPr marL="3200400" marR="0" indent="0" algn="ctr" rtl="0">
              <a:spcBef>
                <a:spcPts val="320"/>
              </a:spcBef>
              <a:buClr>
                <a:srgbClr val="7A6B62"/>
              </a:buClr>
              <a:buFont typeface="Georgia"/>
              <a:buNone/>
              <a:defRPr sz="1600" b="0" i="0" u="none" strike="noStrike" cap="none" baseline="0">
                <a:solidFill>
                  <a:schemeClr val="dk1"/>
                </a:solidFill>
                <a:latin typeface="Georgia"/>
                <a:ea typeface="Georgia"/>
                <a:cs typeface="Georgia"/>
                <a:sym typeface="Georgia"/>
              </a:defRPr>
            </a:lvl8pPr>
            <a:lvl9pPr marL="3657600" marR="0" indent="0" algn="ctr" rtl="0">
              <a:spcBef>
                <a:spcPts val="280"/>
              </a:spcBef>
              <a:buClr>
                <a:srgbClr val="B29D00"/>
              </a:buClr>
              <a:buFont typeface="Georgia"/>
              <a:buNone/>
              <a:defRPr sz="1400" b="0" i="0" u="none" strike="noStrike" cap="none" baseline="0">
                <a:solidFill>
                  <a:schemeClr val="dk1"/>
                </a:solidFill>
                <a:latin typeface="Georgia"/>
                <a:ea typeface="Georgia"/>
                <a:cs typeface="Georgia"/>
                <a:sym typeface="Georgia"/>
              </a:defRPr>
            </a:lvl9pPr>
          </a:lstStyle>
          <a:p>
            <a:endParaRPr/>
          </a:p>
        </p:txBody>
      </p:sp>
      <p:sp>
        <p:nvSpPr>
          <p:cNvPr id="25" name="Shape 25"/>
          <p:cNvSpPr txBox="1">
            <a:spLocks noGrp="1"/>
          </p:cNvSpPr>
          <p:nvPr>
            <p:ph type="ctrTitle"/>
          </p:nvPr>
        </p:nvSpPr>
        <p:spPr>
          <a:xfrm>
            <a:off x="685800" y="381000"/>
            <a:ext cx="7772400" cy="1752600"/>
          </a:xfrm>
          <a:prstGeom prst="rect">
            <a:avLst/>
          </a:prstGeom>
          <a:noFill/>
          <a:ln>
            <a:noFill/>
          </a:ln>
        </p:spPr>
        <p:txBody>
          <a:bodyPr lIns="91425" tIns="91425" rIns="91425" bIns="91425" anchor="b" anchorCtr="0"/>
          <a:lstStyle>
            <a:lvl1pPr marL="0" marR="0" indent="0" algn="ctr" rtl="0">
              <a:spcBef>
                <a:spcPts val="0"/>
              </a:spcBef>
              <a:spcAft>
                <a:spcPts val="0"/>
              </a:spcAft>
              <a:defRPr sz="4200" b="0" i="0" u="none" strike="noStrike" cap="none" baseline="0">
                <a:solidFill>
                  <a:schemeClr val="accent1"/>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26" name="Shape 26"/>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7" name="Shape 27"/>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8" name="Shape 28"/>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rtl="0">
              <a:spcBef>
                <a:spcPts val="0"/>
              </a:spcBef>
              <a:defRPr/>
            </a:lvl1pPr>
            <a:lvl2pPr rtl="0">
              <a:spcBef>
                <a:spcPts val="0"/>
              </a:spcBef>
              <a:defRPr sz="4400">
                <a:solidFill>
                  <a:schemeClr val="lt2"/>
                </a:solidFill>
                <a:latin typeface="Times New Roman"/>
                <a:ea typeface="Times New Roman"/>
                <a:cs typeface="Times New Roman"/>
                <a:sym typeface="Times New Roman"/>
              </a:defRPr>
            </a:lvl2pPr>
            <a:lvl3pPr rtl="0">
              <a:spcBef>
                <a:spcPts val="0"/>
              </a:spcBef>
              <a:defRPr sz="4400">
                <a:solidFill>
                  <a:schemeClr val="lt2"/>
                </a:solidFill>
                <a:latin typeface="Times New Roman"/>
                <a:ea typeface="Times New Roman"/>
                <a:cs typeface="Times New Roman"/>
                <a:sym typeface="Times New Roman"/>
              </a:defRPr>
            </a:lvl3pPr>
            <a:lvl4pPr rtl="0">
              <a:spcBef>
                <a:spcPts val="0"/>
              </a:spcBef>
              <a:defRPr sz="4400">
                <a:solidFill>
                  <a:schemeClr val="lt2"/>
                </a:solidFill>
                <a:latin typeface="Times New Roman"/>
                <a:ea typeface="Times New Roman"/>
                <a:cs typeface="Times New Roman"/>
                <a:sym typeface="Times New Roman"/>
              </a:defRPr>
            </a:lvl4pPr>
            <a:lvl5pPr rtl="0">
              <a:spcBef>
                <a:spcPts val="0"/>
              </a:spcBef>
              <a:defRPr sz="4400">
                <a:solidFill>
                  <a:schemeClr val="lt2"/>
                </a:solidFill>
                <a:latin typeface="Times New Roman"/>
                <a:ea typeface="Times New Roman"/>
                <a:cs typeface="Times New Roman"/>
                <a:sym typeface="Times New Roman"/>
              </a:defRPr>
            </a:lvl5pPr>
            <a:lvl6pPr rtl="0">
              <a:spcBef>
                <a:spcPts val="0"/>
              </a:spcBef>
              <a:defRPr sz="4400">
                <a:solidFill>
                  <a:schemeClr val="lt2"/>
                </a:solidFill>
                <a:latin typeface="Times New Roman"/>
                <a:ea typeface="Times New Roman"/>
                <a:cs typeface="Times New Roman"/>
                <a:sym typeface="Times New Roman"/>
              </a:defRPr>
            </a:lvl6pPr>
            <a:lvl7pPr rtl="0">
              <a:spcBef>
                <a:spcPts val="0"/>
              </a:spcBef>
              <a:defRPr sz="4400">
                <a:solidFill>
                  <a:schemeClr val="lt2"/>
                </a:solidFill>
                <a:latin typeface="Times New Roman"/>
                <a:ea typeface="Times New Roman"/>
                <a:cs typeface="Times New Roman"/>
                <a:sym typeface="Times New Roman"/>
              </a:defRPr>
            </a:lvl7pPr>
            <a:lvl8pPr rtl="0">
              <a:spcBef>
                <a:spcPts val="0"/>
              </a:spcBef>
              <a:defRPr sz="4400">
                <a:solidFill>
                  <a:schemeClr val="lt2"/>
                </a:solidFill>
                <a:latin typeface="Times New Roman"/>
                <a:ea typeface="Times New Roman"/>
                <a:cs typeface="Times New Roman"/>
                <a:sym typeface="Times New Roman"/>
              </a:defRPr>
            </a:lvl8pPr>
            <a:lvl9pPr rtl="0">
              <a:spcBef>
                <a:spcPts val="0"/>
              </a:spcBef>
              <a:defRPr sz="4400">
                <a:solidFill>
                  <a:schemeClr val="lt2"/>
                </a:solidFill>
                <a:latin typeface="Times New Roman"/>
                <a:ea typeface="Times New Roman"/>
                <a:cs typeface="Times New Roman"/>
                <a:sym typeface="Times New Roman"/>
              </a:defRPr>
            </a:lvl9pPr>
          </a:lstStyle>
          <a:p>
            <a:endParaRPr/>
          </a:p>
        </p:txBody>
      </p:sp>
      <p:sp>
        <p:nvSpPr>
          <p:cNvPr id="137" name="Shape 137"/>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Times New Roman"/>
              <a:buNone/>
              <a:defRPr sz="2400" b="1"/>
            </a:lvl1pPr>
            <a:lvl2pPr marL="457200" indent="0" rtl="0">
              <a:spcBef>
                <a:spcPts val="0"/>
              </a:spcBef>
              <a:buFont typeface="Times New Roman"/>
              <a:buNone/>
              <a:defRPr sz="2000" b="1"/>
            </a:lvl2pPr>
            <a:lvl3pPr marL="914400" indent="0" rtl="0">
              <a:spcBef>
                <a:spcPts val="0"/>
              </a:spcBef>
              <a:buFont typeface="Times New Roman"/>
              <a:buNone/>
              <a:defRPr sz="1800" b="1"/>
            </a:lvl3pPr>
            <a:lvl4pPr marL="1371600" indent="0" rtl="0">
              <a:spcBef>
                <a:spcPts val="0"/>
              </a:spcBef>
              <a:buFont typeface="Times New Roman"/>
              <a:buNone/>
              <a:defRPr sz="1600" b="1"/>
            </a:lvl4pPr>
            <a:lvl5pPr marL="1828800" indent="0" rtl="0">
              <a:spcBef>
                <a:spcPts val="0"/>
              </a:spcBef>
              <a:buFont typeface="Times New Roman"/>
              <a:buNone/>
              <a:defRPr sz="1600" b="1"/>
            </a:lvl5pPr>
            <a:lvl6pPr marL="2286000" indent="0" rtl="0">
              <a:spcBef>
                <a:spcPts val="0"/>
              </a:spcBef>
              <a:buFont typeface="Times New Roman"/>
              <a:buNone/>
              <a:defRPr sz="1600" b="1"/>
            </a:lvl6pPr>
            <a:lvl7pPr marL="2743200" indent="0" rtl="0">
              <a:spcBef>
                <a:spcPts val="0"/>
              </a:spcBef>
              <a:buFont typeface="Times New Roman"/>
              <a:buNone/>
              <a:defRPr sz="1600" b="1"/>
            </a:lvl7pPr>
            <a:lvl8pPr marL="3200400" indent="0" rtl="0">
              <a:spcBef>
                <a:spcPts val="0"/>
              </a:spcBef>
              <a:buFont typeface="Times New Roman"/>
              <a:buNone/>
              <a:defRPr sz="1600" b="1"/>
            </a:lvl8pPr>
            <a:lvl9pPr marL="3657600" indent="0" rtl="0">
              <a:spcBef>
                <a:spcPts val="0"/>
              </a:spcBef>
              <a:buFont typeface="Times New Roman"/>
              <a:buNone/>
              <a:defRPr sz="1600" b="1"/>
            </a:lvl9pPr>
          </a:lstStyle>
          <a:p>
            <a:endParaRPr/>
          </a:p>
        </p:txBody>
      </p:sp>
      <p:sp>
        <p:nvSpPr>
          <p:cNvPr id="138" name="Shape 138"/>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139" name="Shape 139"/>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Times New Roman"/>
              <a:buNone/>
              <a:defRPr sz="2400" b="1"/>
            </a:lvl1pPr>
            <a:lvl2pPr marL="457200" indent="0" rtl="0">
              <a:spcBef>
                <a:spcPts val="0"/>
              </a:spcBef>
              <a:buFont typeface="Times New Roman"/>
              <a:buNone/>
              <a:defRPr sz="2000" b="1"/>
            </a:lvl2pPr>
            <a:lvl3pPr marL="914400" indent="0" rtl="0">
              <a:spcBef>
                <a:spcPts val="0"/>
              </a:spcBef>
              <a:buFont typeface="Times New Roman"/>
              <a:buNone/>
              <a:defRPr sz="1800" b="1"/>
            </a:lvl3pPr>
            <a:lvl4pPr marL="1371600" indent="0" rtl="0">
              <a:spcBef>
                <a:spcPts val="0"/>
              </a:spcBef>
              <a:buFont typeface="Times New Roman"/>
              <a:buNone/>
              <a:defRPr sz="1600" b="1"/>
            </a:lvl4pPr>
            <a:lvl5pPr marL="1828800" indent="0" rtl="0">
              <a:spcBef>
                <a:spcPts val="0"/>
              </a:spcBef>
              <a:buFont typeface="Times New Roman"/>
              <a:buNone/>
              <a:defRPr sz="1600" b="1"/>
            </a:lvl5pPr>
            <a:lvl6pPr marL="2286000" indent="0" rtl="0">
              <a:spcBef>
                <a:spcPts val="0"/>
              </a:spcBef>
              <a:buFont typeface="Times New Roman"/>
              <a:buNone/>
              <a:defRPr sz="1600" b="1"/>
            </a:lvl6pPr>
            <a:lvl7pPr marL="2743200" indent="0" rtl="0">
              <a:spcBef>
                <a:spcPts val="0"/>
              </a:spcBef>
              <a:buFont typeface="Times New Roman"/>
              <a:buNone/>
              <a:defRPr sz="1600" b="1"/>
            </a:lvl7pPr>
            <a:lvl8pPr marL="3200400" indent="0" rtl="0">
              <a:spcBef>
                <a:spcPts val="0"/>
              </a:spcBef>
              <a:buFont typeface="Times New Roman"/>
              <a:buNone/>
              <a:defRPr sz="1600" b="1"/>
            </a:lvl8pPr>
            <a:lvl9pPr marL="3657600" indent="0" rtl="0">
              <a:spcBef>
                <a:spcPts val="0"/>
              </a:spcBef>
              <a:buFont typeface="Times New Roman"/>
              <a:buNone/>
              <a:defRPr sz="1600" b="1"/>
            </a:lvl9pPr>
          </a:lstStyle>
          <a:p>
            <a:endParaRPr/>
          </a:p>
        </p:txBody>
      </p:sp>
      <p:sp>
        <p:nvSpPr>
          <p:cNvPr id="140" name="Shape 140"/>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0026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941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42082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08737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6801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2371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68881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12754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69317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118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spcBef>
                <a:spcPts val="0"/>
              </a:spcBef>
              <a:spcAft>
                <a:spcPts val="0"/>
              </a:spcAft>
              <a:defRPr sz="4400">
                <a:solidFill>
                  <a:schemeClr val="lt2"/>
                </a:solidFill>
                <a:latin typeface="Times New Roman"/>
                <a:ea typeface="Times New Roman"/>
                <a:cs typeface="Times New Roman"/>
                <a:sym typeface="Times New Roman"/>
              </a:defRPr>
            </a:lvl1pPr>
            <a:lvl2pPr algn="l" rtl="0">
              <a:spcBef>
                <a:spcPts val="0"/>
              </a:spcBef>
              <a:spcAft>
                <a:spcPts val="0"/>
              </a:spcAft>
              <a:defRPr sz="4400">
                <a:solidFill>
                  <a:schemeClr val="lt2"/>
                </a:solidFill>
                <a:latin typeface="Times New Roman"/>
                <a:ea typeface="Times New Roman"/>
                <a:cs typeface="Times New Roman"/>
                <a:sym typeface="Times New Roman"/>
              </a:defRPr>
            </a:lvl2pPr>
            <a:lvl3pPr algn="l" rtl="0">
              <a:spcBef>
                <a:spcPts val="0"/>
              </a:spcBef>
              <a:spcAft>
                <a:spcPts val="0"/>
              </a:spcAft>
              <a:defRPr sz="4400">
                <a:solidFill>
                  <a:schemeClr val="lt2"/>
                </a:solidFill>
                <a:latin typeface="Times New Roman"/>
                <a:ea typeface="Times New Roman"/>
                <a:cs typeface="Times New Roman"/>
                <a:sym typeface="Times New Roman"/>
              </a:defRPr>
            </a:lvl3pPr>
            <a:lvl4pPr algn="l" rtl="0">
              <a:spcBef>
                <a:spcPts val="0"/>
              </a:spcBef>
              <a:spcAft>
                <a:spcPts val="0"/>
              </a:spcAft>
              <a:defRPr sz="4400">
                <a:solidFill>
                  <a:schemeClr val="lt2"/>
                </a:solidFill>
                <a:latin typeface="Times New Roman"/>
                <a:ea typeface="Times New Roman"/>
                <a:cs typeface="Times New Roman"/>
                <a:sym typeface="Times New Roman"/>
              </a:defRPr>
            </a:lvl4pPr>
            <a:lvl5pPr algn="l" rtl="0">
              <a:spcBef>
                <a:spcPts val="0"/>
              </a:spcBef>
              <a:spcAft>
                <a:spcPts val="0"/>
              </a:spcAft>
              <a:defRPr sz="4400">
                <a:solidFill>
                  <a:schemeClr val="lt2"/>
                </a:solidFill>
                <a:latin typeface="Times New Roman"/>
                <a:ea typeface="Times New Roman"/>
                <a:cs typeface="Times New Roman"/>
                <a:sym typeface="Times New Roman"/>
              </a:defRPr>
            </a:lvl5pPr>
            <a:lvl6pPr marL="457200" algn="l" rtl="0">
              <a:spcBef>
                <a:spcPts val="0"/>
              </a:spcBef>
              <a:spcAft>
                <a:spcPts val="0"/>
              </a:spcAft>
              <a:defRPr sz="4400">
                <a:solidFill>
                  <a:schemeClr val="lt2"/>
                </a:solidFill>
                <a:latin typeface="Times New Roman"/>
                <a:ea typeface="Times New Roman"/>
                <a:cs typeface="Times New Roman"/>
                <a:sym typeface="Times New Roman"/>
              </a:defRPr>
            </a:lvl6pPr>
            <a:lvl7pPr marL="914400" algn="l" rtl="0">
              <a:spcBef>
                <a:spcPts val="0"/>
              </a:spcBef>
              <a:spcAft>
                <a:spcPts val="0"/>
              </a:spcAft>
              <a:defRPr sz="4400">
                <a:solidFill>
                  <a:schemeClr val="lt2"/>
                </a:solidFill>
                <a:latin typeface="Times New Roman"/>
                <a:ea typeface="Times New Roman"/>
                <a:cs typeface="Times New Roman"/>
                <a:sym typeface="Times New Roman"/>
              </a:defRPr>
            </a:lvl7pPr>
            <a:lvl8pPr marL="1371600" algn="l" rtl="0">
              <a:spcBef>
                <a:spcPts val="0"/>
              </a:spcBef>
              <a:spcAft>
                <a:spcPts val="0"/>
              </a:spcAft>
              <a:defRPr sz="4400">
                <a:solidFill>
                  <a:schemeClr val="lt2"/>
                </a:solidFill>
                <a:latin typeface="Times New Roman"/>
                <a:ea typeface="Times New Roman"/>
                <a:cs typeface="Times New Roman"/>
                <a:sym typeface="Times New Roman"/>
              </a:defRPr>
            </a:lvl8pPr>
            <a:lvl9pPr marL="1828800" algn="l"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
        <p:nvSpPr>
          <p:cNvPr id="143" name="Shape 143"/>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44" name="Shape 144"/>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0212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61978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608651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317979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002642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302249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491934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0865775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693481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69389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4400">
                <a:solidFill>
                  <a:schemeClr val="lt2"/>
                </a:solidFill>
                <a:latin typeface="Times New Roman"/>
                <a:ea typeface="Times New Roman"/>
                <a:cs typeface="Times New Roman"/>
                <a:sym typeface="Times New Roman"/>
              </a:defRPr>
            </a:lvl2pPr>
            <a:lvl3pPr rtl="0">
              <a:spcBef>
                <a:spcPts val="0"/>
              </a:spcBef>
              <a:defRPr sz="4400">
                <a:solidFill>
                  <a:schemeClr val="lt2"/>
                </a:solidFill>
                <a:latin typeface="Times New Roman"/>
                <a:ea typeface="Times New Roman"/>
                <a:cs typeface="Times New Roman"/>
                <a:sym typeface="Times New Roman"/>
              </a:defRPr>
            </a:lvl3pPr>
            <a:lvl4pPr rtl="0">
              <a:spcBef>
                <a:spcPts val="0"/>
              </a:spcBef>
              <a:defRPr sz="4400">
                <a:solidFill>
                  <a:schemeClr val="lt2"/>
                </a:solidFill>
                <a:latin typeface="Times New Roman"/>
                <a:ea typeface="Times New Roman"/>
                <a:cs typeface="Times New Roman"/>
                <a:sym typeface="Times New Roman"/>
              </a:defRPr>
            </a:lvl4pPr>
            <a:lvl5pPr rtl="0">
              <a:spcBef>
                <a:spcPts val="0"/>
              </a:spcBef>
              <a:defRPr sz="4400">
                <a:solidFill>
                  <a:schemeClr val="lt2"/>
                </a:solidFill>
                <a:latin typeface="Times New Roman"/>
                <a:ea typeface="Times New Roman"/>
                <a:cs typeface="Times New Roman"/>
                <a:sym typeface="Times New Roman"/>
              </a:defRPr>
            </a:lvl5pPr>
            <a:lvl6pPr rtl="0">
              <a:spcBef>
                <a:spcPts val="0"/>
              </a:spcBef>
              <a:defRPr sz="4400">
                <a:solidFill>
                  <a:schemeClr val="lt2"/>
                </a:solidFill>
                <a:latin typeface="Times New Roman"/>
                <a:ea typeface="Times New Roman"/>
                <a:cs typeface="Times New Roman"/>
                <a:sym typeface="Times New Roman"/>
              </a:defRPr>
            </a:lvl6pPr>
            <a:lvl7pPr rtl="0">
              <a:spcBef>
                <a:spcPts val="0"/>
              </a:spcBef>
              <a:defRPr sz="4400">
                <a:solidFill>
                  <a:schemeClr val="lt2"/>
                </a:solidFill>
                <a:latin typeface="Times New Roman"/>
                <a:ea typeface="Times New Roman"/>
                <a:cs typeface="Times New Roman"/>
                <a:sym typeface="Times New Roman"/>
              </a:defRPr>
            </a:lvl7pPr>
            <a:lvl8pPr rtl="0">
              <a:spcBef>
                <a:spcPts val="0"/>
              </a:spcBef>
              <a:defRPr sz="4400">
                <a:solidFill>
                  <a:schemeClr val="lt2"/>
                </a:solidFill>
                <a:latin typeface="Times New Roman"/>
                <a:ea typeface="Times New Roman"/>
                <a:cs typeface="Times New Roman"/>
                <a:sym typeface="Times New Roman"/>
              </a:defRPr>
            </a:lvl8pPr>
            <a:lvl9pPr rtl="0">
              <a:spcBef>
                <a:spcPts val="0"/>
              </a:spcBef>
              <a:defRPr sz="4400">
                <a:solidFill>
                  <a:schemeClr val="lt2"/>
                </a:solidFill>
                <a:latin typeface="Times New Roman"/>
                <a:ea typeface="Times New Roman"/>
                <a:cs typeface="Times New Roman"/>
                <a:sym typeface="Times New Roman"/>
              </a:defRPr>
            </a:lvl9pPr>
          </a:lstStyle>
          <a:p>
            <a:endParaRPr/>
          </a:p>
        </p:txBody>
      </p:sp>
      <p:sp>
        <p:nvSpPr>
          <p:cNvPr id="147" name="Shape 147"/>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Times New Roman"/>
              <a:buNone/>
              <a:defRPr sz="2000"/>
            </a:lvl1pPr>
            <a:lvl2pPr marL="457200" indent="0" rtl="0">
              <a:spcBef>
                <a:spcPts val="0"/>
              </a:spcBef>
              <a:buFont typeface="Times New Roman"/>
              <a:buNone/>
              <a:defRPr sz="1800"/>
            </a:lvl2pPr>
            <a:lvl3pPr marL="914400" indent="0" rtl="0">
              <a:spcBef>
                <a:spcPts val="0"/>
              </a:spcBef>
              <a:buFont typeface="Times New Roman"/>
              <a:buNone/>
              <a:defRPr sz="1600"/>
            </a:lvl3pPr>
            <a:lvl4pPr marL="1371600" indent="0" rtl="0">
              <a:spcBef>
                <a:spcPts val="0"/>
              </a:spcBef>
              <a:buFont typeface="Times New Roman"/>
              <a:buNone/>
              <a:defRPr sz="1400"/>
            </a:lvl4pPr>
            <a:lvl5pPr marL="1828800" indent="0" rtl="0">
              <a:spcBef>
                <a:spcPts val="0"/>
              </a:spcBef>
              <a:buFont typeface="Times New Roman"/>
              <a:buNone/>
              <a:defRPr sz="1400"/>
            </a:lvl5pPr>
            <a:lvl6pPr marL="2286000" indent="0" rtl="0">
              <a:spcBef>
                <a:spcPts val="0"/>
              </a:spcBef>
              <a:buFont typeface="Times New Roman"/>
              <a:buNone/>
              <a:defRPr sz="1400"/>
            </a:lvl6pPr>
            <a:lvl7pPr marL="2743200" indent="0" rtl="0">
              <a:spcBef>
                <a:spcPts val="0"/>
              </a:spcBef>
              <a:buFont typeface="Times New Roman"/>
              <a:buNone/>
              <a:defRPr sz="1400"/>
            </a:lvl7pPr>
            <a:lvl8pPr marL="3200400" indent="0" rtl="0">
              <a:spcBef>
                <a:spcPts val="0"/>
              </a:spcBef>
              <a:buFont typeface="Times New Roman"/>
              <a:buNone/>
              <a:defRPr sz="1400"/>
            </a:lvl8pPr>
            <a:lvl9pPr marL="3657600" indent="0" rtl="0">
              <a:spcBef>
                <a:spcPts val="0"/>
              </a:spcBef>
              <a:buFont typeface="Times New Roman"/>
              <a:buNone/>
              <a:defRPr sz="1400"/>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140692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971972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290797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9823466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690282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6628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5196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94578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32786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419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spcBef>
                <a:spcPts val="0"/>
              </a:spcBef>
              <a:spcAft>
                <a:spcPts val="0"/>
              </a:spcAft>
              <a:defRPr sz="4400">
                <a:solidFill>
                  <a:schemeClr val="lt2"/>
                </a:solidFill>
                <a:latin typeface="Times New Roman"/>
                <a:ea typeface="Times New Roman"/>
                <a:cs typeface="Times New Roman"/>
                <a:sym typeface="Times New Roman"/>
              </a:defRPr>
            </a:lvl1pPr>
            <a:lvl2pPr algn="l" rtl="0">
              <a:spcBef>
                <a:spcPts val="0"/>
              </a:spcBef>
              <a:spcAft>
                <a:spcPts val="0"/>
              </a:spcAft>
              <a:defRPr sz="4400">
                <a:solidFill>
                  <a:schemeClr val="lt2"/>
                </a:solidFill>
                <a:latin typeface="Times New Roman"/>
                <a:ea typeface="Times New Roman"/>
                <a:cs typeface="Times New Roman"/>
                <a:sym typeface="Times New Roman"/>
              </a:defRPr>
            </a:lvl2pPr>
            <a:lvl3pPr algn="l" rtl="0">
              <a:spcBef>
                <a:spcPts val="0"/>
              </a:spcBef>
              <a:spcAft>
                <a:spcPts val="0"/>
              </a:spcAft>
              <a:defRPr sz="4400">
                <a:solidFill>
                  <a:schemeClr val="lt2"/>
                </a:solidFill>
                <a:latin typeface="Times New Roman"/>
                <a:ea typeface="Times New Roman"/>
                <a:cs typeface="Times New Roman"/>
                <a:sym typeface="Times New Roman"/>
              </a:defRPr>
            </a:lvl3pPr>
            <a:lvl4pPr algn="l" rtl="0">
              <a:spcBef>
                <a:spcPts val="0"/>
              </a:spcBef>
              <a:spcAft>
                <a:spcPts val="0"/>
              </a:spcAft>
              <a:defRPr sz="4400">
                <a:solidFill>
                  <a:schemeClr val="lt2"/>
                </a:solidFill>
                <a:latin typeface="Times New Roman"/>
                <a:ea typeface="Times New Roman"/>
                <a:cs typeface="Times New Roman"/>
                <a:sym typeface="Times New Roman"/>
              </a:defRPr>
            </a:lvl4pPr>
            <a:lvl5pPr algn="l" rtl="0">
              <a:spcBef>
                <a:spcPts val="0"/>
              </a:spcBef>
              <a:spcAft>
                <a:spcPts val="0"/>
              </a:spcAft>
              <a:defRPr sz="4400">
                <a:solidFill>
                  <a:schemeClr val="lt2"/>
                </a:solidFill>
                <a:latin typeface="Times New Roman"/>
                <a:ea typeface="Times New Roman"/>
                <a:cs typeface="Times New Roman"/>
                <a:sym typeface="Times New Roman"/>
              </a:defRPr>
            </a:lvl5pPr>
            <a:lvl6pPr marL="457200" algn="l" rtl="0">
              <a:spcBef>
                <a:spcPts val="0"/>
              </a:spcBef>
              <a:spcAft>
                <a:spcPts val="0"/>
              </a:spcAft>
              <a:defRPr sz="4400">
                <a:solidFill>
                  <a:schemeClr val="lt2"/>
                </a:solidFill>
                <a:latin typeface="Times New Roman"/>
                <a:ea typeface="Times New Roman"/>
                <a:cs typeface="Times New Roman"/>
                <a:sym typeface="Times New Roman"/>
              </a:defRPr>
            </a:lvl6pPr>
            <a:lvl7pPr marL="914400" algn="l" rtl="0">
              <a:spcBef>
                <a:spcPts val="0"/>
              </a:spcBef>
              <a:spcAft>
                <a:spcPts val="0"/>
              </a:spcAft>
              <a:defRPr sz="4400">
                <a:solidFill>
                  <a:schemeClr val="lt2"/>
                </a:solidFill>
                <a:latin typeface="Times New Roman"/>
                <a:ea typeface="Times New Roman"/>
                <a:cs typeface="Times New Roman"/>
                <a:sym typeface="Times New Roman"/>
              </a:defRPr>
            </a:lvl7pPr>
            <a:lvl8pPr marL="1371600" algn="l" rtl="0">
              <a:spcBef>
                <a:spcPts val="0"/>
              </a:spcBef>
              <a:spcAft>
                <a:spcPts val="0"/>
              </a:spcAft>
              <a:defRPr sz="4400">
                <a:solidFill>
                  <a:schemeClr val="lt2"/>
                </a:solidFill>
                <a:latin typeface="Times New Roman"/>
                <a:ea typeface="Times New Roman"/>
                <a:cs typeface="Times New Roman"/>
                <a:sym typeface="Times New Roman"/>
              </a:defRPr>
            </a:lvl8pPr>
            <a:lvl9pPr marL="1828800" algn="l"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
        <p:nvSpPr>
          <p:cNvPr id="150" name="Shape 15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90500" algn="l" rtl="0">
              <a:spcBef>
                <a:spcPts val="640"/>
              </a:spcBef>
              <a:spcAft>
                <a:spcPts val="0"/>
              </a:spcAft>
              <a:buClr>
                <a:schemeClr val="accent2"/>
              </a:buClr>
              <a:buChar char="●"/>
              <a:defRPr sz="3200">
                <a:solidFill>
                  <a:schemeClr val="lt1"/>
                </a:solidFill>
                <a:latin typeface="Times New Roman"/>
                <a:ea typeface="Times New Roman"/>
                <a:cs typeface="Times New Roman"/>
                <a:sym typeface="Times New Roman"/>
              </a:defRPr>
            </a:lvl1pPr>
            <a:lvl2pPr marL="742950" indent="-107950" algn="l" rtl="0">
              <a:spcBef>
                <a:spcPts val="560"/>
              </a:spcBef>
              <a:spcAft>
                <a:spcPts val="0"/>
              </a:spcAft>
              <a:buClr>
                <a:schemeClr val="lt2"/>
              </a:buClr>
              <a:buFont typeface="Times New Roman"/>
              <a:buChar char="–"/>
              <a:defRPr sz="2800">
                <a:solidFill>
                  <a:schemeClr val="lt1"/>
                </a:solidFill>
                <a:latin typeface="Times New Roman"/>
                <a:ea typeface="Times New Roman"/>
                <a:cs typeface="Times New Roman"/>
                <a:sym typeface="Times New Roman"/>
              </a:defRPr>
            </a:lvl2pPr>
            <a:lvl3pPr marL="1143000" indent="-76200" algn="l" rtl="0">
              <a:spcBef>
                <a:spcPts val="480"/>
              </a:spcBef>
              <a:spcAft>
                <a:spcPts val="0"/>
              </a:spcAft>
              <a:buClr>
                <a:schemeClr val="lt2"/>
              </a:buClr>
              <a:buFont typeface="Times New Roman"/>
              <a:buChar char="•"/>
              <a:defRPr sz="2400">
                <a:solidFill>
                  <a:schemeClr val="lt1"/>
                </a:solidFill>
                <a:latin typeface="Times New Roman"/>
                <a:ea typeface="Times New Roman"/>
                <a:cs typeface="Times New Roman"/>
                <a:sym typeface="Times New Roman"/>
              </a:defRPr>
            </a:lvl3pPr>
            <a:lvl4pPr marL="16002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4pPr>
            <a:lvl5pPr marL="20574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5pPr>
            <a:lvl6pPr marL="25146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6pPr>
            <a:lvl7pPr marL="29718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7pPr>
            <a:lvl8pPr marL="34290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8pPr>
            <a:lvl9pPr marL="38862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75044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08277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35381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95255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93462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41610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12146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8372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482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1960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1"/>
        <p:cNvGrpSpPr/>
        <p:nvPr/>
      </p:nvGrpSpPr>
      <p:grpSpPr>
        <a:xfrm>
          <a:off x="0" y="0"/>
          <a:ext cx="0" cy="0"/>
          <a:chOff x="0" y="0"/>
          <a:chExt cx="0" cy="0"/>
        </a:xfrm>
      </p:grpSpPr>
      <p:sp>
        <p:nvSpPr>
          <p:cNvPr id="152" name="Shape 152"/>
          <p:cNvSpPr txBox="1">
            <a:spLocks noGrp="1"/>
          </p:cNvSpPr>
          <p:nvPr>
            <p:ph type="ctrTitle"/>
          </p:nvPr>
        </p:nvSpPr>
        <p:spPr>
          <a:xfrm>
            <a:off x="685800" y="2130425"/>
            <a:ext cx="7772400" cy="1470024"/>
          </a:xfrm>
          <a:prstGeom prst="rect">
            <a:avLst/>
          </a:prstGeom>
          <a:noFill/>
          <a:ln>
            <a:noFill/>
          </a:ln>
        </p:spPr>
        <p:txBody>
          <a:bodyPr lIns="91425" tIns="91425" rIns="91425" bIns="91425" anchor="t" anchorCtr="0"/>
          <a:lstStyle>
            <a:lvl1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1pPr>
            <a:lvl2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2pPr>
            <a:lvl3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3pPr>
            <a:lvl4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4pPr>
            <a:lvl5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5pPr>
            <a:lvl6pPr marL="4572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6pPr>
            <a:lvl7pPr marL="9144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7pPr>
            <a:lvl8pPr marL="13716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8pPr>
            <a:lvl9pPr marL="18288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9pPr>
          </a:lstStyle>
          <a:p>
            <a:endParaRPr/>
          </a:p>
        </p:txBody>
      </p:sp>
      <p:sp>
        <p:nvSpPr>
          <p:cNvPr id="153" name="Shape 153"/>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accent2"/>
              </a:buClr>
              <a:buFont typeface="Arial"/>
              <a:buNone/>
              <a:defRPr sz="3200" b="0" i="0" u="none" strike="noStrike" cap="none" baseline="0">
                <a:solidFill>
                  <a:schemeClr val="lt1"/>
                </a:solidFill>
                <a:latin typeface="Times New Roman"/>
                <a:ea typeface="Times New Roman"/>
                <a:cs typeface="Times New Roman"/>
                <a:sym typeface="Times New Roman"/>
              </a:defRPr>
            </a:lvl1pPr>
            <a:lvl2pPr marL="457200" marR="0" indent="0" algn="ctr" rtl="0">
              <a:spcBef>
                <a:spcPts val="560"/>
              </a:spcBef>
              <a:spcAft>
                <a:spcPts val="0"/>
              </a:spcAft>
              <a:buClr>
                <a:schemeClr val="lt2"/>
              </a:buClr>
              <a:buFont typeface="Times New Roman"/>
              <a:buNone/>
              <a:defRPr sz="2800" b="0" i="0" u="none" strike="noStrike" cap="none" baseline="0">
                <a:solidFill>
                  <a:schemeClr val="lt1"/>
                </a:solidFill>
                <a:latin typeface="Times New Roman"/>
                <a:ea typeface="Times New Roman"/>
                <a:cs typeface="Times New Roman"/>
                <a:sym typeface="Times New Roman"/>
              </a:defRPr>
            </a:lvl2pPr>
            <a:lvl3pPr marL="914400" marR="0" indent="0" algn="ctr" rtl="0">
              <a:spcBef>
                <a:spcPts val="480"/>
              </a:spcBef>
              <a:spcAft>
                <a:spcPts val="0"/>
              </a:spcAft>
              <a:buClr>
                <a:schemeClr val="lt2"/>
              </a:buClr>
              <a:buFont typeface="Times New Roman"/>
              <a:buNone/>
              <a:defRPr sz="2400" b="0" i="0" u="none" strike="noStrike" cap="none" baseline="0">
                <a:solidFill>
                  <a:schemeClr val="lt1"/>
                </a:solidFill>
                <a:latin typeface="Times New Roman"/>
                <a:ea typeface="Times New Roman"/>
                <a:cs typeface="Times New Roman"/>
                <a:sym typeface="Times New Roman"/>
              </a:defRPr>
            </a:lvl3pPr>
            <a:lvl4pPr marL="1371600" marR="0" indent="0" algn="ctr" rtl="0">
              <a:spcBef>
                <a:spcPts val="400"/>
              </a:spcBef>
              <a:spcAft>
                <a:spcPts val="0"/>
              </a:spcAft>
              <a:buClr>
                <a:schemeClr val="lt2"/>
              </a:buClr>
              <a:buFont typeface="Times New Roman"/>
              <a:buNone/>
              <a:defRPr sz="2000" b="0" i="0" u="none" strike="noStrike" cap="none" baseline="0">
                <a:solidFill>
                  <a:schemeClr val="lt1"/>
                </a:solidFill>
                <a:latin typeface="Times New Roman"/>
                <a:ea typeface="Times New Roman"/>
                <a:cs typeface="Times New Roman"/>
                <a:sym typeface="Times New Roman"/>
              </a:defRPr>
            </a:lvl4pPr>
            <a:lvl5pPr marL="1828800" marR="0" indent="0" algn="ctr" rtl="0">
              <a:spcBef>
                <a:spcPts val="400"/>
              </a:spcBef>
              <a:spcAft>
                <a:spcPts val="0"/>
              </a:spcAft>
              <a:buClr>
                <a:schemeClr val="lt2"/>
              </a:buClr>
              <a:buFont typeface="Times New Roman"/>
              <a:buNone/>
              <a:defRPr sz="2000" b="0" i="0" u="none" strike="noStrike" cap="none" baseline="0">
                <a:solidFill>
                  <a:schemeClr val="lt1"/>
                </a:solidFill>
                <a:latin typeface="Times New Roman"/>
                <a:ea typeface="Times New Roman"/>
                <a:cs typeface="Times New Roman"/>
                <a:sym typeface="Times New Roman"/>
              </a:defRPr>
            </a:lvl5pPr>
            <a:lvl6pPr marL="2286000" marR="0" indent="0" algn="ctr" rtl="0">
              <a:spcBef>
                <a:spcPts val="400"/>
              </a:spcBef>
              <a:spcAft>
                <a:spcPts val="0"/>
              </a:spcAft>
              <a:buClr>
                <a:schemeClr val="lt2"/>
              </a:buClr>
              <a:buFont typeface="Times New Roman"/>
              <a:buNone/>
              <a:defRPr sz="2000" b="0" i="0" u="none" strike="noStrike" cap="none" baseline="0">
                <a:solidFill>
                  <a:schemeClr val="lt1"/>
                </a:solidFill>
                <a:latin typeface="Times New Roman"/>
                <a:ea typeface="Times New Roman"/>
                <a:cs typeface="Times New Roman"/>
                <a:sym typeface="Times New Roman"/>
              </a:defRPr>
            </a:lvl6pPr>
            <a:lvl7pPr marL="2743200" marR="0" indent="0" algn="ctr" rtl="0">
              <a:spcBef>
                <a:spcPts val="400"/>
              </a:spcBef>
              <a:spcAft>
                <a:spcPts val="0"/>
              </a:spcAft>
              <a:buClr>
                <a:schemeClr val="lt2"/>
              </a:buClr>
              <a:buFont typeface="Times New Roman"/>
              <a:buNone/>
              <a:defRPr sz="2000" b="0" i="0" u="none" strike="noStrike" cap="none" baseline="0">
                <a:solidFill>
                  <a:schemeClr val="lt1"/>
                </a:solidFill>
                <a:latin typeface="Times New Roman"/>
                <a:ea typeface="Times New Roman"/>
                <a:cs typeface="Times New Roman"/>
                <a:sym typeface="Times New Roman"/>
              </a:defRPr>
            </a:lvl7pPr>
            <a:lvl8pPr marL="3200400" marR="0" indent="0" algn="ctr" rtl="0">
              <a:spcBef>
                <a:spcPts val="400"/>
              </a:spcBef>
              <a:spcAft>
                <a:spcPts val="0"/>
              </a:spcAft>
              <a:buClr>
                <a:schemeClr val="lt2"/>
              </a:buClr>
              <a:buFont typeface="Times New Roman"/>
              <a:buNone/>
              <a:defRPr sz="2000" b="0" i="0" u="none" strike="noStrike" cap="none" baseline="0">
                <a:solidFill>
                  <a:schemeClr val="lt1"/>
                </a:solidFill>
                <a:latin typeface="Times New Roman"/>
                <a:ea typeface="Times New Roman"/>
                <a:cs typeface="Times New Roman"/>
                <a:sym typeface="Times New Roman"/>
              </a:defRPr>
            </a:lvl8pPr>
            <a:lvl9pPr marL="3657600" marR="0" indent="0" algn="ctr" rtl="0">
              <a:spcBef>
                <a:spcPts val="400"/>
              </a:spcBef>
              <a:spcAft>
                <a:spcPts val="0"/>
              </a:spcAft>
              <a:buClr>
                <a:schemeClr val="lt2"/>
              </a:buClr>
              <a:buFont typeface="Times New Roman"/>
              <a:buNone/>
              <a:defRPr sz="2000" b="0" i="0" u="none" strike="noStrike" cap="none" baseline="0">
                <a:solidFill>
                  <a:schemeClr val="lt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47752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81298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54210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65391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56748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75567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72136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990128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686609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1664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8"/>
        <p:cNvGrpSpPr/>
        <p:nvPr/>
      </p:nvGrpSpPr>
      <p:grpSpPr>
        <a:xfrm>
          <a:off x="0" y="0"/>
          <a:ext cx="0" cy="0"/>
          <a:chOff x="0" y="0"/>
          <a:chExt cx="0" cy="0"/>
        </a:xfrm>
      </p:grpSpPr>
      <p:sp>
        <p:nvSpPr>
          <p:cNvPr id="169" name="Shape 169"/>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70" name="Shape 170"/>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71" name="Shape 171"/>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a:t>
            </a:fld>
            <a:endParaRPr lang="en-US"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55694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301501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22214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81478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17039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99200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43499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43661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34745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7837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1368425" y="2743200"/>
            <a:ext cx="6480174" cy="1673224"/>
          </a:xfrm>
          <a:prstGeom prst="rect">
            <a:avLst/>
          </a:prstGeom>
          <a:noFill/>
          <a:ln>
            <a:noFill/>
          </a:ln>
        </p:spPr>
        <p:txBody>
          <a:bodyPr lIns="91425" tIns="91425" rIns="91425" bIns="91425" anchor="t" anchorCtr="0"/>
          <a:lstStyle>
            <a:lvl1pPr marL="0" indent="0" algn="ctr" rtl="0">
              <a:spcBef>
                <a:spcPts val="0"/>
              </a:spcBef>
              <a:buClr>
                <a:schemeClr val="dk2"/>
              </a:buClr>
              <a:buFont typeface="Georgia"/>
              <a:buNone/>
              <a:defRPr sz="1600" b="1" cap="none" baseline="0">
                <a:solidFill>
                  <a:schemeClr val="dk2"/>
                </a:solidFill>
              </a:defRPr>
            </a:lvl1pPr>
            <a:lvl2pPr rtl="0">
              <a:spcBef>
                <a:spcPts val="0"/>
              </a:spcBef>
              <a:buClr>
                <a:srgbClr val="888888"/>
              </a:buClr>
              <a:buFont typeface="Georgia"/>
              <a:buNone/>
              <a:defRPr sz="1800">
                <a:solidFill>
                  <a:srgbClr val="888888"/>
                </a:solidFill>
              </a:defRPr>
            </a:lvl2pPr>
            <a:lvl3pPr rtl="0">
              <a:spcBef>
                <a:spcPts val="0"/>
              </a:spcBef>
              <a:buClr>
                <a:srgbClr val="888888"/>
              </a:buClr>
              <a:buFont typeface="Georgia"/>
              <a:buNone/>
              <a:defRPr sz="1600">
                <a:solidFill>
                  <a:srgbClr val="888888"/>
                </a:solidFill>
              </a:defRPr>
            </a:lvl3pPr>
            <a:lvl4pPr rtl="0">
              <a:spcBef>
                <a:spcPts val="0"/>
              </a:spcBef>
              <a:buClr>
                <a:srgbClr val="888888"/>
              </a:buClr>
              <a:buFont typeface="Georgia"/>
              <a:buNone/>
              <a:defRPr sz="1400">
                <a:solidFill>
                  <a:srgbClr val="888888"/>
                </a:solidFill>
              </a:defRPr>
            </a:lvl4pPr>
            <a:lvl5pPr rtl="0">
              <a:spcBef>
                <a:spcPts val="0"/>
              </a:spcBef>
              <a:buClr>
                <a:srgbClr val="888888"/>
              </a:buClr>
              <a:buFont typeface="Georgia"/>
              <a:buNone/>
              <a:defRPr sz="1400">
                <a:solidFill>
                  <a:srgbClr val="888888"/>
                </a:solidFill>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199" name="Shape 199"/>
          <p:cNvSpPr txBox="1">
            <a:spLocks noGrp="1"/>
          </p:cNvSpPr>
          <p:nvPr>
            <p:ph type="title"/>
          </p:nvPr>
        </p:nvSpPr>
        <p:spPr>
          <a:xfrm>
            <a:off x="722312" y="533400"/>
            <a:ext cx="7772400" cy="1524000"/>
          </a:xfrm>
          <a:prstGeom prst="rect">
            <a:avLst/>
          </a:prstGeom>
          <a:noFill/>
          <a:ln>
            <a:noFill/>
          </a:ln>
        </p:spPr>
        <p:txBody>
          <a:bodyPr lIns="91425" tIns="91425" rIns="91425" bIns="91425" anchor="b" anchorCtr="0"/>
          <a:lstStyle>
            <a:lvl1pPr algn="ctr" rtl="0">
              <a:spcBef>
                <a:spcPts val="0"/>
              </a:spcBef>
              <a:buClr>
                <a:srgbClr val="FFFFFF"/>
              </a:buClr>
              <a:buFont typeface="Georgia"/>
              <a:buNone/>
              <a:defRPr sz="4200" b="0" cap="none" baseline="0">
                <a:solidFill>
                  <a:srgbClr val="FFFFFF"/>
                </a:solidFill>
              </a:defRPr>
            </a:lvl1pPr>
            <a:lvl2pPr rtl="0">
              <a:spcBef>
                <a:spcPts val="0"/>
              </a:spcBef>
              <a:defRPr sz="3300">
                <a:solidFill>
                  <a:srgbClr val="7B9899"/>
                </a:solidFill>
                <a:latin typeface="Georgia"/>
                <a:ea typeface="Georgia"/>
                <a:cs typeface="Georgia"/>
                <a:sym typeface="Georgia"/>
              </a:defRPr>
            </a:lvl2pPr>
            <a:lvl3pPr rtl="0">
              <a:spcBef>
                <a:spcPts val="0"/>
              </a:spcBef>
              <a:defRPr sz="3300">
                <a:solidFill>
                  <a:srgbClr val="7B9899"/>
                </a:solidFill>
                <a:latin typeface="Georgia"/>
                <a:ea typeface="Georgia"/>
                <a:cs typeface="Georgia"/>
                <a:sym typeface="Georgia"/>
              </a:defRPr>
            </a:lvl3pPr>
            <a:lvl4pPr rtl="0">
              <a:spcBef>
                <a:spcPts val="0"/>
              </a:spcBef>
              <a:defRPr sz="3300">
                <a:solidFill>
                  <a:srgbClr val="7B9899"/>
                </a:solidFill>
                <a:latin typeface="Georgia"/>
                <a:ea typeface="Georgia"/>
                <a:cs typeface="Georgia"/>
                <a:sym typeface="Georgia"/>
              </a:defRPr>
            </a:lvl4pPr>
            <a:lvl5pPr rtl="0">
              <a:spcBef>
                <a:spcPts val="0"/>
              </a:spcBef>
              <a:defRPr sz="3300">
                <a:solidFill>
                  <a:srgbClr val="7B9899"/>
                </a:solidFill>
                <a:latin typeface="Georgia"/>
                <a:ea typeface="Georgia"/>
                <a:cs typeface="Georgia"/>
                <a:sym typeface="Georgia"/>
              </a:defRPr>
            </a:lvl5pPr>
            <a:lvl6pPr rtl="0">
              <a:spcBef>
                <a:spcPts val="0"/>
              </a:spcBef>
              <a:defRPr sz="3300">
                <a:solidFill>
                  <a:srgbClr val="7B9899"/>
                </a:solidFill>
                <a:latin typeface="Georgia"/>
                <a:ea typeface="Georgia"/>
                <a:cs typeface="Georgia"/>
                <a:sym typeface="Georgia"/>
              </a:defRPr>
            </a:lvl6pPr>
            <a:lvl7pPr rtl="0">
              <a:spcBef>
                <a:spcPts val="0"/>
              </a:spcBef>
              <a:defRPr sz="3300">
                <a:solidFill>
                  <a:srgbClr val="7B9899"/>
                </a:solidFill>
                <a:latin typeface="Georgia"/>
                <a:ea typeface="Georgia"/>
                <a:cs typeface="Georgia"/>
                <a:sym typeface="Georgia"/>
              </a:defRPr>
            </a:lvl7pPr>
            <a:lvl8pPr rtl="0">
              <a:spcBef>
                <a:spcPts val="0"/>
              </a:spcBef>
              <a:defRPr sz="3300">
                <a:solidFill>
                  <a:srgbClr val="7B9899"/>
                </a:solidFill>
                <a:latin typeface="Georgia"/>
                <a:ea typeface="Georgia"/>
                <a:cs typeface="Georgia"/>
                <a:sym typeface="Georgia"/>
              </a:defRPr>
            </a:lvl8pPr>
            <a:lvl9pPr rtl="0">
              <a:spcBef>
                <a:spcPts val="0"/>
              </a:spcBef>
              <a:defRPr sz="3300">
                <a:solidFill>
                  <a:srgbClr val="7B9899"/>
                </a:solidFill>
                <a:latin typeface="Georgia"/>
                <a:ea typeface="Georgia"/>
                <a:cs typeface="Georgia"/>
                <a:sym typeface="Georgia"/>
              </a:defRPr>
            </a:lvl9pPr>
          </a:lstStyle>
          <a:p>
            <a:endParaRPr/>
          </a:p>
        </p:txBody>
      </p:sp>
      <p:sp>
        <p:nvSpPr>
          <p:cNvPr id="200" name="Shape 200"/>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01" name="Shape 201"/>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02" name="Shape 202"/>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71274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37005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77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6954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84899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41440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83620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84368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85606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4674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algn="ctr" rtl="0">
              <a:spcBef>
                <a:spcPts val="0"/>
              </a:spcBef>
              <a:spcAft>
                <a:spcPts val="0"/>
              </a:spcAft>
              <a:defRPr sz="3300">
                <a:solidFill>
                  <a:srgbClr val="7B9899"/>
                </a:solidFill>
                <a:latin typeface="Georgia"/>
                <a:ea typeface="Georgia"/>
                <a:cs typeface="Georgia"/>
                <a:sym typeface="Georgia"/>
              </a:defRPr>
            </a:lvl1pPr>
            <a:lvl2pPr algn="ctr" rtl="0">
              <a:spcBef>
                <a:spcPts val="0"/>
              </a:spcBef>
              <a:spcAft>
                <a:spcPts val="0"/>
              </a:spcAft>
              <a:defRPr sz="3300">
                <a:solidFill>
                  <a:srgbClr val="7B9899"/>
                </a:solidFill>
                <a:latin typeface="Georgia"/>
                <a:ea typeface="Georgia"/>
                <a:cs typeface="Georgia"/>
                <a:sym typeface="Georgia"/>
              </a:defRPr>
            </a:lvl2pPr>
            <a:lvl3pPr algn="ctr" rtl="0">
              <a:spcBef>
                <a:spcPts val="0"/>
              </a:spcBef>
              <a:spcAft>
                <a:spcPts val="0"/>
              </a:spcAft>
              <a:defRPr sz="3300">
                <a:solidFill>
                  <a:srgbClr val="7B9899"/>
                </a:solidFill>
                <a:latin typeface="Georgia"/>
                <a:ea typeface="Georgia"/>
                <a:cs typeface="Georgia"/>
                <a:sym typeface="Georgia"/>
              </a:defRPr>
            </a:lvl3pPr>
            <a:lvl4pPr algn="ctr" rtl="0">
              <a:spcBef>
                <a:spcPts val="0"/>
              </a:spcBef>
              <a:spcAft>
                <a:spcPts val="0"/>
              </a:spcAft>
              <a:defRPr sz="3300">
                <a:solidFill>
                  <a:srgbClr val="7B9899"/>
                </a:solidFill>
                <a:latin typeface="Georgia"/>
                <a:ea typeface="Georgia"/>
                <a:cs typeface="Georgia"/>
                <a:sym typeface="Georgia"/>
              </a:defRPr>
            </a:lvl4pPr>
            <a:lvl5pPr algn="ctr" rtl="0">
              <a:spcBef>
                <a:spcPts val="0"/>
              </a:spcBef>
              <a:spcAft>
                <a:spcPts val="0"/>
              </a:spcAft>
              <a:defRPr sz="3300">
                <a:solidFill>
                  <a:srgbClr val="7B9899"/>
                </a:solidFill>
                <a:latin typeface="Georgia"/>
                <a:ea typeface="Georgia"/>
                <a:cs typeface="Georgia"/>
                <a:sym typeface="Georgia"/>
              </a:defRPr>
            </a:lvl5pPr>
            <a:lvl6pPr marL="457200" algn="ctr" rtl="0">
              <a:spcBef>
                <a:spcPts val="0"/>
              </a:spcBef>
              <a:spcAft>
                <a:spcPts val="0"/>
              </a:spcAft>
              <a:defRPr sz="3300">
                <a:solidFill>
                  <a:srgbClr val="7B9899"/>
                </a:solidFill>
                <a:latin typeface="Georgia"/>
                <a:ea typeface="Georgia"/>
                <a:cs typeface="Georgia"/>
                <a:sym typeface="Georgia"/>
              </a:defRPr>
            </a:lvl6pPr>
            <a:lvl7pPr marL="914400" algn="ctr" rtl="0">
              <a:spcBef>
                <a:spcPts val="0"/>
              </a:spcBef>
              <a:spcAft>
                <a:spcPts val="0"/>
              </a:spcAft>
              <a:defRPr sz="3300">
                <a:solidFill>
                  <a:srgbClr val="7B9899"/>
                </a:solidFill>
                <a:latin typeface="Georgia"/>
                <a:ea typeface="Georgia"/>
                <a:cs typeface="Georgia"/>
                <a:sym typeface="Georgia"/>
              </a:defRPr>
            </a:lvl7pPr>
            <a:lvl8pPr marL="1371600" algn="ctr" rtl="0">
              <a:spcBef>
                <a:spcPts val="0"/>
              </a:spcBef>
              <a:spcAft>
                <a:spcPts val="0"/>
              </a:spcAft>
              <a:defRPr sz="3300">
                <a:solidFill>
                  <a:srgbClr val="7B9899"/>
                </a:solidFill>
                <a:latin typeface="Georgia"/>
                <a:ea typeface="Georgia"/>
                <a:cs typeface="Georgia"/>
                <a:sym typeface="Georgia"/>
              </a:defRPr>
            </a:lvl8pPr>
            <a:lvl9pPr marL="1828800" algn="ctr" rtl="0">
              <a:spcBef>
                <a:spcPts val="0"/>
              </a:spcBef>
              <a:spcAft>
                <a:spcPts val="0"/>
              </a:spcAft>
              <a:defRPr sz="3300">
                <a:solidFill>
                  <a:srgbClr val="7B9899"/>
                </a:solidFill>
                <a:latin typeface="Georgia"/>
                <a:ea typeface="Georgia"/>
                <a:cs typeface="Georgia"/>
                <a:sym typeface="Georgia"/>
              </a:defRPr>
            </a:lvl9pPr>
          </a:lstStyle>
          <a:p>
            <a:endParaRPr/>
          </a:p>
        </p:txBody>
      </p:sp>
      <p:sp>
        <p:nvSpPr>
          <p:cNvPr id="226" name="Shape 226"/>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27" name="Shape 227"/>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28" name="Shape 228"/>
          <p:cNvSpPr txBox="1">
            <a:spLocks noGrp="1"/>
          </p:cNvSpPr>
          <p:nvPr>
            <p:ph type="sldNum" idx="12"/>
          </p:nvPr>
        </p:nvSpPr>
        <p:spPr>
          <a:xfrm>
            <a:off x="4343400" y="1036637"/>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87301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8396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93895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53108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16585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16376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2432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860416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77250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9702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81000" y="914400"/>
            <a:ext cx="2362200" cy="990599"/>
          </a:xfrm>
          <a:prstGeom prst="rect">
            <a:avLst/>
          </a:prstGeom>
          <a:noFill/>
          <a:ln>
            <a:noFill/>
          </a:ln>
        </p:spPr>
        <p:txBody>
          <a:bodyPr lIns="91425" tIns="91425" rIns="91425" bIns="91425" anchor="b" anchorCtr="0"/>
          <a:lstStyle>
            <a:lvl1pPr algn="l" rtl="0">
              <a:spcBef>
                <a:spcPts val="0"/>
              </a:spcBef>
              <a:buClr>
                <a:srgbClr val="FFFFFF"/>
              </a:buClr>
              <a:buFont typeface="Arial"/>
              <a:buNone/>
              <a:defRPr sz="2200" b="1">
                <a:solidFill>
                  <a:srgbClr val="FFFFFF"/>
                </a:solidFill>
                <a:latin typeface="Arial"/>
                <a:ea typeface="Arial"/>
                <a:cs typeface="Arial"/>
                <a:sym typeface="Arial"/>
              </a:defRPr>
            </a:lvl1pPr>
            <a:lvl2pPr rtl="0">
              <a:spcBef>
                <a:spcPts val="0"/>
              </a:spcBef>
              <a:defRPr sz="3300">
                <a:solidFill>
                  <a:srgbClr val="7B9899"/>
                </a:solidFill>
                <a:latin typeface="Georgia"/>
                <a:ea typeface="Georgia"/>
                <a:cs typeface="Georgia"/>
                <a:sym typeface="Georgia"/>
              </a:defRPr>
            </a:lvl2pPr>
            <a:lvl3pPr rtl="0">
              <a:spcBef>
                <a:spcPts val="0"/>
              </a:spcBef>
              <a:defRPr sz="3300">
                <a:solidFill>
                  <a:srgbClr val="7B9899"/>
                </a:solidFill>
                <a:latin typeface="Georgia"/>
                <a:ea typeface="Georgia"/>
                <a:cs typeface="Georgia"/>
                <a:sym typeface="Georgia"/>
              </a:defRPr>
            </a:lvl3pPr>
            <a:lvl4pPr rtl="0">
              <a:spcBef>
                <a:spcPts val="0"/>
              </a:spcBef>
              <a:defRPr sz="3300">
                <a:solidFill>
                  <a:srgbClr val="7B9899"/>
                </a:solidFill>
                <a:latin typeface="Georgia"/>
                <a:ea typeface="Georgia"/>
                <a:cs typeface="Georgia"/>
                <a:sym typeface="Georgia"/>
              </a:defRPr>
            </a:lvl4pPr>
            <a:lvl5pPr rtl="0">
              <a:spcBef>
                <a:spcPts val="0"/>
              </a:spcBef>
              <a:defRPr sz="3300">
                <a:solidFill>
                  <a:srgbClr val="7B9899"/>
                </a:solidFill>
                <a:latin typeface="Georgia"/>
                <a:ea typeface="Georgia"/>
                <a:cs typeface="Georgia"/>
                <a:sym typeface="Georgia"/>
              </a:defRPr>
            </a:lvl5pPr>
            <a:lvl6pPr rtl="0">
              <a:spcBef>
                <a:spcPts val="0"/>
              </a:spcBef>
              <a:defRPr sz="3300">
                <a:solidFill>
                  <a:srgbClr val="7B9899"/>
                </a:solidFill>
                <a:latin typeface="Georgia"/>
                <a:ea typeface="Georgia"/>
                <a:cs typeface="Georgia"/>
                <a:sym typeface="Georgia"/>
              </a:defRPr>
            </a:lvl6pPr>
            <a:lvl7pPr rtl="0">
              <a:spcBef>
                <a:spcPts val="0"/>
              </a:spcBef>
              <a:defRPr sz="3300">
                <a:solidFill>
                  <a:srgbClr val="7B9899"/>
                </a:solidFill>
                <a:latin typeface="Georgia"/>
                <a:ea typeface="Georgia"/>
                <a:cs typeface="Georgia"/>
                <a:sym typeface="Georgia"/>
              </a:defRPr>
            </a:lvl7pPr>
            <a:lvl8pPr rtl="0">
              <a:spcBef>
                <a:spcPts val="0"/>
              </a:spcBef>
              <a:defRPr sz="3300">
                <a:solidFill>
                  <a:srgbClr val="7B9899"/>
                </a:solidFill>
                <a:latin typeface="Georgia"/>
                <a:ea typeface="Georgia"/>
                <a:cs typeface="Georgia"/>
                <a:sym typeface="Georgia"/>
              </a:defRPr>
            </a:lvl8pPr>
            <a:lvl9pPr rtl="0">
              <a:spcBef>
                <a:spcPts val="0"/>
              </a:spcBef>
              <a:defRPr sz="3300">
                <a:solidFill>
                  <a:srgbClr val="7B9899"/>
                </a:solidFill>
                <a:latin typeface="Georgia"/>
                <a:ea typeface="Georgia"/>
                <a:cs typeface="Georgia"/>
                <a:sym typeface="Georgia"/>
              </a:defRPr>
            </a:lvl9pPr>
          </a:lstStyle>
          <a:p>
            <a:endParaRPr/>
          </a:p>
        </p:txBody>
      </p:sp>
      <p:sp>
        <p:nvSpPr>
          <p:cNvPr id="275" name="Shape 275"/>
          <p:cNvSpPr txBox="1">
            <a:spLocks noGrp="1"/>
          </p:cNvSpPr>
          <p:nvPr>
            <p:ph type="body" idx="1"/>
          </p:nvPr>
        </p:nvSpPr>
        <p:spPr>
          <a:xfrm>
            <a:off x="381000" y="1981200"/>
            <a:ext cx="2362200" cy="4144963"/>
          </a:xfrm>
          <a:prstGeom prst="rect">
            <a:avLst/>
          </a:prstGeom>
          <a:noFill/>
          <a:ln>
            <a:noFill/>
          </a:ln>
        </p:spPr>
        <p:txBody>
          <a:bodyPr lIns="91425" tIns="91425" rIns="91425" bIns="91425" anchor="t" anchorCtr="0"/>
          <a:lstStyle>
            <a:lvl1pPr marL="0" indent="0" rtl="0">
              <a:spcBef>
                <a:spcPts val="0"/>
              </a:spcBef>
              <a:spcAft>
                <a:spcPts val="1000"/>
              </a:spcAft>
              <a:buClr>
                <a:srgbClr val="FFFFFF"/>
              </a:buClr>
              <a:buFont typeface="Arial"/>
              <a:buNone/>
              <a:defRPr sz="1600">
                <a:solidFill>
                  <a:srgbClr val="FFFFFF"/>
                </a:solidFill>
                <a:latin typeface="Arial"/>
                <a:ea typeface="Arial"/>
                <a:cs typeface="Arial"/>
                <a:sym typeface="Arial"/>
              </a:defRPr>
            </a:lvl1pPr>
            <a:lvl2pPr rtl="0">
              <a:spcBef>
                <a:spcPts val="0"/>
              </a:spcBef>
              <a:buFont typeface="Georgia"/>
              <a:buNone/>
              <a:defRPr sz="1200"/>
            </a:lvl2pPr>
            <a:lvl3pPr rtl="0">
              <a:spcBef>
                <a:spcPts val="0"/>
              </a:spcBef>
              <a:buFont typeface="Georgia"/>
              <a:buNone/>
              <a:defRPr sz="1000"/>
            </a:lvl3pPr>
            <a:lvl4pPr rtl="0">
              <a:spcBef>
                <a:spcPts val="0"/>
              </a:spcBef>
              <a:buFont typeface="Georgia"/>
              <a:buNone/>
              <a:defRPr sz="900"/>
            </a:lvl4pPr>
            <a:lvl5pPr rtl="0">
              <a:spcBef>
                <a:spcPts val="0"/>
              </a:spcBef>
              <a:buFont typeface="Georgia"/>
              <a:buNone/>
              <a:defRPr sz="900"/>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276" name="Shape 276"/>
          <p:cNvSpPr txBox="1">
            <a:spLocks noGrp="1"/>
          </p:cNvSpPr>
          <p:nvPr>
            <p:ph type="body" idx="2"/>
          </p:nvPr>
        </p:nvSpPr>
        <p:spPr>
          <a:xfrm>
            <a:off x="3124200" y="685800"/>
            <a:ext cx="5638800" cy="5410200"/>
          </a:xfrm>
          <a:prstGeom prst="rect">
            <a:avLst/>
          </a:prstGeom>
          <a:noFill/>
          <a:ln>
            <a:noFill/>
          </a:ln>
        </p:spPr>
        <p:txBody>
          <a:bodyPr lIns="91425" tIns="91425" rIns="91425" bIns="91425" anchor="t" anchorCtr="0"/>
          <a:lstStyle>
            <a:lvl1pPr rtl="0">
              <a:spcBef>
                <a:spcPts val="0"/>
              </a:spcBef>
              <a:defRPr>
                <a:latin typeface="Arial"/>
                <a:ea typeface="Arial"/>
                <a:cs typeface="Arial"/>
                <a:sym typeface="Arial"/>
              </a:defRPr>
            </a:lvl1pPr>
            <a:lvl2pPr rtl="0">
              <a:spcBef>
                <a:spcPts val="0"/>
              </a:spcBef>
              <a:defRPr>
                <a:latin typeface="Arial"/>
                <a:ea typeface="Arial"/>
                <a:cs typeface="Arial"/>
                <a:sym typeface="Arial"/>
              </a:defRPr>
            </a:lvl2pPr>
            <a:lvl3pPr rtl="0">
              <a:spcBef>
                <a:spcPts val="0"/>
              </a:spcBef>
              <a:defRPr>
                <a:latin typeface="Arial"/>
                <a:ea typeface="Arial"/>
                <a:cs typeface="Arial"/>
                <a:sym typeface="Arial"/>
              </a:defRPr>
            </a:lvl3pPr>
            <a:lvl4pPr rtl="0">
              <a:spcBef>
                <a:spcPts val="0"/>
              </a:spcBef>
              <a:defRPr>
                <a:latin typeface="Arial"/>
                <a:ea typeface="Arial"/>
                <a:cs typeface="Arial"/>
                <a:sym typeface="Arial"/>
              </a:defRPr>
            </a:lvl4pPr>
            <a:lvl5pPr rtl="0">
              <a:spcBef>
                <a:spcPts val="0"/>
              </a:spcBef>
              <a:defRPr>
                <a:latin typeface="Arial"/>
                <a:ea typeface="Arial"/>
                <a:cs typeface="Arial"/>
                <a:sym typeface="Arial"/>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277" name="Shape 277"/>
          <p:cNvSpPr txBox="1">
            <a:spLocks noGrp="1"/>
          </p:cNvSpPr>
          <p:nvPr>
            <p:ph type="sldNum" idx="12"/>
          </p:nvPr>
        </p:nvSpPr>
        <p:spPr>
          <a:xfrm>
            <a:off x="1371600" y="312737"/>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
        <p:nvSpPr>
          <p:cNvPr id="278" name="Shape 278"/>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79" name="Shape 279"/>
          <p:cNvSpPr txBox="1">
            <a:spLocks noGrp="1"/>
          </p:cNvSpPr>
          <p:nvPr>
            <p:ph type="ftr" idx="11"/>
          </p:nvPr>
        </p:nvSpPr>
        <p:spPr>
          <a:xfrm>
            <a:off x="301625" y="6410325"/>
            <a:ext cx="3382961"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65406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88788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34282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02004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39097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50981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56594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74795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901914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1394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20"/>
        <p:cNvGrpSpPr/>
        <p:nvPr/>
      </p:nvGrpSpPr>
      <p:grpSpPr>
        <a:xfrm>
          <a:off x="0" y="0"/>
          <a:ext cx="0" cy="0"/>
          <a:chOff x="0" y="0"/>
          <a:chExt cx="0" cy="0"/>
        </a:xfrm>
      </p:grpSpPr>
      <p:sp>
        <p:nvSpPr>
          <p:cNvPr id="321" name="Shape 321"/>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rtl="0">
              <a:spcBef>
                <a:spcPts val="0"/>
              </a:spcBef>
              <a:defRPr>
                <a:solidFill>
                  <a:srgbClr val="7A9798"/>
                </a:solidFill>
              </a:defRPr>
            </a:lvl1pPr>
            <a:lvl2pPr rtl="0">
              <a:spcBef>
                <a:spcPts val="0"/>
              </a:spcBef>
              <a:defRPr sz="3300">
                <a:solidFill>
                  <a:srgbClr val="7B9899"/>
                </a:solidFill>
                <a:latin typeface="Georgia"/>
                <a:ea typeface="Georgia"/>
                <a:cs typeface="Georgia"/>
                <a:sym typeface="Georgia"/>
              </a:defRPr>
            </a:lvl2pPr>
            <a:lvl3pPr rtl="0">
              <a:spcBef>
                <a:spcPts val="0"/>
              </a:spcBef>
              <a:defRPr sz="3300">
                <a:solidFill>
                  <a:srgbClr val="7B9899"/>
                </a:solidFill>
                <a:latin typeface="Georgia"/>
                <a:ea typeface="Georgia"/>
                <a:cs typeface="Georgia"/>
                <a:sym typeface="Georgia"/>
              </a:defRPr>
            </a:lvl3pPr>
            <a:lvl4pPr rtl="0">
              <a:spcBef>
                <a:spcPts val="0"/>
              </a:spcBef>
              <a:defRPr sz="3300">
                <a:solidFill>
                  <a:srgbClr val="7B9899"/>
                </a:solidFill>
                <a:latin typeface="Georgia"/>
                <a:ea typeface="Georgia"/>
                <a:cs typeface="Georgia"/>
                <a:sym typeface="Georgia"/>
              </a:defRPr>
            </a:lvl4pPr>
            <a:lvl5pPr rtl="0">
              <a:spcBef>
                <a:spcPts val="0"/>
              </a:spcBef>
              <a:defRPr sz="3300">
                <a:solidFill>
                  <a:srgbClr val="7B9899"/>
                </a:solidFill>
                <a:latin typeface="Georgia"/>
                <a:ea typeface="Georgia"/>
                <a:cs typeface="Georgia"/>
                <a:sym typeface="Georgia"/>
              </a:defRPr>
            </a:lvl5pPr>
            <a:lvl6pPr rtl="0">
              <a:spcBef>
                <a:spcPts val="0"/>
              </a:spcBef>
              <a:defRPr sz="3300">
                <a:solidFill>
                  <a:srgbClr val="7B9899"/>
                </a:solidFill>
                <a:latin typeface="Georgia"/>
                <a:ea typeface="Georgia"/>
                <a:cs typeface="Georgia"/>
                <a:sym typeface="Georgia"/>
              </a:defRPr>
            </a:lvl6pPr>
            <a:lvl7pPr rtl="0">
              <a:spcBef>
                <a:spcPts val="0"/>
              </a:spcBef>
              <a:defRPr sz="3300">
                <a:solidFill>
                  <a:srgbClr val="7B9899"/>
                </a:solidFill>
                <a:latin typeface="Georgia"/>
                <a:ea typeface="Georgia"/>
                <a:cs typeface="Georgia"/>
                <a:sym typeface="Georgia"/>
              </a:defRPr>
            </a:lvl7pPr>
            <a:lvl8pPr rtl="0">
              <a:spcBef>
                <a:spcPts val="0"/>
              </a:spcBef>
              <a:defRPr sz="3300">
                <a:solidFill>
                  <a:srgbClr val="7B9899"/>
                </a:solidFill>
                <a:latin typeface="Georgia"/>
                <a:ea typeface="Georgia"/>
                <a:cs typeface="Georgia"/>
                <a:sym typeface="Georgia"/>
              </a:defRPr>
            </a:lvl8pPr>
            <a:lvl9pPr rtl="0">
              <a:spcBef>
                <a:spcPts val="0"/>
              </a:spcBef>
              <a:defRPr sz="3300">
                <a:solidFill>
                  <a:srgbClr val="7B9899"/>
                </a:solidFill>
                <a:latin typeface="Georgia"/>
                <a:ea typeface="Georgia"/>
                <a:cs typeface="Georgia"/>
                <a:sym typeface="Georgia"/>
              </a:defRPr>
            </a:lvl9pPr>
          </a:lstStyle>
          <a:p>
            <a:endParaRPr/>
          </a:p>
        </p:txBody>
      </p:sp>
      <p:sp>
        <p:nvSpPr>
          <p:cNvPr id="322" name="Shape 322"/>
          <p:cNvSpPr txBox="1">
            <a:spLocks noGrp="1"/>
          </p:cNvSpPr>
          <p:nvPr>
            <p:ph type="body" idx="1"/>
          </p:nvPr>
        </p:nvSpPr>
        <p:spPr>
          <a:xfrm>
            <a:off x="301752" y="1527048"/>
            <a:ext cx="8503920" cy="4572000"/>
          </a:xfrm>
          <a:prstGeom prst="rect">
            <a:avLst/>
          </a:prstGeom>
          <a:noFill/>
          <a:ln>
            <a:noFill/>
          </a:ln>
        </p:spPr>
        <p:txBody>
          <a:bodyPr lIns="91425" tIns="91425" rIns="91425" bIns="91425" anchor="t" anchorCtr="0"/>
          <a:lstStyle>
            <a:lvl1pPr marL="273050" indent="-127317" algn="l" rtl="0">
              <a:spcBef>
                <a:spcPts val="540"/>
              </a:spcBef>
              <a:spcAft>
                <a:spcPts val="0"/>
              </a:spcAft>
              <a:buClr>
                <a:schemeClr val="accent1"/>
              </a:buClr>
              <a:buFont typeface="Noto Sans Symbol"/>
              <a:buChar char="●"/>
              <a:defRPr sz="2700">
                <a:solidFill>
                  <a:schemeClr val="dk1"/>
                </a:solidFill>
                <a:latin typeface="Georgia"/>
                <a:ea typeface="Georgia"/>
                <a:cs typeface="Georgia"/>
                <a:sym typeface="Georgia"/>
              </a:defRPr>
            </a:lvl1pPr>
            <a:lvl2pPr marL="547688" indent="-183197" algn="l" rtl="0">
              <a:spcBef>
                <a:spcPts val="440"/>
              </a:spcBef>
              <a:spcAft>
                <a:spcPts val="0"/>
              </a:spcAft>
              <a:buClr>
                <a:schemeClr val="accent2"/>
              </a:buClr>
              <a:buFont typeface="Noto Sans Symbol"/>
              <a:buChar char="○"/>
              <a:defRPr sz="2200">
                <a:solidFill>
                  <a:schemeClr val="dk2"/>
                </a:solidFill>
                <a:latin typeface="Georgia"/>
                <a:ea typeface="Georgia"/>
                <a:cs typeface="Georgia"/>
                <a:sym typeface="Georgia"/>
              </a:defRPr>
            </a:lvl2pPr>
            <a:lvl3pPr marL="822325" indent="-142875" algn="l" rtl="0">
              <a:spcBef>
                <a:spcPts val="400"/>
              </a:spcBef>
              <a:spcAft>
                <a:spcPts val="0"/>
              </a:spcAft>
              <a:buClr>
                <a:srgbClr val="8CADAE"/>
              </a:buClr>
              <a:buFont typeface="Noto Sans Symbol"/>
              <a:buChar char="•"/>
              <a:defRPr sz="2000">
                <a:solidFill>
                  <a:schemeClr val="dk1"/>
                </a:solidFill>
                <a:latin typeface="Georgia"/>
                <a:ea typeface="Georgia"/>
                <a:cs typeface="Georgia"/>
                <a:sym typeface="Georgia"/>
              </a:defRPr>
            </a:lvl3pPr>
            <a:lvl4pPr marL="1096963" indent="-144462" algn="l" rtl="0">
              <a:spcBef>
                <a:spcPts val="400"/>
              </a:spcBef>
              <a:spcAft>
                <a:spcPts val="0"/>
              </a:spcAft>
              <a:buClr>
                <a:srgbClr val="8C7B70"/>
              </a:buClr>
              <a:buFont typeface="Noto Sans Symbol"/>
              <a:buChar char="•"/>
              <a:defRPr sz="2000">
                <a:solidFill>
                  <a:schemeClr val="dk2"/>
                </a:solidFill>
                <a:latin typeface="Georgia"/>
                <a:ea typeface="Georgia"/>
                <a:cs typeface="Georgia"/>
                <a:sym typeface="Georgia"/>
              </a:defRPr>
            </a:lvl4pPr>
            <a:lvl5pPr marL="1371600" indent="-101600" algn="l" rtl="0">
              <a:spcBef>
                <a:spcPts val="400"/>
              </a:spcBef>
              <a:spcAft>
                <a:spcPts val="0"/>
              </a:spcAft>
              <a:buClr>
                <a:srgbClr val="8FB08C"/>
              </a:buClr>
              <a:buFont typeface="Georgia"/>
              <a:buChar char="•"/>
              <a:defRPr sz="2000">
                <a:solidFill>
                  <a:schemeClr val="dk1"/>
                </a:solidFill>
                <a:latin typeface="Georgia"/>
                <a:ea typeface="Georgia"/>
                <a:cs typeface="Georgia"/>
                <a:sym typeface="Georgia"/>
              </a:defRPr>
            </a:lvl5pPr>
            <a:lvl6pPr marL="1645920" indent="-93980" algn="l" rtl="0">
              <a:spcBef>
                <a:spcPts val="360"/>
              </a:spcBef>
              <a:buClr>
                <a:schemeClr val="accent6"/>
              </a:buClr>
              <a:buFont typeface="Noto Sans Symbol"/>
              <a:buChar char="●"/>
              <a:defRPr sz="1800">
                <a:solidFill>
                  <a:schemeClr val="dk1"/>
                </a:solidFill>
                <a:latin typeface="Georgia"/>
                <a:ea typeface="Georgia"/>
                <a:cs typeface="Georgia"/>
                <a:sym typeface="Georgia"/>
              </a:defRPr>
            </a:lvl6pPr>
            <a:lvl7pPr marL="1920240" indent="-101600" algn="l" rtl="0">
              <a:spcBef>
                <a:spcPts val="320"/>
              </a:spcBef>
              <a:buClr>
                <a:srgbClr val="B75640"/>
              </a:buClr>
              <a:buFont typeface="Georgia"/>
              <a:buChar char="•"/>
              <a:defRPr sz="1600" baseline="0">
                <a:solidFill>
                  <a:schemeClr val="dk1"/>
                </a:solidFill>
                <a:latin typeface="Georgia"/>
                <a:ea typeface="Georgia"/>
                <a:cs typeface="Georgia"/>
                <a:sym typeface="Georgia"/>
              </a:defRPr>
            </a:lvl7pPr>
            <a:lvl8pPr marL="2103120" indent="-83820" algn="l" rtl="0">
              <a:spcBef>
                <a:spcPts val="320"/>
              </a:spcBef>
              <a:buClr>
                <a:srgbClr val="7A6B62"/>
              </a:buClr>
              <a:buFont typeface="Georgia"/>
              <a:buChar char="•"/>
              <a:defRPr sz="1600">
                <a:solidFill>
                  <a:schemeClr val="dk1"/>
                </a:solidFill>
                <a:latin typeface="Georgia"/>
                <a:ea typeface="Georgia"/>
                <a:cs typeface="Georgia"/>
                <a:sym typeface="Georgia"/>
              </a:defRPr>
            </a:lvl8pPr>
            <a:lvl9pPr marL="2377440" indent="-113029" algn="l" rtl="0">
              <a:spcBef>
                <a:spcPts val="280"/>
              </a:spcBef>
              <a:buClr>
                <a:srgbClr val="B29D00"/>
              </a:buClr>
              <a:buFont typeface="Georgia"/>
              <a:buChar char="•"/>
              <a:defRPr sz="1400" cap="none" baseline="0">
                <a:solidFill>
                  <a:schemeClr val="dk1"/>
                </a:solidFill>
                <a:latin typeface="Georgia"/>
                <a:ea typeface="Georgia"/>
                <a:cs typeface="Georgia"/>
                <a:sym typeface="Georgia"/>
              </a:defRPr>
            </a:lvl9pPr>
          </a:lstStyle>
          <a:p>
            <a:endParaRPr/>
          </a:p>
        </p:txBody>
      </p:sp>
      <p:sp>
        <p:nvSpPr>
          <p:cNvPr id="323" name="Shape 323"/>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24" name="Shape 324"/>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325" name="Shape 325"/>
          <p:cNvSpPr txBox="1">
            <a:spLocks noGrp="1"/>
          </p:cNvSpPr>
          <p:nvPr>
            <p:ph type="sldNum" idx="12"/>
          </p:nvPr>
        </p:nvSpPr>
        <p:spPr>
          <a:xfrm>
            <a:off x="4362450" y="1027112"/>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47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18235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7373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02104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11979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089950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2885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04459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80227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8492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4"/>
        <p:cNvGrpSpPr/>
        <p:nvPr/>
      </p:nvGrpSpPr>
      <p:grpSpPr>
        <a:xfrm>
          <a:off x="0" y="0"/>
          <a:ext cx="0" cy="0"/>
          <a:chOff x="0" y="0"/>
          <a:chExt cx="0" cy="0"/>
        </a:xfrm>
      </p:grpSpPr>
      <p:sp>
        <p:nvSpPr>
          <p:cNvPr id="45" name="Shape 4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lt1"/>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lt1"/>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lt1"/>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lt1"/>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lt1"/>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46" name="Shape 4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lt1"/>
              </a:buClr>
              <a:buFont typeface="Arial"/>
              <a:buNone/>
              <a:defRPr sz="3200" b="0" i="0" u="none" strike="noStrike" cap="none" baseline="0">
                <a:solidFill>
                  <a:schemeClr val="lt1"/>
                </a:solidFill>
                <a:latin typeface="Arial"/>
                <a:ea typeface="Arial"/>
                <a:cs typeface="Arial"/>
                <a:sym typeface="Arial"/>
              </a:defRPr>
            </a:lvl1pPr>
            <a:lvl2pPr marL="457200" marR="0" indent="0" algn="ctr" rtl="0">
              <a:spcBef>
                <a:spcPts val="560"/>
              </a:spcBef>
              <a:spcAft>
                <a:spcPts val="0"/>
              </a:spcAft>
              <a:buClr>
                <a:schemeClr val="lt1"/>
              </a:buClr>
              <a:buFont typeface="Arial"/>
              <a:buNone/>
              <a:defRPr sz="2800" b="0" i="0" u="none" strike="noStrike" cap="none" baseline="0">
                <a:solidFill>
                  <a:schemeClr val="lt1"/>
                </a:solidFill>
                <a:latin typeface="Arial"/>
                <a:ea typeface="Arial"/>
                <a:cs typeface="Arial"/>
                <a:sym typeface="Arial"/>
              </a:defRPr>
            </a:lvl2pPr>
            <a:lvl3pPr marL="914400" marR="0" indent="0" algn="ctr" rtl="0">
              <a:spcBef>
                <a:spcPts val="480"/>
              </a:spcBef>
              <a:spcAft>
                <a:spcPts val="0"/>
              </a:spcAft>
              <a:buClr>
                <a:schemeClr val="lt1"/>
              </a:buClr>
              <a:buFont typeface="Arial"/>
              <a:buNone/>
              <a:defRPr sz="2400" b="0" i="0" u="none" strike="noStrike" cap="none" baseline="0">
                <a:solidFill>
                  <a:schemeClr val="lt1"/>
                </a:solidFill>
                <a:latin typeface="Arial"/>
                <a:ea typeface="Arial"/>
                <a:cs typeface="Arial"/>
                <a:sym typeface="Arial"/>
              </a:defRPr>
            </a:lvl3pPr>
            <a:lvl4pPr marL="1371600" marR="0" indent="0" algn="ctr" rtl="0">
              <a:spcBef>
                <a:spcPts val="400"/>
              </a:spcBef>
              <a:spcAft>
                <a:spcPts val="0"/>
              </a:spcAft>
              <a:buClr>
                <a:schemeClr val="lt1"/>
              </a:buClr>
              <a:buFont typeface="Arial"/>
              <a:buNone/>
              <a:defRPr sz="2000" b="0" i="0" u="none" strike="noStrike" cap="none" baseline="0">
                <a:solidFill>
                  <a:schemeClr val="lt1"/>
                </a:solidFill>
                <a:latin typeface="Arial"/>
                <a:ea typeface="Arial"/>
                <a:cs typeface="Arial"/>
                <a:sym typeface="Arial"/>
              </a:defRPr>
            </a:lvl4pPr>
            <a:lvl5pPr marL="1828800" marR="0" indent="0" algn="ctr" rtl="0">
              <a:spcBef>
                <a:spcPts val="400"/>
              </a:spcBef>
              <a:spcAft>
                <a:spcPts val="0"/>
              </a:spcAft>
              <a:buClr>
                <a:schemeClr val="lt1"/>
              </a:buClr>
              <a:buFont typeface="Arial"/>
              <a:buNone/>
              <a:defRPr sz="2000" b="0" i="0" u="none" strike="noStrike" cap="none" baseline="0">
                <a:solidFill>
                  <a:schemeClr val="lt1"/>
                </a:solidFill>
                <a:latin typeface="Arial"/>
                <a:ea typeface="Arial"/>
                <a:cs typeface="Arial"/>
                <a:sym typeface="Arial"/>
              </a:defRPr>
            </a:lvl5pPr>
            <a:lvl6pPr marL="22860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6pPr>
            <a:lvl7pPr marL="27432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7pPr>
            <a:lvl8pPr marL="32004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8pPr>
            <a:lvl9pPr marL="36576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47" name="Shape 47"/>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48" name="Shape 48"/>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49" name="Shape 49"/>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Pr>
              <a:t>‹#›</a:t>
            </a:fld>
            <a:endParaRPr lang="en-US" sz="1400" b="0" i="0" u="none" strike="noStrike" cap="none" baseline="0">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algn="l" rtl="0">
              <a:spcBef>
                <a:spcPts val="0"/>
              </a:spcBef>
              <a:spcAft>
                <a:spcPts val="0"/>
              </a:spcAft>
              <a:defRPr sz="4400">
                <a:solidFill>
                  <a:schemeClr val="lt2"/>
                </a:solidFill>
                <a:latin typeface="Times New Roman"/>
                <a:ea typeface="Times New Roman"/>
                <a:cs typeface="Times New Roman"/>
                <a:sym typeface="Times New Roman"/>
              </a:defRPr>
            </a:lvl1pPr>
            <a:lvl2pPr algn="l" rtl="0">
              <a:spcBef>
                <a:spcPts val="0"/>
              </a:spcBef>
              <a:spcAft>
                <a:spcPts val="0"/>
              </a:spcAft>
              <a:defRPr sz="4400">
                <a:solidFill>
                  <a:schemeClr val="lt2"/>
                </a:solidFill>
                <a:latin typeface="Times New Roman"/>
                <a:ea typeface="Times New Roman"/>
                <a:cs typeface="Times New Roman"/>
                <a:sym typeface="Times New Roman"/>
              </a:defRPr>
            </a:lvl2pPr>
            <a:lvl3pPr algn="l" rtl="0">
              <a:spcBef>
                <a:spcPts val="0"/>
              </a:spcBef>
              <a:spcAft>
                <a:spcPts val="0"/>
              </a:spcAft>
              <a:defRPr sz="4400">
                <a:solidFill>
                  <a:schemeClr val="lt2"/>
                </a:solidFill>
                <a:latin typeface="Times New Roman"/>
                <a:ea typeface="Times New Roman"/>
                <a:cs typeface="Times New Roman"/>
                <a:sym typeface="Times New Roman"/>
              </a:defRPr>
            </a:lvl3pPr>
            <a:lvl4pPr algn="l" rtl="0">
              <a:spcBef>
                <a:spcPts val="0"/>
              </a:spcBef>
              <a:spcAft>
                <a:spcPts val="0"/>
              </a:spcAft>
              <a:defRPr sz="4400">
                <a:solidFill>
                  <a:schemeClr val="lt2"/>
                </a:solidFill>
                <a:latin typeface="Times New Roman"/>
                <a:ea typeface="Times New Roman"/>
                <a:cs typeface="Times New Roman"/>
                <a:sym typeface="Times New Roman"/>
              </a:defRPr>
            </a:lvl4pPr>
            <a:lvl5pPr algn="l" rtl="0">
              <a:spcBef>
                <a:spcPts val="0"/>
              </a:spcBef>
              <a:spcAft>
                <a:spcPts val="0"/>
              </a:spcAft>
              <a:defRPr sz="4400">
                <a:solidFill>
                  <a:schemeClr val="lt2"/>
                </a:solidFill>
                <a:latin typeface="Times New Roman"/>
                <a:ea typeface="Times New Roman"/>
                <a:cs typeface="Times New Roman"/>
                <a:sym typeface="Times New Roman"/>
              </a:defRPr>
            </a:lvl5pPr>
            <a:lvl6pPr marL="457200" algn="l" rtl="0">
              <a:spcBef>
                <a:spcPts val="0"/>
              </a:spcBef>
              <a:spcAft>
                <a:spcPts val="0"/>
              </a:spcAft>
              <a:defRPr sz="4400">
                <a:solidFill>
                  <a:schemeClr val="lt2"/>
                </a:solidFill>
                <a:latin typeface="Times New Roman"/>
                <a:ea typeface="Times New Roman"/>
                <a:cs typeface="Times New Roman"/>
                <a:sym typeface="Times New Roman"/>
              </a:defRPr>
            </a:lvl6pPr>
            <a:lvl7pPr marL="914400" algn="l" rtl="0">
              <a:spcBef>
                <a:spcPts val="0"/>
              </a:spcBef>
              <a:spcAft>
                <a:spcPts val="0"/>
              </a:spcAft>
              <a:defRPr sz="4400">
                <a:solidFill>
                  <a:schemeClr val="lt2"/>
                </a:solidFill>
                <a:latin typeface="Times New Roman"/>
                <a:ea typeface="Times New Roman"/>
                <a:cs typeface="Times New Roman"/>
                <a:sym typeface="Times New Roman"/>
              </a:defRPr>
            </a:lvl7pPr>
            <a:lvl8pPr marL="1371600" algn="l" rtl="0">
              <a:spcBef>
                <a:spcPts val="0"/>
              </a:spcBef>
              <a:spcAft>
                <a:spcPts val="0"/>
              </a:spcAft>
              <a:defRPr sz="4400">
                <a:solidFill>
                  <a:schemeClr val="lt2"/>
                </a:solidFill>
                <a:latin typeface="Times New Roman"/>
                <a:ea typeface="Times New Roman"/>
                <a:cs typeface="Times New Roman"/>
                <a:sym typeface="Times New Roman"/>
              </a:defRPr>
            </a:lvl8pPr>
            <a:lvl9pPr marL="1828800" algn="l"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
        <p:nvSpPr>
          <p:cNvPr id="364" name="Shape 364"/>
          <p:cNvSpPr txBox="1">
            <a:spLocks noGrp="1"/>
          </p:cNvSpPr>
          <p:nvPr>
            <p:ph type="dt" idx="10"/>
          </p:nvPr>
        </p:nvSpPr>
        <p:spPr>
          <a:xfrm>
            <a:off x="685800" y="6172200"/>
            <a:ext cx="1904999" cy="4572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365" name="Shape 365"/>
          <p:cNvSpPr txBox="1">
            <a:spLocks noGrp="1"/>
          </p:cNvSpPr>
          <p:nvPr>
            <p:ph type="ftr" idx="11"/>
          </p:nvPr>
        </p:nvSpPr>
        <p:spPr>
          <a:xfrm>
            <a:off x="3124200" y="6172200"/>
            <a:ext cx="2895600" cy="4572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366" name="Shape 366"/>
          <p:cNvSpPr txBox="1">
            <a:spLocks noGrp="1"/>
          </p:cNvSpPr>
          <p:nvPr>
            <p:ph type="sldNum" idx="12"/>
          </p:nvPr>
        </p:nvSpPr>
        <p:spPr>
          <a:xfrm>
            <a:off x="6553200" y="6172200"/>
            <a:ext cx="1904999" cy="457200"/>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82249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0301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37151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8337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46593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5488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78654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4824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57317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344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algn="ctr" rtl="0">
              <a:spcBef>
                <a:spcPts val="0"/>
              </a:spcBef>
              <a:spcAft>
                <a:spcPts val="0"/>
              </a:spcAft>
              <a:defRPr sz="3300">
                <a:solidFill>
                  <a:srgbClr val="7B9899"/>
                </a:solidFill>
                <a:latin typeface="Georgia"/>
                <a:ea typeface="Georgia"/>
                <a:cs typeface="Georgia"/>
                <a:sym typeface="Georgia"/>
              </a:defRPr>
            </a:lvl1pPr>
            <a:lvl2pPr algn="ctr" rtl="0">
              <a:spcBef>
                <a:spcPts val="0"/>
              </a:spcBef>
              <a:spcAft>
                <a:spcPts val="0"/>
              </a:spcAft>
              <a:defRPr sz="3300">
                <a:solidFill>
                  <a:srgbClr val="7B9899"/>
                </a:solidFill>
                <a:latin typeface="Georgia"/>
                <a:ea typeface="Georgia"/>
                <a:cs typeface="Georgia"/>
                <a:sym typeface="Georgia"/>
              </a:defRPr>
            </a:lvl2pPr>
            <a:lvl3pPr algn="ctr" rtl="0">
              <a:spcBef>
                <a:spcPts val="0"/>
              </a:spcBef>
              <a:spcAft>
                <a:spcPts val="0"/>
              </a:spcAft>
              <a:defRPr sz="3300">
                <a:solidFill>
                  <a:srgbClr val="7B9899"/>
                </a:solidFill>
                <a:latin typeface="Georgia"/>
                <a:ea typeface="Georgia"/>
                <a:cs typeface="Georgia"/>
                <a:sym typeface="Georgia"/>
              </a:defRPr>
            </a:lvl3pPr>
            <a:lvl4pPr algn="ctr" rtl="0">
              <a:spcBef>
                <a:spcPts val="0"/>
              </a:spcBef>
              <a:spcAft>
                <a:spcPts val="0"/>
              </a:spcAft>
              <a:defRPr sz="3300">
                <a:solidFill>
                  <a:srgbClr val="7B9899"/>
                </a:solidFill>
                <a:latin typeface="Georgia"/>
                <a:ea typeface="Georgia"/>
                <a:cs typeface="Georgia"/>
                <a:sym typeface="Georgia"/>
              </a:defRPr>
            </a:lvl4pPr>
            <a:lvl5pPr algn="ctr" rtl="0">
              <a:spcBef>
                <a:spcPts val="0"/>
              </a:spcBef>
              <a:spcAft>
                <a:spcPts val="0"/>
              </a:spcAft>
              <a:defRPr sz="3300">
                <a:solidFill>
                  <a:srgbClr val="7B9899"/>
                </a:solidFill>
                <a:latin typeface="Georgia"/>
                <a:ea typeface="Georgia"/>
                <a:cs typeface="Georgia"/>
                <a:sym typeface="Georgia"/>
              </a:defRPr>
            </a:lvl5pPr>
            <a:lvl6pPr marL="457200" algn="ctr" rtl="0">
              <a:spcBef>
                <a:spcPts val="0"/>
              </a:spcBef>
              <a:spcAft>
                <a:spcPts val="0"/>
              </a:spcAft>
              <a:defRPr sz="3300">
                <a:solidFill>
                  <a:srgbClr val="7B9899"/>
                </a:solidFill>
                <a:latin typeface="Georgia"/>
                <a:ea typeface="Georgia"/>
                <a:cs typeface="Georgia"/>
                <a:sym typeface="Georgia"/>
              </a:defRPr>
            </a:lvl6pPr>
            <a:lvl7pPr marL="914400" algn="ctr" rtl="0">
              <a:spcBef>
                <a:spcPts val="0"/>
              </a:spcBef>
              <a:spcAft>
                <a:spcPts val="0"/>
              </a:spcAft>
              <a:defRPr sz="3300">
                <a:solidFill>
                  <a:srgbClr val="7B9899"/>
                </a:solidFill>
                <a:latin typeface="Georgia"/>
                <a:ea typeface="Georgia"/>
                <a:cs typeface="Georgia"/>
                <a:sym typeface="Georgia"/>
              </a:defRPr>
            </a:lvl7pPr>
            <a:lvl8pPr marL="1371600" algn="ctr" rtl="0">
              <a:spcBef>
                <a:spcPts val="0"/>
              </a:spcBef>
              <a:spcAft>
                <a:spcPts val="0"/>
              </a:spcAft>
              <a:defRPr sz="3300">
                <a:solidFill>
                  <a:srgbClr val="7B9899"/>
                </a:solidFill>
                <a:latin typeface="Georgia"/>
                <a:ea typeface="Georgia"/>
                <a:cs typeface="Georgia"/>
                <a:sym typeface="Georgia"/>
              </a:defRPr>
            </a:lvl8pPr>
            <a:lvl9pPr marL="1828800" algn="ctr" rtl="0">
              <a:spcBef>
                <a:spcPts val="0"/>
              </a:spcBef>
              <a:spcAft>
                <a:spcPts val="0"/>
              </a:spcAft>
              <a:defRPr sz="3300">
                <a:solidFill>
                  <a:srgbClr val="7B9899"/>
                </a:solidFill>
                <a:latin typeface="Georgia"/>
                <a:ea typeface="Georgia"/>
                <a:cs typeface="Georgia"/>
                <a:sym typeface="Georgia"/>
              </a:defRPr>
            </a:lvl9pPr>
          </a:lstStyle>
          <a:p>
            <a:endParaRPr/>
          </a:p>
        </p:txBody>
      </p:sp>
      <p:sp>
        <p:nvSpPr>
          <p:cNvPr id="403" name="Shape 403"/>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04" name="Shape 404"/>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405" name="Shape 405"/>
          <p:cNvSpPr txBox="1">
            <a:spLocks noGrp="1"/>
          </p:cNvSpPr>
          <p:nvPr>
            <p:ph type="sldNum" idx="12"/>
          </p:nvPr>
        </p:nvSpPr>
        <p:spPr>
          <a:xfrm>
            <a:off x="4343400" y="1036637"/>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05566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687655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529263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256411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86727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67643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757569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3658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02031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4911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75"/>
        <p:cNvGrpSpPr/>
        <p:nvPr/>
      </p:nvGrpSpPr>
      <p:grpSpPr>
        <a:xfrm>
          <a:off x="0" y="0"/>
          <a:ext cx="0" cy="0"/>
          <a:chOff x="0" y="0"/>
          <a:chExt cx="0" cy="0"/>
        </a:xfrm>
      </p:grpSpPr>
      <p:sp>
        <p:nvSpPr>
          <p:cNvPr id="476" name="Shape 476"/>
          <p:cNvSpPr txBox="1">
            <a:spLocks noGrp="1"/>
          </p:cNvSpPr>
          <p:nvPr>
            <p:ph type="ctrTitle"/>
          </p:nvPr>
        </p:nvSpPr>
        <p:spPr>
          <a:xfrm>
            <a:off x="685800" y="22860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000" b="1" i="0" u="none" strike="noStrike" cap="none" baseline="0">
                <a:solidFill>
                  <a:schemeClr val="lt2"/>
                </a:solidFill>
                <a:latin typeface="Arial"/>
                <a:ea typeface="Arial"/>
                <a:cs typeface="Arial"/>
                <a:sym typeface="Arial"/>
              </a:defRPr>
            </a:lvl1pPr>
            <a:lvl2pPr marL="0" marR="0" indent="0" algn="ctr" rtl="0">
              <a:spcBef>
                <a:spcPts val="0"/>
              </a:spcBef>
              <a:spcAft>
                <a:spcPts val="0"/>
              </a:spcAft>
              <a:defRPr sz="4000" b="1" i="0" u="none" strike="noStrike" cap="none" baseline="0">
                <a:solidFill>
                  <a:schemeClr val="lt2"/>
                </a:solidFill>
                <a:latin typeface="Arial"/>
                <a:ea typeface="Arial"/>
                <a:cs typeface="Arial"/>
                <a:sym typeface="Arial"/>
              </a:defRPr>
            </a:lvl2pPr>
            <a:lvl3pPr marL="0" marR="0" indent="0" algn="ctr" rtl="0">
              <a:spcBef>
                <a:spcPts val="0"/>
              </a:spcBef>
              <a:spcAft>
                <a:spcPts val="0"/>
              </a:spcAft>
              <a:defRPr sz="4000" b="1" i="0" u="none" strike="noStrike" cap="none" baseline="0">
                <a:solidFill>
                  <a:schemeClr val="lt2"/>
                </a:solidFill>
                <a:latin typeface="Arial"/>
                <a:ea typeface="Arial"/>
                <a:cs typeface="Arial"/>
                <a:sym typeface="Arial"/>
              </a:defRPr>
            </a:lvl3pPr>
            <a:lvl4pPr marL="0" marR="0" indent="0" algn="ctr" rtl="0">
              <a:spcBef>
                <a:spcPts val="0"/>
              </a:spcBef>
              <a:spcAft>
                <a:spcPts val="0"/>
              </a:spcAft>
              <a:defRPr sz="4000" b="1" i="0" u="none" strike="noStrike" cap="none" baseline="0">
                <a:solidFill>
                  <a:schemeClr val="lt2"/>
                </a:solidFill>
                <a:latin typeface="Arial"/>
                <a:ea typeface="Arial"/>
                <a:cs typeface="Arial"/>
                <a:sym typeface="Arial"/>
              </a:defRPr>
            </a:lvl4pPr>
            <a:lvl5pPr marL="0" marR="0" indent="0" algn="ctr" rtl="0">
              <a:spcBef>
                <a:spcPts val="0"/>
              </a:spcBef>
              <a:spcAft>
                <a:spcPts val="0"/>
              </a:spcAft>
              <a:defRPr sz="4000" b="1" i="0" u="none" strike="noStrike" cap="none" baseline="0">
                <a:solidFill>
                  <a:schemeClr val="lt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9pPr>
          </a:lstStyle>
          <a:p>
            <a:endParaRPr/>
          </a:p>
        </p:txBody>
      </p:sp>
      <p:sp>
        <p:nvSpPr>
          <p:cNvPr id="477" name="Shape 47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560"/>
              </a:spcBef>
              <a:spcAft>
                <a:spcPts val="0"/>
              </a:spcAft>
              <a:buClr>
                <a:schemeClr val="accent2"/>
              </a:buClr>
              <a:buFont typeface="Arial"/>
              <a:buNone/>
              <a:defRPr sz="2800" b="1" i="0" u="none" strike="noStrike" cap="none" baseline="0">
                <a:solidFill>
                  <a:schemeClr val="lt1"/>
                </a:solidFill>
                <a:latin typeface="Arial"/>
                <a:ea typeface="Arial"/>
                <a:cs typeface="Arial"/>
                <a:sym typeface="Arial"/>
              </a:defRPr>
            </a:lvl1pPr>
            <a:lvl2pPr marL="742950" marR="0" indent="-118109" algn="l" rtl="0">
              <a:spcBef>
                <a:spcPts val="480"/>
              </a:spcBef>
              <a:spcAft>
                <a:spcPts val="0"/>
              </a:spcAft>
              <a:buClr>
                <a:schemeClr val="hlink"/>
              </a:buClr>
              <a:buFont typeface="Arial"/>
              <a:buChar char="•"/>
              <a:defRPr sz="2400" b="1" i="0" u="none" strike="noStrike" cap="none" baseline="0">
                <a:solidFill>
                  <a:schemeClr val="lt1"/>
                </a:solidFill>
                <a:latin typeface="Arial"/>
                <a:ea typeface="Arial"/>
                <a:cs typeface="Arial"/>
                <a:sym typeface="Arial"/>
              </a:defRPr>
            </a:lvl2pPr>
            <a:lvl3pPr marL="1143000" marR="0" indent="-88900" algn="l" rtl="0">
              <a:spcBef>
                <a:spcPts val="400"/>
              </a:spcBef>
              <a:spcAft>
                <a:spcPts val="0"/>
              </a:spcAft>
              <a:buClr>
                <a:schemeClr val="folHlink"/>
              </a:buClr>
              <a:buFont typeface="Arial"/>
              <a:buChar char="•"/>
              <a:defRPr sz="2000" b="1" i="0" u="none" strike="noStrike" cap="none" baseline="0">
                <a:solidFill>
                  <a:schemeClr val="lt1"/>
                </a:solidFill>
                <a:latin typeface="Arial"/>
                <a:ea typeface="Arial"/>
                <a:cs typeface="Arial"/>
                <a:sym typeface="Arial"/>
              </a:defRPr>
            </a:lvl3pPr>
            <a:lvl4pPr marL="1600200" marR="0" indent="-101600" algn="l" rtl="0">
              <a:spcBef>
                <a:spcPts val="400"/>
              </a:spcBef>
              <a:spcAft>
                <a:spcPts val="0"/>
              </a:spcAft>
              <a:buClr>
                <a:schemeClr val="lt1"/>
              </a:buClr>
              <a:buFont typeface="Arial"/>
              <a:buChar char="–"/>
              <a:defRPr sz="2000" b="1" i="0" u="none" strike="noStrike" cap="none" baseline="0">
                <a:solidFill>
                  <a:schemeClr val="lt1"/>
                </a:solidFill>
                <a:latin typeface="Arial"/>
                <a:ea typeface="Arial"/>
                <a:cs typeface="Arial"/>
                <a:sym typeface="Arial"/>
              </a:defRPr>
            </a:lvl4pPr>
            <a:lvl5pPr marL="2057400" marR="0" indent="-101600" algn="l" rtl="0">
              <a:spcBef>
                <a:spcPts val="400"/>
              </a:spcBef>
              <a:spcAft>
                <a:spcPts val="0"/>
              </a:spcAft>
              <a:buClr>
                <a:schemeClr val="lt1"/>
              </a:buClr>
              <a:buFont typeface="Arial"/>
              <a:buChar char="•"/>
              <a:defRPr sz="2000" b="1" i="0" u="none" strike="noStrike" cap="none" baseline="0">
                <a:solidFill>
                  <a:schemeClr val="lt1"/>
                </a:solidFill>
                <a:latin typeface="Arial"/>
                <a:ea typeface="Arial"/>
                <a:cs typeface="Arial"/>
                <a:sym typeface="Arial"/>
              </a:defRPr>
            </a:lvl5pPr>
            <a:lvl6pPr marL="25146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6pPr>
            <a:lvl7pPr marL="29718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7pPr>
            <a:lvl8pPr marL="34290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8pPr>
            <a:lvl9pPr marL="38862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9pPr>
          </a:lstStyle>
          <a:p>
            <a:endParaRPr/>
          </a:p>
        </p:txBody>
      </p:sp>
      <p:sp>
        <p:nvSpPr>
          <p:cNvPr id="478" name="Shape 478"/>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479" name="Shape 479"/>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480" name="Shape 480"/>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EAEAEA"/>
              </a:buClr>
              <a:buSzPct val="25000"/>
              <a:buFont typeface="Times New Roman"/>
              <a:buNone/>
            </a:pPr>
            <a:fld id="{00000000-1234-1234-1234-123412341234}" type="slidenum">
              <a:rPr lang="en-US" sz="1400" b="0" i="0" u="none" strike="noStrike" cap="none" baseline="0">
                <a:solidFill>
                  <a:srgbClr val="EAEAEA"/>
                </a:solidFill>
                <a:latin typeface="Times New Roman"/>
                <a:ea typeface="Times New Roman"/>
                <a:cs typeface="Times New Roman"/>
                <a:sym typeface="Times New Roman"/>
              </a:rPr>
              <a:t>‹#›</a:t>
            </a:fld>
            <a:endParaRPr lang="en-US" sz="1400" b="0" i="0" u="none" strike="noStrike" cap="none" baseline="0">
              <a:solidFill>
                <a:srgbClr val="EAEAEA"/>
              </a:solidFill>
              <a:latin typeface="Times New Roman"/>
              <a:ea typeface="Times New Roman"/>
              <a:cs typeface="Times New Roman"/>
              <a:sym typeface="Times New Roman"/>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73473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545159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1562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18907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29285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781404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749485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745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6959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132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34"/>
        <p:cNvGrpSpPr/>
        <p:nvPr/>
      </p:nvGrpSpPr>
      <p:grpSpPr>
        <a:xfrm>
          <a:off x="0" y="0"/>
          <a:ext cx="0" cy="0"/>
          <a:chOff x="0" y="0"/>
          <a:chExt cx="0" cy="0"/>
        </a:xfrm>
      </p:grpSpPr>
      <p:sp>
        <p:nvSpPr>
          <p:cNvPr id="535" name="Shape 535"/>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lt2"/>
              </a:buClr>
              <a:buFont typeface="Times New Roman"/>
              <a:buNone/>
              <a:defRPr sz="3200" b="0" i="0" u="none" strike="noStrike" cap="none" baseline="0">
                <a:solidFill>
                  <a:schemeClr val="lt1"/>
                </a:solidFill>
                <a:latin typeface="Times New Roman"/>
                <a:ea typeface="Times New Roman"/>
                <a:cs typeface="Times New Roman"/>
                <a:sym typeface="Times New Roman"/>
              </a:defRPr>
            </a:lvl1pPr>
            <a:lvl2pPr marL="742950" marR="0" indent="-107950" algn="l" rtl="0">
              <a:spcBef>
                <a:spcPts val="560"/>
              </a:spcBef>
              <a:spcAft>
                <a:spcPts val="0"/>
              </a:spcAft>
              <a:buClr>
                <a:schemeClr val="accent2"/>
              </a:buClr>
              <a:buFont typeface="Times New Roman"/>
              <a:buChar char="•"/>
              <a:defRPr sz="2800" b="0" i="0" u="none" strike="noStrike" cap="none" baseline="0">
                <a:solidFill>
                  <a:schemeClr val="lt1"/>
                </a:solidFill>
                <a:latin typeface="Times New Roman"/>
                <a:ea typeface="Times New Roman"/>
                <a:cs typeface="Times New Roman"/>
                <a:sym typeface="Times New Roman"/>
              </a:defRPr>
            </a:lvl2pPr>
            <a:lvl3pPr marL="1143000" marR="0" indent="-76200" algn="l" rtl="0">
              <a:spcBef>
                <a:spcPts val="480"/>
              </a:spcBef>
              <a:spcAft>
                <a:spcPts val="0"/>
              </a:spcAft>
              <a:buClr>
                <a:schemeClr val="lt1"/>
              </a:buClr>
              <a:buFont typeface="Times New Roman"/>
              <a:buChar char="•"/>
              <a:defRPr sz="2400" b="0" i="0" u="none" strike="noStrike" cap="none" baseline="0">
                <a:solidFill>
                  <a:schemeClr val="lt1"/>
                </a:solidFill>
                <a:latin typeface="Times New Roman"/>
                <a:ea typeface="Times New Roman"/>
                <a:cs typeface="Times New Roman"/>
                <a:sym typeface="Times New Roman"/>
              </a:defRPr>
            </a:lvl3pPr>
            <a:lvl4pPr marL="1600200" marR="0" indent="-101600" algn="l" rtl="0">
              <a:spcBef>
                <a:spcPts val="400"/>
              </a:spcBef>
              <a:spcAft>
                <a:spcPts val="0"/>
              </a:spcAft>
              <a:buClr>
                <a:schemeClr val="lt2"/>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4pPr>
            <a:lvl5pPr marL="2057400" marR="0" indent="-101600" algn="l" rtl="0">
              <a:spcBef>
                <a:spcPts val="400"/>
              </a:spcBef>
              <a:spcAft>
                <a:spcPts val="0"/>
              </a:spcAft>
              <a:buClr>
                <a:schemeClr val="lt1"/>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5pPr>
            <a:lvl6pPr marL="2514600" marR="0" indent="-101600" algn="l" rtl="0">
              <a:spcBef>
                <a:spcPts val="400"/>
              </a:spcBef>
              <a:spcAft>
                <a:spcPts val="0"/>
              </a:spcAft>
              <a:buClr>
                <a:schemeClr val="lt1"/>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6pPr>
            <a:lvl7pPr marL="2971800" marR="0" indent="-101600" algn="l" rtl="0">
              <a:spcBef>
                <a:spcPts val="400"/>
              </a:spcBef>
              <a:spcAft>
                <a:spcPts val="0"/>
              </a:spcAft>
              <a:buClr>
                <a:schemeClr val="lt1"/>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7pPr>
            <a:lvl8pPr marL="3429000" marR="0" indent="-101600" algn="l" rtl="0">
              <a:spcBef>
                <a:spcPts val="400"/>
              </a:spcBef>
              <a:spcAft>
                <a:spcPts val="0"/>
              </a:spcAft>
              <a:buClr>
                <a:schemeClr val="lt1"/>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8pPr>
            <a:lvl9pPr marL="3886200" marR="0" indent="-101600" algn="l" rtl="0">
              <a:spcBef>
                <a:spcPts val="400"/>
              </a:spcBef>
              <a:spcAft>
                <a:spcPts val="0"/>
              </a:spcAft>
              <a:buClr>
                <a:schemeClr val="lt1"/>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9pPr>
          </a:lstStyle>
          <a:p>
            <a:endParaRPr/>
          </a:p>
        </p:txBody>
      </p:sp>
      <p:sp>
        <p:nvSpPr>
          <p:cNvPr id="536" name="Shape 536"/>
          <p:cNvSpPr txBox="1">
            <a:spLocks noGrp="1"/>
          </p:cNvSpPr>
          <p:nvPr>
            <p:ph type="ctrTitle"/>
          </p:nvPr>
        </p:nvSpPr>
        <p:spPr>
          <a:xfrm>
            <a:off x="609600" y="990600"/>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1" i="0" u="none" strike="noStrike" cap="none" baseline="0">
                <a:solidFill>
                  <a:schemeClr val="lt2"/>
                </a:solidFill>
                <a:latin typeface="Arial"/>
                <a:ea typeface="Arial"/>
                <a:cs typeface="Arial"/>
                <a:sym typeface="Arial"/>
              </a:defRPr>
            </a:lvl1pPr>
            <a:lvl2pPr marL="0" marR="0" indent="0" algn="ctr" rtl="0">
              <a:spcBef>
                <a:spcPts val="0"/>
              </a:spcBef>
              <a:spcAft>
                <a:spcPts val="0"/>
              </a:spcAft>
              <a:defRPr sz="4400" b="1" i="0" u="none" strike="noStrike" cap="none" baseline="0">
                <a:solidFill>
                  <a:schemeClr val="lt2"/>
                </a:solidFill>
                <a:latin typeface="Arial"/>
                <a:ea typeface="Arial"/>
                <a:cs typeface="Arial"/>
                <a:sym typeface="Arial"/>
              </a:defRPr>
            </a:lvl2pPr>
            <a:lvl3pPr marL="0" marR="0" indent="0" algn="ctr" rtl="0">
              <a:spcBef>
                <a:spcPts val="0"/>
              </a:spcBef>
              <a:spcAft>
                <a:spcPts val="0"/>
              </a:spcAft>
              <a:defRPr sz="4400" b="1" i="0" u="none" strike="noStrike" cap="none" baseline="0">
                <a:solidFill>
                  <a:schemeClr val="lt2"/>
                </a:solidFill>
                <a:latin typeface="Arial"/>
                <a:ea typeface="Arial"/>
                <a:cs typeface="Arial"/>
                <a:sym typeface="Arial"/>
              </a:defRPr>
            </a:lvl3pPr>
            <a:lvl4pPr marL="0" marR="0" indent="0" algn="ctr" rtl="0">
              <a:spcBef>
                <a:spcPts val="0"/>
              </a:spcBef>
              <a:spcAft>
                <a:spcPts val="0"/>
              </a:spcAft>
              <a:defRPr sz="4400" b="1" i="0" u="none" strike="noStrike" cap="none" baseline="0">
                <a:solidFill>
                  <a:schemeClr val="lt2"/>
                </a:solidFill>
                <a:latin typeface="Arial"/>
                <a:ea typeface="Arial"/>
                <a:cs typeface="Arial"/>
                <a:sym typeface="Arial"/>
              </a:defRPr>
            </a:lvl4pPr>
            <a:lvl5pPr marL="0" marR="0" indent="0" algn="ctr" rtl="0">
              <a:spcBef>
                <a:spcPts val="0"/>
              </a:spcBef>
              <a:spcAft>
                <a:spcPts val="0"/>
              </a:spcAft>
              <a:defRPr sz="4400" b="1" i="0" u="none" strike="noStrike" cap="none" baseline="0">
                <a:solidFill>
                  <a:schemeClr val="lt2"/>
                </a:solidFill>
                <a:latin typeface="Arial"/>
                <a:ea typeface="Arial"/>
                <a:cs typeface="Arial"/>
                <a:sym typeface="Arial"/>
              </a:defRPr>
            </a:lvl5pPr>
            <a:lvl6pPr marL="457200" marR="0" indent="0" algn="ctr" rtl="0">
              <a:spcBef>
                <a:spcPts val="0"/>
              </a:spcBef>
              <a:spcAft>
                <a:spcPts val="0"/>
              </a:spcAft>
              <a:defRPr sz="4400" b="1" i="0" u="none" strike="noStrike" cap="none" baseline="0">
                <a:solidFill>
                  <a:schemeClr val="lt2"/>
                </a:solidFill>
                <a:latin typeface="Arial"/>
                <a:ea typeface="Arial"/>
                <a:cs typeface="Arial"/>
                <a:sym typeface="Arial"/>
              </a:defRPr>
            </a:lvl6pPr>
            <a:lvl7pPr marL="914400" marR="0" indent="0" algn="ctr" rtl="0">
              <a:spcBef>
                <a:spcPts val="0"/>
              </a:spcBef>
              <a:spcAft>
                <a:spcPts val="0"/>
              </a:spcAft>
              <a:defRPr sz="4400" b="1" i="0" u="none" strike="noStrike" cap="none" baseline="0">
                <a:solidFill>
                  <a:schemeClr val="lt2"/>
                </a:solidFill>
                <a:latin typeface="Arial"/>
                <a:ea typeface="Arial"/>
                <a:cs typeface="Arial"/>
                <a:sym typeface="Arial"/>
              </a:defRPr>
            </a:lvl7pPr>
            <a:lvl8pPr marL="1371600" marR="0" indent="0" algn="ctr" rtl="0">
              <a:spcBef>
                <a:spcPts val="0"/>
              </a:spcBef>
              <a:spcAft>
                <a:spcPts val="0"/>
              </a:spcAft>
              <a:defRPr sz="4400" b="1" i="0" u="none" strike="noStrike" cap="none" baseline="0">
                <a:solidFill>
                  <a:schemeClr val="lt2"/>
                </a:solidFill>
                <a:latin typeface="Arial"/>
                <a:ea typeface="Arial"/>
                <a:cs typeface="Arial"/>
                <a:sym typeface="Arial"/>
              </a:defRPr>
            </a:lvl8pPr>
            <a:lvl9pPr marL="1828800" marR="0" indent="0" algn="ctr" rtl="0">
              <a:spcBef>
                <a:spcPts val="0"/>
              </a:spcBef>
              <a:spcAft>
                <a:spcPts val="0"/>
              </a:spcAft>
              <a:defRPr sz="4400" b="1" i="0" u="none" strike="noStrike" cap="none" baseline="0">
                <a:solidFill>
                  <a:schemeClr val="lt2"/>
                </a:solidFill>
                <a:latin typeface="Arial"/>
                <a:ea typeface="Arial"/>
                <a:cs typeface="Arial"/>
                <a:sym typeface="Arial"/>
              </a:defRPr>
            </a:lvl9pPr>
          </a:lstStyle>
          <a:p>
            <a:endParaRPr/>
          </a:p>
        </p:txBody>
      </p:sp>
      <p:sp>
        <p:nvSpPr>
          <p:cNvPr id="537" name="Shape 537"/>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538" name="Shape 538"/>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539" name="Shape 539"/>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Times New Roman"/>
              <a:buNone/>
            </a:pPr>
            <a:fld id="{00000000-1234-1234-1234-123412341234}" type="slidenum">
              <a:rPr lang="en-US" sz="1400" b="0" i="0" u="none" strike="noStrike" cap="none" baseline="0">
                <a:solidFill>
                  <a:srgbClr val="FFFFFF"/>
                </a:solidFill>
                <a:latin typeface="Times New Roman"/>
                <a:ea typeface="Times New Roman"/>
                <a:cs typeface="Times New Roman"/>
                <a:sym typeface="Times New Roman"/>
              </a:rPr>
              <a:t>‹#›</a:t>
            </a:fld>
            <a:endParaRPr lang="en-US" sz="1400" b="0" i="0" u="none" strike="noStrike" cap="none" baseline="0">
              <a:solidFill>
                <a:srgbClr val="FFFFFF"/>
              </a:solidFill>
              <a:latin typeface="Times New Roman"/>
              <a:ea typeface="Times New Roman"/>
              <a:cs typeface="Times New Roman"/>
              <a:sym typeface="Times New Roman"/>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14852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6180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303074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30970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98952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604819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68165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448409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839508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9607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09"/>
        <p:cNvGrpSpPr/>
        <p:nvPr/>
      </p:nvGrpSpPr>
      <p:grpSpPr>
        <a:xfrm>
          <a:off x="0" y="0"/>
          <a:ext cx="0" cy="0"/>
          <a:chOff x="0" y="0"/>
          <a:chExt cx="0" cy="0"/>
        </a:xfrm>
      </p:grpSpPr>
      <p:sp>
        <p:nvSpPr>
          <p:cNvPr id="610" name="Shape 610"/>
          <p:cNvSpPr txBox="1">
            <a:spLocks noGrp="1"/>
          </p:cNvSpPr>
          <p:nvPr>
            <p:ph type="ctrTitle"/>
          </p:nvPr>
        </p:nvSpPr>
        <p:spPr>
          <a:xfrm>
            <a:off x="685800" y="22860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1pPr>
            <a:lvl2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2pPr>
            <a:lvl3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3pPr>
            <a:lvl4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4pPr>
            <a:lvl5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5pPr>
            <a:lvl6pPr marL="4572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9pPr>
          </a:lstStyle>
          <a:p>
            <a:endParaRPr/>
          </a:p>
        </p:txBody>
      </p:sp>
      <p:sp>
        <p:nvSpPr>
          <p:cNvPr id="611" name="Shape 61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accent2"/>
              </a:buClr>
              <a:buFont typeface="Times New Roman"/>
              <a:buNone/>
              <a:defRPr sz="3200" b="0" i="0" u="none" strike="noStrike" cap="none" baseline="0">
                <a:solidFill>
                  <a:schemeClr val="lt1"/>
                </a:solidFill>
                <a:latin typeface="Times New Roman"/>
                <a:ea typeface="Times New Roman"/>
                <a:cs typeface="Times New Roman"/>
                <a:sym typeface="Times New Roman"/>
              </a:defRPr>
            </a:lvl1pPr>
            <a:lvl2pPr marL="742950" marR="0" indent="-90169" algn="l" rtl="0">
              <a:spcBef>
                <a:spcPts val="560"/>
              </a:spcBef>
              <a:spcAft>
                <a:spcPts val="0"/>
              </a:spcAft>
              <a:buClr>
                <a:schemeClr val="hlink"/>
              </a:buClr>
              <a:buFont typeface="Times New Roman"/>
              <a:buChar char="•"/>
              <a:defRPr sz="2800" b="0" i="0" u="none" strike="noStrike" cap="none" baseline="0">
                <a:solidFill>
                  <a:schemeClr val="lt1"/>
                </a:solidFill>
                <a:latin typeface="Times New Roman"/>
                <a:ea typeface="Times New Roman"/>
                <a:cs typeface="Times New Roman"/>
                <a:sym typeface="Times New Roman"/>
              </a:defRPr>
            </a:lvl2pPr>
            <a:lvl3pPr marL="1143000" marR="0" indent="-60960" algn="l" rtl="0">
              <a:spcBef>
                <a:spcPts val="480"/>
              </a:spcBef>
              <a:spcAft>
                <a:spcPts val="0"/>
              </a:spcAft>
              <a:buClr>
                <a:schemeClr val="folHlink"/>
              </a:buClr>
              <a:buFont typeface="Times New Roman"/>
              <a:buChar char="•"/>
              <a:defRPr sz="2400" b="0" i="0" u="none" strike="noStrike" cap="none" baseline="0">
                <a:solidFill>
                  <a:schemeClr val="lt1"/>
                </a:solidFill>
                <a:latin typeface="Times New Roman"/>
                <a:ea typeface="Times New Roman"/>
                <a:cs typeface="Times New Roman"/>
                <a:sym typeface="Times New Roman"/>
              </a:defRPr>
            </a:lvl3pPr>
            <a:lvl4pPr marL="16002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4pPr>
            <a:lvl5pPr marL="20574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5pPr>
            <a:lvl6pPr marL="25146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6pPr>
            <a:lvl7pPr marL="29718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7pPr>
            <a:lvl8pPr marL="34290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8pPr>
            <a:lvl9pPr marL="38862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9pPr>
          </a:lstStyle>
          <a:p>
            <a:endParaRPr/>
          </a:p>
        </p:txBody>
      </p:sp>
      <p:sp>
        <p:nvSpPr>
          <p:cNvPr id="612" name="Shape 612"/>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613" name="Shape 613"/>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614" name="Shape 614"/>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EAEAEA"/>
              </a:buClr>
              <a:buSzPct val="25000"/>
              <a:buFont typeface="Times New Roman"/>
              <a:buNone/>
            </a:pPr>
            <a:fld id="{00000000-1234-1234-1234-123412341234}" type="slidenum">
              <a:rPr lang="en-US" sz="1400" b="0" i="0" u="none" strike="noStrike" cap="none" baseline="0">
                <a:solidFill>
                  <a:srgbClr val="EAEAEA"/>
                </a:solidFill>
                <a:latin typeface="Times New Roman"/>
                <a:ea typeface="Times New Roman"/>
                <a:cs typeface="Times New Roman"/>
                <a:sym typeface="Times New Roman"/>
              </a:rPr>
              <a:t>‹#›</a:t>
            </a:fld>
            <a:endParaRPr lang="en-US" sz="1400" b="0" i="0" u="none" strike="noStrike" cap="none" baseline="0">
              <a:solidFill>
                <a:srgbClr val="EAEAEA"/>
              </a:solidFill>
              <a:latin typeface="Times New Roman"/>
              <a:ea typeface="Times New Roman"/>
              <a:cs typeface="Times New Roman"/>
              <a:sym typeface="Times New Roman"/>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645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61113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16526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789136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19305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556971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91397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05503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83934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3198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67"/>
        <p:cNvGrpSpPr/>
        <p:nvPr/>
      </p:nvGrpSpPr>
      <p:grpSpPr>
        <a:xfrm>
          <a:off x="0" y="0"/>
          <a:ext cx="0" cy="0"/>
          <a:chOff x="0" y="0"/>
          <a:chExt cx="0" cy="0"/>
        </a:xfrm>
      </p:grpSpPr>
      <p:sp>
        <p:nvSpPr>
          <p:cNvPr id="668" name="Shape 668"/>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69" name="Shape 669"/>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70" name="Shape 670"/>
          <p:cNvSpPr txBox="1">
            <a:spLocks noGrp="1"/>
          </p:cNvSpPr>
          <p:nvPr>
            <p:ph type="sldNum" idx="12"/>
          </p:nvPr>
        </p:nvSpPr>
        <p:spPr>
          <a:xfrm>
            <a:off x="4267200" y="6324600"/>
            <a:ext cx="609599"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SzPct val="25000"/>
              <a:buFont typeface="Georgia"/>
              <a:buNone/>
            </a:pPr>
            <a:fld id="{00000000-1234-1234-1234-123412341234}" type="slidenum">
              <a:rPr lang="en-US" sz="1600" b="0" i="0" u="none" strike="noStrike" cap="none" baseline="0">
                <a:solidFill>
                  <a:srgbClr val="FFFFFF"/>
                </a:solidFill>
                <a:latin typeface="Georgia"/>
                <a:ea typeface="Georgia"/>
                <a:cs typeface="Georgia"/>
                <a:sym typeface="Georgia"/>
              </a:rPr>
              <a:t>‹#›</a:t>
            </a:fld>
            <a:endParaRPr lang="en-US" sz="1600" b="0" i="0" u="none" strike="noStrike" cap="none" baseline="0">
              <a:solidFill>
                <a:srgbClr val="FFFFFF"/>
              </a:solidFill>
              <a:latin typeface="Georgia"/>
              <a:ea typeface="Georgia"/>
              <a:cs typeface="Georgia"/>
              <a:sym typeface="Georgia"/>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98616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157921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926626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404242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654055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78773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80013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942368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221754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73036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63"/>
        <p:cNvGrpSpPr/>
        <p:nvPr/>
      </p:nvGrpSpPr>
      <p:grpSpPr>
        <a:xfrm>
          <a:off x="0" y="0"/>
          <a:ext cx="0" cy="0"/>
          <a:chOff x="0" y="0"/>
          <a:chExt cx="0" cy="0"/>
        </a:xfrm>
      </p:grpSpPr>
      <p:sp>
        <p:nvSpPr>
          <p:cNvPr id="764" name="Shape 764"/>
          <p:cNvSpPr txBox="1">
            <a:spLocks noGrp="1"/>
          </p:cNvSpPr>
          <p:nvPr>
            <p:ph type="dt" idx="10"/>
          </p:nvPr>
        </p:nvSpPr>
        <p:spPr>
          <a:xfrm>
            <a:off x="152400" y="6248400"/>
            <a:ext cx="1752600" cy="457200"/>
          </a:xfrm>
          <a:prstGeom prst="rect">
            <a:avLst/>
          </a:prstGeom>
          <a:noFill/>
          <a:ln>
            <a:noFill/>
          </a:ln>
        </p:spPr>
        <p:txBody>
          <a:bodyPr lIns="91425" tIns="91425" rIns="91425" bIns="91425" anchor="t" anchorCtr="0"/>
          <a:lstStyle>
            <a:lvl1pPr marL="0" marR="0" indent="0" algn="l" rtl="0">
              <a:spcBef>
                <a:spcPts val="0"/>
              </a:spcBef>
              <a:defRPr sz="1400" b="0" i="0" u="none" strike="noStrike" cap="none" baseline="0">
                <a:solidFill>
                  <a:srgbClr val="FFFFFF"/>
                </a:solidFill>
                <a:latin typeface="Arial" panose="020B0604020202020204" pitchFamily="34" charset="0"/>
                <a:ea typeface="Helvetica Neue"/>
                <a:cs typeface="Arial" panose="020B0604020202020204" pitchFamily="34" charset="0"/>
                <a:sym typeface="Helvetica Neu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lang="en-SG" dirty="0"/>
          </a:p>
        </p:txBody>
      </p:sp>
      <p:sp>
        <p:nvSpPr>
          <p:cNvPr id="765" name="Shape 765"/>
          <p:cNvSpPr txBox="1">
            <a:spLocks noGrp="1"/>
          </p:cNvSpPr>
          <p:nvPr>
            <p:ph type="ftr" idx="11"/>
          </p:nvPr>
        </p:nvSpPr>
        <p:spPr>
          <a:xfrm>
            <a:off x="2057400" y="6248400"/>
            <a:ext cx="5237161"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766" name="Shape 766"/>
          <p:cNvSpPr txBox="1">
            <a:spLocks noGrp="1"/>
          </p:cNvSpPr>
          <p:nvPr>
            <p:ph type="sldNum" idx="12"/>
          </p:nvPr>
        </p:nvSpPr>
        <p:spPr>
          <a:xfrm>
            <a:off x="4267200" y="6324600"/>
            <a:ext cx="609599" cy="441324"/>
          </a:xfrm>
          <a:prstGeom prst="rect">
            <a:avLst/>
          </a:prstGeom>
          <a:noFill/>
          <a:ln>
            <a:noFill/>
          </a:ln>
        </p:spPr>
        <p:txBody>
          <a:bodyPr lIns="91425" tIns="45700" rIns="91425" bIns="45700" anchor="t" anchorCtr="0">
            <a:noAutofit/>
          </a:bodyPr>
          <a:lstStyle>
            <a:lvl1pPr>
              <a:defRPr b="0" i="0">
                <a:latin typeface="Arial" panose="020B0604020202020204" pitchFamily="34" charset="0"/>
                <a:cs typeface="Arial" panose="020B0604020202020204" pitchFamily="34" charset="0"/>
              </a:defRPr>
            </a:lvl1pPr>
          </a:lstStyle>
          <a:p>
            <a:pPr algn="ctr">
              <a:buClr>
                <a:srgbClr val="FFFFFF"/>
              </a:buClr>
              <a:buSzPct val="25000"/>
              <a:buFont typeface="Helvetica Neue"/>
              <a:buNone/>
            </a:pPr>
            <a:fld id="{00000000-1234-1234-1234-123412341234}" type="slidenum">
              <a:rPr lang="en-US" smtClean="0">
                <a:solidFill>
                  <a:srgbClr val="FFFFFF"/>
                </a:solidFill>
                <a:ea typeface="Helvetica Neue"/>
                <a:sym typeface="Helvetica Neue"/>
              </a:rPr>
              <a:pPr algn="ctr">
                <a:buClr>
                  <a:srgbClr val="FFFFFF"/>
                </a:buClr>
                <a:buSzPct val="25000"/>
                <a:buFont typeface="Helvetica Neue"/>
                <a:buNone/>
              </a:pPr>
              <a:t>‹#›</a:t>
            </a:fld>
            <a:endParaRPr lang="en-US" dirty="0">
              <a:solidFill>
                <a:srgbClr val="FFFFFF"/>
              </a:solidFill>
              <a:ea typeface="Helvetica Neue"/>
              <a:sym typeface="Helvetica Neue"/>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761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29312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80276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456388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065686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67817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54912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958745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510F77FB-FCF7-FB4F-8854-9874423380FD}" type="slidenum">
              <a:rPr lang="en-US"/>
              <a:pPr>
                <a:defRPr/>
              </a:pPr>
              <a:t>‹#›</a:t>
            </a:fld>
            <a:endParaRPr lang="en-US"/>
          </a:p>
        </p:txBody>
      </p:sp>
    </p:spTree>
    <p:extLst>
      <p:ext uri="{BB962C8B-B14F-4D97-AF65-F5344CB8AC3E}">
        <p14:creationId xmlns:p14="http://schemas.microsoft.com/office/powerpoint/2010/main" val="20481171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6E11AE9-A1A8-4541-8E0D-870215BFEC6C}" type="slidenum">
              <a:rPr lang="en-US"/>
              <a:pPr>
                <a:defRPr/>
              </a:pPr>
              <a:t>‹#›</a:t>
            </a:fld>
            <a:endParaRPr lang="en-US"/>
          </a:p>
        </p:txBody>
      </p:sp>
    </p:spTree>
    <p:extLst>
      <p:ext uri="{BB962C8B-B14F-4D97-AF65-F5344CB8AC3E}">
        <p14:creationId xmlns:p14="http://schemas.microsoft.com/office/powerpoint/2010/main" val="2709658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98"/>
        <p:cNvGrpSpPr/>
        <p:nvPr/>
      </p:nvGrpSpPr>
      <p:grpSpPr>
        <a:xfrm>
          <a:off x="0" y="0"/>
          <a:ext cx="0" cy="0"/>
          <a:chOff x="0" y="0"/>
          <a:chExt cx="0" cy="0"/>
        </a:xfrm>
      </p:grpSpPr>
      <p:sp>
        <p:nvSpPr>
          <p:cNvPr id="799" name="Shape 799"/>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Times New Roman"/>
                <a:ea typeface="Times New Roman"/>
                <a:cs typeface="Times New Roman"/>
                <a:sym typeface="Times New Roman"/>
              </a:defRPr>
            </a:lvl6pPr>
            <a:lvl7pPr marL="914400" algn="ctr" rtl="0">
              <a:spcBef>
                <a:spcPts val="0"/>
              </a:spcBef>
              <a:spcAft>
                <a:spcPts val="0"/>
              </a:spcAft>
              <a:defRPr sz="4400">
                <a:solidFill>
                  <a:schemeClr val="dk2"/>
                </a:solidFill>
                <a:latin typeface="Times New Roman"/>
                <a:ea typeface="Times New Roman"/>
                <a:cs typeface="Times New Roman"/>
                <a:sym typeface="Times New Roman"/>
              </a:defRPr>
            </a:lvl7pPr>
            <a:lvl8pPr marL="1371600" algn="ctr" rtl="0">
              <a:spcBef>
                <a:spcPts val="0"/>
              </a:spcBef>
              <a:spcAft>
                <a:spcPts val="0"/>
              </a:spcAft>
              <a:defRPr sz="4400">
                <a:solidFill>
                  <a:schemeClr val="dk2"/>
                </a:solidFill>
                <a:latin typeface="Times New Roman"/>
                <a:ea typeface="Times New Roman"/>
                <a:cs typeface="Times New Roman"/>
                <a:sym typeface="Times New Roman"/>
              </a:defRPr>
            </a:lvl8pPr>
            <a:lvl9pPr marL="1828800" algn="ctr" rtl="0">
              <a:spcBef>
                <a:spcPts val="0"/>
              </a:spcBef>
              <a:spcAft>
                <a:spcPts val="0"/>
              </a:spcAft>
              <a:defRPr sz="4400">
                <a:solidFill>
                  <a:schemeClr val="dk2"/>
                </a:solidFill>
                <a:latin typeface="Times New Roman"/>
                <a:ea typeface="Times New Roman"/>
                <a:cs typeface="Times New Roman"/>
                <a:sym typeface="Times New Roman"/>
              </a:defRPr>
            </a:lvl9pPr>
          </a:lstStyle>
          <a:p>
            <a:endParaRPr/>
          </a:p>
        </p:txBody>
      </p:sp>
      <p:sp>
        <p:nvSpPr>
          <p:cNvPr id="800" name="Shape 800"/>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801" name="Shape 801"/>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802" name="Shape 802"/>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a:t>
            </a:fld>
            <a:endParaRPr lang="en-US"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8EB0820-8FD6-504D-83A4-7441565B042C}" type="slidenum">
              <a:rPr lang="en-US"/>
              <a:pPr>
                <a:defRPr/>
              </a:pPr>
              <a:t>‹#›</a:t>
            </a:fld>
            <a:endParaRPr lang="en-US"/>
          </a:p>
        </p:txBody>
      </p:sp>
    </p:spTree>
    <p:extLst>
      <p:ext uri="{BB962C8B-B14F-4D97-AF65-F5344CB8AC3E}">
        <p14:creationId xmlns:p14="http://schemas.microsoft.com/office/powerpoint/2010/main" val="68858975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4D2D1B5-E88A-E342-823A-E795D11BE9BA}" type="slidenum">
              <a:rPr lang="en-US"/>
              <a:pPr>
                <a:defRPr/>
              </a:pPr>
              <a:t>‹#›</a:t>
            </a:fld>
            <a:endParaRPr lang="en-US"/>
          </a:p>
        </p:txBody>
      </p:sp>
    </p:spTree>
    <p:extLst>
      <p:ext uri="{BB962C8B-B14F-4D97-AF65-F5344CB8AC3E}">
        <p14:creationId xmlns:p14="http://schemas.microsoft.com/office/powerpoint/2010/main" val="203203403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DA17DD2-1244-B94B-BC81-29CE71D33366}" type="slidenum">
              <a:rPr lang="en-US"/>
              <a:pPr>
                <a:defRPr/>
              </a:pPr>
              <a:t>‹#›</a:t>
            </a:fld>
            <a:endParaRPr lang="en-US"/>
          </a:p>
        </p:txBody>
      </p:sp>
    </p:spTree>
    <p:extLst>
      <p:ext uri="{BB962C8B-B14F-4D97-AF65-F5344CB8AC3E}">
        <p14:creationId xmlns:p14="http://schemas.microsoft.com/office/powerpoint/2010/main" val="9469178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DD0CB75-837D-5E47-B9A1-D9791542FF54}" type="slidenum">
              <a:rPr lang="en-US"/>
              <a:pPr>
                <a:defRPr/>
              </a:pPr>
              <a:t>‹#›</a:t>
            </a:fld>
            <a:endParaRPr lang="en-US"/>
          </a:p>
        </p:txBody>
      </p:sp>
    </p:spTree>
    <p:extLst>
      <p:ext uri="{BB962C8B-B14F-4D97-AF65-F5344CB8AC3E}">
        <p14:creationId xmlns:p14="http://schemas.microsoft.com/office/powerpoint/2010/main" val="136661596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770EFC5-029A-0148-B9DD-4566EAB0E848}" type="slidenum">
              <a:rPr lang="en-US"/>
              <a:pPr>
                <a:defRPr/>
              </a:pPr>
              <a:t>‹#›</a:t>
            </a:fld>
            <a:endParaRPr lang="en-US"/>
          </a:p>
        </p:txBody>
      </p:sp>
    </p:spTree>
    <p:extLst>
      <p:ext uri="{BB962C8B-B14F-4D97-AF65-F5344CB8AC3E}">
        <p14:creationId xmlns:p14="http://schemas.microsoft.com/office/powerpoint/2010/main" val="31616811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A80C771-4F1E-6E4B-ACEC-9BEF39166E8C}" type="slidenum">
              <a:rPr lang="en-US"/>
              <a:pPr>
                <a:defRPr/>
              </a:pPr>
              <a:t>‹#›</a:t>
            </a:fld>
            <a:endParaRPr lang="en-US"/>
          </a:p>
        </p:txBody>
      </p:sp>
    </p:spTree>
    <p:extLst>
      <p:ext uri="{BB962C8B-B14F-4D97-AF65-F5344CB8AC3E}">
        <p14:creationId xmlns:p14="http://schemas.microsoft.com/office/powerpoint/2010/main" val="71211221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682F0E3-B578-AD42-8109-430FAD97479E}" type="slidenum">
              <a:rPr lang="en-US"/>
              <a:pPr>
                <a:defRPr/>
              </a:pPr>
              <a:t>‹#›</a:t>
            </a:fld>
            <a:endParaRPr lang="en-US"/>
          </a:p>
        </p:txBody>
      </p:sp>
    </p:spTree>
    <p:extLst>
      <p:ext uri="{BB962C8B-B14F-4D97-AF65-F5344CB8AC3E}">
        <p14:creationId xmlns:p14="http://schemas.microsoft.com/office/powerpoint/2010/main" val="291000398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5C313C9-ABC3-DE43-B16A-62455024E4E6}" type="slidenum">
              <a:rPr lang="en-US"/>
              <a:pPr>
                <a:defRPr/>
              </a:pPr>
              <a:t>‹#›</a:t>
            </a:fld>
            <a:endParaRPr lang="en-US"/>
          </a:p>
        </p:txBody>
      </p:sp>
    </p:spTree>
    <p:extLst>
      <p:ext uri="{BB962C8B-B14F-4D97-AF65-F5344CB8AC3E}">
        <p14:creationId xmlns:p14="http://schemas.microsoft.com/office/powerpoint/2010/main" val="324786766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2B98885-6A85-8D4F-A789-E610462AA929}" type="slidenum">
              <a:rPr lang="en-US"/>
              <a:pPr>
                <a:defRPr/>
              </a:pPr>
              <a:t>‹#›</a:t>
            </a:fld>
            <a:endParaRPr lang="en-US"/>
          </a:p>
        </p:txBody>
      </p:sp>
    </p:spTree>
    <p:extLst>
      <p:ext uri="{BB962C8B-B14F-4D97-AF65-F5344CB8AC3E}">
        <p14:creationId xmlns:p14="http://schemas.microsoft.com/office/powerpoint/2010/main" val="183603250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99"/>
        <p:cNvGrpSpPr/>
        <p:nvPr/>
      </p:nvGrpSpPr>
      <p:grpSpPr>
        <a:xfrm>
          <a:off x="0" y="0"/>
          <a:ext cx="0" cy="0"/>
          <a:chOff x="0" y="0"/>
          <a:chExt cx="0" cy="0"/>
        </a:xfrm>
      </p:grpSpPr>
      <p:sp>
        <p:nvSpPr>
          <p:cNvPr id="1700" name="Shape 1700"/>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701" name="Shape 170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1702" name="Shape 1702"/>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solidFill>
                <a:srgbClr val="000000"/>
              </a:solidFill>
            </a:endParaRPr>
          </a:p>
        </p:txBody>
      </p:sp>
      <p:sp>
        <p:nvSpPr>
          <p:cNvPr id="1703" name="Shape 1703"/>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solidFill>
                <a:srgbClr val="000000"/>
              </a:solidFill>
            </a:endParaRPr>
          </a:p>
        </p:txBody>
      </p:sp>
      <p:sp>
        <p:nvSpPr>
          <p:cNvPr id="1704" name="Shape 1704"/>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algn="r">
              <a:buClr>
                <a:srgbClr val="000000"/>
              </a:buClr>
              <a:buSzPct val="25000"/>
              <a:buFont typeface="Tahoma"/>
              <a:buNone/>
            </a:pPr>
            <a:fld id="{00000000-1234-1234-1234-123412341234}" type="slidenum">
              <a:rPr lang="en-US">
                <a:latin typeface="Tahoma"/>
                <a:ea typeface="Tahoma"/>
                <a:cs typeface="Tahoma"/>
                <a:sym typeface="Tahoma"/>
              </a:rPr>
              <a:pPr algn="r">
                <a:buClr>
                  <a:srgbClr val="000000"/>
                </a:buClr>
                <a:buSzPct val="25000"/>
                <a:buFont typeface="Tahoma"/>
                <a:buNone/>
              </a:pPr>
              <a:t>‹#›</a:t>
            </a:fld>
            <a:endParaRPr lang="en-US">
              <a:latin typeface="Tahoma"/>
              <a:ea typeface="Tahoma"/>
              <a:cs typeface="Tahoma"/>
              <a:sym typeface="Tahoma"/>
            </a:endParaRPr>
          </a:p>
        </p:txBody>
      </p:sp>
    </p:spTree>
    <p:extLst>
      <p:ext uri="{BB962C8B-B14F-4D97-AF65-F5344CB8AC3E}">
        <p14:creationId xmlns:p14="http://schemas.microsoft.com/office/powerpoint/2010/main" val="2182888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67"/>
        <p:cNvGrpSpPr/>
        <p:nvPr/>
      </p:nvGrpSpPr>
      <p:grpSpPr>
        <a:xfrm>
          <a:off x="0" y="0"/>
          <a:ext cx="0" cy="0"/>
          <a:chOff x="0" y="0"/>
          <a:chExt cx="0" cy="0"/>
        </a:xfrm>
      </p:grpSpPr>
      <p:sp>
        <p:nvSpPr>
          <p:cNvPr id="668" name="Shape 668"/>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69" name="Shape 669"/>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70" name="Shape 670"/>
          <p:cNvSpPr txBox="1">
            <a:spLocks noGrp="1"/>
          </p:cNvSpPr>
          <p:nvPr>
            <p:ph type="sldNum" idx="12"/>
          </p:nvPr>
        </p:nvSpPr>
        <p:spPr>
          <a:xfrm>
            <a:off x="4267200" y="6324600"/>
            <a:ext cx="609599"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SzPct val="25000"/>
              <a:buFont typeface="Georgia"/>
              <a:buNone/>
            </a:pPr>
            <a:fld id="{00000000-1234-1234-1234-123412341234}" type="slidenum">
              <a:rPr lang="en-US" sz="1600" b="0" i="0" u="none" strike="noStrike" cap="none" baseline="0">
                <a:solidFill>
                  <a:srgbClr val="FFFFFF"/>
                </a:solidFill>
                <a:latin typeface="Georgia"/>
                <a:ea typeface="Georgia"/>
                <a:cs typeface="Georgia"/>
                <a:sym typeface="Georgia"/>
              </a:rPr>
              <a:t>‹#›</a:t>
            </a:fld>
            <a:endParaRPr lang="en-US" sz="1600" b="0" i="0" u="none" strike="noStrike" cap="none" baseline="0">
              <a:solidFill>
                <a:srgbClr val="FFFFFF"/>
              </a:solidFill>
              <a:latin typeface="Georgia"/>
              <a:ea typeface="Georgia"/>
              <a:cs typeface="Georgia"/>
              <a:sym typeface="Georgia"/>
            </a:endParaRPr>
          </a:p>
        </p:txBody>
      </p:sp>
    </p:spTree>
    <p:extLst>
      <p:ext uri="{BB962C8B-B14F-4D97-AF65-F5344CB8AC3E}">
        <p14:creationId xmlns:p14="http://schemas.microsoft.com/office/powerpoint/2010/main" val="4676218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22"/>
        <p:cNvGrpSpPr/>
        <p:nvPr/>
      </p:nvGrpSpPr>
      <p:grpSpPr>
        <a:xfrm>
          <a:off x="0" y="0"/>
          <a:ext cx="0" cy="0"/>
          <a:chOff x="0" y="0"/>
          <a:chExt cx="0" cy="0"/>
        </a:xfrm>
      </p:grpSpPr>
      <p:sp>
        <p:nvSpPr>
          <p:cNvPr id="1723" name="Shape 1723"/>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solidFill>
                <a:srgbClr val="CCECFF"/>
              </a:solidFill>
            </a:endParaRPr>
          </a:p>
        </p:txBody>
      </p:sp>
      <p:sp>
        <p:nvSpPr>
          <p:cNvPr id="1724" name="Shape 1724"/>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solidFill>
                <a:srgbClr val="CCECFF"/>
              </a:solidFill>
            </a:endParaRPr>
          </a:p>
        </p:txBody>
      </p:sp>
      <p:sp>
        <p:nvSpPr>
          <p:cNvPr id="1725" name="Shape 1725"/>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algn="r">
              <a:buClr>
                <a:srgbClr val="CCECFF"/>
              </a:buClr>
              <a:buSzPct val="25000"/>
              <a:buFont typeface="Arial"/>
              <a:buNone/>
            </a:pPr>
            <a:fld id="{00000000-1234-1234-1234-123412341234}" type="slidenum">
              <a:rPr lang="en-US">
                <a:solidFill>
                  <a:srgbClr val="CCECFF"/>
                </a:solidFill>
              </a:rPr>
              <a:pPr algn="r">
                <a:buClr>
                  <a:srgbClr val="CCECFF"/>
                </a:buClr>
                <a:buSzPct val="25000"/>
                <a:buFont typeface="Arial"/>
                <a:buNone/>
              </a:pPr>
              <a:t>‹#›</a:t>
            </a:fld>
            <a:endParaRPr lang="en-US">
              <a:solidFill>
                <a:srgbClr val="CCECFF"/>
              </a:solidFill>
            </a:endParaRPr>
          </a:p>
        </p:txBody>
      </p:sp>
    </p:spTree>
    <p:extLst>
      <p:ext uri="{BB962C8B-B14F-4D97-AF65-F5344CB8AC3E}">
        <p14:creationId xmlns:p14="http://schemas.microsoft.com/office/powerpoint/2010/main" val="14606390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65816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13608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926562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027197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28857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542558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686980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917313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3477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29"/>
        <p:cNvGrpSpPr/>
        <p:nvPr/>
      </p:nvGrpSpPr>
      <p:grpSpPr>
        <a:xfrm>
          <a:off x="0" y="0"/>
          <a:ext cx="0" cy="0"/>
          <a:chOff x="0" y="0"/>
          <a:chExt cx="0" cy="0"/>
        </a:xfrm>
      </p:grpSpPr>
      <p:sp>
        <p:nvSpPr>
          <p:cNvPr id="930" name="Shape 930"/>
          <p:cNvSpPr txBox="1">
            <a:spLocks noGrp="1"/>
          </p:cNvSpPr>
          <p:nvPr>
            <p:ph type="ctrTitle"/>
          </p:nvPr>
        </p:nvSpPr>
        <p:spPr>
          <a:xfrm>
            <a:off x="457200" y="2286000"/>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lt2"/>
                </a:solidFill>
                <a:latin typeface="Arial" panose="020B0604020202020204" pitchFamily="34" charset="0"/>
                <a:ea typeface="Helvetica Neue"/>
                <a:cs typeface="Arial" panose="020B0604020202020204" pitchFamily="34" charset="0"/>
                <a:sym typeface="Helvetica Neue"/>
              </a:defRPr>
            </a:lvl1pPr>
            <a:lvl2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2pPr>
            <a:lvl3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3pPr>
            <a:lvl4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4pPr>
            <a:lvl5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5pPr>
            <a:lvl6pPr marL="4572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6pPr>
            <a:lvl7pPr marL="9144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7pPr>
            <a:lvl8pPr marL="13716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8pPr>
            <a:lvl9pPr marL="18288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9pPr>
          </a:lstStyle>
          <a:p>
            <a:endParaRPr dirty="0"/>
          </a:p>
        </p:txBody>
      </p:sp>
      <p:sp>
        <p:nvSpPr>
          <p:cNvPr id="931" name="Shape 93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101600" algn="ctr" rtl="0">
              <a:lnSpc>
                <a:spcPct val="110000"/>
              </a:lnSpc>
              <a:spcBef>
                <a:spcPts val="640"/>
              </a:spcBef>
              <a:spcAft>
                <a:spcPts val="0"/>
              </a:spcAft>
              <a:buClr>
                <a:schemeClr val="hlink"/>
              </a:buClr>
              <a:buFont typeface="Noto Sans Symbol"/>
              <a:buNone/>
              <a:defRPr sz="3200" b="0" i="0" u="none" strike="noStrike" cap="none" baseline="0">
                <a:solidFill>
                  <a:schemeClr val="lt1"/>
                </a:solidFill>
                <a:latin typeface="Arial" panose="020B0604020202020204" pitchFamily="34" charset="0"/>
                <a:ea typeface="Helvetica Neue"/>
                <a:cs typeface="Arial" panose="020B0604020202020204" pitchFamily="34" charset="0"/>
                <a:sym typeface="Helvetica Neue"/>
              </a:defRPr>
            </a:lvl1pPr>
            <a:lvl2pPr marL="919163" marR="0" indent="-182562" algn="l" rtl="0">
              <a:spcBef>
                <a:spcPts val="560"/>
              </a:spcBef>
              <a:spcAft>
                <a:spcPts val="0"/>
              </a:spcAft>
              <a:buClr>
                <a:srgbClr val="FF8000"/>
              </a:buClr>
              <a:buFont typeface="Noto Sans Symbol"/>
              <a:buChar char="✓"/>
              <a:defRPr sz="2800" b="0" i="0" u="none" strike="noStrike" cap="none" baseline="0">
                <a:solidFill>
                  <a:schemeClr val="lt1"/>
                </a:solidFill>
                <a:latin typeface="Helvetica Neue"/>
                <a:ea typeface="Helvetica Neue"/>
                <a:cs typeface="Helvetica Neue"/>
                <a:sym typeface="Helvetica Neue"/>
              </a:defRPr>
            </a:lvl2pPr>
            <a:lvl3pPr marL="1371600" marR="0" indent="-165100" algn="l" rtl="0">
              <a:spcBef>
                <a:spcPts val="480"/>
              </a:spcBef>
              <a:spcAft>
                <a:spcPts val="0"/>
              </a:spcAft>
              <a:buClr>
                <a:schemeClr val="accent2"/>
              </a:buClr>
              <a:buFont typeface="Noto Sans Symbol"/>
              <a:buChar char="✓"/>
              <a:defRPr sz="2400" b="0" i="0" u="none" strike="noStrike" cap="none" baseline="0">
                <a:solidFill>
                  <a:schemeClr val="lt1"/>
                </a:solidFill>
                <a:latin typeface="Helvetica Neue"/>
                <a:ea typeface="Helvetica Neue"/>
                <a:cs typeface="Helvetica Neue"/>
                <a:sym typeface="Helvetica Neue"/>
              </a:defRPr>
            </a:lvl3pPr>
            <a:lvl4pPr marL="1844675" marR="0" indent="-180975" algn="l" rtl="0">
              <a:spcBef>
                <a:spcPts val="400"/>
              </a:spcBef>
              <a:spcAft>
                <a:spcPts val="0"/>
              </a:spcAft>
              <a:buClr>
                <a:schemeClr val="folHlink"/>
              </a:buClr>
              <a:buFont typeface="Noto Sans Symbol"/>
              <a:buChar char="✓"/>
              <a:defRPr sz="2000" b="0" i="0" u="none" strike="noStrike" cap="none" baseline="0">
                <a:solidFill>
                  <a:schemeClr val="lt1"/>
                </a:solidFill>
                <a:latin typeface="Helvetica Neue"/>
                <a:ea typeface="Helvetica Neue"/>
                <a:cs typeface="Helvetica Neue"/>
                <a:sym typeface="Helvetica Neue"/>
              </a:defRPr>
            </a:lvl4pPr>
            <a:lvl5pPr marL="2347913" marR="0" indent="-176213"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5pPr>
            <a:lvl6pPr marL="2805113" marR="0" indent="-176213"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6pPr>
            <a:lvl7pPr marL="32623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7pPr>
            <a:lvl8pPr marL="37195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8pPr>
            <a:lvl9pPr marL="41767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9pPr>
          </a:lstStyle>
          <a:p>
            <a:endParaRPr dirty="0"/>
          </a:p>
        </p:txBody>
      </p:sp>
      <p:sp>
        <p:nvSpPr>
          <p:cNvPr id="932" name="Shape 932"/>
          <p:cNvSpPr txBox="1">
            <a:spLocks noGrp="1"/>
          </p:cNvSpPr>
          <p:nvPr>
            <p:ph type="dt" idx="10"/>
          </p:nvPr>
        </p:nvSpPr>
        <p:spPr>
          <a:xfrm>
            <a:off x="152400" y="6248400"/>
            <a:ext cx="1752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933" name="Shape 933"/>
          <p:cNvSpPr txBox="1">
            <a:spLocks noGrp="1"/>
          </p:cNvSpPr>
          <p:nvPr>
            <p:ph type="ftr" idx="11"/>
          </p:nvPr>
        </p:nvSpPr>
        <p:spPr>
          <a:xfrm>
            <a:off x="2057400" y="6248400"/>
            <a:ext cx="5257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934" name="Shape 934"/>
          <p:cNvSpPr txBox="1">
            <a:spLocks noGrp="1"/>
          </p:cNvSpPr>
          <p:nvPr>
            <p:ph type="sldNum" idx="12"/>
          </p:nvPr>
        </p:nvSpPr>
        <p:spPr>
          <a:xfrm>
            <a:off x="7467600" y="6248400"/>
            <a:ext cx="1447800" cy="457200"/>
          </a:xfrm>
          <a:prstGeom prst="rect">
            <a:avLst/>
          </a:prstGeom>
          <a:noFill/>
          <a:ln>
            <a:noFill/>
          </a:ln>
        </p:spPr>
        <p:txBody>
          <a:bodyPr lIns="91425" tIns="45700" rIns="91425" bIns="45700" anchor="t" anchorCtr="0">
            <a:noAutofit/>
          </a:bodyPr>
          <a:lstStyle>
            <a:lvl1pPr>
              <a:defRPr b="0" i="0">
                <a:latin typeface="Arial" panose="020B0604020202020204" pitchFamily="34" charset="0"/>
                <a:cs typeface="Arial" panose="020B0604020202020204" pitchFamily="34" charset="0"/>
              </a:defRPr>
            </a:lvl1pPr>
          </a:lstStyle>
          <a:p>
            <a:pPr algn="r">
              <a:buClr>
                <a:srgbClr val="FFFFFF"/>
              </a:buClr>
              <a:buSzPct val="25000"/>
              <a:buFont typeface="Helvetica Neue"/>
              <a:buNone/>
            </a:pPr>
            <a:fld id="{00000000-1234-1234-1234-123412341234}" type="slidenum">
              <a:rPr lang="en-US" smtClean="0">
                <a:solidFill>
                  <a:srgbClr val="FFFFFF"/>
                </a:solidFill>
                <a:ea typeface="Helvetica Neue"/>
                <a:sym typeface="Helvetica Neue"/>
              </a:rPr>
              <a:pPr algn="r">
                <a:buClr>
                  <a:srgbClr val="FFFFFF"/>
                </a:buClr>
                <a:buSzPct val="25000"/>
                <a:buFont typeface="Helvetica Neue"/>
                <a:buNone/>
              </a:pPr>
              <a:t>‹#›</a:t>
            </a:fld>
            <a:endParaRPr lang="en-US" dirty="0">
              <a:solidFill>
                <a:srgbClr val="FFFFFF"/>
              </a:solidFill>
              <a:ea typeface="Helvetica Neue"/>
              <a:sym typeface="Helvetica Neue"/>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21960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85916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310348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018156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901904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2254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575352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947386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84852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3229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4"/>
        <p:cNvGrpSpPr/>
        <p:nvPr/>
      </p:nvGrpSpPr>
      <p:grpSpPr>
        <a:xfrm>
          <a:off x="0" y="0"/>
          <a:ext cx="0" cy="0"/>
          <a:chOff x="0" y="0"/>
          <a:chExt cx="0" cy="0"/>
        </a:xfrm>
      </p:grpSpPr>
      <p:sp>
        <p:nvSpPr>
          <p:cNvPr id="75" name="Shape 7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76" name="Shape 7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Arial"/>
              <a:buNone/>
              <a:defRPr sz="3200" b="0" i="0" u="none" strike="noStrike" cap="none" baseline="0">
                <a:solidFill>
                  <a:srgbClr val="888888"/>
                </a:solidFill>
                <a:latin typeface="Calibri"/>
                <a:ea typeface="Calibri"/>
                <a:cs typeface="Calibri"/>
                <a:sym typeface="Calibri"/>
              </a:defRPr>
            </a:lvl1pPr>
            <a:lvl2pPr marL="457200" marR="0" indent="0" algn="ctr" rtl="0">
              <a:spcBef>
                <a:spcPts val="560"/>
              </a:spcBef>
              <a:spcAft>
                <a:spcPts val="0"/>
              </a:spcAft>
              <a:buClr>
                <a:srgbClr val="888888"/>
              </a:buClr>
              <a:buFont typeface="Arial"/>
              <a:buNone/>
              <a:defRPr sz="2800" b="0" i="0" u="none" strike="noStrike" cap="none" baseline="0">
                <a:solidFill>
                  <a:srgbClr val="888888"/>
                </a:solidFill>
                <a:latin typeface="Calibri"/>
                <a:ea typeface="Calibri"/>
                <a:cs typeface="Calibri"/>
                <a:sym typeface="Calibri"/>
              </a:defRPr>
            </a:lvl2pPr>
            <a:lvl3pPr marL="914400" marR="0" indent="0" algn="ctr" rtl="0">
              <a:spcBef>
                <a:spcPts val="480"/>
              </a:spcBef>
              <a:spcAft>
                <a:spcPts val="0"/>
              </a:spcAft>
              <a:buClr>
                <a:srgbClr val="888888"/>
              </a:buClr>
              <a:buFont typeface="Arial"/>
              <a:buNone/>
              <a:defRPr sz="2400" b="0" i="0" u="none" strike="noStrike" cap="none" baseline="0">
                <a:solidFill>
                  <a:srgbClr val="888888"/>
                </a:solidFill>
                <a:latin typeface="Calibri"/>
                <a:ea typeface="Calibri"/>
                <a:cs typeface="Calibri"/>
                <a:sym typeface="Calibri"/>
              </a:defRPr>
            </a:lvl3pPr>
            <a:lvl4pPr marL="1371600" marR="0" indent="0" algn="ctr" rtl="0">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defRPr>
            </a:lvl4pPr>
            <a:lvl5pPr marL="1828800" marR="0" indent="0" algn="ctr" rtl="0">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defRPr>
            </a:lvl5pPr>
            <a:lvl6pPr marL="22860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6pPr>
            <a:lvl7pPr marL="27432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7pPr>
            <a:lvl8pPr marL="32004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8pPr>
            <a:lvl9pPr marL="36576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66"/>
        <p:cNvGrpSpPr/>
        <p:nvPr/>
      </p:nvGrpSpPr>
      <p:grpSpPr>
        <a:xfrm>
          <a:off x="0" y="0"/>
          <a:ext cx="0" cy="0"/>
          <a:chOff x="0" y="0"/>
          <a:chExt cx="0" cy="0"/>
        </a:xfrm>
      </p:grpSpPr>
      <p:sp>
        <p:nvSpPr>
          <p:cNvPr id="967" name="Shape 967"/>
          <p:cNvSpPr txBox="1">
            <a:spLocks noGrp="1"/>
          </p:cNvSpPr>
          <p:nvPr>
            <p:ph type="dt" idx="10"/>
          </p:nvPr>
        </p:nvSpPr>
        <p:spPr>
          <a:xfrm>
            <a:off x="152400" y="6248400"/>
            <a:ext cx="1752600" cy="457200"/>
          </a:xfrm>
          <a:prstGeom prst="rect">
            <a:avLst/>
          </a:prstGeom>
          <a:noFill/>
          <a:ln>
            <a:noFill/>
          </a:ln>
        </p:spPr>
        <p:txBody>
          <a:bodyPr lIns="91425" tIns="91425" rIns="91425" bIns="91425" anchor="t" anchorCtr="0"/>
          <a:lstStyle>
            <a:lvl1pPr marL="0" marR="0" indent="0" algn="l" rtl="0">
              <a:spcBef>
                <a:spcPts val="0"/>
              </a:spcBef>
              <a:defRPr sz="1400" b="0" i="0" u="none" strike="noStrike" cap="none" baseline="0">
                <a:solidFill>
                  <a:srgbClr val="FFFFFF"/>
                </a:solidFill>
                <a:latin typeface="Arial" panose="020B0604020202020204" pitchFamily="34" charset="0"/>
                <a:ea typeface="Helvetica Neue"/>
                <a:cs typeface="Arial" panose="020B0604020202020204" pitchFamily="34" charset="0"/>
                <a:sym typeface="Helvetica Neu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lang="en-SG" dirty="0"/>
          </a:p>
        </p:txBody>
      </p:sp>
      <p:sp>
        <p:nvSpPr>
          <p:cNvPr id="968" name="Shape 968"/>
          <p:cNvSpPr txBox="1">
            <a:spLocks noGrp="1"/>
          </p:cNvSpPr>
          <p:nvPr>
            <p:ph type="ftr" idx="11"/>
          </p:nvPr>
        </p:nvSpPr>
        <p:spPr>
          <a:xfrm>
            <a:off x="2057400" y="6248400"/>
            <a:ext cx="5237161"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969" name="Shape 969"/>
          <p:cNvSpPr txBox="1">
            <a:spLocks noGrp="1"/>
          </p:cNvSpPr>
          <p:nvPr>
            <p:ph type="sldNum" idx="12"/>
          </p:nvPr>
        </p:nvSpPr>
        <p:spPr>
          <a:xfrm>
            <a:off x="4267200" y="6324600"/>
            <a:ext cx="609599" cy="441324"/>
          </a:xfrm>
          <a:prstGeom prst="rect">
            <a:avLst/>
          </a:prstGeom>
          <a:noFill/>
          <a:ln>
            <a:noFill/>
          </a:ln>
        </p:spPr>
        <p:txBody>
          <a:bodyPr lIns="91425" tIns="45700" rIns="91425" bIns="45700" anchor="t" anchorCtr="0">
            <a:noAutofit/>
          </a:bodyPr>
          <a:lstStyle>
            <a:lvl1pPr>
              <a:defRPr b="0" i="0">
                <a:latin typeface="Arial" panose="020B0604020202020204" pitchFamily="34" charset="0"/>
                <a:cs typeface="Arial" panose="020B0604020202020204" pitchFamily="34" charset="0"/>
              </a:defRPr>
            </a:lvl1pPr>
          </a:lstStyle>
          <a:p>
            <a:pPr algn="ctr">
              <a:buClr>
                <a:srgbClr val="FFFFFF"/>
              </a:buClr>
              <a:buSzPct val="25000"/>
              <a:buFont typeface="Helvetica Neue"/>
              <a:buNone/>
            </a:pPr>
            <a:fld id="{00000000-1234-1234-1234-123412341234}" type="slidenum">
              <a:rPr lang="en-US" smtClean="0">
                <a:solidFill>
                  <a:srgbClr val="FFFFFF"/>
                </a:solidFill>
                <a:ea typeface="Helvetica Neue"/>
                <a:sym typeface="Helvetica Neue"/>
              </a:rPr>
              <a:pPr algn="ctr">
                <a:buClr>
                  <a:srgbClr val="FFFFFF"/>
                </a:buClr>
                <a:buSzPct val="25000"/>
                <a:buFont typeface="Helvetica Neue"/>
                <a:buNone/>
              </a:pPr>
              <a:t>‹#›</a:t>
            </a:fld>
            <a:endParaRPr lang="en-US" dirty="0">
              <a:solidFill>
                <a:srgbClr val="FFFFFF"/>
              </a:solidFill>
              <a:ea typeface="Helvetica Neue"/>
              <a:sym typeface="Helvetica Neue"/>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680458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417556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00845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77219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21859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688609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792425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506715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70633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248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84"/>
        <p:cNvGrpSpPr/>
        <p:nvPr/>
      </p:nvGrpSpPr>
      <p:grpSpPr>
        <a:xfrm>
          <a:off x="0" y="0"/>
          <a:ext cx="0" cy="0"/>
          <a:chOff x="0" y="0"/>
          <a:chExt cx="0" cy="0"/>
        </a:xfrm>
      </p:grpSpPr>
      <p:sp>
        <p:nvSpPr>
          <p:cNvPr id="985" name="Shape 985"/>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986" name="Shape 986"/>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987" name="Shape 987"/>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Pr>
              <a:t>‹#›</a:t>
            </a:fld>
            <a:endParaRPr lang="en-US" sz="1400" b="0" i="0" u="none" strike="noStrike" cap="none" baseline="0">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56259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136124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02296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490349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553423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293484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723593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19614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197522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1003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12"/>
        <p:cNvGrpSpPr/>
        <p:nvPr/>
      </p:nvGrpSpPr>
      <p:grpSpPr>
        <a:xfrm>
          <a:off x="0" y="0"/>
          <a:ext cx="0" cy="0"/>
          <a:chOff x="0" y="0"/>
          <a:chExt cx="0" cy="0"/>
        </a:xfrm>
      </p:grpSpPr>
      <p:sp>
        <p:nvSpPr>
          <p:cNvPr id="1213" name="Shape 1213"/>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algn="l" rtl="0">
              <a:spcBef>
                <a:spcPts val="0"/>
              </a:spcBef>
              <a:spcAft>
                <a:spcPts val="0"/>
              </a:spcAft>
              <a:defRPr sz="4400">
                <a:solidFill>
                  <a:schemeClr val="lt2"/>
                </a:solidFill>
                <a:latin typeface="Times New Roman"/>
                <a:ea typeface="Times New Roman"/>
                <a:cs typeface="Times New Roman"/>
                <a:sym typeface="Times New Roman"/>
              </a:defRPr>
            </a:lvl1pPr>
            <a:lvl2pPr algn="l" rtl="0">
              <a:spcBef>
                <a:spcPts val="0"/>
              </a:spcBef>
              <a:spcAft>
                <a:spcPts val="0"/>
              </a:spcAft>
              <a:defRPr sz="4400">
                <a:solidFill>
                  <a:schemeClr val="lt2"/>
                </a:solidFill>
                <a:latin typeface="Times New Roman"/>
                <a:ea typeface="Times New Roman"/>
                <a:cs typeface="Times New Roman"/>
                <a:sym typeface="Times New Roman"/>
              </a:defRPr>
            </a:lvl2pPr>
            <a:lvl3pPr algn="l" rtl="0">
              <a:spcBef>
                <a:spcPts val="0"/>
              </a:spcBef>
              <a:spcAft>
                <a:spcPts val="0"/>
              </a:spcAft>
              <a:defRPr sz="4400">
                <a:solidFill>
                  <a:schemeClr val="lt2"/>
                </a:solidFill>
                <a:latin typeface="Times New Roman"/>
                <a:ea typeface="Times New Roman"/>
                <a:cs typeface="Times New Roman"/>
                <a:sym typeface="Times New Roman"/>
              </a:defRPr>
            </a:lvl3pPr>
            <a:lvl4pPr algn="l" rtl="0">
              <a:spcBef>
                <a:spcPts val="0"/>
              </a:spcBef>
              <a:spcAft>
                <a:spcPts val="0"/>
              </a:spcAft>
              <a:defRPr sz="4400">
                <a:solidFill>
                  <a:schemeClr val="lt2"/>
                </a:solidFill>
                <a:latin typeface="Times New Roman"/>
                <a:ea typeface="Times New Roman"/>
                <a:cs typeface="Times New Roman"/>
                <a:sym typeface="Times New Roman"/>
              </a:defRPr>
            </a:lvl4pPr>
            <a:lvl5pPr algn="l" rtl="0">
              <a:spcBef>
                <a:spcPts val="0"/>
              </a:spcBef>
              <a:spcAft>
                <a:spcPts val="0"/>
              </a:spcAft>
              <a:defRPr sz="4400">
                <a:solidFill>
                  <a:schemeClr val="lt2"/>
                </a:solidFill>
                <a:latin typeface="Times New Roman"/>
                <a:ea typeface="Times New Roman"/>
                <a:cs typeface="Times New Roman"/>
                <a:sym typeface="Times New Roman"/>
              </a:defRPr>
            </a:lvl5pPr>
            <a:lvl6pPr marL="457200" algn="l" rtl="0">
              <a:spcBef>
                <a:spcPts val="0"/>
              </a:spcBef>
              <a:spcAft>
                <a:spcPts val="0"/>
              </a:spcAft>
              <a:defRPr sz="4400">
                <a:solidFill>
                  <a:schemeClr val="lt2"/>
                </a:solidFill>
                <a:latin typeface="Times New Roman"/>
                <a:ea typeface="Times New Roman"/>
                <a:cs typeface="Times New Roman"/>
                <a:sym typeface="Times New Roman"/>
              </a:defRPr>
            </a:lvl6pPr>
            <a:lvl7pPr marL="914400" algn="l" rtl="0">
              <a:spcBef>
                <a:spcPts val="0"/>
              </a:spcBef>
              <a:spcAft>
                <a:spcPts val="0"/>
              </a:spcAft>
              <a:defRPr sz="4400">
                <a:solidFill>
                  <a:schemeClr val="lt2"/>
                </a:solidFill>
                <a:latin typeface="Times New Roman"/>
                <a:ea typeface="Times New Roman"/>
                <a:cs typeface="Times New Roman"/>
                <a:sym typeface="Times New Roman"/>
              </a:defRPr>
            </a:lvl7pPr>
            <a:lvl8pPr marL="1371600" algn="l" rtl="0">
              <a:spcBef>
                <a:spcPts val="0"/>
              </a:spcBef>
              <a:spcAft>
                <a:spcPts val="0"/>
              </a:spcAft>
              <a:defRPr sz="4400">
                <a:solidFill>
                  <a:schemeClr val="lt2"/>
                </a:solidFill>
                <a:latin typeface="Times New Roman"/>
                <a:ea typeface="Times New Roman"/>
                <a:cs typeface="Times New Roman"/>
                <a:sym typeface="Times New Roman"/>
              </a:defRPr>
            </a:lvl8pPr>
            <a:lvl9pPr marL="1828800" algn="l"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
        <p:nvSpPr>
          <p:cNvPr id="1214" name="Shape 1214"/>
          <p:cNvSpPr txBox="1">
            <a:spLocks noGrp="1"/>
          </p:cNvSpPr>
          <p:nvPr>
            <p:ph type="dt" idx="10"/>
          </p:nvPr>
        </p:nvSpPr>
        <p:spPr>
          <a:xfrm>
            <a:off x="685800" y="6172200"/>
            <a:ext cx="1904999" cy="4572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1215" name="Shape 1215"/>
          <p:cNvSpPr txBox="1">
            <a:spLocks noGrp="1"/>
          </p:cNvSpPr>
          <p:nvPr>
            <p:ph type="ftr" idx="11"/>
          </p:nvPr>
        </p:nvSpPr>
        <p:spPr>
          <a:xfrm>
            <a:off x="3124200" y="6172200"/>
            <a:ext cx="2895600" cy="4572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1216" name="Shape 1216"/>
          <p:cNvSpPr txBox="1">
            <a:spLocks noGrp="1"/>
          </p:cNvSpPr>
          <p:nvPr>
            <p:ph type="sldNum" idx="12"/>
          </p:nvPr>
        </p:nvSpPr>
        <p:spPr>
          <a:xfrm>
            <a:off x="6553200" y="6172200"/>
            <a:ext cx="1904999" cy="457200"/>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460150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851193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360061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138076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98581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1873672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96650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400039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111990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1041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79"/>
        <p:cNvGrpSpPr/>
        <p:nvPr/>
      </p:nvGrpSpPr>
      <p:grpSpPr>
        <a:xfrm>
          <a:off x="0" y="0"/>
          <a:ext cx="0" cy="0"/>
          <a:chOff x="0" y="0"/>
          <a:chExt cx="0" cy="0"/>
        </a:xfrm>
      </p:grpSpPr>
      <p:sp>
        <p:nvSpPr>
          <p:cNvPr id="1280" name="Shape 1280"/>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1281" name="Shape 1281"/>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6pPr>
            <a:lvl7pPr marL="27432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7pPr>
            <a:lvl8pPr marL="32004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8pPr>
            <a:lvl9pPr marL="3657600" marR="0" indent="0" algn="ctr" rtl="0">
              <a:spcBef>
                <a:spcPts val="400"/>
              </a:spcBef>
              <a:spcAft>
                <a:spcPts val="0"/>
              </a:spcAft>
              <a:buClr>
                <a:schemeClr val="dk1"/>
              </a:buClr>
              <a:buFont typeface="Times New Roman"/>
              <a:buNone/>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1282" name="Shape 1282"/>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283" name="Shape 1283"/>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284" name="Shape 1284"/>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a:t>
            </a:fld>
            <a:endParaRPr lang="en-US"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223203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868391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32846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374268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35344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595733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725814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36857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01037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51957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00"/>
        <p:cNvGrpSpPr/>
        <p:nvPr/>
      </p:nvGrpSpPr>
      <p:grpSpPr>
        <a:xfrm>
          <a:off x="0" y="0"/>
          <a:ext cx="0" cy="0"/>
          <a:chOff x="0" y="0"/>
          <a:chExt cx="0" cy="0"/>
        </a:xfrm>
      </p:grpSpPr>
      <p:sp>
        <p:nvSpPr>
          <p:cNvPr id="1301" name="Shape 130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302" name="Shape 1302"/>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303" name="Shape 1303"/>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a:t>
            </a:fld>
            <a:endParaRPr lang="en-US" sz="1400" b="0" i="0" u="none" strike="noStrike" cap="none" baseline="0">
              <a:solidFill>
                <a:srgbClr val="000000"/>
              </a:solidFill>
              <a:latin typeface="Arial"/>
              <a:ea typeface="Arial"/>
              <a:cs typeface="Arial"/>
              <a:sym typeface="Arial"/>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712343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448584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374007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1700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90415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3976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5936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83248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149763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4832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13"/>
        <p:cNvGrpSpPr/>
        <p:nvPr/>
      </p:nvGrpSpPr>
      <p:grpSpPr>
        <a:xfrm>
          <a:off x="0" y="0"/>
          <a:ext cx="0" cy="0"/>
          <a:chOff x="0" y="0"/>
          <a:chExt cx="0" cy="0"/>
        </a:xfrm>
      </p:grpSpPr>
      <p:sp>
        <p:nvSpPr>
          <p:cNvPr id="1414" name="Shape 1414"/>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415" name="Shape 1415"/>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416" name="Shape 1416"/>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Pr>
              <a:t>‹#›</a:t>
            </a:fld>
            <a:endParaRPr lang="en-US" sz="1400" b="0" i="0" u="none" strike="noStrike" cap="none" baseline="0">
              <a:solidFill>
                <a:srgbClr val="000000"/>
              </a:solidFill>
              <a:latin typeface="Times New Roman"/>
              <a:ea typeface="Times New Roman"/>
              <a:cs typeface="Times New Roman"/>
              <a:sym typeface="Times New Roman"/>
            </a:endParaRP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096858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412430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0549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65441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21262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31293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334122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953655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2057323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5CAAF7-CFC8-439C-B969-1A596510C7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6474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69645796"/>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D896B7-D360-47F9-BA7E-52F6EE7EF18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332612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ABB09B3-0CF4-4C3A-A4A7-019735F5093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617980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B3FCF85-86E9-4F4C-AE52-A6823F3128C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046783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7D68404-F2B8-4011-BF53-72EA2719C4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49574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4C8A6B2-4804-4545-A441-B5F4B6BEA7D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64262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4C81F8F-9356-4669-AF65-3F494032190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849279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AC1C840-7393-4BBF-908A-A39479F3E7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699290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9D1B2C6-141D-4F54-868A-C068F764BB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854876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DB582A-46C4-4601-A69D-73CF86486C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250944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D99106-1AA3-4EA8-B9AA-4D0F8F2D391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988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4801750"/>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5 w 1699"/>
                <a:gd name="T1" fmla="*/ 869 h 3264"/>
                <a:gd name="T2" fmla="*/ 12 w 1699"/>
                <a:gd name="T3" fmla="*/ 289 h 3264"/>
                <a:gd name="T4" fmla="*/ 25 w 1699"/>
                <a:gd name="T5" fmla="*/ 53 h 3264"/>
                <a:gd name="T6" fmla="*/ 45 w 1699"/>
                <a:gd name="T7" fmla="*/ 53 h 3264"/>
                <a:gd name="T8" fmla="*/ 68 w 1699"/>
                <a:gd name="T9" fmla="*/ 17 h 3264"/>
                <a:gd name="T10" fmla="*/ 84 w 1699"/>
                <a:gd name="T11" fmla="*/ 41 h 3264"/>
                <a:gd name="T12" fmla="*/ 94 w 1699"/>
                <a:gd name="T13" fmla="*/ 264 h 3264"/>
                <a:gd name="T14" fmla="*/ 94 w 1699"/>
                <a:gd name="T15" fmla="*/ 671 h 3264"/>
                <a:gd name="T16" fmla="*/ 89 w 1699"/>
                <a:gd name="T17" fmla="*/ 1217 h 3264"/>
                <a:gd name="T18" fmla="*/ 88 w 1699"/>
                <a:gd name="T19" fmla="*/ 1945 h 3264"/>
                <a:gd name="T20" fmla="*/ 92 w 1699"/>
                <a:gd name="T21" fmla="*/ 2613 h 3264"/>
                <a:gd name="T22" fmla="*/ 96 w 1699"/>
                <a:gd name="T23" fmla="*/ 3689 h 3264"/>
                <a:gd name="T24" fmla="*/ 90 w 1699"/>
                <a:gd name="T25" fmla="*/ 4678 h 3264"/>
                <a:gd name="T26" fmla="*/ 92 w 1699"/>
                <a:gd name="T27" fmla="*/ 5050 h 3264"/>
                <a:gd name="T28" fmla="*/ 87 w 1699"/>
                <a:gd name="T29" fmla="*/ 5345 h 3264"/>
                <a:gd name="T30" fmla="*/ 75 w 1699"/>
                <a:gd name="T31" fmla="*/ 5345 h 3264"/>
                <a:gd name="T32" fmla="*/ 52 w 1699"/>
                <a:gd name="T33" fmla="*/ 5296 h 3264"/>
                <a:gd name="T34" fmla="*/ 29 w 1699"/>
                <a:gd name="T35" fmla="*/ 5370 h 3264"/>
                <a:gd name="T36" fmla="*/ 8 w 1699"/>
                <a:gd name="T37" fmla="*/ 5235 h 3264"/>
                <a:gd name="T38" fmla="*/ 2 w 1699"/>
                <a:gd name="T39" fmla="*/ 4876 h 3264"/>
                <a:gd name="T40" fmla="*/ 6 w 1699"/>
                <a:gd name="T41" fmla="*/ 4382 h 3264"/>
                <a:gd name="T42" fmla="*/ 6 w 1699"/>
                <a:gd name="T43" fmla="*/ 3689 h 3264"/>
                <a:gd name="T44" fmla="*/ 1 w 1699"/>
                <a:gd name="T45" fmla="*/ 2997 h 3264"/>
                <a:gd name="T46" fmla="*/ 3 w 1699"/>
                <a:gd name="T47" fmla="*/ 2081 h 3264"/>
                <a:gd name="T48" fmla="*/ 3 w 1699"/>
                <a:gd name="T49" fmla="*/ 1512 h 3264"/>
                <a:gd name="T50" fmla="*/ 5 w 1699"/>
                <a:gd name="T51" fmla="*/ 869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0"/>
                </a:spcBef>
                <a:spcAft>
                  <a:spcPct val="0"/>
                </a:spcAft>
              </a:pPr>
              <a:endParaRPr lang="en-GB" sz="3200" kern="1200">
                <a:solidFill>
                  <a:srgbClr val="FFFFFF"/>
                </a:solidFill>
                <a:latin typeface="Arial" pitchFamily="34" charset="0"/>
                <a:ea typeface="ＭＳ Ｐゴシック" pitchFamily="34" charset="-128"/>
                <a:cs typeface="+mn-cs"/>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0" y="2008"/>
                  <a:ext cx="2161" cy="457"/>
                </a:xfrm>
                <a:custGeom>
                  <a:avLst/>
                  <a:gdLst>
                    <a:gd name="T0" fmla="*/ 7 w 2161"/>
                    <a:gd name="T1" fmla="*/ 139 h 457"/>
                    <a:gd name="T2" fmla="*/ 89 w 2161"/>
                    <a:gd name="T3" fmla="*/ 266 h 457"/>
                    <a:gd name="T4" fmla="*/ 187 w 2161"/>
                    <a:gd name="T5" fmla="*/ 333 h 457"/>
                    <a:gd name="T6" fmla="*/ 351 w 2161"/>
                    <a:gd name="T7" fmla="*/ 303 h 457"/>
                    <a:gd name="T8" fmla="*/ 561 w 2161"/>
                    <a:gd name="T9" fmla="*/ 281 h 457"/>
                    <a:gd name="T10" fmla="*/ 852 w 2161"/>
                    <a:gd name="T11" fmla="*/ 259 h 457"/>
                    <a:gd name="T12" fmla="*/ 1167 w 2161"/>
                    <a:gd name="T13" fmla="*/ 259 h 457"/>
                    <a:gd name="T14" fmla="*/ 1541 w 2161"/>
                    <a:gd name="T15" fmla="*/ 318 h 457"/>
                    <a:gd name="T16" fmla="*/ 1758 w 2161"/>
                    <a:gd name="T17" fmla="*/ 401 h 457"/>
                    <a:gd name="T18" fmla="*/ 1907 w 2161"/>
                    <a:gd name="T19" fmla="*/ 453 h 457"/>
                    <a:gd name="T20" fmla="*/ 2049 w 2161"/>
                    <a:gd name="T21" fmla="*/ 423 h 457"/>
                    <a:gd name="T22" fmla="*/ 2109 w 2161"/>
                    <a:gd name="T23" fmla="*/ 348 h 457"/>
                    <a:gd name="T24" fmla="*/ 2109 w 2161"/>
                    <a:gd name="T25" fmla="*/ 251 h 457"/>
                    <a:gd name="T26" fmla="*/ 2004 w 2161"/>
                    <a:gd name="T27" fmla="*/ 154 h 457"/>
                    <a:gd name="T28" fmla="*/ 116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0"/>
                    </a:spcBef>
                    <a:spcAft>
                      <a:spcPct val="0"/>
                    </a:spcAft>
                  </a:pPr>
                  <a:endParaRPr lang="en-GB" sz="3200" kern="1200">
                    <a:solidFill>
                      <a:srgbClr val="FFFFFF"/>
                    </a:solidFill>
                    <a:latin typeface="Arial" pitchFamily="34" charset="0"/>
                    <a:ea typeface="ＭＳ Ｐゴシック" pitchFamily="34" charset="-128"/>
                    <a:cs typeface="+mn-cs"/>
                  </a:endParaRPr>
                </a:p>
              </p:txBody>
            </p:sp>
            <p:sp>
              <p:nvSpPr>
                <p:cNvPr id="12" name="Freeform 7"/>
                <p:cNvSpPr>
                  <a:spLocks/>
                </p:cNvSpPr>
                <p:nvPr/>
              </p:nvSpPr>
              <p:spPr bwMode="auto">
                <a:xfrm>
                  <a:off x="1865" y="1811"/>
                  <a:ext cx="2341" cy="585"/>
                </a:xfrm>
                <a:custGeom>
                  <a:avLst/>
                  <a:gdLst>
                    <a:gd name="T0" fmla="*/ 506 w 2341"/>
                    <a:gd name="T1" fmla="*/ 441 h 585"/>
                    <a:gd name="T2" fmla="*/ 274 w 2341"/>
                    <a:gd name="T3" fmla="*/ 515 h 585"/>
                    <a:gd name="T4" fmla="*/ 72 w 2341"/>
                    <a:gd name="T5" fmla="*/ 486 h 585"/>
                    <a:gd name="T6" fmla="*/ 5 w 2341"/>
                    <a:gd name="T7" fmla="*/ 37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7 w 2341"/>
                    <a:gd name="T19" fmla="*/ 7 h 585"/>
                    <a:gd name="T20" fmla="*/ 1778 w 2341"/>
                    <a:gd name="T21" fmla="*/ 7 h 585"/>
                    <a:gd name="T22" fmla="*/ 2204 w 2341"/>
                    <a:gd name="T23" fmla="*/ 52 h 585"/>
                    <a:gd name="T24" fmla="*/ 2287 w 2341"/>
                    <a:gd name="T25" fmla="*/ 111 h 585"/>
                    <a:gd name="T26" fmla="*/ 2332 w 2341"/>
                    <a:gd name="T27" fmla="*/ 246 h 585"/>
                    <a:gd name="T28" fmla="*/ 2339 w 2341"/>
                    <a:gd name="T29" fmla="*/ 373 h 585"/>
                    <a:gd name="T30" fmla="*/ 2324 w 2341"/>
                    <a:gd name="T31" fmla="*/ 456 h 585"/>
                    <a:gd name="T32" fmla="*/ 2339 w 2341"/>
                    <a:gd name="T33" fmla="*/ 538 h 585"/>
                    <a:gd name="T34" fmla="*/ 2309 w 2341"/>
                    <a:gd name="T35" fmla="*/ 583 h 585"/>
                    <a:gd name="T36" fmla="*/ 2234 w 2341"/>
                    <a:gd name="T37" fmla="*/ 553 h 585"/>
                    <a:gd name="T38" fmla="*/ 2062 w 2341"/>
                    <a:gd name="T39" fmla="*/ 486 h 585"/>
                    <a:gd name="T40" fmla="*/ 1778 w 2341"/>
                    <a:gd name="T41" fmla="*/ 448 h 585"/>
                    <a:gd name="T42" fmla="*/ 1613 w 2341"/>
                    <a:gd name="T43" fmla="*/ 448 h 585"/>
                    <a:gd name="T44" fmla="*/ 1329 w 2341"/>
                    <a:gd name="T45" fmla="*/ 418 h 585"/>
                    <a:gd name="T46" fmla="*/ 1195 w 2341"/>
                    <a:gd name="T47" fmla="*/ 411 h 585"/>
                    <a:gd name="T48" fmla="*/ 895 w 2341"/>
                    <a:gd name="T49" fmla="*/ 426 h 585"/>
                    <a:gd name="T50" fmla="*/ 671 w 2341"/>
                    <a:gd name="T51" fmla="*/ 411 h 585"/>
                    <a:gd name="T52" fmla="*/ 506 w 2341"/>
                    <a:gd name="T53" fmla="*/ 44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0"/>
                    </a:spcBef>
                    <a:spcAft>
                      <a:spcPct val="0"/>
                    </a:spcAft>
                  </a:pPr>
                  <a:endParaRPr lang="en-GB" sz="3200" kern="1200">
                    <a:solidFill>
                      <a:srgbClr val="FFFFFF"/>
                    </a:solidFill>
                    <a:latin typeface="Arial" pitchFamily="34" charset="0"/>
                    <a:ea typeface="ＭＳ Ｐゴシック" pitchFamily="34" charset="-128"/>
                    <a:cs typeface="+mn-cs"/>
                  </a:endParaRPr>
                </a:p>
              </p:txBody>
            </p:sp>
          </p:grpSp>
          <p:sp>
            <p:nvSpPr>
              <p:cNvPr id="8" name="Freeform 8"/>
              <p:cNvSpPr>
                <a:spLocks/>
              </p:cNvSpPr>
              <p:nvPr/>
            </p:nvSpPr>
            <p:spPr bwMode="auto">
              <a:xfrm>
                <a:off x="1863" y="3172"/>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0"/>
                  </a:spcBef>
                  <a:spcAft>
                    <a:spcPct val="0"/>
                  </a:spcAft>
                </a:pPr>
                <a:endParaRPr lang="en-GB" sz="3200" kern="1200">
                  <a:solidFill>
                    <a:srgbClr val="FFFFFF"/>
                  </a:solidFill>
                  <a:latin typeface="Arial" pitchFamily="34" charset="0"/>
                  <a:ea typeface="ＭＳ Ｐゴシック" pitchFamily="34" charset="-128"/>
                  <a:cs typeface="+mn-cs"/>
                </a:endParaRPr>
              </a:p>
            </p:txBody>
          </p:sp>
          <p:sp>
            <p:nvSpPr>
              <p:cNvPr id="9" name="Freeform 9"/>
              <p:cNvSpPr>
                <a:spLocks/>
              </p:cNvSpPr>
              <p:nvPr/>
            </p:nvSpPr>
            <p:spPr bwMode="auto">
              <a:xfrm>
                <a:off x="3352" y="3074"/>
                <a:ext cx="157" cy="337"/>
              </a:xfrm>
              <a:custGeom>
                <a:avLst/>
                <a:gdLst>
                  <a:gd name="T0" fmla="*/ 90 w 157"/>
                  <a:gd name="T1" fmla="*/ 8 h 337"/>
                  <a:gd name="T2" fmla="*/ 157 w 157"/>
                  <a:gd name="T3" fmla="*/ 195 h 337"/>
                  <a:gd name="T4" fmla="*/ 142 w 157"/>
                  <a:gd name="T5" fmla="*/ 337 h 337"/>
                  <a:gd name="T6" fmla="*/ 0 w 157"/>
                  <a:gd name="T7" fmla="*/ 0 h 337"/>
                  <a:gd name="T8" fmla="*/ 9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fontAlgn="base">
                  <a:spcBef>
                    <a:spcPct val="0"/>
                  </a:spcBef>
                  <a:spcAft>
                    <a:spcPct val="0"/>
                  </a:spcAft>
                </a:pPr>
                <a:endParaRPr lang="en-GB" sz="3200" kern="1200">
                  <a:solidFill>
                    <a:srgbClr val="FFFFFF"/>
                  </a:solidFill>
                  <a:latin typeface="Arial" pitchFamily="34" charset="0"/>
                  <a:ea typeface="ＭＳ Ｐゴシック" pitchFamily="34" charset="-128"/>
                  <a:cs typeface="+mn-cs"/>
                </a:endParaRPr>
              </a:p>
            </p:txBody>
          </p:sp>
          <p:sp>
            <p:nvSpPr>
              <p:cNvPr id="10" name="Freeform 10"/>
              <p:cNvSpPr>
                <a:spLocks/>
              </p:cNvSpPr>
              <p:nvPr/>
            </p:nvSpPr>
            <p:spPr bwMode="auto">
              <a:xfrm>
                <a:off x="3306" y="3128"/>
                <a:ext cx="808" cy="396"/>
              </a:xfrm>
              <a:custGeom>
                <a:avLst/>
                <a:gdLst>
                  <a:gd name="T0" fmla="*/ 0 w 808"/>
                  <a:gd name="T1" fmla="*/ 366 h 396"/>
                  <a:gd name="T2" fmla="*/ 105 w 808"/>
                  <a:gd name="T3" fmla="*/ 366 h 396"/>
                  <a:gd name="T4" fmla="*/ 255 w 808"/>
                  <a:gd name="T5" fmla="*/ 306 h 396"/>
                  <a:gd name="T6" fmla="*/ 471 w 808"/>
                  <a:gd name="T7" fmla="*/ 112 h 396"/>
                  <a:gd name="T8" fmla="*/ 307 w 808"/>
                  <a:gd name="T9" fmla="*/ 67 h 396"/>
                  <a:gd name="T10" fmla="*/ 232 w 808"/>
                  <a:gd name="T11" fmla="*/ 22 h 396"/>
                  <a:gd name="T12" fmla="*/ 352 w 808"/>
                  <a:gd name="T13" fmla="*/ 22 h 396"/>
                  <a:gd name="T14" fmla="*/ 524 w 808"/>
                  <a:gd name="T15" fmla="*/ 74 h 396"/>
                  <a:gd name="T16" fmla="*/ 621 w 808"/>
                  <a:gd name="T17" fmla="*/ 0 h 396"/>
                  <a:gd name="T18" fmla="*/ 681 w 808"/>
                  <a:gd name="T19" fmla="*/ 0 h 396"/>
                  <a:gd name="T20" fmla="*/ 576 w 808"/>
                  <a:gd name="T21" fmla="*/ 82 h 396"/>
                  <a:gd name="T22" fmla="*/ 801 w 808"/>
                  <a:gd name="T23" fmla="*/ 134 h 396"/>
                  <a:gd name="T24" fmla="*/ 808 w 808"/>
                  <a:gd name="T25" fmla="*/ 209 h 396"/>
                  <a:gd name="T26" fmla="*/ 516 w 808"/>
                  <a:gd name="T27" fmla="*/ 134 h 396"/>
                  <a:gd name="T28" fmla="*/ 344 w 808"/>
                  <a:gd name="T29" fmla="*/ 291 h 396"/>
                  <a:gd name="T30" fmla="*/ 277 w 808"/>
                  <a:gd name="T31" fmla="*/ 344 h 396"/>
                  <a:gd name="T32" fmla="*/ 157 w 808"/>
                  <a:gd name="T33" fmla="*/ 396 h 396"/>
                  <a:gd name="T34" fmla="*/ 0 w 808"/>
                  <a:gd name="T35" fmla="*/ 36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fontAlgn="base">
                  <a:spcBef>
                    <a:spcPct val="0"/>
                  </a:spcBef>
                  <a:spcAft>
                    <a:spcPct val="0"/>
                  </a:spcAft>
                </a:pPr>
                <a:endParaRPr lang="en-GB" sz="3200" kern="1200">
                  <a:solidFill>
                    <a:srgbClr val="FFFFFF"/>
                  </a:solidFill>
                  <a:latin typeface="Arial" pitchFamily="34" charset="0"/>
                  <a:ea typeface="ＭＳ Ｐゴシック" pitchFamily="34" charset="-128"/>
                  <a:cs typeface="+mn-cs"/>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pPr lvl="0"/>
            <a:r>
              <a:rPr lang="en-US" noProof="0"/>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685800" y="6324600"/>
            <a:ext cx="1905000" cy="457200"/>
          </a:xfrm>
          <a:extLst>
            <a:ext uri="{FAA26D3D-D897-4be2-8F04-BA451C77F1D7}">
              <ma14:placeholderFlag xmlns:ma14="http://schemas.microsoft.com/office/mac/drawingml/2011/main" val="1"/>
            </a:ext>
          </a:extLst>
        </p:spPr>
        <p:txBody>
          <a:bodyPr/>
          <a:lstStyle>
            <a:lvl1pPr>
              <a:defRPr/>
            </a:lvl1pPr>
          </a:lstStyle>
          <a:p>
            <a:endParaRPr lang="en-US" alt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a:extLst>
            <a:ext uri="{FAA26D3D-D897-4be2-8F04-BA451C77F1D7}">
              <ma14:placeholderFlag xmlns:ma14="http://schemas.microsoft.com/office/mac/drawingml/2011/main" val="1"/>
            </a:ext>
          </a:extLst>
        </p:spPr>
        <p:txBody>
          <a:bodyPr/>
          <a:lstStyle>
            <a:lvl1pPr>
              <a:defRPr/>
            </a:lvl1pPr>
          </a:lstStyle>
          <a:p>
            <a:endParaRPr lang="en-US" alt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a:extLst>
            <a:ext uri="{FAA26D3D-D897-4be2-8F04-BA451C77F1D7}">
              <ma14:placeholderFlag xmlns:ma14="http://schemas.microsoft.com/office/mac/drawingml/2011/main" val="1"/>
            </a:ext>
          </a:extLst>
        </p:spPr>
        <p:txBody>
          <a:bodyPr/>
          <a:lstStyle>
            <a:lvl1pPr>
              <a:defRPr/>
            </a:lvl1pPr>
          </a:lstStyle>
          <a:p>
            <a:fld id="{709BDCCB-FA74-4926-B4F3-8B1DC653912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9415263"/>
      </p:ext>
    </p:extLst>
  </p:cSld>
  <p:clrMapOvr>
    <a:masterClrMapping/>
  </p:clrMapOvr>
  <p:transition>
    <p:fade thruBlk="1"/>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76C4AF22-B48C-4759-9753-EE7CA77329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514647"/>
      </p:ext>
    </p:extLst>
  </p:cSld>
  <p:clrMapOvr>
    <a:masterClrMapping/>
  </p:clrMapOvr>
  <p:transition>
    <p:fade thruBlk="1"/>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8D5A2045-B68B-4C92-A806-9D10689918A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724612"/>
      </p:ext>
    </p:extLst>
  </p:cSld>
  <p:clrMapOvr>
    <a:masterClrMapping/>
  </p:clrMapOvr>
  <p:transition>
    <p:fade thruBlk="1"/>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3"/>
          <p:cNvSpPr>
            <a:spLocks noGrp="1" noChangeArrowheads="1"/>
          </p:cNvSpPr>
          <p:nvPr>
            <p:ph type="sldNum" sz="quarter" idx="12"/>
          </p:nvPr>
        </p:nvSpPr>
        <p:spPr>
          <a:ln/>
        </p:spPr>
        <p:txBody>
          <a:bodyPr/>
          <a:lstStyle>
            <a:lvl1pPr>
              <a:defRPr/>
            </a:lvl1pPr>
          </a:lstStyle>
          <a:p>
            <a:fld id="{2B07D21B-7C53-4B18-BE9C-6EA7378ADF2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472615"/>
      </p:ext>
    </p:extLst>
  </p:cSld>
  <p:clrMapOvr>
    <a:masterClrMapping/>
  </p:clrMapOvr>
  <p:transition>
    <p:fade thruBlk="1"/>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1033"/>
          <p:cNvSpPr>
            <a:spLocks noGrp="1" noChangeArrowheads="1"/>
          </p:cNvSpPr>
          <p:nvPr>
            <p:ph type="sldNum" sz="quarter" idx="12"/>
          </p:nvPr>
        </p:nvSpPr>
        <p:spPr>
          <a:ln/>
        </p:spPr>
        <p:txBody>
          <a:bodyPr/>
          <a:lstStyle>
            <a:lvl1pPr>
              <a:defRPr/>
            </a:lvl1pPr>
          </a:lstStyle>
          <a:p>
            <a:fld id="{2B2A81F3-81E5-446E-9FAD-B57FEEE042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0515392"/>
      </p:ext>
    </p:extLst>
  </p:cSld>
  <p:clrMapOvr>
    <a:masterClrMapping/>
  </p:clrMapOvr>
  <p:transition>
    <p:fade thruBlk="1"/>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1033"/>
          <p:cNvSpPr>
            <a:spLocks noGrp="1" noChangeArrowheads="1"/>
          </p:cNvSpPr>
          <p:nvPr>
            <p:ph type="sldNum" sz="quarter" idx="12"/>
          </p:nvPr>
        </p:nvSpPr>
        <p:spPr>
          <a:ln/>
        </p:spPr>
        <p:txBody>
          <a:bodyPr/>
          <a:lstStyle>
            <a:lvl1pPr>
              <a:defRPr/>
            </a:lvl1pPr>
          </a:lstStyle>
          <a:p>
            <a:fld id="{E5542BB7-9E50-4085-905A-540EA15A335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2866684"/>
      </p:ext>
    </p:extLst>
  </p:cSld>
  <p:clrMapOvr>
    <a:masterClrMapping/>
  </p:clrMapOvr>
  <p:transition>
    <p:fade thruBlk="1"/>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1033"/>
          <p:cNvSpPr>
            <a:spLocks noGrp="1" noChangeArrowheads="1"/>
          </p:cNvSpPr>
          <p:nvPr>
            <p:ph type="sldNum" sz="quarter" idx="12"/>
          </p:nvPr>
        </p:nvSpPr>
        <p:spPr>
          <a:ln/>
        </p:spPr>
        <p:txBody>
          <a:bodyPr/>
          <a:lstStyle>
            <a:lvl1pPr>
              <a:defRPr/>
            </a:lvl1pPr>
          </a:lstStyle>
          <a:p>
            <a:fld id="{76502D33-C7C7-4439-9981-7B17F259E1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4472457"/>
      </p:ext>
    </p:extLst>
  </p:cSld>
  <p:clrMapOvr>
    <a:masterClrMapping/>
  </p:clrMapOvr>
  <p:transition>
    <p:fade thruBlk="1"/>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3"/>
          <p:cNvSpPr>
            <a:spLocks noGrp="1" noChangeArrowheads="1"/>
          </p:cNvSpPr>
          <p:nvPr>
            <p:ph type="sldNum" sz="quarter" idx="12"/>
          </p:nvPr>
        </p:nvSpPr>
        <p:spPr>
          <a:ln/>
        </p:spPr>
        <p:txBody>
          <a:bodyPr/>
          <a:lstStyle>
            <a:lvl1pPr>
              <a:defRPr/>
            </a:lvl1pPr>
          </a:lstStyle>
          <a:p>
            <a:fld id="{08D1615D-12A1-4534-9520-723C6B2CB1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1470829"/>
      </p:ext>
    </p:extLst>
  </p:cSld>
  <p:clrMapOvr>
    <a:masterClrMapping/>
  </p:clrMapOvr>
  <p:transition>
    <p:fade thruBlk="1"/>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1033"/>
          <p:cNvSpPr>
            <a:spLocks noGrp="1" noChangeArrowheads="1"/>
          </p:cNvSpPr>
          <p:nvPr>
            <p:ph type="sldNum" sz="quarter" idx="12"/>
          </p:nvPr>
        </p:nvSpPr>
        <p:spPr>
          <a:ln/>
        </p:spPr>
        <p:txBody>
          <a:bodyPr/>
          <a:lstStyle>
            <a:lvl1pPr>
              <a:defRPr/>
            </a:lvl1pPr>
          </a:lstStyle>
          <a:p>
            <a:fld id="{A855D546-216E-43DF-9379-58B3541ED7B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6926466"/>
      </p:ext>
    </p:extLst>
  </p:cSld>
  <p:clrMapOvr>
    <a:masterClrMapping/>
  </p:clrMapOvr>
  <p:transition>
    <p:fade thruBlk="1"/>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BB9D240D-9F91-4932-9104-C7A003140BF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807890"/>
      </p:ext>
    </p:extLst>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7434814"/>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1032"/>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1033"/>
          <p:cNvSpPr>
            <a:spLocks noGrp="1" noChangeArrowheads="1"/>
          </p:cNvSpPr>
          <p:nvPr>
            <p:ph type="sldNum" sz="quarter" idx="12"/>
          </p:nvPr>
        </p:nvSpPr>
        <p:spPr>
          <a:ln/>
        </p:spPr>
        <p:txBody>
          <a:bodyPr/>
          <a:lstStyle>
            <a:lvl1pPr>
              <a:defRPr/>
            </a:lvl1pPr>
          </a:lstStyle>
          <a:p>
            <a:fld id="{AA298B70-7414-4870-8C1B-DE3B8C0253C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3821214"/>
      </p:ext>
    </p:extLst>
  </p:cSld>
  <p:clrMapOvr>
    <a:masterClrMapping/>
  </p:clrMapOvr>
  <p:transition>
    <p:fade thruBlk="1"/>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27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ACCF170-0F0E-4D6A-A0A4-0EA9557D5E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726735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375CDA3-BDB8-4ACB-A034-75D9468FE6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259648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D34C96F-144D-4F78-BE8C-E54C33484F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570290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4B30ADD-2E59-47CB-8822-A1627B7C507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88159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7164FD3B-9B8A-49CB-9400-FA4519FE20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590872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F9579E8-B881-4055-9DE3-19DB26EED3E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660817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39598AF-6A04-4CF0-8897-85A9E49FC2B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25573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29FE1C-DA88-4485-8F70-61585E7EA75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022103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15C8F6F-10B0-4C77-AF27-E16ADFE51C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7226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53086212"/>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448922-BE48-43DE-8739-F9877AB9F57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523992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9992D2E-17D2-48C6-BE3E-626575300F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966204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597716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5665163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6171650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3266353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5446906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6585016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8116994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3222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8"/>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770353073"/>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5140153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9920006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8133779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1349809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0406870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11/15/19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5284834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11/15/19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4119801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11/15/19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3898951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11/15/19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2742428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11/15/19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05823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70601050"/>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11/15/19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2363670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11/15/19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1359025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11/15/19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3717729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11/15/19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9644343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11/15/19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6472330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11/15/19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2116277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16773904"/>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9168744"/>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5367677"/>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00284152"/>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942557909"/>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27227578"/>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26114709"/>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17230832"/>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31488039"/>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18789187"/>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46595223"/>
      </p:ext>
    </p:extLst>
  </p:cSld>
  <p:clrMapOvr>
    <a:masterClrMapping/>
  </p:clrMapOvr>
  <p:transition spd="med">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35660058"/>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12208423"/>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11/15/19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2855346642"/>
      </p:ext>
    </p:extLst>
  </p:cSld>
  <p:clrMapOvr>
    <a:overrideClrMapping bg1="lt1" tx1="dk1" bg2="lt2" tx2="dk2" accent1="accent1" accent2="accent2" accent3="accent3" accent4="accent4" accent5="accent5" accent6="accent6" hlink="hlink" folHlink="folHlink"/>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11/15/19</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1623783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898048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11/15/19</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3562979246"/>
      </p:ext>
    </p:extLst>
  </p:cSld>
  <p:clrMapOvr>
    <a:overrideClrMapping bg1="lt1" tx1="dk1" bg2="lt2" tx2="dk2" accent1="accent1" accent2="accent2" accent3="accent3" accent4="accent4" accent5="accent5" accent6="accent6" hlink="hlink" folHlink="folHlink"/>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11/15/19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382691932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11/15/19</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184673157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389155421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11/15/19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1799419423"/>
      </p:ext>
    </p:extLst>
  </p:cSld>
  <p:clrMapOvr>
    <a:overrideClrMapping bg1="lt1" tx1="dk1" bg2="lt2" tx2="dk2" accent1="accent1" accent2="accent2" accent3="accent3" accent4="accent4" accent5="accent5" accent6="accent6" hlink="hlink" folHlink="folHlink"/>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11/15/19</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2295642108"/>
      </p:ext>
    </p:extLst>
  </p:cSld>
  <p:clrMapOvr>
    <a:overrideClrMapping bg1="lt1" tx1="dk1" bg2="lt2" tx2="dk2" accent1="accent1" accent2="accent2" accent3="accent3" accent4="accent4" accent5="accent5" accent6="accent6" hlink="hlink" folHlink="folHlink"/>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11/15/19</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4162584366"/>
      </p:ext>
    </p:extLst>
  </p:cSld>
  <p:clrMapOvr>
    <a:overrideClrMapping bg1="lt1" tx1="dk1" bg2="lt2" tx2="dk2" accent1="accent1" accent2="accent2" accent3="accent3" accent4="accent4" accent5="accent5" accent6="accent6" hlink="hlink" folHlink="folHlink"/>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11/15/19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3257545731"/>
      </p:ext>
    </p:extLst>
  </p:cSld>
  <p:clrMapOvr>
    <a:overrideClrMapping bg1="lt1" tx1="dk1" bg2="lt2" tx2="dk2" accent1="accent1" accent2="accent2" accent3="accent3" accent4="accent4" accent5="accent5" accent6="accent6" hlink="hlink" folHlink="folHlink"/>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518960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83072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97716067"/>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915424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211869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843300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855439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0953216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359921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0597133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8568754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865604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1739515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49594150"/>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268676766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33097016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58819111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207058002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311233042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311948003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188097279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78042096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124986747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197072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40372506"/>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1206886714"/>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326531300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35393337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98247803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68021526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199933001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118407540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397095822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16561706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365720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16653404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232426887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90814023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273319756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9507910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105939689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3514E-156D-A243-A1E7-5BBDBF38219C}" type="slidenum">
              <a:rPr lang="en-US"/>
              <a:pPr>
                <a:defRPr/>
              </a:pPr>
              <a:t>‹#›</a:t>
            </a:fld>
            <a:endParaRPr lang="en-US"/>
          </a:p>
        </p:txBody>
      </p:sp>
    </p:spTree>
    <p:extLst>
      <p:ext uri="{BB962C8B-B14F-4D97-AF65-F5344CB8AC3E}">
        <p14:creationId xmlns:p14="http://schemas.microsoft.com/office/powerpoint/2010/main" val="421015925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400">
                <a:solidFill>
                  <a:srgbClr val="000000"/>
                </a:solidFill>
                <a:latin typeface="Times New Roman" charset="0"/>
                <a:ea typeface="宋体" charset="0"/>
                <a:cs typeface="宋体"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a:endParaRPr lang="en-US" sz="2400">
                <a:solidFill>
                  <a:srgbClr val="000000"/>
                </a:solidFill>
                <a:latin typeface="Times New Roman" charset="0"/>
                <a:ea typeface="宋体" charset="0"/>
                <a:cs typeface="宋体"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5861 w 4917"/>
                <a:gd name="T3" fmla="*/ -1 h 1000"/>
                <a:gd name="T4" fmla="*/ 6524 w 4917"/>
                <a:gd name="T5" fmla="*/ 664 h 1000"/>
                <a:gd name="T6" fmla="*/ 5860 w 4917"/>
                <a:gd name="T7" fmla="*/ 1327 h 1000"/>
                <a:gd name="T8" fmla="*/ 0 w 4917"/>
                <a:gd name="T9" fmla="*/ 132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000000"/>
                </a:solidFill>
                <a:ea typeface="宋体" charset="0"/>
                <a:cs typeface="宋体"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宋体" charset="0"/>
                <a:cs typeface="宋体" charset="0"/>
              </a:endParaRPr>
            </a:p>
          </p:txBody>
        </p:sp>
      </p:grpSp>
      <p:sp>
        <p:nvSpPr>
          <p:cNvPr id="110599"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110600"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F8C8F6BC-2A3F-0E4B-B03F-3E9A18B27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51011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80D08D-36AB-4A4C-AC48-2B0562F181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566608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0E95D6-65C5-A741-A5CE-D67DF9EBFE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255957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148DEF1-CC10-164B-A79D-814335C15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150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126803684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E8B3EF8-F3BA-6F40-87C5-F87769995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91475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87335F3-3E3D-FD4B-B2AC-BA5AACCF3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771873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5A14407-35F3-8C4B-9177-D83DB91FFA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03151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A473B0-2394-AC4C-ADCC-F7A05294A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220346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7180262-E40E-D84D-B245-B0ECBB88B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09929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477E0EA-95C8-F14F-BAD1-A20E876279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216024"/>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2618574-A668-A640-950B-59BFDD6D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4409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81183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t" anchorCtr="0"/>
          <a:lstStyle>
            <a:lvl1pPr algn="l" rtl="0">
              <a:spcBef>
                <a:spcPts val="0"/>
              </a:spcBef>
              <a:spcAft>
                <a:spcPts val="0"/>
              </a:spcAft>
              <a:defRPr sz="4400">
                <a:solidFill>
                  <a:schemeClr val="lt2"/>
                </a:solidFill>
                <a:latin typeface="Times New Roman"/>
                <a:ea typeface="Times New Roman"/>
                <a:cs typeface="Times New Roman"/>
                <a:sym typeface="Times New Roman"/>
              </a:defRPr>
            </a:lvl1pPr>
            <a:lvl2pPr algn="l" rtl="0">
              <a:spcBef>
                <a:spcPts val="0"/>
              </a:spcBef>
              <a:spcAft>
                <a:spcPts val="0"/>
              </a:spcAft>
              <a:defRPr sz="4400">
                <a:solidFill>
                  <a:schemeClr val="lt2"/>
                </a:solidFill>
                <a:latin typeface="Times New Roman"/>
                <a:ea typeface="Times New Roman"/>
                <a:cs typeface="Times New Roman"/>
                <a:sym typeface="Times New Roman"/>
              </a:defRPr>
            </a:lvl2pPr>
            <a:lvl3pPr algn="l" rtl="0">
              <a:spcBef>
                <a:spcPts val="0"/>
              </a:spcBef>
              <a:spcAft>
                <a:spcPts val="0"/>
              </a:spcAft>
              <a:defRPr sz="4400">
                <a:solidFill>
                  <a:schemeClr val="lt2"/>
                </a:solidFill>
                <a:latin typeface="Times New Roman"/>
                <a:ea typeface="Times New Roman"/>
                <a:cs typeface="Times New Roman"/>
                <a:sym typeface="Times New Roman"/>
              </a:defRPr>
            </a:lvl3pPr>
            <a:lvl4pPr algn="l" rtl="0">
              <a:spcBef>
                <a:spcPts val="0"/>
              </a:spcBef>
              <a:spcAft>
                <a:spcPts val="0"/>
              </a:spcAft>
              <a:defRPr sz="4400">
                <a:solidFill>
                  <a:schemeClr val="lt2"/>
                </a:solidFill>
                <a:latin typeface="Times New Roman"/>
                <a:ea typeface="Times New Roman"/>
                <a:cs typeface="Times New Roman"/>
                <a:sym typeface="Times New Roman"/>
              </a:defRPr>
            </a:lvl4pPr>
            <a:lvl5pPr algn="l" rtl="0">
              <a:spcBef>
                <a:spcPts val="0"/>
              </a:spcBef>
              <a:spcAft>
                <a:spcPts val="0"/>
              </a:spcAft>
              <a:defRPr sz="4400">
                <a:solidFill>
                  <a:schemeClr val="lt2"/>
                </a:solidFill>
                <a:latin typeface="Times New Roman"/>
                <a:ea typeface="Times New Roman"/>
                <a:cs typeface="Times New Roman"/>
                <a:sym typeface="Times New Roman"/>
              </a:defRPr>
            </a:lvl5pPr>
            <a:lvl6pPr marL="457200" algn="l" rtl="0">
              <a:spcBef>
                <a:spcPts val="0"/>
              </a:spcBef>
              <a:spcAft>
                <a:spcPts val="0"/>
              </a:spcAft>
              <a:defRPr sz="4400">
                <a:solidFill>
                  <a:schemeClr val="lt2"/>
                </a:solidFill>
                <a:latin typeface="Times New Roman"/>
                <a:ea typeface="Times New Roman"/>
                <a:cs typeface="Times New Roman"/>
                <a:sym typeface="Times New Roman"/>
              </a:defRPr>
            </a:lvl6pPr>
            <a:lvl7pPr marL="914400" algn="l" rtl="0">
              <a:spcBef>
                <a:spcPts val="0"/>
              </a:spcBef>
              <a:spcAft>
                <a:spcPts val="0"/>
              </a:spcAft>
              <a:defRPr sz="4400">
                <a:solidFill>
                  <a:schemeClr val="lt2"/>
                </a:solidFill>
                <a:latin typeface="Times New Roman"/>
                <a:ea typeface="Times New Roman"/>
                <a:cs typeface="Times New Roman"/>
                <a:sym typeface="Times New Roman"/>
              </a:defRPr>
            </a:lvl7pPr>
            <a:lvl8pPr marL="1371600" algn="l" rtl="0">
              <a:spcBef>
                <a:spcPts val="0"/>
              </a:spcBef>
              <a:spcAft>
                <a:spcPts val="0"/>
              </a:spcAft>
              <a:defRPr sz="4400">
                <a:solidFill>
                  <a:schemeClr val="lt2"/>
                </a:solidFill>
                <a:latin typeface="Times New Roman"/>
                <a:ea typeface="Times New Roman"/>
                <a:cs typeface="Times New Roman"/>
                <a:sym typeface="Times New Roman"/>
              </a:defRPr>
            </a:lvl8pPr>
            <a:lvl9pPr marL="1828800" algn="l"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
        <p:nvSpPr>
          <p:cNvPr id="121" name="Shape 12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90500" algn="l" rtl="0">
              <a:spcBef>
                <a:spcPts val="640"/>
              </a:spcBef>
              <a:spcAft>
                <a:spcPts val="0"/>
              </a:spcAft>
              <a:buClr>
                <a:schemeClr val="accent2"/>
              </a:buClr>
              <a:buChar char="●"/>
              <a:defRPr sz="3200">
                <a:solidFill>
                  <a:schemeClr val="lt1"/>
                </a:solidFill>
                <a:latin typeface="Times New Roman"/>
                <a:ea typeface="Times New Roman"/>
                <a:cs typeface="Times New Roman"/>
                <a:sym typeface="Times New Roman"/>
              </a:defRPr>
            </a:lvl1pPr>
            <a:lvl2pPr marL="742950" indent="-107950" algn="l" rtl="0">
              <a:spcBef>
                <a:spcPts val="560"/>
              </a:spcBef>
              <a:spcAft>
                <a:spcPts val="0"/>
              </a:spcAft>
              <a:buClr>
                <a:schemeClr val="lt2"/>
              </a:buClr>
              <a:buFont typeface="Times New Roman"/>
              <a:buChar char="–"/>
              <a:defRPr sz="2800">
                <a:solidFill>
                  <a:schemeClr val="lt1"/>
                </a:solidFill>
                <a:latin typeface="Times New Roman"/>
                <a:ea typeface="Times New Roman"/>
                <a:cs typeface="Times New Roman"/>
                <a:sym typeface="Times New Roman"/>
              </a:defRPr>
            </a:lvl2pPr>
            <a:lvl3pPr marL="1143000" indent="-76200" algn="l" rtl="0">
              <a:spcBef>
                <a:spcPts val="480"/>
              </a:spcBef>
              <a:spcAft>
                <a:spcPts val="0"/>
              </a:spcAft>
              <a:buClr>
                <a:schemeClr val="lt2"/>
              </a:buClr>
              <a:buFont typeface="Times New Roman"/>
              <a:buChar char="•"/>
              <a:defRPr sz="2400">
                <a:solidFill>
                  <a:schemeClr val="lt1"/>
                </a:solidFill>
                <a:latin typeface="Times New Roman"/>
                <a:ea typeface="Times New Roman"/>
                <a:cs typeface="Times New Roman"/>
                <a:sym typeface="Times New Roman"/>
              </a:defRPr>
            </a:lvl3pPr>
            <a:lvl4pPr marL="16002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4pPr>
            <a:lvl5pPr marL="20574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5pPr>
            <a:lvl6pPr marL="25146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6pPr>
            <a:lvl7pPr marL="29718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7pPr>
            <a:lvl8pPr marL="34290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8pPr>
            <a:lvl9pPr marL="38862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41804190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36702792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581569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841954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701083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2184084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386680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6642612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15/11/19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296564916"/>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15/11/19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983469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spcBef>
                <a:spcPts val="0"/>
              </a:spcBef>
              <a:spcAft>
                <a:spcPts val="0"/>
              </a:spcAft>
              <a:defRPr sz="4400">
                <a:solidFill>
                  <a:schemeClr val="lt2"/>
                </a:solidFill>
                <a:latin typeface="Times New Roman"/>
                <a:ea typeface="Times New Roman"/>
                <a:cs typeface="Times New Roman"/>
                <a:sym typeface="Times New Roman"/>
              </a:defRPr>
            </a:lvl1pPr>
            <a:lvl2pPr algn="l" rtl="0">
              <a:spcBef>
                <a:spcPts val="0"/>
              </a:spcBef>
              <a:spcAft>
                <a:spcPts val="0"/>
              </a:spcAft>
              <a:defRPr sz="4400">
                <a:solidFill>
                  <a:schemeClr val="lt2"/>
                </a:solidFill>
                <a:latin typeface="Times New Roman"/>
                <a:ea typeface="Times New Roman"/>
                <a:cs typeface="Times New Roman"/>
                <a:sym typeface="Times New Roman"/>
              </a:defRPr>
            </a:lvl2pPr>
            <a:lvl3pPr algn="l" rtl="0">
              <a:spcBef>
                <a:spcPts val="0"/>
              </a:spcBef>
              <a:spcAft>
                <a:spcPts val="0"/>
              </a:spcAft>
              <a:defRPr sz="4400">
                <a:solidFill>
                  <a:schemeClr val="lt2"/>
                </a:solidFill>
                <a:latin typeface="Times New Roman"/>
                <a:ea typeface="Times New Roman"/>
                <a:cs typeface="Times New Roman"/>
                <a:sym typeface="Times New Roman"/>
              </a:defRPr>
            </a:lvl3pPr>
            <a:lvl4pPr algn="l" rtl="0">
              <a:spcBef>
                <a:spcPts val="0"/>
              </a:spcBef>
              <a:spcAft>
                <a:spcPts val="0"/>
              </a:spcAft>
              <a:defRPr sz="4400">
                <a:solidFill>
                  <a:schemeClr val="lt2"/>
                </a:solidFill>
                <a:latin typeface="Times New Roman"/>
                <a:ea typeface="Times New Roman"/>
                <a:cs typeface="Times New Roman"/>
                <a:sym typeface="Times New Roman"/>
              </a:defRPr>
            </a:lvl4pPr>
            <a:lvl5pPr algn="l" rtl="0">
              <a:spcBef>
                <a:spcPts val="0"/>
              </a:spcBef>
              <a:spcAft>
                <a:spcPts val="0"/>
              </a:spcAft>
              <a:defRPr sz="4400">
                <a:solidFill>
                  <a:schemeClr val="lt2"/>
                </a:solidFill>
                <a:latin typeface="Times New Roman"/>
                <a:ea typeface="Times New Roman"/>
                <a:cs typeface="Times New Roman"/>
                <a:sym typeface="Times New Roman"/>
              </a:defRPr>
            </a:lvl5pPr>
            <a:lvl6pPr marL="457200" algn="l" rtl="0">
              <a:spcBef>
                <a:spcPts val="0"/>
              </a:spcBef>
              <a:spcAft>
                <a:spcPts val="0"/>
              </a:spcAft>
              <a:defRPr sz="4400">
                <a:solidFill>
                  <a:schemeClr val="lt2"/>
                </a:solidFill>
                <a:latin typeface="Times New Roman"/>
                <a:ea typeface="Times New Roman"/>
                <a:cs typeface="Times New Roman"/>
                <a:sym typeface="Times New Roman"/>
              </a:defRPr>
            </a:lvl6pPr>
            <a:lvl7pPr marL="914400" algn="l" rtl="0">
              <a:spcBef>
                <a:spcPts val="0"/>
              </a:spcBef>
              <a:spcAft>
                <a:spcPts val="0"/>
              </a:spcAft>
              <a:defRPr sz="4400">
                <a:solidFill>
                  <a:schemeClr val="lt2"/>
                </a:solidFill>
                <a:latin typeface="Times New Roman"/>
                <a:ea typeface="Times New Roman"/>
                <a:cs typeface="Times New Roman"/>
                <a:sym typeface="Times New Roman"/>
              </a:defRPr>
            </a:lvl7pPr>
            <a:lvl8pPr marL="1371600" algn="l" rtl="0">
              <a:spcBef>
                <a:spcPts val="0"/>
              </a:spcBef>
              <a:spcAft>
                <a:spcPts val="0"/>
              </a:spcAft>
              <a:defRPr sz="4400">
                <a:solidFill>
                  <a:schemeClr val="lt2"/>
                </a:solidFill>
                <a:latin typeface="Times New Roman"/>
                <a:ea typeface="Times New Roman"/>
                <a:cs typeface="Times New Roman"/>
                <a:sym typeface="Times New Roman"/>
              </a:defRPr>
            </a:lvl8pPr>
            <a:lvl9pPr marL="1828800" algn="l"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
        <p:nvSpPr>
          <p:cNvPr id="124" name="Shape 124"/>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90500" algn="l" rtl="0">
              <a:spcBef>
                <a:spcPts val="640"/>
              </a:spcBef>
              <a:spcAft>
                <a:spcPts val="0"/>
              </a:spcAft>
              <a:buClr>
                <a:schemeClr val="accent2"/>
              </a:buClr>
              <a:buChar char="●"/>
              <a:defRPr sz="3200">
                <a:solidFill>
                  <a:schemeClr val="lt1"/>
                </a:solidFill>
                <a:latin typeface="Times New Roman"/>
                <a:ea typeface="Times New Roman"/>
                <a:cs typeface="Times New Roman"/>
                <a:sym typeface="Times New Roman"/>
              </a:defRPr>
            </a:lvl1pPr>
            <a:lvl2pPr marL="742950" indent="-107950" algn="l" rtl="0">
              <a:spcBef>
                <a:spcPts val="560"/>
              </a:spcBef>
              <a:spcAft>
                <a:spcPts val="0"/>
              </a:spcAft>
              <a:buClr>
                <a:schemeClr val="lt2"/>
              </a:buClr>
              <a:buFont typeface="Times New Roman"/>
              <a:buChar char="–"/>
              <a:defRPr sz="2800">
                <a:solidFill>
                  <a:schemeClr val="lt1"/>
                </a:solidFill>
                <a:latin typeface="Times New Roman"/>
                <a:ea typeface="Times New Roman"/>
                <a:cs typeface="Times New Roman"/>
                <a:sym typeface="Times New Roman"/>
              </a:defRPr>
            </a:lvl2pPr>
            <a:lvl3pPr marL="1143000" indent="-76200" algn="l" rtl="0">
              <a:spcBef>
                <a:spcPts val="480"/>
              </a:spcBef>
              <a:spcAft>
                <a:spcPts val="0"/>
              </a:spcAft>
              <a:buClr>
                <a:schemeClr val="lt2"/>
              </a:buClr>
              <a:buFont typeface="Times New Roman"/>
              <a:buChar char="•"/>
              <a:defRPr sz="2400">
                <a:solidFill>
                  <a:schemeClr val="lt1"/>
                </a:solidFill>
                <a:latin typeface="Times New Roman"/>
                <a:ea typeface="Times New Roman"/>
                <a:cs typeface="Times New Roman"/>
                <a:sym typeface="Times New Roman"/>
              </a:defRPr>
            </a:lvl3pPr>
            <a:lvl4pPr marL="16002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4pPr>
            <a:lvl5pPr marL="20574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5pPr>
            <a:lvl6pPr marL="25146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6pPr>
            <a:lvl7pPr marL="29718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7pPr>
            <a:lvl8pPr marL="34290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8pPr>
            <a:lvl9pPr marL="3886200" indent="-101600" algn="l" rtl="0">
              <a:spcBef>
                <a:spcPts val="400"/>
              </a:spcBef>
              <a:spcAft>
                <a:spcPts val="0"/>
              </a:spcAft>
              <a:buClr>
                <a:schemeClr val="lt2"/>
              </a:buClr>
              <a:buFont typeface="Times New Roman"/>
              <a:buChar char="•"/>
              <a:defRPr sz="2000">
                <a:solidFill>
                  <a:schemeClr val="lt1"/>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15/11/19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681426274"/>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15/11/19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2345567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15/11/19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5006210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15/11/19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2654560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15/11/19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1894797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15/11/19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8339296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15/11/19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58486772"/>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15/11/19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5376317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kern="12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kern="12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kern="12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15/11/19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411668992"/>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11/15/19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116598346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lt2"/>
                </a:solidFill>
                <a:latin typeface="Times New Roman"/>
                <a:ea typeface="Times New Roman"/>
                <a:cs typeface="Times New Roman"/>
                <a:sym typeface="Times New Roman"/>
              </a:defRPr>
            </a:lvl2pPr>
            <a:lvl3pPr rtl="0">
              <a:spcBef>
                <a:spcPts val="0"/>
              </a:spcBef>
              <a:defRPr sz="4400">
                <a:solidFill>
                  <a:schemeClr val="lt2"/>
                </a:solidFill>
                <a:latin typeface="Times New Roman"/>
                <a:ea typeface="Times New Roman"/>
                <a:cs typeface="Times New Roman"/>
                <a:sym typeface="Times New Roman"/>
              </a:defRPr>
            </a:lvl3pPr>
            <a:lvl4pPr rtl="0">
              <a:spcBef>
                <a:spcPts val="0"/>
              </a:spcBef>
              <a:defRPr sz="4400">
                <a:solidFill>
                  <a:schemeClr val="lt2"/>
                </a:solidFill>
                <a:latin typeface="Times New Roman"/>
                <a:ea typeface="Times New Roman"/>
                <a:cs typeface="Times New Roman"/>
                <a:sym typeface="Times New Roman"/>
              </a:defRPr>
            </a:lvl4pPr>
            <a:lvl5pPr rtl="0">
              <a:spcBef>
                <a:spcPts val="0"/>
              </a:spcBef>
              <a:defRPr sz="4400">
                <a:solidFill>
                  <a:schemeClr val="lt2"/>
                </a:solidFill>
                <a:latin typeface="Times New Roman"/>
                <a:ea typeface="Times New Roman"/>
                <a:cs typeface="Times New Roman"/>
                <a:sym typeface="Times New Roman"/>
              </a:defRPr>
            </a:lvl5pPr>
            <a:lvl6pPr rtl="0">
              <a:spcBef>
                <a:spcPts val="0"/>
              </a:spcBef>
              <a:defRPr sz="4400">
                <a:solidFill>
                  <a:schemeClr val="lt2"/>
                </a:solidFill>
                <a:latin typeface="Times New Roman"/>
                <a:ea typeface="Times New Roman"/>
                <a:cs typeface="Times New Roman"/>
                <a:sym typeface="Times New Roman"/>
              </a:defRPr>
            </a:lvl6pPr>
            <a:lvl7pPr rtl="0">
              <a:spcBef>
                <a:spcPts val="0"/>
              </a:spcBef>
              <a:defRPr sz="4400">
                <a:solidFill>
                  <a:schemeClr val="lt2"/>
                </a:solidFill>
                <a:latin typeface="Times New Roman"/>
                <a:ea typeface="Times New Roman"/>
                <a:cs typeface="Times New Roman"/>
                <a:sym typeface="Times New Roman"/>
              </a:defRPr>
            </a:lvl7pPr>
            <a:lvl8pPr rtl="0">
              <a:spcBef>
                <a:spcPts val="0"/>
              </a:spcBef>
              <a:defRPr sz="4400">
                <a:solidFill>
                  <a:schemeClr val="lt2"/>
                </a:solidFill>
                <a:latin typeface="Times New Roman"/>
                <a:ea typeface="Times New Roman"/>
                <a:cs typeface="Times New Roman"/>
                <a:sym typeface="Times New Roman"/>
              </a:defRPr>
            </a:lvl8pPr>
            <a:lvl9pPr rtl="0">
              <a:spcBef>
                <a:spcPts val="0"/>
              </a:spcBef>
              <a:defRPr sz="4400">
                <a:solidFill>
                  <a:schemeClr val="lt2"/>
                </a:solidFill>
                <a:latin typeface="Times New Roman"/>
                <a:ea typeface="Times New Roman"/>
                <a:cs typeface="Times New Roman"/>
                <a:sym typeface="Times New Roman"/>
              </a:defRPr>
            </a:lvl9pPr>
          </a:lstStyle>
          <a:p>
            <a:endParaRPr/>
          </a:p>
        </p:txBody>
      </p:sp>
      <p:sp>
        <p:nvSpPr>
          <p:cNvPr id="127" name="Shape 12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spcBef>
                <a:spcPts val="0"/>
              </a:spcBef>
              <a:buClr>
                <a:schemeClr val="lt1"/>
              </a:buClr>
              <a:buFont typeface="Times New Roman"/>
              <a:buNone/>
              <a:defRPr sz="3200" b="0" i="0" u="none" strike="noStrike" cap="none" baseline="0">
                <a:solidFill>
                  <a:schemeClr val="lt1"/>
                </a:solidFill>
                <a:latin typeface="Times New Roman"/>
                <a:ea typeface="Times New Roman"/>
                <a:cs typeface="Times New Roman"/>
                <a:sym typeface="Times New Roman"/>
              </a:defRPr>
            </a:lvl1pPr>
            <a:lvl2pPr marL="457200" marR="0" indent="0" algn="l" rtl="0">
              <a:spcBef>
                <a:spcPts val="0"/>
              </a:spcBef>
              <a:buClr>
                <a:schemeClr val="lt1"/>
              </a:buClr>
              <a:buFont typeface="Times New Roman"/>
              <a:buNone/>
              <a:defRPr sz="2800" b="0" i="0" u="none" strike="noStrike" cap="none" baseline="0">
                <a:solidFill>
                  <a:schemeClr val="lt1"/>
                </a:solidFill>
                <a:latin typeface="Times New Roman"/>
                <a:ea typeface="Times New Roman"/>
                <a:cs typeface="Times New Roman"/>
                <a:sym typeface="Times New Roman"/>
              </a:defRPr>
            </a:lvl2pPr>
            <a:lvl3pPr marL="914400" marR="0" indent="0" algn="l" rtl="0">
              <a:spcBef>
                <a:spcPts val="0"/>
              </a:spcBef>
              <a:buClr>
                <a:schemeClr val="lt1"/>
              </a:buClr>
              <a:buFont typeface="Times New Roman"/>
              <a:buNone/>
              <a:defRPr sz="2400" b="0" i="0" u="none" strike="noStrike" cap="none" baseline="0">
                <a:solidFill>
                  <a:schemeClr val="lt1"/>
                </a:solidFill>
                <a:latin typeface="Times New Roman"/>
                <a:ea typeface="Times New Roman"/>
                <a:cs typeface="Times New Roman"/>
                <a:sym typeface="Times New Roman"/>
              </a:defRPr>
            </a:lvl3pPr>
            <a:lvl4pPr marL="1371600" marR="0" indent="0" algn="l" rtl="0">
              <a:spcBef>
                <a:spcPts val="0"/>
              </a:spcBef>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4pPr>
            <a:lvl5pPr marL="1828800" marR="0" indent="0" algn="l" rtl="0">
              <a:spcBef>
                <a:spcPts val="0"/>
              </a:spcBef>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5pPr>
            <a:lvl6pPr marL="2286000" marR="0" indent="0" algn="l" rtl="0">
              <a:spcBef>
                <a:spcPts val="0"/>
              </a:spcBef>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6pPr>
            <a:lvl7pPr marL="2743200" marR="0" indent="0" algn="l" rtl="0">
              <a:spcBef>
                <a:spcPts val="0"/>
              </a:spcBef>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7pPr>
            <a:lvl8pPr marL="3200400" marR="0" indent="0" algn="l" rtl="0">
              <a:spcBef>
                <a:spcPts val="0"/>
              </a:spcBef>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8pPr>
            <a:lvl9pPr marL="3657600" marR="0" indent="0" algn="l" rtl="0">
              <a:spcBef>
                <a:spcPts val="0"/>
              </a:spcBef>
              <a:buClr>
                <a:schemeClr val="lt1"/>
              </a:buClr>
              <a:buFont typeface="Times New Roman"/>
              <a:buNone/>
              <a:defRPr sz="2000" b="0" i="0" u="none" strike="noStrike" cap="none" baseline="0">
                <a:solidFill>
                  <a:schemeClr val="lt1"/>
                </a:solidFill>
                <a:latin typeface="Times New Roman"/>
                <a:ea typeface="Times New Roman"/>
                <a:cs typeface="Times New Roman"/>
                <a:sym typeface="Times New Roman"/>
              </a:defRPr>
            </a:lvl9pPr>
          </a:lstStyle>
          <a:p>
            <a:endParaRPr/>
          </a:p>
        </p:txBody>
      </p:sp>
      <p:sp>
        <p:nvSpPr>
          <p:cNvPr id="128" name="Shape 12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Times New Roman"/>
              <a:buNone/>
              <a:defRPr sz="1400"/>
            </a:lvl1pPr>
            <a:lvl2pPr marL="457200" indent="0" rtl="0">
              <a:spcBef>
                <a:spcPts val="0"/>
              </a:spcBef>
              <a:buFont typeface="Times New Roman"/>
              <a:buNone/>
              <a:defRPr sz="1200"/>
            </a:lvl2pPr>
            <a:lvl3pPr marL="914400" indent="0" rtl="0">
              <a:spcBef>
                <a:spcPts val="0"/>
              </a:spcBef>
              <a:buFont typeface="Times New Roman"/>
              <a:buNone/>
              <a:defRPr sz="1000"/>
            </a:lvl3pPr>
            <a:lvl4pPr marL="1371600" indent="0" rtl="0">
              <a:spcBef>
                <a:spcPts val="0"/>
              </a:spcBef>
              <a:buFont typeface="Times New Roman"/>
              <a:buNone/>
              <a:defRPr sz="900"/>
            </a:lvl4pPr>
            <a:lvl5pPr marL="1828800" indent="0" rtl="0">
              <a:spcBef>
                <a:spcPts val="0"/>
              </a:spcBef>
              <a:buFont typeface="Times New Roman"/>
              <a:buNone/>
              <a:defRPr sz="900"/>
            </a:lvl5pPr>
            <a:lvl6pPr marL="2286000" indent="0" rtl="0">
              <a:spcBef>
                <a:spcPts val="0"/>
              </a:spcBef>
              <a:buFont typeface="Times New Roman"/>
              <a:buNone/>
              <a:defRPr sz="900"/>
            </a:lvl6pPr>
            <a:lvl7pPr marL="2743200" indent="0" rtl="0">
              <a:spcBef>
                <a:spcPts val="0"/>
              </a:spcBef>
              <a:buFont typeface="Times New Roman"/>
              <a:buNone/>
              <a:defRPr sz="900"/>
            </a:lvl7pPr>
            <a:lvl8pPr marL="3200400" indent="0" rtl="0">
              <a:spcBef>
                <a:spcPts val="0"/>
              </a:spcBef>
              <a:buFont typeface="Times New Roman"/>
              <a:buNone/>
              <a:defRPr sz="900"/>
            </a:lvl8pPr>
            <a:lvl9pPr marL="3657600" indent="0" rtl="0">
              <a:spcBef>
                <a:spcPts val="0"/>
              </a:spcBef>
              <a:buFont typeface="Times New Roman"/>
              <a:buNone/>
              <a:defRPr sz="900"/>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kern="1200"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11/15/19</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3974391477"/>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kern="12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kern="1200"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11/15/19</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3814367102"/>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11/15/19</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2666429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kern="1200"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11/15/19</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3116459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kern="1200"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38840866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11/15/19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47895091"/>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kern="1200"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11/15/19</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945783265"/>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kern="1200">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kern="1200">
              <a:solidFill>
                <a:prstClr val="white"/>
              </a:solidFill>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kern="1200"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800" kern="1200">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kern="1200">
              <a:solidFill>
                <a:prstClr val="white"/>
              </a:solidFill>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kern="1200">
              <a:solidFill>
                <a:prstClr val="white"/>
              </a:solidFill>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kern="1200">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11/15/19</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2979001706"/>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kern="1200">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base">
              <a:spcBef>
                <a:spcPct val="0"/>
              </a:spcBef>
              <a:spcAft>
                <a:spcPct val="0"/>
              </a:spcAft>
              <a:defRPr/>
            </a:pPr>
            <a:endParaRPr lang="en-US" sz="1800" kern="1200">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base">
              <a:spcBef>
                <a:spcPct val="0"/>
              </a:spcBef>
              <a:spcAft>
                <a:spcPct val="0"/>
              </a:spcAft>
              <a:defRPr/>
            </a:pPr>
            <a:endParaRPr lang="en-US" sz="1800" kern="1200"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kern="1200">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base">
              <a:spcBef>
                <a:spcPct val="0"/>
              </a:spcBef>
              <a:spcAft>
                <a:spcPct val="0"/>
              </a:spcAft>
              <a:defRPr/>
            </a:pPr>
            <a:endParaRPr lang="en-US" sz="1800" kern="12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11/15/19</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2978416318"/>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7105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lt2"/>
                </a:solidFill>
                <a:latin typeface="Times New Roman"/>
                <a:ea typeface="Times New Roman"/>
                <a:cs typeface="Times New Roman"/>
                <a:sym typeface="Times New Roman"/>
              </a:defRPr>
            </a:lvl2pPr>
            <a:lvl3pPr rtl="0">
              <a:spcBef>
                <a:spcPts val="0"/>
              </a:spcBef>
              <a:defRPr sz="4400">
                <a:solidFill>
                  <a:schemeClr val="lt2"/>
                </a:solidFill>
                <a:latin typeface="Times New Roman"/>
                <a:ea typeface="Times New Roman"/>
                <a:cs typeface="Times New Roman"/>
                <a:sym typeface="Times New Roman"/>
              </a:defRPr>
            </a:lvl3pPr>
            <a:lvl4pPr rtl="0">
              <a:spcBef>
                <a:spcPts val="0"/>
              </a:spcBef>
              <a:defRPr sz="4400">
                <a:solidFill>
                  <a:schemeClr val="lt2"/>
                </a:solidFill>
                <a:latin typeface="Times New Roman"/>
                <a:ea typeface="Times New Roman"/>
                <a:cs typeface="Times New Roman"/>
                <a:sym typeface="Times New Roman"/>
              </a:defRPr>
            </a:lvl4pPr>
            <a:lvl5pPr rtl="0">
              <a:spcBef>
                <a:spcPts val="0"/>
              </a:spcBef>
              <a:defRPr sz="4400">
                <a:solidFill>
                  <a:schemeClr val="lt2"/>
                </a:solidFill>
                <a:latin typeface="Times New Roman"/>
                <a:ea typeface="Times New Roman"/>
                <a:cs typeface="Times New Roman"/>
                <a:sym typeface="Times New Roman"/>
              </a:defRPr>
            </a:lvl5pPr>
            <a:lvl6pPr rtl="0">
              <a:spcBef>
                <a:spcPts val="0"/>
              </a:spcBef>
              <a:defRPr sz="4400">
                <a:solidFill>
                  <a:schemeClr val="lt2"/>
                </a:solidFill>
                <a:latin typeface="Times New Roman"/>
                <a:ea typeface="Times New Roman"/>
                <a:cs typeface="Times New Roman"/>
                <a:sym typeface="Times New Roman"/>
              </a:defRPr>
            </a:lvl6pPr>
            <a:lvl7pPr rtl="0">
              <a:spcBef>
                <a:spcPts val="0"/>
              </a:spcBef>
              <a:defRPr sz="4400">
                <a:solidFill>
                  <a:schemeClr val="lt2"/>
                </a:solidFill>
                <a:latin typeface="Times New Roman"/>
                <a:ea typeface="Times New Roman"/>
                <a:cs typeface="Times New Roman"/>
                <a:sym typeface="Times New Roman"/>
              </a:defRPr>
            </a:lvl7pPr>
            <a:lvl8pPr rtl="0">
              <a:spcBef>
                <a:spcPts val="0"/>
              </a:spcBef>
              <a:defRPr sz="4400">
                <a:solidFill>
                  <a:schemeClr val="lt2"/>
                </a:solidFill>
                <a:latin typeface="Times New Roman"/>
                <a:ea typeface="Times New Roman"/>
                <a:cs typeface="Times New Roman"/>
                <a:sym typeface="Times New Roman"/>
              </a:defRPr>
            </a:lvl8pPr>
            <a:lvl9pPr rtl="0">
              <a:spcBef>
                <a:spcPts val="0"/>
              </a:spcBef>
              <a:defRPr sz="4400">
                <a:solidFill>
                  <a:schemeClr val="lt2"/>
                </a:solidFill>
                <a:latin typeface="Times New Roman"/>
                <a:ea typeface="Times New Roman"/>
                <a:cs typeface="Times New Roman"/>
                <a:sym typeface="Times New Roman"/>
              </a:defRPr>
            </a:lvl9pPr>
          </a:lstStyle>
          <a:p>
            <a:endParaRPr/>
          </a:p>
        </p:txBody>
      </p:sp>
      <p:sp>
        <p:nvSpPr>
          <p:cNvPr id="131" name="Shape 13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132" name="Shape 13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Times New Roman"/>
              <a:buNone/>
              <a:defRPr sz="1400"/>
            </a:lvl1pPr>
            <a:lvl2pPr marL="457200" indent="0" rtl="0">
              <a:spcBef>
                <a:spcPts val="0"/>
              </a:spcBef>
              <a:buFont typeface="Times New Roman"/>
              <a:buNone/>
              <a:defRPr sz="1200"/>
            </a:lvl2pPr>
            <a:lvl3pPr marL="914400" indent="0" rtl="0">
              <a:spcBef>
                <a:spcPts val="0"/>
              </a:spcBef>
              <a:buFont typeface="Times New Roman"/>
              <a:buNone/>
              <a:defRPr sz="1000"/>
            </a:lvl3pPr>
            <a:lvl4pPr marL="1371600" indent="0" rtl="0">
              <a:spcBef>
                <a:spcPts val="0"/>
              </a:spcBef>
              <a:buFont typeface="Times New Roman"/>
              <a:buNone/>
              <a:defRPr sz="900"/>
            </a:lvl4pPr>
            <a:lvl5pPr marL="1828800" indent="0" rtl="0">
              <a:spcBef>
                <a:spcPts val="0"/>
              </a:spcBef>
              <a:buFont typeface="Times New Roman"/>
              <a:buNone/>
              <a:defRPr sz="900"/>
            </a:lvl5pPr>
            <a:lvl6pPr marL="2286000" indent="0" rtl="0">
              <a:spcBef>
                <a:spcPts val="0"/>
              </a:spcBef>
              <a:buFont typeface="Times New Roman"/>
              <a:buNone/>
              <a:defRPr sz="900"/>
            </a:lvl6pPr>
            <a:lvl7pPr marL="2743200" indent="0" rtl="0">
              <a:spcBef>
                <a:spcPts val="0"/>
              </a:spcBef>
              <a:buFont typeface="Times New Roman"/>
              <a:buNone/>
              <a:defRPr sz="900"/>
            </a:lvl7pPr>
            <a:lvl8pPr marL="3200400" indent="0" rtl="0">
              <a:spcBef>
                <a:spcPts val="0"/>
              </a:spcBef>
              <a:buFont typeface="Times New Roman"/>
              <a:buNone/>
              <a:defRPr sz="900"/>
            </a:lvl8pPr>
            <a:lvl9pPr marL="3657600" indent="0" rtl="0">
              <a:spcBef>
                <a:spcPts val="0"/>
              </a:spcBef>
              <a:buFont typeface="Times New Roman"/>
              <a:buNone/>
              <a:defRPr sz="90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507822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05376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3473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6090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8731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61827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6711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8446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93966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2881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algn="l" rtl="0">
              <a:spcBef>
                <a:spcPts val="0"/>
              </a:spcBef>
              <a:spcAft>
                <a:spcPts val="0"/>
              </a:spcAft>
              <a:defRPr sz="4400">
                <a:solidFill>
                  <a:schemeClr val="lt2"/>
                </a:solidFill>
                <a:latin typeface="Times New Roman"/>
                <a:ea typeface="Times New Roman"/>
                <a:cs typeface="Times New Roman"/>
                <a:sym typeface="Times New Roman"/>
              </a:defRPr>
            </a:lvl1pPr>
            <a:lvl2pPr algn="l" rtl="0">
              <a:spcBef>
                <a:spcPts val="0"/>
              </a:spcBef>
              <a:spcAft>
                <a:spcPts val="0"/>
              </a:spcAft>
              <a:defRPr sz="4400">
                <a:solidFill>
                  <a:schemeClr val="lt2"/>
                </a:solidFill>
                <a:latin typeface="Times New Roman"/>
                <a:ea typeface="Times New Roman"/>
                <a:cs typeface="Times New Roman"/>
                <a:sym typeface="Times New Roman"/>
              </a:defRPr>
            </a:lvl2pPr>
            <a:lvl3pPr algn="l" rtl="0">
              <a:spcBef>
                <a:spcPts val="0"/>
              </a:spcBef>
              <a:spcAft>
                <a:spcPts val="0"/>
              </a:spcAft>
              <a:defRPr sz="4400">
                <a:solidFill>
                  <a:schemeClr val="lt2"/>
                </a:solidFill>
                <a:latin typeface="Times New Roman"/>
                <a:ea typeface="Times New Roman"/>
                <a:cs typeface="Times New Roman"/>
                <a:sym typeface="Times New Roman"/>
              </a:defRPr>
            </a:lvl3pPr>
            <a:lvl4pPr algn="l" rtl="0">
              <a:spcBef>
                <a:spcPts val="0"/>
              </a:spcBef>
              <a:spcAft>
                <a:spcPts val="0"/>
              </a:spcAft>
              <a:defRPr sz="4400">
                <a:solidFill>
                  <a:schemeClr val="lt2"/>
                </a:solidFill>
                <a:latin typeface="Times New Roman"/>
                <a:ea typeface="Times New Roman"/>
                <a:cs typeface="Times New Roman"/>
                <a:sym typeface="Times New Roman"/>
              </a:defRPr>
            </a:lvl4pPr>
            <a:lvl5pPr algn="l" rtl="0">
              <a:spcBef>
                <a:spcPts val="0"/>
              </a:spcBef>
              <a:spcAft>
                <a:spcPts val="0"/>
              </a:spcAft>
              <a:defRPr sz="4400">
                <a:solidFill>
                  <a:schemeClr val="lt2"/>
                </a:solidFill>
                <a:latin typeface="Times New Roman"/>
                <a:ea typeface="Times New Roman"/>
                <a:cs typeface="Times New Roman"/>
                <a:sym typeface="Times New Roman"/>
              </a:defRPr>
            </a:lvl5pPr>
            <a:lvl6pPr marL="457200" algn="l" rtl="0">
              <a:spcBef>
                <a:spcPts val="0"/>
              </a:spcBef>
              <a:spcAft>
                <a:spcPts val="0"/>
              </a:spcAft>
              <a:defRPr sz="4400">
                <a:solidFill>
                  <a:schemeClr val="lt2"/>
                </a:solidFill>
                <a:latin typeface="Times New Roman"/>
                <a:ea typeface="Times New Roman"/>
                <a:cs typeface="Times New Roman"/>
                <a:sym typeface="Times New Roman"/>
              </a:defRPr>
            </a:lvl6pPr>
            <a:lvl7pPr marL="914400" algn="l" rtl="0">
              <a:spcBef>
                <a:spcPts val="0"/>
              </a:spcBef>
              <a:spcAft>
                <a:spcPts val="0"/>
              </a:spcAft>
              <a:defRPr sz="4400">
                <a:solidFill>
                  <a:schemeClr val="lt2"/>
                </a:solidFill>
                <a:latin typeface="Times New Roman"/>
                <a:ea typeface="Times New Roman"/>
                <a:cs typeface="Times New Roman"/>
                <a:sym typeface="Times New Roman"/>
              </a:defRPr>
            </a:lvl7pPr>
            <a:lvl8pPr marL="1371600" algn="l" rtl="0">
              <a:spcBef>
                <a:spcPts val="0"/>
              </a:spcBef>
              <a:spcAft>
                <a:spcPts val="0"/>
              </a:spcAft>
              <a:defRPr sz="4400">
                <a:solidFill>
                  <a:schemeClr val="lt2"/>
                </a:solidFill>
                <a:latin typeface="Times New Roman"/>
                <a:ea typeface="Times New Roman"/>
                <a:cs typeface="Times New Roman"/>
                <a:sym typeface="Times New Roman"/>
              </a:defRPr>
            </a:lvl8pPr>
            <a:lvl9pPr marL="1828800" algn="l" rtl="0">
              <a:spcBef>
                <a:spcPts val="0"/>
              </a:spcBef>
              <a:spcAft>
                <a:spcPts val="0"/>
              </a:spcAft>
              <a:defRPr sz="4400">
                <a:solidFill>
                  <a:schemeClr val="lt2"/>
                </a:solidFill>
                <a:latin typeface="Times New Roman"/>
                <a:ea typeface="Times New Roman"/>
                <a:cs typeface="Times New Roman"/>
                <a:sym typeface="Times New Roman"/>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12623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30213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21922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1143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8094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43351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55728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84937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80304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0518970"/>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25.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26.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68.xml"/><Relationship Id="rId12" Type="http://schemas.openxmlformats.org/officeDocument/2006/relationships/theme" Target="../theme/theme27.xml"/><Relationship Id="rId1" Type="http://schemas.openxmlformats.org/officeDocument/2006/relationships/slideLayout" Target="../slideLayouts/slideLayout58.xml"/><Relationship Id="rId2" Type="http://schemas.openxmlformats.org/officeDocument/2006/relationships/slideLayout" Target="../slideLayouts/slideLayout59.xml"/><Relationship Id="rId3" Type="http://schemas.openxmlformats.org/officeDocument/2006/relationships/slideLayout" Target="../slideLayouts/slideLayout60.xml"/><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 Id="rId11" Type="http://schemas.openxmlformats.org/officeDocument/2006/relationships/theme" Target="../theme/theme28.xml"/><Relationship Id="rId1" Type="http://schemas.openxmlformats.org/officeDocument/2006/relationships/slideLayout" Target="../slideLayouts/slideLayout69.xml"/><Relationship Id="rId2" Type="http://schemas.openxmlformats.org/officeDocument/2006/relationships/slideLayout" Target="../slideLayouts/slideLayout70.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29.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30.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31.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slideLayout" Target="../slideLayouts/slideLayout123.xml"/><Relationship Id="rId13" Type="http://schemas.openxmlformats.org/officeDocument/2006/relationships/slideLayout" Target="../slideLayouts/slideLayout124.xml"/><Relationship Id="rId14" Type="http://schemas.openxmlformats.org/officeDocument/2006/relationships/theme" Target="../theme/theme32.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33.xml"/><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34.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35.xml"/><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theme" Target="../theme/theme36.xml"/><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theme" Target="../theme/theme37.xml"/><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theme" Target="../theme/theme38.xml"/><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theme" Target="../theme/theme39.xml"/><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14.xml"/><Relationship Id="rId12" Type="http://schemas.openxmlformats.org/officeDocument/2006/relationships/theme" Target="../theme/theme4.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9" Type="http://schemas.openxmlformats.org/officeDocument/2006/relationships/slideLayout" Target="../slideLayouts/slideLayout12.xml"/><Relationship Id="rId10" Type="http://schemas.openxmlformats.org/officeDocument/2006/relationships/slideLayout" Target="../slideLayouts/slideLayout1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theme" Target="../theme/theme40.xml"/><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41.xml"/><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theme" Target="../theme/theme42.xml"/><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43.xml"/><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theme" Target="../theme/theme44.xml"/><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267.xml"/><Relationship Id="rId12" Type="http://schemas.openxmlformats.org/officeDocument/2006/relationships/theme" Target="../theme/theme45.xml"/><Relationship Id="rId1" Type="http://schemas.openxmlformats.org/officeDocument/2006/relationships/slideLayout" Target="../slideLayouts/slideLayout257.xml"/><Relationship Id="rId2" Type="http://schemas.openxmlformats.org/officeDocument/2006/relationships/slideLayout" Target="../slideLayouts/slideLayout258.xml"/><Relationship Id="rId3" Type="http://schemas.openxmlformats.org/officeDocument/2006/relationships/slideLayout" Target="../slideLayouts/slideLayout259.xml"/><Relationship Id="rId4" Type="http://schemas.openxmlformats.org/officeDocument/2006/relationships/slideLayout" Target="../slideLayouts/slideLayout260.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 Id="rId9" Type="http://schemas.openxmlformats.org/officeDocument/2006/relationships/slideLayout" Target="../slideLayouts/slideLayout265.xml"/><Relationship Id="rId10" Type="http://schemas.openxmlformats.org/officeDocument/2006/relationships/slideLayout" Target="../slideLayouts/slideLayout266.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theme" Target="../theme/theme46.xml"/><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47.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1" Type="http://schemas.openxmlformats.org/officeDocument/2006/relationships/slideLayout" Target="../slideLayouts/slideLayout280.xml"/><Relationship Id="rId2" Type="http://schemas.openxmlformats.org/officeDocument/2006/relationships/theme" Target="../theme/theme48.xml"/><Relationship Id="rId3" Type="http://schemas.openxmlformats.org/officeDocument/2006/relationships/image" Target="../media/image5.jpg"/></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49.xml"/><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50.xml"/><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313.xml"/><Relationship Id="rId12" Type="http://schemas.openxmlformats.org/officeDocument/2006/relationships/theme" Target="../theme/theme51.xml"/><Relationship Id="rId1" Type="http://schemas.openxmlformats.org/officeDocument/2006/relationships/slideLayout" Target="../slideLayouts/slideLayout303.xml"/><Relationship Id="rId2" Type="http://schemas.openxmlformats.org/officeDocument/2006/relationships/slideLayout" Target="../slideLayouts/slideLayout304.xml"/><Relationship Id="rId3" Type="http://schemas.openxmlformats.org/officeDocument/2006/relationships/slideLayout" Target="../slideLayouts/slideLayout305.xml"/><Relationship Id="rId4" Type="http://schemas.openxmlformats.org/officeDocument/2006/relationships/slideLayout" Target="../slideLayouts/slideLayout306.xml"/><Relationship Id="rId5" Type="http://schemas.openxmlformats.org/officeDocument/2006/relationships/slideLayout" Target="../slideLayouts/slideLayout307.xml"/><Relationship Id="rId6" Type="http://schemas.openxmlformats.org/officeDocument/2006/relationships/slideLayout" Target="../slideLayouts/slideLayout308.xml"/><Relationship Id="rId7" Type="http://schemas.openxmlformats.org/officeDocument/2006/relationships/slideLayout" Target="../slideLayouts/slideLayout309.xml"/><Relationship Id="rId8" Type="http://schemas.openxmlformats.org/officeDocument/2006/relationships/slideLayout" Target="../slideLayouts/slideLayout310.xml"/><Relationship Id="rId9" Type="http://schemas.openxmlformats.org/officeDocument/2006/relationships/slideLayout" Target="../slideLayouts/slideLayout311.xml"/><Relationship Id="rId10" Type="http://schemas.openxmlformats.org/officeDocument/2006/relationships/slideLayout" Target="../slideLayouts/slideLayout312.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324.xml"/><Relationship Id="rId12" Type="http://schemas.openxmlformats.org/officeDocument/2006/relationships/theme" Target="../theme/theme52.xml"/><Relationship Id="rId1" Type="http://schemas.openxmlformats.org/officeDocument/2006/relationships/slideLayout" Target="../slideLayouts/slideLayout314.xml"/><Relationship Id="rId2" Type="http://schemas.openxmlformats.org/officeDocument/2006/relationships/slideLayout" Target="../slideLayouts/slideLayout315.xml"/><Relationship Id="rId3" Type="http://schemas.openxmlformats.org/officeDocument/2006/relationships/slideLayout" Target="../slideLayouts/slideLayout316.xml"/><Relationship Id="rId4" Type="http://schemas.openxmlformats.org/officeDocument/2006/relationships/slideLayout" Target="../slideLayouts/slideLayout317.xml"/><Relationship Id="rId5" Type="http://schemas.openxmlformats.org/officeDocument/2006/relationships/slideLayout" Target="../slideLayouts/slideLayout318.xml"/><Relationship Id="rId6" Type="http://schemas.openxmlformats.org/officeDocument/2006/relationships/slideLayout" Target="../slideLayouts/slideLayout319.xml"/><Relationship Id="rId7" Type="http://schemas.openxmlformats.org/officeDocument/2006/relationships/slideLayout" Target="../slideLayouts/slideLayout320.xml"/><Relationship Id="rId8" Type="http://schemas.openxmlformats.org/officeDocument/2006/relationships/slideLayout" Target="../slideLayouts/slideLayout321.xml"/><Relationship Id="rId9" Type="http://schemas.openxmlformats.org/officeDocument/2006/relationships/slideLayout" Target="../slideLayouts/slideLayout322.xml"/><Relationship Id="rId10" Type="http://schemas.openxmlformats.org/officeDocument/2006/relationships/slideLayout" Target="../slideLayouts/slideLayout323.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335.xml"/><Relationship Id="rId12" Type="http://schemas.openxmlformats.org/officeDocument/2006/relationships/theme" Target="../theme/theme53.xml"/><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 Id="rId9" Type="http://schemas.openxmlformats.org/officeDocument/2006/relationships/slideLayout" Target="../slideLayouts/slideLayout333.xml"/><Relationship Id="rId10" Type="http://schemas.openxmlformats.org/officeDocument/2006/relationships/slideLayout" Target="../slideLayouts/slideLayout334.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346.xml"/><Relationship Id="rId12" Type="http://schemas.openxmlformats.org/officeDocument/2006/relationships/theme" Target="../theme/theme54.xml"/><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 Id="rId9" Type="http://schemas.openxmlformats.org/officeDocument/2006/relationships/slideLayout" Target="../slideLayouts/slideLayout344.xml"/><Relationship Id="rId10" Type="http://schemas.openxmlformats.org/officeDocument/2006/relationships/slideLayout" Target="../slideLayouts/slideLayout345.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357.xml"/><Relationship Id="rId12" Type="http://schemas.openxmlformats.org/officeDocument/2006/relationships/theme" Target="../theme/theme55.xml"/><Relationship Id="rId1" Type="http://schemas.openxmlformats.org/officeDocument/2006/relationships/slideLayout" Target="../slideLayouts/slideLayout347.xml"/><Relationship Id="rId2" Type="http://schemas.openxmlformats.org/officeDocument/2006/relationships/slideLayout" Target="../slideLayouts/slideLayout348.xml"/><Relationship Id="rId3" Type="http://schemas.openxmlformats.org/officeDocument/2006/relationships/slideLayout" Target="../slideLayouts/slideLayout349.xml"/><Relationship Id="rId4" Type="http://schemas.openxmlformats.org/officeDocument/2006/relationships/slideLayout" Target="../slideLayouts/slideLayout350.xml"/><Relationship Id="rId5" Type="http://schemas.openxmlformats.org/officeDocument/2006/relationships/slideLayout" Target="../slideLayouts/slideLayout351.xml"/><Relationship Id="rId6" Type="http://schemas.openxmlformats.org/officeDocument/2006/relationships/slideLayout" Target="../slideLayouts/slideLayout352.xml"/><Relationship Id="rId7" Type="http://schemas.openxmlformats.org/officeDocument/2006/relationships/slideLayout" Target="../slideLayouts/slideLayout353.xml"/><Relationship Id="rId8" Type="http://schemas.openxmlformats.org/officeDocument/2006/relationships/slideLayout" Target="../slideLayouts/slideLayout354.xml"/><Relationship Id="rId9" Type="http://schemas.openxmlformats.org/officeDocument/2006/relationships/slideLayout" Target="../slideLayouts/slideLayout355.xml"/><Relationship Id="rId10" Type="http://schemas.openxmlformats.org/officeDocument/2006/relationships/slideLayout" Target="../slideLayouts/slideLayout356.xml"/></Relationships>
</file>

<file path=ppt/slideMasters/_rels/slideMaster56.xml.rels><?xml version="1.0" encoding="UTF-8" standalone="yes"?>
<Relationships xmlns="http://schemas.openxmlformats.org/package/2006/relationships"><Relationship Id="rId1" Type="http://schemas.openxmlformats.org/officeDocument/2006/relationships/slideLayout" Target="../slideLayouts/slideLayout358.xml"/><Relationship Id="rId2" Type="http://schemas.openxmlformats.org/officeDocument/2006/relationships/theme" Target="../theme/theme56.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369.xml"/><Relationship Id="rId12" Type="http://schemas.openxmlformats.org/officeDocument/2006/relationships/theme" Target="../theme/theme57.xml"/><Relationship Id="rId1" Type="http://schemas.openxmlformats.org/officeDocument/2006/relationships/slideLayout" Target="../slideLayouts/slideLayout359.xml"/><Relationship Id="rId2" Type="http://schemas.openxmlformats.org/officeDocument/2006/relationships/slideLayout" Target="../slideLayouts/slideLayout360.xml"/><Relationship Id="rId3" Type="http://schemas.openxmlformats.org/officeDocument/2006/relationships/slideLayout" Target="../slideLayouts/slideLayout361.xml"/><Relationship Id="rId4" Type="http://schemas.openxmlformats.org/officeDocument/2006/relationships/slideLayout" Target="../slideLayouts/slideLayout362.xml"/><Relationship Id="rId5" Type="http://schemas.openxmlformats.org/officeDocument/2006/relationships/slideLayout" Target="../slideLayouts/slideLayout363.xml"/><Relationship Id="rId6" Type="http://schemas.openxmlformats.org/officeDocument/2006/relationships/slideLayout" Target="../slideLayouts/slideLayout364.xml"/><Relationship Id="rId7" Type="http://schemas.openxmlformats.org/officeDocument/2006/relationships/slideLayout" Target="../slideLayouts/slideLayout365.xml"/><Relationship Id="rId8" Type="http://schemas.openxmlformats.org/officeDocument/2006/relationships/slideLayout" Target="../slideLayouts/slideLayout366.xml"/><Relationship Id="rId9" Type="http://schemas.openxmlformats.org/officeDocument/2006/relationships/slideLayout" Target="../slideLayouts/slideLayout367.xml"/><Relationship Id="rId10" Type="http://schemas.openxmlformats.org/officeDocument/2006/relationships/slideLayout" Target="../slideLayouts/slideLayout368.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380.xml"/><Relationship Id="rId12" Type="http://schemas.openxmlformats.org/officeDocument/2006/relationships/theme" Target="../theme/theme58.xml"/><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8.png"/><Relationship Id="rId16" Type="http://schemas.openxmlformats.org/officeDocument/2006/relationships/image" Target="../media/image9.png"/><Relationship Id="rId1" Type="http://schemas.openxmlformats.org/officeDocument/2006/relationships/slideLayout" Target="../slideLayouts/slideLayout370.xml"/><Relationship Id="rId2" Type="http://schemas.openxmlformats.org/officeDocument/2006/relationships/slideLayout" Target="../slideLayouts/slideLayout371.xml"/><Relationship Id="rId3" Type="http://schemas.openxmlformats.org/officeDocument/2006/relationships/slideLayout" Target="../slideLayouts/slideLayout372.xml"/><Relationship Id="rId4" Type="http://schemas.openxmlformats.org/officeDocument/2006/relationships/slideLayout" Target="../slideLayouts/slideLayout373.xml"/><Relationship Id="rId5" Type="http://schemas.openxmlformats.org/officeDocument/2006/relationships/slideLayout" Target="../slideLayouts/slideLayout374.xml"/><Relationship Id="rId6" Type="http://schemas.openxmlformats.org/officeDocument/2006/relationships/slideLayout" Target="../slideLayouts/slideLayout375.xml"/><Relationship Id="rId7" Type="http://schemas.openxmlformats.org/officeDocument/2006/relationships/slideLayout" Target="../slideLayouts/slideLayout376.xml"/><Relationship Id="rId8" Type="http://schemas.openxmlformats.org/officeDocument/2006/relationships/slideLayout" Target="../slideLayouts/slideLayout377.xml"/><Relationship Id="rId9" Type="http://schemas.openxmlformats.org/officeDocument/2006/relationships/slideLayout" Target="../slideLayouts/slideLayout378.xml"/><Relationship Id="rId10" Type="http://schemas.openxmlformats.org/officeDocument/2006/relationships/slideLayout" Target="../slideLayouts/slideLayout379.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391.xml"/><Relationship Id="rId12" Type="http://schemas.openxmlformats.org/officeDocument/2006/relationships/theme" Target="../theme/theme59.xml"/><Relationship Id="rId1" Type="http://schemas.openxmlformats.org/officeDocument/2006/relationships/slideLayout" Target="../slideLayouts/slideLayout381.xml"/><Relationship Id="rId2" Type="http://schemas.openxmlformats.org/officeDocument/2006/relationships/slideLayout" Target="../slideLayouts/slideLayout382.xml"/><Relationship Id="rId3" Type="http://schemas.openxmlformats.org/officeDocument/2006/relationships/slideLayout" Target="../slideLayouts/slideLayout383.xml"/><Relationship Id="rId4" Type="http://schemas.openxmlformats.org/officeDocument/2006/relationships/slideLayout" Target="../slideLayouts/slideLayout384.xml"/><Relationship Id="rId5" Type="http://schemas.openxmlformats.org/officeDocument/2006/relationships/slideLayout" Target="../slideLayouts/slideLayout385.xml"/><Relationship Id="rId6" Type="http://schemas.openxmlformats.org/officeDocument/2006/relationships/slideLayout" Target="../slideLayouts/slideLayout386.xml"/><Relationship Id="rId7" Type="http://schemas.openxmlformats.org/officeDocument/2006/relationships/slideLayout" Target="../slideLayouts/slideLayout387.xml"/><Relationship Id="rId8" Type="http://schemas.openxmlformats.org/officeDocument/2006/relationships/slideLayout" Target="../slideLayouts/slideLayout388.xml"/><Relationship Id="rId9" Type="http://schemas.openxmlformats.org/officeDocument/2006/relationships/slideLayout" Target="../slideLayouts/slideLayout389.xml"/><Relationship Id="rId10" Type="http://schemas.openxmlformats.org/officeDocument/2006/relationships/slideLayout" Target="../slideLayouts/slideLayout390.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6.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402.xml"/><Relationship Id="rId12" Type="http://schemas.openxmlformats.org/officeDocument/2006/relationships/slideLayout" Target="../slideLayouts/slideLayout403.xml"/><Relationship Id="rId13" Type="http://schemas.openxmlformats.org/officeDocument/2006/relationships/slideLayout" Target="../slideLayouts/slideLayout404.xml"/><Relationship Id="rId14" Type="http://schemas.openxmlformats.org/officeDocument/2006/relationships/theme" Target="../theme/theme60.xml"/><Relationship Id="rId1" Type="http://schemas.openxmlformats.org/officeDocument/2006/relationships/slideLayout" Target="../slideLayouts/slideLayout392.xml"/><Relationship Id="rId2" Type="http://schemas.openxmlformats.org/officeDocument/2006/relationships/slideLayout" Target="../slideLayouts/slideLayout393.xml"/><Relationship Id="rId3" Type="http://schemas.openxmlformats.org/officeDocument/2006/relationships/slideLayout" Target="../slideLayouts/slideLayout394.xml"/><Relationship Id="rId4" Type="http://schemas.openxmlformats.org/officeDocument/2006/relationships/slideLayout" Target="../slideLayouts/slideLayout395.xml"/><Relationship Id="rId5" Type="http://schemas.openxmlformats.org/officeDocument/2006/relationships/slideLayout" Target="../slideLayouts/slideLayout396.xml"/><Relationship Id="rId6" Type="http://schemas.openxmlformats.org/officeDocument/2006/relationships/slideLayout" Target="../slideLayouts/slideLayout397.xml"/><Relationship Id="rId7" Type="http://schemas.openxmlformats.org/officeDocument/2006/relationships/slideLayout" Target="../slideLayouts/slideLayout398.xml"/><Relationship Id="rId8" Type="http://schemas.openxmlformats.org/officeDocument/2006/relationships/slideLayout" Target="../slideLayouts/slideLayout399.xml"/><Relationship Id="rId9" Type="http://schemas.openxmlformats.org/officeDocument/2006/relationships/slideLayout" Target="../slideLayouts/slideLayout400.xml"/><Relationship Id="rId10" Type="http://schemas.openxmlformats.org/officeDocument/2006/relationships/slideLayout" Target="../slideLayouts/slideLayout401.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415.xml"/><Relationship Id="rId12" Type="http://schemas.openxmlformats.org/officeDocument/2006/relationships/theme" Target="../theme/theme61.xml"/><Relationship Id="rId1" Type="http://schemas.openxmlformats.org/officeDocument/2006/relationships/slideLayout" Target="../slideLayouts/slideLayout405.xml"/><Relationship Id="rId2" Type="http://schemas.openxmlformats.org/officeDocument/2006/relationships/slideLayout" Target="../slideLayouts/slideLayout406.xml"/><Relationship Id="rId3" Type="http://schemas.openxmlformats.org/officeDocument/2006/relationships/slideLayout" Target="../slideLayouts/slideLayout407.xml"/><Relationship Id="rId4" Type="http://schemas.openxmlformats.org/officeDocument/2006/relationships/slideLayout" Target="../slideLayouts/slideLayout408.xml"/><Relationship Id="rId5" Type="http://schemas.openxmlformats.org/officeDocument/2006/relationships/slideLayout" Target="../slideLayouts/slideLayout409.xml"/><Relationship Id="rId6" Type="http://schemas.openxmlformats.org/officeDocument/2006/relationships/slideLayout" Target="../slideLayouts/slideLayout410.xml"/><Relationship Id="rId7" Type="http://schemas.openxmlformats.org/officeDocument/2006/relationships/slideLayout" Target="../slideLayouts/slideLayout411.xml"/><Relationship Id="rId8" Type="http://schemas.openxmlformats.org/officeDocument/2006/relationships/slideLayout" Target="../slideLayouts/slideLayout412.xml"/><Relationship Id="rId9" Type="http://schemas.openxmlformats.org/officeDocument/2006/relationships/slideLayout" Target="../slideLayouts/slideLayout413.xml"/><Relationship Id="rId10" Type="http://schemas.openxmlformats.org/officeDocument/2006/relationships/slideLayout" Target="../slideLayouts/slideLayout414.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426.xml"/><Relationship Id="rId12" Type="http://schemas.openxmlformats.org/officeDocument/2006/relationships/slideLayout" Target="../slideLayouts/slideLayout427.xml"/><Relationship Id="rId13" Type="http://schemas.openxmlformats.org/officeDocument/2006/relationships/theme" Target="../theme/theme62.xml"/><Relationship Id="rId1" Type="http://schemas.openxmlformats.org/officeDocument/2006/relationships/slideLayout" Target="../slideLayouts/slideLayout416.xml"/><Relationship Id="rId2" Type="http://schemas.openxmlformats.org/officeDocument/2006/relationships/slideLayout" Target="../slideLayouts/slideLayout417.xml"/><Relationship Id="rId3" Type="http://schemas.openxmlformats.org/officeDocument/2006/relationships/slideLayout" Target="../slideLayouts/slideLayout418.xml"/><Relationship Id="rId4" Type="http://schemas.openxmlformats.org/officeDocument/2006/relationships/slideLayout" Target="../slideLayouts/slideLayout419.xml"/><Relationship Id="rId5" Type="http://schemas.openxmlformats.org/officeDocument/2006/relationships/slideLayout" Target="../slideLayouts/slideLayout420.xml"/><Relationship Id="rId6" Type="http://schemas.openxmlformats.org/officeDocument/2006/relationships/slideLayout" Target="../slideLayouts/slideLayout421.xml"/><Relationship Id="rId7" Type="http://schemas.openxmlformats.org/officeDocument/2006/relationships/slideLayout" Target="../slideLayouts/slideLayout422.xml"/><Relationship Id="rId8" Type="http://schemas.openxmlformats.org/officeDocument/2006/relationships/slideLayout" Target="../slideLayouts/slideLayout423.xml"/><Relationship Id="rId9" Type="http://schemas.openxmlformats.org/officeDocument/2006/relationships/slideLayout" Target="../slideLayouts/slideLayout424.xml"/><Relationship Id="rId10" Type="http://schemas.openxmlformats.org/officeDocument/2006/relationships/slideLayout" Target="../slideLayouts/slideLayout425.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430.xml"/><Relationship Id="rId4" Type="http://schemas.openxmlformats.org/officeDocument/2006/relationships/slideLayout" Target="../slideLayouts/slideLayout431.xml"/><Relationship Id="rId5" Type="http://schemas.openxmlformats.org/officeDocument/2006/relationships/slideLayout" Target="../slideLayouts/slideLayout432.xml"/><Relationship Id="rId6" Type="http://schemas.openxmlformats.org/officeDocument/2006/relationships/slideLayout" Target="../slideLayouts/slideLayout433.xml"/><Relationship Id="rId7" Type="http://schemas.openxmlformats.org/officeDocument/2006/relationships/slideLayout" Target="../slideLayouts/slideLayout434.xml"/><Relationship Id="rId8" Type="http://schemas.openxmlformats.org/officeDocument/2006/relationships/slideLayout" Target="../slideLayouts/slideLayout435.xml"/><Relationship Id="rId9" Type="http://schemas.openxmlformats.org/officeDocument/2006/relationships/slideLayout" Target="../slideLayouts/slideLayout436.xml"/><Relationship Id="rId10" Type="http://schemas.openxmlformats.org/officeDocument/2006/relationships/slideLayout" Target="../slideLayouts/slideLayout437.xml"/><Relationship Id="rId11" Type="http://schemas.openxmlformats.org/officeDocument/2006/relationships/theme" Target="../theme/theme63.xml"/><Relationship Id="rId1" Type="http://schemas.openxmlformats.org/officeDocument/2006/relationships/slideLayout" Target="../slideLayouts/slideLayout428.xml"/><Relationship Id="rId2" Type="http://schemas.openxmlformats.org/officeDocument/2006/relationships/slideLayout" Target="../slideLayouts/slideLayout429.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448.xml"/><Relationship Id="rId12" Type="http://schemas.openxmlformats.org/officeDocument/2006/relationships/theme" Target="../theme/theme64.xml"/><Relationship Id="rId1" Type="http://schemas.openxmlformats.org/officeDocument/2006/relationships/slideLayout" Target="../slideLayouts/slideLayout438.xml"/><Relationship Id="rId2" Type="http://schemas.openxmlformats.org/officeDocument/2006/relationships/slideLayout" Target="../slideLayouts/slideLayout439.xml"/><Relationship Id="rId3" Type="http://schemas.openxmlformats.org/officeDocument/2006/relationships/slideLayout" Target="../slideLayouts/slideLayout440.xml"/><Relationship Id="rId4" Type="http://schemas.openxmlformats.org/officeDocument/2006/relationships/slideLayout" Target="../slideLayouts/slideLayout441.xml"/><Relationship Id="rId5" Type="http://schemas.openxmlformats.org/officeDocument/2006/relationships/slideLayout" Target="../slideLayouts/slideLayout442.xml"/><Relationship Id="rId6" Type="http://schemas.openxmlformats.org/officeDocument/2006/relationships/slideLayout" Target="../slideLayouts/slideLayout443.xml"/><Relationship Id="rId7" Type="http://schemas.openxmlformats.org/officeDocument/2006/relationships/slideLayout" Target="../slideLayouts/slideLayout444.xml"/><Relationship Id="rId8" Type="http://schemas.openxmlformats.org/officeDocument/2006/relationships/slideLayout" Target="../slideLayouts/slideLayout445.xml"/><Relationship Id="rId9" Type="http://schemas.openxmlformats.org/officeDocument/2006/relationships/slideLayout" Target="../slideLayouts/slideLayout446.xml"/><Relationship Id="rId10" Type="http://schemas.openxmlformats.org/officeDocument/2006/relationships/slideLayout" Target="../slideLayouts/slideLayout447.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65.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66.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67.xml.rels><?xml version="1.0" encoding="UTF-8" standalone="yes"?>
<Relationships xmlns="http://schemas.openxmlformats.org/package/2006/relationships"><Relationship Id="rId1" Type="http://schemas.openxmlformats.org/officeDocument/2006/relationships/slideLayout" Target="../slideLayouts/slideLayout475.xml"/><Relationship Id="rId2"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486.xml"/><Relationship Id="rId12" Type="http://schemas.openxmlformats.org/officeDocument/2006/relationships/theme" Target="../theme/theme68.xml"/><Relationship Id="rId1" Type="http://schemas.openxmlformats.org/officeDocument/2006/relationships/slideLayout" Target="../slideLayouts/slideLayout476.xml"/><Relationship Id="rId2" Type="http://schemas.openxmlformats.org/officeDocument/2006/relationships/slideLayout" Target="../slideLayouts/slideLayout477.xml"/><Relationship Id="rId3" Type="http://schemas.openxmlformats.org/officeDocument/2006/relationships/slideLayout" Target="../slideLayouts/slideLayout478.xml"/><Relationship Id="rId4" Type="http://schemas.openxmlformats.org/officeDocument/2006/relationships/slideLayout" Target="../slideLayouts/slideLayout479.xml"/><Relationship Id="rId5" Type="http://schemas.openxmlformats.org/officeDocument/2006/relationships/slideLayout" Target="../slideLayouts/slideLayout480.xml"/><Relationship Id="rId6" Type="http://schemas.openxmlformats.org/officeDocument/2006/relationships/slideLayout" Target="../slideLayouts/slideLayout481.xml"/><Relationship Id="rId7" Type="http://schemas.openxmlformats.org/officeDocument/2006/relationships/slideLayout" Target="../slideLayouts/slideLayout482.xml"/><Relationship Id="rId8" Type="http://schemas.openxmlformats.org/officeDocument/2006/relationships/slideLayout" Target="../slideLayouts/slideLayout483.xml"/><Relationship Id="rId9" Type="http://schemas.openxmlformats.org/officeDocument/2006/relationships/slideLayout" Target="../slideLayouts/slideLayout484.xml"/><Relationship Id="rId10" Type="http://schemas.openxmlformats.org/officeDocument/2006/relationships/slideLayout" Target="../slideLayouts/slideLayout485.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
        <p:cNvGrpSpPr/>
        <p:nvPr/>
      </p:nvGrpSpPr>
      <p:grpSpPr>
        <a:xfrm>
          <a:off x="0" y="0"/>
          <a:ext cx="0" cy="0"/>
          <a:chOff x="0" y="0"/>
          <a:chExt cx="0" cy="0"/>
        </a:xfrm>
      </p:grpSpPr>
      <p:sp>
        <p:nvSpPr>
          <p:cNvPr id="9" name="Shape 9"/>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0" name="Shape 10"/>
          <p:cNvSpPr txBox="1"/>
          <p:nvPr/>
        </p:nvSpPr>
        <p:spPr>
          <a:xfrm>
            <a:off x="8991600" y="3175"/>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1" name="Shape 11"/>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2" name="Shape 12"/>
          <p:cNvSpPr txBox="1"/>
          <p:nvPr/>
        </p:nvSpPr>
        <p:spPr>
          <a:xfrm>
            <a:off x="0" y="0"/>
            <a:ext cx="9144000" cy="25145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 name="Shape 13"/>
          <p:cNvSpPr txBox="1"/>
          <p:nvPr/>
        </p:nvSpPr>
        <p:spPr>
          <a:xfrm>
            <a:off x="146050" y="6391275"/>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cxnSp>
        <p:nvCxnSpPr>
          <p:cNvPr id="14" name="Shape 14"/>
          <p:cNvCxnSpPr/>
          <p:nvPr/>
        </p:nvCxnSpPr>
        <p:spPr>
          <a:xfrm>
            <a:off x="155575" y="2419350"/>
            <a:ext cx="8832849" cy="0"/>
          </a:xfrm>
          <a:prstGeom prst="straightConnector1">
            <a:avLst/>
          </a:prstGeom>
          <a:noFill/>
          <a:ln w="11425" cap="flat" cmpd="sng">
            <a:solidFill>
              <a:srgbClr val="7B9899"/>
            </a:solidFill>
            <a:prstDash val="solid"/>
            <a:miter/>
            <a:headEnd type="none" w="med" len="med"/>
            <a:tailEnd type="none" w="med" len="med"/>
          </a:ln>
        </p:spPr>
      </p:cxnSp>
      <p:sp>
        <p:nvSpPr>
          <p:cNvPr id="15" name="Shape 15"/>
          <p:cNvSpPr txBox="1"/>
          <p:nvPr/>
        </p:nvSpPr>
        <p:spPr>
          <a:xfrm>
            <a:off x="152400" y="152400"/>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6" name="Shape 16"/>
          <p:cNvSpPr/>
          <p:nvPr/>
        </p:nvSpPr>
        <p:spPr>
          <a:xfrm>
            <a:off x="4267200" y="2114550"/>
            <a:ext cx="609599" cy="609599"/>
          </a:xfrm>
          <a:prstGeom prst="ellipse">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7" name="Shape 17"/>
          <p:cNvSpPr/>
          <p:nvPr/>
        </p:nvSpPr>
        <p:spPr>
          <a:xfrm>
            <a:off x="4362450" y="2209800"/>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 name="Shape 18"/>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19" name="Shape 19"/>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20" name="Shape 20"/>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rgbClr val="002F5E"/>
            </a:gs>
          </a:gsLst>
          <a:lin ang="5400000" scaled="0"/>
        </a:gradFill>
        <a:effectLst/>
      </p:bgPr>
    </p:bg>
    <p:spTree>
      <p:nvGrpSpPr>
        <p:cNvPr id="1" name="Shape 352"/>
        <p:cNvGrpSpPr/>
        <p:nvPr/>
      </p:nvGrpSpPr>
      <p:grpSpPr>
        <a:xfrm>
          <a:off x="0" y="0"/>
          <a:ext cx="0" cy="0"/>
          <a:chOff x="0" y="0"/>
          <a:chExt cx="0" cy="0"/>
        </a:xfrm>
      </p:grpSpPr>
      <p:sp>
        <p:nvSpPr>
          <p:cNvPr id="353" name="Shape 353"/>
          <p:cNvSpPr txBox="1"/>
          <p:nvPr/>
        </p:nvSpPr>
        <p:spPr>
          <a:xfrm>
            <a:off x="381000" y="0"/>
            <a:ext cx="1447800" cy="6856412"/>
          </a:xfrm>
          <a:prstGeom prst="rect">
            <a:avLst/>
          </a:prstGeom>
          <a:gradFill>
            <a:gsLst>
              <a:gs pos="0">
                <a:srgbClr val="0066CC">
                  <a:alpha val="49803"/>
                </a:srgbClr>
              </a:gs>
              <a:gs pos="100000">
                <a:srgbClr val="003F7E"/>
              </a:gs>
            </a:gsLst>
            <a:lin ang="54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354" name="Shape 354"/>
          <p:cNvSpPr txBox="1"/>
          <p:nvPr/>
        </p:nvSpPr>
        <p:spPr>
          <a:xfrm>
            <a:off x="152400" y="1752600"/>
            <a:ext cx="4724400" cy="152399"/>
          </a:xfrm>
          <a:prstGeom prst="rect">
            <a:avLst/>
          </a:prstGeom>
          <a:solidFill>
            <a:schemeClr val="accent1">
              <a:alpha val="49803"/>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355" name="Shape 355"/>
          <p:cNvSpPr txBox="1"/>
          <p:nvPr/>
        </p:nvSpPr>
        <p:spPr>
          <a:xfrm>
            <a:off x="685800" y="6629400"/>
            <a:ext cx="3505200" cy="227012"/>
          </a:xfrm>
          <a:prstGeom prst="rect">
            <a:avLst/>
          </a:prstGeom>
          <a:gradFill>
            <a:gsLst>
              <a:gs pos="0">
                <a:srgbClr val="761800"/>
              </a:gs>
              <a:gs pos="50000">
                <a:schemeClr val="hlink"/>
              </a:gs>
              <a:gs pos="100000">
                <a:srgbClr val="761800"/>
              </a:gs>
            </a:gsLst>
            <a:lin ang="108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356" name="Shape 356"/>
          <p:cNvSpPr txBox="1"/>
          <p:nvPr/>
        </p:nvSpPr>
        <p:spPr>
          <a:xfrm>
            <a:off x="762000" y="762000"/>
            <a:ext cx="8380411" cy="762000"/>
          </a:xfrm>
          <a:prstGeom prst="rect">
            <a:avLst/>
          </a:prstGeom>
          <a:gradFill>
            <a:gsLst>
              <a:gs pos="0">
                <a:srgbClr val="00101F"/>
              </a:gs>
              <a:gs pos="100000">
                <a:schemeClr val="dk2"/>
              </a:gs>
            </a:gsLst>
            <a:lin ang="108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357" name="Shape 357"/>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1pPr>
            <a:lvl2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2pPr>
            <a:lvl3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3pPr>
            <a:lvl4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4pPr>
            <a:lvl5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5pPr>
            <a:lvl6pPr marL="4572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6pPr>
            <a:lvl7pPr marL="9144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7pPr>
            <a:lvl8pPr marL="13716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8pPr>
            <a:lvl9pPr marL="18288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9pPr>
          </a:lstStyle>
          <a:p>
            <a:endParaRPr/>
          </a:p>
        </p:txBody>
      </p:sp>
      <p:sp>
        <p:nvSpPr>
          <p:cNvPr id="358" name="Shape 358"/>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80340" algn="l" rtl="0">
              <a:spcBef>
                <a:spcPts val="640"/>
              </a:spcBef>
              <a:spcAft>
                <a:spcPts val="0"/>
              </a:spcAft>
              <a:buClr>
                <a:schemeClr val="accent2"/>
              </a:buClr>
              <a:buFont typeface="Noto Sans Symbol"/>
              <a:buChar char="●"/>
              <a:defRPr sz="3200" b="1" i="0" u="none" strike="noStrike" cap="none" baseline="0">
                <a:solidFill>
                  <a:schemeClr val="lt1"/>
                </a:solidFill>
                <a:latin typeface="Arial"/>
                <a:ea typeface="Arial"/>
                <a:cs typeface="Arial"/>
                <a:sym typeface="Arial"/>
              </a:defRPr>
            </a:lvl1pPr>
            <a:lvl2pPr marL="742950" marR="0" indent="-107950" algn="l" rtl="0">
              <a:spcBef>
                <a:spcPts val="560"/>
              </a:spcBef>
              <a:spcAft>
                <a:spcPts val="0"/>
              </a:spcAft>
              <a:buClr>
                <a:schemeClr val="lt1"/>
              </a:buClr>
              <a:buFont typeface="Arial"/>
              <a:buChar char="–"/>
              <a:defRPr sz="2800" b="1" i="0" u="none" strike="noStrike" cap="none" baseline="0">
                <a:solidFill>
                  <a:schemeClr val="lt1"/>
                </a:solidFill>
                <a:latin typeface="Arial"/>
                <a:ea typeface="Arial"/>
                <a:cs typeface="Arial"/>
                <a:sym typeface="Arial"/>
              </a:defRPr>
            </a:lvl2pPr>
            <a:lvl3pPr marL="1143000" marR="0" indent="-76200" algn="l" rtl="0">
              <a:spcBef>
                <a:spcPts val="480"/>
              </a:spcBef>
              <a:spcAft>
                <a:spcPts val="0"/>
              </a:spcAft>
              <a:buClr>
                <a:schemeClr val="accent2"/>
              </a:buClr>
              <a:buFont typeface="Arial"/>
              <a:buChar char="•"/>
              <a:defRPr sz="2400" b="1" i="0" u="none" strike="noStrike" cap="none" baseline="0">
                <a:solidFill>
                  <a:schemeClr val="lt1"/>
                </a:solidFill>
                <a:latin typeface="Arial"/>
                <a:ea typeface="Arial"/>
                <a:cs typeface="Arial"/>
                <a:sym typeface="Arial"/>
              </a:defRPr>
            </a:lvl3pPr>
            <a:lvl4pPr marL="1600200" marR="0" indent="-101600" algn="l" rtl="0">
              <a:spcBef>
                <a:spcPts val="400"/>
              </a:spcBef>
              <a:spcAft>
                <a:spcPts val="0"/>
              </a:spcAft>
              <a:buClr>
                <a:schemeClr val="lt1"/>
              </a:buClr>
              <a:buFont typeface="Arial"/>
              <a:buChar char="–"/>
              <a:defRPr sz="2000" b="1" i="0" u="none" strike="noStrike" cap="none" baseline="0">
                <a:solidFill>
                  <a:schemeClr val="lt1"/>
                </a:solidFill>
                <a:latin typeface="Arial"/>
                <a:ea typeface="Arial"/>
                <a:cs typeface="Arial"/>
                <a:sym typeface="Arial"/>
              </a:defRPr>
            </a:lvl4pPr>
            <a:lvl5pPr marL="2057400" marR="0" indent="-101600" algn="l" rtl="0">
              <a:spcBef>
                <a:spcPts val="400"/>
              </a:spcBef>
              <a:spcAft>
                <a:spcPts val="0"/>
              </a:spcAft>
              <a:buClr>
                <a:schemeClr val="accent2"/>
              </a:buClr>
              <a:buFont typeface="Arial"/>
              <a:buChar char="•"/>
              <a:defRPr sz="2000" b="1" i="0" u="none" strike="noStrike" cap="none" baseline="0">
                <a:solidFill>
                  <a:schemeClr val="lt1"/>
                </a:solidFill>
                <a:latin typeface="Arial"/>
                <a:ea typeface="Arial"/>
                <a:cs typeface="Arial"/>
                <a:sym typeface="Arial"/>
              </a:defRPr>
            </a:lvl5pPr>
            <a:lvl6pPr marL="2514600" marR="0" indent="-101600" algn="l" rtl="0">
              <a:spcBef>
                <a:spcPts val="400"/>
              </a:spcBef>
              <a:spcAft>
                <a:spcPts val="0"/>
              </a:spcAft>
              <a:buClr>
                <a:schemeClr val="accent2"/>
              </a:buClr>
              <a:buFont typeface="Arial"/>
              <a:buChar char="•"/>
              <a:defRPr sz="2000" b="1" i="0" u="none" strike="noStrike" cap="none" baseline="0">
                <a:solidFill>
                  <a:schemeClr val="lt1"/>
                </a:solidFill>
                <a:latin typeface="Arial"/>
                <a:ea typeface="Arial"/>
                <a:cs typeface="Arial"/>
                <a:sym typeface="Arial"/>
              </a:defRPr>
            </a:lvl6pPr>
            <a:lvl7pPr marL="2971800" marR="0" indent="-101600" algn="l" rtl="0">
              <a:spcBef>
                <a:spcPts val="400"/>
              </a:spcBef>
              <a:spcAft>
                <a:spcPts val="0"/>
              </a:spcAft>
              <a:buClr>
                <a:schemeClr val="accent2"/>
              </a:buClr>
              <a:buFont typeface="Arial"/>
              <a:buChar char="•"/>
              <a:defRPr sz="2000" b="1" i="0" u="none" strike="noStrike" cap="none" baseline="0">
                <a:solidFill>
                  <a:schemeClr val="lt1"/>
                </a:solidFill>
                <a:latin typeface="Arial"/>
                <a:ea typeface="Arial"/>
                <a:cs typeface="Arial"/>
                <a:sym typeface="Arial"/>
              </a:defRPr>
            </a:lvl7pPr>
            <a:lvl8pPr marL="3429000" marR="0" indent="-101600" algn="l" rtl="0">
              <a:spcBef>
                <a:spcPts val="400"/>
              </a:spcBef>
              <a:spcAft>
                <a:spcPts val="0"/>
              </a:spcAft>
              <a:buClr>
                <a:schemeClr val="accent2"/>
              </a:buClr>
              <a:buFont typeface="Arial"/>
              <a:buChar char="•"/>
              <a:defRPr sz="2000" b="1" i="0" u="none" strike="noStrike" cap="none" baseline="0">
                <a:solidFill>
                  <a:schemeClr val="lt1"/>
                </a:solidFill>
                <a:latin typeface="Arial"/>
                <a:ea typeface="Arial"/>
                <a:cs typeface="Arial"/>
                <a:sym typeface="Arial"/>
              </a:defRPr>
            </a:lvl8pPr>
            <a:lvl9pPr marL="3886200" marR="0" indent="-101600" algn="l" rtl="0">
              <a:spcBef>
                <a:spcPts val="400"/>
              </a:spcBef>
              <a:spcAft>
                <a:spcPts val="0"/>
              </a:spcAft>
              <a:buClr>
                <a:schemeClr val="accent2"/>
              </a:buClr>
              <a:buFont typeface="Arial"/>
              <a:buChar char="•"/>
              <a:defRPr sz="2000" b="1" i="0" u="none" strike="noStrike" cap="none" baseline="0">
                <a:solidFill>
                  <a:schemeClr val="lt1"/>
                </a:solidFill>
                <a:latin typeface="Arial"/>
                <a:ea typeface="Arial"/>
                <a:cs typeface="Arial"/>
                <a:sym typeface="Arial"/>
              </a:defRPr>
            </a:lvl9pPr>
          </a:lstStyle>
          <a:p>
            <a:endParaRPr/>
          </a:p>
        </p:txBody>
      </p:sp>
      <p:sp>
        <p:nvSpPr>
          <p:cNvPr id="359" name="Shape 359"/>
          <p:cNvSpPr txBox="1">
            <a:spLocks noGrp="1"/>
          </p:cNvSpPr>
          <p:nvPr>
            <p:ph type="dt" idx="10"/>
          </p:nvPr>
        </p:nvSpPr>
        <p:spPr>
          <a:xfrm>
            <a:off x="685800" y="6172200"/>
            <a:ext cx="1904999" cy="4572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360" name="Shape 360"/>
          <p:cNvSpPr txBox="1">
            <a:spLocks noGrp="1"/>
          </p:cNvSpPr>
          <p:nvPr>
            <p:ph type="ftr" idx="11"/>
          </p:nvPr>
        </p:nvSpPr>
        <p:spPr>
          <a:xfrm>
            <a:off x="3124200" y="6172200"/>
            <a:ext cx="2895600" cy="4572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361" name="Shape 361"/>
          <p:cNvSpPr txBox="1">
            <a:spLocks noGrp="1"/>
          </p:cNvSpPr>
          <p:nvPr>
            <p:ph type="sldNum" idx="12"/>
          </p:nvPr>
        </p:nvSpPr>
        <p:spPr>
          <a:xfrm>
            <a:off x="6553200" y="6172200"/>
            <a:ext cx="1904999" cy="457200"/>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7"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6"/>
        <p:cNvGrpSpPr/>
        <p:nvPr/>
      </p:nvGrpSpPr>
      <p:grpSpPr>
        <a:xfrm>
          <a:off x="0" y="0"/>
          <a:ext cx="0" cy="0"/>
          <a:chOff x="0" y="0"/>
          <a:chExt cx="0" cy="0"/>
        </a:xfrm>
      </p:grpSpPr>
      <p:sp>
        <p:nvSpPr>
          <p:cNvPr id="387" name="Shape 387"/>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88" name="Shape 388"/>
          <p:cNvSpPr txBox="1"/>
          <p:nvPr/>
        </p:nvSpPr>
        <p:spPr>
          <a:xfrm>
            <a:off x="0" y="0"/>
            <a:ext cx="9144000" cy="1393825"/>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89" name="Shape 389"/>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90" name="Shape 390"/>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91" name="Shape 391"/>
          <p:cNvSpPr txBox="1"/>
          <p:nvPr/>
        </p:nvSpPr>
        <p:spPr>
          <a:xfrm>
            <a:off x="149225" y="6388100"/>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92" name="Shape 392"/>
          <p:cNvSpPr txBox="1"/>
          <p:nvPr/>
        </p:nvSpPr>
        <p:spPr>
          <a:xfrm>
            <a:off x="152400" y="155575"/>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cxnSp>
        <p:nvCxnSpPr>
          <p:cNvPr id="393" name="Shape 393"/>
          <p:cNvCxnSpPr/>
          <p:nvPr/>
        </p:nvCxnSpPr>
        <p:spPr>
          <a:xfrm>
            <a:off x="152400" y="1276350"/>
            <a:ext cx="8832849" cy="0"/>
          </a:xfrm>
          <a:prstGeom prst="straightConnector1">
            <a:avLst/>
          </a:prstGeom>
          <a:noFill/>
          <a:ln w="9525" cap="flat" cmpd="sng">
            <a:solidFill>
              <a:srgbClr val="7B9899"/>
            </a:solidFill>
            <a:prstDash val="solid"/>
            <a:miter/>
            <a:headEnd type="none" w="med" len="med"/>
            <a:tailEnd type="none" w="med" len="med"/>
          </a:ln>
        </p:spPr>
      </p:cxnSp>
      <p:sp>
        <p:nvSpPr>
          <p:cNvPr id="394" name="Shape 394"/>
          <p:cNvSpPr/>
          <p:nvPr/>
        </p:nvSpPr>
        <p:spPr>
          <a:xfrm>
            <a:off x="4267200" y="955675"/>
            <a:ext cx="609599" cy="609599"/>
          </a:xfrm>
          <a:prstGeom prst="ellipse">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95" name="Shape 395"/>
          <p:cNvSpPr/>
          <p:nvPr/>
        </p:nvSpPr>
        <p:spPr>
          <a:xfrm>
            <a:off x="4362450" y="1050925"/>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96" name="Shape 396"/>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397" name="Shape 397"/>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398" name="Shape 398"/>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399" name="Shape 399"/>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400" name="Shape 400"/>
          <p:cNvSpPr txBox="1">
            <a:spLocks noGrp="1"/>
          </p:cNvSpPr>
          <p:nvPr>
            <p:ph type="sldNum" idx="12"/>
          </p:nvPr>
        </p:nvSpPr>
        <p:spPr>
          <a:xfrm>
            <a:off x="4343400" y="1036637"/>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cSld>
  <p:clrMap bg1="lt1" tx1="dk1" bg2="dk2" tx2="lt2" accent1="accent1" accent2="accent2" accent3="accent3" accent4="accent4" accent5="accent5" accent6="accent6" hlink="hlink" folHlink="folHlink"/>
  <p:sldLayoutIdLst>
    <p:sldLayoutId id="214748366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50000">
              <a:schemeClr val="dk2"/>
            </a:gs>
            <a:gs pos="100000">
              <a:schemeClr val="dk1"/>
            </a:gs>
          </a:gsLst>
          <a:lin ang="5400000" scaled="0"/>
        </a:gradFill>
        <a:effectLst/>
      </p:bgPr>
    </p:bg>
    <p:spTree>
      <p:nvGrpSpPr>
        <p:cNvPr id="1" name="Shape 446"/>
        <p:cNvGrpSpPr/>
        <p:nvPr/>
      </p:nvGrpSpPr>
      <p:grpSpPr>
        <a:xfrm>
          <a:off x="0" y="0"/>
          <a:ext cx="0" cy="0"/>
          <a:chOff x="0" y="0"/>
          <a:chExt cx="0" cy="0"/>
        </a:xfrm>
      </p:grpSpPr>
      <p:grpSp>
        <p:nvGrpSpPr>
          <p:cNvPr id="447" name="Shape 447"/>
          <p:cNvGrpSpPr/>
          <p:nvPr/>
        </p:nvGrpSpPr>
        <p:grpSpPr>
          <a:xfrm>
            <a:off x="0" y="0"/>
            <a:ext cx="9143999" cy="6858000"/>
            <a:chOff x="0" y="0"/>
            <a:chExt cx="9143999" cy="6858000"/>
          </a:xfrm>
        </p:grpSpPr>
        <p:grpSp>
          <p:nvGrpSpPr>
            <p:cNvPr id="448" name="Shape 448"/>
            <p:cNvGrpSpPr/>
            <p:nvPr/>
          </p:nvGrpSpPr>
          <p:grpSpPr>
            <a:xfrm>
              <a:off x="0" y="0"/>
              <a:ext cx="8839200" cy="6858000"/>
              <a:chOff x="0" y="0"/>
              <a:chExt cx="8839200" cy="6858000"/>
            </a:xfrm>
          </p:grpSpPr>
          <p:grpSp>
            <p:nvGrpSpPr>
              <p:cNvPr id="449" name="Shape 449"/>
              <p:cNvGrpSpPr/>
              <p:nvPr/>
            </p:nvGrpSpPr>
            <p:grpSpPr>
              <a:xfrm>
                <a:off x="0" y="0"/>
                <a:ext cx="5105399" cy="4876799"/>
                <a:chOff x="0" y="0"/>
                <a:chExt cx="4648199" cy="4419599"/>
              </a:xfrm>
            </p:grpSpPr>
            <p:sp>
              <p:nvSpPr>
                <p:cNvPr id="450" name="Shape 450"/>
                <p:cNvSpPr/>
                <p:nvPr/>
              </p:nvSpPr>
              <p:spPr>
                <a:xfrm>
                  <a:off x="0" y="0"/>
                  <a:ext cx="4648199" cy="4419599"/>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51" name="Shape 451"/>
                <p:cNvSpPr/>
                <p:nvPr/>
              </p:nvSpPr>
              <p:spPr>
                <a:xfrm>
                  <a:off x="381000" y="381000"/>
                  <a:ext cx="3881436" cy="3657600"/>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52" name="Shape 452"/>
                <p:cNvSpPr/>
                <p:nvPr/>
              </p:nvSpPr>
              <p:spPr>
                <a:xfrm>
                  <a:off x="762000" y="762000"/>
                  <a:ext cx="3124199" cy="2892425"/>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53" name="Shape 453"/>
                <p:cNvSpPr/>
                <p:nvPr/>
              </p:nvSpPr>
              <p:spPr>
                <a:xfrm>
                  <a:off x="1143000" y="1143000"/>
                  <a:ext cx="2362200" cy="2141537"/>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54" name="Shape 454"/>
                <p:cNvSpPr/>
                <p:nvPr/>
              </p:nvSpPr>
              <p:spPr>
                <a:xfrm>
                  <a:off x="1447800" y="1447800"/>
                  <a:ext cx="1751012" cy="1527175"/>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grpSp>
            <p:nvGrpSpPr>
              <p:cNvPr id="455" name="Shape 455"/>
              <p:cNvGrpSpPr/>
              <p:nvPr/>
            </p:nvGrpSpPr>
            <p:grpSpPr>
              <a:xfrm>
                <a:off x="3200400" y="3200400"/>
                <a:ext cx="3886200" cy="3657600"/>
                <a:chOff x="0" y="0"/>
                <a:chExt cx="4648199" cy="4419599"/>
              </a:xfrm>
            </p:grpSpPr>
            <p:sp>
              <p:nvSpPr>
                <p:cNvPr id="456" name="Shape 456"/>
                <p:cNvSpPr/>
                <p:nvPr/>
              </p:nvSpPr>
              <p:spPr>
                <a:xfrm>
                  <a:off x="0" y="0"/>
                  <a:ext cx="4648199" cy="4419599"/>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57" name="Shape 457"/>
                <p:cNvSpPr/>
                <p:nvPr/>
              </p:nvSpPr>
              <p:spPr>
                <a:xfrm>
                  <a:off x="381000" y="381000"/>
                  <a:ext cx="3884611" cy="3656012"/>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58" name="Shape 458"/>
                <p:cNvSpPr/>
                <p:nvPr/>
              </p:nvSpPr>
              <p:spPr>
                <a:xfrm>
                  <a:off x="762000" y="762000"/>
                  <a:ext cx="3127374" cy="2898775"/>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59" name="Shape 459"/>
                <p:cNvSpPr/>
                <p:nvPr/>
              </p:nvSpPr>
              <p:spPr>
                <a:xfrm>
                  <a:off x="1143000" y="1143000"/>
                  <a:ext cx="2362200" cy="2133599"/>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60" name="Shape 460"/>
                <p:cNvSpPr/>
                <p:nvPr/>
              </p:nvSpPr>
              <p:spPr>
                <a:xfrm>
                  <a:off x="1446212" y="1447800"/>
                  <a:ext cx="1754187" cy="1520825"/>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grpSp>
            <p:nvGrpSpPr>
              <p:cNvPr id="461" name="Shape 461"/>
              <p:cNvGrpSpPr/>
              <p:nvPr/>
            </p:nvGrpSpPr>
            <p:grpSpPr>
              <a:xfrm>
                <a:off x="4495800" y="152400"/>
                <a:ext cx="4343400" cy="4114799"/>
                <a:chOff x="0" y="0"/>
                <a:chExt cx="4648199" cy="4419599"/>
              </a:xfrm>
            </p:grpSpPr>
            <p:sp>
              <p:nvSpPr>
                <p:cNvPr id="462" name="Shape 462"/>
                <p:cNvSpPr/>
                <p:nvPr/>
              </p:nvSpPr>
              <p:spPr>
                <a:xfrm>
                  <a:off x="0" y="0"/>
                  <a:ext cx="4648199" cy="4419599"/>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63" name="Shape 463"/>
                <p:cNvSpPr/>
                <p:nvPr/>
              </p:nvSpPr>
              <p:spPr>
                <a:xfrm>
                  <a:off x="381000" y="381000"/>
                  <a:ext cx="3892550" cy="3659186"/>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64" name="Shape 464"/>
                <p:cNvSpPr/>
                <p:nvPr/>
              </p:nvSpPr>
              <p:spPr>
                <a:xfrm>
                  <a:off x="763587" y="762000"/>
                  <a:ext cx="3122611" cy="2895600"/>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65" name="Shape 465"/>
                <p:cNvSpPr/>
                <p:nvPr/>
              </p:nvSpPr>
              <p:spPr>
                <a:xfrm>
                  <a:off x="1143000" y="1143000"/>
                  <a:ext cx="2362200" cy="2138361"/>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66" name="Shape 466"/>
                <p:cNvSpPr/>
                <p:nvPr/>
              </p:nvSpPr>
              <p:spPr>
                <a:xfrm>
                  <a:off x="1447800" y="1447800"/>
                  <a:ext cx="1752600" cy="1524000"/>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grpSp>
        <p:cxnSp>
          <p:nvCxnSpPr>
            <p:cNvPr id="467" name="Shape 467"/>
            <p:cNvCxnSpPr/>
            <p:nvPr/>
          </p:nvCxnSpPr>
          <p:spPr>
            <a:xfrm flipH="1">
              <a:off x="0" y="2438400"/>
              <a:ext cx="2514599" cy="3429000"/>
            </a:xfrm>
            <a:prstGeom prst="straightConnector1">
              <a:avLst/>
            </a:prstGeom>
            <a:noFill/>
            <a:ln w="9525" cap="flat" cmpd="sng">
              <a:solidFill>
                <a:schemeClr val="accent1"/>
              </a:solidFill>
              <a:prstDash val="solid"/>
              <a:miter/>
              <a:headEnd type="none" w="med" len="med"/>
              <a:tailEnd type="none" w="med" len="med"/>
            </a:ln>
          </p:spPr>
        </p:cxnSp>
        <p:cxnSp>
          <p:nvCxnSpPr>
            <p:cNvPr id="468" name="Shape 468"/>
            <p:cNvCxnSpPr/>
            <p:nvPr/>
          </p:nvCxnSpPr>
          <p:spPr>
            <a:xfrm>
              <a:off x="6629400" y="2209800"/>
              <a:ext cx="2514599" cy="2743199"/>
            </a:xfrm>
            <a:prstGeom prst="straightConnector1">
              <a:avLst/>
            </a:prstGeom>
            <a:noFill/>
            <a:ln w="9525" cap="flat" cmpd="sng">
              <a:solidFill>
                <a:schemeClr val="accent1"/>
              </a:solidFill>
              <a:prstDash val="solid"/>
              <a:miter/>
              <a:headEnd type="none" w="med" len="med"/>
              <a:tailEnd type="none" w="med" len="med"/>
            </a:ln>
          </p:spPr>
        </p:cxnSp>
        <p:cxnSp>
          <p:nvCxnSpPr>
            <p:cNvPr id="469" name="Shape 469"/>
            <p:cNvCxnSpPr/>
            <p:nvPr/>
          </p:nvCxnSpPr>
          <p:spPr>
            <a:xfrm rot="10800000" flipH="1">
              <a:off x="5105400" y="0"/>
              <a:ext cx="381000" cy="4953000"/>
            </a:xfrm>
            <a:prstGeom prst="straightConnector1">
              <a:avLst/>
            </a:prstGeom>
            <a:noFill/>
            <a:ln w="9525" cap="flat" cmpd="sng">
              <a:solidFill>
                <a:schemeClr val="accent1"/>
              </a:solidFill>
              <a:prstDash val="solid"/>
              <a:miter/>
              <a:headEnd type="none" w="med" len="med"/>
              <a:tailEnd type="none" w="med" len="med"/>
            </a:ln>
          </p:spPr>
        </p:cxnSp>
      </p:grpSp>
      <p:sp>
        <p:nvSpPr>
          <p:cNvPr id="470" name="Shape 470"/>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000" b="1" i="0" u="none" strike="noStrike" cap="none" baseline="0">
                <a:solidFill>
                  <a:schemeClr val="lt2"/>
                </a:solidFill>
                <a:latin typeface="Arial"/>
                <a:ea typeface="Arial"/>
                <a:cs typeface="Arial"/>
                <a:sym typeface="Arial"/>
              </a:defRPr>
            </a:lvl1pPr>
            <a:lvl2pPr marL="0" marR="0" indent="0" algn="ctr" rtl="0">
              <a:spcBef>
                <a:spcPts val="0"/>
              </a:spcBef>
              <a:spcAft>
                <a:spcPts val="0"/>
              </a:spcAft>
              <a:defRPr sz="4000" b="1" i="0" u="none" strike="noStrike" cap="none" baseline="0">
                <a:solidFill>
                  <a:schemeClr val="lt2"/>
                </a:solidFill>
                <a:latin typeface="Arial"/>
                <a:ea typeface="Arial"/>
                <a:cs typeface="Arial"/>
                <a:sym typeface="Arial"/>
              </a:defRPr>
            </a:lvl2pPr>
            <a:lvl3pPr marL="0" marR="0" indent="0" algn="ctr" rtl="0">
              <a:spcBef>
                <a:spcPts val="0"/>
              </a:spcBef>
              <a:spcAft>
                <a:spcPts val="0"/>
              </a:spcAft>
              <a:defRPr sz="4000" b="1" i="0" u="none" strike="noStrike" cap="none" baseline="0">
                <a:solidFill>
                  <a:schemeClr val="lt2"/>
                </a:solidFill>
                <a:latin typeface="Arial"/>
                <a:ea typeface="Arial"/>
                <a:cs typeface="Arial"/>
                <a:sym typeface="Arial"/>
              </a:defRPr>
            </a:lvl3pPr>
            <a:lvl4pPr marL="0" marR="0" indent="0" algn="ctr" rtl="0">
              <a:spcBef>
                <a:spcPts val="0"/>
              </a:spcBef>
              <a:spcAft>
                <a:spcPts val="0"/>
              </a:spcAft>
              <a:defRPr sz="4000" b="1" i="0" u="none" strike="noStrike" cap="none" baseline="0">
                <a:solidFill>
                  <a:schemeClr val="lt2"/>
                </a:solidFill>
                <a:latin typeface="Arial"/>
                <a:ea typeface="Arial"/>
                <a:cs typeface="Arial"/>
                <a:sym typeface="Arial"/>
              </a:defRPr>
            </a:lvl4pPr>
            <a:lvl5pPr marL="0" marR="0" indent="0" algn="ctr" rtl="0">
              <a:spcBef>
                <a:spcPts val="0"/>
              </a:spcBef>
              <a:spcAft>
                <a:spcPts val="0"/>
              </a:spcAft>
              <a:defRPr sz="4000" b="1" i="0" u="none" strike="noStrike" cap="none" baseline="0">
                <a:solidFill>
                  <a:schemeClr val="lt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9pPr>
          </a:lstStyle>
          <a:p>
            <a:endParaRPr/>
          </a:p>
        </p:txBody>
      </p:sp>
      <p:sp>
        <p:nvSpPr>
          <p:cNvPr id="471" name="Shape 471"/>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47320" algn="l" rtl="0">
              <a:spcBef>
                <a:spcPts val="560"/>
              </a:spcBef>
              <a:spcAft>
                <a:spcPts val="0"/>
              </a:spcAft>
              <a:buClr>
                <a:schemeClr val="accent2"/>
              </a:buClr>
              <a:buFont typeface="Arial"/>
              <a:buChar char="•"/>
              <a:defRPr sz="2800" b="1" i="0" u="none" strike="noStrike" cap="none" baseline="0">
                <a:solidFill>
                  <a:schemeClr val="lt1"/>
                </a:solidFill>
                <a:latin typeface="Arial"/>
                <a:ea typeface="Arial"/>
                <a:cs typeface="Arial"/>
                <a:sym typeface="Arial"/>
              </a:defRPr>
            </a:lvl1pPr>
            <a:lvl2pPr marL="742950" marR="0" indent="-118109" algn="l" rtl="0">
              <a:spcBef>
                <a:spcPts val="480"/>
              </a:spcBef>
              <a:spcAft>
                <a:spcPts val="0"/>
              </a:spcAft>
              <a:buClr>
                <a:schemeClr val="hlink"/>
              </a:buClr>
              <a:buFont typeface="Arial"/>
              <a:buChar char="•"/>
              <a:defRPr sz="2400" b="1" i="0" u="none" strike="noStrike" cap="none" baseline="0">
                <a:solidFill>
                  <a:schemeClr val="lt1"/>
                </a:solidFill>
                <a:latin typeface="Arial"/>
                <a:ea typeface="Arial"/>
                <a:cs typeface="Arial"/>
                <a:sym typeface="Arial"/>
              </a:defRPr>
            </a:lvl2pPr>
            <a:lvl3pPr marL="1143000" marR="0" indent="-88900" algn="l" rtl="0">
              <a:spcBef>
                <a:spcPts val="400"/>
              </a:spcBef>
              <a:spcAft>
                <a:spcPts val="0"/>
              </a:spcAft>
              <a:buClr>
                <a:schemeClr val="folHlink"/>
              </a:buClr>
              <a:buFont typeface="Arial"/>
              <a:buChar char="•"/>
              <a:defRPr sz="2000" b="1" i="0" u="none" strike="noStrike" cap="none" baseline="0">
                <a:solidFill>
                  <a:schemeClr val="lt1"/>
                </a:solidFill>
                <a:latin typeface="Arial"/>
                <a:ea typeface="Arial"/>
                <a:cs typeface="Arial"/>
                <a:sym typeface="Arial"/>
              </a:defRPr>
            </a:lvl3pPr>
            <a:lvl4pPr marL="1600200" marR="0" indent="-101600" algn="l" rtl="0">
              <a:spcBef>
                <a:spcPts val="400"/>
              </a:spcBef>
              <a:spcAft>
                <a:spcPts val="0"/>
              </a:spcAft>
              <a:buClr>
                <a:schemeClr val="lt1"/>
              </a:buClr>
              <a:buFont typeface="Arial"/>
              <a:buChar char="–"/>
              <a:defRPr sz="2000" b="1" i="0" u="none" strike="noStrike" cap="none" baseline="0">
                <a:solidFill>
                  <a:schemeClr val="lt1"/>
                </a:solidFill>
                <a:latin typeface="Arial"/>
                <a:ea typeface="Arial"/>
                <a:cs typeface="Arial"/>
                <a:sym typeface="Arial"/>
              </a:defRPr>
            </a:lvl4pPr>
            <a:lvl5pPr marL="2057400" marR="0" indent="-101600" algn="l" rtl="0">
              <a:spcBef>
                <a:spcPts val="400"/>
              </a:spcBef>
              <a:spcAft>
                <a:spcPts val="0"/>
              </a:spcAft>
              <a:buClr>
                <a:schemeClr val="lt1"/>
              </a:buClr>
              <a:buFont typeface="Arial"/>
              <a:buChar char="•"/>
              <a:defRPr sz="2000" b="1" i="0" u="none" strike="noStrike" cap="none" baseline="0">
                <a:solidFill>
                  <a:schemeClr val="lt1"/>
                </a:solidFill>
                <a:latin typeface="Arial"/>
                <a:ea typeface="Arial"/>
                <a:cs typeface="Arial"/>
                <a:sym typeface="Arial"/>
              </a:defRPr>
            </a:lvl5pPr>
            <a:lvl6pPr marL="25146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6pPr>
            <a:lvl7pPr marL="29718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7pPr>
            <a:lvl8pPr marL="34290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8pPr>
            <a:lvl9pPr marL="38862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9pPr>
          </a:lstStyle>
          <a:p>
            <a:endParaRPr/>
          </a:p>
        </p:txBody>
      </p:sp>
      <p:sp>
        <p:nvSpPr>
          <p:cNvPr id="472" name="Shape 472"/>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473" name="Shape 473"/>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474" name="Shape 474"/>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EAEAEA"/>
              </a:buClr>
              <a:buSzPct val="25000"/>
              <a:buFont typeface="Times New Roman"/>
              <a:buNone/>
            </a:pPr>
            <a:fld id="{00000000-1234-1234-1234-123412341234}" type="slidenum">
              <a:rPr lang="en-US" sz="1400" b="0" i="0" u="none" strike="noStrike" cap="none" baseline="0">
                <a:solidFill>
                  <a:srgbClr val="EAEAEA"/>
                </a:solidFill>
                <a:latin typeface="Times New Roman"/>
                <a:ea typeface="Times New Roman"/>
                <a:cs typeface="Times New Roman"/>
                <a:sym typeface="Times New Roman"/>
              </a:rPr>
              <a:t>‹#›</a:t>
            </a:fld>
            <a:endParaRPr lang="en-US" sz="1400" b="0" i="0" u="none" strike="noStrike" cap="none" baseline="0">
              <a:solidFill>
                <a:srgbClr val="EAEAEA"/>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20"/>
        <p:cNvGrpSpPr/>
        <p:nvPr/>
      </p:nvGrpSpPr>
      <p:grpSpPr>
        <a:xfrm>
          <a:off x="0" y="0"/>
          <a:ext cx="0" cy="0"/>
          <a:chOff x="0" y="0"/>
          <a:chExt cx="0" cy="0"/>
        </a:xfrm>
      </p:grpSpPr>
      <p:sp>
        <p:nvSpPr>
          <p:cNvPr id="521" name="Shape 521"/>
          <p:cNvSpPr txBox="1"/>
          <p:nvPr/>
        </p:nvSpPr>
        <p:spPr>
          <a:xfrm>
            <a:off x="1066800" y="2995611"/>
            <a:ext cx="8077199" cy="3862387"/>
          </a:xfrm>
          <a:prstGeom prst="rect">
            <a:avLst/>
          </a:prstGeom>
          <a:gradFill>
            <a:gsLst>
              <a:gs pos="0">
                <a:schemeClr val="accent1"/>
              </a:gs>
              <a:gs pos="100000">
                <a:srgbClr val="060833"/>
              </a:gs>
            </a:gsLst>
            <a:lin ang="108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22" name="Shape 522"/>
          <p:cNvSpPr txBox="1"/>
          <p:nvPr/>
        </p:nvSpPr>
        <p:spPr>
          <a:xfrm>
            <a:off x="0" y="2995611"/>
            <a:ext cx="1066799" cy="3862387"/>
          </a:xfrm>
          <a:prstGeom prst="rect">
            <a:avLst/>
          </a:prstGeom>
          <a:gradFill>
            <a:gsLst>
              <a:gs pos="0">
                <a:srgbClr val="03051B"/>
              </a:gs>
              <a:gs pos="100000">
                <a:schemeClr val="accent1"/>
              </a:gs>
            </a:gsLst>
            <a:lin ang="54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nvGrpSpPr>
          <p:cNvPr id="523" name="Shape 523"/>
          <p:cNvGrpSpPr/>
          <p:nvPr/>
        </p:nvGrpSpPr>
        <p:grpSpPr>
          <a:xfrm>
            <a:off x="0" y="1905000"/>
            <a:ext cx="6172198" cy="2438399"/>
            <a:chOff x="0" y="1905000"/>
            <a:chExt cx="6172198" cy="2438399"/>
          </a:xfrm>
        </p:grpSpPr>
        <p:sp>
          <p:nvSpPr>
            <p:cNvPr id="524" name="Shape 524"/>
            <p:cNvSpPr/>
            <p:nvPr/>
          </p:nvSpPr>
          <p:spPr>
            <a:xfrm>
              <a:off x="788987" y="2693986"/>
              <a:ext cx="573086" cy="569912"/>
            </a:xfrm>
            <a:prstGeom prst="ellipse">
              <a:avLst/>
            </a:prstGeom>
            <a:gradFill>
              <a:gsLst>
                <a:gs pos="0">
                  <a:schemeClr val="accent1"/>
                </a:gs>
                <a:gs pos="100000">
                  <a:srgbClr val="080B40"/>
                </a:gs>
              </a:gsLst>
              <a:path path="circle">
                <a:fillToRect l="50000" t="50000" r="50000" b="50000"/>
              </a:path>
              <a:tileRect/>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25" name="Shape 525"/>
            <p:cNvSpPr/>
            <p:nvPr/>
          </p:nvSpPr>
          <p:spPr>
            <a:xfrm>
              <a:off x="942975" y="2860675"/>
              <a:ext cx="260350" cy="247649"/>
            </a:xfrm>
            <a:prstGeom prst="ellipse">
              <a:avLst/>
            </a:prstGeom>
            <a:gradFill>
              <a:gsLst>
                <a:gs pos="0">
                  <a:srgbClr val="FFFFFF"/>
                </a:gs>
                <a:gs pos="100000">
                  <a:schemeClr val="accent1"/>
                </a:gs>
              </a:gsLst>
              <a:path path="circle">
                <a:fillToRect l="50000" t="50000" r="50000" b="50000"/>
              </a:path>
              <a:tileRect/>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26" name="Shape 526"/>
            <p:cNvSpPr txBox="1"/>
            <p:nvPr/>
          </p:nvSpPr>
          <p:spPr>
            <a:xfrm>
              <a:off x="0" y="2990850"/>
              <a:ext cx="2286000" cy="9524"/>
            </a:xfrm>
            <a:prstGeom prst="rect">
              <a:avLst/>
            </a:prstGeom>
            <a:gradFill>
              <a:gsLst>
                <a:gs pos="0">
                  <a:schemeClr val="dk2"/>
                </a:gs>
                <a:gs pos="50000">
                  <a:srgbClr val="FFFFFF"/>
                </a:gs>
                <a:gs pos="100000">
                  <a:schemeClr val="dk2"/>
                </a:gs>
              </a:gsLst>
              <a:lin ang="108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27" name="Shape 527"/>
            <p:cNvSpPr txBox="1"/>
            <p:nvPr/>
          </p:nvSpPr>
          <p:spPr>
            <a:xfrm>
              <a:off x="1076325" y="1905000"/>
              <a:ext cx="9524" cy="2438399"/>
            </a:xfrm>
            <a:prstGeom prst="rect">
              <a:avLst/>
            </a:prstGeom>
            <a:gradFill>
              <a:gsLst>
                <a:gs pos="0">
                  <a:schemeClr val="dk2"/>
                </a:gs>
                <a:gs pos="50000">
                  <a:srgbClr val="FFFFFF"/>
                </a:gs>
                <a:gs pos="100000">
                  <a:schemeClr val="dk2"/>
                </a:gs>
              </a:gsLst>
              <a:lin ang="54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28" name="Shape 528"/>
            <p:cNvSpPr txBox="1"/>
            <p:nvPr/>
          </p:nvSpPr>
          <p:spPr>
            <a:xfrm>
              <a:off x="1144587" y="2990850"/>
              <a:ext cx="5027611" cy="9524"/>
            </a:xfrm>
            <a:prstGeom prst="rect">
              <a:avLst/>
            </a:prstGeom>
            <a:gradFill>
              <a:gsLst>
                <a:gs pos="0">
                  <a:schemeClr val="dk2"/>
                </a:gs>
                <a:gs pos="100000">
                  <a:srgbClr val="FFFFFF"/>
                </a:gs>
              </a:gsLst>
              <a:lin ang="108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sp>
        <p:nvSpPr>
          <p:cNvPr id="529" name="Shape 529"/>
          <p:cNvSpPr txBox="1">
            <a:spLocks noGrp="1"/>
          </p:cNvSpPr>
          <p:nvPr>
            <p:ph type="body" idx="1"/>
          </p:nvPr>
        </p:nvSpPr>
        <p:spPr>
          <a:xfrm>
            <a:off x="1219200" y="1676400"/>
            <a:ext cx="7772400" cy="4572000"/>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lt2"/>
              </a:buClr>
              <a:buFont typeface="Times New Roman"/>
              <a:buChar char="•"/>
              <a:defRPr sz="3200" b="0" i="0" u="none" strike="noStrike" cap="none" baseline="0">
                <a:solidFill>
                  <a:schemeClr val="lt1"/>
                </a:solidFill>
                <a:latin typeface="Times New Roman"/>
                <a:ea typeface="Times New Roman"/>
                <a:cs typeface="Times New Roman"/>
                <a:sym typeface="Times New Roman"/>
              </a:defRPr>
            </a:lvl1pPr>
            <a:lvl2pPr marL="742950" marR="0" indent="-107950" algn="l" rtl="0">
              <a:spcBef>
                <a:spcPts val="560"/>
              </a:spcBef>
              <a:spcAft>
                <a:spcPts val="0"/>
              </a:spcAft>
              <a:buClr>
                <a:schemeClr val="accent2"/>
              </a:buClr>
              <a:buFont typeface="Times New Roman"/>
              <a:buChar char="•"/>
              <a:defRPr sz="2800" b="0" i="0" u="none" strike="noStrike" cap="none" baseline="0">
                <a:solidFill>
                  <a:schemeClr val="lt1"/>
                </a:solidFill>
                <a:latin typeface="Times New Roman"/>
                <a:ea typeface="Times New Roman"/>
                <a:cs typeface="Times New Roman"/>
                <a:sym typeface="Times New Roman"/>
              </a:defRPr>
            </a:lvl2pPr>
            <a:lvl3pPr marL="1143000" marR="0" indent="-76200" algn="l" rtl="0">
              <a:spcBef>
                <a:spcPts val="480"/>
              </a:spcBef>
              <a:spcAft>
                <a:spcPts val="0"/>
              </a:spcAft>
              <a:buClr>
                <a:schemeClr val="lt1"/>
              </a:buClr>
              <a:buFont typeface="Times New Roman"/>
              <a:buChar char="•"/>
              <a:defRPr sz="2400" b="0" i="0" u="none" strike="noStrike" cap="none" baseline="0">
                <a:solidFill>
                  <a:schemeClr val="lt1"/>
                </a:solidFill>
                <a:latin typeface="Times New Roman"/>
                <a:ea typeface="Times New Roman"/>
                <a:cs typeface="Times New Roman"/>
                <a:sym typeface="Times New Roman"/>
              </a:defRPr>
            </a:lvl3pPr>
            <a:lvl4pPr marL="1600200" marR="0" indent="-101600" algn="l" rtl="0">
              <a:spcBef>
                <a:spcPts val="400"/>
              </a:spcBef>
              <a:spcAft>
                <a:spcPts val="0"/>
              </a:spcAft>
              <a:buClr>
                <a:schemeClr val="lt2"/>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4pPr>
            <a:lvl5pPr marL="2057400" marR="0" indent="-101600" algn="l" rtl="0">
              <a:spcBef>
                <a:spcPts val="400"/>
              </a:spcBef>
              <a:spcAft>
                <a:spcPts val="0"/>
              </a:spcAft>
              <a:buClr>
                <a:schemeClr val="lt1"/>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5pPr>
            <a:lvl6pPr marL="2514600" marR="0" indent="-101600" algn="l" rtl="0">
              <a:spcBef>
                <a:spcPts val="400"/>
              </a:spcBef>
              <a:spcAft>
                <a:spcPts val="0"/>
              </a:spcAft>
              <a:buClr>
                <a:schemeClr val="lt1"/>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6pPr>
            <a:lvl7pPr marL="2971800" marR="0" indent="-101600" algn="l" rtl="0">
              <a:spcBef>
                <a:spcPts val="400"/>
              </a:spcBef>
              <a:spcAft>
                <a:spcPts val="0"/>
              </a:spcAft>
              <a:buClr>
                <a:schemeClr val="lt1"/>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7pPr>
            <a:lvl8pPr marL="3429000" marR="0" indent="-101600" algn="l" rtl="0">
              <a:spcBef>
                <a:spcPts val="400"/>
              </a:spcBef>
              <a:spcAft>
                <a:spcPts val="0"/>
              </a:spcAft>
              <a:buClr>
                <a:schemeClr val="lt1"/>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8pPr>
            <a:lvl9pPr marL="3886200" marR="0" indent="-101600" algn="l" rtl="0">
              <a:spcBef>
                <a:spcPts val="400"/>
              </a:spcBef>
              <a:spcAft>
                <a:spcPts val="0"/>
              </a:spcAft>
              <a:buClr>
                <a:schemeClr val="lt1"/>
              </a:buClr>
              <a:buFont typeface="Noto Sans Symbol"/>
              <a:buChar char="▪"/>
              <a:defRPr sz="2000" b="0" i="0" u="none" strike="noStrike" cap="none" baseline="0">
                <a:solidFill>
                  <a:schemeClr val="lt1"/>
                </a:solidFill>
                <a:latin typeface="Times New Roman"/>
                <a:ea typeface="Times New Roman"/>
                <a:cs typeface="Times New Roman"/>
                <a:sym typeface="Times New Roman"/>
              </a:defRPr>
            </a:lvl9pPr>
          </a:lstStyle>
          <a:p>
            <a:endParaRPr/>
          </a:p>
        </p:txBody>
      </p:sp>
      <p:sp>
        <p:nvSpPr>
          <p:cNvPr id="530" name="Shape 530"/>
          <p:cNvSpPr txBox="1">
            <a:spLocks noGrp="1"/>
          </p:cNvSpPr>
          <p:nvPr>
            <p:ph type="title"/>
          </p:nvPr>
        </p:nvSpPr>
        <p:spPr>
          <a:xfrm>
            <a:off x="152400" y="152400"/>
            <a:ext cx="8915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1" i="0" u="none" strike="noStrike" cap="none" baseline="0">
                <a:solidFill>
                  <a:schemeClr val="lt2"/>
                </a:solidFill>
                <a:latin typeface="Arial"/>
                <a:ea typeface="Arial"/>
                <a:cs typeface="Arial"/>
                <a:sym typeface="Arial"/>
              </a:defRPr>
            </a:lvl1pPr>
            <a:lvl2pPr marL="0" marR="0" indent="0" algn="ctr" rtl="0">
              <a:spcBef>
                <a:spcPts val="0"/>
              </a:spcBef>
              <a:spcAft>
                <a:spcPts val="0"/>
              </a:spcAft>
              <a:defRPr sz="4400" b="1" i="0" u="none" strike="noStrike" cap="none" baseline="0">
                <a:solidFill>
                  <a:schemeClr val="lt2"/>
                </a:solidFill>
                <a:latin typeface="Arial"/>
                <a:ea typeface="Arial"/>
                <a:cs typeface="Arial"/>
                <a:sym typeface="Arial"/>
              </a:defRPr>
            </a:lvl2pPr>
            <a:lvl3pPr marL="0" marR="0" indent="0" algn="ctr" rtl="0">
              <a:spcBef>
                <a:spcPts val="0"/>
              </a:spcBef>
              <a:spcAft>
                <a:spcPts val="0"/>
              </a:spcAft>
              <a:defRPr sz="4400" b="1" i="0" u="none" strike="noStrike" cap="none" baseline="0">
                <a:solidFill>
                  <a:schemeClr val="lt2"/>
                </a:solidFill>
                <a:latin typeface="Arial"/>
                <a:ea typeface="Arial"/>
                <a:cs typeface="Arial"/>
                <a:sym typeface="Arial"/>
              </a:defRPr>
            </a:lvl3pPr>
            <a:lvl4pPr marL="0" marR="0" indent="0" algn="ctr" rtl="0">
              <a:spcBef>
                <a:spcPts val="0"/>
              </a:spcBef>
              <a:spcAft>
                <a:spcPts val="0"/>
              </a:spcAft>
              <a:defRPr sz="4400" b="1" i="0" u="none" strike="noStrike" cap="none" baseline="0">
                <a:solidFill>
                  <a:schemeClr val="lt2"/>
                </a:solidFill>
                <a:latin typeface="Arial"/>
                <a:ea typeface="Arial"/>
                <a:cs typeface="Arial"/>
                <a:sym typeface="Arial"/>
              </a:defRPr>
            </a:lvl4pPr>
            <a:lvl5pPr marL="0" marR="0" indent="0" algn="ctr" rtl="0">
              <a:spcBef>
                <a:spcPts val="0"/>
              </a:spcBef>
              <a:spcAft>
                <a:spcPts val="0"/>
              </a:spcAft>
              <a:defRPr sz="4400" b="1" i="0" u="none" strike="noStrike" cap="none" baseline="0">
                <a:solidFill>
                  <a:schemeClr val="lt2"/>
                </a:solidFill>
                <a:latin typeface="Arial"/>
                <a:ea typeface="Arial"/>
                <a:cs typeface="Arial"/>
                <a:sym typeface="Arial"/>
              </a:defRPr>
            </a:lvl5pPr>
            <a:lvl6pPr marL="457200" marR="0" indent="0" algn="ctr" rtl="0">
              <a:spcBef>
                <a:spcPts val="0"/>
              </a:spcBef>
              <a:spcAft>
                <a:spcPts val="0"/>
              </a:spcAft>
              <a:defRPr sz="4400" b="1" i="0" u="none" strike="noStrike" cap="none" baseline="0">
                <a:solidFill>
                  <a:schemeClr val="lt2"/>
                </a:solidFill>
                <a:latin typeface="Arial"/>
                <a:ea typeface="Arial"/>
                <a:cs typeface="Arial"/>
                <a:sym typeface="Arial"/>
              </a:defRPr>
            </a:lvl6pPr>
            <a:lvl7pPr marL="914400" marR="0" indent="0" algn="ctr" rtl="0">
              <a:spcBef>
                <a:spcPts val="0"/>
              </a:spcBef>
              <a:spcAft>
                <a:spcPts val="0"/>
              </a:spcAft>
              <a:defRPr sz="4400" b="1" i="0" u="none" strike="noStrike" cap="none" baseline="0">
                <a:solidFill>
                  <a:schemeClr val="lt2"/>
                </a:solidFill>
                <a:latin typeface="Arial"/>
                <a:ea typeface="Arial"/>
                <a:cs typeface="Arial"/>
                <a:sym typeface="Arial"/>
              </a:defRPr>
            </a:lvl7pPr>
            <a:lvl8pPr marL="1371600" marR="0" indent="0" algn="ctr" rtl="0">
              <a:spcBef>
                <a:spcPts val="0"/>
              </a:spcBef>
              <a:spcAft>
                <a:spcPts val="0"/>
              </a:spcAft>
              <a:defRPr sz="4400" b="1" i="0" u="none" strike="noStrike" cap="none" baseline="0">
                <a:solidFill>
                  <a:schemeClr val="lt2"/>
                </a:solidFill>
                <a:latin typeface="Arial"/>
                <a:ea typeface="Arial"/>
                <a:cs typeface="Arial"/>
                <a:sym typeface="Arial"/>
              </a:defRPr>
            </a:lvl8pPr>
            <a:lvl9pPr marL="1828800" marR="0" indent="0" algn="ctr" rtl="0">
              <a:spcBef>
                <a:spcPts val="0"/>
              </a:spcBef>
              <a:spcAft>
                <a:spcPts val="0"/>
              </a:spcAft>
              <a:defRPr sz="4400" b="1" i="0" u="none" strike="noStrike" cap="none" baseline="0">
                <a:solidFill>
                  <a:schemeClr val="lt2"/>
                </a:solidFill>
                <a:latin typeface="Arial"/>
                <a:ea typeface="Arial"/>
                <a:cs typeface="Arial"/>
                <a:sym typeface="Arial"/>
              </a:defRPr>
            </a:lvl9pPr>
          </a:lstStyle>
          <a:p>
            <a:endParaRPr/>
          </a:p>
        </p:txBody>
      </p:sp>
      <p:sp>
        <p:nvSpPr>
          <p:cNvPr id="531" name="Shape 53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532" name="Shape 532"/>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533" name="Shape 533"/>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Times New Roman"/>
              <a:buNone/>
            </a:pPr>
            <a:fld id="{00000000-1234-1234-1234-123412341234}" type="slidenum">
              <a:rPr lang="en-US" sz="1400" b="0" i="0" u="none" strike="noStrike" cap="none" baseline="0">
                <a:solidFill>
                  <a:srgbClr val="FFFFFF"/>
                </a:solidFill>
                <a:latin typeface="Times New Roman"/>
                <a:ea typeface="Times New Roman"/>
                <a:cs typeface="Times New Roman"/>
                <a:sym typeface="Times New Roman"/>
              </a:rPr>
              <a:t>‹#›</a:t>
            </a:fld>
            <a:endParaRPr lang="en-US" sz="1400" b="0" i="0" u="none" strike="noStrike" cap="none" baseline="0">
              <a:solidFill>
                <a:srgbClr val="FFFFFF"/>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70"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a:gsLst>
            <a:gs pos="0">
              <a:schemeClr val="dk1"/>
            </a:gs>
            <a:gs pos="50000">
              <a:schemeClr val="dk2"/>
            </a:gs>
            <a:gs pos="100000">
              <a:schemeClr val="dk1"/>
            </a:gs>
          </a:gsLst>
          <a:lin ang="5400000" scaled="0"/>
        </a:gradFill>
        <a:effectLst/>
      </p:bgPr>
    </p:bg>
    <p:spTree>
      <p:nvGrpSpPr>
        <p:cNvPr id="1" name="Shape 580"/>
        <p:cNvGrpSpPr/>
        <p:nvPr/>
      </p:nvGrpSpPr>
      <p:grpSpPr>
        <a:xfrm>
          <a:off x="0" y="0"/>
          <a:ext cx="0" cy="0"/>
          <a:chOff x="0" y="0"/>
          <a:chExt cx="0" cy="0"/>
        </a:xfrm>
      </p:grpSpPr>
      <p:grpSp>
        <p:nvGrpSpPr>
          <p:cNvPr id="581" name="Shape 581"/>
          <p:cNvGrpSpPr/>
          <p:nvPr/>
        </p:nvGrpSpPr>
        <p:grpSpPr>
          <a:xfrm>
            <a:off x="0" y="0"/>
            <a:ext cx="9143999" cy="6858000"/>
            <a:chOff x="0" y="0"/>
            <a:chExt cx="9143999" cy="6858000"/>
          </a:xfrm>
        </p:grpSpPr>
        <p:grpSp>
          <p:nvGrpSpPr>
            <p:cNvPr id="582" name="Shape 582"/>
            <p:cNvGrpSpPr/>
            <p:nvPr/>
          </p:nvGrpSpPr>
          <p:grpSpPr>
            <a:xfrm>
              <a:off x="0" y="0"/>
              <a:ext cx="8839200" cy="6858000"/>
              <a:chOff x="0" y="0"/>
              <a:chExt cx="8839200" cy="6858000"/>
            </a:xfrm>
          </p:grpSpPr>
          <p:grpSp>
            <p:nvGrpSpPr>
              <p:cNvPr id="583" name="Shape 583"/>
              <p:cNvGrpSpPr/>
              <p:nvPr/>
            </p:nvGrpSpPr>
            <p:grpSpPr>
              <a:xfrm>
                <a:off x="0" y="0"/>
                <a:ext cx="5105399" cy="4876799"/>
                <a:chOff x="0" y="0"/>
                <a:chExt cx="4648199" cy="4419599"/>
              </a:xfrm>
            </p:grpSpPr>
            <p:sp>
              <p:nvSpPr>
                <p:cNvPr id="584" name="Shape 584"/>
                <p:cNvSpPr/>
                <p:nvPr/>
              </p:nvSpPr>
              <p:spPr>
                <a:xfrm>
                  <a:off x="0" y="0"/>
                  <a:ext cx="4648199" cy="4419599"/>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85" name="Shape 585"/>
                <p:cNvSpPr/>
                <p:nvPr/>
              </p:nvSpPr>
              <p:spPr>
                <a:xfrm>
                  <a:off x="381000" y="381000"/>
                  <a:ext cx="3881436" cy="3657600"/>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86" name="Shape 586"/>
                <p:cNvSpPr/>
                <p:nvPr/>
              </p:nvSpPr>
              <p:spPr>
                <a:xfrm>
                  <a:off x="762000" y="762000"/>
                  <a:ext cx="3124199" cy="2892425"/>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87" name="Shape 587"/>
                <p:cNvSpPr/>
                <p:nvPr/>
              </p:nvSpPr>
              <p:spPr>
                <a:xfrm>
                  <a:off x="1143000" y="1143000"/>
                  <a:ext cx="2362200" cy="2141537"/>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88" name="Shape 588"/>
                <p:cNvSpPr/>
                <p:nvPr/>
              </p:nvSpPr>
              <p:spPr>
                <a:xfrm>
                  <a:off x="1447800" y="1447800"/>
                  <a:ext cx="1751012" cy="1527175"/>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grpSp>
            <p:nvGrpSpPr>
              <p:cNvPr id="589" name="Shape 589"/>
              <p:cNvGrpSpPr/>
              <p:nvPr/>
            </p:nvGrpSpPr>
            <p:grpSpPr>
              <a:xfrm>
                <a:off x="3200400" y="3200400"/>
                <a:ext cx="3886200" cy="3657600"/>
                <a:chOff x="0" y="0"/>
                <a:chExt cx="4648199" cy="4419599"/>
              </a:xfrm>
            </p:grpSpPr>
            <p:sp>
              <p:nvSpPr>
                <p:cNvPr id="590" name="Shape 590"/>
                <p:cNvSpPr/>
                <p:nvPr/>
              </p:nvSpPr>
              <p:spPr>
                <a:xfrm>
                  <a:off x="0" y="0"/>
                  <a:ext cx="4648199" cy="4419599"/>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91" name="Shape 591"/>
                <p:cNvSpPr/>
                <p:nvPr/>
              </p:nvSpPr>
              <p:spPr>
                <a:xfrm>
                  <a:off x="381000" y="381000"/>
                  <a:ext cx="3884611" cy="3656012"/>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92" name="Shape 592"/>
                <p:cNvSpPr/>
                <p:nvPr/>
              </p:nvSpPr>
              <p:spPr>
                <a:xfrm>
                  <a:off x="762000" y="762000"/>
                  <a:ext cx="3127374" cy="2898775"/>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93" name="Shape 593"/>
                <p:cNvSpPr/>
                <p:nvPr/>
              </p:nvSpPr>
              <p:spPr>
                <a:xfrm>
                  <a:off x="1143000" y="1143000"/>
                  <a:ext cx="2362200" cy="2133599"/>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94" name="Shape 594"/>
                <p:cNvSpPr/>
                <p:nvPr/>
              </p:nvSpPr>
              <p:spPr>
                <a:xfrm>
                  <a:off x="1446212" y="1447800"/>
                  <a:ext cx="1754187" cy="1520825"/>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grpSp>
            <p:nvGrpSpPr>
              <p:cNvPr id="595" name="Shape 595"/>
              <p:cNvGrpSpPr/>
              <p:nvPr/>
            </p:nvGrpSpPr>
            <p:grpSpPr>
              <a:xfrm>
                <a:off x="4495800" y="152400"/>
                <a:ext cx="4343400" cy="4114799"/>
                <a:chOff x="0" y="0"/>
                <a:chExt cx="4648199" cy="4419599"/>
              </a:xfrm>
            </p:grpSpPr>
            <p:sp>
              <p:nvSpPr>
                <p:cNvPr id="596" name="Shape 596"/>
                <p:cNvSpPr/>
                <p:nvPr/>
              </p:nvSpPr>
              <p:spPr>
                <a:xfrm>
                  <a:off x="0" y="0"/>
                  <a:ext cx="4648199" cy="4419599"/>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97" name="Shape 597"/>
                <p:cNvSpPr/>
                <p:nvPr/>
              </p:nvSpPr>
              <p:spPr>
                <a:xfrm>
                  <a:off x="381000" y="381000"/>
                  <a:ext cx="3892550" cy="3659186"/>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98" name="Shape 598"/>
                <p:cNvSpPr/>
                <p:nvPr/>
              </p:nvSpPr>
              <p:spPr>
                <a:xfrm>
                  <a:off x="763587" y="762000"/>
                  <a:ext cx="3122611" cy="2895600"/>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99" name="Shape 599"/>
                <p:cNvSpPr/>
                <p:nvPr/>
              </p:nvSpPr>
              <p:spPr>
                <a:xfrm>
                  <a:off x="1143000" y="1143000"/>
                  <a:ext cx="2362200" cy="2138361"/>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600" name="Shape 600"/>
                <p:cNvSpPr/>
                <p:nvPr/>
              </p:nvSpPr>
              <p:spPr>
                <a:xfrm>
                  <a:off x="1447800" y="1447800"/>
                  <a:ext cx="1752600" cy="1524000"/>
                </a:xfrm>
                <a:prstGeom prst="ellipse">
                  <a:avLst/>
                </a:prstGeom>
                <a:noFill/>
                <a:ln w="9525"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grpSp>
        <p:cxnSp>
          <p:nvCxnSpPr>
            <p:cNvPr id="601" name="Shape 601"/>
            <p:cNvCxnSpPr/>
            <p:nvPr/>
          </p:nvCxnSpPr>
          <p:spPr>
            <a:xfrm flipH="1">
              <a:off x="0" y="2438400"/>
              <a:ext cx="2514599" cy="3429000"/>
            </a:xfrm>
            <a:prstGeom prst="straightConnector1">
              <a:avLst/>
            </a:prstGeom>
            <a:noFill/>
            <a:ln w="9525" cap="flat" cmpd="sng">
              <a:solidFill>
                <a:schemeClr val="accent1"/>
              </a:solidFill>
              <a:prstDash val="solid"/>
              <a:miter/>
              <a:headEnd type="none" w="med" len="med"/>
              <a:tailEnd type="none" w="med" len="med"/>
            </a:ln>
          </p:spPr>
        </p:cxnSp>
        <p:cxnSp>
          <p:nvCxnSpPr>
            <p:cNvPr id="602" name="Shape 602"/>
            <p:cNvCxnSpPr/>
            <p:nvPr/>
          </p:nvCxnSpPr>
          <p:spPr>
            <a:xfrm>
              <a:off x="6629400" y="2209800"/>
              <a:ext cx="2514599" cy="2743199"/>
            </a:xfrm>
            <a:prstGeom prst="straightConnector1">
              <a:avLst/>
            </a:prstGeom>
            <a:noFill/>
            <a:ln w="9525" cap="flat" cmpd="sng">
              <a:solidFill>
                <a:schemeClr val="accent1"/>
              </a:solidFill>
              <a:prstDash val="solid"/>
              <a:miter/>
              <a:headEnd type="none" w="med" len="med"/>
              <a:tailEnd type="none" w="med" len="med"/>
            </a:ln>
          </p:spPr>
        </p:cxnSp>
        <p:cxnSp>
          <p:nvCxnSpPr>
            <p:cNvPr id="603" name="Shape 603"/>
            <p:cNvCxnSpPr/>
            <p:nvPr/>
          </p:nvCxnSpPr>
          <p:spPr>
            <a:xfrm rot="10800000" flipH="1">
              <a:off x="5105400" y="0"/>
              <a:ext cx="381000" cy="4953000"/>
            </a:xfrm>
            <a:prstGeom prst="straightConnector1">
              <a:avLst/>
            </a:prstGeom>
            <a:noFill/>
            <a:ln w="9525" cap="flat" cmpd="sng">
              <a:solidFill>
                <a:schemeClr val="accent1"/>
              </a:solidFill>
              <a:prstDash val="solid"/>
              <a:miter/>
              <a:headEnd type="none" w="med" len="med"/>
              <a:tailEnd type="none" w="med" len="med"/>
            </a:ln>
          </p:spPr>
        </p:cxnSp>
      </p:grpSp>
      <p:sp>
        <p:nvSpPr>
          <p:cNvPr id="604" name="Shape 604"/>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1pPr>
            <a:lvl2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2pPr>
            <a:lvl3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3pPr>
            <a:lvl4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4pPr>
            <a:lvl5pPr marL="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5pPr>
            <a:lvl6pPr marL="4572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9pPr>
          </a:lstStyle>
          <a:p>
            <a:endParaRPr/>
          </a:p>
        </p:txBody>
      </p:sp>
      <p:sp>
        <p:nvSpPr>
          <p:cNvPr id="605" name="Shape 605"/>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19379" algn="l" rtl="0">
              <a:spcBef>
                <a:spcPts val="640"/>
              </a:spcBef>
              <a:spcAft>
                <a:spcPts val="0"/>
              </a:spcAft>
              <a:buClr>
                <a:schemeClr val="accent2"/>
              </a:buClr>
              <a:buFont typeface="Times New Roman"/>
              <a:buChar char="•"/>
              <a:defRPr sz="3200" b="0" i="0" u="none" strike="noStrike" cap="none" baseline="0">
                <a:solidFill>
                  <a:schemeClr val="lt1"/>
                </a:solidFill>
                <a:latin typeface="Times New Roman"/>
                <a:ea typeface="Times New Roman"/>
                <a:cs typeface="Times New Roman"/>
                <a:sym typeface="Times New Roman"/>
              </a:defRPr>
            </a:lvl1pPr>
            <a:lvl2pPr marL="742950" marR="0" indent="-90169" algn="l" rtl="0">
              <a:spcBef>
                <a:spcPts val="560"/>
              </a:spcBef>
              <a:spcAft>
                <a:spcPts val="0"/>
              </a:spcAft>
              <a:buClr>
                <a:schemeClr val="hlink"/>
              </a:buClr>
              <a:buFont typeface="Times New Roman"/>
              <a:buChar char="•"/>
              <a:defRPr sz="2800" b="0" i="0" u="none" strike="noStrike" cap="none" baseline="0">
                <a:solidFill>
                  <a:schemeClr val="lt1"/>
                </a:solidFill>
                <a:latin typeface="Times New Roman"/>
                <a:ea typeface="Times New Roman"/>
                <a:cs typeface="Times New Roman"/>
                <a:sym typeface="Times New Roman"/>
              </a:defRPr>
            </a:lvl2pPr>
            <a:lvl3pPr marL="1143000" marR="0" indent="-60960" algn="l" rtl="0">
              <a:spcBef>
                <a:spcPts val="480"/>
              </a:spcBef>
              <a:spcAft>
                <a:spcPts val="0"/>
              </a:spcAft>
              <a:buClr>
                <a:schemeClr val="folHlink"/>
              </a:buClr>
              <a:buFont typeface="Times New Roman"/>
              <a:buChar char="•"/>
              <a:defRPr sz="2400" b="0" i="0" u="none" strike="noStrike" cap="none" baseline="0">
                <a:solidFill>
                  <a:schemeClr val="lt1"/>
                </a:solidFill>
                <a:latin typeface="Times New Roman"/>
                <a:ea typeface="Times New Roman"/>
                <a:cs typeface="Times New Roman"/>
                <a:sym typeface="Times New Roman"/>
              </a:defRPr>
            </a:lvl3pPr>
            <a:lvl4pPr marL="16002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4pPr>
            <a:lvl5pPr marL="20574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5pPr>
            <a:lvl6pPr marL="25146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6pPr>
            <a:lvl7pPr marL="29718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7pPr>
            <a:lvl8pPr marL="34290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8pPr>
            <a:lvl9pPr marL="3886200" marR="0" indent="-101600" algn="l" rtl="0">
              <a:spcBef>
                <a:spcPts val="400"/>
              </a:spcBef>
              <a:spcAft>
                <a:spcPts val="0"/>
              </a:spcAft>
              <a:buClr>
                <a:schemeClr val="lt1"/>
              </a:buClr>
              <a:buFont typeface="Times New Roman"/>
              <a:buChar char="•"/>
              <a:defRPr sz="2000" b="0" i="0" u="none" strike="noStrike" cap="none" baseline="0">
                <a:solidFill>
                  <a:schemeClr val="lt1"/>
                </a:solidFill>
                <a:latin typeface="Times New Roman"/>
                <a:ea typeface="Times New Roman"/>
                <a:cs typeface="Times New Roman"/>
                <a:sym typeface="Times New Roman"/>
              </a:defRPr>
            </a:lvl9pPr>
          </a:lstStyle>
          <a:p>
            <a:endParaRPr/>
          </a:p>
        </p:txBody>
      </p:sp>
      <p:sp>
        <p:nvSpPr>
          <p:cNvPr id="606" name="Shape 606"/>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607" name="Shape 607"/>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608" name="Shape 608"/>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EAEAEA"/>
              </a:buClr>
              <a:buSzPct val="25000"/>
              <a:buFont typeface="Times New Roman"/>
              <a:buNone/>
            </a:pPr>
            <a:fld id="{00000000-1234-1234-1234-123412341234}" type="slidenum">
              <a:rPr lang="en-US" sz="1400" b="0" i="0" u="none" strike="noStrike" cap="none" baseline="0">
                <a:solidFill>
                  <a:srgbClr val="EAEAEA"/>
                </a:solidFill>
                <a:latin typeface="Times New Roman"/>
                <a:ea typeface="Times New Roman"/>
                <a:cs typeface="Times New Roman"/>
                <a:sym typeface="Times New Roman"/>
              </a:rPr>
              <a:t>‹#›</a:t>
            </a:fld>
            <a:endParaRPr lang="en-US" sz="1400" b="0" i="0" u="none" strike="noStrike" cap="none" baseline="0">
              <a:solidFill>
                <a:srgbClr val="EAEAEA"/>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5"/>
        <p:cNvGrpSpPr/>
        <p:nvPr/>
      </p:nvGrpSpPr>
      <p:grpSpPr>
        <a:xfrm>
          <a:off x="0" y="0"/>
          <a:ext cx="0" cy="0"/>
          <a:chOff x="0" y="0"/>
          <a:chExt cx="0" cy="0"/>
        </a:xfrm>
      </p:grpSpPr>
      <p:sp>
        <p:nvSpPr>
          <p:cNvPr id="656" name="Shape 656"/>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57" name="Shape 657"/>
          <p:cNvSpPr txBox="1"/>
          <p:nvPr/>
        </p:nvSpPr>
        <p:spPr>
          <a:xfrm>
            <a:off x="0" y="0"/>
            <a:ext cx="9144000" cy="155574"/>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58" name="Shape 658"/>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59" name="Shape 659"/>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60" name="Shape 660"/>
          <p:cNvSpPr txBox="1"/>
          <p:nvPr/>
        </p:nvSpPr>
        <p:spPr>
          <a:xfrm>
            <a:off x="146050" y="6391275"/>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61" name="Shape 661"/>
          <p:cNvSpPr txBox="1"/>
          <p:nvPr/>
        </p:nvSpPr>
        <p:spPr>
          <a:xfrm>
            <a:off x="152400" y="158750"/>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662" name="Shape 662"/>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663" name="Shape 663"/>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664" name="Shape 664"/>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65" name="Shape 665"/>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666" name="Shape 666"/>
          <p:cNvSpPr txBox="1">
            <a:spLocks noGrp="1"/>
          </p:cNvSpPr>
          <p:nvPr>
            <p:ph type="sldNum" idx="12"/>
          </p:nvPr>
        </p:nvSpPr>
        <p:spPr>
          <a:xfrm>
            <a:off x="4267200" y="6324600"/>
            <a:ext cx="609599"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FFFFFF"/>
              </a:buClr>
              <a:buSzPct val="25000"/>
              <a:buFont typeface="Georgia"/>
              <a:buNone/>
            </a:pPr>
            <a:fld id="{00000000-1234-1234-1234-123412341234}" type="slidenum">
              <a:rPr lang="en-US" sz="1600" b="0" i="0" u="none" strike="noStrike" cap="none" baseline="0">
                <a:solidFill>
                  <a:srgbClr val="FFFFFF"/>
                </a:solidFill>
                <a:latin typeface="Georgia"/>
                <a:ea typeface="Georgia"/>
                <a:cs typeface="Georgia"/>
                <a:sym typeface="Georgia"/>
              </a:rPr>
              <a:t>‹#›</a:t>
            </a:fld>
            <a:endParaRPr lang="en-US" sz="1600" b="0" i="0" u="none" strike="noStrike" cap="none" baseline="0">
              <a:solidFill>
                <a:srgbClr val="FFFFFF"/>
              </a:solidFill>
              <a:latin typeface="Georgia"/>
              <a:ea typeface="Georgia"/>
              <a:cs typeface="Georgia"/>
              <a:sym typeface="Georgia"/>
            </a:endParaRPr>
          </a:p>
        </p:txBody>
      </p: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51"/>
        <p:cNvGrpSpPr/>
        <p:nvPr/>
      </p:nvGrpSpPr>
      <p:grpSpPr>
        <a:xfrm>
          <a:off x="0" y="0"/>
          <a:ext cx="0" cy="0"/>
          <a:chOff x="0" y="0"/>
          <a:chExt cx="0" cy="0"/>
        </a:xfrm>
      </p:grpSpPr>
      <p:sp>
        <p:nvSpPr>
          <p:cNvPr id="752" name="Shape 752"/>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753" name="Shape 753"/>
          <p:cNvSpPr txBox="1"/>
          <p:nvPr/>
        </p:nvSpPr>
        <p:spPr>
          <a:xfrm>
            <a:off x="0" y="0"/>
            <a:ext cx="9144000" cy="155574"/>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754" name="Shape 754"/>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755" name="Shape 755"/>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756" name="Shape 756"/>
          <p:cNvSpPr txBox="1"/>
          <p:nvPr/>
        </p:nvSpPr>
        <p:spPr>
          <a:xfrm>
            <a:off x="146050" y="6391275"/>
            <a:ext cx="8832849" cy="309561"/>
          </a:xfrm>
          <a:prstGeom prst="rect">
            <a:avLst/>
          </a:prstGeom>
          <a:solidFill>
            <a:srgbClr val="AAAAAA"/>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757" name="Shape 757"/>
          <p:cNvSpPr txBox="1"/>
          <p:nvPr/>
        </p:nvSpPr>
        <p:spPr>
          <a:xfrm>
            <a:off x="152400" y="158750"/>
            <a:ext cx="8832849" cy="6546850"/>
          </a:xfrm>
          <a:prstGeom prst="rect">
            <a:avLst/>
          </a:prstGeom>
          <a:noFill/>
          <a:ln w="9525" cap="flat" cmpd="sng">
            <a:solidFill>
              <a:srgbClr val="95959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758" name="Shape 758"/>
          <p:cNvSpPr txBox="1">
            <a:spLocks noGrp="1"/>
          </p:cNvSpPr>
          <p:nvPr>
            <p:ph type="title"/>
          </p:nvPr>
        </p:nvSpPr>
        <p:spPr>
          <a:xfrm>
            <a:off x="571500" y="685800"/>
            <a:ext cx="8001000" cy="914400"/>
          </a:xfrm>
          <a:prstGeom prst="rect">
            <a:avLst/>
          </a:prstGeom>
          <a:noFill/>
          <a:ln>
            <a:noFill/>
          </a:ln>
        </p:spPr>
        <p:txBody>
          <a:bodyPr lIns="91425" tIns="91425" rIns="91425" bIns="91425" anchor="ctr" anchorCtr="0"/>
          <a:lstStyle>
            <a:lvl1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1pPr>
            <a:lvl2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2pPr>
            <a:lvl3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3pPr>
            <a:lvl4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4pPr>
            <a:lvl5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5pPr>
            <a:lvl6pPr marL="4572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6pPr>
            <a:lvl7pPr marL="9144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7pPr>
            <a:lvl8pPr marL="13716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8pPr>
            <a:lvl9pPr marL="18288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9pPr>
          </a:lstStyle>
          <a:p>
            <a:endParaRPr dirty="0"/>
          </a:p>
        </p:txBody>
      </p:sp>
      <p:sp>
        <p:nvSpPr>
          <p:cNvPr id="759" name="Shape 759"/>
          <p:cNvSpPr txBox="1">
            <a:spLocks noGrp="1"/>
          </p:cNvSpPr>
          <p:nvPr>
            <p:ph type="body" idx="1"/>
          </p:nvPr>
        </p:nvSpPr>
        <p:spPr>
          <a:xfrm>
            <a:off x="571500" y="1981200"/>
            <a:ext cx="8001000" cy="3809999"/>
          </a:xfrm>
          <a:prstGeom prst="rect">
            <a:avLst/>
          </a:prstGeom>
          <a:noFill/>
          <a:ln>
            <a:noFill/>
          </a:ln>
        </p:spPr>
        <p:txBody>
          <a:bodyPr lIns="91425" tIns="91425" rIns="91425" bIns="91425" anchor="t" anchorCtr="0"/>
          <a:lstStyle>
            <a:lvl1pPr marL="454025" marR="0" indent="-149225" algn="l" rtl="0">
              <a:lnSpc>
                <a:spcPct val="110000"/>
              </a:lnSpc>
              <a:spcBef>
                <a:spcPts val="640"/>
              </a:spcBef>
              <a:spcAft>
                <a:spcPts val="0"/>
              </a:spcAft>
              <a:buClr>
                <a:schemeClr val="hlink"/>
              </a:buClr>
              <a:buFont typeface="Noto Sans Symbol"/>
              <a:buChar char="✓"/>
              <a:defRPr sz="3200" b="0" i="0" u="none" strike="noStrike" cap="none" baseline="0">
                <a:solidFill>
                  <a:schemeClr val="lt1"/>
                </a:solidFill>
                <a:latin typeface="Helvetica Neue"/>
                <a:ea typeface="Helvetica Neue"/>
                <a:cs typeface="Helvetica Neue"/>
                <a:sym typeface="Helvetica Neue"/>
              </a:defRPr>
            </a:lvl1pPr>
            <a:lvl2pPr marL="919163" marR="0" indent="-182562" algn="l" rtl="0">
              <a:spcBef>
                <a:spcPts val="560"/>
              </a:spcBef>
              <a:spcAft>
                <a:spcPts val="0"/>
              </a:spcAft>
              <a:buClr>
                <a:srgbClr val="FF8000"/>
              </a:buClr>
              <a:buFont typeface="Noto Sans Symbol"/>
              <a:buChar char="✓"/>
              <a:defRPr sz="2800" b="0" i="0" u="none" strike="noStrike" cap="none" baseline="0">
                <a:solidFill>
                  <a:schemeClr val="lt1"/>
                </a:solidFill>
                <a:latin typeface="Helvetica Neue"/>
                <a:ea typeface="Helvetica Neue"/>
                <a:cs typeface="Helvetica Neue"/>
                <a:sym typeface="Helvetica Neue"/>
              </a:defRPr>
            </a:lvl2pPr>
            <a:lvl3pPr marL="1371600" marR="0" indent="-165100" algn="l" rtl="0">
              <a:spcBef>
                <a:spcPts val="480"/>
              </a:spcBef>
              <a:spcAft>
                <a:spcPts val="0"/>
              </a:spcAft>
              <a:buClr>
                <a:schemeClr val="accent2"/>
              </a:buClr>
              <a:buFont typeface="Noto Sans Symbol"/>
              <a:buChar char="✓"/>
              <a:defRPr sz="2400" b="0" i="0" u="none" strike="noStrike" cap="none" baseline="0">
                <a:solidFill>
                  <a:schemeClr val="lt1"/>
                </a:solidFill>
                <a:latin typeface="Helvetica Neue"/>
                <a:ea typeface="Helvetica Neue"/>
                <a:cs typeface="Helvetica Neue"/>
                <a:sym typeface="Helvetica Neue"/>
              </a:defRPr>
            </a:lvl3pPr>
            <a:lvl4pPr marL="1844675" marR="0" indent="-180975" algn="l" rtl="0">
              <a:spcBef>
                <a:spcPts val="400"/>
              </a:spcBef>
              <a:spcAft>
                <a:spcPts val="0"/>
              </a:spcAft>
              <a:buClr>
                <a:schemeClr val="folHlink"/>
              </a:buClr>
              <a:buFont typeface="Noto Sans Symbol"/>
              <a:buChar char="✓"/>
              <a:defRPr sz="2000" b="0" i="0" u="none" strike="noStrike" cap="none" baseline="0">
                <a:solidFill>
                  <a:schemeClr val="lt1"/>
                </a:solidFill>
                <a:latin typeface="Helvetica Neue"/>
                <a:ea typeface="Helvetica Neue"/>
                <a:cs typeface="Helvetica Neue"/>
                <a:sym typeface="Helvetica Neue"/>
              </a:defRPr>
            </a:lvl4pPr>
            <a:lvl5pPr marL="2347913" marR="0" indent="-176213"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5pPr>
            <a:lvl6pPr marL="2805113" marR="0" indent="-176213"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6pPr>
            <a:lvl7pPr marL="32623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7pPr>
            <a:lvl8pPr marL="37195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8pPr>
            <a:lvl9pPr marL="41767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9pPr>
          </a:lstStyle>
          <a:p>
            <a:endParaRPr dirty="0"/>
          </a:p>
        </p:txBody>
      </p:sp>
      <p:sp>
        <p:nvSpPr>
          <p:cNvPr id="760" name="Shape 760"/>
          <p:cNvSpPr txBox="1">
            <a:spLocks noGrp="1"/>
          </p:cNvSpPr>
          <p:nvPr>
            <p:ph type="dt" idx="10"/>
          </p:nvPr>
        </p:nvSpPr>
        <p:spPr>
          <a:xfrm>
            <a:off x="152400" y="6248400"/>
            <a:ext cx="1752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400" b="0" i="0" u="none" strike="noStrike" cap="none" baseline="0">
                <a:solidFill>
                  <a:srgbClr val="FFFFFF"/>
                </a:solidFill>
                <a:latin typeface="Arial" panose="020B0604020202020204" pitchFamily="34" charset="0"/>
                <a:ea typeface="Helvetica Neue"/>
                <a:cs typeface="Arial" panose="020B0604020202020204" pitchFamily="34" charset="0"/>
                <a:sym typeface="Helvetica Neue"/>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lang="en-SG" dirty="0"/>
          </a:p>
        </p:txBody>
      </p:sp>
      <p:sp>
        <p:nvSpPr>
          <p:cNvPr id="761" name="Shape 761"/>
          <p:cNvSpPr txBox="1">
            <a:spLocks noGrp="1"/>
          </p:cNvSpPr>
          <p:nvPr>
            <p:ph type="ftr" idx="11"/>
          </p:nvPr>
        </p:nvSpPr>
        <p:spPr>
          <a:xfrm>
            <a:off x="2057400" y="6248400"/>
            <a:ext cx="5237161"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762" name="Shape 762"/>
          <p:cNvSpPr txBox="1">
            <a:spLocks noGrp="1"/>
          </p:cNvSpPr>
          <p:nvPr>
            <p:ph type="sldNum" idx="12"/>
          </p:nvPr>
        </p:nvSpPr>
        <p:spPr>
          <a:xfrm>
            <a:off x="4267200" y="6324600"/>
            <a:ext cx="609599" cy="441324"/>
          </a:xfrm>
          <a:prstGeom prst="rect">
            <a:avLst/>
          </a:prstGeom>
          <a:noFill/>
          <a:ln>
            <a:noFill/>
          </a:ln>
        </p:spPr>
        <p:txBody>
          <a:bodyPr lIns="91425" tIns="45700" rIns="91425" bIns="45700" anchor="t" anchorCtr="0">
            <a:noAutofit/>
          </a:bodyPr>
          <a:lstStyle>
            <a:lvl1pPr>
              <a:defRPr b="0" i="0">
                <a:latin typeface="Arial" panose="020B0604020202020204" pitchFamily="34" charset="0"/>
                <a:cs typeface="Arial" panose="020B0604020202020204" pitchFamily="34" charset="0"/>
              </a:defRPr>
            </a:lvl1pPr>
          </a:lstStyle>
          <a:p>
            <a:pPr algn="ctr">
              <a:buClr>
                <a:srgbClr val="FFFFFF"/>
              </a:buClr>
              <a:buSzPct val="25000"/>
              <a:buFont typeface="Helvetica Neue"/>
              <a:buNone/>
            </a:pPr>
            <a:fld id="{00000000-1234-1234-1234-123412341234}" type="slidenum">
              <a:rPr lang="en-US" smtClean="0">
                <a:solidFill>
                  <a:srgbClr val="FFFFFF"/>
                </a:solidFill>
                <a:ea typeface="Helvetica Neue"/>
                <a:sym typeface="Helvetica Neue"/>
              </a:rPr>
              <a:pPr algn="ctr">
                <a:buClr>
                  <a:srgbClr val="FFFFFF"/>
                </a:buClr>
                <a:buSzPct val="25000"/>
                <a:buFont typeface="Helvetica Neue"/>
                <a:buNone/>
              </a:pPr>
              <a:t>‹#›</a:t>
            </a:fld>
            <a:endParaRPr lang="en-US" dirty="0">
              <a:solidFill>
                <a:srgbClr val="FFFFFF"/>
              </a:solidFill>
              <a:ea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92"/>
        <p:cNvGrpSpPr/>
        <p:nvPr/>
      </p:nvGrpSpPr>
      <p:grpSpPr>
        <a:xfrm>
          <a:off x="0" y="0"/>
          <a:ext cx="0" cy="0"/>
          <a:chOff x="0" y="0"/>
          <a:chExt cx="0" cy="0"/>
        </a:xfrm>
      </p:grpSpPr>
      <p:sp>
        <p:nvSpPr>
          <p:cNvPr id="793" name="Shape 793"/>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794" name="Shape 794"/>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6pPr>
            <a:lvl7pPr marL="29718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7pPr>
            <a:lvl8pPr marL="34290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8pPr>
            <a:lvl9pPr marL="38862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795" name="Shape 795"/>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796" name="Shape 796"/>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797" name="Shape 797"/>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a:t>
            </a:fld>
            <a:endParaRPr lang="en-US" sz="1400" b="0" i="0" u="none" strike="noStrike" cap="none" baseline="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4" r:id="rId1"/>
    <p:sldLayoutId id="2147484236" r:id="rId2"/>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58"/>
        <p:cNvGrpSpPr/>
        <p:nvPr/>
      </p:nvGrpSpPr>
      <p:grpSpPr>
        <a:xfrm>
          <a:off x="0" y="0"/>
          <a:ext cx="0" cy="0"/>
          <a:chOff x="0" y="0"/>
          <a:chExt cx="0" cy="0"/>
        </a:xfrm>
      </p:grpSpPr>
      <p:grpSp>
        <p:nvGrpSpPr>
          <p:cNvPr id="859" name="Shape 859"/>
          <p:cNvGrpSpPr/>
          <p:nvPr/>
        </p:nvGrpSpPr>
        <p:grpSpPr>
          <a:xfrm>
            <a:off x="0" y="3124200"/>
            <a:ext cx="9144000" cy="3581399"/>
            <a:chOff x="0" y="3124200"/>
            <a:chExt cx="9144000" cy="3581399"/>
          </a:xfrm>
        </p:grpSpPr>
        <p:sp>
          <p:nvSpPr>
            <p:cNvPr id="860" name="Shape 860"/>
            <p:cNvSpPr txBox="1"/>
            <p:nvPr/>
          </p:nvSpPr>
          <p:spPr>
            <a:xfrm>
              <a:off x="0" y="3429000"/>
              <a:ext cx="9144000" cy="838199"/>
            </a:xfrm>
            <a:prstGeom prst="rect">
              <a:avLst/>
            </a:prstGeom>
            <a:gradFill>
              <a:gsLst>
                <a:gs pos="0">
                  <a:schemeClr val="dk2"/>
                </a:gs>
                <a:gs pos="100000">
                  <a:srgbClr val="262626"/>
                </a:gs>
              </a:gsLst>
              <a:lin ang="54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61" name="Shape 861"/>
            <p:cNvSpPr txBox="1"/>
            <p:nvPr/>
          </p:nvSpPr>
          <p:spPr>
            <a:xfrm>
              <a:off x="0" y="4267200"/>
              <a:ext cx="9144000" cy="1828800"/>
            </a:xfrm>
            <a:prstGeom prst="rect">
              <a:avLst/>
            </a:prstGeom>
            <a:gradFill>
              <a:gsLst>
                <a:gs pos="0">
                  <a:srgbClr val="262626"/>
                </a:gs>
                <a:gs pos="100000">
                  <a:schemeClr val="dk2"/>
                </a:gs>
              </a:gsLst>
              <a:lin ang="54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62" name="Shape 862"/>
            <p:cNvSpPr txBox="1"/>
            <p:nvPr/>
          </p:nvSpPr>
          <p:spPr>
            <a:xfrm>
              <a:off x="152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63" name="Shape 863"/>
            <p:cNvSpPr txBox="1"/>
            <p:nvPr/>
          </p:nvSpPr>
          <p:spPr>
            <a:xfrm>
              <a:off x="3048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64" name="Shape 864"/>
            <p:cNvSpPr txBox="1"/>
            <p:nvPr/>
          </p:nvSpPr>
          <p:spPr>
            <a:xfrm>
              <a:off x="457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65" name="Shape 865"/>
            <p:cNvSpPr txBox="1"/>
            <p:nvPr/>
          </p:nvSpPr>
          <p:spPr>
            <a:xfrm>
              <a:off x="609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66" name="Shape 866"/>
            <p:cNvSpPr txBox="1"/>
            <p:nvPr/>
          </p:nvSpPr>
          <p:spPr>
            <a:xfrm>
              <a:off x="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67" name="Shape 867"/>
            <p:cNvSpPr txBox="1"/>
            <p:nvPr/>
          </p:nvSpPr>
          <p:spPr>
            <a:xfrm>
              <a:off x="7620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68" name="Shape 868"/>
            <p:cNvSpPr txBox="1"/>
            <p:nvPr/>
          </p:nvSpPr>
          <p:spPr>
            <a:xfrm>
              <a:off x="914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69" name="Shape 869"/>
            <p:cNvSpPr txBox="1"/>
            <p:nvPr/>
          </p:nvSpPr>
          <p:spPr>
            <a:xfrm>
              <a:off x="10668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70" name="Shape 870"/>
            <p:cNvSpPr txBox="1"/>
            <p:nvPr/>
          </p:nvSpPr>
          <p:spPr>
            <a:xfrm>
              <a:off x="1219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71" name="Shape 871"/>
            <p:cNvSpPr txBox="1"/>
            <p:nvPr/>
          </p:nvSpPr>
          <p:spPr>
            <a:xfrm>
              <a:off x="1371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72" name="Shape 872"/>
            <p:cNvSpPr txBox="1"/>
            <p:nvPr/>
          </p:nvSpPr>
          <p:spPr>
            <a:xfrm>
              <a:off x="15240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73" name="Shape 873"/>
            <p:cNvSpPr txBox="1"/>
            <p:nvPr/>
          </p:nvSpPr>
          <p:spPr>
            <a:xfrm>
              <a:off x="1676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74" name="Shape 874"/>
            <p:cNvSpPr txBox="1"/>
            <p:nvPr/>
          </p:nvSpPr>
          <p:spPr>
            <a:xfrm>
              <a:off x="18288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75" name="Shape 875"/>
            <p:cNvSpPr txBox="1"/>
            <p:nvPr/>
          </p:nvSpPr>
          <p:spPr>
            <a:xfrm>
              <a:off x="1981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76" name="Shape 876"/>
            <p:cNvSpPr txBox="1"/>
            <p:nvPr/>
          </p:nvSpPr>
          <p:spPr>
            <a:xfrm>
              <a:off x="2133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77" name="Shape 877"/>
            <p:cNvSpPr txBox="1"/>
            <p:nvPr/>
          </p:nvSpPr>
          <p:spPr>
            <a:xfrm>
              <a:off x="22860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78" name="Shape 878"/>
            <p:cNvSpPr txBox="1"/>
            <p:nvPr/>
          </p:nvSpPr>
          <p:spPr>
            <a:xfrm>
              <a:off x="2438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79" name="Shape 879"/>
            <p:cNvSpPr txBox="1"/>
            <p:nvPr/>
          </p:nvSpPr>
          <p:spPr>
            <a:xfrm>
              <a:off x="2590800" y="3124200"/>
              <a:ext cx="1523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80" name="Shape 880"/>
            <p:cNvSpPr txBox="1"/>
            <p:nvPr/>
          </p:nvSpPr>
          <p:spPr>
            <a:xfrm>
              <a:off x="2743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81" name="Shape 881"/>
            <p:cNvSpPr txBox="1"/>
            <p:nvPr/>
          </p:nvSpPr>
          <p:spPr>
            <a:xfrm>
              <a:off x="2895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82" name="Shape 882"/>
            <p:cNvSpPr txBox="1"/>
            <p:nvPr/>
          </p:nvSpPr>
          <p:spPr>
            <a:xfrm>
              <a:off x="30480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83" name="Shape 883"/>
            <p:cNvSpPr txBox="1"/>
            <p:nvPr/>
          </p:nvSpPr>
          <p:spPr>
            <a:xfrm>
              <a:off x="3200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84" name="Shape 884"/>
            <p:cNvSpPr txBox="1"/>
            <p:nvPr/>
          </p:nvSpPr>
          <p:spPr>
            <a:xfrm>
              <a:off x="33528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85" name="Shape 885"/>
            <p:cNvSpPr txBox="1"/>
            <p:nvPr/>
          </p:nvSpPr>
          <p:spPr>
            <a:xfrm>
              <a:off x="3505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86" name="Shape 886"/>
            <p:cNvSpPr txBox="1"/>
            <p:nvPr/>
          </p:nvSpPr>
          <p:spPr>
            <a:xfrm>
              <a:off x="3657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87" name="Shape 887"/>
            <p:cNvSpPr txBox="1"/>
            <p:nvPr/>
          </p:nvSpPr>
          <p:spPr>
            <a:xfrm>
              <a:off x="38100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88" name="Shape 888"/>
            <p:cNvSpPr txBox="1"/>
            <p:nvPr/>
          </p:nvSpPr>
          <p:spPr>
            <a:xfrm>
              <a:off x="3962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89" name="Shape 889"/>
            <p:cNvSpPr txBox="1"/>
            <p:nvPr/>
          </p:nvSpPr>
          <p:spPr>
            <a:xfrm>
              <a:off x="41148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90" name="Shape 890"/>
            <p:cNvSpPr txBox="1"/>
            <p:nvPr/>
          </p:nvSpPr>
          <p:spPr>
            <a:xfrm>
              <a:off x="4267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91" name="Shape 891"/>
            <p:cNvSpPr txBox="1"/>
            <p:nvPr/>
          </p:nvSpPr>
          <p:spPr>
            <a:xfrm>
              <a:off x="4419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92" name="Shape 892"/>
            <p:cNvSpPr txBox="1"/>
            <p:nvPr/>
          </p:nvSpPr>
          <p:spPr>
            <a:xfrm>
              <a:off x="45720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93" name="Shape 893"/>
            <p:cNvSpPr txBox="1"/>
            <p:nvPr/>
          </p:nvSpPr>
          <p:spPr>
            <a:xfrm>
              <a:off x="4724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94" name="Shape 894"/>
            <p:cNvSpPr txBox="1"/>
            <p:nvPr/>
          </p:nvSpPr>
          <p:spPr>
            <a:xfrm>
              <a:off x="48768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95" name="Shape 895"/>
            <p:cNvSpPr txBox="1"/>
            <p:nvPr/>
          </p:nvSpPr>
          <p:spPr>
            <a:xfrm>
              <a:off x="5029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96" name="Shape 896"/>
            <p:cNvSpPr txBox="1"/>
            <p:nvPr/>
          </p:nvSpPr>
          <p:spPr>
            <a:xfrm>
              <a:off x="5181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97" name="Shape 897"/>
            <p:cNvSpPr txBox="1"/>
            <p:nvPr/>
          </p:nvSpPr>
          <p:spPr>
            <a:xfrm>
              <a:off x="53340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98" name="Shape 898"/>
            <p:cNvSpPr txBox="1"/>
            <p:nvPr/>
          </p:nvSpPr>
          <p:spPr>
            <a:xfrm>
              <a:off x="5486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99" name="Shape 899"/>
            <p:cNvSpPr txBox="1"/>
            <p:nvPr/>
          </p:nvSpPr>
          <p:spPr>
            <a:xfrm>
              <a:off x="56388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00" name="Shape 900"/>
            <p:cNvSpPr txBox="1"/>
            <p:nvPr/>
          </p:nvSpPr>
          <p:spPr>
            <a:xfrm>
              <a:off x="5791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01" name="Shape 901"/>
            <p:cNvSpPr txBox="1"/>
            <p:nvPr/>
          </p:nvSpPr>
          <p:spPr>
            <a:xfrm>
              <a:off x="5943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02" name="Shape 902"/>
            <p:cNvSpPr txBox="1"/>
            <p:nvPr/>
          </p:nvSpPr>
          <p:spPr>
            <a:xfrm>
              <a:off x="6019800" y="3124200"/>
              <a:ext cx="1523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03" name="Shape 903"/>
            <p:cNvSpPr txBox="1"/>
            <p:nvPr/>
          </p:nvSpPr>
          <p:spPr>
            <a:xfrm>
              <a:off x="6248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04" name="Shape 904"/>
            <p:cNvSpPr txBox="1"/>
            <p:nvPr/>
          </p:nvSpPr>
          <p:spPr>
            <a:xfrm>
              <a:off x="64008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05" name="Shape 905"/>
            <p:cNvSpPr txBox="1"/>
            <p:nvPr/>
          </p:nvSpPr>
          <p:spPr>
            <a:xfrm>
              <a:off x="6553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06" name="Shape 906"/>
            <p:cNvSpPr txBox="1"/>
            <p:nvPr/>
          </p:nvSpPr>
          <p:spPr>
            <a:xfrm>
              <a:off x="6705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07" name="Shape 907"/>
            <p:cNvSpPr txBox="1"/>
            <p:nvPr/>
          </p:nvSpPr>
          <p:spPr>
            <a:xfrm>
              <a:off x="68580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08" name="Shape 908"/>
            <p:cNvSpPr txBox="1"/>
            <p:nvPr/>
          </p:nvSpPr>
          <p:spPr>
            <a:xfrm>
              <a:off x="7010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09" name="Shape 909"/>
            <p:cNvSpPr txBox="1"/>
            <p:nvPr/>
          </p:nvSpPr>
          <p:spPr>
            <a:xfrm>
              <a:off x="71628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10" name="Shape 910"/>
            <p:cNvSpPr txBox="1"/>
            <p:nvPr/>
          </p:nvSpPr>
          <p:spPr>
            <a:xfrm>
              <a:off x="7315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11" name="Shape 911"/>
            <p:cNvSpPr txBox="1"/>
            <p:nvPr/>
          </p:nvSpPr>
          <p:spPr>
            <a:xfrm>
              <a:off x="7467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12" name="Shape 912"/>
            <p:cNvSpPr txBox="1"/>
            <p:nvPr/>
          </p:nvSpPr>
          <p:spPr>
            <a:xfrm>
              <a:off x="76200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13" name="Shape 913"/>
            <p:cNvSpPr txBox="1"/>
            <p:nvPr/>
          </p:nvSpPr>
          <p:spPr>
            <a:xfrm>
              <a:off x="7772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14" name="Shape 914"/>
            <p:cNvSpPr txBox="1"/>
            <p:nvPr/>
          </p:nvSpPr>
          <p:spPr>
            <a:xfrm>
              <a:off x="79248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15" name="Shape 915"/>
            <p:cNvSpPr txBox="1"/>
            <p:nvPr/>
          </p:nvSpPr>
          <p:spPr>
            <a:xfrm>
              <a:off x="8077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16" name="Shape 916"/>
            <p:cNvSpPr txBox="1"/>
            <p:nvPr/>
          </p:nvSpPr>
          <p:spPr>
            <a:xfrm>
              <a:off x="8229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17" name="Shape 917"/>
            <p:cNvSpPr txBox="1"/>
            <p:nvPr/>
          </p:nvSpPr>
          <p:spPr>
            <a:xfrm>
              <a:off x="83820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18" name="Shape 918"/>
            <p:cNvSpPr txBox="1"/>
            <p:nvPr/>
          </p:nvSpPr>
          <p:spPr>
            <a:xfrm>
              <a:off x="85344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19" name="Shape 919"/>
            <p:cNvSpPr txBox="1"/>
            <p:nvPr/>
          </p:nvSpPr>
          <p:spPr>
            <a:xfrm>
              <a:off x="86868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20" name="Shape 920"/>
            <p:cNvSpPr txBox="1"/>
            <p:nvPr/>
          </p:nvSpPr>
          <p:spPr>
            <a:xfrm>
              <a:off x="88392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21" name="Shape 921"/>
            <p:cNvSpPr txBox="1"/>
            <p:nvPr/>
          </p:nvSpPr>
          <p:spPr>
            <a:xfrm>
              <a:off x="8991600" y="3124200"/>
              <a:ext cx="76199" cy="35813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22" name="Shape 922"/>
            <p:cNvSpPr txBox="1"/>
            <p:nvPr/>
          </p:nvSpPr>
          <p:spPr>
            <a:xfrm>
              <a:off x="0" y="4343400"/>
              <a:ext cx="9144000" cy="76199"/>
            </a:xfrm>
            <a:prstGeom prst="rect">
              <a:avLst/>
            </a:prstGeom>
            <a:solidFill>
              <a:schemeClr val="dk2"/>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sp>
        <p:nvSpPr>
          <p:cNvPr id="923" name="Shape 923"/>
          <p:cNvSpPr/>
          <p:nvPr/>
        </p:nvSpPr>
        <p:spPr>
          <a:xfrm rot="-5400000">
            <a:off x="3871118" y="1005681"/>
            <a:ext cx="150811" cy="4845050"/>
          </a:xfrm>
          <a:custGeom>
            <a:avLst/>
            <a:gdLst/>
            <a:ahLst/>
            <a:cxnLst/>
            <a:rect l="0" t="0" r="0" b="0"/>
            <a:pathLst>
              <a:path w="120000" h="120000" extrusionOk="0">
                <a:moveTo>
                  <a:pt x="5052" y="120000"/>
                </a:moveTo>
                <a:lnTo>
                  <a:pt x="5052" y="119213"/>
                </a:lnTo>
                <a:lnTo>
                  <a:pt x="6315" y="118269"/>
                </a:lnTo>
                <a:lnTo>
                  <a:pt x="15157" y="115910"/>
                </a:lnTo>
                <a:lnTo>
                  <a:pt x="24000" y="113315"/>
                </a:lnTo>
                <a:lnTo>
                  <a:pt x="26526" y="111900"/>
                </a:lnTo>
                <a:lnTo>
                  <a:pt x="29052" y="110484"/>
                </a:lnTo>
                <a:lnTo>
                  <a:pt x="32842" y="107575"/>
                </a:lnTo>
                <a:lnTo>
                  <a:pt x="35368" y="104665"/>
                </a:lnTo>
                <a:lnTo>
                  <a:pt x="40421" y="102070"/>
                </a:lnTo>
                <a:lnTo>
                  <a:pt x="44210" y="99868"/>
                </a:lnTo>
                <a:lnTo>
                  <a:pt x="55578" y="95386"/>
                </a:lnTo>
                <a:lnTo>
                  <a:pt x="54315" y="96094"/>
                </a:lnTo>
                <a:lnTo>
                  <a:pt x="44210" y="99868"/>
                </a:lnTo>
                <a:lnTo>
                  <a:pt x="40421" y="102306"/>
                </a:lnTo>
                <a:lnTo>
                  <a:pt x="35368" y="105216"/>
                </a:lnTo>
                <a:lnTo>
                  <a:pt x="45473" y="101520"/>
                </a:lnTo>
                <a:lnTo>
                  <a:pt x="50526" y="99868"/>
                </a:lnTo>
                <a:lnTo>
                  <a:pt x="56842" y="98453"/>
                </a:lnTo>
                <a:lnTo>
                  <a:pt x="60631" y="96566"/>
                </a:lnTo>
                <a:lnTo>
                  <a:pt x="63157" y="94521"/>
                </a:lnTo>
                <a:lnTo>
                  <a:pt x="65684" y="92398"/>
                </a:lnTo>
                <a:lnTo>
                  <a:pt x="68210" y="90196"/>
                </a:lnTo>
                <a:lnTo>
                  <a:pt x="68210" y="85871"/>
                </a:lnTo>
                <a:lnTo>
                  <a:pt x="65684" y="81546"/>
                </a:lnTo>
                <a:lnTo>
                  <a:pt x="65684" y="77300"/>
                </a:lnTo>
                <a:lnTo>
                  <a:pt x="65684" y="75334"/>
                </a:lnTo>
                <a:lnTo>
                  <a:pt x="69473" y="72896"/>
                </a:lnTo>
                <a:lnTo>
                  <a:pt x="72000" y="70537"/>
                </a:lnTo>
                <a:lnTo>
                  <a:pt x="74526" y="69515"/>
                </a:lnTo>
                <a:lnTo>
                  <a:pt x="77052" y="68650"/>
                </a:lnTo>
                <a:lnTo>
                  <a:pt x="74526" y="70222"/>
                </a:lnTo>
                <a:lnTo>
                  <a:pt x="72000" y="71795"/>
                </a:lnTo>
                <a:lnTo>
                  <a:pt x="69473" y="74941"/>
                </a:lnTo>
                <a:lnTo>
                  <a:pt x="69473" y="78086"/>
                </a:lnTo>
                <a:lnTo>
                  <a:pt x="69473" y="81310"/>
                </a:lnTo>
                <a:lnTo>
                  <a:pt x="72000" y="87680"/>
                </a:lnTo>
                <a:lnTo>
                  <a:pt x="72000" y="90825"/>
                </a:lnTo>
                <a:lnTo>
                  <a:pt x="69473" y="94049"/>
                </a:lnTo>
                <a:lnTo>
                  <a:pt x="70736" y="93342"/>
                </a:lnTo>
                <a:lnTo>
                  <a:pt x="73263" y="90039"/>
                </a:lnTo>
                <a:lnTo>
                  <a:pt x="73263" y="86657"/>
                </a:lnTo>
                <a:lnTo>
                  <a:pt x="72000" y="79973"/>
                </a:lnTo>
                <a:lnTo>
                  <a:pt x="73263" y="77614"/>
                </a:lnTo>
                <a:lnTo>
                  <a:pt x="72000" y="79973"/>
                </a:lnTo>
                <a:lnTo>
                  <a:pt x="74526" y="82883"/>
                </a:lnTo>
                <a:lnTo>
                  <a:pt x="75789" y="86028"/>
                </a:lnTo>
                <a:lnTo>
                  <a:pt x="75789" y="88152"/>
                </a:lnTo>
                <a:lnTo>
                  <a:pt x="75789" y="90196"/>
                </a:lnTo>
                <a:lnTo>
                  <a:pt x="73263" y="91847"/>
                </a:lnTo>
                <a:lnTo>
                  <a:pt x="70736" y="93342"/>
                </a:lnTo>
                <a:lnTo>
                  <a:pt x="68210" y="95386"/>
                </a:lnTo>
                <a:lnTo>
                  <a:pt x="68210" y="96015"/>
                </a:lnTo>
                <a:lnTo>
                  <a:pt x="70736" y="95465"/>
                </a:lnTo>
                <a:lnTo>
                  <a:pt x="73263" y="94678"/>
                </a:lnTo>
                <a:lnTo>
                  <a:pt x="78315" y="92319"/>
                </a:lnTo>
                <a:lnTo>
                  <a:pt x="80842" y="89252"/>
                </a:lnTo>
                <a:lnTo>
                  <a:pt x="83368" y="85714"/>
                </a:lnTo>
                <a:lnTo>
                  <a:pt x="85894" y="78872"/>
                </a:lnTo>
                <a:lnTo>
                  <a:pt x="85894" y="74705"/>
                </a:lnTo>
                <a:lnTo>
                  <a:pt x="85894" y="73053"/>
                </a:lnTo>
                <a:lnTo>
                  <a:pt x="84631" y="71480"/>
                </a:lnTo>
                <a:lnTo>
                  <a:pt x="84631" y="69829"/>
                </a:lnTo>
                <a:lnTo>
                  <a:pt x="85894" y="68099"/>
                </a:lnTo>
                <a:lnTo>
                  <a:pt x="89684" y="66998"/>
                </a:lnTo>
                <a:lnTo>
                  <a:pt x="90947" y="66448"/>
                </a:lnTo>
                <a:lnTo>
                  <a:pt x="90947" y="65976"/>
                </a:lnTo>
                <a:lnTo>
                  <a:pt x="90947" y="65740"/>
                </a:lnTo>
                <a:lnTo>
                  <a:pt x="90947" y="65268"/>
                </a:lnTo>
                <a:lnTo>
                  <a:pt x="93473" y="64010"/>
                </a:lnTo>
                <a:lnTo>
                  <a:pt x="98526" y="62830"/>
                </a:lnTo>
                <a:lnTo>
                  <a:pt x="101052" y="61730"/>
                </a:lnTo>
                <a:lnTo>
                  <a:pt x="102315" y="60707"/>
                </a:lnTo>
                <a:lnTo>
                  <a:pt x="103578" y="60314"/>
                </a:lnTo>
                <a:lnTo>
                  <a:pt x="106105" y="59764"/>
                </a:lnTo>
                <a:lnTo>
                  <a:pt x="111157" y="58663"/>
                </a:lnTo>
                <a:lnTo>
                  <a:pt x="118736" y="57640"/>
                </a:lnTo>
                <a:lnTo>
                  <a:pt x="120000" y="57247"/>
                </a:lnTo>
                <a:lnTo>
                  <a:pt x="120000" y="57090"/>
                </a:lnTo>
                <a:lnTo>
                  <a:pt x="114947" y="56697"/>
                </a:lnTo>
                <a:lnTo>
                  <a:pt x="113684" y="56618"/>
                </a:lnTo>
                <a:lnTo>
                  <a:pt x="113684" y="56461"/>
                </a:lnTo>
                <a:lnTo>
                  <a:pt x="116210" y="55910"/>
                </a:lnTo>
                <a:lnTo>
                  <a:pt x="117473" y="54652"/>
                </a:lnTo>
                <a:lnTo>
                  <a:pt x="113684" y="53944"/>
                </a:lnTo>
                <a:lnTo>
                  <a:pt x="111157" y="53473"/>
                </a:lnTo>
                <a:lnTo>
                  <a:pt x="109894" y="53001"/>
                </a:lnTo>
                <a:lnTo>
                  <a:pt x="108631" y="51900"/>
                </a:lnTo>
                <a:lnTo>
                  <a:pt x="106105" y="51035"/>
                </a:lnTo>
                <a:lnTo>
                  <a:pt x="103578" y="50091"/>
                </a:lnTo>
                <a:lnTo>
                  <a:pt x="99789" y="48912"/>
                </a:lnTo>
                <a:lnTo>
                  <a:pt x="94736" y="47103"/>
                </a:lnTo>
                <a:lnTo>
                  <a:pt x="93473" y="45766"/>
                </a:lnTo>
                <a:lnTo>
                  <a:pt x="92210" y="44429"/>
                </a:lnTo>
                <a:lnTo>
                  <a:pt x="87157" y="42857"/>
                </a:lnTo>
                <a:lnTo>
                  <a:pt x="83368" y="40576"/>
                </a:lnTo>
                <a:lnTo>
                  <a:pt x="79578" y="38532"/>
                </a:lnTo>
                <a:lnTo>
                  <a:pt x="79578" y="36330"/>
                </a:lnTo>
                <a:lnTo>
                  <a:pt x="79578" y="34442"/>
                </a:lnTo>
                <a:lnTo>
                  <a:pt x="79578" y="32634"/>
                </a:lnTo>
                <a:lnTo>
                  <a:pt x="83368" y="30825"/>
                </a:lnTo>
                <a:lnTo>
                  <a:pt x="79578" y="29724"/>
                </a:lnTo>
                <a:lnTo>
                  <a:pt x="78315" y="28545"/>
                </a:lnTo>
                <a:lnTo>
                  <a:pt x="75789" y="26028"/>
                </a:lnTo>
                <a:lnTo>
                  <a:pt x="73263" y="23512"/>
                </a:lnTo>
                <a:lnTo>
                  <a:pt x="69473" y="21074"/>
                </a:lnTo>
                <a:lnTo>
                  <a:pt x="65684" y="19108"/>
                </a:lnTo>
                <a:lnTo>
                  <a:pt x="64421" y="17457"/>
                </a:lnTo>
                <a:lnTo>
                  <a:pt x="68210" y="14154"/>
                </a:lnTo>
                <a:lnTo>
                  <a:pt x="68210" y="13132"/>
                </a:lnTo>
                <a:lnTo>
                  <a:pt x="68210" y="12346"/>
                </a:lnTo>
                <a:lnTo>
                  <a:pt x="68210" y="11952"/>
                </a:lnTo>
                <a:lnTo>
                  <a:pt x="65684" y="11402"/>
                </a:lnTo>
                <a:lnTo>
                  <a:pt x="64421" y="10773"/>
                </a:lnTo>
                <a:lnTo>
                  <a:pt x="64421" y="10144"/>
                </a:lnTo>
                <a:lnTo>
                  <a:pt x="68210" y="10301"/>
                </a:lnTo>
                <a:lnTo>
                  <a:pt x="69473" y="9357"/>
                </a:lnTo>
                <a:lnTo>
                  <a:pt x="69473" y="9121"/>
                </a:lnTo>
                <a:lnTo>
                  <a:pt x="70736" y="9200"/>
                </a:lnTo>
                <a:lnTo>
                  <a:pt x="73263" y="9279"/>
                </a:lnTo>
                <a:lnTo>
                  <a:pt x="74526" y="9357"/>
                </a:lnTo>
                <a:lnTo>
                  <a:pt x="75789" y="9279"/>
                </a:lnTo>
                <a:lnTo>
                  <a:pt x="77052" y="9043"/>
                </a:lnTo>
                <a:lnTo>
                  <a:pt x="79578" y="7470"/>
                </a:lnTo>
                <a:lnTo>
                  <a:pt x="83368" y="5897"/>
                </a:lnTo>
                <a:lnTo>
                  <a:pt x="83368" y="4325"/>
                </a:lnTo>
                <a:lnTo>
                  <a:pt x="83368" y="2830"/>
                </a:lnTo>
                <a:lnTo>
                  <a:pt x="80842" y="2673"/>
                </a:lnTo>
                <a:lnTo>
                  <a:pt x="78315" y="2516"/>
                </a:lnTo>
                <a:lnTo>
                  <a:pt x="79578" y="1572"/>
                </a:lnTo>
                <a:lnTo>
                  <a:pt x="77052" y="1494"/>
                </a:lnTo>
                <a:lnTo>
                  <a:pt x="75789" y="1415"/>
                </a:lnTo>
                <a:lnTo>
                  <a:pt x="73263" y="1336"/>
                </a:lnTo>
                <a:lnTo>
                  <a:pt x="72000" y="1258"/>
                </a:lnTo>
                <a:lnTo>
                  <a:pt x="69473" y="1179"/>
                </a:lnTo>
                <a:lnTo>
                  <a:pt x="65684" y="1022"/>
                </a:lnTo>
                <a:lnTo>
                  <a:pt x="60631" y="471"/>
                </a:lnTo>
                <a:lnTo>
                  <a:pt x="55578" y="78"/>
                </a:lnTo>
                <a:lnTo>
                  <a:pt x="51789" y="0"/>
                </a:lnTo>
                <a:lnTo>
                  <a:pt x="49263" y="0"/>
                </a:lnTo>
                <a:lnTo>
                  <a:pt x="46736" y="314"/>
                </a:lnTo>
                <a:lnTo>
                  <a:pt x="42947" y="1100"/>
                </a:lnTo>
                <a:lnTo>
                  <a:pt x="39157" y="1965"/>
                </a:lnTo>
                <a:lnTo>
                  <a:pt x="32842" y="2673"/>
                </a:lnTo>
                <a:lnTo>
                  <a:pt x="32842" y="2752"/>
                </a:lnTo>
                <a:lnTo>
                  <a:pt x="31578" y="2752"/>
                </a:lnTo>
                <a:lnTo>
                  <a:pt x="30315" y="2595"/>
                </a:lnTo>
                <a:lnTo>
                  <a:pt x="27789" y="2201"/>
                </a:lnTo>
                <a:lnTo>
                  <a:pt x="25263" y="2830"/>
                </a:lnTo>
                <a:lnTo>
                  <a:pt x="24000" y="3145"/>
                </a:lnTo>
                <a:lnTo>
                  <a:pt x="21473" y="3145"/>
                </a:lnTo>
                <a:lnTo>
                  <a:pt x="20210" y="3145"/>
                </a:lnTo>
                <a:lnTo>
                  <a:pt x="18947" y="2830"/>
                </a:lnTo>
                <a:lnTo>
                  <a:pt x="17684" y="3381"/>
                </a:lnTo>
                <a:lnTo>
                  <a:pt x="13894" y="3066"/>
                </a:lnTo>
                <a:lnTo>
                  <a:pt x="6315" y="5268"/>
                </a:lnTo>
                <a:lnTo>
                  <a:pt x="1263" y="7470"/>
                </a:lnTo>
                <a:lnTo>
                  <a:pt x="0" y="8650"/>
                </a:lnTo>
                <a:lnTo>
                  <a:pt x="0" y="9750"/>
                </a:lnTo>
                <a:lnTo>
                  <a:pt x="0" y="10773"/>
                </a:lnTo>
                <a:lnTo>
                  <a:pt x="1263" y="11874"/>
                </a:lnTo>
                <a:lnTo>
                  <a:pt x="3789" y="12896"/>
                </a:lnTo>
                <a:lnTo>
                  <a:pt x="8842" y="14076"/>
                </a:lnTo>
                <a:lnTo>
                  <a:pt x="8842" y="14705"/>
                </a:lnTo>
                <a:lnTo>
                  <a:pt x="8842" y="15334"/>
                </a:lnTo>
                <a:lnTo>
                  <a:pt x="11368" y="15570"/>
                </a:lnTo>
                <a:lnTo>
                  <a:pt x="13894" y="15727"/>
                </a:lnTo>
                <a:lnTo>
                  <a:pt x="17684" y="15884"/>
                </a:lnTo>
                <a:lnTo>
                  <a:pt x="18947" y="17693"/>
                </a:lnTo>
                <a:lnTo>
                  <a:pt x="20210" y="19737"/>
                </a:lnTo>
                <a:lnTo>
                  <a:pt x="21473" y="20681"/>
                </a:lnTo>
                <a:lnTo>
                  <a:pt x="25263" y="21389"/>
                </a:lnTo>
                <a:lnTo>
                  <a:pt x="27789" y="21861"/>
                </a:lnTo>
                <a:lnTo>
                  <a:pt x="29052" y="21939"/>
                </a:lnTo>
                <a:lnTo>
                  <a:pt x="31578" y="21939"/>
                </a:lnTo>
                <a:lnTo>
                  <a:pt x="32842" y="22961"/>
                </a:lnTo>
                <a:lnTo>
                  <a:pt x="35368" y="23669"/>
                </a:lnTo>
                <a:lnTo>
                  <a:pt x="40421" y="24456"/>
                </a:lnTo>
                <a:lnTo>
                  <a:pt x="42947" y="25478"/>
                </a:lnTo>
                <a:lnTo>
                  <a:pt x="48000" y="29095"/>
                </a:lnTo>
                <a:lnTo>
                  <a:pt x="50526" y="31061"/>
                </a:lnTo>
                <a:lnTo>
                  <a:pt x="51789" y="33027"/>
                </a:lnTo>
                <a:lnTo>
                  <a:pt x="54315" y="35229"/>
                </a:lnTo>
                <a:lnTo>
                  <a:pt x="51789" y="37431"/>
                </a:lnTo>
                <a:lnTo>
                  <a:pt x="51789" y="39003"/>
                </a:lnTo>
                <a:lnTo>
                  <a:pt x="54315" y="43014"/>
                </a:lnTo>
                <a:lnTo>
                  <a:pt x="58105" y="46788"/>
                </a:lnTo>
                <a:lnTo>
                  <a:pt x="63157" y="50406"/>
                </a:lnTo>
                <a:lnTo>
                  <a:pt x="69473" y="53866"/>
                </a:lnTo>
                <a:lnTo>
                  <a:pt x="72000" y="55596"/>
                </a:lnTo>
                <a:lnTo>
                  <a:pt x="70736" y="57247"/>
                </a:lnTo>
                <a:lnTo>
                  <a:pt x="69473" y="58977"/>
                </a:lnTo>
                <a:lnTo>
                  <a:pt x="65684" y="60707"/>
                </a:lnTo>
                <a:lnTo>
                  <a:pt x="58105" y="64325"/>
                </a:lnTo>
                <a:lnTo>
                  <a:pt x="50526" y="68256"/>
                </a:lnTo>
                <a:lnTo>
                  <a:pt x="48000" y="70222"/>
                </a:lnTo>
                <a:lnTo>
                  <a:pt x="48000" y="72267"/>
                </a:lnTo>
                <a:lnTo>
                  <a:pt x="46736" y="76356"/>
                </a:lnTo>
                <a:lnTo>
                  <a:pt x="49263" y="80445"/>
                </a:lnTo>
                <a:lnTo>
                  <a:pt x="50526" y="84456"/>
                </a:lnTo>
                <a:lnTo>
                  <a:pt x="51789" y="88387"/>
                </a:lnTo>
                <a:lnTo>
                  <a:pt x="50526" y="92162"/>
                </a:lnTo>
                <a:lnTo>
                  <a:pt x="49263" y="94049"/>
                </a:lnTo>
                <a:lnTo>
                  <a:pt x="46736" y="95858"/>
                </a:lnTo>
                <a:lnTo>
                  <a:pt x="44210" y="97588"/>
                </a:lnTo>
                <a:lnTo>
                  <a:pt x="39157" y="99318"/>
                </a:lnTo>
                <a:lnTo>
                  <a:pt x="31578" y="102699"/>
                </a:lnTo>
                <a:lnTo>
                  <a:pt x="27789" y="105845"/>
                </a:lnTo>
                <a:lnTo>
                  <a:pt x="25263" y="108754"/>
                </a:lnTo>
                <a:lnTo>
                  <a:pt x="18947" y="111271"/>
                </a:lnTo>
                <a:lnTo>
                  <a:pt x="13894" y="113473"/>
                </a:lnTo>
                <a:lnTo>
                  <a:pt x="6315" y="115439"/>
                </a:lnTo>
                <a:lnTo>
                  <a:pt x="2526" y="117011"/>
                </a:lnTo>
                <a:lnTo>
                  <a:pt x="1263" y="117719"/>
                </a:lnTo>
                <a:lnTo>
                  <a:pt x="0" y="118348"/>
                </a:lnTo>
                <a:lnTo>
                  <a:pt x="2526" y="119213"/>
                </a:lnTo>
                <a:lnTo>
                  <a:pt x="5052" y="120000"/>
                </a:lnTo>
                <a:close/>
              </a:path>
            </a:pathLst>
          </a:custGeom>
          <a:solidFill>
            <a:schemeClr val="accent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24" name="Shape 924"/>
          <p:cNvSpPr txBox="1">
            <a:spLocks noGrp="1"/>
          </p:cNvSpPr>
          <p:nvPr>
            <p:ph type="title"/>
          </p:nvPr>
        </p:nvSpPr>
        <p:spPr>
          <a:xfrm>
            <a:off x="571500" y="685800"/>
            <a:ext cx="8001000" cy="914400"/>
          </a:xfrm>
          <a:prstGeom prst="rect">
            <a:avLst/>
          </a:prstGeom>
          <a:noFill/>
          <a:ln>
            <a:noFill/>
          </a:ln>
        </p:spPr>
        <p:txBody>
          <a:bodyPr lIns="91425" tIns="91425" rIns="91425" bIns="91425" anchor="ctr" anchorCtr="0"/>
          <a:lstStyle>
            <a:lvl1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1pPr>
            <a:lvl2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2pPr>
            <a:lvl3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3pPr>
            <a:lvl4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4pPr>
            <a:lvl5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5pPr>
            <a:lvl6pPr marL="4572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6pPr>
            <a:lvl7pPr marL="9144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7pPr>
            <a:lvl8pPr marL="13716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8pPr>
            <a:lvl9pPr marL="18288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9pPr>
          </a:lstStyle>
          <a:p>
            <a:endParaRPr dirty="0"/>
          </a:p>
        </p:txBody>
      </p:sp>
      <p:sp>
        <p:nvSpPr>
          <p:cNvPr id="925" name="Shape 925"/>
          <p:cNvSpPr txBox="1">
            <a:spLocks noGrp="1"/>
          </p:cNvSpPr>
          <p:nvPr>
            <p:ph type="body" idx="1"/>
          </p:nvPr>
        </p:nvSpPr>
        <p:spPr>
          <a:xfrm>
            <a:off x="571500" y="1981200"/>
            <a:ext cx="8001000" cy="3809999"/>
          </a:xfrm>
          <a:prstGeom prst="rect">
            <a:avLst/>
          </a:prstGeom>
          <a:noFill/>
          <a:ln>
            <a:noFill/>
          </a:ln>
        </p:spPr>
        <p:txBody>
          <a:bodyPr lIns="91425" tIns="91425" rIns="91425" bIns="91425" anchor="t" anchorCtr="0"/>
          <a:lstStyle>
            <a:lvl1pPr marL="454025" marR="0" indent="-149225" algn="l" rtl="0">
              <a:lnSpc>
                <a:spcPct val="110000"/>
              </a:lnSpc>
              <a:spcBef>
                <a:spcPts val="640"/>
              </a:spcBef>
              <a:spcAft>
                <a:spcPts val="0"/>
              </a:spcAft>
              <a:buClr>
                <a:schemeClr val="hlink"/>
              </a:buClr>
              <a:buFont typeface="Noto Sans Symbol"/>
              <a:buChar char="✓"/>
              <a:defRPr sz="3200" b="0" i="0" u="none" strike="noStrike" cap="none" baseline="0">
                <a:solidFill>
                  <a:schemeClr val="lt1"/>
                </a:solidFill>
                <a:latin typeface="Helvetica Neue"/>
                <a:ea typeface="Helvetica Neue"/>
                <a:cs typeface="Helvetica Neue"/>
                <a:sym typeface="Helvetica Neue"/>
              </a:defRPr>
            </a:lvl1pPr>
            <a:lvl2pPr marL="919163" marR="0" indent="-182562" algn="l" rtl="0">
              <a:spcBef>
                <a:spcPts val="560"/>
              </a:spcBef>
              <a:spcAft>
                <a:spcPts val="0"/>
              </a:spcAft>
              <a:buClr>
                <a:srgbClr val="FF8000"/>
              </a:buClr>
              <a:buFont typeface="Noto Sans Symbol"/>
              <a:buChar char="✓"/>
              <a:defRPr sz="2800" b="0" i="0" u="none" strike="noStrike" cap="none" baseline="0">
                <a:solidFill>
                  <a:schemeClr val="lt1"/>
                </a:solidFill>
                <a:latin typeface="Helvetica Neue"/>
                <a:ea typeface="Helvetica Neue"/>
                <a:cs typeface="Helvetica Neue"/>
                <a:sym typeface="Helvetica Neue"/>
              </a:defRPr>
            </a:lvl2pPr>
            <a:lvl3pPr marL="1371600" marR="0" indent="-165100" algn="l" rtl="0">
              <a:spcBef>
                <a:spcPts val="480"/>
              </a:spcBef>
              <a:spcAft>
                <a:spcPts val="0"/>
              </a:spcAft>
              <a:buClr>
                <a:schemeClr val="accent2"/>
              </a:buClr>
              <a:buFont typeface="Noto Sans Symbol"/>
              <a:buChar char="✓"/>
              <a:defRPr sz="2400" b="0" i="0" u="none" strike="noStrike" cap="none" baseline="0">
                <a:solidFill>
                  <a:schemeClr val="lt1"/>
                </a:solidFill>
                <a:latin typeface="Helvetica Neue"/>
                <a:ea typeface="Helvetica Neue"/>
                <a:cs typeface="Helvetica Neue"/>
                <a:sym typeface="Helvetica Neue"/>
              </a:defRPr>
            </a:lvl3pPr>
            <a:lvl4pPr marL="1844675" marR="0" indent="-180975" algn="l" rtl="0">
              <a:spcBef>
                <a:spcPts val="400"/>
              </a:spcBef>
              <a:spcAft>
                <a:spcPts val="0"/>
              </a:spcAft>
              <a:buClr>
                <a:schemeClr val="folHlink"/>
              </a:buClr>
              <a:buFont typeface="Noto Sans Symbol"/>
              <a:buChar char="✓"/>
              <a:defRPr sz="2000" b="0" i="0" u="none" strike="noStrike" cap="none" baseline="0">
                <a:solidFill>
                  <a:schemeClr val="lt1"/>
                </a:solidFill>
                <a:latin typeface="Helvetica Neue"/>
                <a:ea typeface="Helvetica Neue"/>
                <a:cs typeface="Helvetica Neue"/>
                <a:sym typeface="Helvetica Neue"/>
              </a:defRPr>
            </a:lvl4pPr>
            <a:lvl5pPr marL="2347913" marR="0" indent="-176213"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5pPr>
            <a:lvl6pPr marL="2805113" marR="0" indent="-176213"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6pPr>
            <a:lvl7pPr marL="32623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7pPr>
            <a:lvl8pPr marL="37195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8pPr>
            <a:lvl9pPr marL="41767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9pPr>
          </a:lstStyle>
          <a:p>
            <a:endParaRPr dirty="0"/>
          </a:p>
        </p:txBody>
      </p:sp>
      <p:sp>
        <p:nvSpPr>
          <p:cNvPr id="926" name="Shape 926"/>
          <p:cNvSpPr txBox="1">
            <a:spLocks noGrp="1"/>
          </p:cNvSpPr>
          <p:nvPr>
            <p:ph type="dt" idx="10"/>
          </p:nvPr>
        </p:nvSpPr>
        <p:spPr>
          <a:xfrm>
            <a:off x="152400" y="6248400"/>
            <a:ext cx="1752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927" name="Shape 927"/>
          <p:cNvSpPr txBox="1">
            <a:spLocks noGrp="1"/>
          </p:cNvSpPr>
          <p:nvPr>
            <p:ph type="ftr" idx="11"/>
          </p:nvPr>
        </p:nvSpPr>
        <p:spPr>
          <a:xfrm>
            <a:off x="2057400" y="6248400"/>
            <a:ext cx="52577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928" name="Shape 928"/>
          <p:cNvSpPr txBox="1">
            <a:spLocks noGrp="1"/>
          </p:cNvSpPr>
          <p:nvPr>
            <p:ph type="sldNum" idx="12"/>
          </p:nvPr>
        </p:nvSpPr>
        <p:spPr>
          <a:xfrm>
            <a:off x="7467600" y="6248400"/>
            <a:ext cx="1447800" cy="457200"/>
          </a:xfrm>
          <a:prstGeom prst="rect">
            <a:avLst/>
          </a:prstGeom>
          <a:noFill/>
          <a:ln>
            <a:noFill/>
          </a:ln>
        </p:spPr>
        <p:txBody>
          <a:bodyPr lIns="91425" tIns="45700" rIns="91425" bIns="45700" anchor="t" anchorCtr="0">
            <a:noAutofit/>
          </a:bodyPr>
          <a:lstStyle>
            <a:lvl1pPr>
              <a:defRPr b="0" i="0">
                <a:latin typeface="Arial" panose="020B0604020202020204" pitchFamily="34" charset="0"/>
                <a:cs typeface="Arial" panose="020B0604020202020204" pitchFamily="34" charset="0"/>
              </a:defRPr>
            </a:lvl1pPr>
          </a:lstStyle>
          <a:p>
            <a:pPr algn="r">
              <a:buClr>
                <a:srgbClr val="FFFFFF"/>
              </a:buClr>
              <a:buSzPct val="25000"/>
              <a:buFont typeface="Helvetica Neue"/>
              <a:buNone/>
            </a:pPr>
            <a:fld id="{00000000-1234-1234-1234-123412341234}" type="slidenum">
              <a:rPr lang="en-US" smtClean="0">
                <a:solidFill>
                  <a:srgbClr val="FFFFFF"/>
                </a:solidFill>
                <a:ea typeface="Helvetica Neue"/>
                <a:sym typeface="Helvetica Neue"/>
              </a:rPr>
              <a:pPr algn="r">
                <a:buClr>
                  <a:srgbClr val="FFFFFF"/>
                </a:buClr>
                <a:buSzPct val="25000"/>
                <a:buFont typeface="Helvetica Neue"/>
                <a:buNone/>
              </a:pPr>
              <a:t>‹#›</a:t>
            </a:fld>
            <a:endParaRPr lang="en-US" dirty="0">
              <a:solidFill>
                <a:srgbClr val="FFFFFF"/>
              </a:solidFill>
              <a:ea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54"/>
        <p:cNvGrpSpPr/>
        <p:nvPr/>
      </p:nvGrpSpPr>
      <p:grpSpPr>
        <a:xfrm>
          <a:off x="0" y="0"/>
          <a:ext cx="0" cy="0"/>
          <a:chOff x="0" y="0"/>
          <a:chExt cx="0" cy="0"/>
        </a:xfrm>
      </p:grpSpPr>
      <p:sp>
        <p:nvSpPr>
          <p:cNvPr id="955" name="Shape 955"/>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56" name="Shape 956"/>
          <p:cNvSpPr txBox="1"/>
          <p:nvPr/>
        </p:nvSpPr>
        <p:spPr>
          <a:xfrm>
            <a:off x="0" y="0"/>
            <a:ext cx="9144000" cy="155574"/>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57" name="Shape 957"/>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58" name="Shape 958"/>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59" name="Shape 959"/>
          <p:cNvSpPr txBox="1"/>
          <p:nvPr/>
        </p:nvSpPr>
        <p:spPr>
          <a:xfrm>
            <a:off x="146050" y="6391275"/>
            <a:ext cx="8832849" cy="309561"/>
          </a:xfrm>
          <a:prstGeom prst="rect">
            <a:avLst/>
          </a:prstGeom>
          <a:solidFill>
            <a:srgbClr val="AAAAAA"/>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60" name="Shape 960"/>
          <p:cNvSpPr txBox="1"/>
          <p:nvPr/>
        </p:nvSpPr>
        <p:spPr>
          <a:xfrm>
            <a:off x="152400" y="158750"/>
            <a:ext cx="8832849" cy="6546850"/>
          </a:xfrm>
          <a:prstGeom prst="rect">
            <a:avLst/>
          </a:prstGeom>
          <a:noFill/>
          <a:ln w="9525" cap="flat" cmpd="sng">
            <a:solidFill>
              <a:srgbClr val="959595"/>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61" name="Shape 961"/>
          <p:cNvSpPr txBox="1">
            <a:spLocks noGrp="1"/>
          </p:cNvSpPr>
          <p:nvPr>
            <p:ph type="title"/>
          </p:nvPr>
        </p:nvSpPr>
        <p:spPr>
          <a:xfrm>
            <a:off x="571500" y="685800"/>
            <a:ext cx="8001000" cy="914400"/>
          </a:xfrm>
          <a:prstGeom prst="rect">
            <a:avLst/>
          </a:prstGeom>
          <a:noFill/>
          <a:ln>
            <a:noFill/>
          </a:ln>
        </p:spPr>
        <p:txBody>
          <a:bodyPr lIns="91425" tIns="91425" rIns="91425" bIns="91425" anchor="ctr" anchorCtr="0"/>
          <a:lstStyle>
            <a:lvl1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1pPr>
            <a:lvl2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2pPr>
            <a:lvl3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3pPr>
            <a:lvl4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4pPr>
            <a:lvl5pPr marL="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5pPr>
            <a:lvl6pPr marL="4572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6pPr>
            <a:lvl7pPr marL="9144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7pPr>
            <a:lvl8pPr marL="13716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8pPr>
            <a:lvl9pPr marL="1828800" marR="0" indent="0" algn="l" rtl="0">
              <a:spcBef>
                <a:spcPts val="0"/>
              </a:spcBef>
              <a:spcAft>
                <a:spcPts val="0"/>
              </a:spcAft>
              <a:defRPr sz="4000" b="0" i="0" u="none" strike="noStrike" cap="none" baseline="0">
                <a:solidFill>
                  <a:schemeClr val="lt2"/>
                </a:solidFill>
                <a:latin typeface="Helvetica Neue"/>
                <a:ea typeface="Helvetica Neue"/>
                <a:cs typeface="Helvetica Neue"/>
                <a:sym typeface="Helvetica Neue"/>
              </a:defRPr>
            </a:lvl9pPr>
          </a:lstStyle>
          <a:p>
            <a:endParaRPr dirty="0"/>
          </a:p>
        </p:txBody>
      </p:sp>
      <p:sp>
        <p:nvSpPr>
          <p:cNvPr id="962" name="Shape 962"/>
          <p:cNvSpPr txBox="1">
            <a:spLocks noGrp="1"/>
          </p:cNvSpPr>
          <p:nvPr>
            <p:ph type="body" idx="1"/>
          </p:nvPr>
        </p:nvSpPr>
        <p:spPr>
          <a:xfrm>
            <a:off x="571500" y="1981200"/>
            <a:ext cx="8001000" cy="3809999"/>
          </a:xfrm>
          <a:prstGeom prst="rect">
            <a:avLst/>
          </a:prstGeom>
          <a:noFill/>
          <a:ln>
            <a:noFill/>
          </a:ln>
        </p:spPr>
        <p:txBody>
          <a:bodyPr lIns="91425" tIns="91425" rIns="91425" bIns="91425" anchor="t" anchorCtr="0"/>
          <a:lstStyle>
            <a:lvl1pPr marL="454025" marR="0" indent="-149225" algn="l" rtl="0">
              <a:lnSpc>
                <a:spcPct val="110000"/>
              </a:lnSpc>
              <a:spcBef>
                <a:spcPts val="640"/>
              </a:spcBef>
              <a:spcAft>
                <a:spcPts val="0"/>
              </a:spcAft>
              <a:buClr>
                <a:schemeClr val="hlink"/>
              </a:buClr>
              <a:buFont typeface="Noto Sans Symbol"/>
              <a:buChar char="✓"/>
              <a:defRPr sz="3200" b="0" i="0" u="none" strike="noStrike" cap="none" baseline="0">
                <a:solidFill>
                  <a:schemeClr val="lt1"/>
                </a:solidFill>
                <a:latin typeface="Helvetica Neue"/>
                <a:ea typeface="Helvetica Neue"/>
                <a:cs typeface="Helvetica Neue"/>
                <a:sym typeface="Helvetica Neue"/>
              </a:defRPr>
            </a:lvl1pPr>
            <a:lvl2pPr marL="919163" marR="0" indent="-182562" algn="l" rtl="0">
              <a:spcBef>
                <a:spcPts val="560"/>
              </a:spcBef>
              <a:spcAft>
                <a:spcPts val="0"/>
              </a:spcAft>
              <a:buClr>
                <a:srgbClr val="FF8000"/>
              </a:buClr>
              <a:buFont typeface="Noto Sans Symbol"/>
              <a:buChar char="✓"/>
              <a:defRPr sz="2800" b="0" i="0" u="none" strike="noStrike" cap="none" baseline="0">
                <a:solidFill>
                  <a:schemeClr val="lt1"/>
                </a:solidFill>
                <a:latin typeface="Helvetica Neue"/>
                <a:ea typeface="Helvetica Neue"/>
                <a:cs typeface="Helvetica Neue"/>
                <a:sym typeface="Helvetica Neue"/>
              </a:defRPr>
            </a:lvl2pPr>
            <a:lvl3pPr marL="1371600" marR="0" indent="-165100" algn="l" rtl="0">
              <a:spcBef>
                <a:spcPts val="480"/>
              </a:spcBef>
              <a:spcAft>
                <a:spcPts val="0"/>
              </a:spcAft>
              <a:buClr>
                <a:schemeClr val="accent2"/>
              </a:buClr>
              <a:buFont typeface="Noto Sans Symbol"/>
              <a:buChar char="✓"/>
              <a:defRPr sz="2400" b="0" i="0" u="none" strike="noStrike" cap="none" baseline="0">
                <a:solidFill>
                  <a:schemeClr val="lt1"/>
                </a:solidFill>
                <a:latin typeface="Helvetica Neue"/>
                <a:ea typeface="Helvetica Neue"/>
                <a:cs typeface="Helvetica Neue"/>
                <a:sym typeface="Helvetica Neue"/>
              </a:defRPr>
            </a:lvl3pPr>
            <a:lvl4pPr marL="1844675" marR="0" indent="-180975" algn="l" rtl="0">
              <a:spcBef>
                <a:spcPts val="400"/>
              </a:spcBef>
              <a:spcAft>
                <a:spcPts val="0"/>
              </a:spcAft>
              <a:buClr>
                <a:schemeClr val="folHlink"/>
              </a:buClr>
              <a:buFont typeface="Noto Sans Symbol"/>
              <a:buChar char="✓"/>
              <a:defRPr sz="2000" b="0" i="0" u="none" strike="noStrike" cap="none" baseline="0">
                <a:solidFill>
                  <a:schemeClr val="lt1"/>
                </a:solidFill>
                <a:latin typeface="Helvetica Neue"/>
                <a:ea typeface="Helvetica Neue"/>
                <a:cs typeface="Helvetica Neue"/>
                <a:sym typeface="Helvetica Neue"/>
              </a:defRPr>
            </a:lvl4pPr>
            <a:lvl5pPr marL="2347913" marR="0" indent="-176213"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5pPr>
            <a:lvl6pPr marL="2805113" marR="0" indent="-176213"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6pPr>
            <a:lvl7pPr marL="32623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7pPr>
            <a:lvl8pPr marL="37195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8pPr>
            <a:lvl9pPr marL="4176713" marR="0" indent="-176212" algn="l" rtl="0">
              <a:spcBef>
                <a:spcPts val="400"/>
              </a:spcBef>
              <a:spcAft>
                <a:spcPts val="0"/>
              </a:spcAft>
              <a:buClr>
                <a:schemeClr val="lt1"/>
              </a:buClr>
              <a:buFont typeface="Noto Sans Symbol"/>
              <a:buChar char="✓"/>
              <a:defRPr sz="2000" b="0" i="0" u="none" strike="noStrike" cap="none" baseline="0">
                <a:solidFill>
                  <a:schemeClr val="lt1"/>
                </a:solidFill>
                <a:latin typeface="Helvetica Neue"/>
                <a:ea typeface="Helvetica Neue"/>
                <a:cs typeface="Helvetica Neue"/>
                <a:sym typeface="Helvetica Neue"/>
              </a:defRPr>
            </a:lvl9pPr>
          </a:lstStyle>
          <a:p>
            <a:endParaRPr dirty="0"/>
          </a:p>
        </p:txBody>
      </p:sp>
      <p:sp>
        <p:nvSpPr>
          <p:cNvPr id="963" name="Shape 963"/>
          <p:cNvSpPr txBox="1">
            <a:spLocks noGrp="1"/>
          </p:cNvSpPr>
          <p:nvPr>
            <p:ph type="dt" idx="10"/>
          </p:nvPr>
        </p:nvSpPr>
        <p:spPr>
          <a:xfrm>
            <a:off x="152400" y="6248400"/>
            <a:ext cx="1752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400" b="0" i="0" u="none" strike="noStrike" cap="none" baseline="0">
                <a:solidFill>
                  <a:srgbClr val="FFFFFF"/>
                </a:solidFill>
                <a:latin typeface="Arial" panose="020B0604020202020204" pitchFamily="34" charset="0"/>
                <a:ea typeface="Helvetica Neue"/>
                <a:cs typeface="Arial" panose="020B0604020202020204" pitchFamily="34" charset="0"/>
                <a:sym typeface="Helvetica Neue"/>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lang="en-SG" dirty="0"/>
          </a:p>
        </p:txBody>
      </p:sp>
      <p:sp>
        <p:nvSpPr>
          <p:cNvPr id="964" name="Shape 964"/>
          <p:cNvSpPr txBox="1">
            <a:spLocks noGrp="1"/>
          </p:cNvSpPr>
          <p:nvPr>
            <p:ph type="ftr" idx="11"/>
          </p:nvPr>
        </p:nvSpPr>
        <p:spPr>
          <a:xfrm>
            <a:off x="2057400" y="6248400"/>
            <a:ext cx="5237161"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965" name="Shape 965"/>
          <p:cNvSpPr txBox="1">
            <a:spLocks noGrp="1"/>
          </p:cNvSpPr>
          <p:nvPr>
            <p:ph type="sldNum" idx="12"/>
          </p:nvPr>
        </p:nvSpPr>
        <p:spPr>
          <a:xfrm>
            <a:off x="4267200" y="6324600"/>
            <a:ext cx="609599" cy="441324"/>
          </a:xfrm>
          <a:prstGeom prst="rect">
            <a:avLst/>
          </a:prstGeom>
          <a:noFill/>
          <a:ln>
            <a:noFill/>
          </a:ln>
        </p:spPr>
        <p:txBody>
          <a:bodyPr lIns="91425" tIns="45700" rIns="91425" bIns="45700" anchor="t" anchorCtr="0">
            <a:noAutofit/>
          </a:bodyPr>
          <a:lstStyle>
            <a:lvl1pPr>
              <a:defRPr b="0" i="0">
                <a:latin typeface="Arial" panose="020B0604020202020204" pitchFamily="34" charset="0"/>
                <a:cs typeface="Arial" panose="020B0604020202020204" pitchFamily="34" charset="0"/>
              </a:defRPr>
            </a:lvl1pPr>
          </a:lstStyle>
          <a:p>
            <a:pPr algn="ctr">
              <a:buClr>
                <a:srgbClr val="FFFFFF"/>
              </a:buClr>
              <a:buSzPct val="25000"/>
              <a:buFont typeface="Helvetica Neue"/>
              <a:buNone/>
            </a:pPr>
            <a:fld id="{00000000-1234-1234-1234-123412341234}" type="slidenum">
              <a:rPr lang="en-US" smtClean="0">
                <a:solidFill>
                  <a:srgbClr val="FFFFFF"/>
                </a:solidFill>
                <a:ea typeface="Helvetica Neue"/>
                <a:sym typeface="Helvetica Neue"/>
              </a:rPr>
              <a:pPr algn="ctr">
                <a:buClr>
                  <a:srgbClr val="FFFFFF"/>
                </a:buClr>
                <a:buSzPct val="25000"/>
                <a:buFont typeface="Helvetica Neue"/>
                <a:buNone/>
              </a:pPr>
              <a:t>‹#›</a:t>
            </a:fld>
            <a:endParaRPr lang="en-US" dirty="0">
              <a:solidFill>
                <a:srgbClr val="FFFFFF"/>
              </a:solidFill>
              <a:ea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76"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8100" y="44450"/>
            <a:ext cx="9070974"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lt1"/>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lt1"/>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lt1"/>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lt1"/>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lt1"/>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40" name="Shape 40"/>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lt1"/>
              </a:buClr>
              <a:buFont typeface="Arial"/>
              <a:buChar char="•"/>
              <a:defRPr sz="3200" b="0" i="0" u="none" strike="noStrike" cap="none" baseline="0">
                <a:solidFill>
                  <a:schemeClr val="lt1"/>
                </a:solidFill>
                <a:latin typeface="Arial"/>
                <a:ea typeface="Arial"/>
                <a:cs typeface="Arial"/>
                <a:sym typeface="Arial"/>
              </a:defRPr>
            </a:lvl1pPr>
            <a:lvl2pPr marL="742950" marR="0" indent="-107950" algn="l" rtl="0">
              <a:spcBef>
                <a:spcPts val="560"/>
              </a:spcBef>
              <a:spcAft>
                <a:spcPts val="0"/>
              </a:spcAft>
              <a:buClr>
                <a:schemeClr val="lt1"/>
              </a:buClr>
              <a:buFont typeface="Arial"/>
              <a:buChar char="–"/>
              <a:defRPr sz="2800" b="0" i="0" u="none" strike="noStrike" cap="none" baseline="0">
                <a:solidFill>
                  <a:schemeClr val="lt1"/>
                </a:solidFill>
                <a:latin typeface="Arial"/>
                <a:ea typeface="Arial"/>
                <a:cs typeface="Arial"/>
                <a:sym typeface="Arial"/>
              </a:defRPr>
            </a:lvl2pPr>
            <a:lvl3pPr marL="1143000" marR="0" indent="-76200" algn="l" rtl="0">
              <a:spcBef>
                <a:spcPts val="480"/>
              </a:spcBef>
              <a:spcAft>
                <a:spcPts val="0"/>
              </a:spcAft>
              <a:buClr>
                <a:schemeClr val="lt1"/>
              </a:buClr>
              <a:buFont typeface="Arial"/>
              <a:buChar char="•"/>
              <a:defRPr sz="2400" b="0" i="0" u="none" strike="noStrike" cap="none" baseline="0">
                <a:solidFill>
                  <a:schemeClr val="lt1"/>
                </a:solidFill>
                <a:latin typeface="Arial"/>
                <a:ea typeface="Arial"/>
                <a:cs typeface="Arial"/>
                <a:sym typeface="Arial"/>
              </a:defRPr>
            </a:lvl3pPr>
            <a:lvl4pPr marL="1600200" marR="0" indent="-101600" algn="l" rtl="0">
              <a:spcBef>
                <a:spcPts val="400"/>
              </a:spcBef>
              <a:spcAft>
                <a:spcPts val="0"/>
              </a:spcAft>
              <a:buClr>
                <a:schemeClr val="lt1"/>
              </a:buClr>
              <a:buFont typeface="Arial"/>
              <a:buChar char="–"/>
              <a:defRPr sz="2000" b="0" i="0" u="none" strike="noStrike" cap="none" baseline="0">
                <a:solidFill>
                  <a:schemeClr val="lt1"/>
                </a:solidFill>
                <a:latin typeface="Arial"/>
                <a:ea typeface="Arial"/>
                <a:cs typeface="Arial"/>
                <a:sym typeface="Arial"/>
              </a:defRPr>
            </a:lvl4pPr>
            <a:lvl5pPr marL="2057400" marR="0" indent="-101600" algn="l" rtl="0">
              <a:spcBef>
                <a:spcPts val="400"/>
              </a:spcBef>
              <a:spcAft>
                <a:spcPts val="0"/>
              </a:spcAft>
              <a:buClr>
                <a:schemeClr val="lt1"/>
              </a:buClr>
              <a:buFont typeface="Arial"/>
              <a:buChar char="»"/>
              <a:defRPr sz="2000" b="0" i="0" u="none" strike="noStrike" cap="none" baseline="0">
                <a:solidFill>
                  <a:schemeClr val="lt1"/>
                </a:solidFill>
                <a:latin typeface="Arial"/>
                <a:ea typeface="Arial"/>
                <a:cs typeface="Arial"/>
                <a:sym typeface="Arial"/>
              </a:defRPr>
            </a:lvl5pPr>
            <a:lvl6pPr marL="25146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6pPr>
            <a:lvl7pPr marL="29718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7pPr>
            <a:lvl8pPr marL="34290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8pPr>
            <a:lvl9pPr marL="38862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41" name="Shape 4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Pr>
              <a:t>‹#›</a:t>
            </a:fld>
            <a:endParaRPr lang="en-US" sz="1400" b="0" i="0" u="none" strike="noStrike" cap="none" baseline="0">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path path="circle">
            <a:fillToRect l="50000" t="50000" r="50000" b="50000"/>
          </a:path>
          <a:tileRect/>
        </a:gradFill>
        <a:effectLst/>
      </p:bgPr>
    </p:bg>
    <p:spTree>
      <p:nvGrpSpPr>
        <p:cNvPr id="1" name="Shape 978"/>
        <p:cNvGrpSpPr/>
        <p:nvPr/>
      </p:nvGrpSpPr>
      <p:grpSpPr>
        <a:xfrm>
          <a:off x="0" y="0"/>
          <a:ext cx="0" cy="0"/>
          <a:chOff x="0" y="0"/>
          <a:chExt cx="0" cy="0"/>
        </a:xfrm>
      </p:grpSpPr>
      <p:sp>
        <p:nvSpPr>
          <p:cNvPr id="979" name="Shape 979"/>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000" b="1"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000" b="1"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000" b="1"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000" b="1"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000" b="1"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980" name="Shape 980"/>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65100" algn="l" rtl="0">
              <a:spcBef>
                <a:spcPts val="560"/>
              </a:spcBef>
              <a:spcAft>
                <a:spcPts val="0"/>
              </a:spcAft>
              <a:buClr>
                <a:schemeClr val="dk1"/>
              </a:buClr>
              <a:buFont typeface="Arial"/>
              <a:buChar char="•"/>
              <a:defRPr sz="2800" b="1" i="0" u="none" strike="noStrike" cap="none" baseline="0">
                <a:solidFill>
                  <a:schemeClr val="dk1"/>
                </a:solidFill>
                <a:latin typeface="Arial"/>
                <a:ea typeface="Arial"/>
                <a:cs typeface="Arial"/>
                <a:sym typeface="Arial"/>
              </a:defRPr>
            </a:lvl1pPr>
            <a:lvl2pPr marL="742950" marR="0" indent="-133350" algn="l" rtl="0">
              <a:spcBef>
                <a:spcPts val="480"/>
              </a:spcBef>
              <a:spcAft>
                <a:spcPts val="0"/>
              </a:spcAft>
              <a:buClr>
                <a:schemeClr val="dk1"/>
              </a:buClr>
              <a:buFont typeface="Arial"/>
              <a:buChar char="–"/>
              <a:defRPr sz="2400" b="1" i="0" u="none" strike="noStrike" cap="none" baseline="0">
                <a:solidFill>
                  <a:schemeClr val="dk1"/>
                </a:solidFill>
                <a:latin typeface="Arial"/>
                <a:ea typeface="Arial"/>
                <a:cs typeface="Arial"/>
                <a:sym typeface="Arial"/>
              </a:defRPr>
            </a:lvl2pPr>
            <a:lvl3pPr marL="1143000" marR="0" indent="-101600" algn="l" rtl="0">
              <a:spcBef>
                <a:spcPts val="400"/>
              </a:spcBef>
              <a:spcAft>
                <a:spcPts val="0"/>
              </a:spcAft>
              <a:buClr>
                <a:schemeClr val="dk1"/>
              </a:buClr>
              <a:buFont typeface="Arial"/>
              <a:buChar char="•"/>
              <a:defRPr sz="2000" b="1" i="0" u="none" strike="noStrike" cap="none" baseline="0">
                <a:solidFill>
                  <a:schemeClr val="dk1"/>
                </a:solidFill>
                <a:latin typeface="Arial"/>
                <a:ea typeface="Arial"/>
                <a:cs typeface="Arial"/>
                <a:sym typeface="Arial"/>
              </a:defRPr>
            </a:lvl3pPr>
            <a:lvl4pPr marL="1600200" marR="0" indent="-101600" algn="l" rtl="0">
              <a:spcBef>
                <a:spcPts val="400"/>
              </a:spcBef>
              <a:spcAft>
                <a:spcPts val="0"/>
              </a:spcAft>
              <a:buClr>
                <a:schemeClr val="dk1"/>
              </a:buClr>
              <a:buFont typeface="Arial"/>
              <a:buChar char="–"/>
              <a:defRPr sz="2000" b="1" i="0" u="none" strike="noStrike" cap="none" baseline="0">
                <a:solidFill>
                  <a:schemeClr val="dk1"/>
                </a:solidFill>
                <a:latin typeface="Arial"/>
                <a:ea typeface="Arial"/>
                <a:cs typeface="Arial"/>
                <a:sym typeface="Arial"/>
              </a:defRPr>
            </a:lvl4pPr>
            <a:lvl5pPr marL="2057400" marR="0" indent="-101600" algn="l" rtl="0">
              <a:spcBef>
                <a:spcPts val="400"/>
              </a:spcBef>
              <a:spcAft>
                <a:spcPts val="0"/>
              </a:spcAft>
              <a:buClr>
                <a:schemeClr val="dk1"/>
              </a:buClr>
              <a:buFont typeface="Arial"/>
              <a:buChar char="»"/>
              <a:defRPr sz="2000" b="1" i="0" u="none" strike="noStrike" cap="none" baseline="0">
                <a:solidFill>
                  <a:schemeClr val="dk1"/>
                </a:solidFill>
                <a:latin typeface="Arial"/>
                <a:ea typeface="Arial"/>
                <a:cs typeface="Arial"/>
                <a:sym typeface="Arial"/>
              </a:defRPr>
            </a:lvl5pPr>
            <a:lvl6pPr marL="25146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6pPr>
            <a:lvl7pPr marL="29718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7pPr>
            <a:lvl8pPr marL="34290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8pPr>
            <a:lvl9pPr marL="38862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981" name="Shape 981"/>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982" name="Shape 982"/>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983" name="Shape 983"/>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Pr>
              <a:t>‹#›</a:t>
            </a:fld>
            <a:endParaRPr lang="en-US" sz="1400" b="0" i="0" u="none" strike="noStrike" cap="none" baseline="0">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rgbClr val="002F5E"/>
            </a:gs>
          </a:gsLst>
          <a:lin ang="5400000" scaled="0"/>
        </a:gradFill>
        <a:effectLst/>
      </p:bgPr>
    </p:bg>
    <p:spTree>
      <p:nvGrpSpPr>
        <p:cNvPr id="1" name="Shape 1202"/>
        <p:cNvGrpSpPr/>
        <p:nvPr/>
      </p:nvGrpSpPr>
      <p:grpSpPr>
        <a:xfrm>
          <a:off x="0" y="0"/>
          <a:ext cx="0" cy="0"/>
          <a:chOff x="0" y="0"/>
          <a:chExt cx="0" cy="0"/>
        </a:xfrm>
      </p:grpSpPr>
      <p:sp>
        <p:nvSpPr>
          <p:cNvPr id="1203" name="Shape 1203"/>
          <p:cNvSpPr txBox="1"/>
          <p:nvPr/>
        </p:nvSpPr>
        <p:spPr>
          <a:xfrm>
            <a:off x="381000" y="0"/>
            <a:ext cx="1447800" cy="6856412"/>
          </a:xfrm>
          <a:prstGeom prst="rect">
            <a:avLst/>
          </a:prstGeom>
          <a:gradFill>
            <a:gsLst>
              <a:gs pos="0">
                <a:srgbClr val="0066CC">
                  <a:alpha val="49803"/>
                </a:srgbClr>
              </a:gs>
              <a:gs pos="100000">
                <a:srgbClr val="003F7E"/>
              </a:gs>
            </a:gsLst>
            <a:lin ang="54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204" name="Shape 1204"/>
          <p:cNvSpPr txBox="1"/>
          <p:nvPr/>
        </p:nvSpPr>
        <p:spPr>
          <a:xfrm>
            <a:off x="152400" y="1752600"/>
            <a:ext cx="4724400" cy="152399"/>
          </a:xfrm>
          <a:prstGeom prst="rect">
            <a:avLst/>
          </a:prstGeom>
          <a:solidFill>
            <a:schemeClr val="accent1">
              <a:alpha val="49803"/>
            </a:schemeClr>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205" name="Shape 1205"/>
          <p:cNvSpPr txBox="1"/>
          <p:nvPr/>
        </p:nvSpPr>
        <p:spPr>
          <a:xfrm>
            <a:off x="685800" y="6629400"/>
            <a:ext cx="3505200" cy="227012"/>
          </a:xfrm>
          <a:prstGeom prst="rect">
            <a:avLst/>
          </a:prstGeom>
          <a:gradFill>
            <a:gsLst>
              <a:gs pos="0">
                <a:srgbClr val="761800"/>
              </a:gs>
              <a:gs pos="50000">
                <a:schemeClr val="hlink"/>
              </a:gs>
              <a:gs pos="100000">
                <a:srgbClr val="761800"/>
              </a:gs>
            </a:gsLst>
            <a:lin ang="108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206" name="Shape 1206"/>
          <p:cNvSpPr txBox="1"/>
          <p:nvPr/>
        </p:nvSpPr>
        <p:spPr>
          <a:xfrm>
            <a:off x="762000" y="762000"/>
            <a:ext cx="8380411" cy="762000"/>
          </a:xfrm>
          <a:prstGeom prst="rect">
            <a:avLst/>
          </a:prstGeom>
          <a:gradFill>
            <a:gsLst>
              <a:gs pos="0">
                <a:srgbClr val="00101F"/>
              </a:gs>
              <a:gs pos="100000">
                <a:schemeClr val="dk2"/>
              </a:gs>
            </a:gsLst>
            <a:lin ang="10800000" scaled="0"/>
          </a:gra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207" name="Shape 1207"/>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1pPr>
            <a:lvl2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2pPr>
            <a:lvl3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3pPr>
            <a:lvl4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4pPr>
            <a:lvl5pPr marL="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5pPr>
            <a:lvl6pPr marL="4572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6pPr>
            <a:lvl7pPr marL="9144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7pPr>
            <a:lvl8pPr marL="13716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8pPr>
            <a:lvl9pPr marL="1828800" marR="0" indent="0" algn="l" rtl="0">
              <a:spcBef>
                <a:spcPts val="0"/>
              </a:spcBef>
              <a:spcAft>
                <a:spcPts val="0"/>
              </a:spcAft>
              <a:defRPr sz="4400" b="0" i="0" u="none" strike="noStrike" cap="none" baseline="0">
                <a:solidFill>
                  <a:schemeClr val="lt2"/>
                </a:solidFill>
                <a:latin typeface="Times New Roman"/>
                <a:ea typeface="Times New Roman"/>
                <a:cs typeface="Times New Roman"/>
                <a:sym typeface="Times New Roman"/>
              </a:defRPr>
            </a:lvl9pPr>
          </a:lstStyle>
          <a:p>
            <a:endParaRPr/>
          </a:p>
        </p:txBody>
      </p:sp>
      <p:sp>
        <p:nvSpPr>
          <p:cNvPr id="1208" name="Shape 1208"/>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80340" algn="l" rtl="0">
              <a:spcBef>
                <a:spcPts val="640"/>
              </a:spcBef>
              <a:spcAft>
                <a:spcPts val="0"/>
              </a:spcAft>
              <a:buClr>
                <a:schemeClr val="accent2"/>
              </a:buClr>
              <a:buFont typeface="Noto Sans Symbol"/>
              <a:buChar char="●"/>
              <a:defRPr sz="3200" b="1" i="0" u="none" strike="noStrike" cap="none" baseline="0">
                <a:solidFill>
                  <a:schemeClr val="lt1"/>
                </a:solidFill>
                <a:latin typeface="Arial"/>
                <a:ea typeface="Arial"/>
                <a:cs typeface="Arial"/>
                <a:sym typeface="Arial"/>
              </a:defRPr>
            </a:lvl1pPr>
            <a:lvl2pPr marL="742950" marR="0" indent="-107950" algn="l" rtl="0">
              <a:spcBef>
                <a:spcPts val="560"/>
              </a:spcBef>
              <a:spcAft>
                <a:spcPts val="0"/>
              </a:spcAft>
              <a:buClr>
                <a:schemeClr val="lt1"/>
              </a:buClr>
              <a:buFont typeface="Arial"/>
              <a:buChar char="–"/>
              <a:defRPr sz="2800" b="1" i="0" u="none" strike="noStrike" cap="none" baseline="0">
                <a:solidFill>
                  <a:schemeClr val="lt1"/>
                </a:solidFill>
                <a:latin typeface="Arial"/>
                <a:ea typeface="Arial"/>
                <a:cs typeface="Arial"/>
                <a:sym typeface="Arial"/>
              </a:defRPr>
            </a:lvl2pPr>
            <a:lvl3pPr marL="1143000" marR="0" indent="-76200" algn="l" rtl="0">
              <a:spcBef>
                <a:spcPts val="480"/>
              </a:spcBef>
              <a:spcAft>
                <a:spcPts val="0"/>
              </a:spcAft>
              <a:buClr>
                <a:schemeClr val="accent2"/>
              </a:buClr>
              <a:buFont typeface="Arial"/>
              <a:buChar char="•"/>
              <a:defRPr sz="2400" b="1" i="0" u="none" strike="noStrike" cap="none" baseline="0">
                <a:solidFill>
                  <a:schemeClr val="lt1"/>
                </a:solidFill>
                <a:latin typeface="Arial"/>
                <a:ea typeface="Arial"/>
                <a:cs typeface="Arial"/>
                <a:sym typeface="Arial"/>
              </a:defRPr>
            </a:lvl3pPr>
            <a:lvl4pPr marL="1600200" marR="0" indent="-101600" algn="l" rtl="0">
              <a:spcBef>
                <a:spcPts val="400"/>
              </a:spcBef>
              <a:spcAft>
                <a:spcPts val="0"/>
              </a:spcAft>
              <a:buClr>
                <a:schemeClr val="lt1"/>
              </a:buClr>
              <a:buFont typeface="Arial"/>
              <a:buChar char="–"/>
              <a:defRPr sz="2000" b="1" i="0" u="none" strike="noStrike" cap="none" baseline="0">
                <a:solidFill>
                  <a:schemeClr val="lt1"/>
                </a:solidFill>
                <a:latin typeface="Arial"/>
                <a:ea typeface="Arial"/>
                <a:cs typeface="Arial"/>
                <a:sym typeface="Arial"/>
              </a:defRPr>
            </a:lvl4pPr>
            <a:lvl5pPr marL="2057400" marR="0" indent="-101600" algn="l" rtl="0">
              <a:spcBef>
                <a:spcPts val="400"/>
              </a:spcBef>
              <a:spcAft>
                <a:spcPts val="0"/>
              </a:spcAft>
              <a:buClr>
                <a:schemeClr val="accent2"/>
              </a:buClr>
              <a:buFont typeface="Arial"/>
              <a:buChar char="•"/>
              <a:defRPr sz="2000" b="1" i="0" u="none" strike="noStrike" cap="none" baseline="0">
                <a:solidFill>
                  <a:schemeClr val="lt1"/>
                </a:solidFill>
                <a:latin typeface="Arial"/>
                <a:ea typeface="Arial"/>
                <a:cs typeface="Arial"/>
                <a:sym typeface="Arial"/>
              </a:defRPr>
            </a:lvl5pPr>
            <a:lvl6pPr marL="2514600" marR="0" indent="-101600" algn="l" rtl="0">
              <a:spcBef>
                <a:spcPts val="400"/>
              </a:spcBef>
              <a:spcAft>
                <a:spcPts val="0"/>
              </a:spcAft>
              <a:buClr>
                <a:schemeClr val="accent2"/>
              </a:buClr>
              <a:buFont typeface="Arial"/>
              <a:buChar char="•"/>
              <a:defRPr sz="2000" b="1" i="0" u="none" strike="noStrike" cap="none" baseline="0">
                <a:solidFill>
                  <a:schemeClr val="lt1"/>
                </a:solidFill>
                <a:latin typeface="Arial"/>
                <a:ea typeface="Arial"/>
                <a:cs typeface="Arial"/>
                <a:sym typeface="Arial"/>
              </a:defRPr>
            </a:lvl6pPr>
            <a:lvl7pPr marL="2971800" marR="0" indent="-101600" algn="l" rtl="0">
              <a:spcBef>
                <a:spcPts val="400"/>
              </a:spcBef>
              <a:spcAft>
                <a:spcPts val="0"/>
              </a:spcAft>
              <a:buClr>
                <a:schemeClr val="accent2"/>
              </a:buClr>
              <a:buFont typeface="Arial"/>
              <a:buChar char="•"/>
              <a:defRPr sz="2000" b="1" i="0" u="none" strike="noStrike" cap="none" baseline="0">
                <a:solidFill>
                  <a:schemeClr val="lt1"/>
                </a:solidFill>
                <a:latin typeface="Arial"/>
                <a:ea typeface="Arial"/>
                <a:cs typeface="Arial"/>
                <a:sym typeface="Arial"/>
              </a:defRPr>
            </a:lvl7pPr>
            <a:lvl8pPr marL="3429000" marR="0" indent="-101600" algn="l" rtl="0">
              <a:spcBef>
                <a:spcPts val="400"/>
              </a:spcBef>
              <a:spcAft>
                <a:spcPts val="0"/>
              </a:spcAft>
              <a:buClr>
                <a:schemeClr val="accent2"/>
              </a:buClr>
              <a:buFont typeface="Arial"/>
              <a:buChar char="•"/>
              <a:defRPr sz="2000" b="1" i="0" u="none" strike="noStrike" cap="none" baseline="0">
                <a:solidFill>
                  <a:schemeClr val="lt1"/>
                </a:solidFill>
                <a:latin typeface="Arial"/>
                <a:ea typeface="Arial"/>
                <a:cs typeface="Arial"/>
                <a:sym typeface="Arial"/>
              </a:defRPr>
            </a:lvl8pPr>
            <a:lvl9pPr marL="3886200" marR="0" indent="-101600" algn="l" rtl="0">
              <a:spcBef>
                <a:spcPts val="400"/>
              </a:spcBef>
              <a:spcAft>
                <a:spcPts val="0"/>
              </a:spcAft>
              <a:buClr>
                <a:schemeClr val="accent2"/>
              </a:buClr>
              <a:buFont typeface="Arial"/>
              <a:buChar char="•"/>
              <a:defRPr sz="2000" b="1" i="0" u="none" strike="noStrike" cap="none" baseline="0">
                <a:solidFill>
                  <a:schemeClr val="lt1"/>
                </a:solidFill>
                <a:latin typeface="Arial"/>
                <a:ea typeface="Arial"/>
                <a:cs typeface="Arial"/>
                <a:sym typeface="Arial"/>
              </a:defRPr>
            </a:lvl9pPr>
          </a:lstStyle>
          <a:p>
            <a:endParaRPr/>
          </a:p>
        </p:txBody>
      </p:sp>
      <p:sp>
        <p:nvSpPr>
          <p:cNvPr id="1209" name="Shape 1209"/>
          <p:cNvSpPr txBox="1">
            <a:spLocks noGrp="1"/>
          </p:cNvSpPr>
          <p:nvPr>
            <p:ph type="dt" idx="10"/>
          </p:nvPr>
        </p:nvSpPr>
        <p:spPr>
          <a:xfrm>
            <a:off x="685800" y="6172200"/>
            <a:ext cx="1904999" cy="4572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1210" name="Shape 1210"/>
          <p:cNvSpPr txBox="1">
            <a:spLocks noGrp="1"/>
          </p:cNvSpPr>
          <p:nvPr>
            <p:ph type="ftr" idx="11"/>
          </p:nvPr>
        </p:nvSpPr>
        <p:spPr>
          <a:xfrm>
            <a:off x="3124200" y="6172200"/>
            <a:ext cx="2895600" cy="457200"/>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p>
        </p:txBody>
      </p:sp>
      <p:sp>
        <p:nvSpPr>
          <p:cNvPr id="1211" name="Shape 1211"/>
          <p:cNvSpPr txBox="1">
            <a:spLocks noGrp="1"/>
          </p:cNvSpPr>
          <p:nvPr>
            <p:ph type="sldNum" idx="12"/>
          </p:nvPr>
        </p:nvSpPr>
        <p:spPr>
          <a:xfrm>
            <a:off x="6553200" y="6172200"/>
            <a:ext cx="1904999" cy="457200"/>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73"/>
        <p:cNvGrpSpPr/>
        <p:nvPr/>
      </p:nvGrpSpPr>
      <p:grpSpPr>
        <a:xfrm>
          <a:off x="0" y="0"/>
          <a:ext cx="0" cy="0"/>
          <a:chOff x="0" y="0"/>
          <a:chExt cx="0" cy="0"/>
        </a:xfrm>
      </p:grpSpPr>
      <p:sp>
        <p:nvSpPr>
          <p:cNvPr id="1274" name="Shape 1274"/>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1275" name="Shape 1275"/>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6pPr>
            <a:lvl7pPr marL="29718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7pPr>
            <a:lvl8pPr marL="34290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8pPr>
            <a:lvl9pPr marL="38862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1276" name="Shape 1276"/>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277" name="Shape 1277"/>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278" name="Shape 1278"/>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a:t>
            </a:fld>
            <a:endParaRPr lang="en-US" sz="1400" b="0" i="0" u="none" strike="noStrike" cap="none" baseline="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94"/>
        <p:cNvGrpSpPr/>
        <p:nvPr/>
      </p:nvGrpSpPr>
      <p:grpSpPr>
        <a:xfrm>
          <a:off x="0" y="0"/>
          <a:ext cx="0" cy="0"/>
          <a:chOff x="0" y="0"/>
          <a:chExt cx="0" cy="0"/>
        </a:xfrm>
      </p:grpSpPr>
      <p:sp>
        <p:nvSpPr>
          <p:cNvPr id="1295" name="Shape 1295"/>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1296" name="Shape 1296"/>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6pPr>
            <a:lvl7pPr marL="29718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7pPr>
            <a:lvl8pPr marL="34290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8pPr>
            <a:lvl9pPr marL="38862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1297" name="Shape 1297"/>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298" name="Shape 1298"/>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299" name="Shape 1299"/>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a:t>
            </a:fld>
            <a:endParaRPr lang="en-US" sz="1400" b="0" i="0" u="none" strike="noStrike" cap="none" baseline="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80"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07"/>
        <p:cNvGrpSpPr/>
        <p:nvPr/>
      </p:nvGrpSpPr>
      <p:grpSpPr>
        <a:xfrm>
          <a:off x="0" y="0"/>
          <a:ext cx="0" cy="0"/>
          <a:chOff x="0" y="0"/>
          <a:chExt cx="0" cy="0"/>
        </a:xfrm>
      </p:grpSpPr>
      <p:sp>
        <p:nvSpPr>
          <p:cNvPr id="1408" name="Shape 1408"/>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1pPr>
            <a:lvl2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2pPr>
            <a:lvl3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3pPr>
            <a:lvl4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4pPr>
            <a:lvl5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5pPr>
            <a:lvl6pPr marL="4572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1409" name="Shape 1409"/>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Times New Roman"/>
              <a:buChar char="•"/>
              <a:defRPr sz="3200" b="0" i="0" u="none" strike="noStrike" cap="none" baseline="0">
                <a:solidFill>
                  <a:schemeClr val="dk1"/>
                </a:solidFill>
                <a:latin typeface="Times New Roman"/>
                <a:ea typeface="Times New Roman"/>
                <a:cs typeface="Times New Roman"/>
                <a:sym typeface="Times New Roman"/>
              </a:defRPr>
            </a:lvl1pPr>
            <a:lvl2pPr marL="742950" marR="0" indent="-107950" algn="l" rtl="0">
              <a:spcBef>
                <a:spcPts val="560"/>
              </a:spcBef>
              <a:spcAft>
                <a:spcPts val="0"/>
              </a:spcAft>
              <a:buClr>
                <a:schemeClr val="dk1"/>
              </a:buClr>
              <a:buFont typeface="Times New Roman"/>
              <a:buChar char="–"/>
              <a:defRPr sz="2800" b="0" i="0" u="none" strike="noStrike" cap="none" baseline="0">
                <a:solidFill>
                  <a:schemeClr val="dk1"/>
                </a:solidFill>
                <a:latin typeface="Times New Roman"/>
                <a:ea typeface="Times New Roman"/>
                <a:cs typeface="Times New Roman"/>
                <a:sym typeface="Times New Roman"/>
              </a:defRPr>
            </a:lvl2pPr>
            <a:lvl3pPr marL="1143000" marR="0" indent="-76200" algn="l" rtl="0">
              <a:spcBef>
                <a:spcPts val="480"/>
              </a:spcBef>
              <a:spcAft>
                <a:spcPts val="0"/>
              </a:spcAft>
              <a:buClr>
                <a:schemeClr val="dk1"/>
              </a:buClr>
              <a:buFont typeface="Times New Roman"/>
              <a:buChar char="•"/>
              <a:defRPr sz="2400" b="0" i="0" u="none" strike="noStrike" cap="none" baseline="0">
                <a:solidFill>
                  <a:schemeClr val="dk1"/>
                </a:solidFill>
                <a:latin typeface="Times New Roman"/>
                <a:ea typeface="Times New Roman"/>
                <a:cs typeface="Times New Roman"/>
                <a:sym typeface="Times New Roman"/>
              </a:defRPr>
            </a:lvl3pPr>
            <a:lvl4pPr marL="16002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4pPr>
            <a:lvl5pPr marL="20574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5pPr>
            <a:lvl6pPr marL="25146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6pPr>
            <a:lvl7pPr marL="29718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7pPr>
            <a:lvl8pPr marL="34290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8pPr>
            <a:lvl9pPr marL="38862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1410" name="Shape 1410"/>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411" name="Shape 1411"/>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412" name="Shape 1412"/>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Times New Roman"/>
              <a:buNone/>
            </a:pPr>
            <a:fld id="{00000000-1234-1234-1234-123412341234}" type="slidenum">
              <a:rPr lang="en-US" sz="1400" b="0" i="0" u="none" strike="noStrike" cap="none" baseline="0">
                <a:solidFill>
                  <a:srgbClr val="000000"/>
                </a:solidFill>
                <a:latin typeface="Times New Roman"/>
                <a:ea typeface="Times New Roman"/>
                <a:cs typeface="Times New Roman"/>
                <a:sym typeface="Times New Roman"/>
              </a:rPr>
              <a:t>‹#›</a:t>
            </a:fld>
            <a:endParaRPr lang="en-US" sz="1400" b="0" i="0" u="none" strike="noStrike" cap="none" baseline="0">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kern="1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kern="1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kern="1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kern="1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kern="1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kern="1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kern="1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kern="120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kern="120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kern="1200"/>
              <a:pPr fontAlgn="base">
                <a:spcBef>
                  <a:spcPct val="0"/>
                </a:spcBef>
                <a:spcAft>
                  <a:spcPct val="0"/>
                </a:spcAft>
                <a:defRPr/>
              </a:pPr>
              <a:t>‹#›</a:t>
            </a:fld>
            <a:endParaRPr lang="en-US" kern="1200"/>
          </a:p>
        </p:txBody>
      </p:sp>
    </p:spTree>
    <p:extLst>
      <p:ext uri="{BB962C8B-B14F-4D97-AF65-F5344CB8AC3E}">
        <p14:creationId xmlns:p14="http://schemas.microsoft.com/office/powerpoint/2010/main" val="2093368905"/>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fontAlgn="base">
              <a:spcBef>
                <a:spcPct val="0"/>
              </a:spcBef>
              <a:spcAft>
                <a:spcPct val="0"/>
              </a:spcAft>
              <a:defRPr/>
            </a:pPr>
            <a:endParaRPr lang="en-US" kern="1200">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fontAlgn="base">
              <a:spcBef>
                <a:spcPct val="0"/>
              </a:spcBef>
              <a:spcAft>
                <a:spcPct val="0"/>
              </a:spcAft>
              <a:defRPr/>
            </a:pPr>
            <a:endParaRPr lang="en-US" kern="1200">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pPr>
            <a:fld id="{1356DC06-D135-8541-95BD-7C882F18835B}" type="slidenum">
              <a:rPr lang="en-US" kern="1200" smtClean="0">
                <a:ea typeface="ＭＳ Ｐゴシック" charset="0"/>
                <a:cs typeface="MS PGothic" charset="0"/>
              </a:rPr>
              <a:pPr fontAlgn="base">
                <a:spcBef>
                  <a:spcPct val="0"/>
                </a:spcBef>
                <a:spcAft>
                  <a:spcPct val="0"/>
                </a:spcAft>
              </a:pPr>
              <a:t>‹#›</a:t>
            </a:fld>
            <a:endParaRPr lang="en-US" kern="1200">
              <a:ea typeface="ＭＳ Ｐゴシック" charset="0"/>
              <a:cs typeface="MS PGothic" charset="0"/>
            </a:endParaRPr>
          </a:p>
        </p:txBody>
      </p:sp>
    </p:spTree>
    <p:extLst>
      <p:ext uri="{BB962C8B-B14F-4D97-AF65-F5344CB8AC3E}">
        <p14:creationId xmlns:p14="http://schemas.microsoft.com/office/powerpoint/2010/main" val="5136878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kern="1200"/>
              <a:pPr>
                <a:defRPr/>
              </a:pPr>
              <a:t>15/11/19</a:t>
            </a:fld>
            <a:endParaRPr lang="en-NZ" kern="120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kern="1200"/>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kern="1200"/>
              <a:pPr>
                <a:defRPr/>
              </a:pPr>
              <a:t>‹#›</a:t>
            </a:fld>
            <a:endParaRPr lang="en-NZ" kern="1200"/>
          </a:p>
        </p:txBody>
      </p:sp>
    </p:spTree>
    <p:extLst>
      <p:ext uri="{BB962C8B-B14F-4D97-AF65-F5344CB8AC3E}">
        <p14:creationId xmlns:p14="http://schemas.microsoft.com/office/powerpoint/2010/main" val="210910725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1800" kern="1200">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fontAlgn="base">
              <a:spcBef>
                <a:spcPct val="0"/>
              </a:spcBef>
              <a:spcAft>
                <a:spcPct val="0"/>
              </a:spcAft>
              <a:defRPr/>
            </a:pPr>
            <a:fld id="{89A62BE6-53D7-EE4C-B1E1-3EB9338DB105}" type="datetime1">
              <a:rPr lang="en-US" kern="1200">
                <a:ea typeface="ＭＳ Ｐゴシック" charset="0"/>
                <a:cs typeface="ＭＳ Ｐゴシック" charset="0"/>
              </a:rPr>
              <a:pPr fontAlgn="base">
                <a:spcBef>
                  <a:spcPct val="0"/>
                </a:spcBef>
                <a:spcAft>
                  <a:spcPct val="0"/>
                </a:spcAft>
                <a:defRPr/>
              </a:pPr>
              <a:t>11/15/19</a:t>
            </a:fld>
            <a:endParaRPr lang="en-US" kern="1200">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a:defRPr/>
            </a:pPr>
            <a:endParaRPr lang="en-US" kern="1200"/>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kern="1200"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kern="1200">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kern="1200">
              <a:solidFill>
                <a:prstClr val="white"/>
              </a:solidFill>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fontAlgn="base">
              <a:spcBef>
                <a:spcPct val="0"/>
              </a:spcBef>
              <a:spcAft>
                <a:spcPct val="0"/>
              </a:spcAft>
              <a:defRPr/>
            </a:pPr>
            <a:fld id="{0540EEC1-4F01-6144-9C4A-175EACB0EBC3}" type="slidenum">
              <a:rPr lang="en-US" kern="1200">
                <a:ea typeface="ＭＳ Ｐゴシック" charset="0"/>
                <a:cs typeface="ＭＳ Ｐゴシック" charset="0"/>
              </a:rPr>
              <a:pPr fontAlgn="base">
                <a:spcBef>
                  <a:spcPct val="0"/>
                </a:spcBef>
                <a:spcAft>
                  <a:spcPct val="0"/>
                </a:spcAft>
                <a:defRPr/>
              </a:pPr>
              <a:t>‹#›</a:t>
            </a:fld>
            <a:endParaRPr lang="en-US" kern="1200">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46145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879824355"/>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Calibri"/>
                <a:ea typeface="Calibri"/>
                <a:cs typeface="Calibri"/>
                <a:sym typeface="Calibri"/>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Calibri"/>
                <a:ea typeface="Calibri"/>
                <a:cs typeface="Calibri"/>
                <a:sym typeface="Calibri"/>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Calibri"/>
                <a:ea typeface="Calibri"/>
                <a:cs typeface="Calibri"/>
                <a:sym typeface="Calibri"/>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defRPr>
            </a:lvl5pPr>
            <a:lvl6pPr marL="25146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6pPr>
            <a:lvl7pPr marL="29718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7pPr>
            <a:lvl8pPr marL="34290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8pPr>
            <a:lvl9pPr marL="38862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200" b="0" i="0" u="none" strike="noStrike" cap="none" baseline="0">
                <a:solidFill>
                  <a:srgbClr val="898989"/>
                </a:solidFill>
                <a:latin typeface="Calibri"/>
                <a:ea typeface="Calibri"/>
                <a:cs typeface="Calibri"/>
                <a:sym typeface="Calibri"/>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93215383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1403301982"/>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kern="120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fontAlgn="base" hangingPunct="0">
              <a:spcBef>
                <a:spcPct val="0"/>
              </a:spcBef>
              <a:spcAft>
                <a:spcPct val="0"/>
              </a:spcAft>
              <a:defRPr/>
            </a:pPr>
            <a:endParaRPr lang="en-US" kern="120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fontAlgn="base" hangingPunct="0">
              <a:spcBef>
                <a:spcPct val="0"/>
              </a:spcBef>
              <a:spcAft>
                <a:spcPct val="0"/>
              </a:spcAft>
              <a:defRPr/>
            </a:pPr>
            <a:fld id="{C7FCEC4A-0619-534F-AB0C-4C4D1986DF16}" type="slidenum">
              <a:rPr lang="en-US" kern="1200">
                <a:ea typeface="ＭＳ Ｐゴシック" charset="0"/>
                <a:cs typeface="ＭＳ Ｐゴシック" charset="0"/>
              </a:rPr>
              <a:pPr eaLnBrk="0" fontAlgn="base" hangingPunct="0">
                <a:spcBef>
                  <a:spcPct val="0"/>
                </a:spcBef>
                <a:spcAft>
                  <a:spcPct val="0"/>
                </a:spcAft>
                <a:defRPr/>
              </a:pPr>
              <a:t>‹#›</a:t>
            </a:fld>
            <a:endParaRPr lang="en-US" kern="1200">
              <a:ea typeface="ＭＳ Ｐゴシック" charset="0"/>
              <a:cs typeface="ＭＳ Ｐゴシック" charset="0"/>
            </a:endParaRPr>
          </a:p>
        </p:txBody>
      </p:sp>
    </p:spTree>
    <p:extLst>
      <p:ext uri="{BB962C8B-B14F-4D97-AF65-F5344CB8AC3E}">
        <p14:creationId xmlns:p14="http://schemas.microsoft.com/office/powerpoint/2010/main" val="3552362812"/>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94348931"/>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88594313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79119814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563045428"/>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771430166"/>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1882939281"/>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865056738"/>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7"/>
        <p:cNvGrpSpPr/>
        <p:nvPr/>
      </p:nvGrpSpPr>
      <p:grpSpPr>
        <a:xfrm>
          <a:off x="0" y="0"/>
          <a:ext cx="0" cy="0"/>
          <a:chOff x="0" y="0"/>
          <a:chExt cx="0" cy="0"/>
        </a:xfrm>
      </p:grpSpPr>
      <p:grpSp>
        <p:nvGrpSpPr>
          <p:cNvPr id="88" name="Shape 88"/>
          <p:cNvGrpSpPr/>
          <p:nvPr/>
        </p:nvGrpSpPr>
        <p:grpSpPr>
          <a:xfrm>
            <a:off x="0" y="0"/>
            <a:ext cx="9132886" cy="6845299"/>
            <a:chOff x="0" y="0"/>
            <a:chExt cx="9132886" cy="6845299"/>
          </a:xfrm>
        </p:grpSpPr>
        <p:sp>
          <p:nvSpPr>
            <p:cNvPr id="89" name="Shape 89"/>
            <p:cNvSpPr txBox="1"/>
            <p:nvPr/>
          </p:nvSpPr>
          <p:spPr>
            <a:xfrm>
              <a:off x="0" y="0"/>
              <a:ext cx="9132886" cy="6845299"/>
            </a:xfrm>
            <a:prstGeom prst="rect">
              <a:avLst/>
            </a:prstGeom>
            <a:gradFill>
              <a:gsLst>
                <a:gs pos="0">
                  <a:srgbClr val="790015"/>
                </a:gs>
                <a:gs pos="100000">
                  <a:srgbClr val="610011"/>
                </a:gs>
              </a:gsLst>
              <a:lin ang="54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nvGrpSpPr>
            <p:cNvPr id="90" name="Shape 90"/>
            <p:cNvGrpSpPr/>
            <p:nvPr/>
          </p:nvGrpSpPr>
          <p:grpSpPr>
            <a:xfrm>
              <a:off x="390525" y="323850"/>
              <a:ext cx="8367711" cy="6173787"/>
              <a:chOff x="390525" y="323850"/>
              <a:chExt cx="8367711" cy="6173787"/>
            </a:xfrm>
          </p:grpSpPr>
          <p:sp>
            <p:nvSpPr>
              <p:cNvPr id="91" name="Shape 91"/>
              <p:cNvSpPr txBox="1"/>
              <p:nvPr/>
            </p:nvSpPr>
            <p:spPr>
              <a:xfrm>
                <a:off x="466725" y="361950"/>
                <a:ext cx="8281986" cy="6111875"/>
              </a:xfrm>
              <a:prstGeom prst="rect">
                <a:avLst/>
              </a:prstGeom>
              <a:solidFill>
                <a:srgbClr val="535353"/>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2" name="Shape 92"/>
              <p:cNvSpPr/>
              <p:nvPr/>
            </p:nvSpPr>
            <p:spPr>
              <a:xfrm>
                <a:off x="4765675" y="600075"/>
                <a:ext cx="2239961" cy="5461000"/>
              </a:xfrm>
              <a:custGeom>
                <a:avLst/>
                <a:gdLst/>
                <a:ahLst/>
                <a:cxnLst/>
                <a:rect l="0" t="0" r="0" b="0"/>
                <a:pathLst>
                  <a:path w="120000" h="120000" extrusionOk="0">
                    <a:moveTo>
                      <a:pt x="0" y="0"/>
                    </a:moveTo>
                    <a:lnTo>
                      <a:pt x="4252" y="767"/>
                    </a:lnTo>
                    <a:lnTo>
                      <a:pt x="7739" y="1151"/>
                    </a:lnTo>
                    <a:lnTo>
                      <a:pt x="11141" y="767"/>
                    </a:lnTo>
                    <a:lnTo>
                      <a:pt x="14542" y="1883"/>
                    </a:lnTo>
                    <a:lnTo>
                      <a:pt x="18029" y="2651"/>
                    </a:lnTo>
                    <a:lnTo>
                      <a:pt x="21431" y="3418"/>
                    </a:lnTo>
                    <a:lnTo>
                      <a:pt x="24833" y="4918"/>
                    </a:lnTo>
                    <a:lnTo>
                      <a:pt x="28235" y="6069"/>
                    </a:lnTo>
                    <a:lnTo>
                      <a:pt x="29085" y="7604"/>
                    </a:lnTo>
                    <a:lnTo>
                      <a:pt x="29085" y="9104"/>
                    </a:lnTo>
                    <a:lnTo>
                      <a:pt x="32572" y="10639"/>
                    </a:lnTo>
                    <a:lnTo>
                      <a:pt x="35124" y="12139"/>
                    </a:lnTo>
                    <a:lnTo>
                      <a:pt x="35124" y="14058"/>
                    </a:lnTo>
                    <a:lnTo>
                      <a:pt x="37675" y="15558"/>
                    </a:lnTo>
                    <a:lnTo>
                      <a:pt x="39376" y="17093"/>
                    </a:lnTo>
                    <a:lnTo>
                      <a:pt x="38525" y="20127"/>
                    </a:lnTo>
                    <a:lnTo>
                      <a:pt x="38525" y="21627"/>
                    </a:lnTo>
                    <a:lnTo>
                      <a:pt x="40226" y="23162"/>
                    </a:lnTo>
                    <a:lnTo>
                      <a:pt x="41077" y="24662"/>
                    </a:lnTo>
                    <a:lnTo>
                      <a:pt x="42012" y="26197"/>
                    </a:lnTo>
                    <a:lnTo>
                      <a:pt x="42012" y="27697"/>
                    </a:lnTo>
                    <a:lnTo>
                      <a:pt x="42012" y="29232"/>
                    </a:lnTo>
                    <a:lnTo>
                      <a:pt x="42012" y="30767"/>
                    </a:lnTo>
                    <a:lnTo>
                      <a:pt x="42012" y="32267"/>
                    </a:lnTo>
                    <a:lnTo>
                      <a:pt x="42863" y="33802"/>
                    </a:lnTo>
                    <a:lnTo>
                      <a:pt x="41077" y="35302"/>
                    </a:lnTo>
                    <a:lnTo>
                      <a:pt x="40226" y="36837"/>
                    </a:lnTo>
                    <a:lnTo>
                      <a:pt x="40226" y="38337"/>
                    </a:lnTo>
                    <a:lnTo>
                      <a:pt x="40226" y="39872"/>
                    </a:lnTo>
                    <a:lnTo>
                      <a:pt x="41077" y="41372"/>
                    </a:lnTo>
                    <a:lnTo>
                      <a:pt x="41077" y="42906"/>
                    </a:lnTo>
                    <a:lnTo>
                      <a:pt x="39376" y="44790"/>
                    </a:lnTo>
                    <a:lnTo>
                      <a:pt x="38525" y="46325"/>
                    </a:lnTo>
                    <a:lnTo>
                      <a:pt x="38525" y="48209"/>
                    </a:lnTo>
                    <a:lnTo>
                      <a:pt x="36824" y="49744"/>
                    </a:lnTo>
                    <a:lnTo>
                      <a:pt x="34273" y="51244"/>
                    </a:lnTo>
                    <a:lnTo>
                      <a:pt x="32572" y="52779"/>
                    </a:lnTo>
                    <a:lnTo>
                      <a:pt x="32572" y="54279"/>
                    </a:lnTo>
                    <a:lnTo>
                      <a:pt x="32572" y="55813"/>
                    </a:lnTo>
                    <a:lnTo>
                      <a:pt x="30871" y="57313"/>
                    </a:lnTo>
                    <a:lnTo>
                      <a:pt x="30021" y="58848"/>
                    </a:lnTo>
                    <a:lnTo>
                      <a:pt x="30871" y="60348"/>
                    </a:lnTo>
                    <a:lnTo>
                      <a:pt x="32572" y="62267"/>
                    </a:lnTo>
                    <a:lnTo>
                      <a:pt x="37675" y="62651"/>
                    </a:lnTo>
                    <a:lnTo>
                      <a:pt x="39376" y="64534"/>
                    </a:lnTo>
                    <a:lnTo>
                      <a:pt x="41077" y="66069"/>
                    </a:lnTo>
                    <a:lnTo>
                      <a:pt x="42012" y="67569"/>
                    </a:lnTo>
                    <a:lnTo>
                      <a:pt x="42012" y="69104"/>
                    </a:lnTo>
                    <a:lnTo>
                      <a:pt x="44564" y="70604"/>
                    </a:lnTo>
                    <a:lnTo>
                      <a:pt x="44564" y="72139"/>
                    </a:lnTo>
                    <a:lnTo>
                      <a:pt x="46265" y="74023"/>
                    </a:lnTo>
                    <a:lnTo>
                      <a:pt x="49666" y="75174"/>
                    </a:lnTo>
                    <a:lnTo>
                      <a:pt x="52218" y="76674"/>
                    </a:lnTo>
                    <a:lnTo>
                      <a:pt x="53068" y="79360"/>
                    </a:lnTo>
                    <a:lnTo>
                      <a:pt x="58256" y="79709"/>
                    </a:lnTo>
                    <a:lnTo>
                      <a:pt x="59957" y="82011"/>
                    </a:lnTo>
                    <a:lnTo>
                      <a:pt x="63359" y="83511"/>
                    </a:lnTo>
                    <a:lnTo>
                      <a:pt x="66846" y="85046"/>
                    </a:lnTo>
                    <a:lnTo>
                      <a:pt x="71098" y="86162"/>
                    </a:lnTo>
                    <a:lnTo>
                      <a:pt x="74500" y="87697"/>
                    </a:lnTo>
                    <a:lnTo>
                      <a:pt x="76201" y="89581"/>
                    </a:lnTo>
                    <a:lnTo>
                      <a:pt x="80538" y="91116"/>
                    </a:lnTo>
                    <a:lnTo>
                      <a:pt x="84790" y="91883"/>
                    </a:lnTo>
                    <a:lnTo>
                      <a:pt x="87342" y="93383"/>
                    </a:lnTo>
                    <a:lnTo>
                      <a:pt x="91679" y="94918"/>
                    </a:lnTo>
                    <a:lnTo>
                      <a:pt x="94231" y="96418"/>
                    </a:lnTo>
                    <a:lnTo>
                      <a:pt x="95931" y="97953"/>
                    </a:lnTo>
                    <a:lnTo>
                      <a:pt x="98483" y="99453"/>
                    </a:lnTo>
                    <a:lnTo>
                      <a:pt x="101034" y="101372"/>
                    </a:lnTo>
                    <a:lnTo>
                      <a:pt x="104521" y="102872"/>
                    </a:lnTo>
                    <a:lnTo>
                      <a:pt x="107923" y="104790"/>
                    </a:lnTo>
                    <a:lnTo>
                      <a:pt x="108773" y="106674"/>
                    </a:lnTo>
                    <a:lnTo>
                      <a:pt x="109624" y="108593"/>
                    </a:lnTo>
                    <a:lnTo>
                      <a:pt x="112175" y="110093"/>
                    </a:lnTo>
                    <a:lnTo>
                      <a:pt x="114812" y="111976"/>
                    </a:lnTo>
                    <a:lnTo>
                      <a:pt x="115662" y="113895"/>
                    </a:lnTo>
                    <a:lnTo>
                      <a:pt x="116513" y="115395"/>
                    </a:lnTo>
                    <a:lnTo>
                      <a:pt x="118214" y="116930"/>
                    </a:lnTo>
                    <a:lnTo>
                      <a:pt x="119064" y="118430"/>
                    </a:lnTo>
                    <a:lnTo>
                      <a:pt x="119064" y="119965"/>
                    </a:lnTo>
                    <a:lnTo>
                      <a:pt x="119064" y="115779"/>
                    </a:lnTo>
                    <a:lnTo>
                      <a:pt x="119914" y="112744"/>
                    </a:lnTo>
                    <a:lnTo>
                      <a:pt x="119914" y="109709"/>
                    </a:lnTo>
                    <a:lnTo>
                      <a:pt x="119914" y="108209"/>
                    </a:lnTo>
                    <a:lnTo>
                      <a:pt x="117363" y="106674"/>
                    </a:lnTo>
                    <a:lnTo>
                      <a:pt x="113961" y="106674"/>
                    </a:lnTo>
                    <a:lnTo>
                      <a:pt x="111325" y="104023"/>
                    </a:lnTo>
                    <a:lnTo>
                      <a:pt x="110474" y="102488"/>
                    </a:lnTo>
                    <a:lnTo>
                      <a:pt x="107072" y="99837"/>
                    </a:lnTo>
                    <a:lnTo>
                      <a:pt x="105372" y="98337"/>
                    </a:lnTo>
                    <a:lnTo>
                      <a:pt x="100184" y="96034"/>
                    </a:lnTo>
                    <a:lnTo>
                      <a:pt x="93380" y="94918"/>
                    </a:lnTo>
                    <a:lnTo>
                      <a:pt x="88192" y="94918"/>
                    </a:lnTo>
                    <a:lnTo>
                      <a:pt x="85641" y="89965"/>
                    </a:lnTo>
                    <a:lnTo>
                      <a:pt x="84790" y="87697"/>
                    </a:lnTo>
                    <a:lnTo>
                      <a:pt x="82239" y="86162"/>
                    </a:lnTo>
                    <a:lnTo>
                      <a:pt x="75350" y="85813"/>
                    </a:lnTo>
                    <a:lnTo>
                      <a:pt x="68547" y="85430"/>
                    </a:lnTo>
                    <a:lnTo>
                      <a:pt x="65060" y="85046"/>
                    </a:lnTo>
                    <a:lnTo>
                      <a:pt x="64209" y="82011"/>
                    </a:lnTo>
                    <a:lnTo>
                      <a:pt x="62508" y="80476"/>
                    </a:lnTo>
                    <a:lnTo>
                      <a:pt x="60807" y="78593"/>
                    </a:lnTo>
                    <a:lnTo>
                      <a:pt x="57406" y="77058"/>
                    </a:lnTo>
                    <a:lnTo>
                      <a:pt x="54004" y="76290"/>
                    </a:lnTo>
                    <a:lnTo>
                      <a:pt x="47115" y="73255"/>
                    </a:lnTo>
                    <a:lnTo>
                      <a:pt x="45414" y="71755"/>
                    </a:lnTo>
                    <a:lnTo>
                      <a:pt x="45414" y="68337"/>
                    </a:lnTo>
                    <a:lnTo>
                      <a:pt x="44564" y="66069"/>
                    </a:lnTo>
                    <a:lnTo>
                      <a:pt x="42012" y="64151"/>
                    </a:lnTo>
                    <a:lnTo>
                      <a:pt x="37675" y="62267"/>
                    </a:lnTo>
                    <a:lnTo>
                      <a:pt x="35124" y="60732"/>
                    </a:lnTo>
                    <a:lnTo>
                      <a:pt x="33423" y="58848"/>
                    </a:lnTo>
                    <a:lnTo>
                      <a:pt x="34273" y="56930"/>
                    </a:lnTo>
                    <a:lnTo>
                      <a:pt x="34273" y="55430"/>
                    </a:lnTo>
                    <a:lnTo>
                      <a:pt x="35124" y="53895"/>
                    </a:lnTo>
                    <a:lnTo>
                      <a:pt x="36824" y="52011"/>
                    </a:lnTo>
                    <a:lnTo>
                      <a:pt x="36824" y="50476"/>
                    </a:lnTo>
                    <a:lnTo>
                      <a:pt x="39376" y="48593"/>
                    </a:lnTo>
                    <a:lnTo>
                      <a:pt x="41077" y="47058"/>
                    </a:lnTo>
                    <a:lnTo>
                      <a:pt x="42012" y="45174"/>
                    </a:lnTo>
                    <a:lnTo>
                      <a:pt x="42012" y="43674"/>
                    </a:lnTo>
                    <a:lnTo>
                      <a:pt x="41077" y="42139"/>
                    </a:lnTo>
                    <a:lnTo>
                      <a:pt x="42012" y="40604"/>
                    </a:lnTo>
                    <a:lnTo>
                      <a:pt x="44564" y="37220"/>
                    </a:lnTo>
                    <a:lnTo>
                      <a:pt x="44564" y="35686"/>
                    </a:lnTo>
                    <a:lnTo>
                      <a:pt x="44564" y="32651"/>
                    </a:lnTo>
                    <a:lnTo>
                      <a:pt x="44564" y="30383"/>
                    </a:lnTo>
                    <a:lnTo>
                      <a:pt x="43713" y="28081"/>
                    </a:lnTo>
                    <a:lnTo>
                      <a:pt x="44564" y="26581"/>
                    </a:lnTo>
                    <a:lnTo>
                      <a:pt x="46265" y="24662"/>
                    </a:lnTo>
                    <a:lnTo>
                      <a:pt x="45414" y="22395"/>
                    </a:lnTo>
                    <a:lnTo>
                      <a:pt x="44564" y="20895"/>
                    </a:lnTo>
                    <a:lnTo>
                      <a:pt x="43713" y="19360"/>
                    </a:lnTo>
                    <a:lnTo>
                      <a:pt x="47115" y="18209"/>
                    </a:lnTo>
                    <a:lnTo>
                      <a:pt x="49666" y="16709"/>
                    </a:lnTo>
                    <a:lnTo>
                      <a:pt x="50517" y="15174"/>
                    </a:lnTo>
                    <a:lnTo>
                      <a:pt x="56555" y="13674"/>
                    </a:lnTo>
                    <a:lnTo>
                      <a:pt x="61658" y="10639"/>
                    </a:lnTo>
                    <a:lnTo>
                      <a:pt x="66846" y="8337"/>
                    </a:lnTo>
                    <a:lnTo>
                      <a:pt x="70248" y="7604"/>
                    </a:lnTo>
                    <a:lnTo>
                      <a:pt x="72799" y="6069"/>
                    </a:lnTo>
                    <a:lnTo>
                      <a:pt x="72799" y="4569"/>
                    </a:lnTo>
                    <a:lnTo>
                      <a:pt x="74500" y="2651"/>
                    </a:lnTo>
                    <a:lnTo>
                      <a:pt x="77987" y="1534"/>
                    </a:lnTo>
                    <a:lnTo>
                      <a:pt x="81389" y="0"/>
                    </a:lnTo>
                    <a:lnTo>
                      <a:pt x="77987" y="383"/>
                    </a:lnTo>
                    <a:lnTo>
                      <a:pt x="72799" y="767"/>
                    </a:lnTo>
                    <a:lnTo>
                      <a:pt x="67696" y="1534"/>
                    </a:lnTo>
                    <a:lnTo>
                      <a:pt x="65060" y="3034"/>
                    </a:lnTo>
                    <a:lnTo>
                      <a:pt x="65995" y="4569"/>
                    </a:lnTo>
                    <a:lnTo>
                      <a:pt x="64209" y="6069"/>
                    </a:lnTo>
                    <a:lnTo>
                      <a:pt x="64209" y="7604"/>
                    </a:lnTo>
                    <a:lnTo>
                      <a:pt x="70248" y="7988"/>
                    </a:lnTo>
                    <a:lnTo>
                      <a:pt x="66846" y="9488"/>
                    </a:lnTo>
                    <a:lnTo>
                      <a:pt x="63359" y="10639"/>
                    </a:lnTo>
                    <a:lnTo>
                      <a:pt x="59957" y="12139"/>
                    </a:lnTo>
                    <a:lnTo>
                      <a:pt x="56555" y="14790"/>
                    </a:lnTo>
                    <a:lnTo>
                      <a:pt x="53068" y="15174"/>
                    </a:lnTo>
                    <a:lnTo>
                      <a:pt x="49666" y="16325"/>
                    </a:lnTo>
                    <a:lnTo>
                      <a:pt x="46265" y="16709"/>
                    </a:lnTo>
                    <a:lnTo>
                      <a:pt x="45414" y="18209"/>
                    </a:lnTo>
                    <a:lnTo>
                      <a:pt x="45414" y="19744"/>
                    </a:lnTo>
                    <a:lnTo>
                      <a:pt x="42012" y="21627"/>
                    </a:lnTo>
                    <a:lnTo>
                      <a:pt x="41077" y="23162"/>
                    </a:lnTo>
                    <a:lnTo>
                      <a:pt x="41077" y="24662"/>
                    </a:lnTo>
                    <a:lnTo>
                      <a:pt x="41077" y="21627"/>
                    </a:lnTo>
                    <a:lnTo>
                      <a:pt x="40226" y="17825"/>
                    </a:lnTo>
                    <a:lnTo>
                      <a:pt x="39376" y="15558"/>
                    </a:lnTo>
                    <a:lnTo>
                      <a:pt x="38525" y="14058"/>
                    </a:lnTo>
                    <a:lnTo>
                      <a:pt x="37675" y="12139"/>
                    </a:lnTo>
                    <a:lnTo>
                      <a:pt x="35124" y="10639"/>
                    </a:lnTo>
                    <a:lnTo>
                      <a:pt x="32572" y="9104"/>
                    </a:lnTo>
                    <a:lnTo>
                      <a:pt x="32572" y="7604"/>
                    </a:lnTo>
                    <a:lnTo>
                      <a:pt x="30021" y="6069"/>
                    </a:lnTo>
                    <a:lnTo>
                      <a:pt x="26534" y="4918"/>
                    </a:lnTo>
                    <a:lnTo>
                      <a:pt x="25683" y="3418"/>
                    </a:lnTo>
                    <a:lnTo>
                      <a:pt x="22282" y="2651"/>
                    </a:lnTo>
                    <a:lnTo>
                      <a:pt x="18880" y="2651"/>
                    </a:lnTo>
                    <a:lnTo>
                      <a:pt x="15393" y="1151"/>
                    </a:lnTo>
                    <a:lnTo>
                      <a:pt x="11991" y="383"/>
                    </a:lnTo>
                    <a:lnTo>
                      <a:pt x="8589" y="0"/>
                    </a:lnTo>
                    <a:lnTo>
                      <a:pt x="5102" y="383"/>
                    </a:lnTo>
                    <a:lnTo>
                      <a:pt x="1700" y="383"/>
                    </a:lnTo>
                    <a:lnTo>
                      <a:pt x="0" y="0"/>
                    </a:lnTo>
                  </a:path>
                </a:pathLst>
              </a:custGeom>
              <a:solidFill>
                <a:srgbClr val="494949"/>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3" name="Shape 93"/>
              <p:cNvSpPr/>
              <p:nvPr/>
            </p:nvSpPr>
            <p:spPr>
              <a:xfrm>
                <a:off x="828675" y="5421312"/>
                <a:ext cx="3119436" cy="777875"/>
              </a:xfrm>
              <a:custGeom>
                <a:avLst/>
                <a:gdLst/>
                <a:ahLst/>
                <a:cxnLst/>
                <a:rect l="0" t="0" r="0" b="0"/>
                <a:pathLst>
                  <a:path w="120000" h="120000" extrusionOk="0">
                    <a:moveTo>
                      <a:pt x="0" y="0"/>
                    </a:moveTo>
                    <a:lnTo>
                      <a:pt x="2442" y="10530"/>
                    </a:lnTo>
                    <a:lnTo>
                      <a:pt x="4946" y="15918"/>
                    </a:lnTo>
                    <a:lnTo>
                      <a:pt x="8610" y="15918"/>
                    </a:lnTo>
                    <a:lnTo>
                      <a:pt x="11053" y="18612"/>
                    </a:lnTo>
                    <a:lnTo>
                      <a:pt x="14167" y="18612"/>
                    </a:lnTo>
                    <a:lnTo>
                      <a:pt x="16610" y="26693"/>
                    </a:lnTo>
                    <a:lnTo>
                      <a:pt x="22167" y="31836"/>
                    </a:lnTo>
                    <a:lnTo>
                      <a:pt x="27053" y="31836"/>
                    </a:lnTo>
                    <a:lnTo>
                      <a:pt x="30778" y="31836"/>
                    </a:lnTo>
                    <a:lnTo>
                      <a:pt x="33221" y="31836"/>
                    </a:lnTo>
                    <a:lnTo>
                      <a:pt x="36885" y="34530"/>
                    </a:lnTo>
                    <a:lnTo>
                      <a:pt x="40610" y="37224"/>
                    </a:lnTo>
                    <a:lnTo>
                      <a:pt x="43053" y="48000"/>
                    </a:lnTo>
                    <a:lnTo>
                      <a:pt x="44274" y="58530"/>
                    </a:lnTo>
                    <a:lnTo>
                      <a:pt x="46717" y="61224"/>
                    </a:lnTo>
                    <a:lnTo>
                      <a:pt x="49832" y="61224"/>
                    </a:lnTo>
                    <a:lnTo>
                      <a:pt x="55328" y="63918"/>
                    </a:lnTo>
                    <a:lnTo>
                      <a:pt x="59053" y="61224"/>
                    </a:lnTo>
                    <a:lnTo>
                      <a:pt x="61496" y="63918"/>
                    </a:lnTo>
                    <a:lnTo>
                      <a:pt x="65221" y="63918"/>
                    </a:lnTo>
                    <a:lnTo>
                      <a:pt x="70106" y="61224"/>
                    </a:lnTo>
                    <a:lnTo>
                      <a:pt x="72549" y="63918"/>
                    </a:lnTo>
                    <a:lnTo>
                      <a:pt x="74442" y="74448"/>
                    </a:lnTo>
                    <a:lnTo>
                      <a:pt x="76885" y="79836"/>
                    </a:lnTo>
                    <a:lnTo>
                      <a:pt x="79328" y="77142"/>
                    </a:lnTo>
                    <a:lnTo>
                      <a:pt x="81832" y="85224"/>
                    </a:lnTo>
                    <a:lnTo>
                      <a:pt x="84274" y="93061"/>
                    </a:lnTo>
                    <a:lnTo>
                      <a:pt x="86717" y="98448"/>
                    </a:lnTo>
                    <a:lnTo>
                      <a:pt x="89160" y="103836"/>
                    </a:lnTo>
                    <a:lnTo>
                      <a:pt x="91664" y="109224"/>
                    </a:lnTo>
                    <a:lnTo>
                      <a:pt x="94106" y="109224"/>
                    </a:lnTo>
                    <a:lnTo>
                      <a:pt x="99053" y="109224"/>
                    </a:lnTo>
                    <a:lnTo>
                      <a:pt x="101496" y="109224"/>
                    </a:lnTo>
                    <a:lnTo>
                      <a:pt x="104549" y="111673"/>
                    </a:lnTo>
                    <a:lnTo>
                      <a:pt x="106992" y="111673"/>
                    </a:lnTo>
                    <a:lnTo>
                      <a:pt x="112549" y="111673"/>
                    </a:lnTo>
                    <a:lnTo>
                      <a:pt x="114992" y="114367"/>
                    </a:lnTo>
                    <a:lnTo>
                      <a:pt x="117496" y="119755"/>
                    </a:lnTo>
                    <a:lnTo>
                      <a:pt x="119938" y="119755"/>
                    </a:lnTo>
                    <a:lnTo>
                      <a:pt x="116885" y="114367"/>
                    </a:lnTo>
                    <a:lnTo>
                      <a:pt x="113770" y="114367"/>
                    </a:lnTo>
                    <a:lnTo>
                      <a:pt x="111328" y="109224"/>
                    </a:lnTo>
                    <a:lnTo>
                      <a:pt x="108885" y="109224"/>
                    </a:lnTo>
                    <a:lnTo>
                      <a:pt x="106381" y="109224"/>
                    </a:lnTo>
                    <a:lnTo>
                      <a:pt x="103328" y="109224"/>
                    </a:lnTo>
                    <a:lnTo>
                      <a:pt x="100885" y="101142"/>
                    </a:lnTo>
                    <a:lnTo>
                      <a:pt x="98381" y="98448"/>
                    </a:lnTo>
                    <a:lnTo>
                      <a:pt x="95938" y="98448"/>
                    </a:lnTo>
                    <a:lnTo>
                      <a:pt x="93496" y="101142"/>
                    </a:lnTo>
                    <a:lnTo>
                      <a:pt x="91053" y="98448"/>
                    </a:lnTo>
                    <a:lnTo>
                      <a:pt x="88549" y="90367"/>
                    </a:lnTo>
                    <a:lnTo>
                      <a:pt x="86106" y="85224"/>
                    </a:lnTo>
                    <a:lnTo>
                      <a:pt x="83664" y="85224"/>
                    </a:lnTo>
                    <a:lnTo>
                      <a:pt x="81160" y="74448"/>
                    </a:lnTo>
                    <a:lnTo>
                      <a:pt x="78717" y="66612"/>
                    </a:lnTo>
                    <a:lnTo>
                      <a:pt x="76274" y="63918"/>
                    </a:lnTo>
                    <a:lnTo>
                      <a:pt x="73832" y="69306"/>
                    </a:lnTo>
                    <a:lnTo>
                      <a:pt x="68885" y="48000"/>
                    </a:lnTo>
                    <a:lnTo>
                      <a:pt x="63938" y="31836"/>
                    </a:lnTo>
                    <a:lnTo>
                      <a:pt x="61496" y="29387"/>
                    </a:lnTo>
                    <a:lnTo>
                      <a:pt x="56610" y="31836"/>
                    </a:lnTo>
                    <a:lnTo>
                      <a:pt x="56000" y="45306"/>
                    </a:lnTo>
                    <a:lnTo>
                      <a:pt x="54106" y="55836"/>
                    </a:lnTo>
                    <a:lnTo>
                      <a:pt x="51664" y="58530"/>
                    </a:lnTo>
                    <a:lnTo>
                      <a:pt x="49221" y="55836"/>
                    </a:lnTo>
                    <a:lnTo>
                      <a:pt x="46717" y="50448"/>
                    </a:lnTo>
                    <a:lnTo>
                      <a:pt x="44274" y="48000"/>
                    </a:lnTo>
                    <a:lnTo>
                      <a:pt x="41221" y="37224"/>
                    </a:lnTo>
                    <a:lnTo>
                      <a:pt x="38106" y="37224"/>
                    </a:lnTo>
                    <a:lnTo>
                      <a:pt x="35664" y="34530"/>
                    </a:lnTo>
                    <a:lnTo>
                      <a:pt x="33221" y="26693"/>
                    </a:lnTo>
                    <a:lnTo>
                      <a:pt x="29496" y="26693"/>
                    </a:lnTo>
                    <a:lnTo>
                      <a:pt x="27053" y="26693"/>
                    </a:lnTo>
                    <a:lnTo>
                      <a:pt x="24610" y="26693"/>
                    </a:lnTo>
                    <a:lnTo>
                      <a:pt x="21557" y="18612"/>
                    </a:lnTo>
                    <a:lnTo>
                      <a:pt x="19053" y="15918"/>
                    </a:lnTo>
                    <a:lnTo>
                      <a:pt x="16000" y="21306"/>
                    </a:lnTo>
                    <a:lnTo>
                      <a:pt x="13557" y="21306"/>
                    </a:lnTo>
                    <a:lnTo>
                      <a:pt x="11053" y="10530"/>
                    </a:lnTo>
                    <a:lnTo>
                      <a:pt x="8610" y="8081"/>
                    </a:lnTo>
                    <a:lnTo>
                      <a:pt x="6167" y="8081"/>
                    </a:lnTo>
                    <a:lnTo>
                      <a:pt x="3664" y="10530"/>
                    </a:lnTo>
                    <a:lnTo>
                      <a:pt x="1221" y="2693"/>
                    </a:lnTo>
                    <a:lnTo>
                      <a:pt x="0" y="0"/>
                    </a:lnTo>
                  </a:path>
                </a:pathLst>
              </a:custGeom>
              <a:solidFill>
                <a:srgbClr val="494949"/>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4" name="Shape 94"/>
              <p:cNvSpPr/>
              <p:nvPr/>
            </p:nvSpPr>
            <p:spPr>
              <a:xfrm>
                <a:off x="6959600" y="633412"/>
                <a:ext cx="1654174" cy="2800349"/>
              </a:xfrm>
              <a:custGeom>
                <a:avLst/>
                <a:gdLst/>
                <a:ahLst/>
                <a:cxnLst/>
                <a:rect l="0" t="0" r="0" b="0"/>
                <a:pathLst>
                  <a:path w="120000" h="120000" extrusionOk="0">
                    <a:moveTo>
                      <a:pt x="119539" y="0"/>
                    </a:moveTo>
                    <a:lnTo>
                      <a:pt x="112514" y="5170"/>
                    </a:lnTo>
                    <a:lnTo>
                      <a:pt x="107907" y="7414"/>
                    </a:lnTo>
                    <a:lnTo>
                      <a:pt x="104452" y="10340"/>
                    </a:lnTo>
                    <a:lnTo>
                      <a:pt x="99731" y="8911"/>
                    </a:lnTo>
                    <a:lnTo>
                      <a:pt x="95124" y="8911"/>
                    </a:lnTo>
                    <a:lnTo>
                      <a:pt x="90518" y="8911"/>
                    </a:lnTo>
                    <a:lnTo>
                      <a:pt x="85796" y="10340"/>
                    </a:lnTo>
                    <a:lnTo>
                      <a:pt x="83493" y="13333"/>
                    </a:lnTo>
                    <a:lnTo>
                      <a:pt x="78886" y="15578"/>
                    </a:lnTo>
                    <a:lnTo>
                      <a:pt x="74280" y="15578"/>
                    </a:lnTo>
                    <a:lnTo>
                      <a:pt x="69558" y="17006"/>
                    </a:lnTo>
                    <a:lnTo>
                      <a:pt x="64952" y="19251"/>
                    </a:lnTo>
                    <a:lnTo>
                      <a:pt x="60345" y="19251"/>
                    </a:lnTo>
                    <a:lnTo>
                      <a:pt x="55738" y="20748"/>
                    </a:lnTo>
                    <a:lnTo>
                      <a:pt x="51017" y="23673"/>
                    </a:lnTo>
                    <a:lnTo>
                      <a:pt x="47562" y="26666"/>
                    </a:lnTo>
                    <a:lnTo>
                      <a:pt x="44107" y="29591"/>
                    </a:lnTo>
                    <a:lnTo>
                      <a:pt x="39500" y="30340"/>
                    </a:lnTo>
                    <a:lnTo>
                      <a:pt x="39500" y="34761"/>
                    </a:lnTo>
                    <a:lnTo>
                      <a:pt x="38234" y="37755"/>
                    </a:lnTo>
                    <a:lnTo>
                      <a:pt x="34779" y="40748"/>
                    </a:lnTo>
                    <a:lnTo>
                      <a:pt x="30172" y="41428"/>
                    </a:lnTo>
                    <a:lnTo>
                      <a:pt x="25566" y="40748"/>
                    </a:lnTo>
                    <a:lnTo>
                      <a:pt x="20844" y="41428"/>
                    </a:lnTo>
                    <a:lnTo>
                      <a:pt x="16238" y="44421"/>
                    </a:lnTo>
                    <a:lnTo>
                      <a:pt x="11631" y="45170"/>
                    </a:lnTo>
                    <a:lnTo>
                      <a:pt x="6909" y="44421"/>
                    </a:lnTo>
                    <a:lnTo>
                      <a:pt x="2303" y="45170"/>
                    </a:lnTo>
                    <a:lnTo>
                      <a:pt x="0" y="48095"/>
                    </a:lnTo>
                    <a:lnTo>
                      <a:pt x="4606" y="49591"/>
                    </a:lnTo>
                    <a:lnTo>
                      <a:pt x="9328" y="49591"/>
                    </a:lnTo>
                    <a:lnTo>
                      <a:pt x="13934" y="52585"/>
                    </a:lnTo>
                    <a:lnTo>
                      <a:pt x="16238" y="55510"/>
                    </a:lnTo>
                    <a:lnTo>
                      <a:pt x="20844" y="55510"/>
                    </a:lnTo>
                    <a:lnTo>
                      <a:pt x="25566" y="55510"/>
                    </a:lnTo>
                    <a:lnTo>
                      <a:pt x="30172" y="56258"/>
                    </a:lnTo>
                    <a:lnTo>
                      <a:pt x="34779" y="58503"/>
                    </a:lnTo>
                    <a:lnTo>
                      <a:pt x="39500" y="61428"/>
                    </a:lnTo>
                    <a:lnTo>
                      <a:pt x="44107" y="62176"/>
                    </a:lnTo>
                    <a:lnTo>
                      <a:pt x="48714" y="62176"/>
                    </a:lnTo>
                    <a:lnTo>
                      <a:pt x="53320" y="62176"/>
                    </a:lnTo>
                    <a:lnTo>
                      <a:pt x="58042" y="62925"/>
                    </a:lnTo>
                    <a:lnTo>
                      <a:pt x="60345" y="59999"/>
                    </a:lnTo>
                    <a:lnTo>
                      <a:pt x="62648" y="57006"/>
                    </a:lnTo>
                    <a:lnTo>
                      <a:pt x="67255" y="55510"/>
                    </a:lnTo>
                    <a:lnTo>
                      <a:pt x="70825" y="52585"/>
                    </a:lnTo>
                    <a:lnTo>
                      <a:pt x="75431" y="53333"/>
                    </a:lnTo>
                    <a:lnTo>
                      <a:pt x="77735" y="56258"/>
                    </a:lnTo>
                    <a:lnTo>
                      <a:pt x="81190" y="59251"/>
                    </a:lnTo>
                    <a:lnTo>
                      <a:pt x="82341" y="62176"/>
                    </a:lnTo>
                    <a:lnTo>
                      <a:pt x="84644" y="65170"/>
                    </a:lnTo>
                    <a:lnTo>
                      <a:pt x="89366" y="71088"/>
                    </a:lnTo>
                    <a:lnTo>
                      <a:pt x="91669" y="74013"/>
                    </a:lnTo>
                    <a:lnTo>
                      <a:pt x="91669" y="77006"/>
                    </a:lnTo>
                    <a:lnTo>
                      <a:pt x="97428" y="80680"/>
                    </a:lnTo>
                    <a:lnTo>
                      <a:pt x="100882" y="83673"/>
                    </a:lnTo>
                    <a:lnTo>
                      <a:pt x="100882" y="86598"/>
                    </a:lnTo>
                    <a:lnTo>
                      <a:pt x="102149" y="89591"/>
                    </a:lnTo>
                    <a:lnTo>
                      <a:pt x="104452" y="92517"/>
                    </a:lnTo>
                    <a:lnTo>
                      <a:pt x="105604" y="95510"/>
                    </a:lnTo>
                    <a:lnTo>
                      <a:pt x="105604" y="98435"/>
                    </a:lnTo>
                    <a:lnTo>
                      <a:pt x="105604" y="101428"/>
                    </a:lnTo>
                    <a:lnTo>
                      <a:pt x="110211" y="104353"/>
                    </a:lnTo>
                    <a:lnTo>
                      <a:pt x="112514" y="107346"/>
                    </a:lnTo>
                    <a:lnTo>
                      <a:pt x="112514" y="110340"/>
                    </a:lnTo>
                    <a:lnTo>
                      <a:pt x="117120" y="113265"/>
                    </a:lnTo>
                    <a:lnTo>
                      <a:pt x="117120" y="116258"/>
                    </a:lnTo>
                    <a:lnTo>
                      <a:pt x="119539" y="118911"/>
                    </a:lnTo>
                    <a:lnTo>
                      <a:pt x="119884" y="119931"/>
                    </a:lnTo>
                    <a:lnTo>
                      <a:pt x="119539" y="0"/>
                    </a:lnTo>
                  </a:path>
                </a:pathLst>
              </a:custGeom>
              <a:solidFill>
                <a:srgbClr val="656565"/>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5" name="Shape 95"/>
              <p:cNvSpPr/>
              <p:nvPr/>
            </p:nvSpPr>
            <p:spPr>
              <a:xfrm>
                <a:off x="796925" y="1946275"/>
                <a:ext cx="7750174" cy="2227262"/>
              </a:xfrm>
              <a:custGeom>
                <a:avLst/>
                <a:gdLst/>
                <a:ahLst/>
                <a:cxnLst/>
                <a:rect l="0" t="0" r="0" b="0"/>
                <a:pathLst>
                  <a:path w="120000" h="120000" extrusionOk="0">
                    <a:moveTo>
                      <a:pt x="0" y="0"/>
                    </a:moveTo>
                    <a:lnTo>
                      <a:pt x="983" y="1881"/>
                    </a:lnTo>
                    <a:lnTo>
                      <a:pt x="1990" y="2822"/>
                    </a:lnTo>
                    <a:lnTo>
                      <a:pt x="2974" y="940"/>
                    </a:lnTo>
                    <a:lnTo>
                      <a:pt x="3711" y="4618"/>
                    </a:lnTo>
                    <a:lnTo>
                      <a:pt x="4719" y="6500"/>
                    </a:lnTo>
                    <a:lnTo>
                      <a:pt x="5456" y="10263"/>
                    </a:lnTo>
                    <a:lnTo>
                      <a:pt x="5948" y="13941"/>
                    </a:lnTo>
                    <a:lnTo>
                      <a:pt x="6194" y="17619"/>
                    </a:lnTo>
                    <a:lnTo>
                      <a:pt x="6931" y="21382"/>
                    </a:lnTo>
                    <a:lnTo>
                      <a:pt x="7939" y="23264"/>
                    </a:lnTo>
                    <a:lnTo>
                      <a:pt x="8922" y="23264"/>
                    </a:lnTo>
                    <a:lnTo>
                      <a:pt x="9905" y="21382"/>
                    </a:lnTo>
                    <a:lnTo>
                      <a:pt x="11896" y="21382"/>
                    </a:lnTo>
                    <a:lnTo>
                      <a:pt x="12879" y="22323"/>
                    </a:lnTo>
                    <a:lnTo>
                      <a:pt x="13887" y="26001"/>
                    </a:lnTo>
                    <a:lnTo>
                      <a:pt x="14625" y="29764"/>
                    </a:lnTo>
                    <a:lnTo>
                      <a:pt x="15608" y="32501"/>
                    </a:lnTo>
                    <a:lnTo>
                      <a:pt x="16370" y="36265"/>
                    </a:lnTo>
                    <a:lnTo>
                      <a:pt x="16861" y="39942"/>
                    </a:lnTo>
                    <a:lnTo>
                      <a:pt x="16861" y="43706"/>
                    </a:lnTo>
                    <a:lnTo>
                      <a:pt x="16861" y="47384"/>
                    </a:lnTo>
                    <a:lnTo>
                      <a:pt x="17353" y="52088"/>
                    </a:lnTo>
                    <a:lnTo>
                      <a:pt x="17845" y="56707"/>
                    </a:lnTo>
                    <a:lnTo>
                      <a:pt x="18828" y="60384"/>
                    </a:lnTo>
                    <a:lnTo>
                      <a:pt x="19836" y="61325"/>
                    </a:lnTo>
                    <a:lnTo>
                      <a:pt x="20819" y="57647"/>
                    </a:lnTo>
                    <a:lnTo>
                      <a:pt x="21802" y="55766"/>
                    </a:lnTo>
                    <a:lnTo>
                      <a:pt x="22318" y="59529"/>
                    </a:lnTo>
                    <a:lnTo>
                      <a:pt x="22564" y="63207"/>
                    </a:lnTo>
                    <a:lnTo>
                      <a:pt x="22072" y="66970"/>
                    </a:lnTo>
                    <a:lnTo>
                      <a:pt x="21802" y="70648"/>
                    </a:lnTo>
                    <a:lnTo>
                      <a:pt x="22810" y="74326"/>
                    </a:lnTo>
                    <a:lnTo>
                      <a:pt x="23793" y="72530"/>
                    </a:lnTo>
                    <a:lnTo>
                      <a:pt x="24776" y="69707"/>
                    </a:lnTo>
                    <a:lnTo>
                      <a:pt x="25784" y="70648"/>
                    </a:lnTo>
                    <a:lnTo>
                      <a:pt x="26767" y="72530"/>
                    </a:lnTo>
                    <a:lnTo>
                      <a:pt x="27750" y="72530"/>
                    </a:lnTo>
                    <a:lnTo>
                      <a:pt x="28758" y="73471"/>
                    </a:lnTo>
                    <a:lnTo>
                      <a:pt x="29741" y="74326"/>
                    </a:lnTo>
                    <a:lnTo>
                      <a:pt x="29987" y="70648"/>
                    </a:lnTo>
                    <a:lnTo>
                      <a:pt x="30995" y="69707"/>
                    </a:lnTo>
                    <a:lnTo>
                      <a:pt x="31978" y="70648"/>
                    </a:lnTo>
                    <a:lnTo>
                      <a:pt x="32961" y="69707"/>
                    </a:lnTo>
                    <a:lnTo>
                      <a:pt x="32716" y="66029"/>
                    </a:lnTo>
                    <a:lnTo>
                      <a:pt x="32716" y="62266"/>
                    </a:lnTo>
                    <a:lnTo>
                      <a:pt x="33723" y="59529"/>
                    </a:lnTo>
                    <a:lnTo>
                      <a:pt x="34215" y="55766"/>
                    </a:lnTo>
                    <a:lnTo>
                      <a:pt x="33969" y="52088"/>
                    </a:lnTo>
                    <a:lnTo>
                      <a:pt x="34707" y="48325"/>
                    </a:lnTo>
                    <a:lnTo>
                      <a:pt x="34707" y="44647"/>
                    </a:lnTo>
                    <a:lnTo>
                      <a:pt x="33723" y="42765"/>
                    </a:lnTo>
                    <a:lnTo>
                      <a:pt x="32716" y="38146"/>
                    </a:lnTo>
                    <a:lnTo>
                      <a:pt x="31978" y="34383"/>
                    </a:lnTo>
                    <a:lnTo>
                      <a:pt x="31732" y="30705"/>
                    </a:lnTo>
                    <a:lnTo>
                      <a:pt x="31732" y="26942"/>
                    </a:lnTo>
                    <a:lnTo>
                      <a:pt x="31978" y="23264"/>
                    </a:lnTo>
                    <a:lnTo>
                      <a:pt x="32961" y="19501"/>
                    </a:lnTo>
                    <a:lnTo>
                      <a:pt x="33723" y="15823"/>
                    </a:lnTo>
                    <a:lnTo>
                      <a:pt x="34707" y="13941"/>
                    </a:lnTo>
                    <a:lnTo>
                      <a:pt x="35444" y="17619"/>
                    </a:lnTo>
                    <a:lnTo>
                      <a:pt x="36427" y="18560"/>
                    </a:lnTo>
                    <a:lnTo>
                      <a:pt x="37435" y="17619"/>
                    </a:lnTo>
                    <a:lnTo>
                      <a:pt x="38418" y="17619"/>
                    </a:lnTo>
                    <a:lnTo>
                      <a:pt x="39401" y="17619"/>
                    </a:lnTo>
                    <a:lnTo>
                      <a:pt x="40655" y="16764"/>
                    </a:lnTo>
                    <a:lnTo>
                      <a:pt x="41638" y="15823"/>
                    </a:lnTo>
                    <a:lnTo>
                      <a:pt x="42646" y="15823"/>
                    </a:lnTo>
                    <a:lnTo>
                      <a:pt x="43629" y="17619"/>
                    </a:lnTo>
                    <a:lnTo>
                      <a:pt x="43875" y="21382"/>
                    </a:lnTo>
                    <a:lnTo>
                      <a:pt x="44858" y="21382"/>
                    </a:lnTo>
                    <a:lnTo>
                      <a:pt x="45866" y="24205"/>
                    </a:lnTo>
                    <a:lnTo>
                      <a:pt x="46849" y="26942"/>
                    </a:lnTo>
                    <a:lnTo>
                      <a:pt x="47832" y="25060"/>
                    </a:lnTo>
                    <a:lnTo>
                      <a:pt x="48349" y="21382"/>
                    </a:lnTo>
                    <a:lnTo>
                      <a:pt x="48594" y="17619"/>
                    </a:lnTo>
                    <a:lnTo>
                      <a:pt x="49086" y="13941"/>
                    </a:lnTo>
                    <a:lnTo>
                      <a:pt x="50069" y="13000"/>
                    </a:lnTo>
                    <a:lnTo>
                      <a:pt x="50315" y="16764"/>
                    </a:lnTo>
                    <a:lnTo>
                      <a:pt x="51323" y="18560"/>
                    </a:lnTo>
                    <a:lnTo>
                      <a:pt x="52306" y="18560"/>
                    </a:lnTo>
                    <a:lnTo>
                      <a:pt x="52552" y="14882"/>
                    </a:lnTo>
                    <a:lnTo>
                      <a:pt x="52552" y="11119"/>
                    </a:lnTo>
                    <a:lnTo>
                      <a:pt x="53535" y="10263"/>
                    </a:lnTo>
                    <a:lnTo>
                      <a:pt x="54543" y="10263"/>
                    </a:lnTo>
                    <a:lnTo>
                      <a:pt x="55526" y="13941"/>
                    </a:lnTo>
                    <a:lnTo>
                      <a:pt x="56509" y="16764"/>
                    </a:lnTo>
                    <a:lnTo>
                      <a:pt x="57517" y="16764"/>
                    </a:lnTo>
                    <a:lnTo>
                      <a:pt x="58500" y="18560"/>
                    </a:lnTo>
                    <a:lnTo>
                      <a:pt x="59483" y="22323"/>
                    </a:lnTo>
                    <a:lnTo>
                      <a:pt x="60245" y="26001"/>
                    </a:lnTo>
                    <a:lnTo>
                      <a:pt x="61229" y="28823"/>
                    </a:lnTo>
                    <a:lnTo>
                      <a:pt x="62212" y="29764"/>
                    </a:lnTo>
                    <a:lnTo>
                      <a:pt x="63219" y="29764"/>
                    </a:lnTo>
                    <a:lnTo>
                      <a:pt x="64203" y="29764"/>
                    </a:lnTo>
                    <a:lnTo>
                      <a:pt x="65186" y="30705"/>
                    </a:lnTo>
                    <a:lnTo>
                      <a:pt x="66194" y="31646"/>
                    </a:lnTo>
                    <a:lnTo>
                      <a:pt x="67177" y="33442"/>
                    </a:lnTo>
                    <a:lnTo>
                      <a:pt x="68160" y="37205"/>
                    </a:lnTo>
                    <a:lnTo>
                      <a:pt x="68406" y="40883"/>
                    </a:lnTo>
                    <a:lnTo>
                      <a:pt x="68922" y="44647"/>
                    </a:lnTo>
                    <a:lnTo>
                      <a:pt x="70151" y="48325"/>
                    </a:lnTo>
                    <a:lnTo>
                      <a:pt x="71134" y="49265"/>
                    </a:lnTo>
                    <a:lnTo>
                      <a:pt x="72388" y="49265"/>
                    </a:lnTo>
                    <a:lnTo>
                      <a:pt x="73371" y="49265"/>
                    </a:lnTo>
                    <a:lnTo>
                      <a:pt x="74354" y="49265"/>
                    </a:lnTo>
                    <a:lnTo>
                      <a:pt x="75362" y="49265"/>
                    </a:lnTo>
                    <a:lnTo>
                      <a:pt x="76345" y="50206"/>
                    </a:lnTo>
                    <a:lnTo>
                      <a:pt x="77328" y="52088"/>
                    </a:lnTo>
                    <a:lnTo>
                      <a:pt x="78090" y="55766"/>
                    </a:lnTo>
                    <a:lnTo>
                      <a:pt x="79074" y="58588"/>
                    </a:lnTo>
                    <a:lnTo>
                      <a:pt x="80057" y="59529"/>
                    </a:lnTo>
                    <a:lnTo>
                      <a:pt x="81065" y="62266"/>
                    </a:lnTo>
                    <a:lnTo>
                      <a:pt x="82048" y="66029"/>
                    </a:lnTo>
                    <a:lnTo>
                      <a:pt x="83031" y="66029"/>
                    </a:lnTo>
                    <a:lnTo>
                      <a:pt x="84039" y="66029"/>
                    </a:lnTo>
                    <a:lnTo>
                      <a:pt x="85268" y="65089"/>
                    </a:lnTo>
                    <a:lnTo>
                      <a:pt x="86251" y="65089"/>
                    </a:lnTo>
                    <a:lnTo>
                      <a:pt x="87013" y="61325"/>
                    </a:lnTo>
                    <a:lnTo>
                      <a:pt x="87996" y="60384"/>
                    </a:lnTo>
                    <a:lnTo>
                      <a:pt x="88979" y="60384"/>
                    </a:lnTo>
                    <a:lnTo>
                      <a:pt x="89987" y="60384"/>
                    </a:lnTo>
                    <a:lnTo>
                      <a:pt x="90970" y="64148"/>
                    </a:lnTo>
                    <a:lnTo>
                      <a:pt x="91954" y="66029"/>
                    </a:lnTo>
                    <a:lnTo>
                      <a:pt x="92961" y="66029"/>
                    </a:lnTo>
                    <a:lnTo>
                      <a:pt x="93945" y="65089"/>
                    </a:lnTo>
                    <a:lnTo>
                      <a:pt x="94928" y="63207"/>
                    </a:lnTo>
                    <a:lnTo>
                      <a:pt x="95936" y="61325"/>
                    </a:lnTo>
                    <a:lnTo>
                      <a:pt x="96919" y="60384"/>
                    </a:lnTo>
                    <a:lnTo>
                      <a:pt x="97902" y="60384"/>
                    </a:lnTo>
                    <a:lnTo>
                      <a:pt x="99156" y="60384"/>
                    </a:lnTo>
                    <a:lnTo>
                      <a:pt x="100139" y="59529"/>
                    </a:lnTo>
                    <a:lnTo>
                      <a:pt x="101147" y="59529"/>
                    </a:lnTo>
                    <a:lnTo>
                      <a:pt x="102130" y="59529"/>
                    </a:lnTo>
                    <a:lnTo>
                      <a:pt x="103113" y="59529"/>
                    </a:lnTo>
                    <a:lnTo>
                      <a:pt x="104121" y="61325"/>
                    </a:lnTo>
                    <a:lnTo>
                      <a:pt x="105104" y="64148"/>
                    </a:lnTo>
                    <a:lnTo>
                      <a:pt x="106087" y="66029"/>
                    </a:lnTo>
                    <a:lnTo>
                      <a:pt x="107095" y="66970"/>
                    </a:lnTo>
                    <a:lnTo>
                      <a:pt x="108078" y="66970"/>
                    </a:lnTo>
                    <a:lnTo>
                      <a:pt x="109061" y="66970"/>
                    </a:lnTo>
                    <a:lnTo>
                      <a:pt x="110069" y="66970"/>
                    </a:lnTo>
                    <a:lnTo>
                      <a:pt x="111052" y="66970"/>
                    </a:lnTo>
                    <a:lnTo>
                      <a:pt x="112036" y="66970"/>
                    </a:lnTo>
                    <a:lnTo>
                      <a:pt x="113043" y="66970"/>
                    </a:lnTo>
                    <a:lnTo>
                      <a:pt x="114027" y="66970"/>
                    </a:lnTo>
                    <a:lnTo>
                      <a:pt x="115010" y="66029"/>
                    </a:lnTo>
                    <a:lnTo>
                      <a:pt x="116018" y="65089"/>
                    </a:lnTo>
                    <a:lnTo>
                      <a:pt x="117001" y="65089"/>
                    </a:lnTo>
                    <a:lnTo>
                      <a:pt x="117984" y="65089"/>
                    </a:lnTo>
                    <a:lnTo>
                      <a:pt x="118992" y="66029"/>
                    </a:lnTo>
                    <a:lnTo>
                      <a:pt x="119975" y="66029"/>
                    </a:lnTo>
                    <a:lnTo>
                      <a:pt x="118992" y="69707"/>
                    </a:lnTo>
                    <a:lnTo>
                      <a:pt x="117984" y="70648"/>
                    </a:lnTo>
                    <a:lnTo>
                      <a:pt x="117001" y="72530"/>
                    </a:lnTo>
                    <a:lnTo>
                      <a:pt x="116018" y="75267"/>
                    </a:lnTo>
                    <a:lnTo>
                      <a:pt x="115010" y="76208"/>
                    </a:lnTo>
                    <a:lnTo>
                      <a:pt x="113781" y="78089"/>
                    </a:lnTo>
                    <a:lnTo>
                      <a:pt x="111790" y="79030"/>
                    </a:lnTo>
                    <a:lnTo>
                      <a:pt x="110561" y="79030"/>
                    </a:lnTo>
                    <a:lnTo>
                      <a:pt x="109553" y="79971"/>
                    </a:lnTo>
                    <a:lnTo>
                      <a:pt x="108570" y="82708"/>
                    </a:lnTo>
                    <a:lnTo>
                      <a:pt x="107587" y="83649"/>
                    </a:lnTo>
                    <a:lnTo>
                      <a:pt x="106579" y="83649"/>
                    </a:lnTo>
                    <a:lnTo>
                      <a:pt x="105596" y="83649"/>
                    </a:lnTo>
                    <a:lnTo>
                      <a:pt x="104367" y="83649"/>
                    </a:lnTo>
                    <a:lnTo>
                      <a:pt x="103359" y="85531"/>
                    </a:lnTo>
                    <a:lnTo>
                      <a:pt x="103359" y="92031"/>
                    </a:lnTo>
                    <a:lnTo>
                      <a:pt x="103605" y="95709"/>
                    </a:lnTo>
                    <a:lnTo>
                      <a:pt x="105104" y="96650"/>
                    </a:lnTo>
                    <a:lnTo>
                      <a:pt x="106087" y="98531"/>
                    </a:lnTo>
                    <a:lnTo>
                      <a:pt x="105104" y="103150"/>
                    </a:lnTo>
                    <a:lnTo>
                      <a:pt x="104121" y="105032"/>
                    </a:lnTo>
                    <a:lnTo>
                      <a:pt x="103113" y="106913"/>
                    </a:lnTo>
                    <a:lnTo>
                      <a:pt x="102376" y="110591"/>
                    </a:lnTo>
                    <a:lnTo>
                      <a:pt x="101392" y="114354"/>
                    </a:lnTo>
                    <a:lnTo>
                      <a:pt x="100139" y="114354"/>
                    </a:lnTo>
                    <a:lnTo>
                      <a:pt x="98910" y="114354"/>
                    </a:lnTo>
                    <a:lnTo>
                      <a:pt x="97656" y="114354"/>
                    </a:lnTo>
                    <a:lnTo>
                      <a:pt x="96673" y="114354"/>
                    </a:lnTo>
                    <a:lnTo>
                      <a:pt x="94436" y="114354"/>
                    </a:lnTo>
                    <a:lnTo>
                      <a:pt x="91708" y="112473"/>
                    </a:lnTo>
                    <a:lnTo>
                      <a:pt x="90725" y="110591"/>
                    </a:lnTo>
                    <a:lnTo>
                      <a:pt x="89741" y="105972"/>
                    </a:lnTo>
                    <a:lnTo>
                      <a:pt x="88979" y="101354"/>
                    </a:lnTo>
                    <a:lnTo>
                      <a:pt x="88488" y="97590"/>
                    </a:lnTo>
                    <a:lnTo>
                      <a:pt x="87259" y="94853"/>
                    </a:lnTo>
                    <a:lnTo>
                      <a:pt x="85759" y="92972"/>
                    </a:lnTo>
                    <a:lnTo>
                      <a:pt x="84776" y="89208"/>
                    </a:lnTo>
                    <a:lnTo>
                      <a:pt x="83793" y="86471"/>
                    </a:lnTo>
                    <a:lnTo>
                      <a:pt x="82785" y="84590"/>
                    </a:lnTo>
                    <a:lnTo>
                      <a:pt x="81802" y="83649"/>
                    </a:lnTo>
                    <a:lnTo>
                      <a:pt x="80057" y="82708"/>
                    </a:lnTo>
                    <a:lnTo>
                      <a:pt x="79074" y="82708"/>
                    </a:lnTo>
                    <a:lnTo>
                      <a:pt x="78090" y="83649"/>
                    </a:lnTo>
                    <a:lnTo>
                      <a:pt x="77083" y="83649"/>
                    </a:lnTo>
                    <a:lnTo>
                      <a:pt x="76345" y="79971"/>
                    </a:lnTo>
                    <a:lnTo>
                      <a:pt x="75608" y="76208"/>
                    </a:lnTo>
                    <a:lnTo>
                      <a:pt x="73617" y="74326"/>
                    </a:lnTo>
                    <a:lnTo>
                      <a:pt x="72634" y="73471"/>
                    </a:lnTo>
                    <a:lnTo>
                      <a:pt x="71380" y="71589"/>
                    </a:lnTo>
                    <a:lnTo>
                      <a:pt x="69414" y="70648"/>
                    </a:lnTo>
                    <a:lnTo>
                      <a:pt x="68406" y="69707"/>
                    </a:lnTo>
                    <a:lnTo>
                      <a:pt x="67423" y="70648"/>
                    </a:lnTo>
                    <a:lnTo>
                      <a:pt x="66439" y="72530"/>
                    </a:lnTo>
                    <a:lnTo>
                      <a:pt x="65432" y="74326"/>
                    </a:lnTo>
                    <a:lnTo>
                      <a:pt x="64203" y="75267"/>
                    </a:lnTo>
                    <a:lnTo>
                      <a:pt x="62974" y="76208"/>
                    </a:lnTo>
                    <a:lnTo>
                      <a:pt x="61720" y="77148"/>
                    </a:lnTo>
                    <a:lnTo>
                      <a:pt x="60737" y="79030"/>
                    </a:lnTo>
                    <a:lnTo>
                      <a:pt x="59729" y="79030"/>
                    </a:lnTo>
                    <a:lnTo>
                      <a:pt x="58746" y="78089"/>
                    </a:lnTo>
                    <a:lnTo>
                      <a:pt x="57763" y="77148"/>
                    </a:lnTo>
                    <a:lnTo>
                      <a:pt x="56018" y="74326"/>
                    </a:lnTo>
                    <a:lnTo>
                      <a:pt x="55034" y="73471"/>
                    </a:lnTo>
                    <a:lnTo>
                      <a:pt x="54027" y="71589"/>
                    </a:lnTo>
                    <a:lnTo>
                      <a:pt x="53043" y="69707"/>
                    </a:lnTo>
                    <a:lnTo>
                      <a:pt x="52060" y="66970"/>
                    </a:lnTo>
                    <a:lnTo>
                      <a:pt x="50807" y="66029"/>
                    </a:lnTo>
                    <a:lnTo>
                      <a:pt x="49823" y="66029"/>
                    </a:lnTo>
                    <a:lnTo>
                      <a:pt x="48840" y="67826"/>
                    </a:lnTo>
                    <a:lnTo>
                      <a:pt x="47832" y="69707"/>
                    </a:lnTo>
                    <a:lnTo>
                      <a:pt x="47341" y="73471"/>
                    </a:lnTo>
                    <a:lnTo>
                      <a:pt x="47341" y="77148"/>
                    </a:lnTo>
                    <a:lnTo>
                      <a:pt x="47341" y="80912"/>
                    </a:lnTo>
                    <a:lnTo>
                      <a:pt x="46603" y="84590"/>
                    </a:lnTo>
                    <a:lnTo>
                      <a:pt x="46112" y="88267"/>
                    </a:lnTo>
                    <a:lnTo>
                      <a:pt x="46112" y="92031"/>
                    </a:lnTo>
                    <a:lnTo>
                      <a:pt x="46603" y="95709"/>
                    </a:lnTo>
                    <a:lnTo>
                      <a:pt x="47095" y="99472"/>
                    </a:lnTo>
                    <a:lnTo>
                      <a:pt x="47095" y="103150"/>
                    </a:lnTo>
                    <a:lnTo>
                      <a:pt x="47095" y="110591"/>
                    </a:lnTo>
                    <a:lnTo>
                      <a:pt x="46849" y="114354"/>
                    </a:lnTo>
                    <a:lnTo>
                      <a:pt x="45866" y="116236"/>
                    </a:lnTo>
                    <a:lnTo>
                      <a:pt x="44367" y="116236"/>
                    </a:lnTo>
                    <a:lnTo>
                      <a:pt x="43138" y="118032"/>
                    </a:lnTo>
                    <a:lnTo>
                      <a:pt x="42130" y="118032"/>
                    </a:lnTo>
                    <a:lnTo>
                      <a:pt x="41147" y="118973"/>
                    </a:lnTo>
                    <a:lnTo>
                      <a:pt x="40163" y="118973"/>
                    </a:lnTo>
                    <a:lnTo>
                      <a:pt x="39156" y="119914"/>
                    </a:lnTo>
                    <a:lnTo>
                      <a:pt x="38172" y="117091"/>
                    </a:lnTo>
                    <a:lnTo>
                      <a:pt x="37189" y="115295"/>
                    </a:lnTo>
                    <a:lnTo>
                      <a:pt x="36181" y="115295"/>
                    </a:lnTo>
                    <a:lnTo>
                      <a:pt x="35198" y="115295"/>
                    </a:lnTo>
                    <a:lnTo>
                      <a:pt x="33969" y="113414"/>
                    </a:lnTo>
                    <a:lnTo>
                      <a:pt x="32961" y="111532"/>
                    </a:lnTo>
                    <a:lnTo>
                      <a:pt x="31978" y="108795"/>
                    </a:lnTo>
                    <a:lnTo>
                      <a:pt x="30995" y="106913"/>
                    </a:lnTo>
                    <a:lnTo>
                      <a:pt x="29987" y="105972"/>
                    </a:lnTo>
                    <a:lnTo>
                      <a:pt x="29004" y="105972"/>
                    </a:lnTo>
                    <a:lnTo>
                      <a:pt x="28021" y="105972"/>
                    </a:lnTo>
                    <a:lnTo>
                      <a:pt x="27013" y="105032"/>
                    </a:lnTo>
                    <a:lnTo>
                      <a:pt x="26030" y="105032"/>
                    </a:lnTo>
                    <a:lnTo>
                      <a:pt x="25047" y="104091"/>
                    </a:lnTo>
                    <a:lnTo>
                      <a:pt x="24039" y="104091"/>
                    </a:lnTo>
                    <a:lnTo>
                      <a:pt x="23056" y="105032"/>
                    </a:lnTo>
                    <a:lnTo>
                      <a:pt x="22072" y="106913"/>
                    </a:lnTo>
                    <a:lnTo>
                      <a:pt x="21065" y="109650"/>
                    </a:lnTo>
                    <a:lnTo>
                      <a:pt x="20081" y="112473"/>
                    </a:lnTo>
                    <a:lnTo>
                      <a:pt x="19098" y="114354"/>
                    </a:lnTo>
                    <a:lnTo>
                      <a:pt x="18090" y="117091"/>
                    </a:lnTo>
                    <a:lnTo>
                      <a:pt x="17107" y="118032"/>
                    </a:lnTo>
                    <a:lnTo>
                      <a:pt x="16124" y="114354"/>
                    </a:lnTo>
                    <a:lnTo>
                      <a:pt x="15854" y="110591"/>
                    </a:lnTo>
                    <a:lnTo>
                      <a:pt x="15362" y="106913"/>
                    </a:lnTo>
                    <a:lnTo>
                      <a:pt x="15362" y="103150"/>
                    </a:lnTo>
                    <a:lnTo>
                      <a:pt x="15116" y="99472"/>
                    </a:lnTo>
                    <a:lnTo>
                      <a:pt x="14625" y="95709"/>
                    </a:lnTo>
                    <a:lnTo>
                      <a:pt x="13641" y="93913"/>
                    </a:lnTo>
                    <a:lnTo>
                      <a:pt x="12388" y="92972"/>
                    </a:lnTo>
                    <a:lnTo>
                      <a:pt x="11405" y="92031"/>
                    </a:lnTo>
                    <a:lnTo>
                      <a:pt x="10421" y="89208"/>
                    </a:lnTo>
                    <a:lnTo>
                      <a:pt x="9659" y="85531"/>
                    </a:lnTo>
                    <a:lnTo>
                      <a:pt x="9414" y="81767"/>
                    </a:lnTo>
                    <a:lnTo>
                      <a:pt x="9168" y="77148"/>
                    </a:lnTo>
                    <a:lnTo>
                      <a:pt x="8676" y="73471"/>
                    </a:lnTo>
                    <a:lnTo>
                      <a:pt x="7693" y="71589"/>
                    </a:lnTo>
                    <a:lnTo>
                      <a:pt x="6685" y="68766"/>
                    </a:lnTo>
                    <a:lnTo>
                      <a:pt x="5702" y="66970"/>
                    </a:lnTo>
                    <a:lnTo>
                      <a:pt x="4473" y="66970"/>
                    </a:lnTo>
                    <a:lnTo>
                      <a:pt x="3465" y="66970"/>
                    </a:lnTo>
                    <a:lnTo>
                      <a:pt x="3219" y="63207"/>
                    </a:lnTo>
                    <a:lnTo>
                      <a:pt x="2974" y="59529"/>
                    </a:lnTo>
                    <a:lnTo>
                      <a:pt x="2974" y="54825"/>
                    </a:lnTo>
                    <a:lnTo>
                      <a:pt x="2974" y="51147"/>
                    </a:lnTo>
                    <a:lnTo>
                      <a:pt x="2974" y="47384"/>
                    </a:lnTo>
                    <a:lnTo>
                      <a:pt x="2974" y="43706"/>
                    </a:lnTo>
                    <a:lnTo>
                      <a:pt x="2974" y="39942"/>
                    </a:lnTo>
                    <a:lnTo>
                      <a:pt x="1990" y="39002"/>
                    </a:lnTo>
                    <a:lnTo>
                      <a:pt x="1499" y="35324"/>
                    </a:lnTo>
                    <a:lnTo>
                      <a:pt x="1499" y="31646"/>
                    </a:lnTo>
                    <a:lnTo>
                      <a:pt x="1499" y="27883"/>
                    </a:lnTo>
                    <a:lnTo>
                      <a:pt x="1499" y="24205"/>
                    </a:lnTo>
                    <a:lnTo>
                      <a:pt x="1229" y="20441"/>
                    </a:lnTo>
                    <a:lnTo>
                      <a:pt x="1499" y="16764"/>
                    </a:lnTo>
                    <a:lnTo>
                      <a:pt x="2236" y="13000"/>
                    </a:lnTo>
                    <a:lnTo>
                      <a:pt x="2236" y="9322"/>
                    </a:lnTo>
                    <a:lnTo>
                      <a:pt x="1499" y="5559"/>
                    </a:lnTo>
                    <a:lnTo>
                      <a:pt x="491" y="3677"/>
                    </a:lnTo>
                    <a:lnTo>
                      <a:pt x="0" y="0"/>
                    </a:lnTo>
                    <a:lnTo>
                      <a:pt x="0" y="5559"/>
                    </a:lnTo>
                    <a:lnTo>
                      <a:pt x="0" y="0"/>
                    </a:lnTo>
                  </a:path>
                </a:pathLst>
              </a:custGeom>
              <a:solidFill>
                <a:srgbClr val="656565"/>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6" name="Shape 96"/>
              <p:cNvSpPr/>
              <p:nvPr/>
            </p:nvSpPr>
            <p:spPr>
              <a:xfrm>
                <a:off x="663575" y="871537"/>
                <a:ext cx="7926386" cy="5164137"/>
              </a:xfrm>
              <a:custGeom>
                <a:avLst/>
                <a:gdLst/>
                <a:ahLst/>
                <a:cxnLst/>
                <a:rect l="0" t="0" r="0" b="0"/>
                <a:pathLst>
                  <a:path w="120000" h="120000" extrusionOk="0">
                    <a:moveTo>
                      <a:pt x="29801" y="89086"/>
                    </a:moveTo>
                    <a:lnTo>
                      <a:pt x="28600" y="89861"/>
                    </a:lnTo>
                    <a:lnTo>
                      <a:pt x="27638" y="90673"/>
                    </a:lnTo>
                    <a:lnTo>
                      <a:pt x="27398" y="92296"/>
                    </a:lnTo>
                    <a:lnTo>
                      <a:pt x="27398" y="93882"/>
                    </a:lnTo>
                    <a:lnTo>
                      <a:pt x="26893" y="95505"/>
                    </a:lnTo>
                    <a:lnTo>
                      <a:pt x="25932" y="96280"/>
                    </a:lnTo>
                    <a:lnTo>
                      <a:pt x="24970" y="96686"/>
                    </a:lnTo>
                    <a:lnTo>
                      <a:pt x="23985" y="97497"/>
                    </a:lnTo>
                    <a:lnTo>
                      <a:pt x="23264" y="99083"/>
                    </a:lnTo>
                    <a:lnTo>
                      <a:pt x="23264" y="100707"/>
                    </a:lnTo>
                    <a:lnTo>
                      <a:pt x="23024" y="102699"/>
                    </a:lnTo>
                    <a:lnTo>
                      <a:pt x="23024" y="104322"/>
                    </a:lnTo>
                    <a:lnTo>
                      <a:pt x="23264" y="105908"/>
                    </a:lnTo>
                    <a:lnTo>
                      <a:pt x="23264" y="107531"/>
                    </a:lnTo>
                    <a:lnTo>
                      <a:pt x="22543" y="109117"/>
                    </a:lnTo>
                    <a:lnTo>
                      <a:pt x="21317" y="109929"/>
                    </a:lnTo>
                    <a:lnTo>
                      <a:pt x="20356" y="111146"/>
                    </a:lnTo>
                    <a:lnTo>
                      <a:pt x="19395" y="112327"/>
                    </a:lnTo>
                    <a:lnTo>
                      <a:pt x="18409" y="112327"/>
                    </a:lnTo>
                    <a:lnTo>
                      <a:pt x="17208" y="112327"/>
                    </a:lnTo>
                    <a:lnTo>
                      <a:pt x="16246" y="112732"/>
                    </a:lnTo>
                    <a:lnTo>
                      <a:pt x="16006" y="114355"/>
                    </a:lnTo>
                    <a:lnTo>
                      <a:pt x="16006" y="116347"/>
                    </a:lnTo>
                    <a:lnTo>
                      <a:pt x="15501" y="117971"/>
                    </a:lnTo>
                    <a:lnTo>
                      <a:pt x="14300" y="119557"/>
                    </a:lnTo>
                    <a:lnTo>
                      <a:pt x="13338" y="119963"/>
                    </a:lnTo>
                    <a:lnTo>
                      <a:pt x="12593" y="118339"/>
                    </a:lnTo>
                    <a:lnTo>
                      <a:pt x="12112" y="116753"/>
                    </a:lnTo>
                    <a:lnTo>
                      <a:pt x="11391" y="115130"/>
                    </a:lnTo>
                    <a:lnTo>
                      <a:pt x="11632" y="113544"/>
                    </a:lnTo>
                    <a:lnTo>
                      <a:pt x="11632" y="111921"/>
                    </a:lnTo>
                    <a:lnTo>
                      <a:pt x="10670" y="111146"/>
                    </a:lnTo>
                    <a:lnTo>
                      <a:pt x="9685" y="111146"/>
                    </a:lnTo>
                    <a:lnTo>
                      <a:pt x="8724" y="111552"/>
                    </a:lnTo>
                    <a:lnTo>
                      <a:pt x="7762" y="112327"/>
                    </a:lnTo>
                    <a:lnTo>
                      <a:pt x="6777" y="113138"/>
                    </a:lnTo>
                    <a:lnTo>
                      <a:pt x="5816" y="113544"/>
                    </a:lnTo>
                    <a:lnTo>
                      <a:pt x="4854" y="113138"/>
                    </a:lnTo>
                    <a:lnTo>
                      <a:pt x="3869" y="113138"/>
                    </a:lnTo>
                    <a:lnTo>
                      <a:pt x="2908" y="111552"/>
                    </a:lnTo>
                    <a:lnTo>
                      <a:pt x="2908" y="109929"/>
                    </a:lnTo>
                    <a:lnTo>
                      <a:pt x="2187" y="108343"/>
                    </a:lnTo>
                    <a:lnTo>
                      <a:pt x="961" y="107531"/>
                    </a:lnTo>
                    <a:lnTo>
                      <a:pt x="0" y="105502"/>
                    </a:lnTo>
                    <a:lnTo>
                      <a:pt x="721" y="103916"/>
                    </a:lnTo>
                    <a:lnTo>
                      <a:pt x="1706" y="104322"/>
                    </a:lnTo>
                    <a:lnTo>
                      <a:pt x="2187" y="105908"/>
                    </a:lnTo>
                    <a:lnTo>
                      <a:pt x="3388" y="106719"/>
                    </a:lnTo>
                    <a:lnTo>
                      <a:pt x="4374" y="106719"/>
                    </a:lnTo>
                    <a:lnTo>
                      <a:pt x="4854" y="108343"/>
                    </a:lnTo>
                    <a:lnTo>
                      <a:pt x="6056" y="109523"/>
                    </a:lnTo>
                    <a:lnTo>
                      <a:pt x="7017" y="108343"/>
                    </a:lnTo>
                    <a:lnTo>
                      <a:pt x="7282" y="106719"/>
                    </a:lnTo>
                    <a:lnTo>
                      <a:pt x="7282" y="105133"/>
                    </a:lnTo>
                    <a:lnTo>
                      <a:pt x="8243" y="104727"/>
                    </a:lnTo>
                    <a:lnTo>
                      <a:pt x="9204" y="105502"/>
                    </a:lnTo>
                    <a:lnTo>
                      <a:pt x="10190" y="104322"/>
                    </a:lnTo>
                    <a:lnTo>
                      <a:pt x="11151" y="103104"/>
                    </a:lnTo>
                    <a:lnTo>
                      <a:pt x="12112" y="104322"/>
                    </a:lnTo>
                    <a:lnTo>
                      <a:pt x="13338" y="105502"/>
                    </a:lnTo>
                    <a:lnTo>
                      <a:pt x="14300" y="105908"/>
                    </a:lnTo>
                    <a:lnTo>
                      <a:pt x="15501" y="106314"/>
                    </a:lnTo>
                    <a:lnTo>
                      <a:pt x="15766" y="104727"/>
                    </a:lnTo>
                    <a:lnTo>
                      <a:pt x="15501" y="103104"/>
                    </a:lnTo>
                    <a:lnTo>
                      <a:pt x="16487" y="102293"/>
                    </a:lnTo>
                    <a:lnTo>
                      <a:pt x="16487" y="100707"/>
                    </a:lnTo>
                    <a:lnTo>
                      <a:pt x="17448" y="99895"/>
                    </a:lnTo>
                    <a:lnTo>
                      <a:pt x="18409" y="99895"/>
                    </a:lnTo>
                    <a:lnTo>
                      <a:pt x="19395" y="99895"/>
                    </a:lnTo>
                    <a:lnTo>
                      <a:pt x="20356" y="99083"/>
                    </a:lnTo>
                    <a:lnTo>
                      <a:pt x="21317" y="98309"/>
                    </a:lnTo>
                    <a:lnTo>
                      <a:pt x="22062" y="96686"/>
                    </a:lnTo>
                    <a:lnTo>
                      <a:pt x="23024" y="95874"/>
                    </a:lnTo>
                    <a:lnTo>
                      <a:pt x="23985" y="95874"/>
                    </a:lnTo>
                    <a:lnTo>
                      <a:pt x="24490" y="94288"/>
                    </a:lnTo>
                    <a:lnTo>
                      <a:pt x="25211" y="92665"/>
                    </a:lnTo>
                    <a:lnTo>
                      <a:pt x="24970" y="91079"/>
                    </a:lnTo>
                    <a:lnTo>
                      <a:pt x="23985" y="90267"/>
                    </a:lnTo>
                    <a:lnTo>
                      <a:pt x="23024" y="90267"/>
                    </a:lnTo>
                    <a:lnTo>
                      <a:pt x="22062" y="89455"/>
                    </a:lnTo>
                    <a:lnTo>
                      <a:pt x="21077" y="88681"/>
                    </a:lnTo>
                    <a:lnTo>
                      <a:pt x="20116" y="89086"/>
                    </a:lnTo>
                    <a:lnTo>
                      <a:pt x="19154" y="88681"/>
                    </a:lnTo>
                    <a:lnTo>
                      <a:pt x="18674" y="87058"/>
                    </a:lnTo>
                    <a:lnTo>
                      <a:pt x="19154" y="85471"/>
                    </a:lnTo>
                    <a:lnTo>
                      <a:pt x="19395" y="83848"/>
                    </a:lnTo>
                    <a:lnTo>
                      <a:pt x="17208" y="82668"/>
                    </a:lnTo>
                    <a:lnTo>
                      <a:pt x="16246" y="82262"/>
                    </a:lnTo>
                    <a:lnTo>
                      <a:pt x="15501" y="80639"/>
                    </a:lnTo>
                    <a:lnTo>
                      <a:pt x="14540" y="79827"/>
                    </a:lnTo>
                    <a:lnTo>
                      <a:pt x="13579" y="79422"/>
                    </a:lnTo>
                    <a:lnTo>
                      <a:pt x="12593" y="78647"/>
                    </a:lnTo>
                    <a:lnTo>
                      <a:pt x="11632" y="77835"/>
                    </a:lnTo>
                    <a:lnTo>
                      <a:pt x="10670" y="77835"/>
                    </a:lnTo>
                    <a:lnTo>
                      <a:pt x="9685" y="77430"/>
                    </a:lnTo>
                    <a:lnTo>
                      <a:pt x="8724" y="77430"/>
                    </a:lnTo>
                    <a:lnTo>
                      <a:pt x="8243" y="75843"/>
                    </a:lnTo>
                    <a:lnTo>
                      <a:pt x="8243" y="74220"/>
                    </a:lnTo>
                    <a:lnTo>
                      <a:pt x="7282" y="73814"/>
                    </a:lnTo>
                    <a:lnTo>
                      <a:pt x="6777" y="72228"/>
                    </a:lnTo>
                    <a:lnTo>
                      <a:pt x="5816" y="70605"/>
                    </a:lnTo>
                    <a:lnTo>
                      <a:pt x="5335" y="69019"/>
                    </a:lnTo>
                    <a:lnTo>
                      <a:pt x="5816" y="67396"/>
                    </a:lnTo>
                    <a:lnTo>
                      <a:pt x="6777" y="67396"/>
                    </a:lnTo>
                    <a:lnTo>
                      <a:pt x="7522" y="69019"/>
                    </a:lnTo>
                    <a:lnTo>
                      <a:pt x="8483" y="70199"/>
                    </a:lnTo>
                    <a:lnTo>
                      <a:pt x="9445" y="71011"/>
                    </a:lnTo>
                    <a:lnTo>
                      <a:pt x="9685" y="72634"/>
                    </a:lnTo>
                    <a:lnTo>
                      <a:pt x="10670" y="74220"/>
                    </a:lnTo>
                    <a:lnTo>
                      <a:pt x="11632" y="74626"/>
                    </a:lnTo>
                    <a:lnTo>
                      <a:pt x="12593" y="76212"/>
                    </a:lnTo>
                    <a:lnTo>
                      <a:pt x="13338" y="77835"/>
                    </a:lnTo>
                    <a:lnTo>
                      <a:pt x="14300" y="78241"/>
                    </a:lnTo>
                    <a:lnTo>
                      <a:pt x="15261" y="78241"/>
                    </a:lnTo>
                    <a:lnTo>
                      <a:pt x="16246" y="78241"/>
                    </a:lnTo>
                    <a:lnTo>
                      <a:pt x="17208" y="77430"/>
                    </a:lnTo>
                    <a:lnTo>
                      <a:pt x="18169" y="76212"/>
                    </a:lnTo>
                    <a:lnTo>
                      <a:pt x="19154" y="75843"/>
                    </a:lnTo>
                    <a:lnTo>
                      <a:pt x="20116" y="76618"/>
                    </a:lnTo>
                    <a:lnTo>
                      <a:pt x="21077" y="77835"/>
                    </a:lnTo>
                    <a:lnTo>
                      <a:pt x="22062" y="77835"/>
                    </a:lnTo>
                    <a:lnTo>
                      <a:pt x="23024" y="77835"/>
                    </a:lnTo>
                    <a:lnTo>
                      <a:pt x="23985" y="78241"/>
                    </a:lnTo>
                    <a:lnTo>
                      <a:pt x="24730" y="79827"/>
                    </a:lnTo>
                    <a:lnTo>
                      <a:pt x="25691" y="79827"/>
                    </a:lnTo>
                    <a:lnTo>
                      <a:pt x="26653" y="79422"/>
                    </a:lnTo>
                    <a:lnTo>
                      <a:pt x="27638" y="79053"/>
                    </a:lnTo>
                    <a:lnTo>
                      <a:pt x="28600" y="79053"/>
                    </a:lnTo>
                    <a:lnTo>
                      <a:pt x="28600" y="80639"/>
                    </a:lnTo>
                    <a:lnTo>
                      <a:pt x="28359" y="82262"/>
                    </a:lnTo>
                    <a:lnTo>
                      <a:pt x="28119" y="83848"/>
                    </a:lnTo>
                    <a:lnTo>
                      <a:pt x="28359" y="85471"/>
                    </a:lnTo>
                    <a:lnTo>
                      <a:pt x="29321" y="86652"/>
                    </a:lnTo>
                    <a:lnTo>
                      <a:pt x="30306" y="88275"/>
                    </a:lnTo>
                    <a:lnTo>
                      <a:pt x="31267" y="88681"/>
                    </a:lnTo>
                    <a:lnTo>
                      <a:pt x="31748" y="87058"/>
                    </a:lnTo>
                    <a:lnTo>
                      <a:pt x="31748" y="85471"/>
                    </a:lnTo>
                    <a:lnTo>
                      <a:pt x="31267" y="83848"/>
                    </a:lnTo>
                    <a:lnTo>
                      <a:pt x="31027" y="82262"/>
                    </a:lnTo>
                    <a:lnTo>
                      <a:pt x="31748" y="80639"/>
                    </a:lnTo>
                    <a:lnTo>
                      <a:pt x="32709" y="79827"/>
                    </a:lnTo>
                    <a:lnTo>
                      <a:pt x="33695" y="79827"/>
                    </a:lnTo>
                    <a:lnTo>
                      <a:pt x="33695" y="78241"/>
                    </a:lnTo>
                    <a:lnTo>
                      <a:pt x="33454" y="76618"/>
                    </a:lnTo>
                    <a:lnTo>
                      <a:pt x="34656" y="76212"/>
                    </a:lnTo>
                    <a:lnTo>
                      <a:pt x="35617" y="76212"/>
                    </a:lnTo>
                    <a:lnTo>
                      <a:pt x="36603" y="76618"/>
                    </a:lnTo>
                    <a:lnTo>
                      <a:pt x="37324" y="75032"/>
                    </a:lnTo>
                    <a:lnTo>
                      <a:pt x="37324" y="73409"/>
                    </a:lnTo>
                    <a:lnTo>
                      <a:pt x="37324" y="71822"/>
                    </a:lnTo>
                    <a:lnTo>
                      <a:pt x="38285" y="70605"/>
                    </a:lnTo>
                    <a:lnTo>
                      <a:pt x="39511" y="70605"/>
                    </a:lnTo>
                    <a:lnTo>
                      <a:pt x="40712" y="70199"/>
                    </a:lnTo>
                    <a:lnTo>
                      <a:pt x="41938" y="70199"/>
                    </a:lnTo>
                    <a:lnTo>
                      <a:pt x="42900" y="70199"/>
                    </a:lnTo>
                    <a:lnTo>
                      <a:pt x="43861" y="69425"/>
                    </a:lnTo>
                    <a:lnTo>
                      <a:pt x="44846" y="69425"/>
                    </a:lnTo>
                    <a:lnTo>
                      <a:pt x="45567" y="67802"/>
                    </a:lnTo>
                    <a:lnTo>
                      <a:pt x="45567" y="66215"/>
                    </a:lnTo>
                    <a:lnTo>
                      <a:pt x="45327" y="64592"/>
                    </a:lnTo>
                    <a:lnTo>
                      <a:pt x="45327" y="63006"/>
                    </a:lnTo>
                    <a:lnTo>
                      <a:pt x="45567" y="61383"/>
                    </a:lnTo>
                    <a:lnTo>
                      <a:pt x="45327" y="59797"/>
                    </a:lnTo>
                    <a:lnTo>
                      <a:pt x="45327" y="58173"/>
                    </a:lnTo>
                    <a:lnTo>
                      <a:pt x="46288" y="57362"/>
                    </a:lnTo>
                    <a:lnTo>
                      <a:pt x="47514" y="57362"/>
                    </a:lnTo>
                    <a:lnTo>
                      <a:pt x="48475" y="57362"/>
                    </a:lnTo>
                    <a:lnTo>
                      <a:pt x="48475" y="55776"/>
                    </a:lnTo>
                    <a:lnTo>
                      <a:pt x="49196" y="54153"/>
                    </a:lnTo>
                    <a:lnTo>
                      <a:pt x="50422" y="52972"/>
                    </a:lnTo>
                    <a:lnTo>
                      <a:pt x="50662" y="51349"/>
                    </a:lnTo>
                    <a:lnTo>
                      <a:pt x="50662" y="49763"/>
                    </a:lnTo>
                    <a:lnTo>
                      <a:pt x="51624" y="48545"/>
                    </a:lnTo>
                    <a:lnTo>
                      <a:pt x="52585" y="48140"/>
                    </a:lnTo>
                    <a:lnTo>
                      <a:pt x="52345" y="49763"/>
                    </a:lnTo>
                    <a:lnTo>
                      <a:pt x="52104" y="51349"/>
                    </a:lnTo>
                    <a:lnTo>
                      <a:pt x="51624" y="52972"/>
                    </a:lnTo>
                    <a:lnTo>
                      <a:pt x="51624" y="54558"/>
                    </a:lnTo>
                    <a:lnTo>
                      <a:pt x="51624" y="56181"/>
                    </a:lnTo>
                    <a:lnTo>
                      <a:pt x="51383" y="57768"/>
                    </a:lnTo>
                    <a:lnTo>
                      <a:pt x="52345" y="57362"/>
                    </a:lnTo>
                    <a:lnTo>
                      <a:pt x="53090" y="55776"/>
                    </a:lnTo>
                    <a:lnTo>
                      <a:pt x="54051" y="56956"/>
                    </a:lnTo>
                    <a:lnTo>
                      <a:pt x="55013" y="57768"/>
                    </a:lnTo>
                    <a:lnTo>
                      <a:pt x="55253" y="56181"/>
                    </a:lnTo>
                    <a:lnTo>
                      <a:pt x="56238" y="55370"/>
                    </a:lnTo>
                    <a:lnTo>
                      <a:pt x="56719" y="53747"/>
                    </a:lnTo>
                    <a:lnTo>
                      <a:pt x="56479" y="52161"/>
                    </a:lnTo>
                    <a:lnTo>
                      <a:pt x="56479" y="50537"/>
                    </a:lnTo>
                    <a:lnTo>
                      <a:pt x="55493" y="50169"/>
                    </a:lnTo>
                    <a:lnTo>
                      <a:pt x="54772" y="48545"/>
                    </a:lnTo>
                    <a:lnTo>
                      <a:pt x="54772" y="46553"/>
                    </a:lnTo>
                    <a:lnTo>
                      <a:pt x="54772" y="44930"/>
                    </a:lnTo>
                    <a:lnTo>
                      <a:pt x="55013" y="43344"/>
                    </a:lnTo>
                    <a:lnTo>
                      <a:pt x="55013" y="41721"/>
                    </a:lnTo>
                    <a:lnTo>
                      <a:pt x="54772" y="40135"/>
                    </a:lnTo>
                    <a:lnTo>
                      <a:pt x="53811" y="39729"/>
                    </a:lnTo>
                    <a:lnTo>
                      <a:pt x="52825" y="40541"/>
                    </a:lnTo>
                    <a:lnTo>
                      <a:pt x="51864" y="40135"/>
                    </a:lnTo>
                    <a:lnTo>
                      <a:pt x="50903" y="38512"/>
                    </a:lnTo>
                    <a:lnTo>
                      <a:pt x="50422" y="36925"/>
                    </a:lnTo>
                    <a:lnTo>
                      <a:pt x="50662" y="35302"/>
                    </a:lnTo>
                    <a:lnTo>
                      <a:pt x="50422" y="33716"/>
                    </a:lnTo>
                    <a:lnTo>
                      <a:pt x="49917" y="32093"/>
                    </a:lnTo>
                    <a:lnTo>
                      <a:pt x="49677" y="30507"/>
                    </a:lnTo>
                    <a:lnTo>
                      <a:pt x="49917" y="28884"/>
                    </a:lnTo>
                    <a:lnTo>
                      <a:pt x="49917" y="27297"/>
                    </a:lnTo>
                    <a:lnTo>
                      <a:pt x="49917" y="25674"/>
                    </a:lnTo>
                    <a:lnTo>
                      <a:pt x="49917" y="24088"/>
                    </a:lnTo>
                    <a:lnTo>
                      <a:pt x="50662" y="22465"/>
                    </a:lnTo>
                    <a:lnTo>
                      <a:pt x="51143" y="20879"/>
                    </a:lnTo>
                    <a:lnTo>
                      <a:pt x="51143" y="19256"/>
                    </a:lnTo>
                    <a:lnTo>
                      <a:pt x="50662" y="17669"/>
                    </a:lnTo>
                    <a:lnTo>
                      <a:pt x="49677" y="16858"/>
                    </a:lnTo>
                    <a:lnTo>
                      <a:pt x="48716" y="15640"/>
                    </a:lnTo>
                    <a:lnTo>
                      <a:pt x="47754" y="14829"/>
                    </a:lnTo>
                    <a:lnTo>
                      <a:pt x="46769" y="14829"/>
                    </a:lnTo>
                    <a:lnTo>
                      <a:pt x="45808" y="14829"/>
                    </a:lnTo>
                    <a:lnTo>
                      <a:pt x="45087" y="13243"/>
                    </a:lnTo>
                    <a:lnTo>
                      <a:pt x="45808" y="11620"/>
                    </a:lnTo>
                    <a:lnTo>
                      <a:pt x="45567" y="10033"/>
                    </a:lnTo>
                    <a:lnTo>
                      <a:pt x="45808" y="8410"/>
                    </a:lnTo>
                    <a:lnTo>
                      <a:pt x="46288" y="6824"/>
                    </a:lnTo>
                    <a:lnTo>
                      <a:pt x="45087" y="6418"/>
                    </a:lnTo>
                    <a:lnTo>
                      <a:pt x="44101" y="6418"/>
                    </a:lnTo>
                    <a:lnTo>
                      <a:pt x="42900" y="6012"/>
                    </a:lnTo>
                    <a:lnTo>
                      <a:pt x="42179" y="4426"/>
                    </a:lnTo>
                    <a:lnTo>
                      <a:pt x="41193" y="2803"/>
                    </a:lnTo>
                    <a:lnTo>
                      <a:pt x="40232" y="2397"/>
                    </a:lnTo>
                    <a:lnTo>
                      <a:pt x="39270" y="1992"/>
                    </a:lnTo>
                    <a:lnTo>
                      <a:pt x="39511" y="405"/>
                    </a:lnTo>
                    <a:lnTo>
                      <a:pt x="40472" y="0"/>
                    </a:lnTo>
                    <a:lnTo>
                      <a:pt x="41698" y="0"/>
                    </a:lnTo>
                    <a:lnTo>
                      <a:pt x="42179" y="1623"/>
                    </a:lnTo>
                    <a:lnTo>
                      <a:pt x="43380" y="2397"/>
                    </a:lnTo>
                    <a:lnTo>
                      <a:pt x="44366" y="2397"/>
                    </a:lnTo>
                    <a:lnTo>
                      <a:pt x="45327" y="2803"/>
                    </a:lnTo>
                    <a:lnTo>
                      <a:pt x="46529" y="3209"/>
                    </a:lnTo>
                    <a:lnTo>
                      <a:pt x="47274" y="4832"/>
                    </a:lnTo>
                    <a:lnTo>
                      <a:pt x="47274" y="6418"/>
                    </a:lnTo>
                    <a:lnTo>
                      <a:pt x="48235" y="6824"/>
                    </a:lnTo>
                    <a:lnTo>
                      <a:pt x="48956" y="8410"/>
                    </a:lnTo>
                    <a:lnTo>
                      <a:pt x="49917" y="8410"/>
                    </a:lnTo>
                    <a:lnTo>
                      <a:pt x="51143" y="7636"/>
                    </a:lnTo>
                    <a:lnTo>
                      <a:pt x="52345" y="7230"/>
                    </a:lnTo>
                    <a:lnTo>
                      <a:pt x="53330" y="8041"/>
                    </a:lnTo>
                    <a:lnTo>
                      <a:pt x="53330" y="9628"/>
                    </a:lnTo>
                    <a:lnTo>
                      <a:pt x="52825" y="11251"/>
                    </a:lnTo>
                    <a:lnTo>
                      <a:pt x="52825" y="12837"/>
                    </a:lnTo>
                    <a:lnTo>
                      <a:pt x="53570" y="14460"/>
                    </a:lnTo>
                    <a:lnTo>
                      <a:pt x="54532" y="14460"/>
                    </a:lnTo>
                    <a:lnTo>
                      <a:pt x="55493" y="14829"/>
                    </a:lnTo>
                    <a:lnTo>
                      <a:pt x="56479" y="16452"/>
                    </a:lnTo>
                    <a:lnTo>
                      <a:pt x="55253" y="18038"/>
                    </a:lnTo>
                    <a:lnTo>
                      <a:pt x="54292" y="18444"/>
                    </a:lnTo>
                    <a:lnTo>
                      <a:pt x="53811" y="20067"/>
                    </a:lnTo>
                    <a:lnTo>
                      <a:pt x="53811" y="21653"/>
                    </a:lnTo>
                    <a:lnTo>
                      <a:pt x="53330" y="23276"/>
                    </a:lnTo>
                    <a:lnTo>
                      <a:pt x="52585" y="24863"/>
                    </a:lnTo>
                    <a:lnTo>
                      <a:pt x="51624" y="25674"/>
                    </a:lnTo>
                    <a:lnTo>
                      <a:pt x="50662" y="26486"/>
                    </a:lnTo>
                    <a:lnTo>
                      <a:pt x="50422" y="28072"/>
                    </a:lnTo>
                    <a:lnTo>
                      <a:pt x="50422" y="29695"/>
                    </a:lnTo>
                    <a:lnTo>
                      <a:pt x="50662" y="31281"/>
                    </a:lnTo>
                    <a:lnTo>
                      <a:pt x="51624" y="31687"/>
                    </a:lnTo>
                    <a:lnTo>
                      <a:pt x="52585" y="31687"/>
                    </a:lnTo>
                    <a:lnTo>
                      <a:pt x="53570" y="31281"/>
                    </a:lnTo>
                    <a:lnTo>
                      <a:pt x="54532" y="32499"/>
                    </a:lnTo>
                    <a:lnTo>
                      <a:pt x="55493" y="33716"/>
                    </a:lnTo>
                    <a:lnTo>
                      <a:pt x="56479" y="32905"/>
                    </a:lnTo>
                    <a:lnTo>
                      <a:pt x="56719" y="31281"/>
                    </a:lnTo>
                    <a:lnTo>
                      <a:pt x="56719" y="29695"/>
                    </a:lnTo>
                    <a:lnTo>
                      <a:pt x="56719" y="28072"/>
                    </a:lnTo>
                    <a:lnTo>
                      <a:pt x="56719" y="26486"/>
                    </a:lnTo>
                    <a:lnTo>
                      <a:pt x="57680" y="26080"/>
                    </a:lnTo>
                    <a:lnTo>
                      <a:pt x="58666" y="26486"/>
                    </a:lnTo>
                    <a:lnTo>
                      <a:pt x="59627" y="27297"/>
                    </a:lnTo>
                    <a:lnTo>
                      <a:pt x="60588" y="27666"/>
                    </a:lnTo>
                    <a:lnTo>
                      <a:pt x="61574" y="26080"/>
                    </a:lnTo>
                    <a:lnTo>
                      <a:pt x="61814" y="24457"/>
                    </a:lnTo>
                    <a:lnTo>
                      <a:pt x="61814" y="22871"/>
                    </a:lnTo>
                    <a:lnTo>
                      <a:pt x="60829" y="21653"/>
                    </a:lnTo>
                    <a:lnTo>
                      <a:pt x="59867" y="21653"/>
                    </a:lnTo>
                    <a:lnTo>
                      <a:pt x="58906" y="20879"/>
                    </a:lnTo>
                    <a:lnTo>
                      <a:pt x="58401" y="19256"/>
                    </a:lnTo>
                    <a:lnTo>
                      <a:pt x="58401" y="17669"/>
                    </a:lnTo>
                    <a:lnTo>
                      <a:pt x="58401" y="15640"/>
                    </a:lnTo>
                    <a:lnTo>
                      <a:pt x="57921" y="13648"/>
                    </a:lnTo>
                    <a:lnTo>
                      <a:pt x="57680" y="12025"/>
                    </a:lnTo>
                    <a:lnTo>
                      <a:pt x="58666" y="11251"/>
                    </a:lnTo>
                    <a:lnTo>
                      <a:pt x="59627" y="11251"/>
                    </a:lnTo>
                    <a:lnTo>
                      <a:pt x="60588" y="11251"/>
                    </a:lnTo>
                    <a:lnTo>
                      <a:pt x="61574" y="11251"/>
                    </a:lnTo>
                    <a:lnTo>
                      <a:pt x="62535" y="11620"/>
                    </a:lnTo>
                    <a:lnTo>
                      <a:pt x="63496" y="10033"/>
                    </a:lnTo>
                    <a:lnTo>
                      <a:pt x="64217" y="8410"/>
                    </a:lnTo>
                    <a:lnTo>
                      <a:pt x="65203" y="7636"/>
                    </a:lnTo>
                    <a:lnTo>
                      <a:pt x="66164" y="7230"/>
                    </a:lnTo>
                    <a:lnTo>
                      <a:pt x="67150" y="6012"/>
                    </a:lnTo>
                    <a:lnTo>
                      <a:pt x="68111" y="5201"/>
                    </a:lnTo>
                    <a:lnTo>
                      <a:pt x="69072" y="6012"/>
                    </a:lnTo>
                    <a:lnTo>
                      <a:pt x="70058" y="7230"/>
                    </a:lnTo>
                    <a:lnTo>
                      <a:pt x="71019" y="6824"/>
                    </a:lnTo>
                    <a:lnTo>
                      <a:pt x="71980" y="6418"/>
                    </a:lnTo>
                    <a:lnTo>
                      <a:pt x="72966" y="6012"/>
                    </a:lnTo>
                    <a:lnTo>
                      <a:pt x="73927" y="7230"/>
                    </a:lnTo>
                    <a:lnTo>
                      <a:pt x="74888" y="8041"/>
                    </a:lnTo>
                    <a:lnTo>
                      <a:pt x="76114" y="7636"/>
                    </a:lnTo>
                    <a:lnTo>
                      <a:pt x="77075" y="7230"/>
                    </a:lnTo>
                    <a:lnTo>
                      <a:pt x="78037" y="8041"/>
                    </a:lnTo>
                    <a:lnTo>
                      <a:pt x="78517" y="9628"/>
                    </a:lnTo>
                    <a:lnTo>
                      <a:pt x="78517" y="11251"/>
                    </a:lnTo>
                    <a:lnTo>
                      <a:pt x="78277" y="12837"/>
                    </a:lnTo>
                    <a:lnTo>
                      <a:pt x="77556" y="14460"/>
                    </a:lnTo>
                    <a:lnTo>
                      <a:pt x="77075" y="16046"/>
                    </a:lnTo>
                    <a:lnTo>
                      <a:pt x="76835" y="17669"/>
                    </a:lnTo>
                    <a:lnTo>
                      <a:pt x="75874" y="18850"/>
                    </a:lnTo>
                    <a:lnTo>
                      <a:pt x="77075" y="20067"/>
                    </a:lnTo>
                    <a:lnTo>
                      <a:pt x="78037" y="20473"/>
                    </a:lnTo>
                    <a:lnTo>
                      <a:pt x="79022" y="20879"/>
                    </a:lnTo>
                    <a:lnTo>
                      <a:pt x="79743" y="22465"/>
                    </a:lnTo>
                    <a:lnTo>
                      <a:pt x="80464" y="24088"/>
                    </a:lnTo>
                    <a:lnTo>
                      <a:pt x="79503" y="24863"/>
                    </a:lnTo>
                    <a:lnTo>
                      <a:pt x="78517" y="24863"/>
                    </a:lnTo>
                    <a:lnTo>
                      <a:pt x="77556" y="24863"/>
                    </a:lnTo>
                    <a:lnTo>
                      <a:pt x="76595" y="26080"/>
                    </a:lnTo>
                    <a:lnTo>
                      <a:pt x="76354" y="27666"/>
                    </a:lnTo>
                    <a:lnTo>
                      <a:pt x="75369" y="28884"/>
                    </a:lnTo>
                    <a:lnTo>
                      <a:pt x="74167" y="28884"/>
                    </a:lnTo>
                    <a:lnTo>
                      <a:pt x="73206" y="28884"/>
                    </a:lnTo>
                    <a:lnTo>
                      <a:pt x="71980" y="28884"/>
                    </a:lnTo>
                    <a:lnTo>
                      <a:pt x="71019" y="28884"/>
                    </a:lnTo>
                    <a:lnTo>
                      <a:pt x="70058" y="28884"/>
                    </a:lnTo>
                    <a:lnTo>
                      <a:pt x="68832" y="28884"/>
                    </a:lnTo>
                    <a:lnTo>
                      <a:pt x="67871" y="28884"/>
                    </a:lnTo>
                    <a:lnTo>
                      <a:pt x="66885" y="28884"/>
                    </a:lnTo>
                    <a:lnTo>
                      <a:pt x="65924" y="29695"/>
                    </a:lnTo>
                    <a:lnTo>
                      <a:pt x="65683" y="31281"/>
                    </a:lnTo>
                    <a:lnTo>
                      <a:pt x="66885" y="32499"/>
                    </a:lnTo>
                    <a:lnTo>
                      <a:pt x="67871" y="32499"/>
                    </a:lnTo>
                    <a:lnTo>
                      <a:pt x="68832" y="32093"/>
                    </a:lnTo>
                    <a:lnTo>
                      <a:pt x="69313" y="33716"/>
                    </a:lnTo>
                    <a:lnTo>
                      <a:pt x="69553" y="35302"/>
                    </a:lnTo>
                    <a:lnTo>
                      <a:pt x="69553" y="37294"/>
                    </a:lnTo>
                    <a:lnTo>
                      <a:pt x="69793" y="38917"/>
                    </a:lnTo>
                    <a:lnTo>
                      <a:pt x="71500" y="38917"/>
                    </a:lnTo>
                    <a:lnTo>
                      <a:pt x="72461" y="38512"/>
                    </a:lnTo>
                    <a:lnTo>
                      <a:pt x="73446" y="38106"/>
                    </a:lnTo>
                    <a:lnTo>
                      <a:pt x="74408" y="38917"/>
                    </a:lnTo>
                    <a:lnTo>
                      <a:pt x="75369" y="38917"/>
                    </a:lnTo>
                    <a:lnTo>
                      <a:pt x="76114" y="37294"/>
                    </a:lnTo>
                    <a:lnTo>
                      <a:pt x="77075" y="36520"/>
                    </a:lnTo>
                    <a:lnTo>
                      <a:pt x="78037" y="35708"/>
                    </a:lnTo>
                    <a:lnTo>
                      <a:pt x="79022" y="34897"/>
                    </a:lnTo>
                    <a:lnTo>
                      <a:pt x="80224" y="35302"/>
                    </a:lnTo>
                    <a:lnTo>
                      <a:pt x="81185" y="36925"/>
                    </a:lnTo>
                    <a:lnTo>
                      <a:pt x="82171" y="38106"/>
                    </a:lnTo>
                    <a:lnTo>
                      <a:pt x="83132" y="38106"/>
                    </a:lnTo>
                    <a:lnTo>
                      <a:pt x="84093" y="38106"/>
                    </a:lnTo>
                    <a:lnTo>
                      <a:pt x="85079" y="37294"/>
                    </a:lnTo>
                    <a:lnTo>
                      <a:pt x="86040" y="36925"/>
                    </a:lnTo>
                    <a:lnTo>
                      <a:pt x="87001" y="36925"/>
                    </a:lnTo>
                    <a:lnTo>
                      <a:pt x="87987" y="37294"/>
                    </a:lnTo>
                    <a:lnTo>
                      <a:pt x="88467" y="39323"/>
                    </a:lnTo>
                    <a:lnTo>
                      <a:pt x="88708" y="40909"/>
                    </a:lnTo>
                    <a:lnTo>
                      <a:pt x="88708" y="42533"/>
                    </a:lnTo>
                    <a:lnTo>
                      <a:pt x="88467" y="44119"/>
                    </a:lnTo>
                    <a:lnTo>
                      <a:pt x="89188" y="45742"/>
                    </a:lnTo>
                    <a:lnTo>
                      <a:pt x="89909" y="47328"/>
                    </a:lnTo>
                    <a:lnTo>
                      <a:pt x="89909" y="48951"/>
                    </a:lnTo>
                    <a:lnTo>
                      <a:pt x="89909" y="50943"/>
                    </a:lnTo>
                    <a:lnTo>
                      <a:pt x="90174" y="52566"/>
                    </a:lnTo>
                    <a:lnTo>
                      <a:pt x="90174" y="54153"/>
                    </a:lnTo>
                    <a:lnTo>
                      <a:pt x="88948" y="54964"/>
                    </a:lnTo>
                    <a:lnTo>
                      <a:pt x="87506" y="55370"/>
                    </a:lnTo>
                    <a:lnTo>
                      <a:pt x="86761" y="56956"/>
                    </a:lnTo>
                    <a:lnTo>
                      <a:pt x="86761" y="58579"/>
                    </a:lnTo>
                    <a:lnTo>
                      <a:pt x="87001" y="60166"/>
                    </a:lnTo>
                    <a:lnTo>
                      <a:pt x="87987" y="61383"/>
                    </a:lnTo>
                    <a:lnTo>
                      <a:pt x="88948" y="62194"/>
                    </a:lnTo>
                    <a:lnTo>
                      <a:pt x="89909" y="61789"/>
                    </a:lnTo>
                    <a:lnTo>
                      <a:pt x="90895" y="60977"/>
                    </a:lnTo>
                    <a:lnTo>
                      <a:pt x="91856" y="61383"/>
                    </a:lnTo>
                    <a:lnTo>
                      <a:pt x="92337" y="63006"/>
                    </a:lnTo>
                    <a:lnTo>
                      <a:pt x="92577" y="64592"/>
                    </a:lnTo>
                    <a:lnTo>
                      <a:pt x="91856" y="66215"/>
                    </a:lnTo>
                    <a:lnTo>
                      <a:pt x="91856" y="67802"/>
                    </a:lnTo>
                    <a:lnTo>
                      <a:pt x="92096" y="69794"/>
                    </a:lnTo>
                    <a:lnTo>
                      <a:pt x="93082" y="70199"/>
                    </a:lnTo>
                    <a:lnTo>
                      <a:pt x="93562" y="71822"/>
                    </a:lnTo>
                    <a:lnTo>
                      <a:pt x="94764" y="72634"/>
                    </a:lnTo>
                    <a:lnTo>
                      <a:pt x="95990" y="72634"/>
                    </a:lnTo>
                    <a:lnTo>
                      <a:pt x="97192" y="72228"/>
                    </a:lnTo>
                    <a:lnTo>
                      <a:pt x="98153" y="72228"/>
                    </a:lnTo>
                    <a:lnTo>
                      <a:pt x="99138" y="72228"/>
                    </a:lnTo>
                    <a:lnTo>
                      <a:pt x="99379" y="70605"/>
                    </a:lnTo>
                    <a:lnTo>
                      <a:pt x="99379" y="69019"/>
                    </a:lnTo>
                    <a:lnTo>
                      <a:pt x="100340" y="67396"/>
                    </a:lnTo>
                    <a:lnTo>
                      <a:pt x="100340" y="65810"/>
                    </a:lnTo>
                    <a:lnTo>
                      <a:pt x="101301" y="64592"/>
                    </a:lnTo>
                    <a:lnTo>
                      <a:pt x="102287" y="63375"/>
                    </a:lnTo>
                    <a:lnTo>
                      <a:pt x="102287" y="61789"/>
                    </a:lnTo>
                    <a:lnTo>
                      <a:pt x="102287" y="60166"/>
                    </a:lnTo>
                    <a:lnTo>
                      <a:pt x="102767" y="58579"/>
                    </a:lnTo>
                    <a:lnTo>
                      <a:pt x="103729" y="57768"/>
                    </a:lnTo>
                    <a:lnTo>
                      <a:pt x="104474" y="59797"/>
                    </a:lnTo>
                    <a:lnTo>
                      <a:pt x="105435" y="60977"/>
                    </a:lnTo>
                    <a:lnTo>
                      <a:pt x="106396" y="60571"/>
                    </a:lnTo>
                    <a:lnTo>
                      <a:pt x="107382" y="60166"/>
                    </a:lnTo>
                    <a:lnTo>
                      <a:pt x="108343" y="60571"/>
                    </a:lnTo>
                    <a:lnTo>
                      <a:pt x="109305" y="61383"/>
                    </a:lnTo>
                    <a:lnTo>
                      <a:pt x="110290" y="60166"/>
                    </a:lnTo>
                    <a:lnTo>
                      <a:pt x="110290" y="58579"/>
                    </a:lnTo>
                    <a:lnTo>
                      <a:pt x="110530" y="56956"/>
                    </a:lnTo>
                    <a:lnTo>
                      <a:pt x="111492" y="56181"/>
                    </a:lnTo>
                    <a:lnTo>
                      <a:pt x="112453" y="56181"/>
                    </a:lnTo>
                    <a:lnTo>
                      <a:pt x="112958" y="54558"/>
                    </a:lnTo>
                    <a:lnTo>
                      <a:pt x="112958" y="52972"/>
                    </a:lnTo>
                    <a:lnTo>
                      <a:pt x="113438" y="51349"/>
                    </a:lnTo>
                    <a:lnTo>
                      <a:pt x="114400" y="50169"/>
                    </a:lnTo>
                    <a:lnTo>
                      <a:pt x="115361" y="49763"/>
                    </a:lnTo>
                    <a:lnTo>
                      <a:pt x="116346" y="49763"/>
                    </a:lnTo>
                    <a:lnTo>
                      <a:pt x="117308" y="48545"/>
                    </a:lnTo>
                    <a:lnTo>
                      <a:pt x="118269" y="48140"/>
                    </a:lnTo>
                    <a:lnTo>
                      <a:pt x="119254" y="48140"/>
                    </a:lnTo>
                    <a:lnTo>
                      <a:pt x="119975" y="50169"/>
                    </a:lnTo>
                    <a:lnTo>
                      <a:pt x="119975" y="51755"/>
                    </a:lnTo>
                    <a:lnTo>
                      <a:pt x="119975" y="53378"/>
                    </a:lnTo>
                    <a:lnTo>
                      <a:pt x="119975" y="54964"/>
                    </a:lnTo>
                    <a:lnTo>
                      <a:pt x="119975" y="56587"/>
                    </a:lnTo>
                    <a:lnTo>
                      <a:pt x="119254" y="58173"/>
                    </a:lnTo>
                    <a:lnTo>
                      <a:pt x="118269" y="57768"/>
                    </a:lnTo>
                    <a:lnTo>
                      <a:pt x="117308" y="56956"/>
                    </a:lnTo>
                    <a:lnTo>
                      <a:pt x="116346" y="57362"/>
                    </a:lnTo>
                    <a:lnTo>
                      <a:pt x="115601" y="58985"/>
                    </a:lnTo>
                    <a:lnTo>
                      <a:pt x="114640" y="60166"/>
                    </a:lnTo>
                    <a:lnTo>
                      <a:pt x="114159" y="61789"/>
                    </a:lnTo>
                    <a:lnTo>
                      <a:pt x="114159" y="63375"/>
                    </a:lnTo>
                    <a:lnTo>
                      <a:pt x="113679" y="64998"/>
                    </a:lnTo>
                    <a:lnTo>
                      <a:pt x="112958" y="66584"/>
                    </a:lnTo>
                    <a:lnTo>
                      <a:pt x="111972" y="68207"/>
                    </a:lnTo>
                    <a:lnTo>
                      <a:pt x="111492" y="69794"/>
                    </a:lnTo>
                    <a:lnTo>
                      <a:pt x="111492" y="71417"/>
                    </a:lnTo>
                    <a:lnTo>
                      <a:pt x="110530" y="71417"/>
                    </a:lnTo>
                    <a:lnTo>
                      <a:pt x="110050" y="73409"/>
                    </a:lnTo>
                    <a:lnTo>
                      <a:pt x="110050" y="75032"/>
                    </a:lnTo>
                    <a:lnTo>
                      <a:pt x="110050" y="76618"/>
                    </a:lnTo>
                    <a:lnTo>
                      <a:pt x="109545" y="78241"/>
                    </a:lnTo>
                    <a:lnTo>
                      <a:pt x="108584" y="78647"/>
                    </a:lnTo>
                    <a:lnTo>
                      <a:pt x="107622" y="78647"/>
                    </a:lnTo>
                    <a:lnTo>
                      <a:pt x="106637" y="79053"/>
                    </a:lnTo>
                    <a:lnTo>
                      <a:pt x="106156" y="80639"/>
                    </a:lnTo>
                    <a:lnTo>
                      <a:pt x="105195" y="81856"/>
                    </a:lnTo>
                    <a:lnTo>
                      <a:pt x="105195" y="83442"/>
                    </a:lnTo>
                    <a:lnTo>
                      <a:pt x="105195" y="85471"/>
                    </a:lnTo>
                    <a:lnTo>
                      <a:pt x="104474" y="87058"/>
                    </a:lnTo>
                    <a:lnTo>
                      <a:pt x="103488" y="89086"/>
                    </a:lnTo>
                    <a:lnTo>
                      <a:pt x="103488" y="91079"/>
                    </a:lnTo>
                    <a:lnTo>
                      <a:pt x="102527" y="91890"/>
                    </a:lnTo>
                    <a:lnTo>
                      <a:pt x="100580" y="91890"/>
                    </a:lnTo>
                    <a:lnTo>
                      <a:pt x="99619" y="91890"/>
                    </a:lnTo>
                    <a:lnTo>
                      <a:pt x="98658" y="92296"/>
                    </a:lnTo>
                    <a:lnTo>
                      <a:pt x="97672" y="92665"/>
                    </a:lnTo>
                    <a:lnTo>
                      <a:pt x="96711" y="91890"/>
                    </a:lnTo>
                    <a:lnTo>
                      <a:pt x="95750" y="90673"/>
                    </a:lnTo>
                    <a:lnTo>
                      <a:pt x="94764" y="90673"/>
                    </a:lnTo>
                    <a:lnTo>
                      <a:pt x="93803" y="90673"/>
                    </a:lnTo>
                    <a:lnTo>
                      <a:pt x="92577" y="91484"/>
                    </a:lnTo>
                    <a:lnTo>
                      <a:pt x="91616" y="91079"/>
                    </a:lnTo>
                    <a:lnTo>
                      <a:pt x="90654" y="90673"/>
                    </a:lnTo>
                    <a:lnTo>
                      <a:pt x="89909" y="93882"/>
                    </a:lnTo>
                    <a:lnTo>
                      <a:pt x="88948" y="95099"/>
                    </a:lnTo>
                    <a:lnTo>
                      <a:pt x="87987" y="95099"/>
                    </a:lnTo>
                    <a:lnTo>
                      <a:pt x="87746" y="93476"/>
                    </a:lnTo>
                    <a:lnTo>
                      <a:pt x="87987" y="91890"/>
                    </a:lnTo>
                    <a:lnTo>
                      <a:pt x="87987" y="90267"/>
                    </a:lnTo>
                    <a:lnTo>
                      <a:pt x="87987" y="88681"/>
                    </a:lnTo>
                    <a:lnTo>
                      <a:pt x="85800" y="87058"/>
                    </a:lnTo>
                    <a:lnTo>
                      <a:pt x="85559" y="85471"/>
                    </a:lnTo>
                    <a:lnTo>
                      <a:pt x="85800" y="83848"/>
                    </a:lnTo>
                    <a:lnTo>
                      <a:pt x="86280" y="82262"/>
                    </a:lnTo>
                    <a:lnTo>
                      <a:pt x="86521" y="80233"/>
                    </a:lnTo>
                    <a:lnTo>
                      <a:pt x="86521" y="78241"/>
                    </a:lnTo>
                    <a:lnTo>
                      <a:pt x="86280" y="76618"/>
                    </a:lnTo>
                    <a:lnTo>
                      <a:pt x="86040" y="74626"/>
                    </a:lnTo>
                    <a:lnTo>
                      <a:pt x="86040" y="73003"/>
                    </a:lnTo>
                    <a:lnTo>
                      <a:pt x="85319" y="71417"/>
                    </a:lnTo>
                    <a:lnTo>
                      <a:pt x="84838" y="69794"/>
                    </a:lnTo>
                    <a:lnTo>
                      <a:pt x="85319" y="68207"/>
                    </a:lnTo>
                    <a:lnTo>
                      <a:pt x="85800" y="66584"/>
                    </a:lnTo>
                    <a:lnTo>
                      <a:pt x="86040" y="64998"/>
                    </a:lnTo>
                    <a:lnTo>
                      <a:pt x="85800" y="61789"/>
                    </a:lnTo>
                    <a:lnTo>
                      <a:pt x="85800" y="60166"/>
                    </a:lnTo>
                    <a:lnTo>
                      <a:pt x="85559" y="58173"/>
                    </a:lnTo>
                    <a:lnTo>
                      <a:pt x="84598" y="56956"/>
                    </a:lnTo>
                    <a:lnTo>
                      <a:pt x="83372" y="57768"/>
                    </a:lnTo>
                    <a:lnTo>
                      <a:pt x="82411" y="58579"/>
                    </a:lnTo>
                    <a:lnTo>
                      <a:pt x="81450" y="58579"/>
                    </a:lnTo>
                    <a:lnTo>
                      <a:pt x="80464" y="57768"/>
                    </a:lnTo>
                    <a:lnTo>
                      <a:pt x="79503" y="56956"/>
                    </a:lnTo>
                    <a:lnTo>
                      <a:pt x="78517" y="58173"/>
                    </a:lnTo>
                    <a:lnTo>
                      <a:pt x="77796" y="59797"/>
                    </a:lnTo>
                    <a:lnTo>
                      <a:pt x="76835" y="60166"/>
                    </a:lnTo>
                    <a:lnTo>
                      <a:pt x="75609" y="59391"/>
                    </a:lnTo>
                    <a:lnTo>
                      <a:pt x="74648" y="58985"/>
                    </a:lnTo>
                    <a:lnTo>
                      <a:pt x="73687" y="60571"/>
                    </a:lnTo>
                    <a:lnTo>
                      <a:pt x="73206" y="62194"/>
                    </a:lnTo>
                    <a:lnTo>
                      <a:pt x="72701" y="63781"/>
                    </a:lnTo>
                    <a:lnTo>
                      <a:pt x="72221" y="65404"/>
                    </a:lnTo>
                    <a:lnTo>
                      <a:pt x="71980" y="66990"/>
                    </a:lnTo>
                    <a:lnTo>
                      <a:pt x="70779" y="66990"/>
                    </a:lnTo>
                    <a:lnTo>
                      <a:pt x="69793" y="66990"/>
                    </a:lnTo>
                    <a:lnTo>
                      <a:pt x="69553" y="65404"/>
                    </a:lnTo>
                    <a:lnTo>
                      <a:pt x="69793" y="63781"/>
                    </a:lnTo>
                    <a:lnTo>
                      <a:pt x="69793" y="62194"/>
                    </a:lnTo>
                    <a:lnTo>
                      <a:pt x="68832" y="61789"/>
                    </a:lnTo>
                    <a:lnTo>
                      <a:pt x="67871" y="61383"/>
                    </a:lnTo>
                    <a:lnTo>
                      <a:pt x="67630" y="59391"/>
                    </a:lnTo>
                    <a:lnTo>
                      <a:pt x="67871" y="57768"/>
                    </a:lnTo>
                    <a:lnTo>
                      <a:pt x="67871" y="55776"/>
                    </a:lnTo>
                    <a:lnTo>
                      <a:pt x="67871" y="54153"/>
                    </a:lnTo>
                    <a:lnTo>
                      <a:pt x="68111" y="52566"/>
                    </a:lnTo>
                    <a:lnTo>
                      <a:pt x="68111" y="50943"/>
                    </a:lnTo>
                    <a:lnTo>
                      <a:pt x="67150" y="50169"/>
                    </a:lnTo>
                    <a:lnTo>
                      <a:pt x="66164" y="49357"/>
                    </a:lnTo>
                    <a:lnTo>
                      <a:pt x="64962" y="49357"/>
                    </a:lnTo>
                    <a:lnTo>
                      <a:pt x="63977" y="49357"/>
                    </a:lnTo>
                    <a:lnTo>
                      <a:pt x="63016" y="48140"/>
                    </a:lnTo>
                    <a:lnTo>
                      <a:pt x="62054" y="47734"/>
                    </a:lnTo>
                    <a:lnTo>
                      <a:pt x="60588" y="47734"/>
                    </a:lnTo>
                    <a:lnTo>
                      <a:pt x="59867" y="49357"/>
                    </a:lnTo>
                    <a:lnTo>
                      <a:pt x="58906" y="50943"/>
                    </a:lnTo>
                    <a:lnTo>
                      <a:pt x="58906" y="52566"/>
                    </a:lnTo>
                    <a:lnTo>
                      <a:pt x="58906" y="54153"/>
                    </a:lnTo>
                    <a:lnTo>
                      <a:pt x="57921" y="55776"/>
                    </a:lnTo>
                    <a:lnTo>
                      <a:pt x="57680" y="57362"/>
                    </a:lnTo>
                    <a:lnTo>
                      <a:pt x="56719" y="57768"/>
                    </a:lnTo>
                    <a:lnTo>
                      <a:pt x="55758" y="57362"/>
                    </a:lnTo>
                    <a:lnTo>
                      <a:pt x="54772" y="58173"/>
                    </a:lnTo>
                    <a:lnTo>
                      <a:pt x="53811" y="58985"/>
                    </a:lnTo>
                    <a:lnTo>
                      <a:pt x="53570" y="60977"/>
                    </a:lnTo>
                    <a:lnTo>
                      <a:pt x="53811" y="62600"/>
                    </a:lnTo>
                    <a:lnTo>
                      <a:pt x="53811" y="64186"/>
                    </a:lnTo>
                    <a:lnTo>
                      <a:pt x="53330" y="65810"/>
                    </a:lnTo>
                    <a:lnTo>
                      <a:pt x="52585" y="67396"/>
                    </a:lnTo>
                    <a:lnTo>
                      <a:pt x="52345" y="69019"/>
                    </a:lnTo>
                    <a:lnTo>
                      <a:pt x="52104" y="70605"/>
                    </a:lnTo>
                    <a:lnTo>
                      <a:pt x="52104" y="72228"/>
                    </a:lnTo>
                    <a:lnTo>
                      <a:pt x="51864" y="73814"/>
                    </a:lnTo>
                    <a:lnTo>
                      <a:pt x="51143" y="75438"/>
                    </a:lnTo>
                    <a:lnTo>
                      <a:pt x="50182" y="77024"/>
                    </a:lnTo>
                    <a:lnTo>
                      <a:pt x="49196" y="77024"/>
                    </a:lnTo>
                    <a:lnTo>
                      <a:pt x="48235" y="76618"/>
                    </a:lnTo>
                    <a:lnTo>
                      <a:pt x="47274" y="77430"/>
                    </a:lnTo>
                    <a:lnTo>
                      <a:pt x="46288" y="79053"/>
                    </a:lnTo>
                    <a:lnTo>
                      <a:pt x="45567" y="81045"/>
                    </a:lnTo>
                    <a:lnTo>
                      <a:pt x="45567" y="82668"/>
                    </a:lnTo>
                    <a:lnTo>
                      <a:pt x="45567" y="84254"/>
                    </a:lnTo>
                    <a:lnTo>
                      <a:pt x="45567" y="85877"/>
                    </a:lnTo>
                    <a:lnTo>
                      <a:pt x="45327" y="87463"/>
                    </a:lnTo>
                    <a:lnTo>
                      <a:pt x="46048" y="89086"/>
                    </a:lnTo>
                    <a:lnTo>
                      <a:pt x="47009" y="90267"/>
                    </a:lnTo>
                    <a:lnTo>
                      <a:pt x="47274" y="91890"/>
                    </a:lnTo>
                    <a:lnTo>
                      <a:pt x="46769" y="93476"/>
                    </a:lnTo>
                    <a:lnTo>
                      <a:pt x="46288" y="95505"/>
                    </a:lnTo>
                    <a:lnTo>
                      <a:pt x="45087" y="96280"/>
                    </a:lnTo>
                    <a:lnTo>
                      <a:pt x="44101" y="96280"/>
                    </a:lnTo>
                    <a:lnTo>
                      <a:pt x="43140" y="97497"/>
                    </a:lnTo>
                    <a:lnTo>
                      <a:pt x="42179" y="97497"/>
                    </a:lnTo>
                    <a:lnTo>
                      <a:pt x="41193" y="97497"/>
                    </a:lnTo>
                    <a:lnTo>
                      <a:pt x="40232" y="96686"/>
                    </a:lnTo>
                    <a:lnTo>
                      <a:pt x="39270" y="96686"/>
                    </a:lnTo>
                    <a:lnTo>
                      <a:pt x="38285" y="97497"/>
                    </a:lnTo>
                    <a:lnTo>
                      <a:pt x="37324" y="95505"/>
                    </a:lnTo>
                    <a:lnTo>
                      <a:pt x="37083" y="93882"/>
                    </a:lnTo>
                    <a:lnTo>
                      <a:pt x="35882" y="93882"/>
                    </a:lnTo>
                    <a:lnTo>
                      <a:pt x="35377" y="92296"/>
                    </a:lnTo>
                    <a:lnTo>
                      <a:pt x="34416" y="91079"/>
                    </a:lnTo>
                    <a:lnTo>
                      <a:pt x="33454" y="89861"/>
                    </a:lnTo>
                    <a:lnTo>
                      <a:pt x="32469" y="89861"/>
                    </a:lnTo>
                    <a:lnTo>
                      <a:pt x="31508" y="89455"/>
                    </a:lnTo>
                    <a:lnTo>
                      <a:pt x="30546" y="89086"/>
                    </a:lnTo>
                    <a:lnTo>
                      <a:pt x="29321" y="90673"/>
                    </a:lnTo>
                    <a:lnTo>
                      <a:pt x="29801" y="89086"/>
                    </a:lnTo>
                  </a:path>
                </a:pathLst>
              </a:custGeom>
              <a:solidFill>
                <a:srgbClr val="585858"/>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7" name="Shape 97"/>
              <p:cNvSpPr/>
              <p:nvPr/>
            </p:nvSpPr>
            <p:spPr>
              <a:xfrm>
                <a:off x="839787" y="817562"/>
                <a:ext cx="1066799" cy="960436"/>
              </a:xfrm>
              <a:custGeom>
                <a:avLst/>
                <a:gdLst/>
                <a:ahLst/>
                <a:cxnLst/>
                <a:rect l="0" t="0" r="0" b="0"/>
                <a:pathLst>
                  <a:path w="120000" h="120000" extrusionOk="0">
                    <a:moveTo>
                      <a:pt x="23928" y="0"/>
                    </a:moveTo>
                    <a:lnTo>
                      <a:pt x="27500" y="8727"/>
                    </a:lnTo>
                    <a:lnTo>
                      <a:pt x="30000" y="14479"/>
                    </a:lnTo>
                    <a:lnTo>
                      <a:pt x="30000" y="20231"/>
                    </a:lnTo>
                    <a:lnTo>
                      <a:pt x="30000" y="25983"/>
                    </a:lnTo>
                    <a:lnTo>
                      <a:pt x="31071" y="31735"/>
                    </a:lnTo>
                    <a:lnTo>
                      <a:pt x="32321" y="37487"/>
                    </a:lnTo>
                    <a:lnTo>
                      <a:pt x="35892" y="44826"/>
                    </a:lnTo>
                    <a:lnTo>
                      <a:pt x="35892" y="51966"/>
                    </a:lnTo>
                    <a:lnTo>
                      <a:pt x="37142" y="57719"/>
                    </a:lnTo>
                    <a:lnTo>
                      <a:pt x="38392" y="63471"/>
                    </a:lnTo>
                    <a:lnTo>
                      <a:pt x="39464" y="69223"/>
                    </a:lnTo>
                    <a:lnTo>
                      <a:pt x="39464" y="76561"/>
                    </a:lnTo>
                    <a:lnTo>
                      <a:pt x="40714" y="82314"/>
                    </a:lnTo>
                    <a:lnTo>
                      <a:pt x="40714" y="88066"/>
                    </a:lnTo>
                    <a:lnTo>
                      <a:pt x="39464" y="93818"/>
                    </a:lnTo>
                    <a:lnTo>
                      <a:pt x="40714" y="99570"/>
                    </a:lnTo>
                    <a:lnTo>
                      <a:pt x="35892" y="103933"/>
                    </a:lnTo>
                    <a:lnTo>
                      <a:pt x="31071" y="98181"/>
                    </a:lnTo>
                    <a:lnTo>
                      <a:pt x="28750" y="92429"/>
                    </a:lnTo>
                    <a:lnTo>
                      <a:pt x="23928" y="86677"/>
                    </a:lnTo>
                    <a:lnTo>
                      <a:pt x="19107" y="86677"/>
                    </a:lnTo>
                    <a:lnTo>
                      <a:pt x="14464" y="86677"/>
                    </a:lnTo>
                    <a:lnTo>
                      <a:pt x="9642" y="83702"/>
                    </a:lnTo>
                    <a:lnTo>
                      <a:pt x="4821" y="80925"/>
                    </a:lnTo>
                    <a:lnTo>
                      <a:pt x="0" y="80925"/>
                    </a:lnTo>
                    <a:lnTo>
                      <a:pt x="4821" y="83702"/>
                    </a:lnTo>
                    <a:lnTo>
                      <a:pt x="9642" y="89454"/>
                    </a:lnTo>
                    <a:lnTo>
                      <a:pt x="14464" y="89454"/>
                    </a:lnTo>
                    <a:lnTo>
                      <a:pt x="19107" y="90842"/>
                    </a:lnTo>
                    <a:lnTo>
                      <a:pt x="23928" y="90842"/>
                    </a:lnTo>
                    <a:lnTo>
                      <a:pt x="26428" y="96793"/>
                    </a:lnTo>
                    <a:lnTo>
                      <a:pt x="30000" y="102545"/>
                    </a:lnTo>
                    <a:lnTo>
                      <a:pt x="32321" y="108297"/>
                    </a:lnTo>
                    <a:lnTo>
                      <a:pt x="37142" y="108297"/>
                    </a:lnTo>
                    <a:lnTo>
                      <a:pt x="41964" y="105322"/>
                    </a:lnTo>
                    <a:lnTo>
                      <a:pt x="46785" y="103933"/>
                    </a:lnTo>
                    <a:lnTo>
                      <a:pt x="51607" y="108297"/>
                    </a:lnTo>
                    <a:lnTo>
                      <a:pt x="56250" y="111074"/>
                    </a:lnTo>
                    <a:lnTo>
                      <a:pt x="61071" y="115438"/>
                    </a:lnTo>
                    <a:lnTo>
                      <a:pt x="65892" y="118413"/>
                    </a:lnTo>
                    <a:lnTo>
                      <a:pt x="70714" y="118413"/>
                    </a:lnTo>
                    <a:lnTo>
                      <a:pt x="76607" y="118413"/>
                    </a:lnTo>
                    <a:lnTo>
                      <a:pt x="86250" y="119801"/>
                    </a:lnTo>
                    <a:lnTo>
                      <a:pt x="91071" y="119801"/>
                    </a:lnTo>
                    <a:lnTo>
                      <a:pt x="97142" y="116826"/>
                    </a:lnTo>
                    <a:lnTo>
                      <a:pt x="101785" y="116826"/>
                    </a:lnTo>
                    <a:lnTo>
                      <a:pt x="107857" y="115438"/>
                    </a:lnTo>
                    <a:lnTo>
                      <a:pt x="113750" y="114049"/>
                    </a:lnTo>
                    <a:lnTo>
                      <a:pt x="119821" y="112661"/>
                    </a:lnTo>
                    <a:lnTo>
                      <a:pt x="112678" y="112661"/>
                    </a:lnTo>
                    <a:lnTo>
                      <a:pt x="107857" y="112661"/>
                    </a:lnTo>
                    <a:lnTo>
                      <a:pt x="100714" y="114049"/>
                    </a:lnTo>
                    <a:lnTo>
                      <a:pt x="95892" y="114049"/>
                    </a:lnTo>
                    <a:lnTo>
                      <a:pt x="91071" y="114049"/>
                    </a:lnTo>
                    <a:lnTo>
                      <a:pt x="86250" y="114049"/>
                    </a:lnTo>
                    <a:lnTo>
                      <a:pt x="81428" y="114049"/>
                    </a:lnTo>
                    <a:lnTo>
                      <a:pt x="76607" y="114049"/>
                    </a:lnTo>
                    <a:lnTo>
                      <a:pt x="71964" y="114049"/>
                    </a:lnTo>
                    <a:lnTo>
                      <a:pt x="67142" y="112661"/>
                    </a:lnTo>
                    <a:lnTo>
                      <a:pt x="62321" y="108297"/>
                    </a:lnTo>
                    <a:lnTo>
                      <a:pt x="57500" y="103933"/>
                    </a:lnTo>
                    <a:lnTo>
                      <a:pt x="52678" y="103933"/>
                    </a:lnTo>
                    <a:lnTo>
                      <a:pt x="47857" y="100958"/>
                    </a:lnTo>
                    <a:lnTo>
                      <a:pt x="44285" y="95206"/>
                    </a:lnTo>
                    <a:lnTo>
                      <a:pt x="45535" y="89454"/>
                    </a:lnTo>
                    <a:lnTo>
                      <a:pt x="45535" y="83702"/>
                    </a:lnTo>
                    <a:lnTo>
                      <a:pt x="45535" y="77950"/>
                    </a:lnTo>
                    <a:lnTo>
                      <a:pt x="45535" y="72198"/>
                    </a:lnTo>
                    <a:lnTo>
                      <a:pt x="44285" y="64859"/>
                    </a:lnTo>
                    <a:lnTo>
                      <a:pt x="44285" y="59107"/>
                    </a:lnTo>
                    <a:lnTo>
                      <a:pt x="43214" y="53355"/>
                    </a:lnTo>
                    <a:lnTo>
                      <a:pt x="40714" y="47603"/>
                    </a:lnTo>
                    <a:lnTo>
                      <a:pt x="40714" y="41851"/>
                    </a:lnTo>
                    <a:lnTo>
                      <a:pt x="39464" y="34710"/>
                    </a:lnTo>
                    <a:lnTo>
                      <a:pt x="35892" y="28958"/>
                    </a:lnTo>
                    <a:lnTo>
                      <a:pt x="28750" y="27371"/>
                    </a:lnTo>
                    <a:lnTo>
                      <a:pt x="25178" y="21619"/>
                    </a:lnTo>
                    <a:lnTo>
                      <a:pt x="28750" y="15867"/>
                    </a:lnTo>
                    <a:lnTo>
                      <a:pt x="28750" y="10115"/>
                    </a:lnTo>
                    <a:lnTo>
                      <a:pt x="25178" y="4363"/>
                    </a:lnTo>
                    <a:lnTo>
                      <a:pt x="23928" y="0"/>
                    </a:lnTo>
                  </a:path>
                </a:pathLst>
              </a:custGeom>
              <a:solidFill>
                <a:srgbClr val="494949"/>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8" name="Shape 98"/>
              <p:cNvSpPr/>
              <p:nvPr/>
            </p:nvSpPr>
            <p:spPr>
              <a:xfrm>
                <a:off x="796925" y="600075"/>
                <a:ext cx="1803400" cy="4032249"/>
              </a:xfrm>
              <a:custGeom>
                <a:avLst/>
                <a:gdLst/>
                <a:ahLst/>
                <a:cxnLst/>
                <a:rect l="0" t="0" r="0" b="0"/>
                <a:pathLst>
                  <a:path w="120000" h="120000" extrusionOk="0">
                    <a:moveTo>
                      <a:pt x="114929" y="0"/>
                    </a:moveTo>
                    <a:lnTo>
                      <a:pt x="117781" y="1370"/>
                    </a:lnTo>
                    <a:lnTo>
                      <a:pt x="119154" y="2740"/>
                    </a:lnTo>
                    <a:lnTo>
                      <a:pt x="118521" y="4110"/>
                    </a:lnTo>
                    <a:lnTo>
                      <a:pt x="117042" y="5480"/>
                    </a:lnTo>
                    <a:lnTo>
                      <a:pt x="115669" y="6850"/>
                    </a:lnTo>
                    <a:lnTo>
                      <a:pt x="114929" y="8551"/>
                    </a:lnTo>
                    <a:lnTo>
                      <a:pt x="115669" y="9921"/>
                    </a:lnTo>
                    <a:lnTo>
                      <a:pt x="114190" y="11291"/>
                    </a:lnTo>
                    <a:lnTo>
                      <a:pt x="111338" y="12330"/>
                    </a:lnTo>
                    <a:lnTo>
                      <a:pt x="111338" y="13700"/>
                    </a:lnTo>
                    <a:lnTo>
                      <a:pt x="111338" y="15070"/>
                    </a:lnTo>
                    <a:lnTo>
                      <a:pt x="107112" y="15070"/>
                    </a:lnTo>
                    <a:lnTo>
                      <a:pt x="107852" y="16440"/>
                    </a:lnTo>
                    <a:lnTo>
                      <a:pt x="107852" y="17811"/>
                    </a:lnTo>
                    <a:lnTo>
                      <a:pt x="109225" y="19181"/>
                    </a:lnTo>
                    <a:lnTo>
                      <a:pt x="110704" y="20551"/>
                    </a:lnTo>
                    <a:lnTo>
                      <a:pt x="112816" y="21921"/>
                    </a:lnTo>
                    <a:lnTo>
                      <a:pt x="113556" y="23291"/>
                    </a:lnTo>
                    <a:lnTo>
                      <a:pt x="113556" y="24661"/>
                    </a:lnTo>
                    <a:lnTo>
                      <a:pt x="113556" y="26031"/>
                    </a:lnTo>
                    <a:lnTo>
                      <a:pt x="111338" y="27401"/>
                    </a:lnTo>
                    <a:lnTo>
                      <a:pt x="111338" y="28771"/>
                    </a:lnTo>
                    <a:lnTo>
                      <a:pt x="111338" y="30141"/>
                    </a:lnTo>
                    <a:lnTo>
                      <a:pt x="110704" y="31511"/>
                    </a:lnTo>
                    <a:lnTo>
                      <a:pt x="110704" y="32881"/>
                    </a:lnTo>
                    <a:lnTo>
                      <a:pt x="109964" y="34251"/>
                    </a:lnTo>
                    <a:lnTo>
                      <a:pt x="108591" y="35622"/>
                    </a:lnTo>
                    <a:lnTo>
                      <a:pt x="107852" y="36992"/>
                    </a:lnTo>
                    <a:lnTo>
                      <a:pt x="103626" y="38031"/>
                    </a:lnTo>
                    <a:lnTo>
                      <a:pt x="100774" y="39401"/>
                    </a:lnTo>
                    <a:lnTo>
                      <a:pt x="100035" y="40771"/>
                    </a:lnTo>
                    <a:lnTo>
                      <a:pt x="99295" y="42141"/>
                    </a:lnTo>
                    <a:lnTo>
                      <a:pt x="97922" y="43511"/>
                    </a:lnTo>
                    <a:lnTo>
                      <a:pt x="97183" y="44881"/>
                    </a:lnTo>
                    <a:lnTo>
                      <a:pt x="96443" y="46251"/>
                    </a:lnTo>
                    <a:lnTo>
                      <a:pt x="95809" y="47622"/>
                    </a:lnTo>
                    <a:lnTo>
                      <a:pt x="92957" y="48992"/>
                    </a:lnTo>
                    <a:lnTo>
                      <a:pt x="92218" y="50362"/>
                    </a:lnTo>
                    <a:lnTo>
                      <a:pt x="90845" y="52110"/>
                    </a:lnTo>
                    <a:lnTo>
                      <a:pt x="90105" y="53480"/>
                    </a:lnTo>
                    <a:lnTo>
                      <a:pt x="88626" y="54850"/>
                    </a:lnTo>
                    <a:lnTo>
                      <a:pt x="87253" y="56220"/>
                    </a:lnTo>
                    <a:lnTo>
                      <a:pt x="85880" y="57590"/>
                    </a:lnTo>
                    <a:lnTo>
                      <a:pt x="83661" y="58960"/>
                    </a:lnTo>
                    <a:lnTo>
                      <a:pt x="81549" y="60330"/>
                    </a:lnTo>
                    <a:lnTo>
                      <a:pt x="78697" y="61370"/>
                    </a:lnTo>
                    <a:lnTo>
                      <a:pt x="75950" y="62031"/>
                    </a:lnTo>
                    <a:lnTo>
                      <a:pt x="73098" y="62362"/>
                    </a:lnTo>
                    <a:lnTo>
                      <a:pt x="70246" y="62740"/>
                    </a:lnTo>
                    <a:lnTo>
                      <a:pt x="67394" y="62740"/>
                    </a:lnTo>
                    <a:lnTo>
                      <a:pt x="64542" y="62362"/>
                    </a:lnTo>
                    <a:lnTo>
                      <a:pt x="61690" y="62362"/>
                    </a:lnTo>
                    <a:lnTo>
                      <a:pt x="58838" y="62362"/>
                    </a:lnTo>
                    <a:lnTo>
                      <a:pt x="56091" y="62362"/>
                    </a:lnTo>
                    <a:lnTo>
                      <a:pt x="53239" y="62362"/>
                    </a:lnTo>
                    <a:lnTo>
                      <a:pt x="50387" y="62362"/>
                    </a:lnTo>
                    <a:lnTo>
                      <a:pt x="47535" y="62362"/>
                    </a:lnTo>
                    <a:lnTo>
                      <a:pt x="44683" y="63732"/>
                    </a:lnTo>
                    <a:lnTo>
                      <a:pt x="41830" y="64440"/>
                    </a:lnTo>
                    <a:lnTo>
                      <a:pt x="39718" y="63070"/>
                    </a:lnTo>
                    <a:lnTo>
                      <a:pt x="37605" y="61700"/>
                    </a:lnTo>
                    <a:lnTo>
                      <a:pt x="35492" y="60330"/>
                    </a:lnTo>
                    <a:lnTo>
                      <a:pt x="33380" y="58960"/>
                    </a:lnTo>
                    <a:lnTo>
                      <a:pt x="30528" y="58251"/>
                    </a:lnTo>
                    <a:lnTo>
                      <a:pt x="27676" y="57590"/>
                    </a:lnTo>
                    <a:lnTo>
                      <a:pt x="24823" y="56220"/>
                    </a:lnTo>
                    <a:lnTo>
                      <a:pt x="21971" y="55511"/>
                    </a:lnTo>
                    <a:lnTo>
                      <a:pt x="19119" y="55181"/>
                    </a:lnTo>
                    <a:lnTo>
                      <a:pt x="16267" y="55181"/>
                    </a:lnTo>
                    <a:lnTo>
                      <a:pt x="13521" y="55511"/>
                    </a:lnTo>
                    <a:lnTo>
                      <a:pt x="10669" y="55511"/>
                    </a:lnTo>
                    <a:lnTo>
                      <a:pt x="7816" y="55511"/>
                    </a:lnTo>
                    <a:lnTo>
                      <a:pt x="4225" y="55181"/>
                    </a:lnTo>
                    <a:lnTo>
                      <a:pt x="1373" y="54850"/>
                    </a:lnTo>
                    <a:lnTo>
                      <a:pt x="4225" y="55842"/>
                    </a:lnTo>
                    <a:lnTo>
                      <a:pt x="7816" y="56551"/>
                    </a:lnTo>
                    <a:lnTo>
                      <a:pt x="10669" y="56551"/>
                    </a:lnTo>
                    <a:lnTo>
                      <a:pt x="11302" y="57921"/>
                    </a:lnTo>
                    <a:lnTo>
                      <a:pt x="14894" y="58582"/>
                    </a:lnTo>
                    <a:lnTo>
                      <a:pt x="17746" y="59291"/>
                    </a:lnTo>
                    <a:lnTo>
                      <a:pt x="20598" y="60000"/>
                    </a:lnTo>
                    <a:lnTo>
                      <a:pt x="23450" y="61370"/>
                    </a:lnTo>
                    <a:lnTo>
                      <a:pt x="24823" y="62740"/>
                    </a:lnTo>
                    <a:lnTo>
                      <a:pt x="28415" y="63732"/>
                    </a:lnTo>
                    <a:lnTo>
                      <a:pt x="31267" y="63732"/>
                    </a:lnTo>
                    <a:lnTo>
                      <a:pt x="34014" y="64440"/>
                    </a:lnTo>
                    <a:lnTo>
                      <a:pt x="36866" y="65480"/>
                    </a:lnTo>
                    <a:lnTo>
                      <a:pt x="38978" y="66850"/>
                    </a:lnTo>
                    <a:lnTo>
                      <a:pt x="39718" y="68220"/>
                    </a:lnTo>
                    <a:lnTo>
                      <a:pt x="38978" y="69590"/>
                    </a:lnTo>
                    <a:lnTo>
                      <a:pt x="37605" y="72330"/>
                    </a:lnTo>
                    <a:lnTo>
                      <a:pt x="37605" y="73700"/>
                    </a:lnTo>
                    <a:lnTo>
                      <a:pt x="37605" y="77102"/>
                    </a:lnTo>
                    <a:lnTo>
                      <a:pt x="37605" y="78472"/>
                    </a:lnTo>
                    <a:lnTo>
                      <a:pt x="36866" y="79842"/>
                    </a:lnTo>
                    <a:lnTo>
                      <a:pt x="34014" y="81212"/>
                    </a:lnTo>
                    <a:lnTo>
                      <a:pt x="32640" y="82582"/>
                    </a:lnTo>
                    <a:lnTo>
                      <a:pt x="32640" y="84330"/>
                    </a:lnTo>
                    <a:lnTo>
                      <a:pt x="31267" y="86031"/>
                    </a:lnTo>
                    <a:lnTo>
                      <a:pt x="29049" y="87732"/>
                    </a:lnTo>
                    <a:lnTo>
                      <a:pt x="27676" y="89102"/>
                    </a:lnTo>
                    <a:lnTo>
                      <a:pt x="26936" y="90472"/>
                    </a:lnTo>
                    <a:lnTo>
                      <a:pt x="24823" y="92173"/>
                    </a:lnTo>
                    <a:lnTo>
                      <a:pt x="22711" y="93921"/>
                    </a:lnTo>
                    <a:lnTo>
                      <a:pt x="20598" y="95622"/>
                    </a:lnTo>
                    <a:lnTo>
                      <a:pt x="18485" y="96992"/>
                    </a:lnTo>
                    <a:lnTo>
                      <a:pt x="17746" y="98362"/>
                    </a:lnTo>
                    <a:lnTo>
                      <a:pt x="17007" y="99732"/>
                    </a:lnTo>
                    <a:lnTo>
                      <a:pt x="16267" y="101433"/>
                    </a:lnTo>
                    <a:lnTo>
                      <a:pt x="15633" y="103181"/>
                    </a:lnTo>
                    <a:lnTo>
                      <a:pt x="14154" y="104551"/>
                    </a:lnTo>
                    <a:lnTo>
                      <a:pt x="12781" y="105921"/>
                    </a:lnTo>
                    <a:lnTo>
                      <a:pt x="11302" y="107291"/>
                    </a:lnTo>
                    <a:lnTo>
                      <a:pt x="9190" y="108661"/>
                    </a:lnTo>
                    <a:lnTo>
                      <a:pt x="7077" y="110031"/>
                    </a:lnTo>
                    <a:lnTo>
                      <a:pt x="6338" y="111401"/>
                    </a:lnTo>
                    <a:lnTo>
                      <a:pt x="4964" y="112771"/>
                    </a:lnTo>
                    <a:lnTo>
                      <a:pt x="4225" y="114141"/>
                    </a:lnTo>
                    <a:lnTo>
                      <a:pt x="2852" y="115842"/>
                    </a:lnTo>
                    <a:lnTo>
                      <a:pt x="2112" y="117212"/>
                    </a:lnTo>
                    <a:lnTo>
                      <a:pt x="1373" y="118582"/>
                    </a:lnTo>
                    <a:lnTo>
                      <a:pt x="0" y="119952"/>
                    </a:lnTo>
                    <a:lnTo>
                      <a:pt x="2112" y="118582"/>
                    </a:lnTo>
                    <a:lnTo>
                      <a:pt x="3591" y="117212"/>
                    </a:lnTo>
                    <a:lnTo>
                      <a:pt x="5704" y="115511"/>
                    </a:lnTo>
                    <a:lnTo>
                      <a:pt x="7077" y="114141"/>
                    </a:lnTo>
                    <a:lnTo>
                      <a:pt x="8556" y="112771"/>
                    </a:lnTo>
                    <a:lnTo>
                      <a:pt x="9929" y="111401"/>
                    </a:lnTo>
                    <a:lnTo>
                      <a:pt x="11302" y="110031"/>
                    </a:lnTo>
                    <a:lnTo>
                      <a:pt x="13521" y="108661"/>
                    </a:lnTo>
                    <a:lnTo>
                      <a:pt x="15633" y="107291"/>
                    </a:lnTo>
                    <a:lnTo>
                      <a:pt x="17746" y="105921"/>
                    </a:lnTo>
                    <a:lnTo>
                      <a:pt x="18485" y="104551"/>
                    </a:lnTo>
                    <a:lnTo>
                      <a:pt x="19859" y="102803"/>
                    </a:lnTo>
                    <a:lnTo>
                      <a:pt x="21232" y="101433"/>
                    </a:lnTo>
                    <a:lnTo>
                      <a:pt x="22711" y="100062"/>
                    </a:lnTo>
                    <a:lnTo>
                      <a:pt x="23450" y="97322"/>
                    </a:lnTo>
                    <a:lnTo>
                      <a:pt x="24823" y="95952"/>
                    </a:lnTo>
                    <a:lnTo>
                      <a:pt x="25563" y="94582"/>
                    </a:lnTo>
                    <a:lnTo>
                      <a:pt x="28415" y="93212"/>
                    </a:lnTo>
                    <a:lnTo>
                      <a:pt x="31267" y="92173"/>
                    </a:lnTo>
                    <a:lnTo>
                      <a:pt x="32640" y="90803"/>
                    </a:lnTo>
                    <a:lnTo>
                      <a:pt x="33380" y="89102"/>
                    </a:lnTo>
                    <a:lnTo>
                      <a:pt x="34753" y="87732"/>
                    </a:lnTo>
                    <a:lnTo>
                      <a:pt x="37605" y="86362"/>
                    </a:lnTo>
                    <a:lnTo>
                      <a:pt x="40457" y="84661"/>
                    </a:lnTo>
                    <a:lnTo>
                      <a:pt x="42570" y="83291"/>
                    </a:lnTo>
                    <a:lnTo>
                      <a:pt x="43943" y="81921"/>
                    </a:lnTo>
                    <a:lnTo>
                      <a:pt x="44683" y="80551"/>
                    </a:lnTo>
                    <a:lnTo>
                      <a:pt x="45422" y="78803"/>
                    </a:lnTo>
                    <a:lnTo>
                      <a:pt x="45422" y="77433"/>
                    </a:lnTo>
                    <a:lnTo>
                      <a:pt x="45422" y="76062"/>
                    </a:lnTo>
                    <a:lnTo>
                      <a:pt x="44683" y="74692"/>
                    </a:lnTo>
                    <a:lnTo>
                      <a:pt x="44683" y="73322"/>
                    </a:lnTo>
                    <a:lnTo>
                      <a:pt x="44683" y="71952"/>
                    </a:lnTo>
                    <a:lnTo>
                      <a:pt x="44683" y="70582"/>
                    </a:lnTo>
                    <a:lnTo>
                      <a:pt x="46795" y="69212"/>
                    </a:lnTo>
                    <a:lnTo>
                      <a:pt x="49647" y="68881"/>
                    </a:lnTo>
                    <a:lnTo>
                      <a:pt x="52500" y="68220"/>
                    </a:lnTo>
                    <a:lnTo>
                      <a:pt x="55352" y="67842"/>
                    </a:lnTo>
                    <a:lnTo>
                      <a:pt x="61690" y="67511"/>
                    </a:lnTo>
                    <a:lnTo>
                      <a:pt x="65281" y="66850"/>
                    </a:lnTo>
                    <a:lnTo>
                      <a:pt x="68767" y="66472"/>
                    </a:lnTo>
                    <a:lnTo>
                      <a:pt x="71619" y="65811"/>
                    </a:lnTo>
                    <a:lnTo>
                      <a:pt x="75950" y="65811"/>
                    </a:lnTo>
                    <a:lnTo>
                      <a:pt x="80915" y="65102"/>
                    </a:lnTo>
                    <a:lnTo>
                      <a:pt x="83661" y="64440"/>
                    </a:lnTo>
                    <a:lnTo>
                      <a:pt x="86514" y="63732"/>
                    </a:lnTo>
                    <a:lnTo>
                      <a:pt x="89366" y="62362"/>
                    </a:lnTo>
                    <a:lnTo>
                      <a:pt x="90105" y="60661"/>
                    </a:lnTo>
                    <a:lnTo>
                      <a:pt x="91478" y="59291"/>
                    </a:lnTo>
                    <a:lnTo>
                      <a:pt x="91478" y="57212"/>
                    </a:lnTo>
                    <a:lnTo>
                      <a:pt x="92957" y="54850"/>
                    </a:lnTo>
                    <a:lnTo>
                      <a:pt x="94330" y="52110"/>
                    </a:lnTo>
                    <a:lnTo>
                      <a:pt x="95809" y="50740"/>
                    </a:lnTo>
                    <a:lnTo>
                      <a:pt x="100035" y="50031"/>
                    </a:lnTo>
                    <a:lnTo>
                      <a:pt x="102887" y="48992"/>
                    </a:lnTo>
                    <a:lnTo>
                      <a:pt x="105739" y="47622"/>
                    </a:lnTo>
                    <a:lnTo>
                      <a:pt x="107112" y="46251"/>
                    </a:lnTo>
                    <a:lnTo>
                      <a:pt x="107852" y="44881"/>
                    </a:lnTo>
                    <a:lnTo>
                      <a:pt x="109225" y="43181"/>
                    </a:lnTo>
                    <a:lnTo>
                      <a:pt x="109964" y="41811"/>
                    </a:lnTo>
                    <a:lnTo>
                      <a:pt x="110704" y="40440"/>
                    </a:lnTo>
                    <a:lnTo>
                      <a:pt x="111338" y="38740"/>
                    </a:lnTo>
                    <a:lnTo>
                      <a:pt x="112077" y="37370"/>
                    </a:lnTo>
                    <a:lnTo>
                      <a:pt x="113556" y="36000"/>
                    </a:lnTo>
                    <a:lnTo>
                      <a:pt x="114929" y="34629"/>
                    </a:lnTo>
                    <a:lnTo>
                      <a:pt x="115669" y="33259"/>
                    </a:lnTo>
                    <a:lnTo>
                      <a:pt x="117042" y="31889"/>
                    </a:lnTo>
                    <a:lnTo>
                      <a:pt x="117042" y="30519"/>
                    </a:lnTo>
                    <a:lnTo>
                      <a:pt x="117781" y="29149"/>
                    </a:lnTo>
                    <a:lnTo>
                      <a:pt x="117781" y="27779"/>
                    </a:lnTo>
                    <a:lnTo>
                      <a:pt x="117781" y="26031"/>
                    </a:lnTo>
                    <a:lnTo>
                      <a:pt x="117042" y="24661"/>
                    </a:lnTo>
                    <a:lnTo>
                      <a:pt x="117042" y="23291"/>
                    </a:lnTo>
                    <a:lnTo>
                      <a:pt x="116302" y="21921"/>
                    </a:lnTo>
                    <a:lnTo>
                      <a:pt x="114929" y="20551"/>
                    </a:lnTo>
                    <a:lnTo>
                      <a:pt x="114190" y="19181"/>
                    </a:lnTo>
                    <a:lnTo>
                      <a:pt x="114190" y="17811"/>
                    </a:lnTo>
                    <a:lnTo>
                      <a:pt x="114190" y="16440"/>
                    </a:lnTo>
                    <a:lnTo>
                      <a:pt x="114190" y="15070"/>
                    </a:lnTo>
                    <a:lnTo>
                      <a:pt x="114190" y="13700"/>
                    </a:lnTo>
                    <a:lnTo>
                      <a:pt x="114929" y="12330"/>
                    </a:lnTo>
                    <a:lnTo>
                      <a:pt x="115669" y="10960"/>
                    </a:lnTo>
                    <a:lnTo>
                      <a:pt x="117042" y="9590"/>
                    </a:lnTo>
                    <a:lnTo>
                      <a:pt x="119154" y="7889"/>
                    </a:lnTo>
                    <a:lnTo>
                      <a:pt x="119894" y="6519"/>
                    </a:lnTo>
                    <a:lnTo>
                      <a:pt x="119894" y="5149"/>
                    </a:lnTo>
                    <a:lnTo>
                      <a:pt x="119154" y="3779"/>
                    </a:lnTo>
                    <a:lnTo>
                      <a:pt x="118521" y="2409"/>
                    </a:lnTo>
                  </a:path>
                </a:pathLst>
              </a:custGeom>
              <a:solidFill>
                <a:srgbClr val="6D6D6D"/>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9" name="Shape 99"/>
              <p:cNvSpPr/>
              <p:nvPr/>
            </p:nvSpPr>
            <p:spPr>
              <a:xfrm>
                <a:off x="2108200" y="1601787"/>
                <a:ext cx="3140074" cy="669925"/>
              </a:xfrm>
              <a:custGeom>
                <a:avLst/>
                <a:gdLst/>
                <a:ahLst/>
                <a:cxnLst/>
                <a:rect l="0" t="0" r="0" b="0"/>
                <a:pathLst>
                  <a:path w="120000" h="120000" extrusionOk="0">
                    <a:moveTo>
                      <a:pt x="2426" y="20758"/>
                    </a:moveTo>
                    <a:lnTo>
                      <a:pt x="5278" y="18483"/>
                    </a:lnTo>
                    <a:lnTo>
                      <a:pt x="7765" y="16492"/>
                    </a:lnTo>
                    <a:lnTo>
                      <a:pt x="10192" y="14502"/>
                    </a:lnTo>
                    <a:lnTo>
                      <a:pt x="11830" y="14502"/>
                    </a:lnTo>
                    <a:lnTo>
                      <a:pt x="13468" y="12511"/>
                    </a:lnTo>
                    <a:lnTo>
                      <a:pt x="15106" y="8246"/>
                    </a:lnTo>
                    <a:lnTo>
                      <a:pt x="16744" y="8246"/>
                    </a:lnTo>
                    <a:lnTo>
                      <a:pt x="18746" y="6255"/>
                    </a:lnTo>
                    <a:lnTo>
                      <a:pt x="22446" y="1990"/>
                    </a:lnTo>
                    <a:lnTo>
                      <a:pt x="24448" y="1990"/>
                    </a:lnTo>
                    <a:lnTo>
                      <a:pt x="27360" y="0"/>
                    </a:lnTo>
                    <a:lnTo>
                      <a:pt x="28938" y="0"/>
                    </a:lnTo>
                    <a:lnTo>
                      <a:pt x="30576" y="0"/>
                    </a:lnTo>
                    <a:lnTo>
                      <a:pt x="32214" y="6255"/>
                    </a:lnTo>
                    <a:lnTo>
                      <a:pt x="33852" y="6255"/>
                    </a:lnTo>
                    <a:lnTo>
                      <a:pt x="35490" y="10236"/>
                    </a:lnTo>
                    <a:lnTo>
                      <a:pt x="38341" y="14502"/>
                    </a:lnTo>
                    <a:lnTo>
                      <a:pt x="40404" y="18483"/>
                    </a:lnTo>
                    <a:lnTo>
                      <a:pt x="42042" y="22748"/>
                    </a:lnTo>
                    <a:lnTo>
                      <a:pt x="43680" y="22748"/>
                    </a:lnTo>
                    <a:lnTo>
                      <a:pt x="45257" y="24739"/>
                    </a:lnTo>
                    <a:lnTo>
                      <a:pt x="46895" y="24739"/>
                    </a:lnTo>
                    <a:lnTo>
                      <a:pt x="48533" y="26729"/>
                    </a:lnTo>
                    <a:lnTo>
                      <a:pt x="50596" y="30995"/>
                    </a:lnTo>
                    <a:lnTo>
                      <a:pt x="52598" y="37251"/>
                    </a:lnTo>
                    <a:lnTo>
                      <a:pt x="54236" y="39241"/>
                    </a:lnTo>
                    <a:lnTo>
                      <a:pt x="55874" y="39241"/>
                    </a:lnTo>
                    <a:lnTo>
                      <a:pt x="57937" y="39241"/>
                    </a:lnTo>
                    <a:lnTo>
                      <a:pt x="59575" y="41232"/>
                    </a:lnTo>
                    <a:lnTo>
                      <a:pt x="61213" y="41232"/>
                    </a:lnTo>
                    <a:lnTo>
                      <a:pt x="62851" y="47488"/>
                    </a:lnTo>
                    <a:lnTo>
                      <a:pt x="66066" y="53744"/>
                    </a:lnTo>
                    <a:lnTo>
                      <a:pt x="69767" y="53744"/>
                    </a:lnTo>
                    <a:lnTo>
                      <a:pt x="71405" y="53744"/>
                    </a:lnTo>
                    <a:lnTo>
                      <a:pt x="74681" y="55734"/>
                    </a:lnTo>
                    <a:lnTo>
                      <a:pt x="76258" y="60000"/>
                    </a:lnTo>
                    <a:lnTo>
                      <a:pt x="78321" y="63981"/>
                    </a:lnTo>
                    <a:lnTo>
                      <a:pt x="79959" y="68246"/>
                    </a:lnTo>
                    <a:lnTo>
                      <a:pt x="82022" y="72227"/>
                    </a:lnTo>
                    <a:lnTo>
                      <a:pt x="84024" y="72227"/>
                    </a:lnTo>
                    <a:lnTo>
                      <a:pt x="86875" y="74218"/>
                    </a:lnTo>
                    <a:lnTo>
                      <a:pt x="88513" y="76492"/>
                    </a:lnTo>
                    <a:lnTo>
                      <a:pt x="90576" y="78483"/>
                    </a:lnTo>
                    <a:lnTo>
                      <a:pt x="93003" y="80473"/>
                    </a:lnTo>
                    <a:lnTo>
                      <a:pt x="95854" y="82464"/>
                    </a:lnTo>
                    <a:lnTo>
                      <a:pt x="97492" y="82464"/>
                    </a:lnTo>
                    <a:lnTo>
                      <a:pt x="99130" y="86729"/>
                    </a:lnTo>
                    <a:lnTo>
                      <a:pt x="101193" y="88720"/>
                    </a:lnTo>
                    <a:lnTo>
                      <a:pt x="102831" y="92985"/>
                    </a:lnTo>
                    <a:lnTo>
                      <a:pt x="104408" y="96966"/>
                    </a:lnTo>
                    <a:lnTo>
                      <a:pt x="106046" y="101232"/>
                    </a:lnTo>
                    <a:lnTo>
                      <a:pt x="108109" y="109478"/>
                    </a:lnTo>
                    <a:lnTo>
                      <a:pt x="109747" y="111469"/>
                    </a:lnTo>
                    <a:lnTo>
                      <a:pt x="111809" y="111469"/>
                    </a:lnTo>
                    <a:lnTo>
                      <a:pt x="113387" y="111469"/>
                    </a:lnTo>
                    <a:lnTo>
                      <a:pt x="116663" y="111469"/>
                    </a:lnTo>
                    <a:lnTo>
                      <a:pt x="118301" y="113459"/>
                    </a:lnTo>
                    <a:lnTo>
                      <a:pt x="119939" y="115450"/>
                    </a:lnTo>
                    <a:lnTo>
                      <a:pt x="118301" y="117725"/>
                    </a:lnTo>
                    <a:lnTo>
                      <a:pt x="116663" y="119715"/>
                    </a:lnTo>
                    <a:lnTo>
                      <a:pt x="114236" y="119715"/>
                    </a:lnTo>
                    <a:lnTo>
                      <a:pt x="112598" y="119715"/>
                    </a:lnTo>
                    <a:lnTo>
                      <a:pt x="110960" y="117725"/>
                    </a:lnTo>
                    <a:lnTo>
                      <a:pt x="109322" y="117725"/>
                    </a:lnTo>
                    <a:lnTo>
                      <a:pt x="107684" y="117725"/>
                    </a:lnTo>
                    <a:lnTo>
                      <a:pt x="105682" y="111469"/>
                    </a:lnTo>
                    <a:lnTo>
                      <a:pt x="104408" y="103222"/>
                    </a:lnTo>
                    <a:lnTo>
                      <a:pt x="102831" y="101232"/>
                    </a:lnTo>
                    <a:lnTo>
                      <a:pt x="100768" y="96966"/>
                    </a:lnTo>
                    <a:lnTo>
                      <a:pt x="98705" y="92985"/>
                    </a:lnTo>
                    <a:lnTo>
                      <a:pt x="96703" y="90710"/>
                    </a:lnTo>
                    <a:lnTo>
                      <a:pt x="94641" y="88720"/>
                    </a:lnTo>
                    <a:lnTo>
                      <a:pt x="93003" y="86729"/>
                    </a:lnTo>
                    <a:lnTo>
                      <a:pt x="91365" y="84739"/>
                    </a:lnTo>
                    <a:lnTo>
                      <a:pt x="89726" y="82464"/>
                    </a:lnTo>
                    <a:lnTo>
                      <a:pt x="86875" y="80473"/>
                    </a:lnTo>
                    <a:lnTo>
                      <a:pt x="85237" y="78483"/>
                    </a:lnTo>
                    <a:lnTo>
                      <a:pt x="83660" y="76492"/>
                    </a:lnTo>
                    <a:lnTo>
                      <a:pt x="82022" y="76492"/>
                    </a:lnTo>
                    <a:lnTo>
                      <a:pt x="80384" y="76492"/>
                    </a:lnTo>
                    <a:lnTo>
                      <a:pt x="78746" y="74218"/>
                    </a:lnTo>
                    <a:lnTo>
                      <a:pt x="76683" y="68246"/>
                    </a:lnTo>
                    <a:lnTo>
                      <a:pt x="74681" y="61990"/>
                    </a:lnTo>
                    <a:lnTo>
                      <a:pt x="72618" y="57725"/>
                    </a:lnTo>
                    <a:lnTo>
                      <a:pt x="70980" y="55734"/>
                    </a:lnTo>
                    <a:lnTo>
                      <a:pt x="68918" y="55734"/>
                    </a:lnTo>
                    <a:lnTo>
                      <a:pt x="67340" y="57725"/>
                    </a:lnTo>
                    <a:lnTo>
                      <a:pt x="65702" y="57725"/>
                    </a:lnTo>
                    <a:lnTo>
                      <a:pt x="64064" y="57725"/>
                    </a:lnTo>
                    <a:lnTo>
                      <a:pt x="62426" y="55734"/>
                    </a:lnTo>
                    <a:lnTo>
                      <a:pt x="60788" y="51469"/>
                    </a:lnTo>
                    <a:lnTo>
                      <a:pt x="59150" y="47488"/>
                    </a:lnTo>
                    <a:lnTo>
                      <a:pt x="57512" y="43222"/>
                    </a:lnTo>
                    <a:lnTo>
                      <a:pt x="54236" y="43222"/>
                    </a:lnTo>
                    <a:lnTo>
                      <a:pt x="52598" y="43222"/>
                    </a:lnTo>
                    <a:lnTo>
                      <a:pt x="51021" y="39241"/>
                    </a:lnTo>
                    <a:lnTo>
                      <a:pt x="49383" y="32985"/>
                    </a:lnTo>
                    <a:lnTo>
                      <a:pt x="47745" y="29004"/>
                    </a:lnTo>
                    <a:lnTo>
                      <a:pt x="46107" y="29004"/>
                    </a:lnTo>
                    <a:lnTo>
                      <a:pt x="44044" y="26729"/>
                    </a:lnTo>
                    <a:lnTo>
                      <a:pt x="42406" y="22748"/>
                    </a:lnTo>
                    <a:lnTo>
                      <a:pt x="40768" y="18483"/>
                    </a:lnTo>
                    <a:lnTo>
                      <a:pt x="39191" y="16492"/>
                    </a:lnTo>
                    <a:lnTo>
                      <a:pt x="37128" y="14502"/>
                    </a:lnTo>
                    <a:lnTo>
                      <a:pt x="35490" y="12511"/>
                    </a:lnTo>
                    <a:lnTo>
                      <a:pt x="33852" y="10236"/>
                    </a:lnTo>
                    <a:lnTo>
                      <a:pt x="32214" y="8246"/>
                    </a:lnTo>
                    <a:lnTo>
                      <a:pt x="30212" y="6255"/>
                    </a:lnTo>
                    <a:lnTo>
                      <a:pt x="28149" y="4265"/>
                    </a:lnTo>
                    <a:lnTo>
                      <a:pt x="26086" y="4265"/>
                    </a:lnTo>
                    <a:lnTo>
                      <a:pt x="22871" y="4265"/>
                    </a:lnTo>
                    <a:lnTo>
                      <a:pt x="20808" y="4265"/>
                    </a:lnTo>
                    <a:lnTo>
                      <a:pt x="19170" y="4265"/>
                    </a:lnTo>
                    <a:lnTo>
                      <a:pt x="17532" y="8246"/>
                    </a:lnTo>
                    <a:lnTo>
                      <a:pt x="15894" y="10236"/>
                    </a:lnTo>
                    <a:lnTo>
                      <a:pt x="14256" y="12511"/>
                    </a:lnTo>
                    <a:lnTo>
                      <a:pt x="12254" y="16492"/>
                    </a:lnTo>
                    <a:lnTo>
                      <a:pt x="10192" y="20758"/>
                    </a:lnTo>
                    <a:lnTo>
                      <a:pt x="8129" y="24739"/>
                    </a:lnTo>
                    <a:lnTo>
                      <a:pt x="6552" y="26729"/>
                    </a:lnTo>
                    <a:lnTo>
                      <a:pt x="4914" y="26729"/>
                    </a:lnTo>
                    <a:lnTo>
                      <a:pt x="3276" y="26729"/>
                    </a:lnTo>
                    <a:lnTo>
                      <a:pt x="1638" y="22748"/>
                    </a:lnTo>
                    <a:lnTo>
                      <a:pt x="0" y="18483"/>
                    </a:lnTo>
                    <a:lnTo>
                      <a:pt x="1638" y="20758"/>
                    </a:lnTo>
                    <a:lnTo>
                      <a:pt x="2426" y="20758"/>
                    </a:lnTo>
                  </a:path>
                </a:pathLst>
              </a:custGeom>
              <a:solidFill>
                <a:srgbClr val="494949"/>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00" name="Shape 100"/>
              <p:cNvSpPr/>
              <p:nvPr/>
            </p:nvSpPr>
            <p:spPr>
              <a:xfrm>
                <a:off x="5502275" y="887412"/>
                <a:ext cx="2900362" cy="1397000"/>
              </a:xfrm>
              <a:custGeom>
                <a:avLst/>
                <a:gdLst/>
                <a:ahLst/>
                <a:cxnLst/>
                <a:rect l="0" t="0" r="0" b="0"/>
                <a:pathLst>
                  <a:path w="120000" h="120000" extrusionOk="0">
                    <a:moveTo>
                      <a:pt x="0" y="117818"/>
                    </a:moveTo>
                    <a:lnTo>
                      <a:pt x="1773" y="117818"/>
                    </a:lnTo>
                    <a:lnTo>
                      <a:pt x="4400" y="116863"/>
                    </a:lnTo>
                    <a:lnTo>
                      <a:pt x="6633" y="115909"/>
                    </a:lnTo>
                    <a:lnTo>
                      <a:pt x="8407" y="114954"/>
                    </a:lnTo>
                    <a:lnTo>
                      <a:pt x="10114" y="111000"/>
                    </a:lnTo>
                    <a:lnTo>
                      <a:pt x="14121" y="108954"/>
                    </a:lnTo>
                    <a:lnTo>
                      <a:pt x="17208" y="107045"/>
                    </a:lnTo>
                    <a:lnTo>
                      <a:pt x="18981" y="104045"/>
                    </a:lnTo>
                    <a:lnTo>
                      <a:pt x="21149" y="99000"/>
                    </a:lnTo>
                    <a:lnTo>
                      <a:pt x="22922" y="96136"/>
                    </a:lnTo>
                    <a:lnTo>
                      <a:pt x="24696" y="95045"/>
                    </a:lnTo>
                    <a:lnTo>
                      <a:pt x="26469" y="93136"/>
                    </a:lnTo>
                    <a:lnTo>
                      <a:pt x="28243" y="90136"/>
                    </a:lnTo>
                    <a:lnTo>
                      <a:pt x="30410" y="86181"/>
                    </a:lnTo>
                    <a:lnTo>
                      <a:pt x="32643" y="85227"/>
                    </a:lnTo>
                    <a:lnTo>
                      <a:pt x="35270" y="84136"/>
                    </a:lnTo>
                    <a:lnTo>
                      <a:pt x="37898" y="83181"/>
                    </a:lnTo>
                    <a:lnTo>
                      <a:pt x="40591" y="82227"/>
                    </a:lnTo>
                    <a:lnTo>
                      <a:pt x="42758" y="80181"/>
                    </a:lnTo>
                    <a:lnTo>
                      <a:pt x="44532" y="79227"/>
                    </a:lnTo>
                    <a:lnTo>
                      <a:pt x="46305" y="76227"/>
                    </a:lnTo>
                    <a:lnTo>
                      <a:pt x="48078" y="72272"/>
                    </a:lnTo>
                    <a:lnTo>
                      <a:pt x="50246" y="68318"/>
                    </a:lnTo>
                    <a:lnTo>
                      <a:pt x="52019" y="65318"/>
                    </a:lnTo>
                    <a:lnTo>
                      <a:pt x="55106" y="63409"/>
                    </a:lnTo>
                    <a:lnTo>
                      <a:pt x="56420" y="59454"/>
                    </a:lnTo>
                    <a:lnTo>
                      <a:pt x="58193" y="55500"/>
                    </a:lnTo>
                    <a:lnTo>
                      <a:pt x="59113" y="50454"/>
                    </a:lnTo>
                    <a:lnTo>
                      <a:pt x="59967" y="46500"/>
                    </a:lnTo>
                    <a:lnTo>
                      <a:pt x="61280" y="42545"/>
                    </a:lnTo>
                    <a:lnTo>
                      <a:pt x="63513" y="38590"/>
                    </a:lnTo>
                    <a:lnTo>
                      <a:pt x="65681" y="35727"/>
                    </a:lnTo>
                    <a:lnTo>
                      <a:pt x="67454" y="32727"/>
                    </a:lnTo>
                    <a:lnTo>
                      <a:pt x="69688" y="29727"/>
                    </a:lnTo>
                    <a:lnTo>
                      <a:pt x="71855" y="27681"/>
                    </a:lnTo>
                    <a:lnTo>
                      <a:pt x="73628" y="25772"/>
                    </a:lnTo>
                    <a:lnTo>
                      <a:pt x="77175" y="23727"/>
                    </a:lnTo>
                    <a:lnTo>
                      <a:pt x="78949" y="24818"/>
                    </a:lnTo>
                    <a:lnTo>
                      <a:pt x="81576" y="23727"/>
                    </a:lnTo>
                    <a:lnTo>
                      <a:pt x="85517" y="22772"/>
                    </a:lnTo>
                    <a:lnTo>
                      <a:pt x="87750" y="19772"/>
                    </a:lnTo>
                    <a:lnTo>
                      <a:pt x="89523" y="17863"/>
                    </a:lnTo>
                    <a:lnTo>
                      <a:pt x="91297" y="16772"/>
                    </a:lnTo>
                    <a:lnTo>
                      <a:pt x="93004" y="15818"/>
                    </a:lnTo>
                    <a:lnTo>
                      <a:pt x="94778" y="14863"/>
                    </a:lnTo>
                    <a:lnTo>
                      <a:pt x="96551" y="13909"/>
                    </a:lnTo>
                    <a:lnTo>
                      <a:pt x="98325" y="12818"/>
                    </a:lnTo>
                    <a:lnTo>
                      <a:pt x="100098" y="12818"/>
                    </a:lnTo>
                    <a:lnTo>
                      <a:pt x="104039" y="12818"/>
                    </a:lnTo>
                    <a:lnTo>
                      <a:pt x="105812" y="11863"/>
                    </a:lnTo>
                    <a:lnTo>
                      <a:pt x="107586" y="9954"/>
                    </a:lnTo>
                    <a:lnTo>
                      <a:pt x="109819" y="7909"/>
                    </a:lnTo>
                    <a:lnTo>
                      <a:pt x="111527" y="6000"/>
                    </a:lnTo>
                    <a:lnTo>
                      <a:pt x="113760" y="4909"/>
                    </a:lnTo>
                    <a:lnTo>
                      <a:pt x="115993" y="3000"/>
                    </a:lnTo>
                    <a:lnTo>
                      <a:pt x="118160" y="2045"/>
                    </a:lnTo>
                    <a:lnTo>
                      <a:pt x="119934" y="0"/>
                    </a:lnTo>
                    <a:lnTo>
                      <a:pt x="117701" y="0"/>
                    </a:lnTo>
                    <a:lnTo>
                      <a:pt x="115993" y="3000"/>
                    </a:lnTo>
                    <a:lnTo>
                      <a:pt x="113760" y="6954"/>
                    </a:lnTo>
                    <a:lnTo>
                      <a:pt x="111986" y="10909"/>
                    </a:lnTo>
                    <a:lnTo>
                      <a:pt x="110213" y="13909"/>
                    </a:lnTo>
                    <a:lnTo>
                      <a:pt x="106732" y="13909"/>
                    </a:lnTo>
                    <a:lnTo>
                      <a:pt x="104958" y="14863"/>
                    </a:lnTo>
                    <a:lnTo>
                      <a:pt x="102725" y="15818"/>
                    </a:lnTo>
                    <a:lnTo>
                      <a:pt x="100558" y="17863"/>
                    </a:lnTo>
                    <a:lnTo>
                      <a:pt x="97471" y="18818"/>
                    </a:lnTo>
                    <a:lnTo>
                      <a:pt x="95697" y="19772"/>
                    </a:lnTo>
                    <a:lnTo>
                      <a:pt x="93924" y="19772"/>
                    </a:lnTo>
                    <a:lnTo>
                      <a:pt x="91691" y="21818"/>
                    </a:lnTo>
                    <a:lnTo>
                      <a:pt x="89983" y="21818"/>
                    </a:lnTo>
                    <a:lnTo>
                      <a:pt x="87290" y="22772"/>
                    </a:lnTo>
                    <a:lnTo>
                      <a:pt x="85517" y="23727"/>
                    </a:lnTo>
                    <a:lnTo>
                      <a:pt x="83809" y="25772"/>
                    </a:lnTo>
                    <a:lnTo>
                      <a:pt x="81576" y="27681"/>
                    </a:lnTo>
                    <a:lnTo>
                      <a:pt x="79343" y="29727"/>
                    </a:lnTo>
                    <a:lnTo>
                      <a:pt x="77175" y="29727"/>
                    </a:lnTo>
                    <a:lnTo>
                      <a:pt x="75402" y="30681"/>
                    </a:lnTo>
                    <a:lnTo>
                      <a:pt x="73628" y="32727"/>
                    </a:lnTo>
                    <a:lnTo>
                      <a:pt x="71855" y="33681"/>
                    </a:lnTo>
                    <a:lnTo>
                      <a:pt x="70082" y="35727"/>
                    </a:lnTo>
                    <a:lnTo>
                      <a:pt x="68374" y="37636"/>
                    </a:lnTo>
                    <a:lnTo>
                      <a:pt x="66600" y="40636"/>
                    </a:lnTo>
                    <a:lnTo>
                      <a:pt x="64827" y="42545"/>
                    </a:lnTo>
                    <a:lnTo>
                      <a:pt x="63054" y="44590"/>
                    </a:lnTo>
                    <a:lnTo>
                      <a:pt x="61280" y="46500"/>
                    </a:lnTo>
                    <a:lnTo>
                      <a:pt x="59967" y="50454"/>
                    </a:lnTo>
                    <a:lnTo>
                      <a:pt x="58653" y="54545"/>
                    </a:lnTo>
                    <a:lnTo>
                      <a:pt x="58193" y="60409"/>
                    </a:lnTo>
                    <a:lnTo>
                      <a:pt x="56880" y="64363"/>
                    </a:lnTo>
                    <a:lnTo>
                      <a:pt x="55566" y="69409"/>
                    </a:lnTo>
                    <a:lnTo>
                      <a:pt x="53793" y="72272"/>
                    </a:lnTo>
                    <a:lnTo>
                      <a:pt x="52019" y="74318"/>
                    </a:lnTo>
                    <a:lnTo>
                      <a:pt x="49852" y="76227"/>
                    </a:lnTo>
                    <a:lnTo>
                      <a:pt x="48078" y="77318"/>
                    </a:lnTo>
                    <a:lnTo>
                      <a:pt x="46305" y="79227"/>
                    </a:lnTo>
                    <a:lnTo>
                      <a:pt x="43678" y="80181"/>
                    </a:lnTo>
                    <a:lnTo>
                      <a:pt x="41904" y="81272"/>
                    </a:lnTo>
                    <a:lnTo>
                      <a:pt x="38817" y="83181"/>
                    </a:lnTo>
                    <a:lnTo>
                      <a:pt x="37044" y="86181"/>
                    </a:lnTo>
                    <a:lnTo>
                      <a:pt x="35270" y="88227"/>
                    </a:lnTo>
                    <a:lnTo>
                      <a:pt x="33037" y="89181"/>
                    </a:lnTo>
                    <a:lnTo>
                      <a:pt x="31330" y="89181"/>
                    </a:lnTo>
                    <a:lnTo>
                      <a:pt x="28637" y="90136"/>
                    </a:lnTo>
                    <a:lnTo>
                      <a:pt x="26469" y="92181"/>
                    </a:lnTo>
                    <a:lnTo>
                      <a:pt x="24696" y="95045"/>
                    </a:lnTo>
                    <a:lnTo>
                      <a:pt x="23382" y="100090"/>
                    </a:lnTo>
                    <a:lnTo>
                      <a:pt x="21609" y="103090"/>
                    </a:lnTo>
                    <a:lnTo>
                      <a:pt x="19835" y="105954"/>
                    </a:lnTo>
                    <a:lnTo>
                      <a:pt x="17208" y="107045"/>
                    </a:lnTo>
                    <a:lnTo>
                      <a:pt x="13661" y="108954"/>
                    </a:lnTo>
                    <a:lnTo>
                      <a:pt x="11888" y="111954"/>
                    </a:lnTo>
                    <a:lnTo>
                      <a:pt x="10114" y="113863"/>
                    </a:lnTo>
                    <a:lnTo>
                      <a:pt x="8407" y="116863"/>
                    </a:lnTo>
                    <a:lnTo>
                      <a:pt x="6633" y="118909"/>
                    </a:lnTo>
                    <a:lnTo>
                      <a:pt x="4860" y="119863"/>
                    </a:lnTo>
                    <a:lnTo>
                      <a:pt x="3087" y="119863"/>
                    </a:lnTo>
                    <a:lnTo>
                      <a:pt x="853" y="118909"/>
                    </a:lnTo>
                    <a:lnTo>
                      <a:pt x="0" y="117818"/>
                    </a:lnTo>
                  </a:path>
                </a:pathLst>
              </a:custGeom>
              <a:solidFill>
                <a:srgbClr val="494949"/>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01" name="Shape 101"/>
              <p:cNvSpPr/>
              <p:nvPr/>
            </p:nvSpPr>
            <p:spPr>
              <a:xfrm>
                <a:off x="842962" y="565150"/>
                <a:ext cx="7639050" cy="5495924"/>
              </a:xfrm>
              <a:custGeom>
                <a:avLst/>
                <a:gdLst/>
                <a:ahLst/>
                <a:cxnLst/>
                <a:rect l="0" t="0" r="0" b="0"/>
                <a:pathLst>
                  <a:path w="120000" h="120000" extrusionOk="0">
                    <a:moveTo>
                      <a:pt x="2518" y="0"/>
                    </a:moveTo>
                    <a:lnTo>
                      <a:pt x="3516" y="1525"/>
                    </a:lnTo>
                    <a:lnTo>
                      <a:pt x="4538" y="2634"/>
                    </a:lnTo>
                    <a:lnTo>
                      <a:pt x="5536" y="3778"/>
                    </a:lnTo>
                    <a:lnTo>
                      <a:pt x="6533" y="4887"/>
                    </a:lnTo>
                    <a:lnTo>
                      <a:pt x="7032" y="6412"/>
                    </a:lnTo>
                    <a:lnTo>
                      <a:pt x="8054" y="7556"/>
                    </a:lnTo>
                    <a:lnTo>
                      <a:pt x="9052" y="9046"/>
                    </a:lnTo>
                    <a:lnTo>
                      <a:pt x="10049" y="10571"/>
                    </a:lnTo>
                    <a:lnTo>
                      <a:pt x="11072" y="12062"/>
                    </a:lnTo>
                    <a:lnTo>
                      <a:pt x="12069" y="12824"/>
                    </a:lnTo>
                    <a:lnTo>
                      <a:pt x="13067" y="14350"/>
                    </a:lnTo>
                    <a:lnTo>
                      <a:pt x="14089" y="15077"/>
                    </a:lnTo>
                    <a:lnTo>
                      <a:pt x="15087" y="15459"/>
                    </a:lnTo>
                    <a:lnTo>
                      <a:pt x="16109" y="16603"/>
                    </a:lnTo>
                    <a:lnTo>
                      <a:pt x="17107" y="17365"/>
                    </a:lnTo>
                    <a:lnTo>
                      <a:pt x="17855" y="18856"/>
                    </a:lnTo>
                    <a:lnTo>
                      <a:pt x="18852" y="19618"/>
                    </a:lnTo>
                    <a:lnTo>
                      <a:pt x="19875" y="20381"/>
                    </a:lnTo>
                    <a:lnTo>
                      <a:pt x="20374" y="23015"/>
                    </a:lnTo>
                    <a:lnTo>
                      <a:pt x="21122" y="24506"/>
                    </a:lnTo>
                    <a:lnTo>
                      <a:pt x="22144" y="25268"/>
                    </a:lnTo>
                    <a:lnTo>
                      <a:pt x="23142" y="26412"/>
                    </a:lnTo>
                    <a:lnTo>
                      <a:pt x="23890" y="27902"/>
                    </a:lnTo>
                    <a:lnTo>
                      <a:pt x="24912" y="27902"/>
                    </a:lnTo>
                    <a:lnTo>
                      <a:pt x="25660" y="29428"/>
                    </a:lnTo>
                    <a:lnTo>
                      <a:pt x="26658" y="30190"/>
                    </a:lnTo>
                    <a:lnTo>
                      <a:pt x="27655" y="30918"/>
                    </a:lnTo>
                    <a:lnTo>
                      <a:pt x="28678" y="32062"/>
                    </a:lnTo>
                    <a:lnTo>
                      <a:pt x="29675" y="32062"/>
                    </a:lnTo>
                    <a:lnTo>
                      <a:pt x="30673" y="32824"/>
                    </a:lnTo>
                    <a:lnTo>
                      <a:pt x="31945" y="33587"/>
                    </a:lnTo>
                    <a:lnTo>
                      <a:pt x="32942" y="35077"/>
                    </a:lnTo>
                    <a:lnTo>
                      <a:pt x="33965" y="35459"/>
                    </a:lnTo>
                    <a:lnTo>
                      <a:pt x="34962" y="36984"/>
                    </a:lnTo>
                    <a:lnTo>
                      <a:pt x="35461" y="38856"/>
                    </a:lnTo>
                    <a:lnTo>
                      <a:pt x="36733" y="40381"/>
                    </a:lnTo>
                    <a:lnTo>
                      <a:pt x="37980" y="41490"/>
                    </a:lnTo>
                    <a:lnTo>
                      <a:pt x="39226" y="43015"/>
                    </a:lnTo>
                    <a:lnTo>
                      <a:pt x="40249" y="43396"/>
                    </a:lnTo>
                    <a:lnTo>
                      <a:pt x="41496" y="44506"/>
                    </a:lnTo>
                    <a:lnTo>
                      <a:pt x="42518" y="46031"/>
                    </a:lnTo>
                    <a:lnTo>
                      <a:pt x="44763" y="46793"/>
                    </a:lnTo>
                    <a:lnTo>
                      <a:pt x="45785" y="47902"/>
                    </a:lnTo>
                    <a:lnTo>
                      <a:pt x="46284" y="49809"/>
                    </a:lnTo>
                    <a:lnTo>
                      <a:pt x="46533" y="52443"/>
                    </a:lnTo>
                    <a:lnTo>
                      <a:pt x="47780" y="53934"/>
                    </a:lnTo>
                    <a:lnTo>
                      <a:pt x="49052" y="54315"/>
                    </a:lnTo>
                    <a:lnTo>
                      <a:pt x="50299" y="54696"/>
                    </a:lnTo>
                    <a:lnTo>
                      <a:pt x="51321" y="55840"/>
                    </a:lnTo>
                    <a:lnTo>
                      <a:pt x="52319" y="56949"/>
                    </a:lnTo>
                    <a:lnTo>
                      <a:pt x="53316" y="57712"/>
                    </a:lnTo>
                    <a:lnTo>
                      <a:pt x="54837" y="57712"/>
                    </a:lnTo>
                    <a:lnTo>
                      <a:pt x="55835" y="58093"/>
                    </a:lnTo>
                    <a:lnTo>
                      <a:pt x="56832" y="58474"/>
                    </a:lnTo>
                    <a:lnTo>
                      <a:pt x="57356" y="61490"/>
                    </a:lnTo>
                    <a:lnTo>
                      <a:pt x="57855" y="63015"/>
                    </a:lnTo>
                    <a:lnTo>
                      <a:pt x="59102" y="64506"/>
                    </a:lnTo>
                    <a:lnTo>
                      <a:pt x="60124" y="65268"/>
                    </a:lnTo>
                    <a:lnTo>
                      <a:pt x="60374" y="66759"/>
                    </a:lnTo>
                    <a:lnTo>
                      <a:pt x="60623" y="68284"/>
                    </a:lnTo>
                    <a:lnTo>
                      <a:pt x="61122" y="69774"/>
                    </a:lnTo>
                    <a:lnTo>
                      <a:pt x="61870" y="71681"/>
                    </a:lnTo>
                    <a:lnTo>
                      <a:pt x="62618" y="73552"/>
                    </a:lnTo>
                    <a:lnTo>
                      <a:pt x="62867" y="75077"/>
                    </a:lnTo>
                    <a:lnTo>
                      <a:pt x="63142" y="76568"/>
                    </a:lnTo>
                    <a:lnTo>
                      <a:pt x="63640" y="78093"/>
                    </a:lnTo>
                    <a:lnTo>
                      <a:pt x="64887" y="79584"/>
                    </a:lnTo>
                    <a:lnTo>
                      <a:pt x="65910" y="80346"/>
                    </a:lnTo>
                    <a:lnTo>
                      <a:pt x="66658" y="81871"/>
                    </a:lnTo>
                    <a:lnTo>
                      <a:pt x="65635" y="81871"/>
                    </a:lnTo>
                    <a:lnTo>
                      <a:pt x="64638" y="81871"/>
                    </a:lnTo>
                    <a:lnTo>
                      <a:pt x="63391" y="81490"/>
                    </a:lnTo>
                    <a:lnTo>
                      <a:pt x="62369" y="81109"/>
                    </a:lnTo>
                    <a:lnTo>
                      <a:pt x="61371" y="81109"/>
                    </a:lnTo>
                    <a:lnTo>
                      <a:pt x="60374" y="81109"/>
                    </a:lnTo>
                    <a:lnTo>
                      <a:pt x="59351" y="79965"/>
                    </a:lnTo>
                    <a:lnTo>
                      <a:pt x="58104" y="79584"/>
                    </a:lnTo>
                    <a:lnTo>
                      <a:pt x="57107" y="79584"/>
                    </a:lnTo>
                    <a:lnTo>
                      <a:pt x="56084" y="80346"/>
                    </a:lnTo>
                    <a:lnTo>
                      <a:pt x="55087" y="80727"/>
                    </a:lnTo>
                    <a:lnTo>
                      <a:pt x="54064" y="80727"/>
                    </a:lnTo>
                    <a:lnTo>
                      <a:pt x="53067" y="80727"/>
                    </a:lnTo>
                    <a:lnTo>
                      <a:pt x="52069" y="80727"/>
                    </a:lnTo>
                    <a:lnTo>
                      <a:pt x="51047" y="80727"/>
                    </a:lnTo>
                    <a:lnTo>
                      <a:pt x="50049" y="80727"/>
                    </a:lnTo>
                    <a:lnTo>
                      <a:pt x="48802" y="81109"/>
                    </a:lnTo>
                    <a:lnTo>
                      <a:pt x="47531" y="81109"/>
                    </a:lnTo>
                    <a:lnTo>
                      <a:pt x="46533" y="80346"/>
                    </a:lnTo>
                    <a:lnTo>
                      <a:pt x="45261" y="79965"/>
                    </a:lnTo>
                    <a:lnTo>
                      <a:pt x="43516" y="80346"/>
                    </a:lnTo>
                    <a:lnTo>
                      <a:pt x="42518" y="81109"/>
                    </a:lnTo>
                    <a:lnTo>
                      <a:pt x="41496" y="81871"/>
                    </a:lnTo>
                    <a:lnTo>
                      <a:pt x="40498" y="82253"/>
                    </a:lnTo>
                    <a:lnTo>
                      <a:pt x="39476" y="82253"/>
                    </a:lnTo>
                    <a:lnTo>
                      <a:pt x="38478" y="82253"/>
                    </a:lnTo>
                    <a:lnTo>
                      <a:pt x="36733" y="82253"/>
                    </a:lnTo>
                    <a:lnTo>
                      <a:pt x="35710" y="82253"/>
                    </a:lnTo>
                    <a:lnTo>
                      <a:pt x="33715" y="82253"/>
                    </a:lnTo>
                    <a:lnTo>
                      <a:pt x="32693" y="82253"/>
                    </a:lnTo>
                    <a:lnTo>
                      <a:pt x="31695" y="82634"/>
                    </a:lnTo>
                    <a:lnTo>
                      <a:pt x="30673" y="83362"/>
                    </a:lnTo>
                    <a:lnTo>
                      <a:pt x="29675" y="83362"/>
                    </a:lnTo>
                    <a:lnTo>
                      <a:pt x="28678" y="83362"/>
                    </a:lnTo>
                    <a:lnTo>
                      <a:pt x="27655" y="83362"/>
                    </a:lnTo>
                    <a:lnTo>
                      <a:pt x="26658" y="83362"/>
                    </a:lnTo>
                    <a:lnTo>
                      <a:pt x="25660" y="83362"/>
                    </a:lnTo>
                    <a:lnTo>
                      <a:pt x="24638" y="82980"/>
                    </a:lnTo>
                    <a:lnTo>
                      <a:pt x="23640" y="81871"/>
                    </a:lnTo>
                    <a:lnTo>
                      <a:pt x="22892" y="80346"/>
                    </a:lnTo>
                    <a:lnTo>
                      <a:pt x="21870" y="79237"/>
                    </a:lnTo>
                    <a:lnTo>
                      <a:pt x="20872" y="78856"/>
                    </a:lnTo>
                    <a:lnTo>
                      <a:pt x="19875" y="78093"/>
                    </a:lnTo>
                    <a:lnTo>
                      <a:pt x="18354" y="77712"/>
                    </a:lnTo>
                    <a:lnTo>
                      <a:pt x="17356" y="76949"/>
                    </a:lnTo>
                    <a:lnTo>
                      <a:pt x="16359" y="76949"/>
                    </a:lnTo>
                    <a:lnTo>
                      <a:pt x="15336" y="76187"/>
                    </a:lnTo>
                    <a:lnTo>
                      <a:pt x="14089" y="74315"/>
                    </a:lnTo>
                    <a:lnTo>
                      <a:pt x="13067" y="73552"/>
                    </a:lnTo>
                    <a:lnTo>
                      <a:pt x="11820" y="73552"/>
                    </a:lnTo>
                    <a:lnTo>
                      <a:pt x="10822" y="72824"/>
                    </a:lnTo>
                    <a:lnTo>
                      <a:pt x="9551" y="71299"/>
                    </a:lnTo>
                    <a:lnTo>
                      <a:pt x="7805" y="69774"/>
                    </a:lnTo>
                    <a:lnTo>
                      <a:pt x="6783" y="68665"/>
                    </a:lnTo>
                    <a:lnTo>
                      <a:pt x="5785" y="68284"/>
                    </a:lnTo>
                    <a:lnTo>
                      <a:pt x="4788" y="67140"/>
                    </a:lnTo>
                    <a:lnTo>
                      <a:pt x="4014" y="65649"/>
                    </a:lnTo>
                    <a:lnTo>
                      <a:pt x="3017" y="63743"/>
                    </a:lnTo>
                    <a:lnTo>
                      <a:pt x="1770" y="61871"/>
                    </a:lnTo>
                    <a:lnTo>
                      <a:pt x="748" y="60727"/>
                    </a:lnTo>
                    <a:lnTo>
                      <a:pt x="1246" y="62253"/>
                    </a:lnTo>
                    <a:lnTo>
                      <a:pt x="2269" y="63362"/>
                    </a:lnTo>
                    <a:lnTo>
                      <a:pt x="3017" y="64887"/>
                    </a:lnTo>
                    <a:lnTo>
                      <a:pt x="3765" y="66412"/>
                    </a:lnTo>
                    <a:lnTo>
                      <a:pt x="4788" y="67902"/>
                    </a:lnTo>
                    <a:lnTo>
                      <a:pt x="5785" y="68665"/>
                    </a:lnTo>
                    <a:lnTo>
                      <a:pt x="7032" y="69774"/>
                    </a:lnTo>
                    <a:lnTo>
                      <a:pt x="8054" y="70537"/>
                    </a:lnTo>
                    <a:lnTo>
                      <a:pt x="9052" y="71681"/>
                    </a:lnTo>
                    <a:lnTo>
                      <a:pt x="10049" y="72443"/>
                    </a:lnTo>
                    <a:lnTo>
                      <a:pt x="11072" y="73171"/>
                    </a:lnTo>
                    <a:lnTo>
                      <a:pt x="12069" y="73552"/>
                    </a:lnTo>
                    <a:lnTo>
                      <a:pt x="13067" y="74696"/>
                    </a:lnTo>
                    <a:lnTo>
                      <a:pt x="14089" y="75840"/>
                    </a:lnTo>
                    <a:lnTo>
                      <a:pt x="15336" y="77331"/>
                    </a:lnTo>
                    <a:lnTo>
                      <a:pt x="16359" y="77331"/>
                    </a:lnTo>
                    <a:lnTo>
                      <a:pt x="17356" y="77331"/>
                    </a:lnTo>
                    <a:lnTo>
                      <a:pt x="18354" y="78856"/>
                    </a:lnTo>
                    <a:lnTo>
                      <a:pt x="19625" y="79237"/>
                    </a:lnTo>
                    <a:lnTo>
                      <a:pt x="20623" y="79584"/>
                    </a:lnTo>
                    <a:lnTo>
                      <a:pt x="22643" y="80727"/>
                    </a:lnTo>
                    <a:lnTo>
                      <a:pt x="23640" y="82253"/>
                    </a:lnTo>
                    <a:lnTo>
                      <a:pt x="24912" y="84124"/>
                    </a:lnTo>
                    <a:lnTo>
                      <a:pt x="23391" y="84506"/>
                    </a:lnTo>
                    <a:lnTo>
                      <a:pt x="22144" y="83362"/>
                    </a:lnTo>
                    <a:lnTo>
                      <a:pt x="21122" y="82980"/>
                    </a:lnTo>
                    <a:lnTo>
                      <a:pt x="20124" y="83362"/>
                    </a:lnTo>
                    <a:lnTo>
                      <a:pt x="19127" y="84124"/>
                    </a:lnTo>
                    <a:lnTo>
                      <a:pt x="17855" y="84124"/>
                    </a:lnTo>
                    <a:lnTo>
                      <a:pt x="15835" y="83743"/>
                    </a:lnTo>
                    <a:lnTo>
                      <a:pt x="14837" y="82980"/>
                    </a:lnTo>
                    <a:lnTo>
                      <a:pt x="13840" y="83362"/>
                    </a:lnTo>
                    <a:lnTo>
                      <a:pt x="12817" y="84124"/>
                    </a:lnTo>
                    <a:lnTo>
                      <a:pt x="11820" y="84506"/>
                    </a:lnTo>
                    <a:lnTo>
                      <a:pt x="10049" y="85649"/>
                    </a:lnTo>
                    <a:lnTo>
                      <a:pt x="9301" y="88284"/>
                    </a:lnTo>
                    <a:lnTo>
                      <a:pt x="8304" y="89046"/>
                    </a:lnTo>
                    <a:lnTo>
                      <a:pt x="7281" y="89393"/>
                    </a:lnTo>
                    <a:lnTo>
                      <a:pt x="6284" y="89046"/>
                    </a:lnTo>
                    <a:lnTo>
                      <a:pt x="5286" y="89046"/>
                    </a:lnTo>
                    <a:lnTo>
                      <a:pt x="4264" y="89046"/>
                    </a:lnTo>
                    <a:lnTo>
                      <a:pt x="3017" y="89046"/>
                    </a:lnTo>
                    <a:lnTo>
                      <a:pt x="2019" y="89046"/>
                    </a:lnTo>
                    <a:lnTo>
                      <a:pt x="997" y="89046"/>
                    </a:lnTo>
                    <a:lnTo>
                      <a:pt x="0" y="89046"/>
                    </a:lnTo>
                    <a:lnTo>
                      <a:pt x="1770" y="89046"/>
                    </a:lnTo>
                    <a:lnTo>
                      <a:pt x="3266" y="89046"/>
                    </a:lnTo>
                    <a:lnTo>
                      <a:pt x="4264" y="89774"/>
                    </a:lnTo>
                    <a:lnTo>
                      <a:pt x="5286" y="90537"/>
                    </a:lnTo>
                    <a:lnTo>
                      <a:pt x="6284" y="90537"/>
                    </a:lnTo>
                    <a:lnTo>
                      <a:pt x="7281" y="90537"/>
                    </a:lnTo>
                    <a:lnTo>
                      <a:pt x="8304" y="89774"/>
                    </a:lnTo>
                    <a:lnTo>
                      <a:pt x="9301" y="88284"/>
                    </a:lnTo>
                    <a:lnTo>
                      <a:pt x="10573" y="86759"/>
                    </a:lnTo>
                    <a:lnTo>
                      <a:pt x="11571" y="85996"/>
                    </a:lnTo>
                    <a:lnTo>
                      <a:pt x="12568" y="84887"/>
                    </a:lnTo>
                    <a:lnTo>
                      <a:pt x="13840" y="84506"/>
                    </a:lnTo>
                    <a:lnTo>
                      <a:pt x="14837" y="84506"/>
                    </a:lnTo>
                    <a:lnTo>
                      <a:pt x="15835" y="84506"/>
                    </a:lnTo>
                    <a:lnTo>
                      <a:pt x="16857" y="84506"/>
                    </a:lnTo>
                    <a:lnTo>
                      <a:pt x="17855" y="84506"/>
                    </a:lnTo>
                    <a:lnTo>
                      <a:pt x="18852" y="84506"/>
                    </a:lnTo>
                    <a:lnTo>
                      <a:pt x="19875" y="84124"/>
                    </a:lnTo>
                    <a:lnTo>
                      <a:pt x="21122" y="83743"/>
                    </a:lnTo>
                    <a:lnTo>
                      <a:pt x="22144" y="84506"/>
                    </a:lnTo>
                    <a:lnTo>
                      <a:pt x="23142" y="84887"/>
                    </a:lnTo>
                    <a:lnTo>
                      <a:pt x="24389" y="85268"/>
                    </a:lnTo>
                    <a:lnTo>
                      <a:pt x="25411" y="85268"/>
                    </a:lnTo>
                    <a:lnTo>
                      <a:pt x="26159" y="83743"/>
                    </a:lnTo>
                    <a:lnTo>
                      <a:pt x="27157" y="83362"/>
                    </a:lnTo>
                    <a:lnTo>
                      <a:pt x="28179" y="84124"/>
                    </a:lnTo>
                    <a:lnTo>
                      <a:pt x="29177" y="85268"/>
                    </a:lnTo>
                    <a:lnTo>
                      <a:pt x="30174" y="85996"/>
                    </a:lnTo>
                    <a:lnTo>
                      <a:pt x="31197" y="85996"/>
                    </a:lnTo>
                    <a:lnTo>
                      <a:pt x="32194" y="86759"/>
                    </a:lnTo>
                    <a:lnTo>
                      <a:pt x="33441" y="87521"/>
                    </a:lnTo>
                    <a:lnTo>
                      <a:pt x="34463" y="87902"/>
                    </a:lnTo>
                    <a:lnTo>
                      <a:pt x="35461" y="88284"/>
                    </a:lnTo>
                    <a:lnTo>
                      <a:pt x="37231" y="88665"/>
                    </a:lnTo>
                    <a:lnTo>
                      <a:pt x="38728" y="89046"/>
                    </a:lnTo>
                    <a:lnTo>
                      <a:pt x="39750" y="90537"/>
                    </a:lnTo>
                    <a:lnTo>
                      <a:pt x="40000" y="92062"/>
                    </a:lnTo>
                    <a:lnTo>
                      <a:pt x="41995" y="93934"/>
                    </a:lnTo>
                    <a:lnTo>
                      <a:pt x="43017" y="95077"/>
                    </a:lnTo>
                    <a:lnTo>
                      <a:pt x="43765" y="97712"/>
                    </a:lnTo>
                    <a:lnTo>
                      <a:pt x="44513" y="99202"/>
                    </a:lnTo>
                    <a:lnTo>
                      <a:pt x="42518" y="99584"/>
                    </a:lnTo>
                    <a:lnTo>
                      <a:pt x="41496" y="100727"/>
                    </a:lnTo>
                    <a:lnTo>
                      <a:pt x="40748" y="102218"/>
                    </a:lnTo>
                    <a:lnTo>
                      <a:pt x="40498" y="104124"/>
                    </a:lnTo>
                    <a:lnTo>
                      <a:pt x="38229" y="105268"/>
                    </a:lnTo>
                    <a:lnTo>
                      <a:pt x="36209" y="105615"/>
                    </a:lnTo>
                    <a:lnTo>
                      <a:pt x="34962" y="106759"/>
                    </a:lnTo>
                    <a:lnTo>
                      <a:pt x="33715" y="108630"/>
                    </a:lnTo>
                    <a:lnTo>
                      <a:pt x="32693" y="109393"/>
                    </a:lnTo>
                    <a:lnTo>
                      <a:pt x="31695" y="109774"/>
                    </a:lnTo>
                    <a:lnTo>
                      <a:pt x="30673" y="109774"/>
                    </a:lnTo>
                    <a:lnTo>
                      <a:pt x="29675" y="109774"/>
                    </a:lnTo>
                    <a:lnTo>
                      <a:pt x="28678" y="110155"/>
                    </a:lnTo>
                    <a:lnTo>
                      <a:pt x="26658" y="110537"/>
                    </a:lnTo>
                    <a:lnTo>
                      <a:pt x="25660" y="110918"/>
                    </a:lnTo>
                    <a:lnTo>
                      <a:pt x="24139" y="111299"/>
                    </a:lnTo>
                    <a:lnTo>
                      <a:pt x="22643" y="111299"/>
                    </a:lnTo>
                    <a:lnTo>
                      <a:pt x="21620" y="111299"/>
                    </a:lnTo>
                    <a:lnTo>
                      <a:pt x="20623" y="111681"/>
                    </a:lnTo>
                    <a:lnTo>
                      <a:pt x="19376" y="112409"/>
                    </a:lnTo>
                    <a:lnTo>
                      <a:pt x="18354" y="113171"/>
                    </a:lnTo>
                    <a:lnTo>
                      <a:pt x="17356" y="113934"/>
                    </a:lnTo>
                    <a:lnTo>
                      <a:pt x="16359" y="114315"/>
                    </a:lnTo>
                    <a:lnTo>
                      <a:pt x="14837" y="114315"/>
                    </a:lnTo>
                    <a:lnTo>
                      <a:pt x="13840" y="114696"/>
                    </a:lnTo>
                    <a:lnTo>
                      <a:pt x="12817" y="114696"/>
                    </a:lnTo>
                    <a:lnTo>
                      <a:pt x="11820" y="115077"/>
                    </a:lnTo>
                    <a:lnTo>
                      <a:pt x="10049" y="115077"/>
                    </a:lnTo>
                    <a:lnTo>
                      <a:pt x="9052" y="115077"/>
                    </a:lnTo>
                    <a:lnTo>
                      <a:pt x="8054" y="115077"/>
                    </a:lnTo>
                    <a:lnTo>
                      <a:pt x="7032" y="115077"/>
                    </a:lnTo>
                    <a:lnTo>
                      <a:pt x="6034" y="115077"/>
                    </a:lnTo>
                    <a:lnTo>
                      <a:pt x="5037" y="115424"/>
                    </a:lnTo>
                    <a:lnTo>
                      <a:pt x="4014" y="115805"/>
                    </a:lnTo>
                    <a:lnTo>
                      <a:pt x="2269" y="115805"/>
                    </a:lnTo>
                    <a:lnTo>
                      <a:pt x="1246" y="116187"/>
                    </a:lnTo>
                    <a:lnTo>
                      <a:pt x="249" y="117712"/>
                    </a:lnTo>
                    <a:lnTo>
                      <a:pt x="1246" y="117712"/>
                    </a:lnTo>
                    <a:lnTo>
                      <a:pt x="2269" y="116949"/>
                    </a:lnTo>
                    <a:lnTo>
                      <a:pt x="3266" y="116187"/>
                    </a:lnTo>
                    <a:lnTo>
                      <a:pt x="4264" y="115805"/>
                    </a:lnTo>
                    <a:lnTo>
                      <a:pt x="5286" y="115805"/>
                    </a:lnTo>
                    <a:lnTo>
                      <a:pt x="6284" y="115424"/>
                    </a:lnTo>
                    <a:lnTo>
                      <a:pt x="7281" y="115077"/>
                    </a:lnTo>
                    <a:lnTo>
                      <a:pt x="8304" y="114696"/>
                    </a:lnTo>
                    <a:lnTo>
                      <a:pt x="9301" y="114696"/>
                    </a:lnTo>
                    <a:lnTo>
                      <a:pt x="10324" y="114696"/>
                    </a:lnTo>
                    <a:lnTo>
                      <a:pt x="11820" y="115077"/>
                    </a:lnTo>
                    <a:lnTo>
                      <a:pt x="13840" y="115077"/>
                    </a:lnTo>
                    <a:lnTo>
                      <a:pt x="14837" y="115077"/>
                    </a:lnTo>
                    <a:lnTo>
                      <a:pt x="15835" y="115077"/>
                    </a:lnTo>
                    <a:lnTo>
                      <a:pt x="16857" y="114696"/>
                    </a:lnTo>
                    <a:lnTo>
                      <a:pt x="17855" y="114696"/>
                    </a:lnTo>
                    <a:lnTo>
                      <a:pt x="19127" y="114315"/>
                    </a:lnTo>
                    <a:lnTo>
                      <a:pt x="20124" y="113171"/>
                    </a:lnTo>
                    <a:lnTo>
                      <a:pt x="21122" y="112409"/>
                    </a:lnTo>
                    <a:lnTo>
                      <a:pt x="22144" y="112409"/>
                    </a:lnTo>
                    <a:lnTo>
                      <a:pt x="23391" y="112409"/>
                    </a:lnTo>
                    <a:lnTo>
                      <a:pt x="24389" y="111681"/>
                    </a:lnTo>
                    <a:lnTo>
                      <a:pt x="25660" y="111299"/>
                    </a:lnTo>
                    <a:lnTo>
                      <a:pt x="27655" y="111299"/>
                    </a:lnTo>
                    <a:lnTo>
                      <a:pt x="28678" y="111299"/>
                    </a:lnTo>
                    <a:lnTo>
                      <a:pt x="29925" y="110918"/>
                    </a:lnTo>
                    <a:lnTo>
                      <a:pt x="30947" y="110537"/>
                    </a:lnTo>
                    <a:lnTo>
                      <a:pt x="32194" y="110918"/>
                    </a:lnTo>
                    <a:lnTo>
                      <a:pt x="33441" y="110918"/>
                    </a:lnTo>
                    <a:lnTo>
                      <a:pt x="34463" y="110155"/>
                    </a:lnTo>
                    <a:lnTo>
                      <a:pt x="35211" y="108630"/>
                    </a:lnTo>
                    <a:lnTo>
                      <a:pt x="35710" y="107140"/>
                    </a:lnTo>
                    <a:lnTo>
                      <a:pt x="36733" y="106759"/>
                    </a:lnTo>
                    <a:lnTo>
                      <a:pt x="38229" y="106377"/>
                    </a:lnTo>
                    <a:lnTo>
                      <a:pt x="39226" y="105615"/>
                    </a:lnTo>
                    <a:lnTo>
                      <a:pt x="40249" y="104506"/>
                    </a:lnTo>
                    <a:lnTo>
                      <a:pt x="41246" y="103362"/>
                    </a:lnTo>
                    <a:lnTo>
                      <a:pt x="42244" y="101871"/>
                    </a:lnTo>
                    <a:lnTo>
                      <a:pt x="43266" y="101490"/>
                    </a:lnTo>
                    <a:lnTo>
                      <a:pt x="44264" y="100346"/>
                    </a:lnTo>
                    <a:lnTo>
                      <a:pt x="45261" y="99584"/>
                    </a:lnTo>
                    <a:lnTo>
                      <a:pt x="46284" y="99202"/>
                    </a:lnTo>
                    <a:lnTo>
                      <a:pt x="47281" y="99965"/>
                    </a:lnTo>
                    <a:lnTo>
                      <a:pt x="48304" y="100346"/>
                    </a:lnTo>
                    <a:lnTo>
                      <a:pt x="49301" y="100346"/>
                    </a:lnTo>
                    <a:lnTo>
                      <a:pt x="50299" y="100727"/>
                    </a:lnTo>
                    <a:lnTo>
                      <a:pt x="52069" y="101109"/>
                    </a:lnTo>
                    <a:lnTo>
                      <a:pt x="53067" y="101109"/>
                    </a:lnTo>
                    <a:lnTo>
                      <a:pt x="54588" y="101490"/>
                    </a:lnTo>
                    <a:lnTo>
                      <a:pt x="55835" y="101871"/>
                    </a:lnTo>
                    <a:lnTo>
                      <a:pt x="56832" y="102599"/>
                    </a:lnTo>
                    <a:lnTo>
                      <a:pt x="57855" y="103362"/>
                    </a:lnTo>
                    <a:lnTo>
                      <a:pt x="58852" y="104124"/>
                    </a:lnTo>
                    <a:lnTo>
                      <a:pt x="59850" y="104506"/>
                    </a:lnTo>
                    <a:lnTo>
                      <a:pt x="60872" y="104506"/>
                    </a:lnTo>
                    <a:lnTo>
                      <a:pt x="61870" y="105268"/>
                    </a:lnTo>
                    <a:lnTo>
                      <a:pt x="62867" y="105996"/>
                    </a:lnTo>
                    <a:lnTo>
                      <a:pt x="63890" y="107140"/>
                    </a:lnTo>
                    <a:lnTo>
                      <a:pt x="65386" y="107521"/>
                    </a:lnTo>
                    <a:lnTo>
                      <a:pt x="66408" y="107521"/>
                    </a:lnTo>
                    <a:lnTo>
                      <a:pt x="67406" y="108630"/>
                    </a:lnTo>
                    <a:lnTo>
                      <a:pt x="68403" y="109393"/>
                    </a:lnTo>
                    <a:lnTo>
                      <a:pt x="69426" y="109774"/>
                    </a:lnTo>
                    <a:lnTo>
                      <a:pt x="70673" y="110537"/>
                    </a:lnTo>
                    <a:lnTo>
                      <a:pt x="71670" y="110918"/>
                    </a:lnTo>
                    <a:lnTo>
                      <a:pt x="72942" y="110918"/>
                    </a:lnTo>
                    <a:lnTo>
                      <a:pt x="74189" y="110918"/>
                    </a:lnTo>
                    <a:lnTo>
                      <a:pt x="75211" y="110918"/>
                    </a:lnTo>
                    <a:lnTo>
                      <a:pt x="76458" y="111299"/>
                    </a:lnTo>
                    <a:lnTo>
                      <a:pt x="77730" y="112409"/>
                    </a:lnTo>
                    <a:lnTo>
                      <a:pt x="78977" y="112790"/>
                    </a:lnTo>
                    <a:lnTo>
                      <a:pt x="80224" y="112790"/>
                    </a:lnTo>
                    <a:lnTo>
                      <a:pt x="82493" y="112790"/>
                    </a:lnTo>
                    <a:lnTo>
                      <a:pt x="83765" y="112790"/>
                    </a:lnTo>
                    <a:lnTo>
                      <a:pt x="84763" y="113171"/>
                    </a:lnTo>
                    <a:lnTo>
                      <a:pt x="86009" y="114315"/>
                    </a:lnTo>
                    <a:lnTo>
                      <a:pt x="87032" y="114696"/>
                    </a:lnTo>
                    <a:lnTo>
                      <a:pt x="88029" y="115077"/>
                    </a:lnTo>
                    <a:lnTo>
                      <a:pt x="89301" y="115424"/>
                    </a:lnTo>
                    <a:lnTo>
                      <a:pt x="90548" y="115424"/>
                    </a:lnTo>
                    <a:lnTo>
                      <a:pt x="91546" y="115424"/>
                    </a:lnTo>
                    <a:lnTo>
                      <a:pt x="92568" y="115805"/>
                    </a:lnTo>
                    <a:lnTo>
                      <a:pt x="93566" y="116949"/>
                    </a:lnTo>
                    <a:lnTo>
                      <a:pt x="94812" y="116949"/>
                    </a:lnTo>
                    <a:lnTo>
                      <a:pt x="95835" y="116949"/>
                    </a:lnTo>
                    <a:lnTo>
                      <a:pt x="97082" y="116949"/>
                    </a:lnTo>
                    <a:lnTo>
                      <a:pt x="98354" y="117331"/>
                    </a:lnTo>
                    <a:lnTo>
                      <a:pt x="99351" y="117331"/>
                    </a:lnTo>
                    <a:lnTo>
                      <a:pt x="100349" y="117331"/>
                    </a:lnTo>
                    <a:lnTo>
                      <a:pt x="101620" y="117331"/>
                    </a:lnTo>
                    <a:lnTo>
                      <a:pt x="102867" y="117331"/>
                    </a:lnTo>
                    <a:lnTo>
                      <a:pt x="103865" y="117331"/>
                    </a:lnTo>
                    <a:lnTo>
                      <a:pt x="105137" y="118440"/>
                    </a:lnTo>
                    <a:lnTo>
                      <a:pt x="106384" y="119584"/>
                    </a:lnTo>
                    <a:lnTo>
                      <a:pt x="107406" y="119584"/>
                    </a:lnTo>
                    <a:lnTo>
                      <a:pt x="108653" y="119584"/>
                    </a:lnTo>
                    <a:lnTo>
                      <a:pt x="109925" y="119584"/>
                    </a:lnTo>
                    <a:lnTo>
                      <a:pt x="111172" y="119584"/>
                    </a:lnTo>
                    <a:lnTo>
                      <a:pt x="112169" y="119584"/>
                    </a:lnTo>
                    <a:lnTo>
                      <a:pt x="113192" y="119584"/>
                    </a:lnTo>
                    <a:lnTo>
                      <a:pt x="114438" y="119965"/>
                    </a:lnTo>
                    <a:lnTo>
                      <a:pt x="115710" y="119965"/>
                    </a:lnTo>
                    <a:lnTo>
                      <a:pt x="113441" y="119965"/>
                    </a:lnTo>
                    <a:lnTo>
                      <a:pt x="112418" y="119965"/>
                    </a:lnTo>
                    <a:lnTo>
                      <a:pt x="110423" y="119202"/>
                    </a:lnTo>
                    <a:lnTo>
                      <a:pt x="109152" y="118821"/>
                    </a:lnTo>
                    <a:lnTo>
                      <a:pt x="107157" y="119202"/>
                    </a:lnTo>
                    <a:lnTo>
                      <a:pt x="106134" y="119584"/>
                    </a:lnTo>
                    <a:lnTo>
                      <a:pt x="105137" y="119202"/>
                    </a:lnTo>
                    <a:lnTo>
                      <a:pt x="104638" y="117712"/>
                    </a:lnTo>
                    <a:lnTo>
                      <a:pt x="102369" y="116949"/>
                    </a:lnTo>
                    <a:lnTo>
                      <a:pt x="101371" y="116949"/>
                    </a:lnTo>
                    <a:lnTo>
                      <a:pt x="100099" y="116568"/>
                    </a:lnTo>
                    <a:lnTo>
                      <a:pt x="98603" y="116187"/>
                    </a:lnTo>
                    <a:lnTo>
                      <a:pt x="96583" y="115805"/>
                    </a:lnTo>
                    <a:lnTo>
                      <a:pt x="95336" y="115424"/>
                    </a:lnTo>
                    <a:lnTo>
                      <a:pt x="94314" y="115424"/>
                    </a:lnTo>
                    <a:lnTo>
                      <a:pt x="92817" y="115805"/>
                    </a:lnTo>
                    <a:lnTo>
                      <a:pt x="90049" y="115805"/>
                    </a:lnTo>
                    <a:lnTo>
                      <a:pt x="88778" y="114315"/>
                    </a:lnTo>
                    <a:lnTo>
                      <a:pt x="87780" y="114315"/>
                    </a:lnTo>
                    <a:lnTo>
                      <a:pt x="86009" y="113934"/>
                    </a:lnTo>
                    <a:lnTo>
                      <a:pt x="84014" y="113934"/>
                    </a:lnTo>
                    <a:lnTo>
                      <a:pt x="82992" y="113171"/>
                    </a:lnTo>
                    <a:lnTo>
                      <a:pt x="81745" y="112027"/>
                    </a:lnTo>
                    <a:lnTo>
                      <a:pt x="80748" y="111299"/>
                    </a:lnTo>
                    <a:lnTo>
                      <a:pt x="79725" y="110918"/>
                    </a:lnTo>
                    <a:lnTo>
                      <a:pt x="78728" y="110918"/>
                    </a:lnTo>
                    <a:lnTo>
                      <a:pt x="77730" y="110918"/>
                    </a:lnTo>
                    <a:lnTo>
                      <a:pt x="76708" y="110537"/>
                    </a:lnTo>
                    <a:lnTo>
                      <a:pt x="75211" y="110155"/>
                    </a:lnTo>
                    <a:lnTo>
                      <a:pt x="73690" y="109774"/>
                    </a:lnTo>
                    <a:lnTo>
                      <a:pt x="72693" y="109012"/>
                    </a:lnTo>
                    <a:lnTo>
                      <a:pt x="71421" y="108284"/>
                    </a:lnTo>
                    <a:lnTo>
                      <a:pt x="70423" y="108284"/>
                    </a:lnTo>
                    <a:lnTo>
                      <a:pt x="69426" y="108284"/>
                    </a:lnTo>
                    <a:lnTo>
                      <a:pt x="68154" y="108284"/>
                    </a:lnTo>
                    <a:lnTo>
                      <a:pt x="66658" y="108284"/>
                    </a:lnTo>
                    <a:lnTo>
                      <a:pt x="64638" y="107902"/>
                    </a:lnTo>
                    <a:lnTo>
                      <a:pt x="63640" y="105996"/>
                    </a:lnTo>
                    <a:lnTo>
                      <a:pt x="62618" y="104506"/>
                    </a:lnTo>
                    <a:lnTo>
                      <a:pt x="61620" y="104506"/>
                    </a:lnTo>
                    <a:lnTo>
                      <a:pt x="59351" y="104506"/>
                    </a:lnTo>
                    <a:lnTo>
                      <a:pt x="58354" y="103362"/>
                    </a:lnTo>
                    <a:lnTo>
                      <a:pt x="57356" y="102218"/>
                    </a:lnTo>
                    <a:lnTo>
                      <a:pt x="56084" y="100727"/>
                    </a:lnTo>
                    <a:lnTo>
                      <a:pt x="54837" y="99965"/>
                    </a:lnTo>
                    <a:lnTo>
                      <a:pt x="53815" y="99965"/>
                    </a:lnTo>
                    <a:lnTo>
                      <a:pt x="52568" y="99965"/>
                    </a:lnTo>
                    <a:lnTo>
                      <a:pt x="50299" y="99965"/>
                    </a:lnTo>
                    <a:lnTo>
                      <a:pt x="49301" y="99965"/>
                    </a:lnTo>
                    <a:lnTo>
                      <a:pt x="48304" y="99202"/>
                    </a:lnTo>
                    <a:lnTo>
                      <a:pt x="45536" y="98474"/>
                    </a:lnTo>
                    <a:lnTo>
                      <a:pt x="43017" y="97331"/>
                    </a:lnTo>
                    <a:lnTo>
                      <a:pt x="42518" y="95805"/>
                    </a:lnTo>
                    <a:lnTo>
                      <a:pt x="42768" y="94315"/>
                    </a:lnTo>
                    <a:lnTo>
                      <a:pt x="41995" y="92790"/>
                    </a:lnTo>
                    <a:lnTo>
                      <a:pt x="41246" y="91299"/>
                    </a:lnTo>
                    <a:lnTo>
                      <a:pt x="40498" y="89774"/>
                    </a:lnTo>
                    <a:lnTo>
                      <a:pt x="39476" y="88665"/>
                    </a:lnTo>
                    <a:lnTo>
                      <a:pt x="38478" y="87902"/>
                    </a:lnTo>
                    <a:lnTo>
                      <a:pt x="37481" y="87521"/>
                    </a:lnTo>
                    <a:lnTo>
                      <a:pt x="35461" y="86377"/>
                    </a:lnTo>
                    <a:lnTo>
                      <a:pt x="34463" y="86377"/>
                    </a:lnTo>
                    <a:lnTo>
                      <a:pt x="33441" y="85996"/>
                    </a:lnTo>
                    <a:lnTo>
                      <a:pt x="32194" y="85649"/>
                    </a:lnTo>
                    <a:lnTo>
                      <a:pt x="30423" y="85649"/>
                    </a:lnTo>
                    <a:lnTo>
                      <a:pt x="29426" y="84887"/>
                    </a:lnTo>
                    <a:lnTo>
                      <a:pt x="28428" y="84506"/>
                    </a:lnTo>
                    <a:lnTo>
                      <a:pt x="29925" y="84124"/>
                    </a:lnTo>
                    <a:lnTo>
                      <a:pt x="30947" y="83362"/>
                    </a:lnTo>
                    <a:lnTo>
                      <a:pt x="31945" y="82980"/>
                    </a:lnTo>
                    <a:lnTo>
                      <a:pt x="33192" y="82980"/>
                    </a:lnTo>
                    <a:lnTo>
                      <a:pt x="34214" y="82980"/>
                    </a:lnTo>
                    <a:lnTo>
                      <a:pt x="35211" y="82980"/>
                    </a:lnTo>
                    <a:lnTo>
                      <a:pt x="36209" y="82980"/>
                    </a:lnTo>
                    <a:lnTo>
                      <a:pt x="37231" y="82980"/>
                    </a:lnTo>
                    <a:lnTo>
                      <a:pt x="38478" y="82980"/>
                    </a:lnTo>
                    <a:lnTo>
                      <a:pt x="39476" y="82634"/>
                    </a:lnTo>
                    <a:lnTo>
                      <a:pt x="41496" y="82634"/>
                    </a:lnTo>
                    <a:lnTo>
                      <a:pt x="43765" y="82253"/>
                    </a:lnTo>
                    <a:lnTo>
                      <a:pt x="44763" y="81490"/>
                    </a:lnTo>
                    <a:lnTo>
                      <a:pt x="45785" y="81109"/>
                    </a:lnTo>
                    <a:lnTo>
                      <a:pt x="47281" y="81109"/>
                    </a:lnTo>
                    <a:lnTo>
                      <a:pt x="49301" y="81109"/>
                    </a:lnTo>
                    <a:lnTo>
                      <a:pt x="50798" y="80727"/>
                    </a:lnTo>
                    <a:lnTo>
                      <a:pt x="51820" y="80346"/>
                    </a:lnTo>
                    <a:lnTo>
                      <a:pt x="52817" y="80346"/>
                    </a:lnTo>
                    <a:lnTo>
                      <a:pt x="53815" y="80346"/>
                    </a:lnTo>
                    <a:lnTo>
                      <a:pt x="54837" y="81109"/>
                    </a:lnTo>
                    <a:lnTo>
                      <a:pt x="56084" y="81490"/>
                    </a:lnTo>
                    <a:lnTo>
                      <a:pt x="57605" y="81490"/>
                    </a:lnTo>
                    <a:lnTo>
                      <a:pt x="59102" y="81490"/>
                    </a:lnTo>
                    <a:lnTo>
                      <a:pt x="60374" y="81490"/>
                    </a:lnTo>
                    <a:lnTo>
                      <a:pt x="61371" y="81871"/>
                    </a:lnTo>
                    <a:lnTo>
                      <a:pt x="62867" y="81871"/>
                    </a:lnTo>
                    <a:lnTo>
                      <a:pt x="64389" y="81871"/>
                    </a:lnTo>
                    <a:lnTo>
                      <a:pt x="65386" y="82980"/>
                    </a:lnTo>
                    <a:lnTo>
                      <a:pt x="67406" y="83743"/>
                    </a:lnTo>
                    <a:lnTo>
                      <a:pt x="68403" y="84124"/>
                    </a:lnTo>
                    <a:lnTo>
                      <a:pt x="69675" y="84506"/>
                    </a:lnTo>
                    <a:lnTo>
                      <a:pt x="70673" y="84506"/>
                    </a:lnTo>
                    <a:lnTo>
                      <a:pt x="71421" y="85996"/>
                    </a:lnTo>
                    <a:lnTo>
                      <a:pt x="72693" y="87521"/>
                    </a:lnTo>
                    <a:lnTo>
                      <a:pt x="74189" y="87902"/>
                    </a:lnTo>
                    <a:lnTo>
                      <a:pt x="75211" y="88284"/>
                    </a:lnTo>
                    <a:lnTo>
                      <a:pt x="76209" y="89046"/>
                    </a:lnTo>
                    <a:lnTo>
                      <a:pt x="77206" y="90537"/>
                    </a:lnTo>
                    <a:lnTo>
                      <a:pt x="78229" y="91299"/>
                    </a:lnTo>
                    <a:lnTo>
                      <a:pt x="79226" y="91681"/>
                    </a:lnTo>
                    <a:lnTo>
                      <a:pt x="80498" y="92062"/>
                    </a:lnTo>
                    <a:lnTo>
                      <a:pt x="81496" y="92062"/>
                    </a:lnTo>
                    <a:lnTo>
                      <a:pt x="82493" y="92409"/>
                    </a:lnTo>
                    <a:lnTo>
                      <a:pt x="83516" y="93552"/>
                    </a:lnTo>
                    <a:lnTo>
                      <a:pt x="84513" y="94696"/>
                    </a:lnTo>
                    <a:lnTo>
                      <a:pt x="86259" y="95077"/>
                    </a:lnTo>
                    <a:lnTo>
                      <a:pt x="87281" y="95077"/>
                    </a:lnTo>
                    <a:lnTo>
                      <a:pt x="88279" y="95805"/>
                    </a:lnTo>
                    <a:lnTo>
                      <a:pt x="90299" y="96568"/>
                    </a:lnTo>
                    <a:lnTo>
                      <a:pt x="92044" y="96949"/>
                    </a:lnTo>
                    <a:lnTo>
                      <a:pt x="93566" y="97331"/>
                    </a:lnTo>
                    <a:lnTo>
                      <a:pt x="95835" y="98856"/>
                    </a:lnTo>
                    <a:lnTo>
                      <a:pt x="96832" y="99584"/>
                    </a:lnTo>
                    <a:lnTo>
                      <a:pt x="97830" y="101109"/>
                    </a:lnTo>
                    <a:lnTo>
                      <a:pt x="99600" y="102599"/>
                    </a:lnTo>
                    <a:lnTo>
                      <a:pt x="100598" y="103362"/>
                    </a:lnTo>
                    <a:lnTo>
                      <a:pt x="101620" y="104124"/>
                    </a:lnTo>
                    <a:lnTo>
                      <a:pt x="102867" y="104887"/>
                    </a:lnTo>
                    <a:lnTo>
                      <a:pt x="104389" y="105615"/>
                    </a:lnTo>
                    <a:lnTo>
                      <a:pt x="105635" y="106759"/>
                    </a:lnTo>
                    <a:lnTo>
                      <a:pt x="106633" y="107521"/>
                    </a:lnTo>
                    <a:lnTo>
                      <a:pt x="107655" y="108630"/>
                    </a:lnTo>
                    <a:lnTo>
                      <a:pt x="108653" y="109774"/>
                    </a:lnTo>
                    <a:lnTo>
                      <a:pt x="110423" y="110155"/>
                    </a:lnTo>
                    <a:lnTo>
                      <a:pt x="111421" y="110537"/>
                    </a:lnTo>
                    <a:lnTo>
                      <a:pt x="112693" y="111299"/>
                    </a:lnTo>
                    <a:lnTo>
                      <a:pt x="113940" y="112409"/>
                    </a:lnTo>
                    <a:lnTo>
                      <a:pt x="114937" y="113934"/>
                    </a:lnTo>
                    <a:lnTo>
                      <a:pt x="115960" y="114315"/>
                    </a:lnTo>
                    <a:lnTo>
                      <a:pt x="116957" y="114696"/>
                    </a:lnTo>
                    <a:lnTo>
                      <a:pt x="117955" y="115805"/>
                    </a:lnTo>
                    <a:lnTo>
                      <a:pt x="118977" y="116949"/>
                    </a:lnTo>
                    <a:lnTo>
                      <a:pt x="119975" y="117331"/>
                    </a:lnTo>
                    <a:lnTo>
                      <a:pt x="118977" y="116568"/>
                    </a:lnTo>
                    <a:lnTo>
                      <a:pt x="117705" y="115077"/>
                    </a:lnTo>
                    <a:lnTo>
                      <a:pt x="116957" y="113552"/>
                    </a:lnTo>
                    <a:lnTo>
                      <a:pt x="115960" y="113171"/>
                    </a:lnTo>
                    <a:lnTo>
                      <a:pt x="114688" y="112027"/>
                    </a:lnTo>
                    <a:lnTo>
                      <a:pt x="113441" y="110537"/>
                    </a:lnTo>
                    <a:lnTo>
                      <a:pt x="112418" y="109012"/>
                    </a:lnTo>
                    <a:lnTo>
                      <a:pt x="111421" y="108630"/>
                    </a:lnTo>
                    <a:lnTo>
                      <a:pt x="110423" y="108630"/>
                    </a:lnTo>
                    <a:lnTo>
                      <a:pt x="109401" y="107902"/>
                    </a:lnTo>
                    <a:lnTo>
                      <a:pt x="108403" y="107140"/>
                    </a:lnTo>
                    <a:lnTo>
                      <a:pt x="106633" y="105615"/>
                    </a:lnTo>
                    <a:lnTo>
                      <a:pt x="105635" y="104887"/>
                    </a:lnTo>
                    <a:lnTo>
                      <a:pt x="104638" y="104506"/>
                    </a:lnTo>
                    <a:lnTo>
                      <a:pt x="103366" y="104124"/>
                    </a:lnTo>
                    <a:lnTo>
                      <a:pt x="102369" y="102599"/>
                    </a:lnTo>
                    <a:lnTo>
                      <a:pt x="101122" y="102599"/>
                    </a:lnTo>
                    <a:lnTo>
                      <a:pt x="99850" y="100727"/>
                    </a:lnTo>
                    <a:lnTo>
                      <a:pt x="98852" y="99202"/>
                    </a:lnTo>
                    <a:lnTo>
                      <a:pt x="97830" y="98474"/>
                    </a:lnTo>
                    <a:lnTo>
                      <a:pt x="96832" y="97712"/>
                    </a:lnTo>
                    <a:lnTo>
                      <a:pt x="95336" y="97331"/>
                    </a:lnTo>
                    <a:lnTo>
                      <a:pt x="94314" y="96568"/>
                    </a:lnTo>
                    <a:lnTo>
                      <a:pt x="93316" y="95805"/>
                    </a:lnTo>
                    <a:lnTo>
                      <a:pt x="92319" y="95805"/>
                    </a:lnTo>
                    <a:lnTo>
                      <a:pt x="91296" y="95805"/>
                    </a:lnTo>
                    <a:lnTo>
                      <a:pt x="90049" y="94696"/>
                    </a:lnTo>
                    <a:lnTo>
                      <a:pt x="89027" y="93552"/>
                    </a:lnTo>
                    <a:lnTo>
                      <a:pt x="88029" y="93552"/>
                    </a:lnTo>
                    <a:lnTo>
                      <a:pt x="87032" y="92790"/>
                    </a:lnTo>
                    <a:lnTo>
                      <a:pt x="85760" y="92062"/>
                    </a:lnTo>
                    <a:lnTo>
                      <a:pt x="84264" y="91681"/>
                    </a:lnTo>
                    <a:lnTo>
                      <a:pt x="83241" y="91681"/>
                    </a:lnTo>
                    <a:lnTo>
                      <a:pt x="81745" y="91299"/>
                    </a:lnTo>
                    <a:lnTo>
                      <a:pt x="80498" y="90918"/>
                    </a:lnTo>
                    <a:lnTo>
                      <a:pt x="79476" y="90155"/>
                    </a:lnTo>
                    <a:lnTo>
                      <a:pt x="78229" y="88665"/>
                    </a:lnTo>
                    <a:lnTo>
                      <a:pt x="76957" y="87140"/>
                    </a:lnTo>
                    <a:lnTo>
                      <a:pt x="75710" y="85996"/>
                    </a:lnTo>
                    <a:lnTo>
                      <a:pt x="74713" y="85268"/>
                    </a:lnTo>
                    <a:lnTo>
                      <a:pt x="73441" y="84506"/>
                    </a:lnTo>
                    <a:lnTo>
                      <a:pt x="71421" y="83743"/>
                    </a:lnTo>
                    <a:lnTo>
                      <a:pt x="70423" y="82980"/>
                    </a:lnTo>
                    <a:lnTo>
                      <a:pt x="68154" y="81871"/>
                    </a:lnTo>
                    <a:lnTo>
                      <a:pt x="67157" y="81109"/>
                    </a:lnTo>
                    <a:lnTo>
                      <a:pt x="66658" y="79584"/>
                    </a:lnTo>
                    <a:lnTo>
                      <a:pt x="65910" y="78093"/>
                    </a:lnTo>
                    <a:lnTo>
                      <a:pt x="64887" y="77331"/>
                    </a:lnTo>
                    <a:lnTo>
                      <a:pt x="64139" y="75459"/>
                    </a:lnTo>
                    <a:lnTo>
                      <a:pt x="62867" y="73934"/>
                    </a:lnTo>
                    <a:lnTo>
                      <a:pt x="62618" y="72443"/>
                    </a:lnTo>
                    <a:lnTo>
                      <a:pt x="62369" y="70918"/>
                    </a:lnTo>
                    <a:lnTo>
                      <a:pt x="61870" y="69428"/>
                    </a:lnTo>
                    <a:lnTo>
                      <a:pt x="61371" y="67902"/>
                    </a:lnTo>
                    <a:lnTo>
                      <a:pt x="60872" y="66412"/>
                    </a:lnTo>
                    <a:lnTo>
                      <a:pt x="60623" y="64887"/>
                    </a:lnTo>
                    <a:lnTo>
                      <a:pt x="60124" y="63362"/>
                    </a:lnTo>
                    <a:lnTo>
                      <a:pt x="59600" y="61871"/>
                    </a:lnTo>
                    <a:lnTo>
                      <a:pt x="58603" y="60727"/>
                    </a:lnTo>
                    <a:lnTo>
                      <a:pt x="58104" y="59237"/>
                    </a:lnTo>
                    <a:lnTo>
                      <a:pt x="57356" y="57712"/>
                    </a:lnTo>
                    <a:lnTo>
                      <a:pt x="56334" y="56949"/>
                    </a:lnTo>
                    <a:lnTo>
                      <a:pt x="55087" y="56221"/>
                    </a:lnTo>
                    <a:lnTo>
                      <a:pt x="54064" y="55459"/>
                    </a:lnTo>
                    <a:lnTo>
                      <a:pt x="52817" y="55077"/>
                    </a:lnTo>
                    <a:lnTo>
                      <a:pt x="51820" y="54696"/>
                    </a:lnTo>
                    <a:lnTo>
                      <a:pt x="50798" y="53934"/>
                    </a:lnTo>
                    <a:lnTo>
                      <a:pt x="49800" y="52443"/>
                    </a:lnTo>
                    <a:lnTo>
                      <a:pt x="48802" y="50918"/>
                    </a:lnTo>
                    <a:lnTo>
                      <a:pt x="47780" y="49809"/>
                    </a:lnTo>
                    <a:lnTo>
                      <a:pt x="46783" y="49428"/>
                    </a:lnTo>
                    <a:lnTo>
                      <a:pt x="46034" y="47521"/>
                    </a:lnTo>
                    <a:lnTo>
                      <a:pt x="45012" y="46412"/>
                    </a:lnTo>
                    <a:lnTo>
                      <a:pt x="44014" y="45649"/>
                    </a:lnTo>
                    <a:lnTo>
                      <a:pt x="43017" y="44887"/>
                    </a:lnTo>
                    <a:lnTo>
                      <a:pt x="41995" y="43396"/>
                    </a:lnTo>
                    <a:lnTo>
                      <a:pt x="40997" y="42253"/>
                    </a:lnTo>
                    <a:lnTo>
                      <a:pt x="40000" y="41871"/>
                    </a:lnTo>
                    <a:lnTo>
                      <a:pt x="38977" y="41109"/>
                    </a:lnTo>
                    <a:lnTo>
                      <a:pt x="37980" y="39618"/>
                    </a:lnTo>
                    <a:lnTo>
                      <a:pt x="37231" y="38093"/>
                    </a:lnTo>
                    <a:lnTo>
                      <a:pt x="36209" y="36984"/>
                    </a:lnTo>
                    <a:lnTo>
                      <a:pt x="34962" y="35077"/>
                    </a:lnTo>
                    <a:lnTo>
                      <a:pt x="33965" y="33587"/>
                    </a:lnTo>
                    <a:lnTo>
                      <a:pt x="32942" y="32824"/>
                    </a:lnTo>
                    <a:lnTo>
                      <a:pt x="31945" y="32824"/>
                    </a:lnTo>
                    <a:lnTo>
                      <a:pt x="30673" y="31681"/>
                    </a:lnTo>
                    <a:lnTo>
                      <a:pt x="29426" y="30571"/>
                    </a:lnTo>
                    <a:lnTo>
                      <a:pt x="28428" y="29809"/>
                    </a:lnTo>
                    <a:lnTo>
                      <a:pt x="27406" y="28665"/>
                    </a:lnTo>
                    <a:lnTo>
                      <a:pt x="26408" y="27902"/>
                    </a:lnTo>
                    <a:lnTo>
                      <a:pt x="25411" y="27175"/>
                    </a:lnTo>
                    <a:lnTo>
                      <a:pt x="24389" y="26031"/>
                    </a:lnTo>
                    <a:lnTo>
                      <a:pt x="23391" y="25649"/>
                    </a:lnTo>
                    <a:lnTo>
                      <a:pt x="22394" y="24887"/>
                    </a:lnTo>
                    <a:lnTo>
                      <a:pt x="21620" y="23396"/>
                    </a:lnTo>
                    <a:lnTo>
                      <a:pt x="21122" y="21871"/>
                    </a:lnTo>
                    <a:lnTo>
                      <a:pt x="20374" y="20381"/>
                    </a:lnTo>
                    <a:lnTo>
                      <a:pt x="19625" y="18856"/>
                    </a:lnTo>
                    <a:lnTo>
                      <a:pt x="18852" y="17365"/>
                    </a:lnTo>
                    <a:lnTo>
                      <a:pt x="17855" y="16221"/>
                    </a:lnTo>
                    <a:lnTo>
                      <a:pt x="16857" y="15077"/>
                    </a:lnTo>
                    <a:lnTo>
                      <a:pt x="15835" y="13968"/>
                    </a:lnTo>
                    <a:lnTo>
                      <a:pt x="14837" y="13587"/>
                    </a:lnTo>
                    <a:lnTo>
                      <a:pt x="13840" y="13206"/>
                    </a:lnTo>
                    <a:lnTo>
                      <a:pt x="12817" y="12443"/>
                    </a:lnTo>
                    <a:lnTo>
                      <a:pt x="11820" y="12062"/>
                    </a:lnTo>
                    <a:lnTo>
                      <a:pt x="10822" y="11334"/>
                    </a:lnTo>
                    <a:lnTo>
                      <a:pt x="10049" y="9809"/>
                    </a:lnTo>
                    <a:lnTo>
                      <a:pt x="9551" y="8284"/>
                    </a:lnTo>
                    <a:lnTo>
                      <a:pt x="8802" y="6793"/>
                    </a:lnTo>
                    <a:lnTo>
                      <a:pt x="7805" y="5649"/>
                    </a:lnTo>
                    <a:lnTo>
                      <a:pt x="7032" y="4159"/>
                    </a:lnTo>
                    <a:lnTo>
                      <a:pt x="6034" y="3015"/>
                    </a:lnTo>
                    <a:lnTo>
                      <a:pt x="5037" y="2253"/>
                    </a:lnTo>
                    <a:lnTo>
                      <a:pt x="4014" y="1525"/>
                    </a:lnTo>
                    <a:lnTo>
                      <a:pt x="3017" y="381"/>
                    </a:lnTo>
                    <a:lnTo>
                      <a:pt x="2518" y="0"/>
                    </a:lnTo>
                  </a:path>
                </a:pathLst>
              </a:custGeom>
              <a:solidFill>
                <a:srgbClr val="747474"/>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02" name="Shape 102"/>
              <p:cNvSpPr/>
              <p:nvPr/>
            </p:nvSpPr>
            <p:spPr>
              <a:xfrm>
                <a:off x="390525" y="323850"/>
                <a:ext cx="8367711" cy="185736"/>
              </a:xfrm>
              <a:custGeom>
                <a:avLst/>
                <a:gdLst/>
                <a:ahLst/>
                <a:cxnLst/>
                <a:rect l="0" t="0" r="0" b="0"/>
                <a:pathLst>
                  <a:path w="120000" h="120000" extrusionOk="0">
                    <a:moveTo>
                      <a:pt x="0" y="0"/>
                    </a:moveTo>
                    <a:lnTo>
                      <a:pt x="2458" y="118974"/>
                    </a:lnTo>
                    <a:lnTo>
                      <a:pt x="117518" y="118974"/>
                    </a:lnTo>
                    <a:lnTo>
                      <a:pt x="119977" y="0"/>
                    </a:lnTo>
                    <a:lnTo>
                      <a:pt x="0" y="0"/>
                    </a:lnTo>
                  </a:path>
                </a:pathLst>
              </a:custGeom>
              <a:solidFill>
                <a:srgbClr val="9A9A9A"/>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03" name="Shape 103"/>
              <p:cNvSpPr/>
              <p:nvPr/>
            </p:nvSpPr>
            <p:spPr>
              <a:xfrm>
                <a:off x="390525" y="323850"/>
                <a:ext cx="169861" cy="6173787"/>
              </a:xfrm>
              <a:custGeom>
                <a:avLst/>
                <a:gdLst/>
                <a:ahLst/>
                <a:cxnLst/>
                <a:rect l="0" t="0" r="0" b="0"/>
                <a:pathLst>
                  <a:path w="120000" h="120000" extrusionOk="0">
                    <a:moveTo>
                      <a:pt x="0" y="0"/>
                    </a:moveTo>
                    <a:lnTo>
                      <a:pt x="0" y="119969"/>
                    </a:lnTo>
                    <a:lnTo>
                      <a:pt x="118878" y="116389"/>
                    </a:lnTo>
                    <a:lnTo>
                      <a:pt x="118878" y="3579"/>
                    </a:lnTo>
                    <a:lnTo>
                      <a:pt x="0" y="0"/>
                    </a:lnTo>
                  </a:path>
                </a:pathLst>
              </a:custGeom>
              <a:solidFill>
                <a:srgbClr val="747474"/>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04" name="Shape 104"/>
              <p:cNvSpPr/>
              <p:nvPr/>
            </p:nvSpPr>
            <p:spPr>
              <a:xfrm>
                <a:off x="8588375" y="323850"/>
                <a:ext cx="169861" cy="6173787"/>
              </a:xfrm>
              <a:custGeom>
                <a:avLst/>
                <a:gdLst/>
                <a:ahLst/>
                <a:cxnLst/>
                <a:rect l="0" t="0" r="0" b="0"/>
                <a:pathLst>
                  <a:path w="120000" h="120000" extrusionOk="0">
                    <a:moveTo>
                      <a:pt x="0" y="3579"/>
                    </a:moveTo>
                    <a:lnTo>
                      <a:pt x="0" y="116389"/>
                    </a:lnTo>
                    <a:lnTo>
                      <a:pt x="118878" y="119969"/>
                    </a:lnTo>
                    <a:lnTo>
                      <a:pt x="118878" y="0"/>
                    </a:lnTo>
                    <a:lnTo>
                      <a:pt x="0" y="3579"/>
                    </a:lnTo>
                  </a:path>
                </a:pathLst>
              </a:custGeom>
              <a:solidFill>
                <a:srgbClr val="747474"/>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05" name="Shape 105"/>
              <p:cNvSpPr/>
              <p:nvPr/>
            </p:nvSpPr>
            <p:spPr>
              <a:xfrm>
                <a:off x="390525" y="6311900"/>
                <a:ext cx="8367711" cy="185736"/>
              </a:xfrm>
              <a:custGeom>
                <a:avLst/>
                <a:gdLst/>
                <a:ahLst/>
                <a:cxnLst/>
                <a:rect l="0" t="0" r="0" b="0"/>
                <a:pathLst>
                  <a:path w="120000" h="120000" extrusionOk="0">
                    <a:moveTo>
                      <a:pt x="2458" y="0"/>
                    </a:moveTo>
                    <a:lnTo>
                      <a:pt x="117518" y="0"/>
                    </a:lnTo>
                    <a:lnTo>
                      <a:pt x="119977" y="118974"/>
                    </a:lnTo>
                    <a:lnTo>
                      <a:pt x="0" y="118974"/>
                    </a:lnTo>
                    <a:lnTo>
                      <a:pt x="2458" y="0"/>
                    </a:lnTo>
                  </a:path>
                </a:pathLst>
              </a:custGeom>
              <a:solidFill>
                <a:srgbClr val="494949"/>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06" name="Shape 106"/>
              <p:cNvSpPr/>
              <p:nvPr/>
            </p:nvSpPr>
            <p:spPr>
              <a:xfrm>
                <a:off x="8588375" y="508000"/>
                <a:ext cx="127000" cy="2973386"/>
              </a:xfrm>
              <a:custGeom>
                <a:avLst/>
                <a:gdLst/>
                <a:ahLst/>
                <a:cxnLst/>
                <a:rect l="0" t="0" r="0" b="0"/>
                <a:pathLst>
                  <a:path w="120000" h="120000" extrusionOk="0">
                    <a:moveTo>
                      <a:pt x="0" y="0"/>
                    </a:moveTo>
                    <a:lnTo>
                      <a:pt x="60000" y="3267"/>
                    </a:lnTo>
                    <a:lnTo>
                      <a:pt x="69000" y="5125"/>
                    </a:lnTo>
                    <a:lnTo>
                      <a:pt x="69000" y="6983"/>
                    </a:lnTo>
                    <a:lnTo>
                      <a:pt x="49500" y="8841"/>
                    </a:lnTo>
                    <a:lnTo>
                      <a:pt x="39000" y="10699"/>
                    </a:lnTo>
                    <a:lnTo>
                      <a:pt x="49500" y="12557"/>
                    </a:lnTo>
                    <a:lnTo>
                      <a:pt x="60000" y="14415"/>
                    </a:lnTo>
                    <a:lnTo>
                      <a:pt x="79500" y="16273"/>
                    </a:lnTo>
                    <a:lnTo>
                      <a:pt x="79500" y="18131"/>
                    </a:lnTo>
                    <a:lnTo>
                      <a:pt x="79500" y="19989"/>
                    </a:lnTo>
                    <a:lnTo>
                      <a:pt x="69000" y="21847"/>
                    </a:lnTo>
                    <a:lnTo>
                      <a:pt x="49500" y="23705"/>
                    </a:lnTo>
                    <a:lnTo>
                      <a:pt x="49500" y="26011"/>
                    </a:lnTo>
                    <a:lnTo>
                      <a:pt x="60000" y="27869"/>
                    </a:lnTo>
                    <a:lnTo>
                      <a:pt x="69000" y="29727"/>
                    </a:lnTo>
                    <a:lnTo>
                      <a:pt x="79500" y="32098"/>
                    </a:lnTo>
                    <a:lnTo>
                      <a:pt x="69000" y="33956"/>
                    </a:lnTo>
                    <a:lnTo>
                      <a:pt x="60000" y="35814"/>
                    </a:lnTo>
                    <a:lnTo>
                      <a:pt x="49500" y="37672"/>
                    </a:lnTo>
                    <a:lnTo>
                      <a:pt x="60000" y="39530"/>
                    </a:lnTo>
                    <a:lnTo>
                      <a:pt x="69000" y="41388"/>
                    </a:lnTo>
                    <a:lnTo>
                      <a:pt x="79500" y="43246"/>
                    </a:lnTo>
                    <a:lnTo>
                      <a:pt x="88500" y="45104"/>
                    </a:lnTo>
                    <a:lnTo>
                      <a:pt x="99000" y="46962"/>
                    </a:lnTo>
                    <a:lnTo>
                      <a:pt x="99000" y="49268"/>
                    </a:lnTo>
                    <a:lnTo>
                      <a:pt x="99000" y="51126"/>
                    </a:lnTo>
                    <a:lnTo>
                      <a:pt x="79500" y="53432"/>
                    </a:lnTo>
                    <a:lnTo>
                      <a:pt x="49500" y="55290"/>
                    </a:lnTo>
                    <a:lnTo>
                      <a:pt x="30000" y="57148"/>
                    </a:lnTo>
                    <a:lnTo>
                      <a:pt x="19500" y="59006"/>
                    </a:lnTo>
                    <a:lnTo>
                      <a:pt x="30000" y="61377"/>
                    </a:lnTo>
                    <a:lnTo>
                      <a:pt x="49500" y="63235"/>
                    </a:lnTo>
                    <a:lnTo>
                      <a:pt x="69000" y="65093"/>
                    </a:lnTo>
                    <a:lnTo>
                      <a:pt x="88500" y="67399"/>
                    </a:lnTo>
                    <a:lnTo>
                      <a:pt x="88500" y="69706"/>
                    </a:lnTo>
                    <a:lnTo>
                      <a:pt x="79500" y="72076"/>
                    </a:lnTo>
                    <a:lnTo>
                      <a:pt x="69000" y="73934"/>
                    </a:lnTo>
                    <a:lnTo>
                      <a:pt x="69000" y="76241"/>
                    </a:lnTo>
                    <a:lnTo>
                      <a:pt x="79500" y="78099"/>
                    </a:lnTo>
                    <a:lnTo>
                      <a:pt x="79500" y="79957"/>
                    </a:lnTo>
                    <a:lnTo>
                      <a:pt x="88500" y="81815"/>
                    </a:lnTo>
                    <a:lnTo>
                      <a:pt x="79500" y="84121"/>
                    </a:lnTo>
                    <a:lnTo>
                      <a:pt x="79500" y="85979"/>
                    </a:lnTo>
                    <a:lnTo>
                      <a:pt x="79500" y="88350"/>
                    </a:lnTo>
                    <a:lnTo>
                      <a:pt x="79500" y="90208"/>
                    </a:lnTo>
                    <a:lnTo>
                      <a:pt x="79500" y="93924"/>
                    </a:lnTo>
                    <a:lnTo>
                      <a:pt x="79500" y="97640"/>
                    </a:lnTo>
                    <a:lnTo>
                      <a:pt x="79500" y="99498"/>
                    </a:lnTo>
                    <a:lnTo>
                      <a:pt x="79500" y="101356"/>
                    </a:lnTo>
                    <a:lnTo>
                      <a:pt x="79500" y="103214"/>
                    </a:lnTo>
                    <a:lnTo>
                      <a:pt x="79500" y="105072"/>
                    </a:lnTo>
                    <a:lnTo>
                      <a:pt x="79500" y="106930"/>
                    </a:lnTo>
                    <a:lnTo>
                      <a:pt x="99000" y="108788"/>
                    </a:lnTo>
                    <a:lnTo>
                      <a:pt x="99000" y="110646"/>
                    </a:lnTo>
                    <a:lnTo>
                      <a:pt x="79500" y="112504"/>
                    </a:lnTo>
                    <a:lnTo>
                      <a:pt x="69000" y="114361"/>
                    </a:lnTo>
                    <a:lnTo>
                      <a:pt x="88500" y="116219"/>
                    </a:lnTo>
                    <a:lnTo>
                      <a:pt x="99000" y="118077"/>
                    </a:lnTo>
                    <a:lnTo>
                      <a:pt x="99000" y="119935"/>
                    </a:lnTo>
                    <a:lnTo>
                      <a:pt x="79500" y="118077"/>
                    </a:lnTo>
                    <a:lnTo>
                      <a:pt x="60000" y="116219"/>
                    </a:lnTo>
                    <a:lnTo>
                      <a:pt x="49500" y="114361"/>
                    </a:lnTo>
                    <a:lnTo>
                      <a:pt x="69000" y="112504"/>
                    </a:lnTo>
                    <a:lnTo>
                      <a:pt x="88500" y="110646"/>
                    </a:lnTo>
                    <a:lnTo>
                      <a:pt x="79500" y="108788"/>
                    </a:lnTo>
                    <a:lnTo>
                      <a:pt x="69000" y="106930"/>
                    </a:lnTo>
                    <a:lnTo>
                      <a:pt x="79500" y="105072"/>
                    </a:lnTo>
                    <a:lnTo>
                      <a:pt x="79500" y="103214"/>
                    </a:lnTo>
                    <a:lnTo>
                      <a:pt x="79500" y="101356"/>
                    </a:lnTo>
                    <a:lnTo>
                      <a:pt x="69000" y="99498"/>
                    </a:lnTo>
                    <a:lnTo>
                      <a:pt x="69000" y="97640"/>
                    </a:lnTo>
                    <a:lnTo>
                      <a:pt x="69000" y="95782"/>
                    </a:lnTo>
                    <a:lnTo>
                      <a:pt x="79500" y="93411"/>
                    </a:lnTo>
                    <a:lnTo>
                      <a:pt x="79500" y="91553"/>
                    </a:lnTo>
                    <a:lnTo>
                      <a:pt x="79500" y="89247"/>
                    </a:lnTo>
                    <a:lnTo>
                      <a:pt x="69000" y="87389"/>
                    </a:lnTo>
                    <a:lnTo>
                      <a:pt x="69000" y="85082"/>
                    </a:lnTo>
                    <a:lnTo>
                      <a:pt x="79500" y="83224"/>
                    </a:lnTo>
                    <a:lnTo>
                      <a:pt x="79500" y="80918"/>
                    </a:lnTo>
                    <a:lnTo>
                      <a:pt x="69000" y="78996"/>
                    </a:lnTo>
                    <a:lnTo>
                      <a:pt x="60000" y="77138"/>
                    </a:lnTo>
                    <a:lnTo>
                      <a:pt x="49500" y="75280"/>
                    </a:lnTo>
                    <a:lnTo>
                      <a:pt x="60000" y="72973"/>
                    </a:lnTo>
                    <a:lnTo>
                      <a:pt x="79500" y="71115"/>
                    </a:lnTo>
                    <a:lnTo>
                      <a:pt x="99000" y="69257"/>
                    </a:lnTo>
                    <a:lnTo>
                      <a:pt x="88500" y="67399"/>
                    </a:lnTo>
                    <a:lnTo>
                      <a:pt x="60000" y="65541"/>
                    </a:lnTo>
                    <a:lnTo>
                      <a:pt x="19500" y="64132"/>
                    </a:lnTo>
                    <a:lnTo>
                      <a:pt x="10500" y="62274"/>
                    </a:lnTo>
                    <a:lnTo>
                      <a:pt x="49500" y="60416"/>
                    </a:lnTo>
                    <a:lnTo>
                      <a:pt x="79500" y="58109"/>
                    </a:lnTo>
                    <a:lnTo>
                      <a:pt x="79500" y="56252"/>
                    </a:lnTo>
                    <a:lnTo>
                      <a:pt x="79500" y="53945"/>
                    </a:lnTo>
                    <a:lnTo>
                      <a:pt x="79500" y="52087"/>
                    </a:lnTo>
                    <a:lnTo>
                      <a:pt x="88500" y="50229"/>
                    </a:lnTo>
                    <a:lnTo>
                      <a:pt x="88500" y="48371"/>
                    </a:lnTo>
                    <a:lnTo>
                      <a:pt x="79500" y="46513"/>
                    </a:lnTo>
                    <a:lnTo>
                      <a:pt x="79500" y="44655"/>
                    </a:lnTo>
                    <a:lnTo>
                      <a:pt x="60000" y="42797"/>
                    </a:lnTo>
                    <a:lnTo>
                      <a:pt x="60000" y="40939"/>
                    </a:lnTo>
                    <a:lnTo>
                      <a:pt x="60000" y="39017"/>
                    </a:lnTo>
                    <a:lnTo>
                      <a:pt x="88500" y="37159"/>
                    </a:lnTo>
                    <a:lnTo>
                      <a:pt x="108000" y="35301"/>
                    </a:lnTo>
                    <a:lnTo>
                      <a:pt x="118500" y="32995"/>
                    </a:lnTo>
                    <a:lnTo>
                      <a:pt x="118500" y="31137"/>
                    </a:lnTo>
                    <a:lnTo>
                      <a:pt x="88500" y="29279"/>
                    </a:lnTo>
                    <a:lnTo>
                      <a:pt x="79500" y="27421"/>
                    </a:lnTo>
                    <a:lnTo>
                      <a:pt x="79500" y="25563"/>
                    </a:lnTo>
                    <a:lnTo>
                      <a:pt x="79500" y="23705"/>
                    </a:lnTo>
                    <a:lnTo>
                      <a:pt x="69000" y="21847"/>
                    </a:lnTo>
                    <a:lnTo>
                      <a:pt x="49500" y="19989"/>
                    </a:lnTo>
                    <a:lnTo>
                      <a:pt x="49500" y="18131"/>
                    </a:lnTo>
                    <a:lnTo>
                      <a:pt x="39000" y="15824"/>
                    </a:lnTo>
                    <a:lnTo>
                      <a:pt x="39000" y="13966"/>
                    </a:lnTo>
                    <a:lnTo>
                      <a:pt x="60000" y="12108"/>
                    </a:lnTo>
                    <a:lnTo>
                      <a:pt x="79500" y="10250"/>
                    </a:lnTo>
                    <a:lnTo>
                      <a:pt x="79500" y="8392"/>
                    </a:lnTo>
                    <a:lnTo>
                      <a:pt x="79500" y="6534"/>
                    </a:lnTo>
                    <a:lnTo>
                      <a:pt x="49500" y="4676"/>
                    </a:lnTo>
                    <a:lnTo>
                      <a:pt x="30000" y="2819"/>
                    </a:lnTo>
                    <a:lnTo>
                      <a:pt x="10500" y="961"/>
                    </a:lnTo>
                    <a:lnTo>
                      <a:pt x="0" y="0"/>
                    </a:lnTo>
                  </a:path>
                </a:pathLst>
              </a:custGeom>
              <a:solidFill>
                <a:srgbClr val="494949"/>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07" name="Shape 107"/>
              <p:cNvSpPr/>
              <p:nvPr/>
            </p:nvSpPr>
            <p:spPr>
              <a:xfrm>
                <a:off x="1477962" y="6337300"/>
                <a:ext cx="2371725" cy="127000"/>
              </a:xfrm>
              <a:custGeom>
                <a:avLst/>
                <a:gdLst/>
                <a:ahLst/>
                <a:cxnLst/>
                <a:rect l="0" t="0" r="0" b="0"/>
                <a:pathLst>
                  <a:path w="120000" h="120000" extrusionOk="0">
                    <a:moveTo>
                      <a:pt x="1044" y="64500"/>
                    </a:moveTo>
                    <a:lnTo>
                      <a:pt x="6987" y="0"/>
                    </a:lnTo>
                    <a:lnTo>
                      <a:pt x="9156" y="10500"/>
                    </a:lnTo>
                    <a:lnTo>
                      <a:pt x="11325" y="43500"/>
                    </a:lnTo>
                    <a:lnTo>
                      <a:pt x="13493" y="64500"/>
                    </a:lnTo>
                    <a:lnTo>
                      <a:pt x="16224" y="64500"/>
                    </a:lnTo>
                    <a:lnTo>
                      <a:pt x="19437" y="64500"/>
                    </a:lnTo>
                    <a:lnTo>
                      <a:pt x="21606" y="64500"/>
                    </a:lnTo>
                    <a:lnTo>
                      <a:pt x="24819" y="75000"/>
                    </a:lnTo>
                    <a:lnTo>
                      <a:pt x="26987" y="97500"/>
                    </a:lnTo>
                    <a:lnTo>
                      <a:pt x="31325" y="118500"/>
                    </a:lnTo>
                    <a:lnTo>
                      <a:pt x="35662" y="118500"/>
                    </a:lnTo>
                    <a:lnTo>
                      <a:pt x="38875" y="118500"/>
                    </a:lnTo>
                    <a:lnTo>
                      <a:pt x="42168" y="108000"/>
                    </a:lnTo>
                    <a:lnTo>
                      <a:pt x="45381" y="97500"/>
                    </a:lnTo>
                    <a:lnTo>
                      <a:pt x="49156" y="97500"/>
                    </a:lnTo>
                    <a:lnTo>
                      <a:pt x="52931" y="85500"/>
                    </a:lnTo>
                    <a:lnTo>
                      <a:pt x="57269" y="64500"/>
                    </a:lnTo>
                    <a:lnTo>
                      <a:pt x="60000" y="64500"/>
                    </a:lnTo>
                    <a:lnTo>
                      <a:pt x="62088" y="64500"/>
                    </a:lnTo>
                    <a:lnTo>
                      <a:pt x="65381" y="64500"/>
                    </a:lnTo>
                    <a:lnTo>
                      <a:pt x="67550" y="75000"/>
                    </a:lnTo>
                    <a:lnTo>
                      <a:pt x="70200" y="85500"/>
                    </a:lnTo>
                    <a:lnTo>
                      <a:pt x="72369" y="85500"/>
                    </a:lnTo>
                    <a:lnTo>
                      <a:pt x="78313" y="75000"/>
                    </a:lnTo>
                    <a:lnTo>
                      <a:pt x="80481" y="64500"/>
                    </a:lnTo>
                    <a:lnTo>
                      <a:pt x="82650" y="54000"/>
                    </a:lnTo>
                    <a:lnTo>
                      <a:pt x="85863" y="54000"/>
                    </a:lnTo>
                    <a:lnTo>
                      <a:pt x="88032" y="54000"/>
                    </a:lnTo>
                    <a:lnTo>
                      <a:pt x="91325" y="54000"/>
                    </a:lnTo>
                    <a:lnTo>
                      <a:pt x="95582" y="54000"/>
                    </a:lnTo>
                    <a:lnTo>
                      <a:pt x="98875" y="54000"/>
                    </a:lnTo>
                    <a:lnTo>
                      <a:pt x="103212" y="43500"/>
                    </a:lnTo>
                    <a:lnTo>
                      <a:pt x="105301" y="43500"/>
                    </a:lnTo>
                    <a:lnTo>
                      <a:pt x="108594" y="43500"/>
                    </a:lnTo>
                    <a:lnTo>
                      <a:pt x="110763" y="43500"/>
                    </a:lnTo>
                    <a:lnTo>
                      <a:pt x="112931" y="54000"/>
                    </a:lnTo>
                    <a:lnTo>
                      <a:pt x="115582" y="64500"/>
                    </a:lnTo>
                    <a:lnTo>
                      <a:pt x="117751" y="33000"/>
                    </a:lnTo>
                    <a:lnTo>
                      <a:pt x="119919" y="21000"/>
                    </a:lnTo>
                    <a:lnTo>
                      <a:pt x="117751" y="33000"/>
                    </a:lnTo>
                    <a:lnTo>
                      <a:pt x="115582" y="43500"/>
                    </a:lnTo>
                    <a:lnTo>
                      <a:pt x="113413" y="54000"/>
                    </a:lnTo>
                    <a:lnTo>
                      <a:pt x="111244" y="54000"/>
                    </a:lnTo>
                    <a:lnTo>
                      <a:pt x="108594" y="43500"/>
                    </a:lnTo>
                    <a:lnTo>
                      <a:pt x="106425" y="43500"/>
                    </a:lnTo>
                    <a:lnTo>
                      <a:pt x="104257" y="43500"/>
                    </a:lnTo>
                    <a:lnTo>
                      <a:pt x="99357" y="64500"/>
                    </a:lnTo>
                    <a:lnTo>
                      <a:pt x="96144" y="85500"/>
                    </a:lnTo>
                    <a:lnTo>
                      <a:pt x="93975" y="108000"/>
                    </a:lnTo>
                    <a:lnTo>
                      <a:pt x="91325" y="108000"/>
                    </a:lnTo>
                    <a:lnTo>
                      <a:pt x="89156" y="97500"/>
                    </a:lnTo>
                    <a:lnTo>
                      <a:pt x="86987" y="85500"/>
                    </a:lnTo>
                    <a:lnTo>
                      <a:pt x="84819" y="75000"/>
                    </a:lnTo>
                    <a:lnTo>
                      <a:pt x="82088" y="54000"/>
                    </a:lnTo>
                    <a:lnTo>
                      <a:pt x="77269" y="54000"/>
                    </a:lnTo>
                    <a:lnTo>
                      <a:pt x="73493" y="54000"/>
                    </a:lnTo>
                    <a:lnTo>
                      <a:pt x="70763" y="64500"/>
                    </a:lnTo>
                    <a:lnTo>
                      <a:pt x="68594" y="75000"/>
                    </a:lnTo>
                    <a:lnTo>
                      <a:pt x="66425" y="85500"/>
                    </a:lnTo>
                    <a:lnTo>
                      <a:pt x="64257" y="85500"/>
                    </a:lnTo>
                    <a:lnTo>
                      <a:pt x="60000" y="85500"/>
                    </a:lnTo>
                    <a:lnTo>
                      <a:pt x="55662" y="85500"/>
                    </a:lnTo>
                    <a:lnTo>
                      <a:pt x="52931" y="85500"/>
                    </a:lnTo>
                    <a:lnTo>
                      <a:pt x="50763" y="75000"/>
                    </a:lnTo>
                    <a:lnTo>
                      <a:pt x="48594" y="75000"/>
                    </a:lnTo>
                    <a:lnTo>
                      <a:pt x="46425" y="85500"/>
                    </a:lnTo>
                    <a:lnTo>
                      <a:pt x="44257" y="85500"/>
                    </a:lnTo>
                    <a:lnTo>
                      <a:pt x="42168" y="97500"/>
                    </a:lnTo>
                    <a:lnTo>
                      <a:pt x="38875" y="97500"/>
                    </a:lnTo>
                    <a:lnTo>
                      <a:pt x="35662" y="85500"/>
                    </a:lnTo>
                    <a:lnTo>
                      <a:pt x="33493" y="85500"/>
                    </a:lnTo>
                    <a:lnTo>
                      <a:pt x="31325" y="64500"/>
                    </a:lnTo>
                    <a:lnTo>
                      <a:pt x="29156" y="54000"/>
                    </a:lnTo>
                    <a:lnTo>
                      <a:pt x="26987" y="64500"/>
                    </a:lnTo>
                    <a:lnTo>
                      <a:pt x="24819" y="85500"/>
                    </a:lnTo>
                    <a:lnTo>
                      <a:pt x="22650" y="85500"/>
                    </a:lnTo>
                    <a:lnTo>
                      <a:pt x="20562" y="85500"/>
                    </a:lnTo>
                    <a:lnTo>
                      <a:pt x="17831" y="75000"/>
                    </a:lnTo>
                    <a:lnTo>
                      <a:pt x="15662" y="75000"/>
                    </a:lnTo>
                    <a:lnTo>
                      <a:pt x="13493" y="33000"/>
                    </a:lnTo>
                    <a:lnTo>
                      <a:pt x="11325" y="10500"/>
                    </a:lnTo>
                    <a:lnTo>
                      <a:pt x="9156" y="21000"/>
                    </a:lnTo>
                    <a:lnTo>
                      <a:pt x="6506" y="33000"/>
                    </a:lnTo>
                    <a:lnTo>
                      <a:pt x="4337" y="54000"/>
                    </a:lnTo>
                    <a:lnTo>
                      <a:pt x="2168" y="54000"/>
                    </a:lnTo>
                    <a:lnTo>
                      <a:pt x="0" y="75000"/>
                    </a:lnTo>
                    <a:lnTo>
                      <a:pt x="1044" y="64500"/>
                    </a:lnTo>
                  </a:path>
                </a:pathLst>
              </a:custGeom>
              <a:solidFill>
                <a:srgbClr val="393939"/>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08" name="Shape 108"/>
              <p:cNvSpPr/>
              <p:nvPr/>
            </p:nvSpPr>
            <p:spPr>
              <a:xfrm>
                <a:off x="4402137" y="6311900"/>
                <a:ext cx="2733675" cy="128587"/>
              </a:xfrm>
              <a:custGeom>
                <a:avLst/>
                <a:gdLst/>
                <a:ahLst/>
                <a:cxnLst/>
                <a:rect l="0" t="0" r="0" b="0"/>
                <a:pathLst>
                  <a:path w="120000" h="120000" extrusionOk="0">
                    <a:moveTo>
                      <a:pt x="0" y="0"/>
                    </a:moveTo>
                    <a:lnTo>
                      <a:pt x="119930" y="0"/>
                    </a:lnTo>
                    <a:lnTo>
                      <a:pt x="114285" y="32592"/>
                    </a:lnTo>
                    <a:lnTo>
                      <a:pt x="112404" y="10370"/>
                    </a:lnTo>
                    <a:lnTo>
                      <a:pt x="110592" y="0"/>
                    </a:lnTo>
                    <a:lnTo>
                      <a:pt x="108710" y="22222"/>
                    </a:lnTo>
                    <a:lnTo>
                      <a:pt x="106829" y="65185"/>
                    </a:lnTo>
                    <a:lnTo>
                      <a:pt x="104947" y="85925"/>
                    </a:lnTo>
                    <a:lnTo>
                      <a:pt x="103066" y="108148"/>
                    </a:lnTo>
                    <a:lnTo>
                      <a:pt x="98815" y="118518"/>
                    </a:lnTo>
                    <a:lnTo>
                      <a:pt x="94146" y="118518"/>
                    </a:lnTo>
                    <a:lnTo>
                      <a:pt x="91358" y="108148"/>
                    </a:lnTo>
                    <a:lnTo>
                      <a:pt x="89477" y="96296"/>
                    </a:lnTo>
                    <a:lnTo>
                      <a:pt x="87108" y="108148"/>
                    </a:lnTo>
                    <a:lnTo>
                      <a:pt x="85296" y="108148"/>
                    </a:lnTo>
                    <a:lnTo>
                      <a:pt x="81533" y="108148"/>
                    </a:lnTo>
                    <a:lnTo>
                      <a:pt x="78257" y="96296"/>
                    </a:lnTo>
                    <a:lnTo>
                      <a:pt x="76376" y="96296"/>
                    </a:lnTo>
                    <a:lnTo>
                      <a:pt x="73519" y="85925"/>
                    </a:lnTo>
                    <a:lnTo>
                      <a:pt x="71707" y="85925"/>
                    </a:lnTo>
                    <a:lnTo>
                      <a:pt x="69825" y="53333"/>
                    </a:lnTo>
                    <a:lnTo>
                      <a:pt x="67456" y="22222"/>
                    </a:lnTo>
                    <a:lnTo>
                      <a:pt x="65087" y="22222"/>
                    </a:lnTo>
                    <a:lnTo>
                      <a:pt x="63275" y="22222"/>
                    </a:lnTo>
                    <a:lnTo>
                      <a:pt x="61393" y="22222"/>
                    </a:lnTo>
                    <a:lnTo>
                      <a:pt x="59024" y="42962"/>
                    </a:lnTo>
                    <a:lnTo>
                      <a:pt x="54843" y="65185"/>
                    </a:lnTo>
                    <a:lnTo>
                      <a:pt x="52473" y="75555"/>
                    </a:lnTo>
                    <a:lnTo>
                      <a:pt x="50592" y="75555"/>
                    </a:lnTo>
                    <a:lnTo>
                      <a:pt x="47804" y="65185"/>
                    </a:lnTo>
                    <a:lnTo>
                      <a:pt x="45923" y="42962"/>
                    </a:lnTo>
                    <a:lnTo>
                      <a:pt x="44041" y="32592"/>
                    </a:lnTo>
                    <a:lnTo>
                      <a:pt x="41672" y="32592"/>
                    </a:lnTo>
                    <a:lnTo>
                      <a:pt x="39372" y="32592"/>
                    </a:lnTo>
                    <a:lnTo>
                      <a:pt x="37003" y="42962"/>
                    </a:lnTo>
                    <a:lnTo>
                      <a:pt x="33240" y="42962"/>
                    </a:lnTo>
                    <a:lnTo>
                      <a:pt x="30452" y="53333"/>
                    </a:lnTo>
                    <a:lnTo>
                      <a:pt x="28083" y="65185"/>
                    </a:lnTo>
                    <a:lnTo>
                      <a:pt x="26202" y="65185"/>
                    </a:lnTo>
                    <a:lnTo>
                      <a:pt x="23902" y="65185"/>
                    </a:lnTo>
                    <a:lnTo>
                      <a:pt x="19651" y="65185"/>
                    </a:lnTo>
                    <a:lnTo>
                      <a:pt x="15958" y="42962"/>
                    </a:lnTo>
                    <a:lnTo>
                      <a:pt x="13588" y="32592"/>
                    </a:lnTo>
                    <a:lnTo>
                      <a:pt x="11707" y="32592"/>
                    </a:lnTo>
                    <a:lnTo>
                      <a:pt x="9825" y="22222"/>
                    </a:lnTo>
                    <a:lnTo>
                      <a:pt x="7944" y="10370"/>
                    </a:lnTo>
                    <a:lnTo>
                      <a:pt x="6062" y="10370"/>
                    </a:lnTo>
                    <a:lnTo>
                      <a:pt x="4250" y="22222"/>
                    </a:lnTo>
                    <a:lnTo>
                      <a:pt x="2369" y="32592"/>
                    </a:lnTo>
                    <a:lnTo>
                      <a:pt x="487" y="53333"/>
                    </a:lnTo>
                  </a:path>
                </a:pathLst>
              </a:custGeom>
              <a:solidFill>
                <a:srgbClr val="313131"/>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09" name="Shape 109"/>
              <p:cNvSpPr/>
              <p:nvPr/>
            </p:nvSpPr>
            <p:spPr>
              <a:xfrm>
                <a:off x="8588375" y="3179761"/>
                <a:ext cx="127000" cy="2168525"/>
              </a:xfrm>
              <a:custGeom>
                <a:avLst/>
                <a:gdLst/>
                <a:ahLst/>
                <a:cxnLst/>
                <a:rect l="0" t="0" r="0" b="0"/>
                <a:pathLst>
                  <a:path w="120000" h="120000" extrusionOk="0">
                    <a:moveTo>
                      <a:pt x="0" y="0"/>
                    </a:moveTo>
                    <a:lnTo>
                      <a:pt x="49500" y="9575"/>
                    </a:lnTo>
                    <a:lnTo>
                      <a:pt x="79500" y="12122"/>
                    </a:lnTo>
                    <a:lnTo>
                      <a:pt x="88500" y="14670"/>
                    </a:lnTo>
                    <a:lnTo>
                      <a:pt x="99000" y="17218"/>
                    </a:lnTo>
                    <a:lnTo>
                      <a:pt x="88500" y="20380"/>
                    </a:lnTo>
                    <a:lnTo>
                      <a:pt x="69000" y="23631"/>
                    </a:lnTo>
                    <a:lnTo>
                      <a:pt x="60000" y="26178"/>
                    </a:lnTo>
                    <a:lnTo>
                      <a:pt x="49500" y="29341"/>
                    </a:lnTo>
                    <a:lnTo>
                      <a:pt x="49500" y="31888"/>
                    </a:lnTo>
                    <a:lnTo>
                      <a:pt x="49500" y="34436"/>
                    </a:lnTo>
                    <a:lnTo>
                      <a:pt x="60000" y="36983"/>
                    </a:lnTo>
                    <a:lnTo>
                      <a:pt x="60000" y="40146"/>
                    </a:lnTo>
                    <a:lnTo>
                      <a:pt x="79500" y="43396"/>
                    </a:lnTo>
                    <a:lnTo>
                      <a:pt x="79500" y="45944"/>
                    </a:lnTo>
                    <a:lnTo>
                      <a:pt x="79500" y="51039"/>
                    </a:lnTo>
                    <a:lnTo>
                      <a:pt x="79500" y="53587"/>
                    </a:lnTo>
                    <a:lnTo>
                      <a:pt x="79500" y="57364"/>
                    </a:lnTo>
                    <a:lnTo>
                      <a:pt x="79500" y="61229"/>
                    </a:lnTo>
                    <a:lnTo>
                      <a:pt x="88500" y="65095"/>
                    </a:lnTo>
                    <a:lnTo>
                      <a:pt x="99000" y="67642"/>
                    </a:lnTo>
                    <a:lnTo>
                      <a:pt x="99000" y="70190"/>
                    </a:lnTo>
                    <a:lnTo>
                      <a:pt x="88500" y="73352"/>
                    </a:lnTo>
                    <a:lnTo>
                      <a:pt x="69000" y="76515"/>
                    </a:lnTo>
                    <a:lnTo>
                      <a:pt x="79500" y="79062"/>
                    </a:lnTo>
                    <a:lnTo>
                      <a:pt x="99000" y="81610"/>
                    </a:lnTo>
                    <a:lnTo>
                      <a:pt x="99000" y="84158"/>
                    </a:lnTo>
                    <a:lnTo>
                      <a:pt x="88500" y="89253"/>
                    </a:lnTo>
                    <a:lnTo>
                      <a:pt x="79500" y="93118"/>
                    </a:lnTo>
                    <a:lnTo>
                      <a:pt x="79500" y="95666"/>
                    </a:lnTo>
                    <a:lnTo>
                      <a:pt x="88500" y="98213"/>
                    </a:lnTo>
                    <a:lnTo>
                      <a:pt x="108000" y="100761"/>
                    </a:lnTo>
                    <a:lnTo>
                      <a:pt x="108000" y="103308"/>
                    </a:lnTo>
                    <a:lnTo>
                      <a:pt x="88500" y="106559"/>
                    </a:lnTo>
                    <a:lnTo>
                      <a:pt x="69000" y="109106"/>
                    </a:lnTo>
                    <a:lnTo>
                      <a:pt x="79500" y="112269"/>
                    </a:lnTo>
                    <a:lnTo>
                      <a:pt x="99000" y="114816"/>
                    </a:lnTo>
                    <a:lnTo>
                      <a:pt x="108000" y="117364"/>
                    </a:lnTo>
                    <a:lnTo>
                      <a:pt x="118500" y="119912"/>
                    </a:lnTo>
                    <a:lnTo>
                      <a:pt x="88500" y="114202"/>
                    </a:lnTo>
                    <a:lnTo>
                      <a:pt x="60000" y="111654"/>
                    </a:lnTo>
                    <a:lnTo>
                      <a:pt x="49500" y="109106"/>
                    </a:lnTo>
                    <a:lnTo>
                      <a:pt x="49500" y="103923"/>
                    </a:lnTo>
                    <a:lnTo>
                      <a:pt x="69000" y="101376"/>
                    </a:lnTo>
                    <a:lnTo>
                      <a:pt x="88500" y="98828"/>
                    </a:lnTo>
                    <a:lnTo>
                      <a:pt x="88500" y="95666"/>
                    </a:lnTo>
                    <a:lnTo>
                      <a:pt x="88500" y="93118"/>
                    </a:lnTo>
                    <a:lnTo>
                      <a:pt x="88500" y="90571"/>
                    </a:lnTo>
                    <a:lnTo>
                      <a:pt x="99000" y="87408"/>
                    </a:lnTo>
                    <a:lnTo>
                      <a:pt x="99000" y="84860"/>
                    </a:lnTo>
                    <a:lnTo>
                      <a:pt x="99000" y="80995"/>
                    </a:lnTo>
                    <a:lnTo>
                      <a:pt x="99000" y="75900"/>
                    </a:lnTo>
                    <a:lnTo>
                      <a:pt x="60000" y="73352"/>
                    </a:lnTo>
                    <a:lnTo>
                      <a:pt x="39000" y="70190"/>
                    </a:lnTo>
                    <a:lnTo>
                      <a:pt x="39000" y="67642"/>
                    </a:lnTo>
                    <a:lnTo>
                      <a:pt x="39000" y="63777"/>
                    </a:lnTo>
                    <a:lnTo>
                      <a:pt x="39000" y="59999"/>
                    </a:lnTo>
                    <a:lnTo>
                      <a:pt x="39000" y="56134"/>
                    </a:lnTo>
                    <a:lnTo>
                      <a:pt x="39000" y="53587"/>
                    </a:lnTo>
                    <a:lnTo>
                      <a:pt x="39000" y="51039"/>
                    </a:lnTo>
                    <a:lnTo>
                      <a:pt x="39000" y="48491"/>
                    </a:lnTo>
                    <a:lnTo>
                      <a:pt x="60000" y="45944"/>
                    </a:lnTo>
                    <a:lnTo>
                      <a:pt x="69000" y="42693"/>
                    </a:lnTo>
                    <a:lnTo>
                      <a:pt x="69000" y="39531"/>
                    </a:lnTo>
                    <a:lnTo>
                      <a:pt x="69000" y="36983"/>
                    </a:lnTo>
                    <a:lnTo>
                      <a:pt x="69000" y="34436"/>
                    </a:lnTo>
                    <a:lnTo>
                      <a:pt x="69000" y="30658"/>
                    </a:lnTo>
                    <a:lnTo>
                      <a:pt x="69000" y="28023"/>
                    </a:lnTo>
                    <a:lnTo>
                      <a:pt x="69000" y="25475"/>
                    </a:lnTo>
                    <a:lnTo>
                      <a:pt x="69000" y="22313"/>
                    </a:lnTo>
                    <a:lnTo>
                      <a:pt x="69000" y="19765"/>
                    </a:lnTo>
                    <a:lnTo>
                      <a:pt x="79500" y="17218"/>
                    </a:lnTo>
                    <a:lnTo>
                      <a:pt x="88500" y="14055"/>
                    </a:lnTo>
                    <a:lnTo>
                      <a:pt x="69000" y="11508"/>
                    </a:lnTo>
                    <a:lnTo>
                      <a:pt x="39000" y="8960"/>
                    </a:lnTo>
                    <a:lnTo>
                      <a:pt x="19500" y="6412"/>
                    </a:lnTo>
                    <a:lnTo>
                      <a:pt x="19500" y="3865"/>
                    </a:lnTo>
                    <a:lnTo>
                      <a:pt x="10500" y="1317"/>
                    </a:lnTo>
                    <a:lnTo>
                      <a:pt x="0" y="0"/>
                    </a:lnTo>
                  </a:path>
                </a:pathLst>
              </a:custGeom>
              <a:solidFill>
                <a:srgbClr val="9A9A9A"/>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10" name="Shape 110"/>
              <p:cNvSpPr/>
              <p:nvPr/>
            </p:nvSpPr>
            <p:spPr>
              <a:xfrm>
                <a:off x="390525" y="323850"/>
                <a:ext cx="169861" cy="3389311"/>
              </a:xfrm>
              <a:custGeom>
                <a:avLst/>
                <a:gdLst/>
                <a:ahLst/>
                <a:cxnLst/>
                <a:rect l="0" t="0" r="0" b="0"/>
                <a:pathLst>
                  <a:path w="120000" h="120000" extrusionOk="0">
                    <a:moveTo>
                      <a:pt x="0" y="0"/>
                    </a:moveTo>
                    <a:lnTo>
                      <a:pt x="118878" y="6519"/>
                    </a:lnTo>
                    <a:lnTo>
                      <a:pt x="118878" y="55475"/>
                    </a:lnTo>
                    <a:lnTo>
                      <a:pt x="59439" y="58735"/>
                    </a:lnTo>
                    <a:lnTo>
                      <a:pt x="59439" y="65255"/>
                    </a:lnTo>
                    <a:lnTo>
                      <a:pt x="74018" y="68515"/>
                    </a:lnTo>
                    <a:lnTo>
                      <a:pt x="44859" y="71775"/>
                    </a:lnTo>
                    <a:lnTo>
                      <a:pt x="44859" y="75091"/>
                    </a:lnTo>
                    <a:lnTo>
                      <a:pt x="30280" y="78351"/>
                    </a:lnTo>
                    <a:lnTo>
                      <a:pt x="44859" y="81611"/>
                    </a:lnTo>
                    <a:lnTo>
                      <a:pt x="59439" y="84871"/>
                    </a:lnTo>
                    <a:lnTo>
                      <a:pt x="59439" y="88131"/>
                    </a:lnTo>
                    <a:lnTo>
                      <a:pt x="74018" y="91391"/>
                    </a:lnTo>
                    <a:lnTo>
                      <a:pt x="44859" y="94651"/>
                    </a:lnTo>
                    <a:lnTo>
                      <a:pt x="30280" y="97911"/>
                    </a:lnTo>
                    <a:lnTo>
                      <a:pt x="30280" y="101170"/>
                    </a:lnTo>
                    <a:lnTo>
                      <a:pt x="44859" y="105274"/>
                    </a:lnTo>
                    <a:lnTo>
                      <a:pt x="44859" y="109320"/>
                    </a:lnTo>
                    <a:lnTo>
                      <a:pt x="30280" y="113423"/>
                    </a:lnTo>
                    <a:lnTo>
                      <a:pt x="44859" y="116683"/>
                    </a:lnTo>
                    <a:lnTo>
                      <a:pt x="59439" y="119943"/>
                    </a:lnTo>
                    <a:lnTo>
                      <a:pt x="14579" y="115840"/>
                    </a:lnTo>
                    <a:lnTo>
                      <a:pt x="14579" y="110950"/>
                    </a:lnTo>
                    <a:lnTo>
                      <a:pt x="14579" y="107690"/>
                    </a:lnTo>
                    <a:lnTo>
                      <a:pt x="30280" y="104430"/>
                    </a:lnTo>
                    <a:lnTo>
                      <a:pt x="44859" y="101170"/>
                    </a:lnTo>
                    <a:lnTo>
                      <a:pt x="44859" y="94651"/>
                    </a:lnTo>
                    <a:lnTo>
                      <a:pt x="44859" y="89761"/>
                    </a:lnTo>
                    <a:lnTo>
                      <a:pt x="44859" y="86501"/>
                    </a:lnTo>
                    <a:lnTo>
                      <a:pt x="44859" y="83241"/>
                    </a:lnTo>
                    <a:lnTo>
                      <a:pt x="59439" y="79981"/>
                    </a:lnTo>
                    <a:lnTo>
                      <a:pt x="59439" y="75878"/>
                    </a:lnTo>
                    <a:lnTo>
                      <a:pt x="59439" y="72618"/>
                    </a:lnTo>
                    <a:lnTo>
                      <a:pt x="44859" y="69358"/>
                    </a:lnTo>
                    <a:lnTo>
                      <a:pt x="44859" y="66098"/>
                    </a:lnTo>
                    <a:lnTo>
                      <a:pt x="59439" y="62838"/>
                    </a:lnTo>
                    <a:lnTo>
                      <a:pt x="74018" y="59578"/>
                    </a:lnTo>
                    <a:lnTo>
                      <a:pt x="74018" y="55475"/>
                    </a:lnTo>
                    <a:lnTo>
                      <a:pt x="74018" y="52215"/>
                    </a:lnTo>
                    <a:lnTo>
                      <a:pt x="74018" y="48955"/>
                    </a:lnTo>
                    <a:lnTo>
                      <a:pt x="74018" y="44852"/>
                    </a:lnTo>
                    <a:lnTo>
                      <a:pt x="74018" y="40805"/>
                    </a:lnTo>
                    <a:lnTo>
                      <a:pt x="74018" y="37545"/>
                    </a:lnTo>
                    <a:lnTo>
                      <a:pt x="74018" y="31025"/>
                    </a:lnTo>
                    <a:lnTo>
                      <a:pt x="59439" y="27765"/>
                    </a:lnTo>
                    <a:lnTo>
                      <a:pt x="59439" y="24505"/>
                    </a:lnTo>
                    <a:lnTo>
                      <a:pt x="59439" y="21189"/>
                    </a:lnTo>
                    <a:lnTo>
                      <a:pt x="59439" y="17929"/>
                    </a:lnTo>
                    <a:lnTo>
                      <a:pt x="59439" y="14669"/>
                    </a:lnTo>
                    <a:lnTo>
                      <a:pt x="59439" y="11409"/>
                    </a:lnTo>
                    <a:lnTo>
                      <a:pt x="59439" y="8149"/>
                    </a:lnTo>
                    <a:lnTo>
                      <a:pt x="30280" y="4889"/>
                    </a:lnTo>
                    <a:lnTo>
                      <a:pt x="0" y="0"/>
                    </a:lnTo>
                  </a:path>
                </a:pathLst>
              </a:custGeom>
              <a:solidFill>
                <a:srgbClr val="9A9A9A"/>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11" name="Shape 111"/>
              <p:cNvSpPr/>
              <p:nvPr/>
            </p:nvSpPr>
            <p:spPr>
              <a:xfrm>
                <a:off x="412750" y="693737"/>
                <a:ext cx="147636" cy="2697161"/>
              </a:xfrm>
              <a:custGeom>
                <a:avLst/>
                <a:gdLst/>
                <a:ahLst/>
                <a:cxnLst/>
                <a:rect l="0" t="0" r="0" b="0"/>
                <a:pathLst>
                  <a:path w="120000" h="120000" extrusionOk="0">
                    <a:moveTo>
                      <a:pt x="118709" y="0"/>
                    </a:moveTo>
                    <a:lnTo>
                      <a:pt x="101935" y="5155"/>
                    </a:lnTo>
                    <a:lnTo>
                      <a:pt x="101935" y="9252"/>
                    </a:lnTo>
                    <a:lnTo>
                      <a:pt x="85161" y="13349"/>
                    </a:lnTo>
                    <a:lnTo>
                      <a:pt x="33548" y="17445"/>
                    </a:lnTo>
                    <a:lnTo>
                      <a:pt x="33548" y="21542"/>
                    </a:lnTo>
                    <a:lnTo>
                      <a:pt x="33548" y="25638"/>
                    </a:lnTo>
                    <a:lnTo>
                      <a:pt x="50322" y="29735"/>
                    </a:lnTo>
                    <a:lnTo>
                      <a:pt x="68387" y="33831"/>
                    </a:lnTo>
                    <a:lnTo>
                      <a:pt x="68387" y="37928"/>
                    </a:lnTo>
                    <a:lnTo>
                      <a:pt x="50322" y="43084"/>
                    </a:lnTo>
                    <a:lnTo>
                      <a:pt x="50322" y="47180"/>
                    </a:lnTo>
                    <a:lnTo>
                      <a:pt x="50322" y="51277"/>
                    </a:lnTo>
                    <a:lnTo>
                      <a:pt x="50322" y="55373"/>
                    </a:lnTo>
                    <a:lnTo>
                      <a:pt x="16774" y="60459"/>
                    </a:lnTo>
                    <a:lnTo>
                      <a:pt x="0" y="64555"/>
                    </a:lnTo>
                    <a:lnTo>
                      <a:pt x="0" y="68652"/>
                    </a:lnTo>
                    <a:lnTo>
                      <a:pt x="33548" y="72748"/>
                    </a:lnTo>
                    <a:lnTo>
                      <a:pt x="33548" y="77904"/>
                    </a:lnTo>
                    <a:lnTo>
                      <a:pt x="16774" y="83060"/>
                    </a:lnTo>
                    <a:lnTo>
                      <a:pt x="16774" y="87157"/>
                    </a:lnTo>
                    <a:lnTo>
                      <a:pt x="16774" y="91253"/>
                    </a:lnTo>
                    <a:lnTo>
                      <a:pt x="16774" y="95350"/>
                    </a:lnTo>
                    <a:lnTo>
                      <a:pt x="0" y="99446"/>
                    </a:lnTo>
                    <a:lnTo>
                      <a:pt x="0" y="103543"/>
                    </a:lnTo>
                    <a:lnTo>
                      <a:pt x="16774" y="107639"/>
                    </a:lnTo>
                    <a:lnTo>
                      <a:pt x="68387" y="111736"/>
                    </a:lnTo>
                    <a:lnTo>
                      <a:pt x="68387" y="115832"/>
                    </a:lnTo>
                    <a:lnTo>
                      <a:pt x="33548" y="119929"/>
                    </a:lnTo>
                    <a:lnTo>
                      <a:pt x="68387" y="115832"/>
                    </a:lnTo>
                    <a:lnTo>
                      <a:pt x="50322" y="110676"/>
                    </a:lnTo>
                    <a:lnTo>
                      <a:pt x="33548" y="106580"/>
                    </a:lnTo>
                    <a:lnTo>
                      <a:pt x="33548" y="101494"/>
                    </a:lnTo>
                    <a:lnTo>
                      <a:pt x="33548" y="97398"/>
                    </a:lnTo>
                    <a:lnTo>
                      <a:pt x="33548" y="93301"/>
                    </a:lnTo>
                    <a:lnTo>
                      <a:pt x="33548" y="89205"/>
                    </a:lnTo>
                    <a:lnTo>
                      <a:pt x="33548" y="85108"/>
                    </a:lnTo>
                    <a:lnTo>
                      <a:pt x="68387" y="81012"/>
                    </a:lnTo>
                    <a:lnTo>
                      <a:pt x="85161" y="76845"/>
                    </a:lnTo>
                    <a:lnTo>
                      <a:pt x="50322" y="72748"/>
                    </a:lnTo>
                    <a:lnTo>
                      <a:pt x="16774" y="68652"/>
                    </a:lnTo>
                    <a:lnTo>
                      <a:pt x="16774" y="64555"/>
                    </a:lnTo>
                    <a:lnTo>
                      <a:pt x="33548" y="60459"/>
                    </a:lnTo>
                    <a:lnTo>
                      <a:pt x="50322" y="56362"/>
                    </a:lnTo>
                    <a:lnTo>
                      <a:pt x="50322" y="52266"/>
                    </a:lnTo>
                    <a:lnTo>
                      <a:pt x="68387" y="48169"/>
                    </a:lnTo>
                    <a:lnTo>
                      <a:pt x="85161" y="44072"/>
                    </a:lnTo>
                    <a:lnTo>
                      <a:pt x="85161" y="39976"/>
                    </a:lnTo>
                    <a:lnTo>
                      <a:pt x="68387" y="35879"/>
                    </a:lnTo>
                    <a:lnTo>
                      <a:pt x="50322" y="31783"/>
                    </a:lnTo>
                    <a:lnTo>
                      <a:pt x="33548" y="27686"/>
                    </a:lnTo>
                    <a:lnTo>
                      <a:pt x="33548" y="23590"/>
                    </a:lnTo>
                    <a:lnTo>
                      <a:pt x="33548" y="19493"/>
                    </a:lnTo>
                    <a:lnTo>
                      <a:pt x="85161" y="15397"/>
                    </a:lnTo>
                    <a:lnTo>
                      <a:pt x="85161" y="11300"/>
                    </a:lnTo>
                    <a:lnTo>
                      <a:pt x="85161" y="7204"/>
                    </a:lnTo>
                  </a:path>
                </a:pathLst>
              </a:custGeom>
              <a:solidFill>
                <a:srgbClr val="494949"/>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12" name="Shape 112"/>
              <p:cNvSpPr/>
              <p:nvPr/>
            </p:nvSpPr>
            <p:spPr>
              <a:xfrm>
                <a:off x="1843086" y="323850"/>
                <a:ext cx="4011611" cy="185736"/>
              </a:xfrm>
              <a:custGeom>
                <a:avLst/>
                <a:gdLst/>
                <a:ahLst/>
                <a:cxnLst/>
                <a:rect l="0" t="0" r="0" b="0"/>
                <a:pathLst>
                  <a:path w="120000" h="120000" extrusionOk="0">
                    <a:moveTo>
                      <a:pt x="0" y="118974"/>
                    </a:moveTo>
                    <a:lnTo>
                      <a:pt x="3846" y="74871"/>
                    </a:lnTo>
                    <a:lnTo>
                      <a:pt x="6363" y="59487"/>
                    </a:lnTo>
                    <a:lnTo>
                      <a:pt x="8927" y="45128"/>
                    </a:lnTo>
                    <a:lnTo>
                      <a:pt x="11491" y="45128"/>
                    </a:lnTo>
                    <a:lnTo>
                      <a:pt x="14056" y="59487"/>
                    </a:lnTo>
                    <a:lnTo>
                      <a:pt x="17237" y="89230"/>
                    </a:lnTo>
                    <a:lnTo>
                      <a:pt x="19802" y="89230"/>
                    </a:lnTo>
                    <a:lnTo>
                      <a:pt x="22318" y="89230"/>
                    </a:lnTo>
                    <a:lnTo>
                      <a:pt x="24883" y="89230"/>
                    </a:lnTo>
                    <a:lnTo>
                      <a:pt x="28064" y="89230"/>
                    </a:lnTo>
                    <a:lnTo>
                      <a:pt x="30629" y="74871"/>
                    </a:lnTo>
                    <a:lnTo>
                      <a:pt x="35710" y="59487"/>
                    </a:lnTo>
                    <a:lnTo>
                      <a:pt x="39556" y="59487"/>
                    </a:lnTo>
                    <a:lnTo>
                      <a:pt x="42121" y="45128"/>
                    </a:lnTo>
                    <a:lnTo>
                      <a:pt x="44685" y="45128"/>
                    </a:lnTo>
                    <a:lnTo>
                      <a:pt x="47867" y="59487"/>
                    </a:lnTo>
                    <a:lnTo>
                      <a:pt x="50383" y="59487"/>
                    </a:lnTo>
                    <a:lnTo>
                      <a:pt x="52948" y="59487"/>
                    </a:lnTo>
                    <a:lnTo>
                      <a:pt x="57411" y="59487"/>
                    </a:lnTo>
                    <a:lnTo>
                      <a:pt x="60593" y="45128"/>
                    </a:lnTo>
                    <a:lnTo>
                      <a:pt x="63822" y="45128"/>
                    </a:lnTo>
                    <a:lnTo>
                      <a:pt x="66339" y="45128"/>
                    </a:lnTo>
                    <a:lnTo>
                      <a:pt x="68903" y="45128"/>
                    </a:lnTo>
                    <a:lnTo>
                      <a:pt x="71468" y="29743"/>
                    </a:lnTo>
                    <a:lnTo>
                      <a:pt x="74032" y="0"/>
                    </a:lnTo>
                    <a:lnTo>
                      <a:pt x="117388" y="0"/>
                    </a:lnTo>
                    <a:lnTo>
                      <a:pt x="119952" y="29743"/>
                    </a:lnTo>
                    <a:lnTo>
                      <a:pt x="117388" y="59487"/>
                    </a:lnTo>
                    <a:lnTo>
                      <a:pt x="114871" y="59487"/>
                    </a:lnTo>
                    <a:lnTo>
                      <a:pt x="111642" y="59487"/>
                    </a:lnTo>
                    <a:lnTo>
                      <a:pt x="109125" y="59487"/>
                    </a:lnTo>
                    <a:lnTo>
                      <a:pt x="106561" y="59487"/>
                    </a:lnTo>
                    <a:lnTo>
                      <a:pt x="103379" y="104615"/>
                    </a:lnTo>
                    <a:lnTo>
                      <a:pt x="100815" y="74871"/>
                    </a:lnTo>
                    <a:lnTo>
                      <a:pt x="98250" y="74871"/>
                    </a:lnTo>
                    <a:lnTo>
                      <a:pt x="95686" y="89230"/>
                    </a:lnTo>
                    <a:lnTo>
                      <a:pt x="91887" y="89230"/>
                    </a:lnTo>
                    <a:lnTo>
                      <a:pt x="88705" y="74871"/>
                    </a:lnTo>
                    <a:lnTo>
                      <a:pt x="86141" y="59487"/>
                    </a:lnTo>
                    <a:lnTo>
                      <a:pt x="83577" y="59487"/>
                    </a:lnTo>
                    <a:lnTo>
                      <a:pt x="81013" y="59487"/>
                    </a:lnTo>
                    <a:lnTo>
                      <a:pt x="77831" y="59487"/>
                    </a:lnTo>
                    <a:lnTo>
                      <a:pt x="75267" y="59487"/>
                    </a:lnTo>
                    <a:lnTo>
                      <a:pt x="72750" y="74871"/>
                    </a:lnTo>
                    <a:lnTo>
                      <a:pt x="70185" y="74871"/>
                    </a:lnTo>
                    <a:lnTo>
                      <a:pt x="67621" y="74871"/>
                    </a:lnTo>
                    <a:lnTo>
                      <a:pt x="65057" y="59487"/>
                    </a:lnTo>
                    <a:lnTo>
                      <a:pt x="62540" y="59487"/>
                    </a:lnTo>
                    <a:lnTo>
                      <a:pt x="56794" y="59487"/>
                    </a:lnTo>
                    <a:lnTo>
                      <a:pt x="51666" y="74871"/>
                    </a:lnTo>
                    <a:lnTo>
                      <a:pt x="49149" y="74871"/>
                    </a:lnTo>
                    <a:lnTo>
                      <a:pt x="45920" y="74871"/>
                    </a:lnTo>
                    <a:lnTo>
                      <a:pt x="43403" y="89230"/>
                    </a:lnTo>
                    <a:lnTo>
                      <a:pt x="40174" y="89230"/>
                    </a:lnTo>
                    <a:lnTo>
                      <a:pt x="36992" y="74871"/>
                    </a:lnTo>
                    <a:lnTo>
                      <a:pt x="34475" y="74871"/>
                    </a:lnTo>
                    <a:lnTo>
                      <a:pt x="31246" y="74871"/>
                    </a:lnTo>
                    <a:lnTo>
                      <a:pt x="28064" y="74871"/>
                    </a:lnTo>
                    <a:lnTo>
                      <a:pt x="24883" y="74871"/>
                    </a:lnTo>
                    <a:lnTo>
                      <a:pt x="22318" y="74871"/>
                    </a:lnTo>
                    <a:lnTo>
                      <a:pt x="19802" y="74871"/>
                    </a:lnTo>
                    <a:lnTo>
                      <a:pt x="17237" y="74871"/>
                    </a:lnTo>
                    <a:lnTo>
                      <a:pt x="14673" y="45128"/>
                    </a:lnTo>
                    <a:lnTo>
                      <a:pt x="12109" y="45128"/>
                    </a:lnTo>
                    <a:lnTo>
                      <a:pt x="9592" y="45128"/>
                    </a:lnTo>
                    <a:lnTo>
                      <a:pt x="7028" y="74871"/>
                    </a:lnTo>
                    <a:lnTo>
                      <a:pt x="4463" y="74871"/>
                    </a:lnTo>
                    <a:lnTo>
                      <a:pt x="0" y="118974"/>
                    </a:lnTo>
                  </a:path>
                </a:pathLst>
              </a:custGeom>
              <a:solidFill>
                <a:srgbClr val="B9B9B9"/>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13" name="Shape 113"/>
              <p:cNvSpPr/>
              <p:nvPr/>
            </p:nvSpPr>
            <p:spPr>
              <a:xfrm>
                <a:off x="4873625" y="323850"/>
                <a:ext cx="2798762" cy="119061"/>
              </a:xfrm>
              <a:custGeom>
                <a:avLst/>
                <a:gdLst/>
                <a:ahLst/>
                <a:cxnLst/>
                <a:rect l="0" t="0" r="0" b="0"/>
                <a:pathLst>
                  <a:path w="120000" h="120000" extrusionOk="0">
                    <a:moveTo>
                      <a:pt x="12796" y="0"/>
                    </a:moveTo>
                    <a:lnTo>
                      <a:pt x="24707" y="118400"/>
                    </a:lnTo>
                    <a:lnTo>
                      <a:pt x="30221" y="118400"/>
                    </a:lnTo>
                    <a:lnTo>
                      <a:pt x="38457" y="118400"/>
                    </a:lnTo>
                    <a:lnTo>
                      <a:pt x="42132" y="118400"/>
                    </a:lnTo>
                    <a:lnTo>
                      <a:pt x="47577" y="94400"/>
                    </a:lnTo>
                    <a:lnTo>
                      <a:pt x="51253" y="94400"/>
                    </a:lnTo>
                    <a:lnTo>
                      <a:pt x="54929" y="70400"/>
                    </a:lnTo>
                    <a:lnTo>
                      <a:pt x="59489" y="70400"/>
                    </a:lnTo>
                    <a:lnTo>
                      <a:pt x="63165" y="70400"/>
                    </a:lnTo>
                    <a:lnTo>
                      <a:pt x="67725" y="118400"/>
                    </a:lnTo>
                    <a:lnTo>
                      <a:pt x="75076" y="118400"/>
                    </a:lnTo>
                    <a:lnTo>
                      <a:pt x="78752" y="118400"/>
                    </a:lnTo>
                    <a:lnTo>
                      <a:pt x="82427" y="118400"/>
                    </a:lnTo>
                    <a:lnTo>
                      <a:pt x="90663" y="118400"/>
                    </a:lnTo>
                    <a:lnTo>
                      <a:pt x="95224" y="94400"/>
                    </a:lnTo>
                    <a:lnTo>
                      <a:pt x="98899" y="70400"/>
                    </a:lnTo>
                    <a:lnTo>
                      <a:pt x="102507" y="70400"/>
                    </a:lnTo>
                    <a:lnTo>
                      <a:pt x="106182" y="48000"/>
                    </a:lnTo>
                    <a:lnTo>
                      <a:pt x="112580" y="48000"/>
                    </a:lnTo>
                    <a:lnTo>
                      <a:pt x="116256" y="48000"/>
                    </a:lnTo>
                    <a:lnTo>
                      <a:pt x="119931" y="48000"/>
                    </a:lnTo>
                    <a:lnTo>
                      <a:pt x="116256" y="48000"/>
                    </a:lnTo>
                    <a:lnTo>
                      <a:pt x="112580" y="70400"/>
                    </a:lnTo>
                    <a:lnTo>
                      <a:pt x="108973" y="118400"/>
                    </a:lnTo>
                    <a:lnTo>
                      <a:pt x="105297" y="118400"/>
                    </a:lnTo>
                    <a:lnTo>
                      <a:pt x="101622" y="118400"/>
                    </a:lnTo>
                    <a:lnTo>
                      <a:pt x="97061" y="94400"/>
                    </a:lnTo>
                    <a:lnTo>
                      <a:pt x="93386" y="94400"/>
                    </a:lnTo>
                    <a:lnTo>
                      <a:pt x="85150" y="94400"/>
                    </a:lnTo>
                    <a:lnTo>
                      <a:pt x="80589" y="94400"/>
                    </a:lnTo>
                    <a:lnTo>
                      <a:pt x="75961" y="94400"/>
                    </a:lnTo>
                    <a:lnTo>
                      <a:pt x="68678" y="94400"/>
                    </a:lnTo>
                    <a:lnTo>
                      <a:pt x="65002" y="94400"/>
                    </a:lnTo>
                    <a:lnTo>
                      <a:pt x="60442" y="94400"/>
                    </a:lnTo>
                    <a:lnTo>
                      <a:pt x="55813" y="118400"/>
                    </a:lnTo>
                    <a:lnTo>
                      <a:pt x="52206" y="118400"/>
                    </a:lnTo>
                    <a:lnTo>
                      <a:pt x="47577" y="94400"/>
                    </a:lnTo>
                    <a:lnTo>
                      <a:pt x="43970" y="70400"/>
                    </a:lnTo>
                    <a:lnTo>
                      <a:pt x="40294" y="70400"/>
                    </a:lnTo>
                    <a:lnTo>
                      <a:pt x="36619" y="70400"/>
                    </a:lnTo>
                    <a:lnTo>
                      <a:pt x="32943" y="94400"/>
                    </a:lnTo>
                    <a:lnTo>
                      <a:pt x="29268" y="94400"/>
                    </a:lnTo>
                    <a:lnTo>
                      <a:pt x="25660" y="48000"/>
                    </a:lnTo>
                    <a:lnTo>
                      <a:pt x="21985" y="24000"/>
                    </a:lnTo>
                    <a:lnTo>
                      <a:pt x="18309" y="24000"/>
                    </a:lnTo>
                    <a:lnTo>
                      <a:pt x="14634" y="24000"/>
                    </a:lnTo>
                    <a:lnTo>
                      <a:pt x="10958" y="24000"/>
                    </a:lnTo>
                    <a:lnTo>
                      <a:pt x="7351" y="48000"/>
                    </a:lnTo>
                    <a:lnTo>
                      <a:pt x="3675" y="70400"/>
                    </a:lnTo>
                    <a:lnTo>
                      <a:pt x="0" y="94400"/>
                    </a:lnTo>
                    <a:lnTo>
                      <a:pt x="3675" y="94400"/>
                    </a:lnTo>
                    <a:lnTo>
                      <a:pt x="7351" y="48000"/>
                    </a:lnTo>
                    <a:lnTo>
                      <a:pt x="10958" y="48000"/>
                    </a:lnTo>
                    <a:lnTo>
                      <a:pt x="12796" y="0"/>
                    </a:lnTo>
                  </a:path>
                </a:pathLst>
              </a:custGeom>
              <a:solidFill>
                <a:srgbClr val="6D6D6D"/>
              </a:solid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grpSp>
          <p:nvGrpSpPr>
            <p:cNvPr id="114" name="Shape 114"/>
            <p:cNvGrpSpPr/>
            <p:nvPr/>
          </p:nvGrpSpPr>
          <p:grpSpPr>
            <a:xfrm>
              <a:off x="0" y="0"/>
              <a:ext cx="1978025" cy="1955800"/>
              <a:chOff x="0" y="0"/>
              <a:chExt cx="1978025" cy="1955800"/>
            </a:xfrm>
          </p:grpSpPr>
          <p:sp>
            <p:nvSpPr>
              <p:cNvPr id="115" name="Shape 115"/>
              <p:cNvSpPr txBox="1"/>
              <p:nvPr/>
            </p:nvSpPr>
            <p:spPr>
              <a:xfrm>
                <a:off x="0" y="0"/>
                <a:ext cx="1978025" cy="1955799"/>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16" name="Shape 116"/>
              <p:cNvSpPr txBox="1"/>
              <p:nvPr/>
            </p:nvSpPr>
            <p:spPr>
              <a:xfrm>
                <a:off x="390525" y="320675"/>
                <a:ext cx="1587499" cy="1635125"/>
              </a:xfrm>
              <a:prstGeom prst="rect">
                <a:avLst/>
              </a:prstGeom>
              <a:solidFill>
                <a:srgbClr val="474747"/>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17" name="Shape 117"/>
              <p:cNvSpPr txBox="1"/>
              <p:nvPr/>
            </p:nvSpPr>
            <p:spPr>
              <a:xfrm>
                <a:off x="0" y="0"/>
                <a:ext cx="1860550" cy="1849436"/>
              </a:xfrm>
              <a:prstGeom prst="rect">
                <a:avLst/>
              </a:prstGeom>
              <a:gradFill>
                <a:gsLst>
                  <a:gs pos="0">
                    <a:srgbClr val="790015"/>
                  </a:gs>
                  <a:gs pos="100000">
                    <a:srgbClr val="610011"/>
                  </a:gs>
                </a:gsLst>
                <a:lin ang="5400000" scaled="0"/>
              </a:gra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gr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4242935951"/>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34441228"/>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477425562"/>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625820618"/>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088840367"/>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567167768"/>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kern="120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eaLnBrk="0" fontAlgn="base" hangingPunct="0">
              <a:spcBef>
                <a:spcPct val="0"/>
              </a:spcBef>
              <a:spcAft>
                <a:spcPct val="0"/>
              </a:spcAft>
              <a:defRPr/>
            </a:pPr>
            <a:endParaRPr lang="en-US" kern="120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eaLnBrk="0" fontAlgn="base" hangingPunct="0">
              <a:spcBef>
                <a:spcPct val="0"/>
              </a:spcBef>
              <a:spcAft>
                <a:spcPct val="0"/>
              </a:spcAft>
              <a:defRPr/>
            </a:pPr>
            <a:fld id="{291B8250-444D-E34B-A932-046229464BBF}" type="slidenum">
              <a:rPr lang="en-US" kern="1200"/>
              <a:pPr eaLnBrk="0" fontAlgn="base" hangingPunct="0">
                <a:spcBef>
                  <a:spcPct val="0"/>
                </a:spcBef>
                <a:spcAft>
                  <a:spcPct val="0"/>
                </a:spcAft>
                <a:defRPr/>
              </a:pPr>
              <a:t>‹#›</a:t>
            </a:fld>
            <a:endParaRPr lang="en-US" kern="1200"/>
          </a:p>
        </p:txBody>
      </p:sp>
    </p:spTree>
    <p:extLst>
      <p:ext uri="{BB962C8B-B14F-4D97-AF65-F5344CB8AC3E}">
        <p14:creationId xmlns:p14="http://schemas.microsoft.com/office/powerpoint/2010/main" val="682029500"/>
      </p:ext>
    </p:extLst>
  </p:cSld>
  <p:clrMap bg1="lt1" tx1="dk1" bg2="lt2" tx2="dk2" accent1="accent1" accent2="accent2" accent3="accent3" accent4="accent4" accent5="accent5" accent6="accent6" hlink="hlink" folHlink="folHlink"/>
  <p:sldLayoutIdLst>
    <p:sldLayoutId id="2147484043"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052" r:id="rId10"/>
    <p:sldLayoutId id="2147484053"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93"/>
        <p:cNvGrpSpPr/>
        <p:nvPr/>
      </p:nvGrpSpPr>
      <p:grpSpPr>
        <a:xfrm>
          <a:off x="0" y="0"/>
          <a:ext cx="0" cy="0"/>
          <a:chOff x="0" y="0"/>
          <a:chExt cx="0" cy="0"/>
        </a:xfrm>
      </p:grpSpPr>
      <p:sp>
        <p:nvSpPr>
          <p:cNvPr id="1694" name="Shape 1694"/>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695" name="Shape 1695"/>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6pPr>
            <a:lvl7pPr marL="29718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7pPr>
            <a:lvl8pPr marL="34290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8pPr>
            <a:lvl9pPr marL="3886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1696" name="Shape 1696"/>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solidFill>
                <a:srgbClr val="000000"/>
              </a:solidFill>
            </a:endParaRPr>
          </a:p>
        </p:txBody>
      </p:sp>
      <p:sp>
        <p:nvSpPr>
          <p:cNvPr id="1697" name="Shape 1697"/>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solidFill>
                <a:srgbClr val="000000"/>
              </a:solidFill>
            </a:endParaRPr>
          </a:p>
        </p:txBody>
      </p:sp>
      <p:sp>
        <p:nvSpPr>
          <p:cNvPr id="1698" name="Shape 1698"/>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algn="r">
              <a:buClr>
                <a:srgbClr val="000000"/>
              </a:buClr>
              <a:buSzPct val="25000"/>
              <a:buFont typeface="Tahoma"/>
              <a:buNone/>
            </a:pPr>
            <a:fld id="{00000000-1234-1234-1234-123412341234}" type="slidenum">
              <a:rPr lang="en-US">
                <a:latin typeface="Tahoma"/>
                <a:ea typeface="Tahoma"/>
                <a:cs typeface="Tahoma"/>
                <a:sym typeface="Tahoma"/>
              </a:rPr>
              <a:pPr algn="r">
                <a:buClr>
                  <a:srgbClr val="000000"/>
                </a:buClr>
                <a:buSzPct val="25000"/>
                <a:buFont typeface="Tahoma"/>
                <a:buNone/>
              </a:pPr>
              <a:t>‹#›</a:t>
            </a:fld>
            <a:endParaRPr lang="en-US">
              <a:latin typeface="Tahoma"/>
              <a:ea typeface="Tahoma"/>
              <a:cs typeface="Tahoma"/>
              <a:sym typeface="Tahoma"/>
            </a:endParaRPr>
          </a:p>
        </p:txBody>
      </p:sp>
    </p:spTree>
    <p:extLst>
      <p:ext uri="{BB962C8B-B14F-4D97-AF65-F5344CB8AC3E}">
        <p14:creationId xmlns:p14="http://schemas.microsoft.com/office/powerpoint/2010/main" val="3505830594"/>
      </p:ext>
    </p:extLst>
  </p:cSld>
  <p:clrMap bg1="lt1" tx1="dk1" bg2="dk2" tx2="lt2" accent1="accent1" accent2="accent2" accent3="accent3" accent4="accent4" accent5="accent5" accent6="accent6" hlink="hlink" folHlink="folHlink"/>
  <p:sldLayoutIdLst>
    <p:sldLayoutId id="2147484055"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15"/>
        <p:cNvGrpSpPr/>
        <p:nvPr/>
      </p:nvGrpSpPr>
      <p:grpSpPr>
        <a:xfrm>
          <a:off x="0" y="0"/>
          <a:ext cx="0" cy="0"/>
          <a:chOff x="0" y="0"/>
          <a:chExt cx="0" cy="0"/>
        </a:xfrm>
      </p:grpSpPr>
      <p:sp>
        <p:nvSpPr>
          <p:cNvPr id="1716" name="Shape 1716"/>
          <p:cNvSpPr txBox="1"/>
          <p:nvPr/>
        </p:nvSpPr>
        <p:spPr>
          <a:xfrm>
            <a:off x="0" y="1638300"/>
            <a:ext cx="3343274" cy="122237"/>
          </a:xfrm>
          <a:prstGeom prst="rect">
            <a:avLst/>
          </a:prstGeom>
          <a:solidFill>
            <a:schemeClr val="dk1">
              <a:alpha val="49803"/>
            </a:schemeClr>
          </a:solidFill>
          <a:ln>
            <a:noFill/>
          </a:ln>
        </p:spPr>
        <p:txBody>
          <a:bodyPr lIns="91425" tIns="45700" rIns="91425" bIns="45700" anchor="ctr" anchorCtr="0">
            <a:noAutofit/>
          </a:bodyPr>
          <a:lstStyle/>
          <a:p>
            <a:endParaRPr sz="2400">
              <a:solidFill>
                <a:srgbClr val="CCECFF"/>
              </a:solidFill>
            </a:endParaRPr>
          </a:p>
        </p:txBody>
      </p:sp>
      <p:sp>
        <p:nvSpPr>
          <p:cNvPr id="1717" name="Shape 1717"/>
          <p:cNvSpPr txBox="1">
            <a:spLocks noGrp="1"/>
          </p:cNvSpPr>
          <p:nvPr>
            <p:ph type="title"/>
          </p:nvPr>
        </p:nvSpPr>
        <p:spPr>
          <a:xfrm>
            <a:off x="228600" y="457200"/>
            <a:ext cx="7772400" cy="1143000"/>
          </a:xfrm>
          <a:prstGeom prst="rect">
            <a:avLst/>
          </a:prstGeom>
          <a:noFill/>
          <a:ln>
            <a:noFill/>
          </a:ln>
        </p:spPr>
        <p:txBody>
          <a:bodyPr lIns="91425" tIns="91425" rIns="91425" bIns="91425" anchor="b" anchorCtr="0"/>
          <a:lstStyle>
            <a:lvl1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1pPr>
            <a:lvl2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2pPr>
            <a:lvl3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3pPr>
            <a:lvl4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4pPr>
            <a:lvl5pPr marL="0" marR="0" indent="0" algn="ctr" rtl="0">
              <a:spcBef>
                <a:spcPts val="0"/>
              </a:spcBef>
              <a:spcAft>
                <a:spcPts val="0"/>
              </a:spcAft>
              <a:defRPr sz="4400" b="0" i="0" u="none" strike="noStrike" cap="none" baseline="0">
                <a:solidFill>
                  <a:schemeClr val="lt2"/>
                </a:solidFill>
                <a:latin typeface="Tahoma"/>
                <a:ea typeface="Tahoma"/>
                <a:cs typeface="Tahoma"/>
                <a:sym typeface="Tahoma"/>
              </a:defRPr>
            </a:lvl5pPr>
            <a:lvl6pPr marL="4572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6pPr>
            <a:lvl7pPr marL="9144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7pPr>
            <a:lvl8pPr marL="13716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8pPr>
            <a:lvl9pPr marL="1828800" marR="0" indent="0" algn="ctr" rtl="0">
              <a:spcBef>
                <a:spcPts val="0"/>
              </a:spcBef>
              <a:spcAft>
                <a:spcPts val="0"/>
              </a:spcAft>
              <a:defRPr sz="4400" b="0" i="0" u="none" strike="noStrike" cap="none" baseline="0">
                <a:solidFill>
                  <a:schemeClr val="lt2"/>
                </a:solidFill>
                <a:latin typeface="Tahoma"/>
                <a:ea typeface="Tahoma"/>
                <a:cs typeface="Tahoma"/>
                <a:sym typeface="Tahoma"/>
              </a:defRPr>
            </a:lvl9pPr>
          </a:lstStyle>
          <a:p>
            <a:endParaRPr/>
          </a:p>
        </p:txBody>
      </p:sp>
      <p:sp>
        <p:nvSpPr>
          <p:cNvPr id="1718" name="Shape 1718"/>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90500" algn="l" rtl="0">
              <a:spcBef>
                <a:spcPts val="640"/>
              </a:spcBef>
              <a:spcAft>
                <a:spcPts val="0"/>
              </a:spcAft>
              <a:buClr>
                <a:schemeClr val="folHlink"/>
              </a:buClr>
              <a:buFont typeface="Arial"/>
              <a:buChar char="●"/>
              <a:defRPr sz="3200" b="0" i="0" u="none" strike="noStrike" cap="none" baseline="0">
                <a:solidFill>
                  <a:schemeClr val="lt1"/>
                </a:solidFill>
                <a:latin typeface="Tahoma"/>
                <a:ea typeface="Tahoma"/>
                <a:cs typeface="Tahoma"/>
                <a:sym typeface="Tahoma"/>
              </a:defRPr>
            </a:lvl1pPr>
            <a:lvl2pPr marL="742950" marR="0" indent="-107950" algn="l" rtl="0">
              <a:spcBef>
                <a:spcPts val="560"/>
              </a:spcBef>
              <a:spcAft>
                <a:spcPts val="0"/>
              </a:spcAft>
              <a:buClr>
                <a:schemeClr val="folHlink"/>
              </a:buClr>
              <a:buFont typeface="Tahoma"/>
              <a:buChar char="–"/>
              <a:defRPr sz="2800" b="0" i="0" u="none" strike="noStrike" cap="none" baseline="0">
                <a:solidFill>
                  <a:schemeClr val="lt1"/>
                </a:solidFill>
                <a:latin typeface="Tahoma"/>
                <a:ea typeface="Tahoma"/>
                <a:cs typeface="Tahoma"/>
                <a:sym typeface="Tahoma"/>
              </a:defRPr>
            </a:lvl2pPr>
            <a:lvl3pPr marL="1143000" marR="0" indent="-137160" algn="l" rtl="0">
              <a:spcBef>
                <a:spcPts val="480"/>
              </a:spcBef>
              <a:spcAft>
                <a:spcPts val="0"/>
              </a:spcAft>
              <a:buClr>
                <a:schemeClr val="folHlink"/>
              </a:buClr>
              <a:buFont typeface="Arial"/>
              <a:buChar char="●"/>
              <a:defRPr sz="2400" b="0" i="0" u="none" strike="noStrike" cap="none" baseline="0">
                <a:solidFill>
                  <a:schemeClr val="lt1"/>
                </a:solidFill>
                <a:latin typeface="Tahoma"/>
                <a:ea typeface="Tahoma"/>
                <a:cs typeface="Tahoma"/>
                <a:sym typeface="Tahoma"/>
              </a:defRPr>
            </a:lvl3pPr>
            <a:lvl4pPr marL="1600200" marR="0" indent="-101600" algn="l" rtl="0">
              <a:spcBef>
                <a:spcPts val="400"/>
              </a:spcBef>
              <a:spcAft>
                <a:spcPts val="0"/>
              </a:spcAft>
              <a:buClr>
                <a:schemeClr val="lt1"/>
              </a:buClr>
              <a:buFont typeface="Tahoma"/>
              <a:buChar char="–"/>
              <a:defRPr sz="2000" b="0" i="0" u="none" strike="noStrike" cap="none" baseline="0">
                <a:solidFill>
                  <a:schemeClr val="lt1"/>
                </a:solidFill>
                <a:latin typeface="Tahoma"/>
                <a:ea typeface="Tahoma"/>
                <a:cs typeface="Tahoma"/>
                <a:sym typeface="Tahoma"/>
              </a:defRPr>
            </a:lvl4pPr>
            <a:lvl5pPr marL="20574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5pPr>
            <a:lvl6pPr marL="25146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6pPr>
            <a:lvl7pPr marL="29718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7pPr>
            <a:lvl8pPr marL="34290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8pPr>
            <a:lvl9pPr marL="3886200" marR="0" indent="-165100" algn="l" rtl="0">
              <a:spcBef>
                <a:spcPts val="400"/>
              </a:spcBef>
              <a:spcAft>
                <a:spcPts val="0"/>
              </a:spcAft>
              <a:buClr>
                <a:schemeClr val="folHlink"/>
              </a:buClr>
              <a:buFont typeface="Arial"/>
              <a:buChar char="●"/>
              <a:defRPr sz="2000" b="0" i="0" u="none" strike="noStrike" cap="none" baseline="0">
                <a:solidFill>
                  <a:schemeClr val="lt1"/>
                </a:solidFill>
                <a:latin typeface="Tahoma"/>
                <a:ea typeface="Tahoma"/>
                <a:cs typeface="Tahoma"/>
                <a:sym typeface="Tahoma"/>
              </a:defRPr>
            </a:lvl9pPr>
          </a:lstStyle>
          <a:p>
            <a:endParaRPr/>
          </a:p>
        </p:txBody>
      </p:sp>
      <p:sp>
        <p:nvSpPr>
          <p:cNvPr id="1719" name="Shape 1719"/>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solidFill>
                <a:srgbClr val="CCECFF"/>
              </a:solidFill>
            </a:endParaRPr>
          </a:p>
        </p:txBody>
      </p:sp>
      <p:sp>
        <p:nvSpPr>
          <p:cNvPr id="1720" name="Shape 1720"/>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lt1"/>
                </a:solidFill>
                <a:latin typeface="Arial"/>
                <a:ea typeface="Arial"/>
                <a:cs typeface="Arial"/>
                <a:sym typeface="Arial"/>
              </a:defRPr>
            </a:lvl9pPr>
          </a:lstStyle>
          <a:p>
            <a:endParaRPr>
              <a:solidFill>
                <a:srgbClr val="CCECFF"/>
              </a:solidFill>
            </a:endParaRPr>
          </a:p>
        </p:txBody>
      </p:sp>
      <p:sp>
        <p:nvSpPr>
          <p:cNvPr id="1721" name="Shape 1721"/>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algn="r">
              <a:buClr>
                <a:srgbClr val="CCECFF"/>
              </a:buClr>
              <a:buSzPct val="25000"/>
              <a:buFont typeface="Arial"/>
              <a:buNone/>
            </a:pPr>
            <a:fld id="{00000000-1234-1234-1234-123412341234}" type="slidenum">
              <a:rPr lang="en-US">
                <a:solidFill>
                  <a:srgbClr val="CCECFF"/>
                </a:solidFill>
              </a:rPr>
              <a:pPr algn="r">
                <a:buClr>
                  <a:srgbClr val="CCECFF"/>
                </a:buClr>
                <a:buSzPct val="25000"/>
                <a:buFont typeface="Arial"/>
                <a:buNone/>
              </a:pPr>
              <a:t>‹#›</a:t>
            </a:fld>
            <a:endParaRPr lang="en-US">
              <a:solidFill>
                <a:srgbClr val="CCECFF"/>
              </a:solidFill>
            </a:endParaRPr>
          </a:p>
        </p:txBody>
      </p:sp>
    </p:spTree>
    <p:extLst>
      <p:ext uri="{BB962C8B-B14F-4D97-AF65-F5344CB8AC3E}">
        <p14:creationId xmlns:p14="http://schemas.microsoft.com/office/powerpoint/2010/main" val="331175314"/>
      </p:ext>
    </p:extLst>
  </p:cSld>
  <p:clrMap bg1="lt1" tx1="dk1" bg2="dk2" tx2="lt2" accent1="accent1" accent2="accent2" accent3="accent3" accent4="accent4" accent5="accent5" accent6="accent6" hlink="hlink" folHlink="folHlink"/>
  <p:sldLayoutIdLst>
    <p:sldLayoutId id="2147484057"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377307870"/>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685800" y="609600"/>
            <a:ext cx="77724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1pPr>
            <a:lvl2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2pPr>
            <a:lvl3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3pPr>
            <a:lvl4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4pPr>
            <a:lvl5pPr marL="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5pPr>
            <a:lvl6pPr marL="4572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6pPr>
            <a:lvl7pPr marL="9144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7pPr>
            <a:lvl8pPr marL="13716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8pPr>
            <a:lvl9pPr marL="1828800" marR="0" indent="0" algn="ctr" rtl="0">
              <a:spcBef>
                <a:spcPts val="0"/>
              </a:spcBef>
              <a:spcAft>
                <a:spcPts val="0"/>
              </a:spcAft>
              <a:defRPr sz="4400" b="0" i="0" u="none" strike="noStrike" cap="none" baseline="0">
                <a:solidFill>
                  <a:schemeClr val="dk2"/>
                </a:solidFill>
                <a:latin typeface="Times New Roman"/>
                <a:ea typeface="Times New Roman"/>
                <a:cs typeface="Times New Roman"/>
                <a:sym typeface="Times New Roman"/>
              </a:defRPr>
            </a:lvl9pPr>
          </a:lstStyle>
          <a:p>
            <a:endParaRPr/>
          </a:p>
        </p:txBody>
      </p:sp>
      <p:sp>
        <p:nvSpPr>
          <p:cNvPr id="164" name="Shape 164"/>
          <p:cNvSpPr txBox="1">
            <a:spLocks noGrp="1"/>
          </p:cNvSpPr>
          <p:nvPr>
            <p:ph type="body" idx="1"/>
          </p:nvPr>
        </p:nvSpPr>
        <p:spPr>
          <a:xfrm>
            <a:off x="685800" y="1981200"/>
            <a:ext cx="7772400" cy="4114800"/>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Times New Roman"/>
              <a:buChar char="•"/>
              <a:defRPr sz="3200" b="0" i="0" u="none" strike="noStrike" cap="none" baseline="0">
                <a:solidFill>
                  <a:schemeClr val="dk1"/>
                </a:solidFill>
                <a:latin typeface="Times New Roman"/>
                <a:ea typeface="Times New Roman"/>
                <a:cs typeface="Times New Roman"/>
                <a:sym typeface="Times New Roman"/>
              </a:defRPr>
            </a:lvl1pPr>
            <a:lvl2pPr marL="742950" marR="0" indent="-107950" algn="l" rtl="0">
              <a:spcBef>
                <a:spcPts val="560"/>
              </a:spcBef>
              <a:spcAft>
                <a:spcPts val="0"/>
              </a:spcAft>
              <a:buClr>
                <a:schemeClr val="dk1"/>
              </a:buClr>
              <a:buFont typeface="Times New Roman"/>
              <a:buChar char="–"/>
              <a:defRPr sz="2800" b="0" i="0" u="none" strike="noStrike" cap="none" baseline="0">
                <a:solidFill>
                  <a:schemeClr val="dk1"/>
                </a:solidFill>
                <a:latin typeface="Times New Roman"/>
                <a:ea typeface="Times New Roman"/>
                <a:cs typeface="Times New Roman"/>
                <a:sym typeface="Times New Roman"/>
              </a:defRPr>
            </a:lvl2pPr>
            <a:lvl3pPr marL="1143000" marR="0" indent="-76200" algn="l" rtl="0">
              <a:spcBef>
                <a:spcPts val="480"/>
              </a:spcBef>
              <a:spcAft>
                <a:spcPts val="0"/>
              </a:spcAft>
              <a:buClr>
                <a:schemeClr val="dk1"/>
              </a:buClr>
              <a:buFont typeface="Times New Roman"/>
              <a:buChar char="•"/>
              <a:defRPr sz="2400" b="0" i="0" u="none" strike="noStrike" cap="none" baseline="0">
                <a:solidFill>
                  <a:schemeClr val="dk1"/>
                </a:solidFill>
                <a:latin typeface="Times New Roman"/>
                <a:ea typeface="Times New Roman"/>
                <a:cs typeface="Times New Roman"/>
                <a:sym typeface="Times New Roman"/>
              </a:defRPr>
            </a:lvl3pPr>
            <a:lvl4pPr marL="16002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4pPr>
            <a:lvl5pPr marL="20574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5pPr>
            <a:lvl6pPr marL="25146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6pPr>
            <a:lvl7pPr marL="29718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7pPr>
            <a:lvl8pPr marL="34290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8pPr>
            <a:lvl9pPr marL="3886200" marR="0" indent="-101600" algn="l" rtl="0">
              <a:spcBef>
                <a:spcPts val="400"/>
              </a:spcBef>
              <a:spcAft>
                <a:spcPts val="0"/>
              </a:spcAft>
              <a:buClr>
                <a:schemeClr val="dk1"/>
              </a:buClr>
              <a:buFont typeface="Times New Roman"/>
              <a:buChar char="»"/>
              <a:defRPr sz="2000" b="0" i="0" u="none" strike="noStrike" cap="none" baseline="0">
                <a:solidFill>
                  <a:schemeClr val="dk1"/>
                </a:solidFill>
                <a:latin typeface="Times New Roman"/>
                <a:ea typeface="Times New Roman"/>
                <a:cs typeface="Times New Roman"/>
                <a:sym typeface="Times New Roman"/>
              </a:defRPr>
            </a:lvl9pPr>
          </a:lstStyle>
          <a:p>
            <a:endParaRPr/>
          </a:p>
        </p:txBody>
      </p:sp>
      <p:sp>
        <p:nvSpPr>
          <p:cNvPr id="165" name="Shape 165"/>
          <p:cNvSpPr txBox="1">
            <a:spLocks noGrp="1"/>
          </p:cNvSpPr>
          <p:nvPr>
            <p:ph type="dt" idx="10"/>
          </p:nvPr>
        </p:nvSpPr>
        <p:spPr>
          <a:xfrm>
            <a:off x="685800" y="6248400"/>
            <a:ext cx="1904999"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66" name="Shape 166"/>
          <p:cNvSpPr txBox="1">
            <a:spLocks noGrp="1"/>
          </p:cNvSpPr>
          <p:nvPr>
            <p:ph type="ftr" idx="11"/>
          </p:nvPr>
        </p:nvSpPr>
        <p:spPr>
          <a:xfrm>
            <a:off x="3124200" y="6248400"/>
            <a:ext cx="2895600" cy="4572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67" name="Shape 167"/>
          <p:cNvSpPr txBox="1">
            <a:spLocks noGrp="1"/>
          </p:cNvSpPr>
          <p:nvPr>
            <p:ph type="sldNum" idx="12"/>
          </p:nvPr>
        </p:nvSpPr>
        <p:spPr>
          <a:xfrm>
            <a:off x="6553200" y="6248400"/>
            <a:ext cx="1904999" cy="4572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a:t>
            </a:fld>
            <a:endParaRPr lang="en-US" sz="1400" b="0" i="0" u="none" strike="noStrike" cap="none" baseline="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2"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259732283"/>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474892497"/>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2243260436"/>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 id="2147484102" r:id="rId4"/>
    <p:sldLayoutId id="2147484103" r:id="rId5"/>
    <p:sldLayoutId id="2147484104" r:id="rId6"/>
    <p:sldLayoutId id="2147484105" r:id="rId7"/>
    <p:sldLayoutId id="2147484106" r:id="rId8"/>
    <p:sldLayoutId id="2147484107" r:id="rId9"/>
    <p:sldLayoutId id="2147484108" r:id="rId10"/>
    <p:sldLayoutId id="21474841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4280791640"/>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3107020739"/>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kern="1200"/>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kern="1200"/>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kern="1200">
                <a:latin typeface="Arial" charset="0"/>
              </a:rPr>
              <a:pPr fontAlgn="base">
                <a:spcBef>
                  <a:spcPct val="0"/>
                </a:spcBef>
                <a:spcAft>
                  <a:spcPct val="0"/>
                </a:spcAft>
              </a:pPr>
              <a:t>‹#›</a:t>
            </a:fld>
            <a:endParaRPr lang="en-US" kern="1200">
              <a:latin typeface="Arial" charset="0"/>
            </a:endParaRPr>
          </a:p>
        </p:txBody>
      </p:sp>
    </p:spTree>
    <p:extLst>
      <p:ext uri="{BB962C8B-B14F-4D97-AF65-F5344CB8AC3E}">
        <p14:creationId xmlns:p14="http://schemas.microsoft.com/office/powerpoint/2010/main" val="2964711636"/>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5588" cy="6845300"/>
            <a:chOff x="0" y="0"/>
            <a:chExt cx="5761" cy="4312"/>
          </a:xfrm>
        </p:grpSpPr>
        <p:sp>
          <p:nvSpPr>
            <p:cNvPr id="10957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sz="2400" kern="1200">
                <a:solidFill>
                  <a:srgbClr val="FFFFFF"/>
                </a:solidFill>
                <a:latin typeface="Times New Roman" charset="0"/>
                <a:ea typeface="ＭＳ Ｐゴシック" charset="0"/>
              </a:endParaRPr>
            </a:p>
          </p:txBody>
        </p:sp>
        <p:sp useBgFill="1">
          <p:nvSpPr>
            <p:cNvPr id="10957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sz="1000" kern="1200">
                <a:solidFill>
                  <a:srgbClr val="FFFFFF"/>
                </a:solidFill>
                <a:latin typeface="Arial" charset="0"/>
                <a:ea typeface="ＭＳ Ｐゴシック" charset="0"/>
              </a:endParaRPr>
            </a:p>
          </p:txBody>
        </p:sp>
      </p:grpSp>
      <p:sp>
        <p:nvSpPr>
          <p:cNvPr id="10957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957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866663"/>
      </p:ext>
    </p:extLst>
  </p:cSld>
  <p:clrMap bg1="dk2" tx1="lt1" bg2="dk1" tx2="lt2" accent1="accent1" accent2="accent2" accent3="accent3" accent4="accent4" accent5="accent5" accent6="accent6" hlink="hlink" folHlink="folHlink"/>
  <p:sldLayoutIdLst>
    <p:sldLayoutId id="214748414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fontAlgn="base">
              <a:spcBef>
                <a:spcPct val="0"/>
              </a:spcBef>
              <a:spcAft>
                <a:spcPct val="0"/>
              </a:spcAft>
            </a:pPr>
            <a:endParaRPr lang="en-US" altLang="en-US" kern="1200">
              <a:solidFill>
                <a:srgbClr val="000000"/>
              </a:solidFill>
              <a:latin typeface="Arial" pitchFamily="34" charset="0"/>
              <a:ea typeface="ＭＳ Ｐゴシック" pitchFamily="34" charset="-128"/>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fontAlgn="base">
              <a:spcBef>
                <a:spcPct val="0"/>
              </a:spcBef>
              <a:spcAft>
                <a:spcPct val="0"/>
              </a:spcAft>
            </a:pPr>
            <a:endParaRPr lang="en-US" altLang="en-US" kern="1200">
              <a:solidFill>
                <a:srgbClr val="000000"/>
              </a:solidFill>
              <a:latin typeface="Arial" pitchFamily="34" charset="0"/>
              <a:ea typeface="ＭＳ Ｐゴシック" pitchFamily="34" charset="-128"/>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fontAlgn="base">
              <a:spcBef>
                <a:spcPct val="0"/>
              </a:spcBef>
              <a:spcAft>
                <a:spcPct val="0"/>
              </a:spcAft>
            </a:pPr>
            <a:fld id="{91979FDA-4C0F-4822-A696-8B2A32C025E8}" type="slidenum">
              <a:rPr lang="en-US" altLang="en-US" kern="1200">
                <a:solidFill>
                  <a:srgbClr val="000000"/>
                </a:solidFill>
                <a:latin typeface="Arial" pitchFamily="34" charset="0"/>
                <a:ea typeface="ＭＳ Ｐゴシック" pitchFamily="34" charset="-128"/>
                <a:cs typeface="+mn-cs"/>
              </a:rPr>
              <a:pPr fontAlgn="base">
                <a:spcBef>
                  <a:spcPct val="0"/>
                </a:spcBef>
                <a:spcAft>
                  <a:spcPct val="0"/>
                </a:spcAft>
              </a:pPr>
              <a:t>‹#›</a:t>
            </a:fld>
            <a:endParaRPr lang="en-US" altLang="en-US" kern="1200">
              <a:solidFill>
                <a:srgbClr val="000000"/>
              </a:solidFill>
              <a:latin typeface="Arial" pitchFamily="34" charset="0"/>
              <a:ea typeface="ＭＳ Ｐゴシック" pitchFamily="34" charset="-128"/>
              <a:cs typeface="+mn-cs"/>
            </a:endParaRPr>
          </a:p>
        </p:txBody>
      </p:sp>
    </p:spTree>
    <p:extLst>
      <p:ext uri="{BB962C8B-B14F-4D97-AF65-F5344CB8AC3E}">
        <p14:creationId xmlns:p14="http://schemas.microsoft.com/office/powerpoint/2010/main" val="549676454"/>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3794" name="Freeform 1026"/>
          <p:cNvSpPr>
            <a:spLocks/>
          </p:cNvSpPr>
          <p:nvPr/>
        </p:nvSpPr>
        <p:spPr bwMode="auto">
          <a:xfrm>
            <a:off x="-23813" y="1763713"/>
            <a:ext cx="6899276" cy="171450"/>
          </a:xfrm>
          <a:custGeom>
            <a:avLst/>
            <a:gdLst>
              <a:gd name="T0" fmla="*/ 5519738 w 4346"/>
              <a:gd name="T1" fmla="*/ 15875 h 108"/>
              <a:gd name="T2" fmla="*/ 6440488 w 4346"/>
              <a:gd name="T3" fmla="*/ 26988 h 108"/>
              <a:gd name="T4" fmla="*/ 6815138 w 4346"/>
              <a:gd name="T5" fmla="*/ 47625 h 108"/>
              <a:gd name="T6" fmla="*/ 6815138 w 4346"/>
              <a:gd name="T7" fmla="*/ 79375 h 108"/>
              <a:gd name="T8" fmla="*/ 6872288 w 4346"/>
              <a:gd name="T9" fmla="*/ 115888 h 108"/>
              <a:gd name="T10" fmla="*/ 6834188 w 4346"/>
              <a:gd name="T11" fmla="*/ 141288 h 108"/>
              <a:gd name="T12" fmla="*/ 6480176 w 4346"/>
              <a:gd name="T13" fmla="*/ 157163 h 108"/>
              <a:gd name="T14" fmla="*/ 5834063 w 4346"/>
              <a:gd name="T15" fmla="*/ 157163 h 108"/>
              <a:gd name="T16" fmla="*/ 4967288 w 4346"/>
              <a:gd name="T17" fmla="*/ 149225 h 108"/>
              <a:gd name="T18" fmla="*/ 3811588 w 4346"/>
              <a:gd name="T19" fmla="*/ 149225 h 108"/>
              <a:gd name="T20" fmla="*/ 2751138 w 4346"/>
              <a:gd name="T21" fmla="*/ 155575 h 108"/>
              <a:gd name="T22" fmla="*/ 1042988 w 4346"/>
              <a:gd name="T23" fmla="*/ 161925 h 108"/>
              <a:gd name="T24" fmla="*/ 1588 w 4346"/>
              <a:gd name="T25" fmla="*/ 147638 h 108"/>
              <a:gd name="T26" fmla="*/ 0 w 4346"/>
              <a:gd name="T27" fmla="*/ 20638 h 108"/>
              <a:gd name="T28" fmla="*/ 1042988 w 4346"/>
              <a:gd name="T29" fmla="*/ 19050 h 108"/>
              <a:gd name="T30" fmla="*/ 2141538 w 4346"/>
              <a:gd name="T31" fmla="*/ 11113 h 108"/>
              <a:gd name="T32" fmla="*/ 3595688 w 4346"/>
              <a:gd name="T33" fmla="*/ 14288 h 108"/>
              <a:gd name="T34" fmla="*/ 4498976 w 4346"/>
              <a:gd name="T35" fmla="*/ 12700 h 108"/>
              <a:gd name="T36" fmla="*/ 5519738 w 4346"/>
              <a:gd name="T37" fmla="*/ 15875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0"/>
              </a:spcBef>
              <a:spcAft>
                <a:spcPct val="0"/>
              </a:spcAft>
            </a:pPr>
            <a:endParaRPr lang="en-GB" sz="3200" kern="1200">
              <a:solidFill>
                <a:srgbClr val="FFFFFF"/>
              </a:solidFill>
              <a:latin typeface="Arial" pitchFamily="34" charset="0"/>
              <a:ea typeface="ＭＳ Ｐゴシック" pitchFamily="34" charset="-128"/>
              <a:cs typeface="+mn-cs"/>
            </a:endParaRPr>
          </a:p>
        </p:txBody>
      </p:sp>
      <p:sp>
        <p:nvSpPr>
          <p:cNvPr id="33795" name="Freeform 1027"/>
          <p:cNvSpPr>
            <a:spLocks/>
          </p:cNvSpPr>
          <p:nvPr/>
        </p:nvSpPr>
        <p:spPr bwMode="auto">
          <a:xfrm>
            <a:off x="198438" y="152400"/>
            <a:ext cx="715962" cy="6400800"/>
          </a:xfrm>
          <a:custGeom>
            <a:avLst/>
            <a:gdLst>
              <a:gd name="T0" fmla="*/ 69731 w 883"/>
              <a:gd name="T1" fmla="*/ 4979091 h 4115"/>
              <a:gd name="T2" fmla="*/ 64055 w 883"/>
              <a:gd name="T3" fmla="*/ 4246460 h 4115"/>
              <a:gd name="T4" fmla="*/ 51893 w 883"/>
              <a:gd name="T5" fmla="*/ 3280507 h 4115"/>
              <a:gd name="T6" fmla="*/ 81894 w 883"/>
              <a:gd name="T7" fmla="*/ 2745422 h 4115"/>
              <a:gd name="T8" fmla="*/ 64055 w 883"/>
              <a:gd name="T9" fmla="*/ 1768581 h 4115"/>
              <a:gd name="T10" fmla="*/ 27568 w 883"/>
              <a:gd name="T11" fmla="*/ 1012617 h 4115"/>
              <a:gd name="T12" fmla="*/ 15406 w 883"/>
              <a:gd name="T13" fmla="*/ 441756 h 4115"/>
              <a:gd name="T14" fmla="*/ 39731 w 883"/>
              <a:gd name="T15" fmla="*/ 69997 h 4115"/>
              <a:gd name="T16" fmla="*/ 99732 w 883"/>
              <a:gd name="T17" fmla="*/ 23332 h 4115"/>
              <a:gd name="T18" fmla="*/ 197031 w 883"/>
              <a:gd name="T19" fmla="*/ 57553 h 4115"/>
              <a:gd name="T20" fmla="*/ 287844 w 883"/>
              <a:gd name="T21" fmla="*/ 23332 h 4115"/>
              <a:gd name="T22" fmla="*/ 415144 w 883"/>
              <a:gd name="T23" fmla="*/ 10888 h 4115"/>
              <a:gd name="T24" fmla="*/ 573256 w 883"/>
              <a:gd name="T25" fmla="*/ 93329 h 4115"/>
              <a:gd name="T26" fmla="*/ 646231 w 883"/>
              <a:gd name="T27" fmla="*/ 220878 h 4115"/>
              <a:gd name="T28" fmla="*/ 639744 w 883"/>
              <a:gd name="T29" fmla="*/ 499309 h 4115"/>
              <a:gd name="T30" fmla="*/ 651907 w 883"/>
              <a:gd name="T31" fmla="*/ 1023506 h 4115"/>
              <a:gd name="T32" fmla="*/ 688394 w 883"/>
              <a:gd name="T33" fmla="*/ 1628588 h 4115"/>
              <a:gd name="T34" fmla="*/ 676231 w 883"/>
              <a:gd name="T35" fmla="*/ 2466991 h 4115"/>
              <a:gd name="T36" fmla="*/ 658393 w 883"/>
              <a:gd name="T37" fmla="*/ 3420500 h 4115"/>
              <a:gd name="T38" fmla="*/ 712719 w 883"/>
              <a:gd name="T39" fmla="*/ 4374010 h 4115"/>
              <a:gd name="T40" fmla="*/ 676231 w 883"/>
              <a:gd name="T41" fmla="*/ 5178193 h 4115"/>
              <a:gd name="T42" fmla="*/ 682718 w 883"/>
              <a:gd name="T43" fmla="*/ 6155034 h 4115"/>
              <a:gd name="T44" fmla="*/ 646231 w 883"/>
              <a:gd name="T45" fmla="*/ 6305916 h 4115"/>
              <a:gd name="T46" fmla="*/ 506768 w 883"/>
              <a:gd name="T47" fmla="*/ 6352580 h 4115"/>
              <a:gd name="T48" fmla="*/ 348656 w 883"/>
              <a:gd name="T49" fmla="*/ 6282584 h 4115"/>
              <a:gd name="T50" fmla="*/ 203518 w 883"/>
              <a:gd name="T51" fmla="*/ 6329248 h 4115"/>
              <a:gd name="T52" fmla="*/ 99732 w 883"/>
              <a:gd name="T53" fmla="*/ 6399245 h 4115"/>
              <a:gd name="T54" fmla="*/ 15406 w 883"/>
              <a:gd name="T55" fmla="*/ 6318360 h 4115"/>
              <a:gd name="T56" fmla="*/ 8919 w 883"/>
              <a:gd name="T57" fmla="*/ 6027485 h 4115"/>
              <a:gd name="T58" fmla="*/ 51893 w 883"/>
              <a:gd name="T59" fmla="*/ 5596617 h 4115"/>
              <a:gd name="T60" fmla="*/ 69731 w 883"/>
              <a:gd name="T61" fmla="*/ 4979091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fontAlgn="base">
              <a:spcBef>
                <a:spcPct val="0"/>
              </a:spcBef>
              <a:spcAft>
                <a:spcPct val="0"/>
              </a:spcAft>
            </a:pPr>
            <a:endParaRPr lang="en-GB" sz="3200" kern="1200">
              <a:solidFill>
                <a:srgbClr val="FFFFFF"/>
              </a:solidFill>
              <a:latin typeface="Arial" pitchFamily="34" charset="0"/>
              <a:ea typeface="ＭＳ Ｐゴシック" pitchFamily="34" charset="-128"/>
              <a:cs typeface="+mn-cs"/>
            </a:endParaRPr>
          </a:p>
        </p:txBody>
      </p:sp>
      <p:sp>
        <p:nvSpPr>
          <p:cNvPr id="33796" name="Freeform 1028"/>
          <p:cNvSpPr>
            <a:spLocks/>
          </p:cNvSpPr>
          <p:nvPr/>
        </p:nvSpPr>
        <p:spPr bwMode="invGray">
          <a:xfrm>
            <a:off x="323850" y="1157288"/>
            <a:ext cx="152400" cy="914400"/>
          </a:xfrm>
          <a:custGeom>
            <a:avLst/>
            <a:gdLst>
              <a:gd name="T0" fmla="*/ 127462 w 110"/>
              <a:gd name="T1" fmla="*/ 0 h 842"/>
              <a:gd name="T2" fmla="*/ 112222 w 110"/>
              <a:gd name="T3" fmla="*/ 184618 h 842"/>
              <a:gd name="T4" fmla="*/ 70658 w 110"/>
              <a:gd name="T5" fmla="*/ 393127 h 842"/>
              <a:gd name="T6" fmla="*/ 102524 w 110"/>
              <a:gd name="T7" fmla="*/ 585346 h 842"/>
              <a:gd name="T8" fmla="*/ 121920 w 110"/>
              <a:gd name="T9" fmla="*/ 769964 h 842"/>
              <a:gd name="T10" fmla="*/ 152400 w 110"/>
              <a:gd name="T11" fmla="*/ 914400 h 842"/>
              <a:gd name="T12" fmla="*/ 112222 w 110"/>
              <a:gd name="T13" fmla="*/ 834037 h 842"/>
              <a:gd name="T14" fmla="*/ 81742 w 110"/>
              <a:gd name="T15" fmla="*/ 777566 h 842"/>
              <a:gd name="T16" fmla="*/ 40178 w 110"/>
              <a:gd name="T17" fmla="*/ 649419 h 842"/>
              <a:gd name="T18" fmla="*/ 0 w 110"/>
              <a:gd name="T19" fmla="*/ 449598 h 842"/>
              <a:gd name="T20" fmla="*/ 30480 w 110"/>
              <a:gd name="T21" fmla="*/ 272582 h 842"/>
              <a:gd name="T22" fmla="*/ 70658 w 110"/>
              <a:gd name="T23" fmla="*/ 87965 h 842"/>
              <a:gd name="T24" fmla="*/ 127462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fontAlgn="base">
              <a:spcBef>
                <a:spcPct val="0"/>
              </a:spcBef>
              <a:spcAft>
                <a:spcPct val="0"/>
              </a:spcAft>
            </a:pPr>
            <a:endParaRPr lang="en-GB" sz="3200" kern="1200">
              <a:solidFill>
                <a:srgbClr val="FFFFFF"/>
              </a:solidFill>
              <a:latin typeface="Arial" pitchFamily="34" charset="0"/>
              <a:ea typeface="ＭＳ Ｐゴシック" pitchFamily="34" charset="-128"/>
              <a:cs typeface="+mn-cs"/>
            </a:endParaRPr>
          </a:p>
        </p:txBody>
      </p:sp>
      <p:sp>
        <p:nvSpPr>
          <p:cNvPr id="33797" name="Rectangle 1029"/>
          <p:cNvSpPr>
            <a:spLocks noGrp="1" noChangeArrowheads="1"/>
          </p:cNvSpPr>
          <p:nvPr>
            <p:ph type="title"/>
          </p:nvPr>
        </p:nvSpPr>
        <p:spPr bwMode="auto">
          <a:xfrm>
            <a:off x="519113" y="547688"/>
            <a:ext cx="8594725" cy="747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3798" name="Rectangle 1030"/>
          <p:cNvSpPr>
            <a:spLocks noGrp="1" noChangeArrowheads="1"/>
          </p:cNvSpPr>
          <p:nvPr>
            <p:ph type="body" idx="1"/>
          </p:nvPr>
        </p:nvSpPr>
        <p:spPr bwMode="auto">
          <a:xfrm>
            <a:off x="1066800" y="2057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1031"/>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400">
                <a:solidFill>
                  <a:schemeClr val="tx1"/>
                </a:solidFill>
                <a:latin typeface="Comic Sans MS" pitchFamily="66" charset="0"/>
              </a:defRPr>
            </a:lvl1pPr>
          </a:lstStyle>
          <a:p>
            <a:pPr fontAlgn="base">
              <a:spcBef>
                <a:spcPct val="0"/>
              </a:spcBef>
              <a:spcAft>
                <a:spcPct val="0"/>
              </a:spcAft>
            </a:pPr>
            <a:endParaRPr lang="en-US" altLang="en-US" kern="1200">
              <a:solidFill>
                <a:srgbClr val="000000"/>
              </a:solidFill>
              <a:ea typeface="ＭＳ Ｐゴシック" pitchFamily="34" charset="-128"/>
              <a:cs typeface="+mn-cs"/>
            </a:endParaRPr>
          </a:p>
        </p:txBody>
      </p:sp>
      <p:sp>
        <p:nvSpPr>
          <p:cNvPr id="33800" name="Rectangle 1032"/>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400">
                <a:solidFill>
                  <a:schemeClr val="tx1"/>
                </a:solidFill>
                <a:latin typeface="Comic Sans MS" pitchFamily="66" charset="0"/>
              </a:defRPr>
            </a:lvl1pPr>
          </a:lstStyle>
          <a:p>
            <a:pPr fontAlgn="base">
              <a:spcBef>
                <a:spcPct val="0"/>
              </a:spcBef>
              <a:spcAft>
                <a:spcPct val="0"/>
              </a:spcAft>
            </a:pPr>
            <a:endParaRPr lang="en-US" altLang="en-US" kern="1200">
              <a:solidFill>
                <a:srgbClr val="000000"/>
              </a:solidFill>
              <a:ea typeface="ＭＳ Ｐゴシック" pitchFamily="34" charset="-128"/>
              <a:cs typeface="+mn-cs"/>
            </a:endParaRPr>
          </a:p>
        </p:txBody>
      </p:sp>
      <p:sp>
        <p:nvSpPr>
          <p:cNvPr id="33801" name="Rectangle 1033"/>
          <p:cNvSpPr>
            <a:spLocks noGrp="1" noChangeArrowheads="1"/>
          </p:cNvSpPr>
          <p:nvPr>
            <p:ph type="sldNum" sz="quarter" idx="4"/>
          </p:nvPr>
        </p:nvSpPr>
        <p:spPr bwMode="auto">
          <a:xfrm>
            <a:off x="6934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pitchFamily="66" charset="0"/>
              </a:defRPr>
            </a:lvl1pPr>
          </a:lstStyle>
          <a:p>
            <a:pPr fontAlgn="base">
              <a:spcBef>
                <a:spcPct val="0"/>
              </a:spcBef>
              <a:spcAft>
                <a:spcPct val="0"/>
              </a:spcAft>
            </a:pPr>
            <a:fld id="{23EC4B8D-CAF5-4D73-805E-CF143ECF4E3E}" type="slidenum">
              <a:rPr lang="en-US" altLang="en-US" kern="1200">
                <a:solidFill>
                  <a:srgbClr val="000000"/>
                </a:solidFill>
                <a:ea typeface="ＭＳ Ｐゴシック" pitchFamily="34" charset="-128"/>
                <a:cs typeface="+mn-cs"/>
              </a:rPr>
              <a:pPr fontAlgn="base">
                <a:spcBef>
                  <a:spcPct val="0"/>
                </a:spcBef>
                <a:spcAft>
                  <a:spcPct val="0"/>
                </a:spcAft>
              </a:pPr>
              <a:t>‹#›</a:t>
            </a:fld>
            <a:endParaRPr lang="en-US" altLang="en-US" kern="1200">
              <a:solidFill>
                <a:srgbClr val="000000"/>
              </a:solidFill>
              <a:ea typeface="ＭＳ Ｐゴシック" pitchFamily="34" charset="-128"/>
              <a:cs typeface="+mn-cs"/>
            </a:endParaRPr>
          </a:p>
        </p:txBody>
      </p:sp>
    </p:spTree>
    <p:extLst>
      <p:ext uri="{BB962C8B-B14F-4D97-AF65-F5344CB8AC3E}">
        <p14:creationId xmlns:p14="http://schemas.microsoft.com/office/powerpoint/2010/main" val="1017144925"/>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j-ea"/>
          <a:cs typeface="+mj-cs"/>
        </a:defRPr>
      </a:lvl1pPr>
      <a:lvl2pPr algn="l" rtl="0" eaLnBrk="0" fontAlgn="base" hangingPunct="0">
        <a:spcBef>
          <a:spcPct val="0"/>
        </a:spcBef>
        <a:spcAft>
          <a:spcPct val="0"/>
        </a:spcAft>
        <a:defRPr sz="4300">
          <a:solidFill>
            <a:schemeClr val="tx2"/>
          </a:solidFill>
          <a:latin typeface="Comic Sans MS" charset="0"/>
          <a:ea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defRPr>
      </a:lvl5pPr>
      <a:lvl6pPr marL="457200" algn="l" rtl="0" fontAlgn="base">
        <a:spcBef>
          <a:spcPct val="0"/>
        </a:spcBef>
        <a:spcAft>
          <a:spcPct val="0"/>
        </a:spcAft>
        <a:defRPr sz="4300">
          <a:solidFill>
            <a:schemeClr val="tx2"/>
          </a:solidFill>
          <a:latin typeface="Comic Sans MS" charset="0"/>
          <a:ea typeface="ＭＳ Ｐゴシック" charset="0"/>
        </a:defRPr>
      </a:lvl6pPr>
      <a:lvl7pPr marL="914400" algn="l" rtl="0" fontAlgn="base">
        <a:spcBef>
          <a:spcPct val="0"/>
        </a:spcBef>
        <a:spcAft>
          <a:spcPct val="0"/>
        </a:spcAft>
        <a:defRPr sz="4300">
          <a:solidFill>
            <a:schemeClr val="tx2"/>
          </a:solidFill>
          <a:latin typeface="Comic Sans MS" charset="0"/>
          <a:ea typeface="ＭＳ Ｐゴシック" charset="0"/>
        </a:defRPr>
      </a:lvl7pPr>
      <a:lvl8pPr marL="1371600" algn="l" rtl="0" fontAlgn="base">
        <a:spcBef>
          <a:spcPct val="0"/>
        </a:spcBef>
        <a:spcAft>
          <a:spcPct val="0"/>
        </a:spcAft>
        <a:defRPr sz="4300">
          <a:solidFill>
            <a:schemeClr val="tx2"/>
          </a:solidFill>
          <a:latin typeface="Comic Sans MS" charset="0"/>
          <a:ea typeface="ＭＳ Ｐゴシック" charset="0"/>
        </a:defRPr>
      </a:lvl8pPr>
      <a:lvl9pPr marL="1828800" algn="l" rtl="0" fontAlgn="base">
        <a:spcBef>
          <a:spcPct val="0"/>
        </a:spcBef>
        <a:spcAft>
          <a:spcPct val="0"/>
        </a:spcAft>
        <a:defRPr sz="4300">
          <a:solidFill>
            <a:schemeClr val="tx2"/>
          </a:solidFill>
          <a:latin typeface="Comic Sans MS" charset="0"/>
          <a:ea typeface="ＭＳ Ｐゴシック"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mn-ea"/>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mn-ea"/>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mn-ea"/>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mn-ea"/>
        </a:defRPr>
      </a:lvl5pPr>
      <a:lvl6pPr marL="2514600" indent="-228600" algn="l" rtl="0" fontAlgn="base">
        <a:spcBef>
          <a:spcPct val="20000"/>
        </a:spcBef>
        <a:spcAft>
          <a:spcPct val="0"/>
        </a:spcAft>
        <a:buSzPct val="60000"/>
        <a:buBlip>
          <a:blip r:embed="rId15"/>
        </a:buBlip>
        <a:defRPr sz="2000">
          <a:solidFill>
            <a:schemeClr val="tx1"/>
          </a:solidFill>
          <a:latin typeface="+mn-lt"/>
          <a:ea typeface="+mn-ea"/>
        </a:defRPr>
      </a:lvl6pPr>
      <a:lvl7pPr marL="2971800" indent="-228600" algn="l" rtl="0" fontAlgn="base">
        <a:spcBef>
          <a:spcPct val="20000"/>
        </a:spcBef>
        <a:spcAft>
          <a:spcPct val="0"/>
        </a:spcAft>
        <a:buSzPct val="60000"/>
        <a:buBlip>
          <a:blip r:embed="rId15"/>
        </a:buBlip>
        <a:defRPr sz="2000">
          <a:solidFill>
            <a:schemeClr val="tx1"/>
          </a:solidFill>
          <a:latin typeface="+mn-lt"/>
          <a:ea typeface="+mn-ea"/>
        </a:defRPr>
      </a:lvl7pPr>
      <a:lvl8pPr marL="3429000" indent="-228600" algn="l" rtl="0" fontAlgn="base">
        <a:spcBef>
          <a:spcPct val="20000"/>
        </a:spcBef>
        <a:spcAft>
          <a:spcPct val="0"/>
        </a:spcAft>
        <a:buSzPct val="60000"/>
        <a:buBlip>
          <a:blip r:embed="rId15"/>
        </a:buBlip>
        <a:defRPr sz="2000">
          <a:solidFill>
            <a:schemeClr val="tx1"/>
          </a:solidFill>
          <a:latin typeface="+mn-lt"/>
          <a:ea typeface="+mn-ea"/>
        </a:defRPr>
      </a:lvl8pPr>
      <a:lvl9pPr marL="3886200" indent="-228600" algn="l" rtl="0" fontAlgn="base">
        <a:spcBef>
          <a:spcPct val="20000"/>
        </a:spcBef>
        <a:spcAft>
          <a:spcPct val="0"/>
        </a:spcAft>
        <a:buSzPct val="60000"/>
        <a:buBlip>
          <a:blip r:embed="rId15"/>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ea typeface="Osaka" pitchFamily="-84" charset="-128"/>
              </a:defRPr>
            </a:lvl1pPr>
          </a:lstStyle>
          <a:p>
            <a:pPr fontAlgn="base">
              <a:spcBef>
                <a:spcPct val="0"/>
              </a:spcBef>
              <a:spcAft>
                <a:spcPct val="0"/>
              </a:spcAft>
            </a:pPr>
            <a:endParaRPr lang="en-US" altLang="en-US" kern="1200">
              <a:solidFill>
                <a:srgbClr val="000000"/>
              </a:solidFill>
              <a:latin typeface="Arial" pitchFamily="34" charset="0"/>
            </a:endParaRPr>
          </a:p>
        </p:txBody>
      </p:sp>
      <p:sp>
        <p:nvSpPr>
          <p:cNvPr id="317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ea typeface="Osaka" pitchFamily="-84" charset="-128"/>
              </a:defRPr>
            </a:lvl1pPr>
          </a:lstStyle>
          <a:p>
            <a:pPr fontAlgn="base">
              <a:spcBef>
                <a:spcPct val="0"/>
              </a:spcBef>
              <a:spcAft>
                <a:spcPct val="0"/>
              </a:spcAft>
            </a:pPr>
            <a:endParaRPr lang="en-US" altLang="en-US" kern="1200">
              <a:solidFill>
                <a:srgbClr val="000000"/>
              </a:solidFill>
              <a:latin typeface="Arial" pitchFamily="34" charset="0"/>
            </a:endParaRPr>
          </a:p>
        </p:txBody>
      </p:sp>
      <p:sp>
        <p:nvSpPr>
          <p:cNvPr id="317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ea typeface="Osaka" pitchFamily="-84" charset="-128"/>
              </a:defRPr>
            </a:lvl1pPr>
          </a:lstStyle>
          <a:p>
            <a:pPr fontAlgn="base">
              <a:spcBef>
                <a:spcPct val="0"/>
              </a:spcBef>
              <a:spcAft>
                <a:spcPct val="0"/>
              </a:spcAft>
            </a:pPr>
            <a:fld id="{A601BB57-CEBD-473E-9376-29D3C7217B9D}" type="slidenum">
              <a:rPr lang="en-US" altLang="en-US" kern="1200">
                <a:solidFill>
                  <a:srgbClr val="000000"/>
                </a:solidFill>
                <a:latin typeface="Arial" pitchFamily="34" charset="0"/>
              </a:rPr>
              <a:pPr fontAlgn="base">
                <a:spcBef>
                  <a:spcPct val="0"/>
                </a:spcBef>
                <a:spcAft>
                  <a:spcPct val="0"/>
                </a:spcAft>
              </a:pPr>
              <a:t>‹#›</a:t>
            </a:fld>
            <a:endParaRPr lang="en-US" altLang="en-US" kern="1200">
              <a:solidFill>
                <a:srgbClr val="000000"/>
              </a:solidFill>
              <a:latin typeface="Arial" pitchFamily="34" charset="0"/>
            </a:endParaRPr>
          </a:p>
        </p:txBody>
      </p:sp>
    </p:spTree>
    <p:extLst>
      <p:ext uri="{BB962C8B-B14F-4D97-AF65-F5344CB8AC3E}">
        <p14:creationId xmlns:p14="http://schemas.microsoft.com/office/powerpoint/2010/main" val="362769089"/>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Shape 181"/>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2" name="Shape 182"/>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3" name="Shape 183"/>
          <p:cNvSpPr txBox="1"/>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4" name="Shape 184"/>
          <p:cNvSpPr txBox="1"/>
          <p:nvPr/>
        </p:nvSpPr>
        <p:spPr>
          <a:xfrm>
            <a:off x="8991600" y="1905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5" name="Shape 185"/>
          <p:cNvSpPr txBox="1"/>
          <p:nvPr/>
        </p:nvSpPr>
        <p:spPr>
          <a:xfrm>
            <a:off x="152400" y="2286000"/>
            <a:ext cx="8832849" cy="3047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6" name="Shape 186"/>
          <p:cNvSpPr txBox="1"/>
          <p:nvPr/>
        </p:nvSpPr>
        <p:spPr>
          <a:xfrm>
            <a:off x="155575" y="142875"/>
            <a:ext cx="8832849" cy="2139950"/>
          </a:xfrm>
          <a:prstGeom prst="rect">
            <a:avLst/>
          </a:prstGeom>
          <a:solidFill>
            <a:srgbClr val="8000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7" name="Shape 187"/>
          <p:cNvSpPr txBox="1"/>
          <p:nvPr/>
        </p:nvSpPr>
        <p:spPr>
          <a:xfrm>
            <a:off x="146050" y="6391275"/>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8" name="Shape 188"/>
          <p:cNvSpPr txBox="1"/>
          <p:nvPr/>
        </p:nvSpPr>
        <p:spPr>
          <a:xfrm>
            <a:off x="152400" y="152400"/>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cxnSp>
        <p:nvCxnSpPr>
          <p:cNvPr id="189" name="Shape 189"/>
          <p:cNvCxnSpPr/>
          <p:nvPr/>
        </p:nvCxnSpPr>
        <p:spPr>
          <a:xfrm>
            <a:off x="152400" y="2438400"/>
            <a:ext cx="8832849" cy="0"/>
          </a:xfrm>
          <a:prstGeom prst="straightConnector1">
            <a:avLst/>
          </a:prstGeom>
          <a:noFill/>
          <a:ln w="11425" cap="flat" cmpd="sng">
            <a:solidFill>
              <a:srgbClr val="7B9899"/>
            </a:solidFill>
            <a:prstDash val="solid"/>
            <a:miter/>
            <a:headEnd type="none" w="med" len="med"/>
            <a:tailEnd type="none" w="med" len="med"/>
          </a:ln>
        </p:spPr>
      </p:cxnSp>
      <p:sp>
        <p:nvSpPr>
          <p:cNvPr id="190" name="Shape 190"/>
          <p:cNvSpPr/>
          <p:nvPr/>
        </p:nvSpPr>
        <p:spPr>
          <a:xfrm>
            <a:off x="4267200" y="2114550"/>
            <a:ext cx="609599" cy="609599"/>
          </a:xfrm>
          <a:prstGeom prst="ellipse">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1" name="Shape 191"/>
          <p:cNvSpPr/>
          <p:nvPr/>
        </p:nvSpPr>
        <p:spPr>
          <a:xfrm>
            <a:off x="4362450" y="2209800"/>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2" name="Shape 192"/>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193" name="Shape 193"/>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194" name="Shape 194"/>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5" name="Shape 195"/>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6" name="Shape 196"/>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46663977"/>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 id="21474841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11/15/19</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666439465"/>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4974509"/>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11/15/19</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0148553"/>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951484463"/>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1748047755"/>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 id="2147484275" r:id="rId12"/>
    <p:sldLayoutId id="214748427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914801077"/>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3B50E63-8540-4B47-B966-5FF53B45F879}" type="slidenum">
              <a:rPr lang="en-US">
                <a:latin typeface="Arial" charset="0"/>
                <a:ea typeface="ＭＳ Ｐゴシック" charset="0"/>
                <a:cs typeface="ＭＳ Ｐゴシック" charset="0"/>
              </a:rPr>
              <a:pPr>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13178611"/>
      </p:ext>
    </p:extLst>
  </p:cSld>
  <p:clrMap bg1="lt1" tx1="dk1" bg2="lt2" tx2="dk2" accent1="accent1" accent2="accent2" accent3="accent3" accent4="accent4" accent5="accent5" accent6="accent6" hlink="hlink" folHlink="folHlink"/>
  <p:sldLayoutIdLst>
    <p:sldLayoutId id="214748429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2400">
                <a:solidFill>
                  <a:srgbClr val="000000"/>
                </a:solidFill>
                <a:latin typeface="Times New Roman" charset="0"/>
                <a:ea typeface="宋体" charset="0"/>
                <a:cs typeface="宋体"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3834 w 7000"/>
                <a:gd name="T3" fmla="*/ -1 h 1000"/>
                <a:gd name="T4" fmla="*/ 4129 w 7000"/>
                <a:gd name="T5" fmla="*/ 295 h 1000"/>
                <a:gd name="T6" fmla="*/ 3833 w 7000"/>
                <a:gd name="T7" fmla="*/ 590 h 1000"/>
                <a:gd name="T8" fmla="*/ 0 w 7000"/>
                <a:gd name="T9" fmla="*/ 59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000000"/>
                </a:solidFill>
                <a:ea typeface="宋体" charset="0"/>
                <a:cs typeface="宋体"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ea typeface="宋体" charset="0"/>
                <a:cs typeface="宋体"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宋体" charset="-122"/>
                <a:cs typeface="宋体" charset="-122"/>
              </a:defRPr>
            </a:lvl1pPr>
          </a:lstStyle>
          <a:p>
            <a:pPr>
              <a:defRPr/>
            </a:pPr>
            <a:endParaRPr lang="en-US">
              <a:solidFill>
                <a:srgbClr val="000000"/>
              </a:solidFill>
            </a:endParaRPr>
          </a:p>
        </p:txBody>
      </p:sp>
      <p:sp>
        <p:nvSpPr>
          <p:cNvPr id="1095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宋体" charset="-122"/>
                <a:cs typeface="宋体" charset="-122"/>
              </a:defRPr>
            </a:lvl1pPr>
          </a:lstStyle>
          <a:p>
            <a:pPr>
              <a:defRPr/>
            </a:pPr>
            <a:endParaRPr lang="en-US">
              <a:solidFill>
                <a:srgbClr val="000000"/>
              </a:solidFill>
            </a:endParaRPr>
          </a:p>
        </p:txBody>
      </p:sp>
      <p:sp>
        <p:nvSpPr>
          <p:cNvPr id="1095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pPr>
              <a:defRPr/>
            </a:pPr>
            <a:fld id="{BE56B896-51B0-1446-AACC-319E5D0CC77D}" type="slidenum">
              <a:rPr lang="en-US">
                <a:solidFill>
                  <a:srgbClr val="000000"/>
                </a:solidFill>
                <a:ea typeface="宋体" charset="0"/>
                <a:cs typeface="宋体" charset="0"/>
              </a:rPr>
              <a:pPr>
                <a:defRPr/>
              </a:pPr>
              <a:t>‹#›</a:t>
            </a:fld>
            <a:endParaRPr lang="en-US">
              <a:solidFill>
                <a:srgbClr val="000000"/>
              </a:solidFill>
              <a:ea typeface="宋体" charset="0"/>
              <a:cs typeface="宋体" charset="0"/>
            </a:endParaRPr>
          </a:p>
        </p:txBody>
      </p:sp>
    </p:spTree>
    <p:extLst>
      <p:ext uri="{BB962C8B-B14F-4D97-AF65-F5344CB8AC3E}">
        <p14:creationId xmlns:p14="http://schemas.microsoft.com/office/powerpoint/2010/main" val="3682523808"/>
      </p:ext>
    </p:extLst>
  </p:cSld>
  <p:clrMap bg1="lt1" tx1="dk1" bg2="lt2" tx2="dk2" accent1="accent1" accent2="accent2" accent3="accent3" accent4="accent4" accent5="accent5" accent6="accent6" hlink="hlink" folHlink="folHlink"/>
  <p:sldLayoutIdLst>
    <p:sldLayoutId id="2147484294" r:id="rId1"/>
    <p:sldLayoutId id="2147484295" r:id="rId2"/>
    <p:sldLayoutId id="2147484296" r:id="rId3"/>
    <p:sldLayoutId id="2147484297" r:id="rId4"/>
    <p:sldLayoutId id="2147484298" r:id="rId5"/>
    <p:sldLayoutId id="2147484299" r:id="rId6"/>
    <p:sldLayoutId id="2147484300" r:id="rId7"/>
    <p:sldLayoutId id="2147484301" r:id="rId8"/>
    <p:sldLayoutId id="2147484302" r:id="rId9"/>
    <p:sldLayoutId id="2147484303" r:id="rId10"/>
    <p:sldLayoutId id="2147484304" r:id="rId11"/>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9"/>
        <p:cNvGrpSpPr/>
        <p:nvPr/>
      </p:nvGrpSpPr>
      <p:grpSpPr>
        <a:xfrm>
          <a:off x="0" y="0"/>
          <a:ext cx="0" cy="0"/>
          <a:chOff x="0" y="0"/>
          <a:chExt cx="0" cy="0"/>
        </a:xfrm>
      </p:grpSpPr>
      <p:sp>
        <p:nvSpPr>
          <p:cNvPr id="210" name="Shape 210"/>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11" name="Shape 211"/>
          <p:cNvSpPr txBox="1"/>
          <p:nvPr/>
        </p:nvSpPr>
        <p:spPr>
          <a:xfrm>
            <a:off x="0" y="0"/>
            <a:ext cx="9144000" cy="1393825"/>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12" name="Shape 212"/>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13" name="Shape 213"/>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14" name="Shape 214"/>
          <p:cNvSpPr txBox="1"/>
          <p:nvPr/>
        </p:nvSpPr>
        <p:spPr>
          <a:xfrm>
            <a:off x="149225" y="6388100"/>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15" name="Shape 215"/>
          <p:cNvSpPr txBox="1"/>
          <p:nvPr/>
        </p:nvSpPr>
        <p:spPr>
          <a:xfrm>
            <a:off x="152400" y="155575"/>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cxnSp>
        <p:nvCxnSpPr>
          <p:cNvPr id="216" name="Shape 216"/>
          <p:cNvCxnSpPr/>
          <p:nvPr/>
        </p:nvCxnSpPr>
        <p:spPr>
          <a:xfrm>
            <a:off x="152400" y="1276350"/>
            <a:ext cx="8832849" cy="0"/>
          </a:xfrm>
          <a:prstGeom prst="straightConnector1">
            <a:avLst/>
          </a:prstGeom>
          <a:noFill/>
          <a:ln w="9525" cap="flat" cmpd="sng">
            <a:solidFill>
              <a:srgbClr val="7B9899"/>
            </a:solidFill>
            <a:prstDash val="solid"/>
            <a:miter/>
            <a:headEnd type="none" w="med" len="med"/>
            <a:tailEnd type="none" w="med" len="med"/>
          </a:ln>
        </p:spPr>
      </p:cxnSp>
      <p:sp>
        <p:nvSpPr>
          <p:cNvPr id="217" name="Shape 217"/>
          <p:cNvSpPr/>
          <p:nvPr/>
        </p:nvSpPr>
        <p:spPr>
          <a:xfrm>
            <a:off x="4267200" y="955675"/>
            <a:ext cx="609599" cy="609599"/>
          </a:xfrm>
          <a:prstGeom prst="ellipse">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18" name="Shape 218"/>
          <p:cNvSpPr/>
          <p:nvPr/>
        </p:nvSpPr>
        <p:spPr>
          <a:xfrm>
            <a:off x="4362450" y="1050925"/>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19" name="Shape 219"/>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220" name="Shape 220"/>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221" name="Shape 221"/>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22" name="Shape 222"/>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23" name="Shape 223"/>
          <p:cNvSpPr txBox="1">
            <a:spLocks noGrp="1"/>
          </p:cNvSpPr>
          <p:nvPr>
            <p:ph type="sldNum" idx="12"/>
          </p:nvPr>
        </p:nvSpPr>
        <p:spPr>
          <a:xfrm>
            <a:off x="4343400" y="1036637"/>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6"/>
        <p:cNvGrpSpPr/>
        <p:nvPr/>
      </p:nvGrpSpPr>
      <p:grpSpPr>
        <a:xfrm>
          <a:off x="0" y="0"/>
          <a:ext cx="0" cy="0"/>
          <a:chOff x="0" y="0"/>
          <a:chExt cx="0" cy="0"/>
        </a:xfrm>
      </p:grpSpPr>
      <p:sp>
        <p:nvSpPr>
          <p:cNvPr id="257" name="Shape 257"/>
          <p:cNvSpPr txBox="1"/>
          <p:nvPr/>
        </p:nvSpPr>
        <p:spPr>
          <a:xfrm>
            <a:off x="152400" y="152400"/>
            <a:ext cx="8832849" cy="304799"/>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58" name="Shape 258"/>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59" name="Shape 259"/>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60" name="Shape 260"/>
          <p:cNvSpPr txBox="1"/>
          <p:nvPr/>
        </p:nvSpPr>
        <p:spPr>
          <a:xfrm>
            <a:off x="0" y="0"/>
            <a:ext cx="9144000" cy="119061"/>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61" name="Shape 261"/>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62" name="Shape 262"/>
          <p:cNvSpPr txBox="1"/>
          <p:nvPr/>
        </p:nvSpPr>
        <p:spPr>
          <a:xfrm>
            <a:off x="152400" y="609600"/>
            <a:ext cx="2743199" cy="5867400"/>
          </a:xfrm>
          <a:prstGeom prst="rect">
            <a:avLst/>
          </a:prstGeom>
          <a:solidFill>
            <a:srgbClr val="8000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63" name="Shape 263"/>
          <p:cNvSpPr txBox="1"/>
          <p:nvPr/>
        </p:nvSpPr>
        <p:spPr>
          <a:xfrm>
            <a:off x="152400" y="152400"/>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cxnSp>
        <p:nvCxnSpPr>
          <p:cNvPr id="264" name="Shape 264"/>
          <p:cNvCxnSpPr/>
          <p:nvPr/>
        </p:nvCxnSpPr>
        <p:spPr>
          <a:xfrm>
            <a:off x="152400" y="533400"/>
            <a:ext cx="8832849" cy="0"/>
          </a:xfrm>
          <a:prstGeom prst="straightConnector1">
            <a:avLst/>
          </a:prstGeom>
          <a:noFill/>
          <a:ln w="11425" cap="flat" cmpd="sng">
            <a:solidFill>
              <a:srgbClr val="7B9899"/>
            </a:solidFill>
            <a:prstDash val="solid"/>
            <a:miter/>
            <a:headEnd type="none" w="med" len="med"/>
            <a:tailEnd type="none" w="med" len="med"/>
          </a:ln>
        </p:spPr>
      </p:cxnSp>
      <p:sp>
        <p:nvSpPr>
          <p:cNvPr id="265" name="Shape 265"/>
          <p:cNvSpPr/>
          <p:nvPr/>
        </p:nvSpPr>
        <p:spPr>
          <a:xfrm>
            <a:off x="1295400" y="228600"/>
            <a:ext cx="609599" cy="609599"/>
          </a:xfrm>
          <a:prstGeom prst="ellipse">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66" name="Shape 266"/>
          <p:cNvSpPr/>
          <p:nvPr/>
        </p:nvSpPr>
        <p:spPr>
          <a:xfrm>
            <a:off x="1390650" y="323850"/>
            <a:ext cx="419099" cy="419099"/>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67" name="Shape 267"/>
          <p:cNvSpPr txBox="1"/>
          <p:nvPr/>
        </p:nvSpPr>
        <p:spPr>
          <a:xfrm>
            <a:off x="149225" y="6388100"/>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268" name="Shape 268"/>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269" name="Shape 269"/>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270" name="Shape 270"/>
          <p:cNvSpPr txBox="1">
            <a:spLocks noGrp="1"/>
          </p:cNvSpPr>
          <p:nvPr>
            <p:ph type="sldNum" idx="12"/>
          </p:nvPr>
        </p:nvSpPr>
        <p:spPr>
          <a:xfrm>
            <a:off x="1371600" y="312737"/>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
        <p:nvSpPr>
          <p:cNvPr id="271" name="Shape 271"/>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72" name="Shape 272"/>
          <p:cNvSpPr txBox="1">
            <a:spLocks noGrp="1"/>
          </p:cNvSpPr>
          <p:nvPr>
            <p:ph type="ftr" idx="11"/>
          </p:nvPr>
        </p:nvSpPr>
        <p:spPr>
          <a:xfrm>
            <a:off x="301625" y="6410325"/>
            <a:ext cx="3382961"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5"/>
        <p:cNvGrpSpPr/>
        <p:nvPr/>
      </p:nvGrpSpPr>
      <p:grpSpPr>
        <a:xfrm>
          <a:off x="0" y="0"/>
          <a:ext cx="0" cy="0"/>
          <a:chOff x="0" y="0"/>
          <a:chExt cx="0" cy="0"/>
        </a:xfrm>
      </p:grpSpPr>
      <p:sp>
        <p:nvSpPr>
          <p:cNvPr id="306" name="Shape 306"/>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07" name="Shape 307"/>
          <p:cNvSpPr txBox="1"/>
          <p:nvPr/>
        </p:nvSpPr>
        <p:spPr>
          <a:xfrm>
            <a:off x="0" y="0"/>
            <a:ext cx="9144000" cy="1393825"/>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08" name="Shape 308"/>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09" name="Shape 309"/>
          <p:cNvSpPr txBox="1"/>
          <p:nvPr/>
        </p:nvSpPr>
        <p:spPr>
          <a:xfrm>
            <a:off x="899160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10" name="Shape 310"/>
          <p:cNvSpPr txBox="1"/>
          <p:nvPr/>
        </p:nvSpPr>
        <p:spPr>
          <a:xfrm>
            <a:off x="149225" y="6388100"/>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11" name="Shape 311"/>
          <p:cNvSpPr txBox="1"/>
          <p:nvPr/>
        </p:nvSpPr>
        <p:spPr>
          <a:xfrm>
            <a:off x="152400" y="155575"/>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cxnSp>
        <p:nvCxnSpPr>
          <p:cNvPr id="312" name="Shape 312"/>
          <p:cNvCxnSpPr/>
          <p:nvPr/>
        </p:nvCxnSpPr>
        <p:spPr>
          <a:xfrm>
            <a:off x="152400" y="1276350"/>
            <a:ext cx="8832849" cy="0"/>
          </a:xfrm>
          <a:prstGeom prst="straightConnector1">
            <a:avLst/>
          </a:prstGeom>
          <a:noFill/>
          <a:ln w="9525" cap="flat" cmpd="sng">
            <a:solidFill>
              <a:srgbClr val="7B9899"/>
            </a:solidFill>
            <a:prstDash val="solid"/>
            <a:miter/>
            <a:headEnd type="none" w="med" len="med"/>
            <a:tailEnd type="none" w="med" len="med"/>
          </a:ln>
        </p:spPr>
      </p:cxnSp>
      <p:sp>
        <p:nvSpPr>
          <p:cNvPr id="313" name="Shape 313"/>
          <p:cNvSpPr/>
          <p:nvPr/>
        </p:nvSpPr>
        <p:spPr>
          <a:xfrm>
            <a:off x="4267200" y="955675"/>
            <a:ext cx="609599" cy="609599"/>
          </a:xfrm>
          <a:prstGeom prst="ellipse">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14" name="Shape 314"/>
          <p:cNvSpPr/>
          <p:nvPr/>
        </p:nvSpPr>
        <p:spPr>
          <a:xfrm>
            <a:off x="4362450" y="1050925"/>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15" name="Shape 315"/>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316" name="Shape 316"/>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317" name="Shape 317"/>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318" name="Shape 318"/>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319" name="Shape 319"/>
          <p:cNvSpPr txBox="1">
            <a:spLocks noGrp="1"/>
          </p:cNvSpPr>
          <p:nvPr>
            <p:ph type="sldNum" idx="12"/>
          </p:nvPr>
        </p:nvSpPr>
        <p:spPr>
          <a:xfrm>
            <a:off x="4362450" y="1027112"/>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cSld>
  <p:clrMap bg1="lt1" tx1="dk1" bg2="dk2" tx2="lt2" accent1="accent1" accent2="accent2" accent3="accent3" accent4="accent4" accent5="accent5" accent6="accent6" hlink="hlink" folHlink="folHlink"/>
  <p:sldLayoutIdLst>
    <p:sldLayoutId id="2147483666"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87.jpg"/><Relationship Id="rId5" Type="http://schemas.openxmlformats.org/officeDocument/2006/relationships/image" Target="../media/image88.png"/><Relationship Id="rId1" Type="http://schemas.openxmlformats.org/officeDocument/2006/relationships/slideLayout" Target="../slideLayouts/slideLayout19.xml"/><Relationship Id="rId2" Type="http://schemas.openxmlformats.org/officeDocument/2006/relationships/notesSlide" Target="../notesSlides/notesSlide9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92.xml"/><Relationship Id="rId3" Type="http://schemas.openxmlformats.org/officeDocument/2006/relationships/image" Target="../media/image8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19.xml"/><Relationship Id="rId2" Type="http://schemas.openxmlformats.org/officeDocument/2006/relationships/notesSlide" Target="../notesSlides/notesSlide9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4.xml"/><Relationship Id="rId3" Type="http://schemas.openxmlformats.org/officeDocument/2006/relationships/image" Target="../media/image9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2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1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jpg"/><Relationship Id="rId5" Type="http://schemas.openxmlformats.org/officeDocument/2006/relationships/image" Target="../media/image95.png"/><Relationship Id="rId1" Type="http://schemas.openxmlformats.org/officeDocument/2006/relationships/slideLayout" Target="../slideLayouts/slideLayout19.xml"/><Relationship Id="rId2" Type="http://schemas.openxmlformats.org/officeDocument/2006/relationships/notesSlide" Target="../notesSlides/notesSlide95.xml"/></Relationships>
</file>

<file path=ppt/slides/_rels/slide114.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14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116.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jpg"/><Relationship Id="rId1" Type="http://schemas.openxmlformats.org/officeDocument/2006/relationships/slideLayout" Target="../slideLayouts/slideLayout19.xml"/><Relationship Id="rId2" Type="http://schemas.openxmlformats.org/officeDocument/2006/relationships/notesSlide" Target="../notesSlides/notesSlide9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g"/><Relationship Id="rId4" Type="http://schemas.openxmlformats.org/officeDocument/2006/relationships/image" Target="../media/image99.png"/><Relationship Id="rId1" Type="http://schemas.openxmlformats.org/officeDocument/2006/relationships/slideLayout" Target="../slideLayouts/slideLayout19.xml"/><Relationship Id="rId2" Type="http://schemas.openxmlformats.org/officeDocument/2006/relationships/notesSlide" Target="../notesSlides/notesSlide9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98.xml"/><Relationship Id="rId4" Type="http://schemas.openxmlformats.org/officeDocument/2006/relationships/image" Target="../media/image100.jpeg"/><Relationship Id="rId1" Type="http://schemas.openxmlformats.org/officeDocument/2006/relationships/themeOverride" Target="../theme/themeOverride7.xml"/><Relationship Id="rId2" Type="http://schemas.openxmlformats.org/officeDocument/2006/relationships/slideLayout" Target="../slideLayouts/slideLayout477.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99.xml"/><Relationship Id="rId4" Type="http://schemas.openxmlformats.org/officeDocument/2006/relationships/image" Target="../media/image100.jpeg"/><Relationship Id="rId1" Type="http://schemas.openxmlformats.org/officeDocument/2006/relationships/themeOverride" Target="../theme/themeOverride8.xml"/><Relationship Id="rId2" Type="http://schemas.openxmlformats.org/officeDocument/2006/relationships/slideLayout" Target="../slideLayouts/slideLayout47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00.xml"/><Relationship Id="rId4" Type="http://schemas.openxmlformats.org/officeDocument/2006/relationships/image" Target="../media/image100.jpeg"/><Relationship Id="rId1" Type="http://schemas.openxmlformats.org/officeDocument/2006/relationships/themeOverride" Target="../theme/themeOverride9.xml"/><Relationship Id="rId2" Type="http://schemas.openxmlformats.org/officeDocument/2006/relationships/slideLayout" Target="../slideLayouts/slideLayout47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1.xml"/><Relationship Id="rId3" Type="http://schemas.openxmlformats.org/officeDocument/2006/relationships/image" Target="../media/image10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2.xml"/><Relationship Id="rId3" Type="http://schemas.openxmlformats.org/officeDocument/2006/relationships/image" Target="../media/image102.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3.xml"/><Relationship Id="rId3" Type="http://schemas.openxmlformats.org/officeDocument/2006/relationships/image" Target="../media/image103.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4.xml"/><Relationship Id="rId3" Type="http://schemas.openxmlformats.org/officeDocument/2006/relationships/image" Target="../media/image104.jpg"/></Relationships>
</file>

<file path=ppt/slides/_rels/slide133.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slideLayout" Target="../slideLayouts/slideLayout20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0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5.xml"/><Relationship Id="rId3" Type="http://schemas.openxmlformats.org/officeDocument/2006/relationships/image" Target="../media/image105.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38.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jpg"/><Relationship Id="rId1" Type="http://schemas.openxmlformats.org/officeDocument/2006/relationships/slideLayout" Target="../slideLayouts/slideLayout19.xml"/><Relationship Id="rId2" Type="http://schemas.openxmlformats.org/officeDocument/2006/relationships/notesSlide" Target="../notesSlides/notesSlide10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7.xml"/><Relationship Id="rId3" Type="http://schemas.openxmlformats.org/officeDocument/2006/relationships/image" Target="../media/image5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9.xml"/><Relationship Id="rId3" Type="http://schemas.openxmlformats.org/officeDocument/2006/relationships/image" Target="../media/image43.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70.xml"/><Relationship Id="rId2" Type="http://schemas.openxmlformats.org/officeDocument/2006/relationships/notesSlide" Target="../notesSlides/notesSlide110.xml"/><Relationship Id="rId3" Type="http://schemas.openxmlformats.org/officeDocument/2006/relationships/image" Target="../media/image108.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11.xml"/><Relationship Id="rId4" Type="http://schemas.openxmlformats.org/officeDocument/2006/relationships/image" Target="../media/image109.jpeg"/><Relationship Id="rId1" Type="http://schemas.openxmlformats.org/officeDocument/2006/relationships/themeOverride" Target="../theme/themeOverride11.xml"/><Relationship Id="rId2" Type="http://schemas.openxmlformats.org/officeDocument/2006/relationships/slideLayout" Target="../slideLayouts/slideLayout47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11.png"/><Relationship Id="rId1" Type="http://schemas.openxmlformats.org/officeDocument/2006/relationships/slideLayout" Target="../slideLayouts/slideLayout428.xml"/><Relationship Id="rId2" Type="http://schemas.openxmlformats.org/officeDocument/2006/relationships/notesSlide" Target="../notesSlides/notesSlide1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70.xml"/><Relationship Id="rId2" Type="http://schemas.openxmlformats.org/officeDocument/2006/relationships/notesSlide" Target="../notesSlides/notesSlide113.xml"/><Relationship Id="rId3" Type="http://schemas.openxmlformats.org/officeDocument/2006/relationships/image" Target="../media/image108.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0.xml"/><Relationship Id="rId3" Type="http://schemas.openxmlformats.org/officeDocument/2006/relationships/image" Target="../media/image2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114.xml"/><Relationship Id="rId3" Type="http://schemas.openxmlformats.org/officeDocument/2006/relationships/image" Target="../media/image112.jpe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76.xml"/><Relationship Id="rId2" Type="http://schemas.openxmlformats.org/officeDocument/2006/relationships/notesSlide" Target="../notesSlides/notesSlide115.xml"/><Relationship Id="rId3" Type="http://schemas.openxmlformats.org/officeDocument/2006/relationships/image" Target="../media/image113.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16.xml"/><Relationship Id="rId3" Type="http://schemas.openxmlformats.org/officeDocument/2006/relationships/image" Target="../media/image114.jp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notesSlide" Target="../notesSlides/notesSlide117.xml"/><Relationship Id="rId3" Type="http://schemas.openxmlformats.org/officeDocument/2006/relationships/image" Target="../media/image112.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87.xml"/><Relationship Id="rId2" Type="http://schemas.openxmlformats.org/officeDocument/2006/relationships/notesSlide" Target="../notesSlides/notesSlide118.xml"/><Relationship Id="rId3" Type="http://schemas.openxmlformats.org/officeDocument/2006/relationships/image" Target="../media/image115.jpeg"/></Relationships>
</file>

<file path=ppt/slides/_rels/slide155.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2.jpeg"/><Relationship Id="rId1" Type="http://schemas.openxmlformats.org/officeDocument/2006/relationships/slideLayout" Target="../slideLayouts/slideLayout365.xml"/><Relationship Id="rId2" Type="http://schemas.openxmlformats.org/officeDocument/2006/relationships/notesSlide" Target="../notesSlides/notesSlide11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5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0.xml"/><Relationship Id="rId3" Type="http://schemas.openxmlformats.org/officeDocument/2006/relationships/image" Target="../media/image117.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21.xml"/><Relationship Id="rId3" Type="http://schemas.openxmlformats.org/officeDocument/2006/relationships/image" Target="../media/image5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60.xml.rels><?xml version="1.0" encoding="UTF-8" standalone="yes"?>
<Relationships xmlns="http://schemas.openxmlformats.org/package/2006/relationships"><Relationship Id="rId3" Type="http://schemas.openxmlformats.org/officeDocument/2006/relationships/image" Target="../media/image118.jpg"/><Relationship Id="rId4" Type="http://schemas.openxmlformats.org/officeDocument/2006/relationships/image" Target="../media/image119.jpg"/><Relationship Id="rId5" Type="http://schemas.openxmlformats.org/officeDocument/2006/relationships/image" Target="../media/image120.jpg"/><Relationship Id="rId1" Type="http://schemas.openxmlformats.org/officeDocument/2006/relationships/slideLayout" Target="../slideLayouts/slideLayout19.xml"/><Relationship Id="rId2" Type="http://schemas.openxmlformats.org/officeDocument/2006/relationships/notesSlide" Target="../notesSlides/notesSlide12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3.xml"/><Relationship Id="rId3" Type="http://schemas.openxmlformats.org/officeDocument/2006/relationships/image" Target="../media/image12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5.xml"/><Relationship Id="rId3" Type="http://schemas.openxmlformats.org/officeDocument/2006/relationships/image" Target="../media/image122.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6.xml"/><Relationship Id="rId3" Type="http://schemas.openxmlformats.org/officeDocument/2006/relationships/image" Target="../media/image122.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7.xml"/><Relationship Id="rId3" Type="http://schemas.openxmlformats.org/officeDocument/2006/relationships/image" Target="../media/image123.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24.jpe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79.xml"/><Relationship Id="rId2" Type="http://schemas.openxmlformats.org/officeDocument/2006/relationships/notesSlide" Target="../notesSlides/notesSlide128.xml"/><Relationship Id="rId3" Type="http://schemas.openxmlformats.org/officeDocument/2006/relationships/image" Target="../media/image125.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80.xml"/><Relationship Id="rId2" Type="http://schemas.openxmlformats.org/officeDocument/2006/relationships/notesSlide" Target="../notesSlides/notesSlide129.xml"/><Relationship Id="rId3" Type="http://schemas.openxmlformats.org/officeDocument/2006/relationships/image" Target="../media/image5.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0.xml"/><Relationship Id="rId3" Type="http://schemas.openxmlformats.org/officeDocument/2006/relationships/image" Target="../media/image1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1.xml"/><Relationship Id="rId3" Type="http://schemas.openxmlformats.org/officeDocument/2006/relationships/image" Target="../media/image12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3.xml"/></Relationships>
</file>

<file path=ppt/slides/_rels/slide173.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1" Type="http://schemas.openxmlformats.org/officeDocument/2006/relationships/slideLayout" Target="../slideLayouts/slideLayout475.xml"/><Relationship Id="rId2" Type="http://schemas.openxmlformats.org/officeDocument/2006/relationships/notesSlide" Target="../notesSlides/notesSlide13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35.xml"/><Relationship Id="rId4" Type="http://schemas.openxmlformats.org/officeDocument/2006/relationships/oleObject" Target="../embeddings/oleObject1.bin"/><Relationship Id="rId5" Type="http://schemas.openxmlformats.org/officeDocument/2006/relationships/image" Target="../media/image130.emf"/><Relationship Id="rId1" Type="http://schemas.openxmlformats.org/officeDocument/2006/relationships/vmlDrawing" Target="../drawings/vmlDrawing1.vml"/><Relationship Id="rId2" Type="http://schemas.openxmlformats.org/officeDocument/2006/relationships/slideLayout" Target="../slideLayouts/slideLayout358.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36.xml"/><Relationship Id="rId3" Type="http://schemas.openxmlformats.org/officeDocument/2006/relationships/image" Target="../media/image131.png"/></Relationships>
</file>

<file path=ppt/slides/_rels/slide176.xml.rels><?xml version="1.0" encoding="UTF-8" standalone="yes"?>
<Relationships xmlns="http://schemas.openxmlformats.org/package/2006/relationships"><Relationship Id="rId1" Type="http://schemas.openxmlformats.org/officeDocument/2006/relationships/themeOverride" Target="../theme/themeOverride12.xml"/><Relationship Id="rId2" Type="http://schemas.openxmlformats.org/officeDocument/2006/relationships/slideLayout" Target="../slideLayouts/slideLayout28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37.xml"/><Relationship Id="rId3" Type="http://schemas.openxmlformats.org/officeDocument/2006/relationships/image" Target="../media/image132.jpg"/></Relationships>
</file>

<file path=ppt/slides/_rels/slide178.xml.rels><?xml version="1.0" encoding="UTF-8" standalone="yes"?>
<Relationships xmlns="http://schemas.openxmlformats.org/package/2006/relationships"><Relationship Id="rId3" Type="http://schemas.openxmlformats.org/officeDocument/2006/relationships/image" Target="../media/image133.jpg"/><Relationship Id="rId4" Type="http://schemas.openxmlformats.org/officeDocument/2006/relationships/image" Target="../media/image134.jpg"/><Relationship Id="rId5" Type="http://schemas.openxmlformats.org/officeDocument/2006/relationships/image" Target="../media/image135.jpg"/><Relationship Id="rId1" Type="http://schemas.openxmlformats.org/officeDocument/2006/relationships/slideLayout" Target="../slideLayouts/slideLayout34.xml"/><Relationship Id="rId2" Type="http://schemas.openxmlformats.org/officeDocument/2006/relationships/notesSlide" Target="../notesSlides/notesSlide13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9.xml"/><Relationship Id="rId3" Type="http://schemas.openxmlformats.org/officeDocument/2006/relationships/image" Target="../media/image1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0.xml"/></Relationships>
</file>

<file path=ppt/slides/_rels/slide181.xml.rels><?xml version="1.0" encoding="UTF-8" standalone="yes"?>
<Relationships xmlns="http://schemas.openxmlformats.org/package/2006/relationships"><Relationship Id="rId3" Type="http://schemas.openxmlformats.org/officeDocument/2006/relationships/image" Target="../media/image137.jpg"/><Relationship Id="rId4" Type="http://schemas.openxmlformats.org/officeDocument/2006/relationships/image" Target="../media/image105.jp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40.png"/><Relationship Id="rId8" Type="http://schemas.openxmlformats.org/officeDocument/2006/relationships/image" Target="../media/image141.png"/><Relationship Id="rId1" Type="http://schemas.openxmlformats.org/officeDocument/2006/relationships/slideLayout" Target="../slideLayouts/slideLayout34.xml"/><Relationship Id="rId2" Type="http://schemas.openxmlformats.org/officeDocument/2006/relationships/notesSlide" Target="../notesSlides/notesSlide14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2.xml"/><Relationship Id="rId3" Type="http://schemas.openxmlformats.org/officeDocument/2006/relationships/image" Target="../media/image142.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3.xml"/><Relationship Id="rId3" Type="http://schemas.openxmlformats.org/officeDocument/2006/relationships/image" Target="../media/image143.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4.xml"/><Relationship Id="rId3" Type="http://schemas.openxmlformats.org/officeDocument/2006/relationships/image" Target="../media/image144.jp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5.xml"/><Relationship Id="rId3" Type="http://schemas.openxmlformats.org/officeDocument/2006/relationships/image" Target="../media/image145.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6.xml"/><Relationship Id="rId3" Type="http://schemas.openxmlformats.org/officeDocument/2006/relationships/image" Target="../media/image146.jpg"/></Relationships>
</file>

<file path=ppt/slides/_rels/slide187.xml.rels><?xml version="1.0" encoding="UTF-8" standalone="yes"?>
<Relationships xmlns="http://schemas.openxmlformats.org/package/2006/relationships"><Relationship Id="rId3" Type="http://schemas.openxmlformats.org/officeDocument/2006/relationships/image" Target="../media/image147.jpg"/><Relationship Id="rId4" Type="http://schemas.openxmlformats.org/officeDocument/2006/relationships/image" Target="../media/image148.png"/><Relationship Id="rId1" Type="http://schemas.openxmlformats.org/officeDocument/2006/relationships/slideLayout" Target="../slideLayouts/slideLayout34.xml"/><Relationship Id="rId2" Type="http://schemas.openxmlformats.org/officeDocument/2006/relationships/notesSlide" Target="../notesSlides/notesSlide147.xml"/></Relationships>
</file>

<file path=ppt/slides/_rels/slide188.xml.rels><?xml version="1.0" encoding="UTF-8" standalone="yes"?>
<Relationships xmlns="http://schemas.openxmlformats.org/package/2006/relationships"><Relationship Id="rId3" Type="http://schemas.openxmlformats.org/officeDocument/2006/relationships/image" Target="../media/image149.jpg"/><Relationship Id="rId4" Type="http://schemas.openxmlformats.org/officeDocument/2006/relationships/image" Target="../media/image150.png"/><Relationship Id="rId5" Type="http://schemas.openxmlformats.org/officeDocument/2006/relationships/image" Target="../media/image151.png"/><Relationship Id="rId1" Type="http://schemas.openxmlformats.org/officeDocument/2006/relationships/slideLayout" Target="../slideLayouts/slideLayout34.xml"/><Relationship Id="rId2" Type="http://schemas.openxmlformats.org/officeDocument/2006/relationships/notesSlide" Target="../notesSlides/notesSlide14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9.xml"/><Relationship Id="rId3" Type="http://schemas.openxmlformats.org/officeDocument/2006/relationships/image" Target="../media/image1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8.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0.xml"/><Relationship Id="rId3" Type="http://schemas.openxmlformats.org/officeDocument/2006/relationships/image" Target="../media/image153.jp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1.xml"/><Relationship Id="rId3" Type="http://schemas.openxmlformats.org/officeDocument/2006/relationships/image" Target="../media/image154.jp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2.xml"/></Relationships>
</file>

<file path=ppt/slides/_rels/slide193.xml.rels><?xml version="1.0" encoding="UTF-8" standalone="yes"?>
<Relationships xmlns="http://schemas.openxmlformats.org/package/2006/relationships"><Relationship Id="rId3" Type="http://schemas.openxmlformats.org/officeDocument/2006/relationships/image" Target="../media/image147.jpg"/><Relationship Id="rId4" Type="http://schemas.openxmlformats.org/officeDocument/2006/relationships/image" Target="../media/image148.png"/><Relationship Id="rId5" Type="http://schemas.openxmlformats.org/officeDocument/2006/relationships/image" Target="../media/image155.png"/><Relationship Id="rId1" Type="http://schemas.openxmlformats.org/officeDocument/2006/relationships/slideLayout" Target="../slideLayouts/slideLayout34.xml"/><Relationship Id="rId2" Type="http://schemas.openxmlformats.org/officeDocument/2006/relationships/notesSlide" Target="../notesSlides/notesSlide153.xml"/></Relationships>
</file>

<file path=ppt/slides/_rels/slide194.xml.rels><?xml version="1.0" encoding="UTF-8" standalone="yes"?>
<Relationships xmlns="http://schemas.openxmlformats.org/package/2006/relationships"><Relationship Id="rId3" Type="http://schemas.openxmlformats.org/officeDocument/2006/relationships/image" Target="../media/image149.jpg"/><Relationship Id="rId4" Type="http://schemas.openxmlformats.org/officeDocument/2006/relationships/image" Target="../media/image156.png"/><Relationship Id="rId1" Type="http://schemas.openxmlformats.org/officeDocument/2006/relationships/slideLayout" Target="../slideLayouts/slideLayout34.xml"/><Relationship Id="rId2" Type="http://schemas.openxmlformats.org/officeDocument/2006/relationships/notesSlide" Target="../notesSlides/notesSlide154.xml"/></Relationships>
</file>

<file path=ppt/slides/_rels/slide195.xml.rels><?xml version="1.0" encoding="UTF-8" standalone="yes"?>
<Relationships xmlns="http://schemas.openxmlformats.org/package/2006/relationships"><Relationship Id="rId3" Type="http://schemas.openxmlformats.org/officeDocument/2006/relationships/image" Target="../media/image157.jpg"/><Relationship Id="rId4" Type="http://schemas.openxmlformats.org/officeDocument/2006/relationships/image" Target="../media/image158.jpg"/><Relationship Id="rId5" Type="http://schemas.openxmlformats.org/officeDocument/2006/relationships/image" Target="../media/image159.jpg"/><Relationship Id="rId1" Type="http://schemas.openxmlformats.org/officeDocument/2006/relationships/slideLayout" Target="../slideLayouts/slideLayout34.xml"/><Relationship Id="rId2" Type="http://schemas.openxmlformats.org/officeDocument/2006/relationships/notesSlide" Target="../notesSlides/notesSlide15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6.xml"/><Relationship Id="rId3" Type="http://schemas.openxmlformats.org/officeDocument/2006/relationships/image" Target="../media/image160.png"/></Relationships>
</file>

<file path=ppt/slides/_rels/slide197.xml.rels><?xml version="1.0" encoding="UTF-8" standalone="yes"?>
<Relationships xmlns="http://schemas.openxmlformats.org/package/2006/relationships"><Relationship Id="rId3" Type="http://schemas.openxmlformats.org/officeDocument/2006/relationships/image" Target="../media/image161.jpg"/><Relationship Id="rId4" Type="http://schemas.openxmlformats.org/officeDocument/2006/relationships/image" Target="../media/image162.jpg"/><Relationship Id="rId1" Type="http://schemas.openxmlformats.org/officeDocument/2006/relationships/slideLayout" Target="../slideLayouts/slideLayout34.xml"/><Relationship Id="rId2" Type="http://schemas.openxmlformats.org/officeDocument/2006/relationships/notesSlide" Target="../notesSlides/notesSlide157.xml"/></Relationships>
</file>

<file path=ppt/slides/_rels/slide198.xml.rels><?xml version="1.0" encoding="UTF-8" standalone="yes"?>
<Relationships xmlns="http://schemas.openxmlformats.org/package/2006/relationships"><Relationship Id="rId3" Type="http://schemas.openxmlformats.org/officeDocument/2006/relationships/image" Target="../media/image163.jpg"/><Relationship Id="rId4" Type="http://schemas.openxmlformats.org/officeDocument/2006/relationships/image" Target="../media/image132.jpg"/><Relationship Id="rId1" Type="http://schemas.openxmlformats.org/officeDocument/2006/relationships/slideLayout" Target="../slideLayouts/slideLayout27.xml"/><Relationship Id="rId2" Type="http://schemas.openxmlformats.org/officeDocument/2006/relationships/notesSlide" Target="../notesSlides/notesSlide15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9.xml"/><Relationship Id="rId3" Type="http://schemas.openxmlformats.org/officeDocument/2006/relationships/image" Target="../media/image16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0.xml"/><Relationship Id="rId3" Type="http://schemas.openxmlformats.org/officeDocument/2006/relationships/image" Target="../media/image165.jp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1.xml"/><Relationship Id="rId3" Type="http://schemas.openxmlformats.org/officeDocument/2006/relationships/image" Target="../media/image166.jp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0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2.xml"/><Relationship Id="rId3" Type="http://schemas.openxmlformats.org/officeDocument/2006/relationships/image" Target="../media/image167.jp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2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210.xml.rels><?xml version="1.0" encoding="UTF-8" standalone="yes"?>
<Relationships xmlns="http://schemas.openxmlformats.org/package/2006/relationships"><Relationship Id="rId3" Type="http://schemas.openxmlformats.org/officeDocument/2006/relationships/image" Target="../media/image168.jpg"/><Relationship Id="rId4" Type="http://schemas.openxmlformats.org/officeDocument/2006/relationships/image" Target="../media/image169.jpg"/><Relationship Id="rId1" Type="http://schemas.openxmlformats.org/officeDocument/2006/relationships/slideLayout" Target="../slideLayouts/slideLayout19.xml"/><Relationship Id="rId2" Type="http://schemas.openxmlformats.org/officeDocument/2006/relationships/notesSlide" Target="../notesSlides/notesSlide163.xml"/></Relationships>
</file>

<file path=ppt/slides/_rels/slide211.xml.rels><?xml version="1.0" encoding="UTF-8" standalone="yes"?>
<Relationships xmlns="http://schemas.openxmlformats.org/package/2006/relationships"><Relationship Id="rId1" Type="http://schemas.openxmlformats.org/officeDocument/2006/relationships/themeOverride" Target="../theme/themeOverride13.xml"/><Relationship Id="rId2" Type="http://schemas.openxmlformats.org/officeDocument/2006/relationships/slideLayout" Target="../slideLayouts/slideLayout28.xml"/><Relationship Id="rId3" Type="http://schemas.openxmlformats.org/officeDocument/2006/relationships/notesSlide" Target="../notesSlides/notesSlide16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6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31.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6.xml"/><Relationship Id="rId3" Type="http://schemas.openxmlformats.org/officeDocument/2006/relationships/image" Target="../media/image170.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31.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67.xml"/><Relationship Id="rId3" Type="http://schemas.openxmlformats.org/officeDocument/2006/relationships/image" Target="../media/image27.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68.xml"/><Relationship Id="rId3" Type="http://schemas.openxmlformats.org/officeDocument/2006/relationships/image" Target="../media/image27.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69.xml"/><Relationship Id="rId3" Type="http://schemas.openxmlformats.org/officeDocument/2006/relationships/image" Target="../media/image27.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70.xml"/><Relationship Id="rId3" Type="http://schemas.openxmlformats.org/officeDocument/2006/relationships/image" Target="../media/image27.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1.xml"/><Relationship Id="rId3" Type="http://schemas.openxmlformats.org/officeDocument/2006/relationships/image" Target="../media/image50.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72.xml"/><Relationship Id="rId3" Type="http://schemas.openxmlformats.org/officeDocument/2006/relationships/image" Target="../media/image171.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32.jp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73.xml"/><Relationship Id="rId3" Type="http://schemas.openxmlformats.org/officeDocument/2006/relationships/image" Target="../media/image27.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4.xml"/></Relationships>
</file>

<file path=ppt/slides/_rels/slide235.xml.rels><?xml version="1.0" encoding="UTF-8" standalone="yes"?>
<Relationships xmlns="http://schemas.openxmlformats.org/package/2006/relationships"><Relationship Id="rId1" Type="http://schemas.openxmlformats.org/officeDocument/2006/relationships/themeOverride" Target="../theme/themeOverride14.xml"/><Relationship Id="rId2" Type="http://schemas.openxmlformats.org/officeDocument/2006/relationships/slideLayout" Target="../slideLayouts/slideLayout28.xml"/><Relationship Id="rId3" Type="http://schemas.openxmlformats.org/officeDocument/2006/relationships/notesSlide" Target="../notesSlides/notesSlide17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7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77.xml"/><Relationship Id="rId3" Type="http://schemas.openxmlformats.org/officeDocument/2006/relationships/image" Target="../media/image172.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78.xml"/><Relationship Id="rId3" Type="http://schemas.openxmlformats.org/officeDocument/2006/relationships/image" Target="../media/image27.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79.xml"/><Relationship Id="rId3"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4" Type="http://schemas.openxmlformats.org/officeDocument/2006/relationships/image" Target="../media/image34.jpg"/><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80.xml"/><Relationship Id="rId3" Type="http://schemas.openxmlformats.org/officeDocument/2006/relationships/image" Target="../media/image27.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81.xml"/><Relationship Id="rId3" Type="http://schemas.openxmlformats.org/officeDocument/2006/relationships/image" Target="../media/image27.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82.xml"/><Relationship Id="rId3" Type="http://schemas.openxmlformats.org/officeDocument/2006/relationships/image" Target="../media/image27.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183.xml"/><Relationship Id="rId3" Type="http://schemas.openxmlformats.org/officeDocument/2006/relationships/image" Target="../media/image27.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84.xml"/><Relationship Id="rId3" Type="http://schemas.openxmlformats.org/officeDocument/2006/relationships/image" Target="../media/image173.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5.xml"/><Relationship Id="rId3" Type="http://schemas.openxmlformats.org/officeDocument/2006/relationships/image" Target="../media/image174.jp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6.xml"/><Relationship Id="rId3" Type="http://schemas.openxmlformats.org/officeDocument/2006/relationships/image" Target="../media/image175.png"/></Relationships>
</file>

<file path=ppt/slides/_rels/slide247.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19.xml"/><Relationship Id="rId2" Type="http://schemas.openxmlformats.org/officeDocument/2006/relationships/notesSlide" Target="../notesSlides/notesSlide18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8.xml"/><Relationship Id="rId3" Type="http://schemas.openxmlformats.org/officeDocument/2006/relationships/image" Target="../media/image176.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9.xml"/><Relationship Id="rId3" Type="http://schemas.openxmlformats.org/officeDocument/2006/relationships/image" Target="../media/image1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0.xml"/><Relationship Id="rId3" Type="http://schemas.openxmlformats.org/officeDocument/2006/relationships/image" Target="../media/image178.jp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1.xml"/><Relationship Id="rId3" Type="http://schemas.openxmlformats.org/officeDocument/2006/relationships/image" Target="../media/image179.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2.xml"/><Relationship Id="rId3" Type="http://schemas.openxmlformats.org/officeDocument/2006/relationships/image" Target="../media/image180.pn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3.xml"/><Relationship Id="rId3" Type="http://schemas.openxmlformats.org/officeDocument/2006/relationships/image" Target="../media/image181.pn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4.xml"/><Relationship Id="rId3" Type="http://schemas.openxmlformats.org/officeDocument/2006/relationships/image" Target="../media/image182.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5.xml"/><Relationship Id="rId3" Type="http://schemas.openxmlformats.org/officeDocument/2006/relationships/image" Target="../media/image28.png"/></Relationships>
</file>

<file path=ppt/slides/_rels/slide25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25.xml"/><Relationship Id="rId2" Type="http://schemas.openxmlformats.org/officeDocument/2006/relationships/notesSlide" Target="../notesSlides/notesSlide19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455.xml"/></Relationships>
</file>

<file path=ppt/slides/_rels/slide258.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1" Type="http://schemas.openxmlformats.org/officeDocument/2006/relationships/slideLayout" Target="../slideLayouts/slideLayout462.xml"/><Relationship Id="rId2" Type="http://schemas.openxmlformats.org/officeDocument/2006/relationships/notesSlide" Target="../notesSlides/notesSlide19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8.xml"/><Relationship Id="rId3" Type="http://schemas.openxmlformats.org/officeDocument/2006/relationships/image" Target="../media/image18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36.jp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1.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1" Type="http://schemas.openxmlformats.org/officeDocument/2006/relationships/slideLayout" Target="../slideLayouts/slideLayout47.xml"/><Relationship Id="rId2" Type="http://schemas.openxmlformats.org/officeDocument/2006/relationships/notesSlide" Target="../notesSlides/notesSlide19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392.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7.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 Id="rId3"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4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9.xml"/><Relationship Id="rId3"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comments" Target="../comments/comment1.xml"/><Relationship Id="rId1" Type="http://schemas.openxmlformats.org/officeDocument/2006/relationships/slideLayout" Target="../slideLayouts/slideLayout17.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png"/><Relationship Id="rId1" Type="http://schemas.openxmlformats.org/officeDocument/2006/relationships/slideLayout" Target="../slideLayouts/slideLayout25.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4.xml"/><Relationship Id="rId3" Type="http://schemas.openxmlformats.org/officeDocument/2006/relationships/image" Target="../media/image4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4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8.xml"/><Relationship Id="rId3"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jpg"/><Relationship Id="rId5" Type="http://schemas.openxmlformats.org/officeDocument/2006/relationships/image" Target="../media/image53.jpeg"/><Relationship Id="rId1" Type="http://schemas.openxmlformats.org/officeDocument/2006/relationships/slideLayout" Target="../slideLayouts/slideLayout26.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1" Type="http://schemas.openxmlformats.org/officeDocument/2006/relationships/slideLayout" Target="../slideLayouts/slideLayout27.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3.xml"/><Relationship Id="rId3" Type="http://schemas.openxmlformats.org/officeDocument/2006/relationships/image" Target="../media/image56.jp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1.xml"/><Relationship Id="rId2" Type="http://schemas.openxmlformats.org/officeDocument/2006/relationships/notesSlide" Target="../notesSlides/notesSlide45.xml"/><Relationship Id="rId3"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7.xml"/><Relationship Id="rId3" Type="http://schemas.openxmlformats.org/officeDocument/2006/relationships/image" Target="../media/image5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9.xml"/><Relationship Id="rId3"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Layout" Target="../slideLayouts/slideLayout28.xml"/><Relationship Id="rId3"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6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7.xml"/><Relationship Id="rId3" Type="http://schemas.openxmlformats.org/officeDocument/2006/relationships/image" Target="../media/image6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9.xml"/><Relationship Id="rId3"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0.xml"/><Relationship Id="rId3"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61.xml"/><Relationship Id="rId3" Type="http://schemas.openxmlformats.org/officeDocument/2006/relationships/image" Target="../media/image2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62.xml"/><Relationship Id="rId3" Type="http://schemas.openxmlformats.org/officeDocument/2006/relationships/image" Target="../media/image6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63.xml"/><Relationship Id="rId3" Type="http://schemas.openxmlformats.org/officeDocument/2006/relationships/image" Target="../media/image6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5.xml"/><Relationship Id="rId2" Type="http://schemas.openxmlformats.org/officeDocument/2006/relationships/image" Target="../media/image21.jpeg"/><Relationship Id="rId3" Type="http://schemas.openxmlformats.org/officeDocument/2006/relationships/image" Target="../media/image2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64.xml"/><Relationship Id="rId3" Type="http://schemas.openxmlformats.org/officeDocument/2006/relationships/image" Target="../media/image6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65.xml"/><Relationship Id="rId3" Type="http://schemas.openxmlformats.org/officeDocument/2006/relationships/image" Target="../media/image6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66.xml"/><Relationship Id="rId3" Type="http://schemas.openxmlformats.org/officeDocument/2006/relationships/image" Target="../media/image6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67.xml"/><Relationship Id="rId3"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392.xml"/><Relationship Id="rId2" Type="http://schemas.openxmlformats.org/officeDocument/2006/relationships/notesSlide" Target="../notesSlides/notesSlide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69.xml"/><Relationship Id="rId3" Type="http://schemas.openxmlformats.org/officeDocument/2006/relationships/image" Target="../media/image7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70.xml"/><Relationship Id="rId3" Type="http://schemas.openxmlformats.org/officeDocument/2006/relationships/image" Target="../media/image72.png"/></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392.xml"/><Relationship Id="rId2" Type="http://schemas.openxmlformats.org/officeDocument/2006/relationships/notesSlide" Target="../notesSlides/notesSlide7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72.xml"/><Relationship Id="rId3" Type="http://schemas.openxmlformats.org/officeDocument/2006/relationships/image" Target="../media/image7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73.xml"/><Relationship Id="rId3" Type="http://schemas.openxmlformats.org/officeDocument/2006/relationships/image" Target="../media/image7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5.xml"/><Relationship Id="rId2" Type="http://schemas.openxmlformats.org/officeDocument/2006/relationships/image" Target="../media/image21.jpeg"/><Relationship Id="rId3" Type="http://schemas.openxmlformats.org/officeDocument/2006/relationships/image" Target="../media/image23.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74.xml"/><Relationship Id="rId3" Type="http://schemas.openxmlformats.org/officeDocument/2006/relationships/image" Target="../media/image7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75.xml"/><Relationship Id="rId3" Type="http://schemas.openxmlformats.org/officeDocument/2006/relationships/image" Target="../media/image2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6.xml"/></Relationships>
</file>

<file path=ppt/slides/_rels/slide8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392.xml"/><Relationship Id="rId3" Type="http://schemas.openxmlformats.org/officeDocument/2006/relationships/image" Target="../media/image14.png"/></Relationships>
</file>

<file path=ppt/slides/_rels/slide8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79.xml"/><Relationship Id="rId3" Type="http://schemas.openxmlformats.org/officeDocument/2006/relationships/image" Target="../media/image2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38.xml"/><Relationship Id="rId2" Type="http://schemas.openxmlformats.org/officeDocument/2006/relationships/notesSlide" Target="../notesSlides/notesSlide80.xml"/><Relationship Id="rId3" Type="http://schemas.openxmlformats.org/officeDocument/2006/relationships/image" Target="../media/image2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81.xml"/><Relationship Id="rId3" Type="http://schemas.openxmlformats.org/officeDocument/2006/relationships/image" Target="../media/image2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5.xml"/><Relationship Id="rId2" Type="http://schemas.openxmlformats.org/officeDocument/2006/relationships/image" Target="../media/image24.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2.xml"/><Relationship Id="rId3" Type="http://schemas.openxmlformats.org/officeDocument/2006/relationships/image" Target="../media/image4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3.xml"/><Relationship Id="rId3" Type="http://schemas.openxmlformats.org/officeDocument/2006/relationships/image" Target="../media/image78.jpg"/></Relationships>
</file>

<file path=ppt/slides/_rels/slide92.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19.xml"/><Relationship Id="rId2" Type="http://schemas.openxmlformats.org/officeDocument/2006/relationships/notesSlide" Target="../notesSlides/notesSlide84.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jpg"/><Relationship Id="rId1" Type="http://schemas.openxmlformats.org/officeDocument/2006/relationships/slideLayout" Target="../slideLayouts/slideLayout19.xml"/><Relationship Id="rId2" Type="http://schemas.openxmlformats.org/officeDocument/2006/relationships/notesSlide" Target="../notesSlides/notesSlide8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6.xml"/><Relationship Id="rId3" Type="http://schemas.openxmlformats.org/officeDocument/2006/relationships/image" Target="../media/image84.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87.xml"/><Relationship Id="rId3" Type="http://schemas.openxmlformats.org/officeDocument/2006/relationships/image" Target="../media/image8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88.xml"/><Relationship Id="rId3" Type="http://schemas.openxmlformats.org/officeDocument/2006/relationships/image" Target="../media/image2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89.xml"/><Relationship Id="rId3" Type="http://schemas.openxmlformats.org/officeDocument/2006/relationships/image" Target="../media/image2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notesSlide" Target="../notesSlides/notesSlide90.xml"/><Relationship Id="rId3" Type="http://schemas.openxmlformats.org/officeDocument/2006/relationships/image" Target="../media/image27.png"/></Relationships>
</file>

<file path=ppt/slides/_rels/slide99.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9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
        <p:cNvGrpSpPr/>
        <p:nvPr/>
      </p:nvGrpSpPr>
      <p:grpSpPr>
        <a:xfrm>
          <a:off x="0" y="0"/>
          <a:ext cx="0" cy="0"/>
          <a:chOff x="0" y="0"/>
          <a:chExt cx="0" cy="0"/>
        </a:xfrm>
      </p:grpSpPr>
      <p:sp>
        <p:nvSpPr>
          <p:cNvPr id="30" name="Shape 30"/>
          <p:cNvSpPr txBox="1">
            <a:spLocks noGrp="1"/>
          </p:cNvSpPr>
          <p:nvPr>
            <p:ph type="ctrTitle"/>
          </p:nvPr>
        </p:nvSpPr>
        <p:spPr>
          <a:xfrm>
            <a:off x="685800" y="71436"/>
            <a:ext cx="7772400" cy="17526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accent1"/>
              </a:buClr>
              <a:buSzPct val="25000"/>
              <a:buFont typeface="Georgia"/>
              <a:buNone/>
            </a:pPr>
            <a:r>
              <a:rPr lang="en-US" sz="9600" b="1" i="0" u="none" strike="noStrike" cap="none" baseline="0" dirty="0">
                <a:solidFill>
                  <a:schemeClr val="accent1"/>
                </a:solidFill>
                <a:latin typeface="Georgia"/>
                <a:ea typeface="Georgia"/>
                <a:cs typeface="Georgia"/>
                <a:sym typeface="Georgia"/>
              </a:rPr>
              <a:t>耶利米</a:t>
            </a:r>
          </a:p>
        </p:txBody>
      </p:sp>
      <p:pic>
        <p:nvPicPr>
          <p:cNvPr id="31" name="Shape 31"/>
          <p:cNvPicPr preferRelativeResize="0"/>
          <p:nvPr/>
        </p:nvPicPr>
        <p:blipFill rotWithShape="1">
          <a:blip r:embed="rId3">
            <a:alphaModFix/>
          </a:blip>
          <a:srcRect/>
          <a:stretch/>
        </p:blipFill>
        <p:spPr>
          <a:xfrm>
            <a:off x="1428750" y="2643186"/>
            <a:ext cx="2611436" cy="3584574"/>
          </a:xfrm>
          <a:prstGeom prst="rect">
            <a:avLst/>
          </a:prstGeom>
          <a:noFill/>
          <a:ln>
            <a:noFill/>
          </a:ln>
        </p:spPr>
      </p:pic>
      <p:pic>
        <p:nvPicPr>
          <p:cNvPr id="32" name="Shape 32"/>
          <p:cNvPicPr preferRelativeResize="0"/>
          <p:nvPr/>
        </p:nvPicPr>
        <p:blipFill rotWithShape="1">
          <a:blip r:embed="rId4">
            <a:alphaModFix/>
          </a:blip>
          <a:srcRect l="1665" t="34561" r="36665" b="2303"/>
          <a:stretch/>
        </p:blipFill>
        <p:spPr>
          <a:xfrm>
            <a:off x="5500687" y="2603500"/>
            <a:ext cx="2643186" cy="3611561"/>
          </a:xfrm>
          <a:prstGeom prst="rect">
            <a:avLst/>
          </a:prstGeom>
          <a:noFill/>
          <a:ln>
            <a:noFill/>
          </a:ln>
        </p:spPr>
      </p:pic>
      <p:sp>
        <p:nvSpPr>
          <p:cNvPr id="33" name="Shape 33"/>
          <p:cNvSpPr txBox="1"/>
          <p:nvPr/>
        </p:nvSpPr>
        <p:spPr>
          <a:xfrm>
            <a:off x="0" y="1676400"/>
            <a:ext cx="9144000" cy="6095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Georgia"/>
              <a:buNone/>
            </a:pPr>
            <a:r>
              <a:rPr lang="en-US" sz="3200" b="1" i="0" u="none" strike="noStrike" cap="none" baseline="0" dirty="0">
                <a:solidFill>
                  <a:srgbClr val="000000"/>
                </a:solidFill>
                <a:latin typeface="Georgia"/>
                <a:ea typeface="Georgia"/>
                <a:cs typeface="Georgia"/>
                <a:sym typeface="Georgia"/>
              </a:rPr>
              <a:t>"</a:t>
            </a:r>
            <a:r>
              <a:rPr lang="en-US" sz="3200" b="1" dirty="0">
                <a:latin typeface="Georgia"/>
                <a:ea typeface="Georgia"/>
                <a:cs typeface="Georgia"/>
                <a:sym typeface="Georgia"/>
              </a:rPr>
              <a:t>哀哭的先知</a:t>
            </a:r>
            <a:r>
              <a:rPr lang="en-US" sz="3200" b="1" i="0" u="none" strike="noStrike" cap="none" baseline="0" dirty="0">
                <a:solidFill>
                  <a:srgbClr val="000000"/>
                </a:solidFill>
                <a:latin typeface="Georgia"/>
                <a:ea typeface="Georgia"/>
                <a:cs typeface="Georgia"/>
                <a:sym typeface="Georgia"/>
              </a:rPr>
              <a:t>" </a:t>
            </a:r>
            <a:r>
              <a:rPr lang="en-US" sz="3200" b="1" dirty="0">
                <a:latin typeface="Georgia"/>
                <a:ea typeface="Georgia"/>
                <a:cs typeface="Georgia"/>
                <a:sym typeface="Georgia"/>
              </a:rPr>
              <a:t>还是</a:t>
            </a:r>
            <a:r>
              <a:rPr lang="en-US" sz="3200" b="1" i="0" u="none" strike="noStrike" cap="none" baseline="0" dirty="0">
                <a:solidFill>
                  <a:srgbClr val="000000"/>
                </a:solidFill>
                <a:latin typeface="Georgia"/>
                <a:ea typeface="Georgia"/>
                <a:cs typeface="Georgia"/>
                <a:sym typeface="Georgia"/>
              </a:rPr>
              <a:t> "</a:t>
            </a:r>
            <a:r>
              <a:rPr lang="en-US" sz="3200" b="1" dirty="0">
                <a:latin typeface="Georgia"/>
                <a:ea typeface="Georgia"/>
                <a:cs typeface="Georgia"/>
                <a:sym typeface="Georgia"/>
              </a:rPr>
              <a:t>盼望的先知</a:t>
            </a:r>
            <a:r>
              <a:rPr lang="en-US" sz="3200" b="1" i="0" u="none" strike="noStrike" cap="none" baseline="0" dirty="0">
                <a:solidFill>
                  <a:srgbClr val="000000"/>
                </a:solidFill>
                <a:latin typeface="Georgia"/>
                <a:ea typeface="Georgia"/>
                <a:cs typeface="Georgia"/>
                <a:sym typeface="Georgia"/>
              </a:rPr>
              <a:t>"?</a:t>
            </a:r>
          </a:p>
          <a:p>
            <a:pPr marL="0" marR="0" lvl="0" indent="0" algn="l" rtl="0">
              <a:lnSpc>
                <a:spcPct val="100000"/>
              </a:lnSpc>
              <a:spcBef>
                <a:spcPts val="0"/>
              </a:spcBef>
              <a:spcAft>
                <a:spcPts val="0"/>
              </a:spcAft>
              <a:buNone/>
            </a:pPr>
            <a:endParaRPr sz="3200" b="1" i="0" u="none" strike="noStrike" cap="none" baseline="0" dirty="0">
              <a:solidFill>
                <a:srgbClr val="000000"/>
              </a:solidFill>
              <a:latin typeface="Georgia"/>
              <a:ea typeface="Georgia"/>
              <a:cs typeface="Georgia"/>
              <a:sym typeface="Georgia"/>
            </a:endParaRPr>
          </a:p>
        </p:txBody>
      </p:sp>
      <p:sp>
        <p:nvSpPr>
          <p:cNvPr id="9"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6"/>
        <p:cNvGrpSpPr/>
        <p:nvPr/>
      </p:nvGrpSpPr>
      <p:grpSpPr>
        <a:xfrm>
          <a:off x="0" y="0"/>
          <a:ext cx="0" cy="0"/>
          <a:chOff x="0" y="0"/>
          <a:chExt cx="0" cy="0"/>
        </a:xfrm>
      </p:grpSpPr>
      <p:sp>
        <p:nvSpPr>
          <p:cNvPr id="737" name="Shape 737"/>
          <p:cNvSpPr txBox="1">
            <a:spLocks noGrp="1"/>
          </p:cNvSpPr>
          <p:nvPr>
            <p:ph type="title" idx="4294967295"/>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7B9899"/>
              </a:buClr>
              <a:buSzPct val="25000"/>
              <a:buFont typeface="Georgia"/>
              <a:buNone/>
            </a:pPr>
            <a:r>
              <a:rPr lang="en-US" sz="3300" b="0" i="0" u="none" strike="noStrike" cap="none" baseline="0">
                <a:solidFill>
                  <a:srgbClr val="7B9899"/>
                </a:solidFill>
                <a:latin typeface="Georgia"/>
                <a:ea typeface="Georgia"/>
                <a:cs typeface="Georgia"/>
                <a:sym typeface="Georgia"/>
              </a:rPr>
              <a:t>Book Chart</a:t>
            </a:r>
          </a:p>
        </p:txBody>
      </p:sp>
      <p:graphicFrame>
        <p:nvGraphicFramePr>
          <p:cNvPr id="738" name="Shape 738"/>
          <p:cNvGraphicFramePr/>
          <p:nvPr>
            <p:extLst>
              <p:ext uri="{D42A27DB-BD31-4B8C-83A1-F6EECF244321}">
                <p14:modId xmlns:p14="http://schemas.microsoft.com/office/powerpoint/2010/main" val="3116072326"/>
              </p:ext>
            </p:extLst>
          </p:nvPr>
        </p:nvGraphicFramePr>
        <p:xfrm>
          <a:off x="0" y="563562"/>
          <a:ext cx="9143925" cy="5921325"/>
        </p:xfrm>
        <a:graphic>
          <a:graphicData uri="http://schemas.openxmlformats.org/drawingml/2006/table">
            <a:tbl>
              <a:tblPr>
                <a:noFill/>
                <a:tableStyleId>{B259300C-C1AC-470C-8701-F8695383D296}</a:tableStyleId>
              </a:tblPr>
              <a:tblGrid>
                <a:gridCol w="1420800">
                  <a:extLst>
                    <a:ext uri="{9D8B030D-6E8A-4147-A177-3AD203B41FA5}">
                      <a16:colId xmlns="" xmlns:a16="http://schemas.microsoft.com/office/drawing/2014/main" val="20000"/>
                    </a:ext>
                  </a:extLst>
                </a:gridCol>
                <a:gridCol w="531800">
                  <a:extLst>
                    <a:ext uri="{9D8B030D-6E8A-4147-A177-3AD203B41FA5}">
                      <a16:colId xmlns="" xmlns:a16="http://schemas.microsoft.com/office/drawing/2014/main" val="20001"/>
                    </a:ext>
                  </a:extLst>
                </a:gridCol>
                <a:gridCol w="622300">
                  <a:extLst>
                    <a:ext uri="{9D8B030D-6E8A-4147-A177-3AD203B41FA5}">
                      <a16:colId xmlns="" xmlns:a16="http://schemas.microsoft.com/office/drawing/2014/main" val="20002"/>
                    </a:ext>
                  </a:extLst>
                </a:gridCol>
                <a:gridCol w="887400">
                  <a:extLst>
                    <a:ext uri="{9D8B030D-6E8A-4147-A177-3AD203B41FA5}">
                      <a16:colId xmlns="" xmlns:a16="http://schemas.microsoft.com/office/drawing/2014/main" val="20003"/>
                    </a:ext>
                  </a:extLst>
                </a:gridCol>
                <a:gridCol w="798500">
                  <a:extLst>
                    <a:ext uri="{9D8B030D-6E8A-4147-A177-3AD203B41FA5}">
                      <a16:colId xmlns="" xmlns:a16="http://schemas.microsoft.com/office/drawing/2014/main" val="20004"/>
                    </a:ext>
                  </a:extLst>
                </a:gridCol>
                <a:gridCol w="725475">
                  <a:extLst>
                    <a:ext uri="{9D8B030D-6E8A-4147-A177-3AD203B41FA5}">
                      <a16:colId xmlns="" xmlns:a16="http://schemas.microsoft.com/office/drawing/2014/main" val="20005"/>
                    </a:ext>
                  </a:extLst>
                </a:gridCol>
                <a:gridCol w="831850">
                  <a:extLst>
                    <a:ext uri="{9D8B030D-6E8A-4147-A177-3AD203B41FA5}">
                      <a16:colId xmlns="" xmlns:a16="http://schemas.microsoft.com/office/drawing/2014/main" val="20006"/>
                    </a:ext>
                  </a:extLst>
                </a:gridCol>
                <a:gridCol w="833425">
                  <a:extLst>
                    <a:ext uri="{9D8B030D-6E8A-4147-A177-3AD203B41FA5}">
                      <a16:colId xmlns="" xmlns:a16="http://schemas.microsoft.com/office/drawing/2014/main" val="20007"/>
                    </a:ext>
                  </a:extLst>
                </a:gridCol>
                <a:gridCol w="831850">
                  <a:extLst>
                    <a:ext uri="{9D8B030D-6E8A-4147-A177-3AD203B41FA5}">
                      <a16:colId xmlns="" xmlns:a16="http://schemas.microsoft.com/office/drawing/2014/main" val="20008"/>
                    </a:ext>
                  </a:extLst>
                </a:gridCol>
                <a:gridCol w="828675">
                  <a:extLst>
                    <a:ext uri="{9D8B030D-6E8A-4147-A177-3AD203B41FA5}">
                      <a16:colId xmlns="" xmlns:a16="http://schemas.microsoft.com/office/drawing/2014/main" val="20009"/>
                    </a:ext>
                  </a:extLst>
                </a:gridCol>
                <a:gridCol w="831850">
                  <a:extLst>
                    <a:ext uri="{9D8B030D-6E8A-4147-A177-3AD203B41FA5}">
                      <a16:colId xmlns="" xmlns:a16="http://schemas.microsoft.com/office/drawing/2014/main" val="20010"/>
                    </a:ext>
                  </a:extLst>
                </a:gridCol>
              </a:tblGrid>
              <a:tr h="1060450">
                <a:tc gridSpan="11">
                  <a:txBody>
                    <a:bodyPr/>
                    <a:lstStyle/>
                    <a:p>
                      <a:pPr marL="0" marR="0" lvl="0" indent="0" algn="ctr" rtl="0">
                        <a:lnSpc>
                          <a:spcPct val="100000"/>
                        </a:lnSpc>
                        <a:spcBef>
                          <a:spcPts val="0"/>
                        </a:spcBef>
                        <a:spcAft>
                          <a:spcPts val="0"/>
                        </a:spcAft>
                        <a:buClr>
                          <a:schemeClr val="lt1"/>
                        </a:buClr>
                        <a:buSzPct val="25000"/>
                        <a:buFont typeface="Arial"/>
                        <a:buNone/>
                      </a:pPr>
                      <a:r>
                        <a:rPr lang="zh-CN" altLang="en-US" sz="2800" b="1" dirty="0">
                          <a:solidFill>
                            <a:schemeClr val="lt1"/>
                          </a:solidFill>
                        </a:rPr>
                        <a:t>应得的被掳与不配得的修复</a:t>
                      </a:r>
                      <a:endParaRPr lang="en-US" sz="2800" b="1" i="0" u="none" strike="noStrike" cap="none" baseline="0" dirty="0">
                        <a:solidFill>
                          <a:schemeClr val="lt1"/>
                        </a:solidFill>
                        <a:latin typeface="+mn-lt"/>
                        <a:ea typeface="Arial"/>
                        <a:cs typeface="Arial"/>
                        <a:sym typeface="Arial"/>
                      </a:endParaRPr>
                    </a:p>
                  </a:txBody>
                  <a:tcPr marL="0" marR="0" marT="45725" marB="45725" anchor="ctr" anchorCtr="1">
                    <a:lnL w="28575"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603250">
                <a:tc>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耶利米的呼召</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犹大应得的审判</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各国应得的审判</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耶路撒冷亡国</a:t>
                      </a:r>
                      <a:endParaRPr lang="en-US" b="1" dirty="0">
                        <a:solidFill>
                          <a:schemeClr val="dk1"/>
                        </a:solidFill>
                      </a:endParaRP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1"/>
                  </a:ext>
                </a:extLst>
              </a:tr>
              <a:tr h="71755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1 </a:t>
                      </a:r>
                      <a:r>
                        <a:rPr lang="en-US" sz="1600" b="1">
                          <a:solidFill>
                            <a:schemeClr val="dk1"/>
                          </a:solidFill>
                        </a:rPr>
                        <a:t>章</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2–45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46–51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52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2"/>
                  </a:ext>
                </a:extLst>
              </a:tr>
              <a:tr h="70960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委 任</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谴责 与</a:t>
                      </a:r>
                      <a:r>
                        <a:rPr lang="en-US" sz="1600" b="1" i="0" u="none" strike="noStrike" cap="none" baseline="0">
                          <a:solidFill>
                            <a:schemeClr val="dk1"/>
                          </a:solidFill>
                          <a:latin typeface="Arial"/>
                          <a:ea typeface="Arial"/>
                          <a:cs typeface="Arial"/>
                          <a:sym typeface="Arial"/>
                        </a:rPr>
                        <a:t> </a:t>
                      </a:r>
                      <a:r>
                        <a:rPr lang="en-US" sz="1600" b="1">
                          <a:solidFill>
                            <a:schemeClr val="dk1"/>
                          </a:solidFill>
                        </a:rPr>
                        <a:t>安慰</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谴 责</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被 掳</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3"/>
                  </a:ext>
                </a:extLst>
              </a:tr>
              <a:tr h="830250">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审判的信息</a:t>
                      </a:r>
                    </a:p>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但有神的同在</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亡国前</a:t>
                      </a:r>
                      <a:r>
                        <a:rPr lang="en-US" sz="1200" b="1" i="0" u="none" strike="noStrike" cap="none" baseline="0">
                          <a:solidFill>
                            <a:schemeClr val="dk1"/>
                          </a:solidFill>
                          <a:latin typeface="Arial"/>
                          <a:ea typeface="Arial"/>
                          <a:cs typeface="Arial"/>
                          <a:sym typeface="Arial"/>
                        </a:rPr>
                        <a:t> 2–38</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亡国</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39</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亡国后</a:t>
                      </a:r>
                      <a:r>
                        <a:rPr lang="en-US" sz="1200" b="1" i="0" u="none" strike="noStrike" cap="none" baseline="0">
                          <a:solidFill>
                            <a:schemeClr val="dk1"/>
                          </a:solidFill>
                          <a:latin typeface="Arial"/>
                          <a:ea typeface="Arial"/>
                          <a:cs typeface="Arial"/>
                          <a:sym typeface="Arial"/>
                        </a:rPr>
                        <a:t> 40–44</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巴录</a:t>
                      </a:r>
                      <a:r>
                        <a:rPr lang="en-US" sz="1200" b="1" i="0" u="none" strike="noStrike" cap="none" baseline="0">
                          <a:solidFill>
                            <a:schemeClr val="dk1"/>
                          </a:solidFill>
                          <a:latin typeface="Arial"/>
                          <a:ea typeface="Arial"/>
                          <a:cs typeface="Arial"/>
                          <a:sym typeface="Arial"/>
                        </a:rPr>
                        <a:t> 45</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西南</a:t>
                      </a:r>
                      <a:r>
                        <a:rPr lang="en-US" sz="1200" b="1" i="0" u="none" strike="noStrike" cap="none" baseline="0">
                          <a:solidFill>
                            <a:schemeClr val="dk1"/>
                          </a:solidFill>
                          <a:latin typeface="Arial"/>
                          <a:ea typeface="Arial"/>
                          <a:cs typeface="Arial"/>
                          <a:sym typeface="Arial"/>
                        </a:rPr>
                        <a:t> 46–47</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东</a:t>
                      </a:r>
                      <a:r>
                        <a:rPr lang="en-US" sz="1200" b="1" i="0" u="none" strike="noStrike" cap="none" baseline="0">
                          <a:solidFill>
                            <a:schemeClr val="dk1"/>
                          </a:solidFill>
                          <a:latin typeface="Arial"/>
                          <a:ea typeface="Arial"/>
                          <a:cs typeface="Arial"/>
                          <a:sym typeface="Arial"/>
                        </a:rPr>
                        <a:t> 48:1–49:22</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北</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49:23-33</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东北</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49:34–</a:t>
                      </a:r>
                      <a:br>
                        <a:rPr lang="en-US" sz="1200" b="1" i="0" u="none" strike="noStrike" cap="none" baseline="0">
                          <a:solidFill>
                            <a:schemeClr val="dk1"/>
                          </a:solidFill>
                          <a:latin typeface="Arial"/>
                          <a:ea typeface="Arial"/>
                          <a:cs typeface="Arial"/>
                          <a:sym typeface="Arial"/>
                        </a:rPr>
                      </a:br>
                      <a:r>
                        <a:rPr lang="en-US" sz="1200" b="1" i="0" u="none" strike="noStrike" cap="none" baseline="0">
                          <a:solidFill>
                            <a:schemeClr val="dk1"/>
                          </a:solidFill>
                          <a:latin typeface="Arial"/>
                          <a:ea typeface="Arial"/>
                          <a:cs typeface="Arial"/>
                          <a:sym typeface="Arial"/>
                        </a:rPr>
                        <a:t>51:64</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亡国</a:t>
                      </a:r>
                      <a:r>
                        <a:rPr lang="en-US" sz="1200" b="1" i="0" u="none" strike="noStrike" cap="none" baseline="0">
                          <a:solidFill>
                            <a:schemeClr val="dk1"/>
                          </a:solidFill>
                          <a:latin typeface="Arial"/>
                          <a:ea typeface="Arial"/>
                          <a:cs typeface="Arial"/>
                          <a:sym typeface="Arial"/>
                        </a:rPr>
                        <a:t> 52:1-30</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复国</a:t>
                      </a:r>
                      <a:r>
                        <a:rPr lang="en-US" sz="1200" b="1" i="0" u="none" strike="noStrike" cap="none" baseline="0">
                          <a:solidFill>
                            <a:schemeClr val="dk1"/>
                          </a:solidFill>
                          <a:latin typeface="Arial"/>
                          <a:ea typeface="Arial"/>
                          <a:cs typeface="Arial"/>
                          <a:sym typeface="Arial"/>
                        </a:rPr>
                        <a:t> 52:31-34</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58420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序幕</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8">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事  工</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结语</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5"/>
                  </a:ext>
                </a:extLst>
              </a:tr>
              <a:tr h="763575">
                <a:tc gridSpan="5">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犹大</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zh-CN" altLang="en-US" sz="1600" b="1">
                          <a:solidFill>
                            <a:schemeClr val="dk1"/>
                          </a:solidFill>
                        </a:rPr>
                        <a:t>列国</a:t>
                      </a:r>
                      <a:endParaRPr lang="en-US" sz="1600" b="1">
                        <a:solidFill>
                          <a:schemeClr val="dk1"/>
                        </a:solidFill>
                      </a:endParaRP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巴比伦</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6"/>
                  </a:ext>
                </a:extLst>
              </a:tr>
              <a:tr h="652450">
                <a:tc gridSpan="11">
                  <a:txBody>
                    <a:bodyPr/>
                    <a:lstStyle/>
                    <a:p>
                      <a:pPr marL="0" marR="0" lvl="0" indent="0" algn="ctr" rtl="0">
                        <a:lnSpc>
                          <a:spcPct val="100000"/>
                        </a:lnSpc>
                        <a:spcBef>
                          <a:spcPts val="0"/>
                        </a:spcBef>
                        <a:spcAft>
                          <a:spcPts val="0"/>
                        </a:spcAft>
                        <a:buClr>
                          <a:schemeClr val="dk1"/>
                        </a:buClr>
                        <a:buSzPct val="25000"/>
                        <a:buFont typeface="Arial"/>
                        <a:buNone/>
                      </a:pPr>
                      <a:r>
                        <a:rPr lang="zh-CN" altLang="en-US" sz="1600" b="1" i="0" u="none" strike="noStrike" cap="none" baseline="0" dirty="0">
                          <a:solidFill>
                            <a:schemeClr val="dk1"/>
                          </a:solidFill>
                          <a:latin typeface="+mn-lt"/>
                          <a:ea typeface="Arial"/>
                          <a:cs typeface="Arial"/>
                          <a:sym typeface="Arial"/>
                        </a:rPr>
                        <a:t>约主前 </a:t>
                      </a:r>
                      <a:r>
                        <a:rPr lang="en-US" altLang="zh-CN" sz="1600" b="1" i="0" u="none" strike="noStrike" cap="none" baseline="0" dirty="0">
                          <a:solidFill>
                            <a:schemeClr val="dk1"/>
                          </a:solidFill>
                          <a:latin typeface="+mn-lt"/>
                          <a:ea typeface="Arial"/>
                          <a:cs typeface="Arial"/>
                          <a:sym typeface="Arial"/>
                        </a:rPr>
                        <a:t>627-580 </a:t>
                      </a:r>
                      <a:r>
                        <a:rPr lang="zh-CN" altLang="en-US" sz="1600" b="1" i="0" u="none" strike="noStrike" cap="none" baseline="0" dirty="0">
                          <a:solidFill>
                            <a:schemeClr val="dk1"/>
                          </a:solidFill>
                          <a:latin typeface="+mn-lt"/>
                          <a:ea typeface="Arial"/>
                          <a:cs typeface="Arial"/>
                          <a:sym typeface="Arial"/>
                        </a:rPr>
                        <a:t>年</a:t>
                      </a:r>
                      <a:endParaRPr lang="en-US" sz="1600" b="1" i="0" u="none" strike="noStrike" cap="none" baseline="0" dirty="0">
                        <a:solidFill>
                          <a:schemeClr val="dk1"/>
                        </a:solidFill>
                        <a:latin typeface="Arial"/>
                        <a:ea typeface="Arial"/>
                        <a:cs typeface="Arial"/>
                        <a:sym typeface="Arial"/>
                      </a:endParaRPr>
                    </a:p>
                  </a:txBody>
                  <a:tcPr marL="0" marR="0" marT="45725" marB="45725" anchor="ctr" anchorCtr="1">
                    <a:lnL w="28575"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bl>
          </a:graphicData>
        </a:graphic>
      </p:graphicFrame>
      <p:sp>
        <p:nvSpPr>
          <p:cNvPr id="739" name="Shape 739"/>
          <p:cNvSpPr txBox="1"/>
          <p:nvPr/>
        </p:nvSpPr>
        <p:spPr>
          <a:xfrm>
            <a:off x="8458200" y="0"/>
            <a:ext cx="698500" cy="461961"/>
          </a:xfrm>
          <a:prstGeom prst="rect">
            <a:avLst/>
          </a:prstGeom>
          <a:solidFill>
            <a:srgbClr val="FFFFFF"/>
          </a:solidFill>
          <a:ln>
            <a:noFill/>
          </a:ln>
        </p:spPr>
        <p:txBody>
          <a:bodyPr lIns="91425" tIns="45700" rIns="91425" bIns="45700" anchor="t" anchorCtr="0">
            <a:noAutofit/>
          </a:bodyPr>
          <a:lstStyle/>
          <a:p>
            <a:pPr>
              <a:buClr>
                <a:srgbClr val="000000"/>
              </a:buClr>
              <a:buSzPct val="25000"/>
              <a:buFont typeface="Arial"/>
              <a:buNone/>
            </a:pPr>
            <a:r>
              <a:rPr lang="en-US" sz="2400" b="1"/>
              <a:t>474</a:t>
            </a:r>
          </a:p>
        </p:txBody>
      </p:sp>
    </p:spTree>
    <p:extLst>
      <p:ext uri="{BB962C8B-B14F-4D97-AF65-F5344CB8AC3E}">
        <p14:creationId xmlns:p14="http://schemas.microsoft.com/office/powerpoint/2010/main" val="2290767083"/>
      </p:ext>
    </p:extLst>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80"/>
        <p:cNvGrpSpPr/>
        <p:nvPr/>
      </p:nvGrpSpPr>
      <p:grpSpPr>
        <a:xfrm>
          <a:off x="0" y="0"/>
          <a:ext cx="0" cy="0"/>
          <a:chOff x="0" y="0"/>
          <a:chExt cx="0" cy="0"/>
        </a:xfrm>
      </p:grpSpPr>
      <p:sp>
        <p:nvSpPr>
          <p:cNvPr id="1081" name="Shape 1081"/>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犹大与神的关系</a:t>
            </a:r>
          </a:p>
        </p:txBody>
      </p:sp>
      <p:pic>
        <p:nvPicPr>
          <p:cNvPr id="1082" name="Shape 1082"/>
          <p:cNvPicPr preferRelativeResize="0">
            <a:picLocks noGrp="1"/>
          </p:cNvPicPr>
          <p:nvPr>
            <p:ph type="body" idx="1"/>
          </p:nvPr>
        </p:nvPicPr>
        <p:blipFill rotWithShape="1">
          <a:blip r:embed="rId3">
            <a:alphaModFix/>
          </a:blip>
          <a:srcRect/>
          <a:stretch/>
        </p:blipFill>
        <p:spPr>
          <a:xfrm>
            <a:off x="990600" y="1714500"/>
            <a:ext cx="2601912" cy="3519487"/>
          </a:xfrm>
          <a:prstGeom prst="rect">
            <a:avLst/>
          </a:prstGeom>
          <a:noFill/>
          <a:ln w="101600" cap="flat" cmpd="sng">
            <a:solidFill>
              <a:schemeClr val="lt1"/>
            </a:solidFill>
            <a:prstDash val="solid"/>
            <a:miter/>
            <a:headEnd type="none" w="med" len="med"/>
            <a:tailEnd type="none" w="med" len="med"/>
          </a:ln>
        </p:spPr>
      </p:pic>
      <p:sp>
        <p:nvSpPr>
          <p:cNvPr id="1083" name="Shape 1083"/>
          <p:cNvSpPr txBox="1"/>
          <p:nvPr/>
        </p:nvSpPr>
        <p:spPr>
          <a:xfrm>
            <a:off x="1066800" y="5294312"/>
            <a:ext cx="2584450" cy="523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b="1"/>
              <a:t>年轻的新娘</a:t>
            </a:r>
          </a:p>
        </p:txBody>
      </p:sp>
      <p:pic>
        <p:nvPicPr>
          <p:cNvPr id="1084" name="Shape 1084"/>
          <p:cNvPicPr preferRelativeResize="0"/>
          <p:nvPr/>
        </p:nvPicPr>
        <p:blipFill rotWithShape="1">
          <a:blip r:embed="rId4">
            <a:alphaModFix/>
          </a:blip>
          <a:srcRect/>
          <a:stretch/>
        </p:blipFill>
        <p:spPr>
          <a:xfrm>
            <a:off x="4648200" y="3322637"/>
            <a:ext cx="2895600" cy="1911350"/>
          </a:xfrm>
          <a:prstGeom prst="rect">
            <a:avLst/>
          </a:prstGeom>
          <a:noFill/>
          <a:ln w="101600" cap="flat" cmpd="sng">
            <a:solidFill>
              <a:schemeClr val="lt1"/>
            </a:solidFill>
            <a:prstDash val="solid"/>
            <a:miter/>
            <a:headEnd type="none" w="med" len="med"/>
            <a:tailEnd type="none" w="med" len="med"/>
          </a:ln>
        </p:spPr>
      </p:pic>
      <p:pic>
        <p:nvPicPr>
          <p:cNvPr id="1085" name="Shape 1085"/>
          <p:cNvPicPr preferRelativeResize="0"/>
          <p:nvPr/>
        </p:nvPicPr>
        <p:blipFill rotWithShape="1">
          <a:blip r:embed="rId5">
            <a:alphaModFix/>
          </a:blip>
          <a:srcRect/>
          <a:stretch/>
        </p:blipFill>
        <p:spPr>
          <a:xfrm>
            <a:off x="5000625" y="1143000"/>
            <a:ext cx="2424112" cy="2101849"/>
          </a:xfrm>
          <a:prstGeom prst="rect">
            <a:avLst/>
          </a:prstGeom>
          <a:noFill/>
          <a:ln>
            <a:noFill/>
          </a:ln>
        </p:spPr>
      </p:pic>
      <p:sp>
        <p:nvSpPr>
          <p:cNvPr id="1086" name="Shape 1086"/>
          <p:cNvSpPr txBox="1"/>
          <p:nvPr/>
        </p:nvSpPr>
        <p:spPr>
          <a:xfrm>
            <a:off x="3924300" y="5294312"/>
            <a:ext cx="4686300" cy="9540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b="1"/>
              <a:t>不忠贞</a:t>
            </a:r>
            <a:r>
              <a:rPr lang="en-US" sz="2800" b="1" i="0" u="none" strike="noStrike" cap="none" baseline="0">
                <a:solidFill>
                  <a:srgbClr val="000000"/>
                </a:solidFill>
                <a:latin typeface="Arial"/>
                <a:ea typeface="Arial"/>
                <a:cs typeface="Arial"/>
                <a:sym typeface="Arial"/>
              </a:rPr>
              <a:t> …. </a:t>
            </a:r>
            <a:r>
              <a:rPr lang="en-US" sz="2800" b="1"/>
              <a:t>许多情人</a:t>
            </a:r>
            <a:r>
              <a:rPr lang="en-US" sz="2800" b="1" i="0" u="none" strike="noStrike" cap="none" baseline="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800" b="1" i="0" u="none" strike="noStrike" cap="none" baseline="0">
                <a:solidFill>
                  <a:srgbClr val="000000"/>
                </a:solidFill>
                <a:latin typeface="Arial"/>
                <a:ea typeface="Arial"/>
                <a:cs typeface="Arial"/>
                <a:sym typeface="Arial"/>
              </a:rPr>
              <a:t>                  </a:t>
            </a:r>
            <a:r>
              <a:rPr lang="en-US" sz="2800" b="1"/>
              <a:t>一位名巴力</a:t>
            </a:r>
          </a:p>
        </p:txBody>
      </p:sp>
      <p:sp>
        <p:nvSpPr>
          <p:cNvPr id="1087" name="Shape 1087"/>
          <p:cNvSpPr/>
          <p:nvPr/>
        </p:nvSpPr>
        <p:spPr>
          <a:xfrm>
            <a:off x="1828800" y="1295400"/>
            <a:ext cx="914400" cy="3886200"/>
          </a:xfrm>
          <a:prstGeom prst="lightningBolt">
            <a:avLst/>
          </a:prstGeom>
          <a:solidFill>
            <a:srgbClr val="80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088" name="Shape 1088"/>
          <p:cNvSpPr txBox="1"/>
          <p:nvPr/>
        </p:nvSpPr>
        <p:spPr>
          <a:xfrm>
            <a:off x="7524750" y="6257925"/>
            <a:ext cx="1501775" cy="523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b="1"/>
              <a:t>耶</a:t>
            </a:r>
            <a:r>
              <a:rPr lang="en-US" sz="2800" b="1" i="0" u="none" strike="noStrike" cap="none" baseline="0">
                <a:solidFill>
                  <a:srgbClr val="000000"/>
                </a:solidFill>
                <a:latin typeface="Arial"/>
                <a:ea typeface="Arial"/>
                <a:cs typeface="Arial"/>
                <a:sym typeface="Arial"/>
              </a:rPr>
              <a:t> 2–4</a:t>
            </a:r>
          </a:p>
        </p:txBody>
      </p:sp>
    </p:spTree>
  </p:cSld>
  <p:clrMapOvr>
    <a:masterClrMapping/>
  </p:clrMapOvr>
  <p:transition spd="slow">
    <p:cu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329504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23445811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3165558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2883035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kern="1200">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486948"/>
            <a:ext cx="9144000" cy="3371052"/>
          </a:xfrm>
          <a:prstGeom prst="rect">
            <a:avLst/>
          </a:prstGeom>
        </p:spPr>
      </p:pic>
      <p:sp>
        <p:nvSpPr>
          <p:cNvPr id="900098" name="Rectangle 2"/>
          <p:cNvSpPr>
            <a:spLocks noGrp="1" noChangeArrowheads="1"/>
          </p:cNvSpPr>
          <p:nvPr>
            <p:ph type="ctrTitle"/>
          </p:nvPr>
        </p:nvSpPr>
        <p:spPr>
          <a:xfrm>
            <a:off x="0" y="29469"/>
            <a:ext cx="9144000" cy="3457479"/>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耶和华这样说：</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“你们要站在路上察看，</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寻访远古的路径，</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看哪一条是美善的路，就走在其中；</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这样，你们心里就必得安息。</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耶利米 </a:t>
            </a:r>
            <a:r>
              <a:rPr lang="en-US" sz="3600" b="1" dirty="0">
                <a:effectLst>
                  <a:glow rad="127000">
                    <a:schemeClr val="tx1"/>
                  </a:glow>
                </a:effectLst>
                <a:latin typeface="Arial" charset="0"/>
                <a:ea typeface="ＭＳ Ｐゴシック" charset="0"/>
                <a:cs typeface="ＭＳ Ｐゴシック" charset="0"/>
              </a:rPr>
              <a:t>6:16a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9422746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5133763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92"/>
        <p:cNvGrpSpPr/>
        <p:nvPr/>
      </p:nvGrpSpPr>
      <p:grpSpPr>
        <a:xfrm>
          <a:off x="0" y="0"/>
          <a:ext cx="0" cy="0"/>
          <a:chOff x="0" y="0"/>
          <a:chExt cx="0" cy="0"/>
        </a:xfrm>
      </p:grpSpPr>
      <p:sp>
        <p:nvSpPr>
          <p:cNvPr id="1093" name="Shape 1093"/>
          <p:cNvSpPr txBox="1">
            <a:spLocks noGrp="1"/>
          </p:cNvSpPr>
          <p:nvPr>
            <p:ph type="title"/>
          </p:nvPr>
        </p:nvSpPr>
        <p:spPr>
          <a:xfrm>
            <a:off x="323850" y="26035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无用的公开敬拜</a:t>
            </a:r>
          </a:p>
        </p:txBody>
      </p:sp>
      <p:sp>
        <p:nvSpPr>
          <p:cNvPr id="1094" name="Shape 1094"/>
          <p:cNvSpPr txBox="1"/>
          <p:nvPr/>
        </p:nvSpPr>
        <p:spPr>
          <a:xfrm>
            <a:off x="381000" y="4494212"/>
            <a:ext cx="7048499" cy="18145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b="1"/>
              <a:t>神告诉耶利米</a:t>
            </a:r>
            <a:r>
              <a:rPr lang="en-US" sz="2800" b="1" i="0" u="none" strike="noStrike" cap="none" baseline="0">
                <a:solidFill>
                  <a:srgbClr val="000000"/>
                </a:solidFill>
                <a:latin typeface="Arial"/>
                <a:ea typeface="Arial"/>
                <a:cs typeface="Arial"/>
                <a:sym typeface="Arial"/>
              </a:rPr>
              <a:t>...</a:t>
            </a:r>
          </a:p>
          <a:p>
            <a:pPr marL="0" marR="0" lvl="0" indent="0" algn="l" rtl="0">
              <a:lnSpc>
                <a:spcPct val="100000"/>
              </a:lnSpc>
              <a:spcBef>
                <a:spcPts val="0"/>
              </a:spcBef>
              <a:spcAft>
                <a:spcPts val="0"/>
              </a:spcAft>
              <a:buClr>
                <a:srgbClr val="800000"/>
              </a:buClr>
              <a:buSzPct val="25000"/>
              <a:buFont typeface="Arial"/>
              <a:buNone/>
            </a:pPr>
            <a:r>
              <a:rPr lang="en-US" sz="2800" b="1" i="1">
                <a:solidFill>
                  <a:srgbClr val="800000"/>
                </a:solidFill>
              </a:rPr>
              <a:t>停止为犹大祷告</a:t>
            </a:r>
          </a:p>
          <a:p>
            <a:pPr marL="0" marR="0" lvl="0" indent="0" algn="l" rtl="0">
              <a:lnSpc>
                <a:spcPct val="100000"/>
              </a:lnSpc>
              <a:spcBef>
                <a:spcPts val="0"/>
              </a:spcBef>
              <a:spcAft>
                <a:spcPts val="0"/>
              </a:spcAft>
              <a:buClr>
                <a:srgbClr val="000000"/>
              </a:buClr>
              <a:buSzPct val="25000"/>
              <a:buFont typeface="Arial"/>
              <a:buNone/>
            </a:pPr>
            <a:r>
              <a:rPr lang="en-US" sz="2800" b="1"/>
              <a:t>他们的败坏已经无可想象</a:t>
            </a:r>
            <a:r>
              <a:rPr lang="en-US" sz="2800" b="1" i="0" u="none" strike="noStrike" cap="none" baseline="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800" b="1"/>
              <a:t>连自己的孩子都当做祭物献给偶像</a:t>
            </a:r>
            <a:r>
              <a:rPr lang="en-US" sz="2800" b="1" i="0" u="none" strike="noStrike" cap="none" baseline="0">
                <a:solidFill>
                  <a:srgbClr val="000000"/>
                </a:solidFill>
                <a:latin typeface="Arial"/>
                <a:ea typeface="Arial"/>
                <a:cs typeface="Arial"/>
                <a:sym typeface="Arial"/>
              </a:rPr>
              <a:t>!  </a:t>
            </a:r>
          </a:p>
        </p:txBody>
      </p:sp>
      <p:pic>
        <p:nvPicPr>
          <p:cNvPr id="1095" name="Shape 1095"/>
          <p:cNvPicPr preferRelativeResize="0"/>
          <p:nvPr/>
        </p:nvPicPr>
        <p:blipFill rotWithShape="1">
          <a:blip r:embed="rId3">
            <a:alphaModFix/>
          </a:blip>
          <a:srcRect/>
          <a:stretch/>
        </p:blipFill>
        <p:spPr>
          <a:xfrm>
            <a:off x="523875" y="1571625"/>
            <a:ext cx="1762124" cy="2457449"/>
          </a:xfrm>
          <a:prstGeom prst="rect">
            <a:avLst/>
          </a:prstGeom>
          <a:noFill/>
          <a:ln>
            <a:noFill/>
          </a:ln>
        </p:spPr>
      </p:pic>
      <p:sp>
        <p:nvSpPr>
          <p:cNvPr id="1096" name="Shape 1096"/>
          <p:cNvSpPr txBox="1"/>
          <p:nvPr/>
        </p:nvSpPr>
        <p:spPr>
          <a:xfrm>
            <a:off x="2362200" y="2286000"/>
            <a:ext cx="6688136" cy="9540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800" b="1" i="1">
                <a:solidFill>
                  <a:srgbClr val="800000"/>
                </a:solidFill>
              </a:rPr>
              <a:t>信靠虚假的话</a:t>
            </a:r>
          </a:p>
          <a:p>
            <a:pPr marL="0" marR="0" lvl="0" indent="0" algn="l" rtl="0">
              <a:lnSpc>
                <a:spcPct val="100000"/>
              </a:lnSpc>
              <a:spcBef>
                <a:spcPts val="0"/>
              </a:spcBef>
              <a:spcAft>
                <a:spcPts val="0"/>
              </a:spcAft>
              <a:buClr>
                <a:srgbClr val="000000"/>
              </a:buClr>
              <a:buSzPct val="25000"/>
              <a:buFont typeface="Arial"/>
              <a:buNone/>
            </a:pPr>
            <a:r>
              <a:rPr lang="en-US" sz="2800" b="1"/>
              <a:t>和</a:t>
            </a:r>
            <a:r>
              <a:rPr lang="en-US" sz="2800" b="1" i="0" u="none" strike="noStrike" cap="none" baseline="0">
                <a:solidFill>
                  <a:srgbClr val="000000"/>
                </a:solidFill>
                <a:latin typeface="Arial"/>
                <a:ea typeface="Arial"/>
                <a:cs typeface="Arial"/>
                <a:sym typeface="Arial"/>
              </a:rPr>
              <a:t> "</a:t>
            </a:r>
            <a:r>
              <a:rPr lang="en-US" sz="2800" b="1"/>
              <a:t>神不会摧毁圣殿</a:t>
            </a:r>
            <a:r>
              <a:rPr lang="en-US" sz="2800" b="1" i="0" u="none" strike="noStrike" cap="none" baseline="0">
                <a:solidFill>
                  <a:srgbClr val="000000"/>
                </a:solidFill>
                <a:latin typeface="Arial"/>
                <a:ea typeface="Arial"/>
                <a:cs typeface="Arial"/>
                <a:sym typeface="Arial"/>
              </a:rPr>
              <a:t>"</a:t>
            </a:r>
          </a:p>
        </p:txBody>
      </p:sp>
      <p:grpSp>
        <p:nvGrpSpPr>
          <p:cNvPr id="1097" name="Shape 1097"/>
          <p:cNvGrpSpPr/>
          <p:nvPr/>
        </p:nvGrpSpPr>
        <p:grpSpPr>
          <a:xfrm>
            <a:off x="6398958" y="3504346"/>
            <a:ext cx="2349527" cy="2222773"/>
            <a:chOff x="0" y="0"/>
            <a:chExt cx="2147483646" cy="2147483647"/>
          </a:xfrm>
        </p:grpSpPr>
        <p:pic>
          <p:nvPicPr>
            <p:cNvPr id="1098" name="Shape 1098"/>
            <p:cNvPicPr preferRelativeResize="0"/>
            <p:nvPr/>
          </p:nvPicPr>
          <p:blipFill rotWithShape="1">
            <a:blip r:embed="rId4">
              <a:alphaModFix/>
            </a:blip>
            <a:srcRect/>
            <a:stretch/>
          </p:blipFill>
          <p:spPr>
            <a:xfrm>
              <a:off x="402174112" y="0"/>
              <a:ext cx="1745309534" cy="2147483647"/>
            </a:xfrm>
            <a:prstGeom prst="rect">
              <a:avLst/>
            </a:prstGeom>
            <a:noFill/>
            <a:ln>
              <a:noFill/>
            </a:ln>
          </p:spPr>
        </p:pic>
        <p:sp>
          <p:nvSpPr>
            <p:cNvPr id="1099" name="Shape 1099"/>
            <p:cNvSpPr/>
            <p:nvPr/>
          </p:nvSpPr>
          <p:spPr>
            <a:xfrm>
              <a:off x="0" y="0"/>
              <a:ext cx="1998695318" cy="1945881755"/>
            </a:xfrm>
            <a:custGeom>
              <a:avLst/>
              <a:gdLst/>
              <a:ahLst/>
              <a:cxnLst/>
              <a:rect l="0" t="0" r="0" b="0"/>
              <a:pathLst>
                <a:path w="120000" h="120000" extrusionOk="0">
                  <a:moveTo>
                    <a:pt x="0" y="60000"/>
                  </a:moveTo>
                  <a:cubicBezTo>
                    <a:pt x="0" y="26861"/>
                    <a:pt x="26861" y="0"/>
                    <a:pt x="60000" y="0"/>
                  </a:cubicBezTo>
                  <a:cubicBezTo>
                    <a:pt x="93138" y="0"/>
                    <a:pt x="120000" y="26861"/>
                    <a:pt x="120000" y="60000"/>
                  </a:cubicBezTo>
                  <a:cubicBezTo>
                    <a:pt x="120000" y="93138"/>
                    <a:pt x="93138" y="120000"/>
                    <a:pt x="60000" y="120000"/>
                  </a:cubicBezTo>
                  <a:cubicBezTo>
                    <a:pt x="26861" y="120000"/>
                    <a:pt x="0" y="93138"/>
                    <a:pt x="0" y="60000"/>
                  </a:cubicBezTo>
                  <a:close/>
                  <a:moveTo>
                    <a:pt x="96672" y="86072"/>
                  </a:moveTo>
                  <a:cubicBezTo>
                    <a:pt x="102088" y="78455"/>
                    <a:pt x="105000" y="69344"/>
                    <a:pt x="105000" y="60000"/>
                  </a:cubicBezTo>
                  <a:cubicBezTo>
                    <a:pt x="105000" y="35144"/>
                    <a:pt x="84850" y="15000"/>
                    <a:pt x="60000" y="15000"/>
                  </a:cubicBezTo>
                  <a:cubicBezTo>
                    <a:pt x="50650" y="14994"/>
                    <a:pt x="41538" y="17905"/>
                    <a:pt x="33922" y="23322"/>
                  </a:cubicBezTo>
                  <a:lnTo>
                    <a:pt x="96672" y="86072"/>
                  </a:lnTo>
                  <a:close/>
                  <a:moveTo>
                    <a:pt x="23322" y="33922"/>
                  </a:moveTo>
                  <a:cubicBezTo>
                    <a:pt x="17905" y="41538"/>
                    <a:pt x="15000" y="50650"/>
                    <a:pt x="15000" y="59994"/>
                  </a:cubicBezTo>
                  <a:cubicBezTo>
                    <a:pt x="15000" y="84850"/>
                    <a:pt x="35144" y="105000"/>
                    <a:pt x="60000" y="105000"/>
                  </a:cubicBezTo>
                  <a:cubicBezTo>
                    <a:pt x="69344" y="105000"/>
                    <a:pt x="78455" y="102088"/>
                    <a:pt x="86072" y="96672"/>
                  </a:cubicBezTo>
                  <a:lnTo>
                    <a:pt x="23322" y="33922"/>
                  </a:lnTo>
                  <a:close/>
                </a:path>
              </a:pathLst>
            </a:custGeom>
            <a:solidFill>
              <a:srgbClr val="80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sp>
        <p:nvSpPr>
          <p:cNvPr id="1100" name="Shape 1100"/>
          <p:cNvSpPr txBox="1"/>
          <p:nvPr/>
        </p:nvSpPr>
        <p:spPr>
          <a:xfrm>
            <a:off x="7547025" y="5857850"/>
            <a:ext cx="1503300" cy="523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800" b="1">
                <a:solidFill>
                  <a:srgbClr val="800000"/>
                </a:solidFill>
              </a:rPr>
              <a:t> 耶</a:t>
            </a:r>
            <a:r>
              <a:rPr lang="en-US" sz="2800" b="1" i="0" u="none" strike="noStrike" cap="none" baseline="0">
                <a:solidFill>
                  <a:srgbClr val="800000"/>
                </a:solidFill>
                <a:latin typeface="Arial"/>
                <a:ea typeface="Arial"/>
                <a:cs typeface="Arial"/>
                <a:sym typeface="Arial"/>
              </a:rPr>
              <a:t> 7–8</a:t>
            </a:r>
          </a:p>
        </p:txBody>
      </p:sp>
    </p:spTree>
  </p:cSld>
  <p:clrMapOvr>
    <a:masterClrMapping/>
  </p:clrMapOvr>
  <p:transition spd="slow">
    <p:cu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235751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04"/>
        <p:cNvGrpSpPr/>
        <p:nvPr/>
      </p:nvGrpSpPr>
      <p:grpSpPr>
        <a:xfrm>
          <a:off x="0" y="0"/>
          <a:ext cx="0" cy="0"/>
          <a:chOff x="0" y="0"/>
          <a:chExt cx="0" cy="0"/>
        </a:xfrm>
      </p:grpSpPr>
      <p:sp>
        <p:nvSpPr>
          <p:cNvPr id="1105" name="Shape 1105"/>
          <p:cNvSpPr txBox="1">
            <a:spLocks noGrp="1"/>
          </p:cNvSpPr>
          <p:nvPr>
            <p:ph type="title"/>
          </p:nvPr>
        </p:nvSpPr>
        <p:spPr>
          <a:xfrm>
            <a:off x="285750" y="500062"/>
            <a:ext cx="8534399" cy="758825"/>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Arial"/>
              <a:buNone/>
            </a:pPr>
            <a:r>
              <a:rPr lang="en-US" sz="4000" b="1" dirty="0" err="1">
                <a:solidFill>
                  <a:schemeClr val="dk1"/>
                </a:solidFill>
                <a:latin typeface="Arial"/>
                <a:ea typeface="Arial"/>
                <a:cs typeface="Arial"/>
                <a:sym typeface="Arial"/>
              </a:rPr>
              <a:t>审判即将来临</a:t>
            </a:r>
            <a:r>
              <a:rPr lang="zh-CN" altLang="en-US" sz="4000" b="1" dirty="0">
                <a:solidFill>
                  <a:schemeClr val="dk1"/>
                </a:solidFill>
                <a:latin typeface="Arial"/>
                <a:ea typeface="Arial"/>
                <a:cs typeface="Arial"/>
                <a:sym typeface="Arial"/>
              </a:rPr>
              <a:t>并且是</a:t>
            </a:r>
            <a:r>
              <a:rPr lang="en-US" sz="4000" b="1" dirty="0" err="1">
                <a:solidFill>
                  <a:schemeClr val="dk1"/>
                </a:solidFill>
                <a:latin typeface="Arial"/>
                <a:ea typeface="Arial"/>
                <a:cs typeface="Arial"/>
                <a:sym typeface="Arial"/>
              </a:rPr>
              <a:t>可怕的</a:t>
            </a:r>
            <a:r>
              <a:rPr lang="en-US" sz="4000" b="1" i="0" u="none" strike="noStrike" cap="none" baseline="0" dirty="0">
                <a:solidFill>
                  <a:schemeClr val="dk1"/>
                </a:solidFill>
                <a:latin typeface="Arial"/>
                <a:ea typeface="Arial"/>
                <a:cs typeface="Arial"/>
                <a:sym typeface="Arial"/>
              </a:rPr>
              <a:t>!</a:t>
            </a:r>
          </a:p>
        </p:txBody>
      </p:sp>
      <p:sp>
        <p:nvSpPr>
          <p:cNvPr id="1106" name="Shape 1106"/>
          <p:cNvSpPr txBox="1"/>
          <p:nvPr/>
        </p:nvSpPr>
        <p:spPr>
          <a:xfrm>
            <a:off x="457200" y="1981200"/>
            <a:ext cx="4114800" cy="32321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3600" b="1"/>
              <a:t>他哭泣</a:t>
            </a:r>
            <a:r>
              <a:rPr lang="en-US" sz="3600" b="1" i="0" u="none" strike="noStrike" cap="none" baseline="0">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endParaRPr sz="2800" b="1" i="0" u="none" strike="noStrike" cap="none" baseline="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800" b="1"/>
              <a:t>他悲哀的感慨是神渴望祂的百姓的悔改</a:t>
            </a:r>
          </a:p>
          <a:p>
            <a:pPr marL="0" marR="0" lvl="0" indent="0" algn="l" rtl="0">
              <a:lnSpc>
                <a:spcPct val="100000"/>
              </a:lnSpc>
              <a:spcBef>
                <a:spcPts val="0"/>
              </a:spcBef>
              <a:spcAft>
                <a:spcPts val="0"/>
              </a:spcAft>
              <a:buNone/>
            </a:pPr>
            <a:endParaRPr sz="2800" b="1" i="0" u="none" strike="noStrike" cap="none" baseline="0">
              <a:solidFill>
                <a:srgbClr val="000000"/>
              </a:solidFill>
              <a:latin typeface="Arial"/>
              <a:ea typeface="Arial"/>
              <a:cs typeface="Arial"/>
              <a:sym typeface="Arial"/>
            </a:endParaRPr>
          </a:p>
        </p:txBody>
      </p:sp>
      <p:sp>
        <p:nvSpPr>
          <p:cNvPr id="1107" name="Shape 1107"/>
          <p:cNvSpPr txBox="1"/>
          <p:nvPr/>
        </p:nvSpPr>
        <p:spPr>
          <a:xfrm>
            <a:off x="928687" y="5214937"/>
            <a:ext cx="1701799" cy="523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800" b="1">
                <a:solidFill>
                  <a:srgbClr val="800000"/>
                </a:solidFill>
              </a:rPr>
              <a:t>耶</a:t>
            </a:r>
            <a:r>
              <a:rPr lang="en-US" sz="2800" b="1" i="0" u="none" strike="noStrike" cap="none" baseline="0">
                <a:solidFill>
                  <a:srgbClr val="800000"/>
                </a:solidFill>
                <a:latin typeface="Arial"/>
                <a:ea typeface="Arial"/>
                <a:cs typeface="Arial"/>
                <a:sym typeface="Arial"/>
              </a:rPr>
              <a:t> 8–10</a:t>
            </a:r>
          </a:p>
        </p:txBody>
      </p:sp>
      <p:pic>
        <p:nvPicPr>
          <p:cNvPr id="1108" name="Shape 1108"/>
          <p:cNvPicPr preferRelativeResize="0"/>
          <p:nvPr/>
        </p:nvPicPr>
        <p:blipFill rotWithShape="1">
          <a:blip r:embed="rId3">
            <a:alphaModFix/>
          </a:blip>
          <a:srcRect/>
          <a:stretch/>
        </p:blipFill>
        <p:spPr>
          <a:xfrm>
            <a:off x="4859337" y="2349500"/>
            <a:ext cx="3600450" cy="2717799"/>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7724" t="7676" r="2849" b="15997"/>
          <a:stretch/>
        </p:blipFill>
        <p:spPr>
          <a:xfrm>
            <a:off x="-25400" y="850900"/>
            <a:ext cx="9169400" cy="5530428"/>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200" kern="1200" dirty="0">
                <a:solidFill>
                  <a:prstClr val="black"/>
                </a:solidFill>
              </a:rPr>
              <a:t>29 </a:t>
            </a:r>
            <a:r>
              <a:rPr lang="en-US" sz="1200" b="1" kern="1200" dirty="0">
                <a:solidFill>
                  <a:prstClr val="black"/>
                </a:solidFill>
              </a:rPr>
              <a:t>G</a:t>
            </a:r>
            <a:r>
              <a:rPr lang="en-US" sz="1200" kern="1200" dirty="0">
                <a:solidFill>
                  <a:prstClr val="black"/>
                </a:solidFill>
              </a:rPr>
              <a:t>enealogy of Jesus Christ</a:t>
            </a:r>
          </a:p>
          <a:p>
            <a:pPr defTabSz="457200"/>
            <a:r>
              <a:rPr lang="en-US" sz="1200" kern="1200" dirty="0">
                <a:solidFill>
                  <a:prstClr val="black"/>
                </a:solidFill>
              </a:rPr>
              <a:t>30 </a:t>
            </a:r>
            <a:r>
              <a:rPr lang="en-US" sz="1200" b="1" kern="1200" dirty="0">
                <a:solidFill>
                  <a:prstClr val="black"/>
                </a:solidFill>
              </a:rPr>
              <a:t>O</a:t>
            </a:r>
            <a:r>
              <a:rPr lang="en-US" sz="1200" kern="1200" dirty="0">
                <a:solidFill>
                  <a:prstClr val="black"/>
                </a:solidFill>
              </a:rPr>
              <a:t>pposition of King Herod</a:t>
            </a:r>
          </a:p>
          <a:p>
            <a:pPr defTabSz="457200"/>
            <a:r>
              <a:rPr lang="en-US" sz="1200" kern="1200" dirty="0">
                <a:solidFill>
                  <a:prstClr val="black"/>
                </a:solidFill>
              </a:rPr>
              <a:t>31 </a:t>
            </a:r>
            <a:r>
              <a:rPr lang="en-US" sz="1200" b="1" kern="1200" dirty="0">
                <a:solidFill>
                  <a:prstClr val="black"/>
                </a:solidFill>
              </a:rPr>
              <a:t>S</a:t>
            </a:r>
            <a:r>
              <a:rPr lang="en-US" sz="1200" kern="1200" dirty="0">
                <a:solidFill>
                  <a:prstClr val="black"/>
                </a:solidFill>
              </a:rPr>
              <a:t>pirit</a:t>
            </a:r>
            <a:r>
              <a:rPr lang="mr-IN" sz="1200" kern="1200" dirty="0">
                <a:solidFill>
                  <a:prstClr val="black"/>
                </a:solidFill>
              </a:rPr>
              <a:t>'</a:t>
            </a:r>
            <a:r>
              <a:rPr lang="en-US" sz="1200" kern="1200" dirty="0">
                <a:solidFill>
                  <a:prstClr val="black"/>
                </a:solidFill>
              </a:rPr>
              <a:t>s descent upon Jesus</a:t>
            </a:r>
          </a:p>
          <a:p>
            <a:pPr defTabSz="457200"/>
            <a:r>
              <a:rPr lang="en-US" sz="1200" kern="1200" dirty="0">
                <a:solidFill>
                  <a:prstClr val="black"/>
                </a:solidFill>
              </a:rPr>
              <a:t>32 </a:t>
            </a:r>
            <a:r>
              <a:rPr lang="en-US" sz="1200" b="1" kern="1200" dirty="0">
                <a:solidFill>
                  <a:prstClr val="black"/>
                </a:solidFill>
              </a:rPr>
              <a:t>P</a:t>
            </a:r>
            <a:r>
              <a:rPr lang="en-US" sz="1200" kern="1200" dirty="0">
                <a:solidFill>
                  <a:prstClr val="black"/>
                </a:solidFill>
              </a:rPr>
              <a:t>ower over Satan</a:t>
            </a:r>
            <a:r>
              <a:rPr lang="mr-IN" sz="1200" kern="1200" dirty="0">
                <a:solidFill>
                  <a:prstClr val="black"/>
                </a:solidFill>
              </a:rPr>
              <a:t>'</a:t>
            </a:r>
            <a:r>
              <a:rPr lang="en-US" sz="1200" kern="1200" dirty="0">
                <a:solidFill>
                  <a:prstClr val="black"/>
                </a:solidFill>
              </a:rPr>
              <a:t>s temptations</a:t>
            </a:r>
          </a:p>
          <a:p>
            <a:pPr defTabSz="457200"/>
            <a:r>
              <a:rPr lang="en-US" sz="1200" kern="1200" dirty="0">
                <a:solidFill>
                  <a:prstClr val="black"/>
                </a:solidFill>
              </a:rPr>
              <a:t>33 </a:t>
            </a:r>
            <a:r>
              <a:rPr lang="en-US" sz="1200" b="1" kern="1200" dirty="0">
                <a:solidFill>
                  <a:prstClr val="black"/>
                </a:solidFill>
              </a:rPr>
              <a:t>E</a:t>
            </a:r>
            <a:r>
              <a:rPr lang="en-US" sz="1200" kern="1200" dirty="0">
                <a:solidFill>
                  <a:prstClr val="black"/>
                </a:solidFill>
              </a:rPr>
              <a:t>xpounding Sermon on Mount</a:t>
            </a:r>
          </a:p>
          <a:p>
            <a:pPr defTabSz="457200"/>
            <a:r>
              <a:rPr lang="en-US" sz="1200" kern="1200" dirty="0">
                <a:solidFill>
                  <a:prstClr val="black"/>
                </a:solidFill>
              </a:rPr>
              <a:t>34 </a:t>
            </a:r>
            <a:r>
              <a:rPr lang="en-US" sz="1200" b="1" kern="1200" dirty="0">
                <a:solidFill>
                  <a:prstClr val="black"/>
                </a:solidFill>
              </a:rPr>
              <a:t>L</a:t>
            </a:r>
            <a:r>
              <a:rPr lang="en-US" sz="1200" kern="1200" dirty="0">
                <a:solidFill>
                  <a:prstClr val="black"/>
                </a:solidFill>
              </a:rPr>
              <a:t>essons on proper priorities</a:t>
            </a:r>
          </a:p>
          <a:p>
            <a:pPr defTabSz="457200"/>
            <a:endParaRPr lang="en-US" sz="1200" kern="1200" dirty="0">
              <a:solidFill>
                <a:prstClr val="black"/>
              </a:solidFill>
            </a:endParaRPr>
          </a:p>
          <a:p>
            <a:pPr defTabSz="457200"/>
            <a:r>
              <a:rPr lang="en-US" sz="1200" kern="1200" dirty="0">
                <a:solidFill>
                  <a:prstClr val="black"/>
                </a:solidFill>
              </a:rPr>
              <a:t>35 </a:t>
            </a:r>
            <a:r>
              <a:rPr lang="en-US" sz="1200" b="1" kern="1200" dirty="0">
                <a:solidFill>
                  <a:prstClr val="black"/>
                </a:solidFill>
              </a:rPr>
              <a:t>O</a:t>
            </a:r>
            <a:r>
              <a:rPr lang="en-US" sz="1200" kern="1200" dirty="0">
                <a:solidFill>
                  <a:prstClr val="black"/>
                </a:solidFill>
              </a:rPr>
              <a:t>utline for personal relationships</a:t>
            </a:r>
          </a:p>
          <a:p>
            <a:pPr defTabSz="457200"/>
            <a:r>
              <a:rPr lang="en-US" sz="1200" kern="1200" dirty="0">
                <a:solidFill>
                  <a:prstClr val="black"/>
                </a:solidFill>
              </a:rPr>
              <a:t>36 </a:t>
            </a:r>
            <a:r>
              <a:rPr lang="en-US" sz="1200" b="1" kern="1200" dirty="0">
                <a:solidFill>
                  <a:prstClr val="black"/>
                </a:solidFill>
              </a:rPr>
              <a:t>F</a:t>
            </a:r>
            <a:r>
              <a:rPr lang="en-US" sz="1200" kern="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200" kern="1200" dirty="0">
                <a:solidFill>
                  <a:prstClr val="black"/>
                </a:solidFill>
              </a:rPr>
              <a:t>37 </a:t>
            </a:r>
            <a:r>
              <a:rPr lang="en-US" sz="1200" b="1" kern="1200" dirty="0">
                <a:solidFill>
                  <a:prstClr val="black"/>
                </a:solidFill>
              </a:rPr>
              <a:t>M</a:t>
            </a:r>
            <a:r>
              <a:rPr lang="en-US" sz="1200" kern="1200" dirty="0">
                <a:solidFill>
                  <a:prstClr val="black"/>
                </a:solidFill>
              </a:rPr>
              <a:t>atthew</a:t>
            </a:r>
            <a:r>
              <a:rPr lang="mr-IN" sz="1200" kern="1200" dirty="0">
                <a:solidFill>
                  <a:prstClr val="black"/>
                </a:solidFill>
              </a:rPr>
              <a:t>'</a:t>
            </a:r>
            <a:r>
              <a:rPr lang="en-US" sz="1200" kern="1200" dirty="0">
                <a:solidFill>
                  <a:prstClr val="black"/>
                </a:solidFill>
              </a:rPr>
              <a:t>s call from Jesus</a:t>
            </a:r>
          </a:p>
          <a:p>
            <a:pPr defTabSz="457200"/>
            <a:r>
              <a:rPr lang="en-US" sz="1200" kern="1200" dirty="0">
                <a:solidFill>
                  <a:prstClr val="black"/>
                </a:solidFill>
              </a:rPr>
              <a:t>38 </a:t>
            </a:r>
            <a:r>
              <a:rPr lang="en-US" sz="1200" b="1" kern="1200" dirty="0">
                <a:solidFill>
                  <a:prstClr val="black"/>
                </a:solidFill>
              </a:rPr>
              <a:t>A</a:t>
            </a:r>
            <a:r>
              <a:rPr lang="en-US" sz="1200" kern="1200" dirty="0">
                <a:solidFill>
                  <a:prstClr val="black"/>
                </a:solidFill>
              </a:rPr>
              <a:t>postles sent to preach</a:t>
            </a:r>
          </a:p>
          <a:p>
            <a:pPr defTabSz="457200"/>
            <a:r>
              <a:rPr lang="en-US" sz="1200" kern="1200" dirty="0">
                <a:solidFill>
                  <a:prstClr val="black"/>
                </a:solidFill>
              </a:rPr>
              <a:t>39 </a:t>
            </a:r>
            <a:r>
              <a:rPr lang="en-US" sz="1200" b="1" kern="1200" dirty="0">
                <a:solidFill>
                  <a:prstClr val="black"/>
                </a:solidFill>
              </a:rPr>
              <a:t>T</a:t>
            </a:r>
            <a:r>
              <a:rPr lang="en-US" sz="1200" kern="1200" dirty="0">
                <a:solidFill>
                  <a:prstClr val="black"/>
                </a:solidFill>
              </a:rPr>
              <a:t>estimony about John</a:t>
            </a:r>
            <a:r>
              <a:rPr lang="mr-IN" sz="1200" kern="1200" dirty="0">
                <a:solidFill>
                  <a:prstClr val="black"/>
                </a:solidFill>
              </a:rPr>
              <a:t>'</a:t>
            </a:r>
            <a:r>
              <a:rPr lang="en-US" sz="1200" kern="1200" dirty="0">
                <a:solidFill>
                  <a:prstClr val="black"/>
                </a:solidFill>
              </a:rPr>
              <a:t>s message</a:t>
            </a:r>
          </a:p>
          <a:p>
            <a:pPr defTabSz="457200"/>
            <a:r>
              <a:rPr lang="en-US" sz="1200" kern="1200" dirty="0">
                <a:solidFill>
                  <a:prstClr val="black"/>
                </a:solidFill>
              </a:rPr>
              <a:t>40 </a:t>
            </a:r>
            <a:r>
              <a:rPr lang="en-US" sz="1200" b="1" kern="1200" dirty="0">
                <a:solidFill>
                  <a:prstClr val="black"/>
                </a:solidFill>
              </a:rPr>
              <a:t>T</a:t>
            </a:r>
            <a:r>
              <a:rPr lang="en-US" sz="1200" kern="1200" dirty="0">
                <a:solidFill>
                  <a:prstClr val="black"/>
                </a:solidFill>
              </a:rPr>
              <a:t>rue Messiah called demonic</a:t>
            </a:r>
          </a:p>
          <a:p>
            <a:pPr defTabSz="457200"/>
            <a:r>
              <a:rPr lang="en-US" sz="1200" kern="1200" dirty="0">
                <a:solidFill>
                  <a:prstClr val="black"/>
                </a:solidFill>
              </a:rPr>
              <a:t>41 </a:t>
            </a:r>
            <a:r>
              <a:rPr lang="en-US" sz="1200" b="1" kern="1200" dirty="0">
                <a:solidFill>
                  <a:prstClr val="black"/>
                </a:solidFill>
              </a:rPr>
              <a:t>H</a:t>
            </a:r>
            <a:r>
              <a:rPr lang="en-US" sz="1200" kern="1200" dirty="0">
                <a:solidFill>
                  <a:prstClr val="black"/>
                </a:solidFill>
              </a:rPr>
              <a:t>idden message of parables</a:t>
            </a:r>
          </a:p>
          <a:p>
            <a:pPr defTabSz="457200"/>
            <a:r>
              <a:rPr lang="en-US" sz="1200" kern="1200" dirty="0">
                <a:solidFill>
                  <a:prstClr val="black"/>
                </a:solidFill>
              </a:rPr>
              <a:t>42 </a:t>
            </a:r>
            <a:r>
              <a:rPr lang="en-US" sz="1200" b="1" kern="1200" dirty="0">
                <a:solidFill>
                  <a:prstClr val="black"/>
                </a:solidFill>
              </a:rPr>
              <a:t>E</a:t>
            </a:r>
            <a:r>
              <a:rPr lang="en-US" sz="1200" kern="1200" dirty="0">
                <a:solidFill>
                  <a:prstClr val="black"/>
                </a:solidFill>
              </a:rPr>
              <a:t>xecution of the Baptist</a:t>
            </a:r>
          </a:p>
          <a:p>
            <a:pPr defTabSz="457200"/>
            <a:r>
              <a:rPr lang="en-US" sz="1200" kern="1200" dirty="0">
                <a:solidFill>
                  <a:prstClr val="black"/>
                </a:solidFill>
              </a:rPr>
              <a:t>43 </a:t>
            </a:r>
            <a:r>
              <a:rPr lang="en-US" sz="1200" b="1" kern="1200" dirty="0">
                <a:solidFill>
                  <a:prstClr val="black"/>
                </a:solidFill>
              </a:rPr>
              <a:t>W</a:t>
            </a:r>
            <a:r>
              <a:rPr lang="en-US" sz="1200" kern="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200" kern="1200" dirty="0">
                <a:solidFill>
                  <a:prstClr val="black"/>
                </a:solidFill>
              </a:rPr>
              <a:t>44 </a:t>
            </a:r>
            <a:r>
              <a:rPr lang="en-US" sz="1200" b="1" kern="1200" dirty="0">
                <a:solidFill>
                  <a:prstClr val="black"/>
                </a:solidFill>
              </a:rPr>
              <a:t>K</a:t>
            </a:r>
            <a:r>
              <a:rPr lang="en-US" sz="1200" kern="1200" dirty="0">
                <a:solidFill>
                  <a:prstClr val="black"/>
                </a:solidFill>
              </a:rPr>
              <a:t>eys of the kingdom</a:t>
            </a:r>
          </a:p>
          <a:p>
            <a:pPr defTabSz="457200"/>
            <a:r>
              <a:rPr lang="en-US" sz="1200" kern="1200" dirty="0">
                <a:solidFill>
                  <a:prstClr val="black"/>
                </a:solidFill>
              </a:rPr>
              <a:t>45 </a:t>
            </a:r>
            <a:r>
              <a:rPr lang="en-US" sz="1200" b="1" kern="1200" dirty="0">
                <a:solidFill>
                  <a:prstClr val="black"/>
                </a:solidFill>
              </a:rPr>
              <a:t>I</a:t>
            </a:r>
            <a:r>
              <a:rPr lang="en-US" sz="1200" kern="1200" dirty="0">
                <a:solidFill>
                  <a:prstClr val="black"/>
                </a:solidFill>
              </a:rPr>
              <a:t>mpact of Jesus</a:t>
            </a:r>
            <a:r>
              <a:rPr lang="mr-IN" sz="1200" kern="1200" dirty="0">
                <a:solidFill>
                  <a:prstClr val="black"/>
                </a:solidFill>
              </a:rPr>
              <a:t>'</a:t>
            </a:r>
            <a:r>
              <a:rPr lang="en-US" sz="1200" kern="1200" dirty="0">
                <a:solidFill>
                  <a:prstClr val="black"/>
                </a:solidFill>
              </a:rPr>
              <a:t> transfiguration</a:t>
            </a:r>
          </a:p>
          <a:p>
            <a:pPr defTabSz="457200"/>
            <a:r>
              <a:rPr lang="en-US" sz="1200" kern="1200" dirty="0">
                <a:solidFill>
                  <a:prstClr val="black"/>
                </a:solidFill>
              </a:rPr>
              <a:t>46 </a:t>
            </a:r>
            <a:r>
              <a:rPr lang="en-US" sz="1200" b="1" kern="1200" dirty="0">
                <a:solidFill>
                  <a:prstClr val="black"/>
                </a:solidFill>
              </a:rPr>
              <a:t>N</a:t>
            </a:r>
            <a:r>
              <a:rPr lang="en-US" sz="1200" kern="1200" dirty="0">
                <a:solidFill>
                  <a:prstClr val="black"/>
                </a:solidFill>
              </a:rPr>
              <a:t>eed for true forgiveness</a:t>
            </a:r>
          </a:p>
          <a:p>
            <a:pPr defTabSz="457200"/>
            <a:r>
              <a:rPr lang="en-US" sz="1200" kern="1200" dirty="0">
                <a:solidFill>
                  <a:prstClr val="black"/>
                </a:solidFill>
              </a:rPr>
              <a:t>47 </a:t>
            </a:r>
            <a:r>
              <a:rPr lang="en-US" sz="1200" b="1" kern="1200" dirty="0">
                <a:solidFill>
                  <a:prstClr val="black"/>
                </a:solidFill>
              </a:rPr>
              <a:t>G</a:t>
            </a:r>
            <a:r>
              <a:rPr lang="en-US" sz="1200" kern="1200" dirty="0">
                <a:solidFill>
                  <a:prstClr val="black"/>
                </a:solidFill>
              </a:rPr>
              <a:t>rounds for divorce clarified</a:t>
            </a:r>
          </a:p>
          <a:p>
            <a:pPr defTabSz="457200"/>
            <a:endParaRPr lang="en-US" sz="1200" kern="1200" dirty="0">
              <a:solidFill>
                <a:prstClr val="black"/>
              </a:solidFill>
            </a:endParaRPr>
          </a:p>
          <a:p>
            <a:pPr defTabSz="457200"/>
            <a:r>
              <a:rPr lang="en-US" sz="1200" kern="1200" dirty="0">
                <a:solidFill>
                  <a:prstClr val="black"/>
                </a:solidFill>
              </a:rPr>
              <a:t>48 </a:t>
            </a:r>
            <a:r>
              <a:rPr lang="en-US" sz="1200" b="1" kern="1200" dirty="0">
                <a:solidFill>
                  <a:prstClr val="black"/>
                </a:solidFill>
              </a:rPr>
              <a:t>O</a:t>
            </a:r>
            <a:r>
              <a:rPr lang="en-US" sz="1200" kern="1200" dirty="0">
                <a:solidFill>
                  <a:prstClr val="black"/>
                </a:solidFill>
              </a:rPr>
              <a:t>pportunities in the vineyard</a:t>
            </a:r>
          </a:p>
          <a:p>
            <a:pPr defTabSz="457200"/>
            <a:r>
              <a:rPr lang="en-US" sz="1200" kern="1200" dirty="0">
                <a:solidFill>
                  <a:prstClr val="black"/>
                </a:solidFill>
              </a:rPr>
              <a:t>49 </a:t>
            </a:r>
            <a:r>
              <a:rPr lang="en-US" sz="1200" b="1" kern="1200" dirty="0">
                <a:solidFill>
                  <a:prstClr val="black"/>
                </a:solidFill>
              </a:rPr>
              <a:t>F</a:t>
            </a:r>
            <a:r>
              <a:rPr lang="en-US" sz="1200" kern="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200" kern="1200" dirty="0">
                <a:solidFill>
                  <a:prstClr val="black"/>
                </a:solidFill>
              </a:rPr>
              <a:t>50 </a:t>
            </a:r>
            <a:r>
              <a:rPr lang="en-US" sz="1200" b="1" kern="1200" dirty="0">
                <a:solidFill>
                  <a:prstClr val="black"/>
                </a:solidFill>
              </a:rPr>
              <a:t>T</a:t>
            </a:r>
            <a:r>
              <a:rPr lang="en-US" sz="1200" kern="1200" dirty="0">
                <a:solidFill>
                  <a:prstClr val="black"/>
                </a:solidFill>
              </a:rPr>
              <a:t>axes paid to Caesar</a:t>
            </a:r>
          </a:p>
          <a:p>
            <a:pPr defTabSz="457200"/>
            <a:r>
              <a:rPr lang="en-US" sz="1200" kern="1200" dirty="0">
                <a:solidFill>
                  <a:prstClr val="black"/>
                </a:solidFill>
              </a:rPr>
              <a:t>51 </a:t>
            </a:r>
            <a:r>
              <a:rPr lang="en-US" sz="1200" b="1" kern="1200" dirty="0">
                <a:solidFill>
                  <a:prstClr val="black"/>
                </a:solidFill>
              </a:rPr>
              <a:t>H</a:t>
            </a:r>
            <a:r>
              <a:rPr lang="en-US" sz="1200" kern="1200" dirty="0">
                <a:solidFill>
                  <a:prstClr val="black"/>
                </a:solidFill>
              </a:rPr>
              <a:t>ypocrisy denounced by </a:t>
            </a:r>
            <a:r>
              <a:rPr lang="mr-IN" sz="1200" kern="1200" dirty="0">
                <a:solidFill>
                  <a:prstClr val="black"/>
                </a:solidFill>
              </a:rPr>
              <a:t>"</a:t>
            </a:r>
            <a:r>
              <a:rPr lang="en-US" sz="1200" kern="1200" dirty="0">
                <a:solidFill>
                  <a:prstClr val="black"/>
                </a:solidFill>
              </a:rPr>
              <a:t>woes</a:t>
            </a:r>
            <a:r>
              <a:rPr lang="mr-IN" sz="1200" kern="1200" dirty="0">
                <a:solidFill>
                  <a:prstClr val="black"/>
                </a:solidFill>
              </a:rPr>
              <a:t>"</a:t>
            </a:r>
            <a:endParaRPr lang="en-US" sz="1200" kern="1200" dirty="0">
              <a:solidFill>
                <a:prstClr val="black"/>
              </a:solidFill>
            </a:endParaRPr>
          </a:p>
          <a:p>
            <a:pPr defTabSz="457200"/>
            <a:r>
              <a:rPr lang="en-US" sz="1200" kern="1200" dirty="0">
                <a:solidFill>
                  <a:prstClr val="black"/>
                </a:solidFill>
              </a:rPr>
              <a:t>52 </a:t>
            </a:r>
            <a:r>
              <a:rPr lang="en-US" sz="1200" b="1" kern="1200" dirty="0">
                <a:solidFill>
                  <a:prstClr val="black"/>
                </a:solidFill>
              </a:rPr>
              <a:t>E</a:t>
            </a:r>
            <a:r>
              <a:rPr lang="en-US" sz="1200" kern="1200" dirty="0">
                <a:solidFill>
                  <a:prstClr val="black"/>
                </a:solidFill>
              </a:rPr>
              <a:t>vents of second coming</a:t>
            </a:r>
          </a:p>
          <a:p>
            <a:pPr defTabSz="457200"/>
            <a:endParaRPr lang="en-US" sz="1200" kern="1200" dirty="0">
              <a:solidFill>
                <a:prstClr val="black"/>
              </a:solidFill>
            </a:endParaRPr>
          </a:p>
          <a:p>
            <a:pPr defTabSz="457200"/>
            <a:r>
              <a:rPr lang="en-US" sz="1200" kern="1200" dirty="0">
                <a:solidFill>
                  <a:prstClr val="black"/>
                </a:solidFill>
              </a:rPr>
              <a:t>53 </a:t>
            </a:r>
            <a:r>
              <a:rPr lang="en-US" sz="1200" b="1" kern="1200" dirty="0">
                <a:solidFill>
                  <a:prstClr val="black"/>
                </a:solidFill>
              </a:rPr>
              <a:t>J</a:t>
            </a:r>
            <a:r>
              <a:rPr lang="en-US" sz="1200" kern="1200" dirty="0">
                <a:solidFill>
                  <a:prstClr val="black"/>
                </a:solidFill>
              </a:rPr>
              <a:t>udgment of the nations</a:t>
            </a:r>
          </a:p>
          <a:p>
            <a:pPr defTabSz="457200"/>
            <a:r>
              <a:rPr lang="en-US" sz="1200" kern="1200" dirty="0">
                <a:solidFill>
                  <a:prstClr val="black"/>
                </a:solidFill>
              </a:rPr>
              <a:t>54 </a:t>
            </a:r>
            <a:r>
              <a:rPr lang="en-US" sz="1200" b="1" kern="1200" dirty="0">
                <a:solidFill>
                  <a:prstClr val="black"/>
                </a:solidFill>
              </a:rPr>
              <a:t>E</a:t>
            </a:r>
            <a:r>
              <a:rPr lang="en-US" sz="1200" kern="1200" dirty="0">
                <a:solidFill>
                  <a:prstClr val="black"/>
                </a:solidFill>
              </a:rPr>
              <a:t>vents on Calvary</a:t>
            </a:r>
            <a:r>
              <a:rPr lang="mr-IN" sz="1200" kern="1200" dirty="0">
                <a:solidFill>
                  <a:prstClr val="black"/>
                </a:solidFill>
              </a:rPr>
              <a:t>'</a:t>
            </a:r>
            <a:r>
              <a:rPr lang="en-US" sz="1200" kern="1200" dirty="0">
                <a:solidFill>
                  <a:prstClr val="black"/>
                </a:solidFill>
              </a:rPr>
              <a:t>s eve</a:t>
            </a:r>
          </a:p>
          <a:p>
            <a:pPr defTabSz="457200"/>
            <a:r>
              <a:rPr lang="en-US" sz="1200" kern="1200" dirty="0">
                <a:solidFill>
                  <a:prstClr val="black"/>
                </a:solidFill>
              </a:rPr>
              <a:t>55 </a:t>
            </a:r>
            <a:r>
              <a:rPr lang="en-US" sz="1200" b="1" kern="1200" dirty="0">
                <a:solidFill>
                  <a:prstClr val="black"/>
                </a:solidFill>
              </a:rPr>
              <a:t>W</a:t>
            </a:r>
            <a:r>
              <a:rPr lang="en-US" sz="1200" kern="1200" dirty="0">
                <a:solidFill>
                  <a:prstClr val="black"/>
                </a:solidFill>
              </a:rPr>
              <a:t>ay of the cross</a:t>
            </a:r>
          </a:p>
          <a:p>
            <a:pPr defTabSz="457200"/>
            <a:r>
              <a:rPr lang="en-US" sz="1200" kern="1200" dirty="0">
                <a:solidFill>
                  <a:prstClr val="black"/>
                </a:solidFill>
              </a:rPr>
              <a:t>56 </a:t>
            </a:r>
            <a:r>
              <a:rPr lang="en-US" sz="1200" b="1" kern="1200" dirty="0">
                <a:solidFill>
                  <a:prstClr val="black"/>
                </a:solidFill>
              </a:rPr>
              <a:t>S</a:t>
            </a:r>
            <a:r>
              <a:rPr lang="en-US" sz="1200" kern="1200" dirty="0">
                <a:solidFill>
                  <a:prstClr val="black"/>
                </a:solidFill>
              </a:rPr>
              <a:t>avior</a:t>
            </a:r>
            <a:r>
              <a:rPr lang="mr-IN" sz="1200" kern="1200" dirty="0">
                <a:solidFill>
                  <a:prstClr val="black"/>
                </a:solidFill>
              </a:rPr>
              <a:t>'</a:t>
            </a:r>
            <a:r>
              <a:rPr lang="en-US" sz="1200" kern="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200" kern="1200" dirty="0">
                <a:solidFill>
                  <a:prstClr val="black"/>
                </a:solidFill>
              </a:rPr>
              <a:t>1 Inception of the world</a:t>
            </a:r>
          </a:p>
          <a:p>
            <a:pPr defTabSz="457200"/>
            <a:r>
              <a:rPr lang="en-US" sz="1200" kern="1200" dirty="0">
                <a:solidFill>
                  <a:prstClr val="black"/>
                </a:solidFill>
              </a:rPr>
              <a:t>2 </a:t>
            </a:r>
            <a:r>
              <a:rPr lang="en-US" sz="1200" b="1" kern="1200" dirty="0">
                <a:solidFill>
                  <a:prstClr val="black"/>
                </a:solidFill>
              </a:rPr>
              <a:t>N</a:t>
            </a:r>
            <a:r>
              <a:rPr lang="en-US" sz="1200" kern="1200" dirty="0">
                <a:solidFill>
                  <a:prstClr val="black"/>
                </a:solidFill>
              </a:rPr>
              <a:t>ewlyweds placed in Eden</a:t>
            </a:r>
          </a:p>
          <a:p>
            <a:pPr defTabSz="457200"/>
            <a:endParaRPr lang="en-US" sz="1200" kern="1200" dirty="0">
              <a:solidFill>
                <a:prstClr val="black"/>
              </a:solidFill>
            </a:endParaRPr>
          </a:p>
          <a:p>
            <a:pPr defTabSz="457200"/>
            <a:r>
              <a:rPr lang="en-US" sz="1200" kern="1200" dirty="0">
                <a:solidFill>
                  <a:prstClr val="black"/>
                </a:solidFill>
              </a:rPr>
              <a:t>3 </a:t>
            </a:r>
            <a:r>
              <a:rPr lang="en-US" sz="1200" b="1" kern="1200" dirty="0">
                <a:solidFill>
                  <a:prstClr val="black"/>
                </a:solidFill>
              </a:rPr>
              <a:t>T</a:t>
            </a:r>
            <a:r>
              <a:rPr lang="en-US" sz="1200" kern="1200" dirty="0">
                <a:solidFill>
                  <a:prstClr val="black"/>
                </a:solidFill>
              </a:rPr>
              <a:t>emptation and man</a:t>
            </a:r>
            <a:r>
              <a:rPr lang="mr-IN" sz="1200" kern="1200" dirty="0">
                <a:solidFill>
                  <a:prstClr val="black"/>
                </a:solidFill>
              </a:rPr>
              <a:t>'</a:t>
            </a:r>
            <a:r>
              <a:rPr lang="en-US" sz="1200" kern="1200" dirty="0">
                <a:solidFill>
                  <a:prstClr val="black"/>
                </a:solidFill>
              </a:rPr>
              <a:t>s fall</a:t>
            </a:r>
          </a:p>
          <a:p>
            <a:pPr defTabSz="457200"/>
            <a:r>
              <a:rPr lang="en-US" sz="1200" kern="1200" dirty="0">
                <a:solidFill>
                  <a:prstClr val="black"/>
                </a:solidFill>
              </a:rPr>
              <a:t>4 </a:t>
            </a:r>
            <a:r>
              <a:rPr lang="en-US" sz="1200" b="1" kern="1200" dirty="0">
                <a:solidFill>
                  <a:prstClr val="black"/>
                </a:solidFill>
              </a:rPr>
              <a:t>H</a:t>
            </a:r>
            <a:r>
              <a:rPr lang="en-US" sz="1200" kern="1200" dirty="0">
                <a:solidFill>
                  <a:prstClr val="black"/>
                </a:solidFill>
              </a:rPr>
              <a:t>atred and first murder</a:t>
            </a:r>
          </a:p>
          <a:p>
            <a:pPr defTabSz="457200"/>
            <a:r>
              <a:rPr lang="en-US" sz="1200" kern="1200" dirty="0">
                <a:solidFill>
                  <a:prstClr val="black"/>
                </a:solidFill>
              </a:rPr>
              <a:t>5 </a:t>
            </a:r>
            <a:r>
              <a:rPr lang="en-US" sz="1200" b="1" kern="1200" dirty="0">
                <a:solidFill>
                  <a:prstClr val="black"/>
                </a:solidFill>
              </a:rPr>
              <a:t>E</a:t>
            </a:r>
            <a:r>
              <a:rPr lang="en-US" sz="1200" kern="1200" dirty="0">
                <a:solidFill>
                  <a:prstClr val="black"/>
                </a:solidFill>
              </a:rPr>
              <a:t>ntire genealogy of Adam</a:t>
            </a:r>
          </a:p>
          <a:p>
            <a:pPr defTabSz="457200"/>
            <a:endParaRPr lang="en-US" sz="1200" kern="1200" dirty="0">
              <a:solidFill>
                <a:prstClr val="black"/>
              </a:solidFill>
            </a:endParaRPr>
          </a:p>
          <a:p>
            <a:pPr defTabSz="457200"/>
            <a:r>
              <a:rPr lang="en-US" sz="1200" kern="1200" dirty="0">
                <a:solidFill>
                  <a:prstClr val="black"/>
                </a:solidFill>
              </a:rPr>
              <a:t>6 </a:t>
            </a:r>
            <a:r>
              <a:rPr lang="en-US" sz="1200" b="1" kern="1200" dirty="0">
                <a:solidFill>
                  <a:prstClr val="black"/>
                </a:solidFill>
              </a:rPr>
              <a:t>L</a:t>
            </a:r>
            <a:r>
              <a:rPr lang="en-US" sz="1200" kern="1200" dirty="0">
                <a:solidFill>
                  <a:prstClr val="black"/>
                </a:solidFill>
              </a:rPr>
              <a:t>essons on proper priorities</a:t>
            </a:r>
          </a:p>
          <a:p>
            <a:pPr defTabSz="457200"/>
            <a:r>
              <a:rPr lang="en-US" sz="1200" kern="1200" dirty="0">
                <a:solidFill>
                  <a:prstClr val="black"/>
                </a:solidFill>
              </a:rPr>
              <a:t>7 </a:t>
            </a:r>
            <a:r>
              <a:rPr lang="en-US" sz="1200" b="1" kern="1200" dirty="0">
                <a:solidFill>
                  <a:prstClr val="black"/>
                </a:solidFill>
              </a:rPr>
              <a:t>O</a:t>
            </a:r>
            <a:r>
              <a:rPr lang="en-US" sz="1200" kern="1200" dirty="0">
                <a:solidFill>
                  <a:prstClr val="black"/>
                </a:solidFill>
              </a:rPr>
              <a:t>utline for personal relationships</a:t>
            </a:r>
          </a:p>
          <a:p>
            <a:pPr defTabSz="457200"/>
            <a:r>
              <a:rPr lang="en-US" sz="1200" kern="1200" dirty="0">
                <a:solidFill>
                  <a:prstClr val="black"/>
                </a:solidFill>
              </a:rPr>
              <a:t>8 </a:t>
            </a:r>
            <a:r>
              <a:rPr lang="en-US" sz="1200" b="1" kern="1200" dirty="0">
                <a:solidFill>
                  <a:prstClr val="black"/>
                </a:solidFill>
              </a:rPr>
              <a:t>F</a:t>
            </a:r>
            <a:r>
              <a:rPr lang="en-US" sz="1200" kern="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200" kern="1200" dirty="0">
                <a:solidFill>
                  <a:prstClr val="black"/>
                </a:solidFill>
              </a:rPr>
              <a:t>  9 </a:t>
            </a:r>
            <a:r>
              <a:rPr lang="en-US" sz="1200" b="1" kern="1200" dirty="0">
                <a:solidFill>
                  <a:prstClr val="black"/>
                </a:solidFill>
              </a:rPr>
              <a:t>M</a:t>
            </a:r>
            <a:r>
              <a:rPr lang="en-US" sz="1200" kern="1200" dirty="0">
                <a:solidFill>
                  <a:prstClr val="black"/>
                </a:solidFill>
              </a:rPr>
              <a:t>atthew</a:t>
            </a:r>
            <a:r>
              <a:rPr lang="mr-IN" sz="1200" kern="1200" dirty="0">
                <a:solidFill>
                  <a:prstClr val="black"/>
                </a:solidFill>
              </a:rPr>
              <a:t>'</a:t>
            </a:r>
            <a:r>
              <a:rPr lang="en-US" sz="1200" kern="1200" dirty="0">
                <a:solidFill>
                  <a:prstClr val="black"/>
                </a:solidFill>
              </a:rPr>
              <a:t>s call from Jesus</a:t>
            </a:r>
          </a:p>
          <a:p>
            <a:pPr defTabSz="457200"/>
            <a:r>
              <a:rPr lang="en-US" sz="1200" kern="1200" dirty="0">
                <a:solidFill>
                  <a:prstClr val="black"/>
                </a:solidFill>
              </a:rPr>
              <a:t>10 </a:t>
            </a:r>
            <a:r>
              <a:rPr lang="en-US" sz="1200" b="1" kern="1200" dirty="0">
                <a:solidFill>
                  <a:prstClr val="black"/>
                </a:solidFill>
              </a:rPr>
              <a:t>A</a:t>
            </a:r>
            <a:r>
              <a:rPr lang="en-US" sz="1200" kern="1200" dirty="0">
                <a:solidFill>
                  <a:prstClr val="black"/>
                </a:solidFill>
              </a:rPr>
              <a:t>postles sent to preach</a:t>
            </a:r>
          </a:p>
          <a:p>
            <a:pPr defTabSz="457200"/>
            <a:r>
              <a:rPr lang="en-US" sz="1200" kern="1200" dirty="0">
                <a:solidFill>
                  <a:prstClr val="black"/>
                </a:solidFill>
              </a:rPr>
              <a:t>11 </a:t>
            </a:r>
            <a:r>
              <a:rPr lang="en-US" sz="1200" b="1" kern="1200" dirty="0">
                <a:solidFill>
                  <a:prstClr val="black"/>
                </a:solidFill>
              </a:rPr>
              <a:t>T</a:t>
            </a:r>
            <a:r>
              <a:rPr lang="en-US" sz="1200" kern="1200" dirty="0">
                <a:solidFill>
                  <a:prstClr val="black"/>
                </a:solidFill>
              </a:rPr>
              <a:t>estimony about John</a:t>
            </a:r>
            <a:r>
              <a:rPr lang="mr-IN" sz="1200" kern="1200" dirty="0">
                <a:solidFill>
                  <a:prstClr val="black"/>
                </a:solidFill>
              </a:rPr>
              <a:t>'</a:t>
            </a:r>
            <a:r>
              <a:rPr lang="en-US" sz="1200" kern="1200" dirty="0">
                <a:solidFill>
                  <a:prstClr val="black"/>
                </a:solidFill>
              </a:rPr>
              <a:t>s message</a:t>
            </a:r>
          </a:p>
          <a:p>
            <a:pPr defTabSz="457200"/>
            <a:r>
              <a:rPr lang="en-US" sz="1200" kern="1200" dirty="0">
                <a:solidFill>
                  <a:prstClr val="black"/>
                </a:solidFill>
              </a:rPr>
              <a:t>12 </a:t>
            </a:r>
            <a:r>
              <a:rPr lang="en-US" sz="1200" b="1" kern="1200" dirty="0">
                <a:solidFill>
                  <a:prstClr val="black"/>
                </a:solidFill>
              </a:rPr>
              <a:t>T</a:t>
            </a:r>
            <a:r>
              <a:rPr lang="en-US" sz="1200" kern="1200" dirty="0">
                <a:solidFill>
                  <a:prstClr val="black"/>
                </a:solidFill>
              </a:rPr>
              <a:t>rue Messiah called demonic</a:t>
            </a:r>
          </a:p>
          <a:p>
            <a:pPr defTabSz="457200"/>
            <a:r>
              <a:rPr lang="en-US" sz="1200" kern="1200" dirty="0">
                <a:solidFill>
                  <a:prstClr val="black"/>
                </a:solidFill>
              </a:rPr>
              <a:t>13 </a:t>
            </a:r>
            <a:r>
              <a:rPr lang="en-US" sz="1200" b="1" kern="1200" dirty="0">
                <a:solidFill>
                  <a:prstClr val="black"/>
                </a:solidFill>
              </a:rPr>
              <a:t>H</a:t>
            </a:r>
            <a:r>
              <a:rPr lang="en-US" sz="1200" kern="1200" dirty="0">
                <a:solidFill>
                  <a:prstClr val="black"/>
                </a:solidFill>
              </a:rPr>
              <a:t>idden message of parables</a:t>
            </a:r>
          </a:p>
          <a:p>
            <a:pPr defTabSz="457200"/>
            <a:r>
              <a:rPr lang="en-US" sz="1200" kern="1200" dirty="0">
                <a:solidFill>
                  <a:prstClr val="black"/>
                </a:solidFill>
              </a:rPr>
              <a:t>14 </a:t>
            </a:r>
            <a:r>
              <a:rPr lang="en-US" sz="1200" b="1" kern="1200" dirty="0">
                <a:solidFill>
                  <a:prstClr val="black"/>
                </a:solidFill>
              </a:rPr>
              <a:t>E</a:t>
            </a:r>
            <a:r>
              <a:rPr lang="en-US" sz="1200" kern="1200" dirty="0">
                <a:solidFill>
                  <a:prstClr val="black"/>
                </a:solidFill>
              </a:rPr>
              <a:t>xecution of the Baptist</a:t>
            </a:r>
          </a:p>
          <a:p>
            <a:pPr defTabSz="457200"/>
            <a:r>
              <a:rPr lang="en-US" sz="1200" kern="1200" dirty="0">
                <a:solidFill>
                  <a:prstClr val="black"/>
                </a:solidFill>
              </a:rPr>
              <a:t>15 </a:t>
            </a:r>
            <a:r>
              <a:rPr lang="en-US" sz="1200" b="1" kern="1200" dirty="0">
                <a:solidFill>
                  <a:prstClr val="black"/>
                </a:solidFill>
              </a:rPr>
              <a:t>W</a:t>
            </a:r>
            <a:r>
              <a:rPr lang="en-US" sz="1200" kern="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200" kern="1200" dirty="0">
                <a:solidFill>
                  <a:prstClr val="black"/>
                </a:solidFill>
              </a:rPr>
              <a:t>16 </a:t>
            </a:r>
            <a:r>
              <a:rPr lang="en-US" sz="1200" b="1" kern="1200" dirty="0">
                <a:solidFill>
                  <a:prstClr val="black"/>
                </a:solidFill>
              </a:rPr>
              <a:t>K</a:t>
            </a:r>
            <a:r>
              <a:rPr lang="en-US" sz="1200" kern="1200" dirty="0">
                <a:solidFill>
                  <a:prstClr val="black"/>
                </a:solidFill>
              </a:rPr>
              <a:t>eys of the kingdom</a:t>
            </a:r>
          </a:p>
          <a:p>
            <a:pPr defTabSz="457200"/>
            <a:r>
              <a:rPr lang="en-US" sz="1200" kern="1200" dirty="0">
                <a:solidFill>
                  <a:prstClr val="black"/>
                </a:solidFill>
              </a:rPr>
              <a:t>17 </a:t>
            </a:r>
            <a:r>
              <a:rPr lang="en-US" sz="1200" b="1" kern="1200" dirty="0">
                <a:solidFill>
                  <a:prstClr val="black"/>
                </a:solidFill>
              </a:rPr>
              <a:t>I</a:t>
            </a:r>
            <a:r>
              <a:rPr lang="en-US" sz="1200" kern="1200" dirty="0">
                <a:solidFill>
                  <a:prstClr val="black"/>
                </a:solidFill>
              </a:rPr>
              <a:t>mpact of Jesus</a:t>
            </a:r>
            <a:r>
              <a:rPr lang="mr-IN" sz="1200" kern="1200" dirty="0">
                <a:solidFill>
                  <a:prstClr val="black"/>
                </a:solidFill>
              </a:rPr>
              <a:t>'</a:t>
            </a:r>
            <a:r>
              <a:rPr lang="en-US" sz="1200" kern="1200" dirty="0">
                <a:solidFill>
                  <a:prstClr val="black"/>
                </a:solidFill>
              </a:rPr>
              <a:t> transfiguration</a:t>
            </a:r>
          </a:p>
          <a:p>
            <a:pPr defTabSz="457200"/>
            <a:r>
              <a:rPr lang="en-US" sz="1200" kern="1200" dirty="0">
                <a:solidFill>
                  <a:prstClr val="black"/>
                </a:solidFill>
              </a:rPr>
              <a:t>18 </a:t>
            </a:r>
            <a:r>
              <a:rPr lang="en-US" sz="1200" b="1" kern="1200" dirty="0">
                <a:solidFill>
                  <a:prstClr val="black"/>
                </a:solidFill>
              </a:rPr>
              <a:t>N</a:t>
            </a:r>
            <a:r>
              <a:rPr lang="en-US" sz="1200" kern="1200" dirty="0">
                <a:solidFill>
                  <a:prstClr val="black"/>
                </a:solidFill>
              </a:rPr>
              <a:t>eed for true forgiveness</a:t>
            </a:r>
          </a:p>
          <a:p>
            <a:pPr defTabSz="457200"/>
            <a:r>
              <a:rPr lang="en-US" sz="1200" kern="1200" dirty="0">
                <a:solidFill>
                  <a:prstClr val="black"/>
                </a:solidFill>
              </a:rPr>
              <a:t>19 </a:t>
            </a:r>
            <a:r>
              <a:rPr lang="en-US" sz="1200" b="1" kern="1200" dirty="0">
                <a:solidFill>
                  <a:prstClr val="black"/>
                </a:solidFill>
              </a:rPr>
              <a:t>G</a:t>
            </a:r>
            <a:r>
              <a:rPr lang="en-US" sz="1200" kern="1200" dirty="0">
                <a:solidFill>
                  <a:prstClr val="black"/>
                </a:solidFill>
              </a:rPr>
              <a:t>rounds for divorce clarified</a:t>
            </a:r>
          </a:p>
          <a:p>
            <a:pPr defTabSz="457200"/>
            <a:endParaRPr lang="en-US" sz="1200" kern="1200" dirty="0">
              <a:solidFill>
                <a:prstClr val="black"/>
              </a:solidFill>
            </a:endParaRPr>
          </a:p>
          <a:p>
            <a:pPr defTabSz="457200"/>
            <a:r>
              <a:rPr lang="en-US" sz="1200" kern="1200" dirty="0">
                <a:solidFill>
                  <a:prstClr val="black"/>
                </a:solidFill>
              </a:rPr>
              <a:t>20 </a:t>
            </a:r>
            <a:r>
              <a:rPr lang="en-US" sz="1200" b="1" kern="1200" dirty="0">
                <a:solidFill>
                  <a:prstClr val="black"/>
                </a:solidFill>
              </a:rPr>
              <a:t>O</a:t>
            </a:r>
            <a:r>
              <a:rPr lang="en-US" sz="1200" kern="1200" dirty="0">
                <a:solidFill>
                  <a:prstClr val="black"/>
                </a:solidFill>
              </a:rPr>
              <a:t>pportunities in the vineyard</a:t>
            </a:r>
          </a:p>
          <a:p>
            <a:pPr defTabSz="457200"/>
            <a:r>
              <a:rPr lang="en-US" sz="1200" kern="1200" dirty="0">
                <a:solidFill>
                  <a:prstClr val="black"/>
                </a:solidFill>
              </a:rPr>
              <a:t>21 </a:t>
            </a:r>
            <a:r>
              <a:rPr lang="en-US" sz="1200" b="1" kern="1200" dirty="0">
                <a:solidFill>
                  <a:prstClr val="black"/>
                </a:solidFill>
              </a:rPr>
              <a:t>F</a:t>
            </a:r>
            <a:r>
              <a:rPr lang="en-US" sz="1200" kern="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a:r>
              <a:rPr lang="en-US" sz="1200" kern="1200" dirty="0">
                <a:solidFill>
                  <a:prstClr val="black"/>
                </a:solidFill>
              </a:rPr>
              <a:t>22 </a:t>
            </a:r>
            <a:r>
              <a:rPr lang="en-US" sz="1200" b="1" kern="1200" dirty="0">
                <a:solidFill>
                  <a:prstClr val="black"/>
                </a:solidFill>
              </a:rPr>
              <a:t>T</a:t>
            </a:r>
            <a:r>
              <a:rPr lang="en-US" sz="1200" kern="1200" dirty="0">
                <a:solidFill>
                  <a:prstClr val="black"/>
                </a:solidFill>
              </a:rPr>
              <a:t>axes paid to Caesar</a:t>
            </a:r>
          </a:p>
          <a:p>
            <a:pPr defTabSz="457200"/>
            <a:r>
              <a:rPr lang="en-US" sz="1200" kern="1200" dirty="0">
                <a:solidFill>
                  <a:prstClr val="black"/>
                </a:solidFill>
              </a:rPr>
              <a:t>23 </a:t>
            </a:r>
            <a:r>
              <a:rPr lang="en-US" sz="1200" b="1" kern="1200" dirty="0">
                <a:solidFill>
                  <a:prstClr val="black"/>
                </a:solidFill>
              </a:rPr>
              <a:t>H</a:t>
            </a:r>
            <a:r>
              <a:rPr lang="en-US" sz="1200" kern="1200" dirty="0">
                <a:solidFill>
                  <a:prstClr val="black"/>
                </a:solidFill>
              </a:rPr>
              <a:t>ypocrisy denounced by </a:t>
            </a:r>
            <a:r>
              <a:rPr lang="mr-IN" sz="1200" kern="1200" dirty="0">
                <a:solidFill>
                  <a:prstClr val="black"/>
                </a:solidFill>
              </a:rPr>
              <a:t>"</a:t>
            </a:r>
            <a:r>
              <a:rPr lang="en-US" sz="1200" kern="1200" dirty="0">
                <a:solidFill>
                  <a:prstClr val="black"/>
                </a:solidFill>
              </a:rPr>
              <a:t>woes</a:t>
            </a:r>
            <a:r>
              <a:rPr lang="mr-IN" sz="1200" kern="1200" dirty="0">
                <a:solidFill>
                  <a:prstClr val="black"/>
                </a:solidFill>
              </a:rPr>
              <a:t>"</a:t>
            </a:r>
            <a:endParaRPr lang="en-US" sz="1200" kern="1200" dirty="0">
              <a:solidFill>
                <a:prstClr val="black"/>
              </a:solidFill>
            </a:endParaRPr>
          </a:p>
          <a:p>
            <a:pPr defTabSz="457200"/>
            <a:r>
              <a:rPr lang="en-US" sz="1200" kern="1200" dirty="0">
                <a:solidFill>
                  <a:prstClr val="black"/>
                </a:solidFill>
              </a:rPr>
              <a:t>24 </a:t>
            </a:r>
            <a:r>
              <a:rPr lang="en-US" sz="1200" b="1" kern="1200" dirty="0">
                <a:solidFill>
                  <a:prstClr val="black"/>
                </a:solidFill>
              </a:rPr>
              <a:t>E</a:t>
            </a:r>
            <a:r>
              <a:rPr lang="en-US" sz="1200" kern="1200" dirty="0">
                <a:solidFill>
                  <a:prstClr val="black"/>
                </a:solidFill>
              </a:rPr>
              <a:t>vents of second coming</a:t>
            </a:r>
          </a:p>
          <a:p>
            <a:pPr defTabSz="457200"/>
            <a:endParaRPr lang="en-US" sz="1200" kern="1200" dirty="0">
              <a:solidFill>
                <a:prstClr val="black"/>
              </a:solidFill>
            </a:endParaRPr>
          </a:p>
          <a:p>
            <a:pPr defTabSz="457200"/>
            <a:r>
              <a:rPr lang="en-US" sz="1200" kern="1200" dirty="0">
                <a:solidFill>
                  <a:prstClr val="black"/>
                </a:solidFill>
              </a:rPr>
              <a:t>25 </a:t>
            </a:r>
            <a:r>
              <a:rPr lang="en-US" sz="1200" b="1" kern="1200" dirty="0">
                <a:solidFill>
                  <a:prstClr val="black"/>
                </a:solidFill>
              </a:rPr>
              <a:t>J</a:t>
            </a:r>
            <a:r>
              <a:rPr lang="en-US" sz="1200" kern="1200" dirty="0">
                <a:solidFill>
                  <a:prstClr val="black"/>
                </a:solidFill>
              </a:rPr>
              <a:t>udgment of the nations</a:t>
            </a:r>
          </a:p>
          <a:p>
            <a:pPr defTabSz="457200"/>
            <a:r>
              <a:rPr lang="en-US" sz="1200" kern="1200" dirty="0">
                <a:solidFill>
                  <a:prstClr val="black"/>
                </a:solidFill>
              </a:rPr>
              <a:t>26 </a:t>
            </a:r>
            <a:r>
              <a:rPr lang="en-US" sz="1200" b="1" kern="1200" dirty="0">
                <a:solidFill>
                  <a:prstClr val="black"/>
                </a:solidFill>
              </a:rPr>
              <a:t>E</a:t>
            </a:r>
            <a:r>
              <a:rPr lang="en-US" sz="1200" kern="1200" dirty="0">
                <a:solidFill>
                  <a:prstClr val="black"/>
                </a:solidFill>
              </a:rPr>
              <a:t>vents on Calvary</a:t>
            </a:r>
            <a:r>
              <a:rPr lang="mr-IN" sz="1200" kern="1200" dirty="0">
                <a:solidFill>
                  <a:prstClr val="black"/>
                </a:solidFill>
              </a:rPr>
              <a:t>'</a:t>
            </a:r>
            <a:r>
              <a:rPr lang="en-US" sz="1200" kern="1200" dirty="0">
                <a:solidFill>
                  <a:prstClr val="black"/>
                </a:solidFill>
              </a:rPr>
              <a:t>s eve</a:t>
            </a:r>
          </a:p>
          <a:p>
            <a:pPr defTabSz="457200"/>
            <a:r>
              <a:rPr lang="en-US" sz="1200" kern="1200" dirty="0">
                <a:solidFill>
                  <a:prstClr val="black"/>
                </a:solidFill>
              </a:rPr>
              <a:t>27 </a:t>
            </a:r>
            <a:r>
              <a:rPr lang="en-US" sz="1200" b="1" kern="1200" dirty="0">
                <a:solidFill>
                  <a:prstClr val="black"/>
                </a:solidFill>
              </a:rPr>
              <a:t>W</a:t>
            </a:r>
            <a:r>
              <a:rPr lang="en-US" sz="1200" kern="1200" dirty="0">
                <a:solidFill>
                  <a:prstClr val="black"/>
                </a:solidFill>
              </a:rPr>
              <a:t>ay of the cross</a:t>
            </a:r>
          </a:p>
          <a:p>
            <a:pPr defTabSz="457200"/>
            <a:r>
              <a:rPr lang="en-US" sz="1200" kern="1200" dirty="0">
                <a:solidFill>
                  <a:prstClr val="black"/>
                </a:solidFill>
              </a:rPr>
              <a:t>28 </a:t>
            </a:r>
            <a:r>
              <a:rPr lang="en-US" sz="1200" b="1" kern="1200" dirty="0">
                <a:solidFill>
                  <a:prstClr val="black"/>
                </a:solidFill>
              </a:rPr>
              <a:t>S</a:t>
            </a:r>
            <a:r>
              <a:rPr lang="en-US" sz="1200" kern="1200" dirty="0">
                <a:solidFill>
                  <a:prstClr val="black"/>
                </a:solidFill>
              </a:rPr>
              <a:t>avior</a:t>
            </a:r>
            <a:r>
              <a:rPr lang="mr-IN" sz="1200" kern="1200" dirty="0">
                <a:solidFill>
                  <a:prstClr val="black"/>
                </a:solidFill>
              </a:rPr>
              <a:t>'</a:t>
            </a:r>
            <a:r>
              <a:rPr lang="en-US" sz="1200" kern="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a:r>
              <a:rPr lang="en-US" sz="1200" kern="1200">
                <a:solidFill>
                  <a:prstClr val="black"/>
                </a:solidFill>
                <a:latin typeface="Helvetica"/>
                <a:ea typeface="+mn-ea"/>
                <a:cs typeface="+mn-cs"/>
              </a:rPr>
              <a:t> </a:t>
            </a:r>
            <a:endParaRPr lang="en-US" sz="1800" kern="1200">
              <a:solidFill>
                <a:prstClr val="black"/>
              </a:solidFill>
              <a:latin typeface="Tw Cen MT"/>
              <a:ea typeface="+mn-ea"/>
              <a:cs typeface="+mn-cs"/>
            </a:endParaRPr>
          </a:p>
        </p:txBody>
      </p:sp>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ko-KR" altLang="en-US" sz="4800" b="1" dirty="0" err="1">
                <a:solidFill>
                  <a:prstClr val="white"/>
                </a:solidFill>
                <a:latin typeface="Arial"/>
                <a:cs typeface="Arial"/>
              </a:rPr>
              <a:t>耶利米书</a:t>
            </a:r>
            <a:endParaRPr lang="en-US" sz="4800" b="1" dirty="0">
              <a:solidFill>
                <a:prstClr val="white"/>
              </a:solidFill>
              <a:latin typeface="Arial"/>
              <a:cs typeface="Arial"/>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kern="1200">
              <a:solidFill>
                <a:prstClr val="white"/>
              </a:solidFill>
            </a:endParaRPr>
          </a:p>
        </p:txBody>
      </p:sp>
    </p:spTree>
    <p:extLst>
      <p:ext uri="{BB962C8B-B14F-4D97-AF65-F5344CB8AC3E}">
        <p14:creationId xmlns:p14="http://schemas.microsoft.com/office/powerpoint/2010/main" val="16054292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31978906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247945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7523303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12"/>
        <p:cNvGrpSpPr/>
        <p:nvPr/>
      </p:nvGrpSpPr>
      <p:grpSpPr>
        <a:xfrm>
          <a:off x="0" y="0"/>
          <a:ext cx="0" cy="0"/>
          <a:chOff x="0" y="0"/>
          <a:chExt cx="0" cy="0"/>
        </a:xfrm>
      </p:grpSpPr>
      <p:sp>
        <p:nvSpPr>
          <p:cNvPr id="1113" name="Shape 1113"/>
          <p:cNvSpPr txBox="1">
            <a:spLocks noGrp="1"/>
          </p:cNvSpPr>
          <p:nvPr>
            <p:ph type="title"/>
          </p:nvPr>
        </p:nvSpPr>
        <p:spPr>
          <a:xfrm>
            <a:off x="0" y="228600"/>
            <a:ext cx="9144000"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约</a:t>
            </a:r>
            <a:r>
              <a:rPr lang="en-US" sz="3600" b="1" i="0" u="none" strike="noStrike" cap="none" baseline="0">
                <a:solidFill>
                  <a:schemeClr val="dk1"/>
                </a:solidFill>
                <a:latin typeface="Arial"/>
                <a:ea typeface="Arial"/>
                <a:cs typeface="Arial"/>
                <a:sym typeface="Arial"/>
              </a:rPr>
              <a:t>, </a:t>
            </a:r>
            <a:r>
              <a:rPr lang="en-US" sz="3600" b="1">
                <a:solidFill>
                  <a:schemeClr val="dk1"/>
                </a:solidFill>
                <a:latin typeface="Arial"/>
                <a:ea typeface="Arial"/>
                <a:cs typeface="Arial"/>
                <a:sym typeface="Arial"/>
              </a:rPr>
              <a:t>阴谋</a:t>
            </a:r>
            <a:r>
              <a:rPr lang="en-US" sz="3600" b="1" i="0" u="none" strike="noStrike" cap="none" baseline="0">
                <a:solidFill>
                  <a:schemeClr val="dk1"/>
                </a:solidFill>
                <a:latin typeface="Arial"/>
                <a:ea typeface="Arial"/>
                <a:cs typeface="Arial"/>
                <a:sym typeface="Arial"/>
              </a:rPr>
              <a:t> </a:t>
            </a:r>
            <a:r>
              <a:rPr lang="en-US" sz="3600" b="1">
                <a:solidFill>
                  <a:schemeClr val="dk1"/>
                </a:solidFill>
                <a:latin typeface="Arial"/>
                <a:ea typeface="Arial"/>
                <a:cs typeface="Arial"/>
                <a:sym typeface="Arial"/>
              </a:rPr>
              <a:t>与</a:t>
            </a:r>
            <a:r>
              <a:rPr lang="en-US" sz="3600" b="1" i="0" u="none" strike="noStrike" cap="none" baseline="0">
                <a:solidFill>
                  <a:schemeClr val="dk1"/>
                </a:solidFill>
                <a:latin typeface="Arial"/>
                <a:ea typeface="Arial"/>
                <a:cs typeface="Arial"/>
                <a:sym typeface="Arial"/>
              </a:rPr>
              <a:t> </a:t>
            </a:r>
            <a:r>
              <a:rPr lang="en-US" sz="3600" b="1">
                <a:solidFill>
                  <a:schemeClr val="dk1"/>
                </a:solidFill>
                <a:latin typeface="Arial"/>
                <a:ea typeface="Arial"/>
                <a:cs typeface="Arial"/>
                <a:sym typeface="Arial"/>
              </a:rPr>
              <a:t>投诉</a:t>
            </a:r>
          </a:p>
        </p:txBody>
      </p:sp>
      <p:grpSp>
        <p:nvGrpSpPr>
          <p:cNvPr id="1114" name="Shape 1114"/>
          <p:cNvGrpSpPr/>
          <p:nvPr/>
        </p:nvGrpSpPr>
        <p:grpSpPr>
          <a:xfrm>
            <a:off x="2819400" y="2057399"/>
            <a:ext cx="3047999" cy="3124200"/>
            <a:chOff x="0" y="0"/>
            <a:chExt cx="2147483647" cy="2147483647"/>
          </a:xfrm>
        </p:grpSpPr>
        <p:pic>
          <p:nvPicPr>
            <p:cNvPr id="1115" name="Shape 1115"/>
            <p:cNvPicPr preferRelativeResize="0"/>
            <p:nvPr/>
          </p:nvPicPr>
          <p:blipFill rotWithShape="1">
            <a:blip r:embed="rId3">
              <a:alphaModFix/>
            </a:blip>
            <a:srcRect/>
            <a:stretch/>
          </p:blipFill>
          <p:spPr>
            <a:xfrm>
              <a:off x="107374097" y="733287147"/>
              <a:ext cx="2040109549" cy="1414196499"/>
            </a:xfrm>
            <a:prstGeom prst="rect">
              <a:avLst/>
            </a:prstGeom>
            <a:noFill/>
            <a:ln>
              <a:noFill/>
            </a:ln>
          </p:spPr>
        </p:pic>
        <p:sp>
          <p:nvSpPr>
            <p:cNvPr id="1116" name="Shape 1116"/>
            <p:cNvSpPr txBox="1"/>
            <p:nvPr/>
          </p:nvSpPr>
          <p:spPr>
            <a:xfrm>
              <a:off x="0" y="0"/>
              <a:ext cx="2142175544" cy="57120297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a:t>亚拿突的人有阴谋要杀害他</a:t>
              </a:r>
            </a:p>
          </p:txBody>
        </p:sp>
      </p:grpSp>
      <p:grpSp>
        <p:nvGrpSpPr>
          <p:cNvPr id="1117" name="Shape 1117"/>
          <p:cNvGrpSpPr/>
          <p:nvPr/>
        </p:nvGrpSpPr>
        <p:grpSpPr>
          <a:xfrm>
            <a:off x="76199" y="1828799"/>
            <a:ext cx="3311893" cy="3813174"/>
            <a:chOff x="0" y="0"/>
            <a:chExt cx="2147483647" cy="2147483647"/>
          </a:xfrm>
        </p:grpSpPr>
        <p:pic>
          <p:nvPicPr>
            <p:cNvPr id="1118" name="Shape 1118"/>
            <p:cNvPicPr preferRelativeResize="0"/>
            <p:nvPr/>
          </p:nvPicPr>
          <p:blipFill rotWithShape="1">
            <a:blip r:embed="rId4">
              <a:alphaModFix/>
            </a:blip>
            <a:srcRect/>
            <a:stretch/>
          </p:blipFill>
          <p:spPr>
            <a:xfrm>
              <a:off x="309008456" y="0"/>
              <a:ext cx="1529467558" cy="1555329549"/>
            </a:xfrm>
            <a:prstGeom prst="rect">
              <a:avLst/>
            </a:prstGeom>
            <a:noFill/>
            <a:ln>
              <a:noFill/>
            </a:ln>
          </p:spPr>
        </p:pic>
        <p:sp>
          <p:nvSpPr>
            <p:cNvPr id="1119" name="Shape 1119"/>
            <p:cNvSpPr txBox="1"/>
            <p:nvPr/>
          </p:nvSpPr>
          <p:spPr>
            <a:xfrm>
              <a:off x="0" y="1679577155"/>
              <a:ext cx="2147483647" cy="46790649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dirty="0" err="1"/>
                <a:t>耶利米宣讲</a:t>
              </a:r>
              <a:r>
                <a:rPr lang="zh-CN" altLang="en-US" sz="2400" b="1" dirty="0"/>
                <a:t>：</a:t>
              </a:r>
              <a:r>
                <a:rPr lang="en-US" sz="2400" b="1" dirty="0" err="1"/>
                <a:t>约已破裂</a:t>
              </a:r>
              <a:endParaRPr lang="en-US" sz="2400" b="1" dirty="0"/>
            </a:p>
          </p:txBody>
        </p:sp>
      </p:grpSp>
      <p:grpSp>
        <p:nvGrpSpPr>
          <p:cNvPr id="1120" name="Shape 1120"/>
          <p:cNvGrpSpPr/>
          <p:nvPr/>
        </p:nvGrpSpPr>
        <p:grpSpPr>
          <a:xfrm>
            <a:off x="5638800" y="1904999"/>
            <a:ext cx="3505199" cy="4324349"/>
            <a:chOff x="0" y="0"/>
            <a:chExt cx="2147483647" cy="2147483647"/>
          </a:xfrm>
        </p:grpSpPr>
        <p:pic>
          <p:nvPicPr>
            <p:cNvPr id="1121" name="Shape 1121"/>
            <p:cNvPicPr preferRelativeResize="0"/>
            <p:nvPr/>
          </p:nvPicPr>
          <p:blipFill rotWithShape="1">
            <a:blip r:embed="rId5">
              <a:alphaModFix/>
            </a:blip>
            <a:srcRect/>
            <a:stretch/>
          </p:blipFill>
          <p:spPr>
            <a:xfrm>
              <a:off x="361153599" y="0"/>
              <a:ext cx="1546421736" cy="1447363239"/>
            </a:xfrm>
            <a:prstGeom prst="rect">
              <a:avLst/>
            </a:prstGeom>
            <a:noFill/>
            <a:ln>
              <a:noFill/>
            </a:ln>
          </p:spPr>
        </p:pic>
        <p:sp>
          <p:nvSpPr>
            <p:cNvPr id="1122" name="Shape 1122"/>
            <p:cNvSpPr txBox="1"/>
            <p:nvPr/>
          </p:nvSpPr>
          <p:spPr>
            <a:xfrm>
              <a:off x="0" y="1551422119"/>
              <a:ext cx="2147483647" cy="59606152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400" b="1"/>
                <a:t>耶利米向神投诉</a:t>
              </a:r>
              <a:r>
                <a:rPr lang="en-US" sz="2400" b="1" i="0" u="none" strike="noStrike" cap="none" baseline="0">
                  <a:solidFill>
                    <a:srgbClr val="000000"/>
                  </a:solidFill>
                  <a:latin typeface="Arial"/>
                  <a:ea typeface="Arial"/>
                  <a:cs typeface="Arial"/>
                  <a:sym typeface="Arial"/>
                </a:rPr>
                <a:t>;</a:t>
              </a:r>
            </a:p>
            <a:p>
              <a:pPr marL="0" marR="0" lvl="0" indent="0" algn="ctr" rtl="0">
                <a:lnSpc>
                  <a:spcPct val="100000"/>
                </a:lnSpc>
                <a:spcBef>
                  <a:spcPts val="0"/>
                </a:spcBef>
                <a:spcAft>
                  <a:spcPts val="0"/>
                </a:spcAft>
                <a:buClr>
                  <a:srgbClr val="000000"/>
                </a:buClr>
                <a:buSzPct val="25000"/>
                <a:buFont typeface="Arial"/>
                <a:buNone/>
              </a:pPr>
              <a:r>
                <a:rPr lang="en-US" sz="2400" b="1"/>
                <a:t>神鼓励他</a:t>
              </a:r>
            </a:p>
          </p:txBody>
        </p:sp>
      </p:grpSp>
      <p:sp>
        <p:nvSpPr>
          <p:cNvPr id="1123" name="Shape 1123"/>
          <p:cNvSpPr txBox="1"/>
          <p:nvPr/>
        </p:nvSpPr>
        <p:spPr>
          <a:xfrm>
            <a:off x="3200400" y="5867400"/>
            <a:ext cx="2438399" cy="584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00000"/>
              </a:buClr>
              <a:buSzPct val="25000"/>
              <a:buFont typeface="Arial"/>
              <a:buNone/>
            </a:pPr>
            <a:r>
              <a:rPr lang="en-US" sz="3200" b="1">
                <a:solidFill>
                  <a:srgbClr val="800000"/>
                </a:solidFill>
              </a:rPr>
              <a:t>耶</a:t>
            </a:r>
            <a:r>
              <a:rPr lang="en-US" sz="3200" b="1" i="0" u="none" strike="noStrike" cap="none" baseline="0">
                <a:solidFill>
                  <a:srgbClr val="800000"/>
                </a:solidFill>
                <a:latin typeface="Arial"/>
                <a:ea typeface="Arial"/>
                <a:cs typeface="Arial"/>
                <a:sym typeface="Arial"/>
              </a:rPr>
              <a:t> 11–12</a:t>
            </a:r>
          </a:p>
        </p:txBody>
      </p:sp>
    </p:spTree>
  </p:cSld>
  <p:clrMapOvr>
    <a:masterClrMapping/>
  </p:clrMapOvr>
  <p:transition spd="slow">
    <p:cut/>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147084406"/>
      </p:ext>
    </p:extLst>
  </p:cSld>
  <p:clrMapOvr>
    <a:overrideClrMapping bg1="lt1" tx1="dk1" bg2="lt2" tx2="dk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31527021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27"/>
        <p:cNvGrpSpPr/>
        <p:nvPr/>
      </p:nvGrpSpPr>
      <p:grpSpPr>
        <a:xfrm>
          <a:off x="0" y="0"/>
          <a:ext cx="0" cy="0"/>
          <a:chOff x="0" y="0"/>
          <a:chExt cx="0" cy="0"/>
        </a:xfrm>
      </p:grpSpPr>
      <p:sp>
        <p:nvSpPr>
          <p:cNvPr id="1128" name="Shape 1128"/>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a:solidFill>
                  <a:schemeClr val="dk1"/>
                </a:solidFill>
                <a:latin typeface="Arial"/>
                <a:ea typeface="Arial"/>
                <a:cs typeface="Arial"/>
                <a:sym typeface="Arial"/>
              </a:rPr>
              <a:t>主题教材</a:t>
            </a:r>
            <a:r>
              <a:rPr lang="en-US" sz="4000" b="0" i="0" u="none" strike="noStrike" cap="none" baseline="0">
                <a:solidFill>
                  <a:schemeClr val="dk1"/>
                </a:solidFill>
                <a:latin typeface="Arial"/>
                <a:ea typeface="Arial"/>
                <a:cs typeface="Arial"/>
                <a:sym typeface="Arial"/>
              </a:rPr>
              <a:t> – </a:t>
            </a:r>
            <a:r>
              <a:rPr lang="en-US" sz="4000">
                <a:solidFill>
                  <a:schemeClr val="dk1"/>
                </a:solidFill>
                <a:latin typeface="Arial"/>
                <a:ea typeface="Arial"/>
                <a:cs typeface="Arial"/>
                <a:sym typeface="Arial"/>
              </a:rPr>
              <a:t>审判的迹象</a:t>
            </a:r>
          </a:p>
        </p:txBody>
      </p:sp>
      <p:pic>
        <p:nvPicPr>
          <p:cNvPr id="1129" name="Shape 1129"/>
          <p:cNvPicPr preferRelativeResize="0"/>
          <p:nvPr/>
        </p:nvPicPr>
        <p:blipFill rotWithShape="1">
          <a:blip r:embed="rId3">
            <a:alphaModFix/>
          </a:blip>
          <a:srcRect/>
          <a:stretch/>
        </p:blipFill>
        <p:spPr>
          <a:xfrm>
            <a:off x="457200" y="1676400"/>
            <a:ext cx="3419474" cy="2605086"/>
          </a:xfrm>
          <a:prstGeom prst="rect">
            <a:avLst/>
          </a:prstGeom>
          <a:noFill/>
          <a:ln>
            <a:noFill/>
          </a:ln>
        </p:spPr>
      </p:pic>
      <p:sp>
        <p:nvSpPr>
          <p:cNvPr id="1130" name="Shape 1130"/>
          <p:cNvSpPr txBox="1"/>
          <p:nvPr/>
        </p:nvSpPr>
        <p:spPr>
          <a:xfrm>
            <a:off x="381000" y="4495800"/>
            <a:ext cx="3733800" cy="16319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000" b="1"/>
              <a:t>坏的腰带</a:t>
            </a:r>
            <a:r>
              <a:rPr lang="en-US" sz="2000" b="1" i="0" u="none" strike="noStrike" cap="none" baseline="0">
                <a:solidFill>
                  <a:srgbClr val="000000"/>
                </a:solidFill>
                <a:latin typeface="Arial"/>
                <a:ea typeface="Arial"/>
                <a:cs typeface="Arial"/>
                <a:sym typeface="Arial"/>
              </a:rPr>
              <a:t> – </a:t>
            </a:r>
            <a:r>
              <a:rPr lang="en-US" sz="2000" b="1"/>
              <a:t>在磐石穴中腐烂</a:t>
            </a:r>
            <a:r>
              <a:rPr lang="en-US" sz="2000" b="1" i="0" u="none" strike="noStrike" cap="none" baseline="0">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rgbClr val="000000"/>
              </a:buClr>
              <a:buSzPct val="25000"/>
              <a:buFont typeface="Arial"/>
              <a:buNone/>
            </a:pPr>
            <a:r>
              <a:rPr lang="en-US" sz="2000" b="1"/>
              <a:t>犹大受到外邦人的影响</a:t>
            </a:r>
            <a:r>
              <a:rPr lang="en-US" sz="2000" b="1" i="0" u="none" strike="noStrike" cap="none" baseline="0">
                <a:solidFill>
                  <a:srgbClr val="000000"/>
                </a:solidFill>
                <a:latin typeface="Arial"/>
                <a:ea typeface="Arial"/>
                <a:cs typeface="Arial"/>
                <a:sym typeface="Arial"/>
              </a:rPr>
              <a:t>, </a:t>
            </a:r>
            <a:r>
              <a:rPr lang="en-US" sz="2000" b="1"/>
              <a:t>背弃神</a:t>
            </a:r>
            <a:r>
              <a:rPr lang="en-US" sz="2000" b="1" i="0" u="none" strike="noStrike" cap="none" baseline="0">
                <a:solidFill>
                  <a:srgbClr val="000000"/>
                </a:solidFill>
                <a:latin typeface="Arial"/>
                <a:ea typeface="Arial"/>
                <a:cs typeface="Arial"/>
                <a:sym typeface="Arial"/>
              </a:rPr>
              <a:t>, </a:t>
            </a:r>
            <a:r>
              <a:rPr lang="en-US" sz="2000" b="1"/>
              <a:t>灵性已一文不值</a:t>
            </a:r>
            <a:r>
              <a:rPr lang="en-US" sz="2000" b="1" i="0" u="none" strike="noStrike" cap="none" baseline="0">
                <a:solidFill>
                  <a:srgbClr val="000000"/>
                </a:solidFill>
                <a:latin typeface="Arial"/>
                <a:ea typeface="Arial"/>
                <a:cs typeface="Arial"/>
                <a:sym typeface="Arial"/>
              </a:rPr>
              <a:t>.</a:t>
            </a:r>
          </a:p>
        </p:txBody>
      </p:sp>
      <p:pic>
        <p:nvPicPr>
          <p:cNvPr id="1131" name="Shape 1131"/>
          <p:cNvPicPr preferRelativeResize="0"/>
          <p:nvPr/>
        </p:nvPicPr>
        <p:blipFill rotWithShape="1">
          <a:blip r:embed="rId4">
            <a:alphaModFix/>
          </a:blip>
          <a:srcRect/>
          <a:stretch/>
        </p:blipFill>
        <p:spPr>
          <a:xfrm>
            <a:off x="4838700" y="1524000"/>
            <a:ext cx="3505200" cy="3035300"/>
          </a:xfrm>
          <a:prstGeom prst="rect">
            <a:avLst/>
          </a:prstGeom>
          <a:noFill/>
          <a:ln>
            <a:noFill/>
          </a:ln>
        </p:spPr>
      </p:pic>
      <p:sp>
        <p:nvSpPr>
          <p:cNvPr id="1132" name="Shape 1132"/>
          <p:cNvSpPr txBox="1"/>
          <p:nvPr/>
        </p:nvSpPr>
        <p:spPr>
          <a:xfrm>
            <a:off x="5021262" y="4724400"/>
            <a:ext cx="3665536" cy="132397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000" b="1"/>
              <a:t>坛盛满了酒</a:t>
            </a:r>
            <a:r>
              <a:rPr lang="en-US" sz="2000" b="1" i="0" u="none" strike="noStrike" cap="none" baseline="0">
                <a:solidFill>
                  <a:srgbClr val="000000"/>
                </a:solidFill>
                <a:latin typeface="Arial"/>
                <a:ea typeface="Arial"/>
                <a:cs typeface="Arial"/>
                <a:sym typeface="Arial"/>
              </a:rPr>
              <a:t>! </a:t>
            </a:r>
            <a:r>
              <a:rPr lang="en-US" sz="2000" b="1"/>
              <a:t>喝醉吧</a:t>
            </a:r>
            <a:r>
              <a:rPr lang="en-US" sz="2000" b="1" i="0" u="none" strike="noStrike" cap="none" baseline="0">
                <a:solidFill>
                  <a:srgbClr val="000000"/>
                </a:solidFill>
                <a:latin typeface="Arial"/>
                <a:ea typeface="Arial"/>
                <a:cs typeface="Arial"/>
                <a:sym typeface="Arial"/>
              </a:rPr>
              <a:t>! – </a:t>
            </a:r>
            <a:r>
              <a:rPr lang="en-US" sz="2000" b="1"/>
              <a:t>当他们受苦时，神必不可伶、不顾惜、不怜悯</a:t>
            </a:r>
            <a:r>
              <a:rPr lang="en-US" sz="2000" b="1" i="0" u="none" strike="noStrike" cap="none" baseline="0">
                <a:solidFill>
                  <a:srgbClr val="000000"/>
                </a:solidFill>
                <a:latin typeface="Arial"/>
                <a:ea typeface="Arial"/>
                <a:cs typeface="Arial"/>
                <a:sym typeface="Arial"/>
              </a:rPr>
              <a:t>.</a:t>
            </a:r>
          </a:p>
        </p:txBody>
      </p:sp>
      <p:sp>
        <p:nvSpPr>
          <p:cNvPr id="1133" name="Shape 1133"/>
          <p:cNvSpPr txBox="1"/>
          <p:nvPr/>
        </p:nvSpPr>
        <p:spPr>
          <a:xfrm>
            <a:off x="3654425" y="5857875"/>
            <a:ext cx="1301749" cy="523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800" b="1">
                <a:solidFill>
                  <a:srgbClr val="800000"/>
                </a:solidFill>
              </a:rPr>
              <a:t>耶 </a:t>
            </a:r>
            <a:r>
              <a:rPr lang="en-US" sz="2800" b="1" i="0" u="none" strike="noStrike" cap="none" baseline="0">
                <a:solidFill>
                  <a:srgbClr val="800000"/>
                </a:solidFill>
                <a:latin typeface="Arial"/>
                <a:ea typeface="Arial"/>
                <a:cs typeface="Arial"/>
                <a:sym typeface="Arial"/>
              </a:rPr>
              <a:t>13</a:t>
            </a:r>
          </a:p>
        </p:txBody>
      </p:sp>
    </p:spTree>
  </p:cSld>
  <p:clrMapOvr>
    <a:masterClrMapping/>
  </p:clrMapOvr>
  <p:transition spd="slow">
    <p:cu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102390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37"/>
        <p:cNvGrpSpPr/>
        <p:nvPr/>
      </p:nvGrpSpPr>
      <p:grpSpPr>
        <a:xfrm>
          <a:off x="0" y="0"/>
          <a:ext cx="0" cy="0"/>
          <a:chOff x="0" y="0"/>
          <a:chExt cx="0" cy="0"/>
        </a:xfrm>
      </p:grpSpPr>
      <p:sp>
        <p:nvSpPr>
          <p:cNvPr id="1138" name="Shape 1138"/>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苦难的时候即来临 </a:t>
            </a:r>
            <a:r>
              <a:rPr lang="en-US" sz="3600" b="1" i="0" u="none" strike="noStrike" cap="none" baseline="0">
                <a:solidFill>
                  <a:schemeClr val="dk1"/>
                </a:solidFill>
                <a:latin typeface="Arial"/>
                <a:ea typeface="Arial"/>
                <a:cs typeface="Arial"/>
                <a:sym typeface="Arial"/>
              </a:rPr>
              <a:t>…</a:t>
            </a:r>
          </a:p>
        </p:txBody>
      </p:sp>
      <p:pic>
        <p:nvPicPr>
          <p:cNvPr id="1139" name="Shape 1139"/>
          <p:cNvPicPr preferRelativeResize="0"/>
          <p:nvPr/>
        </p:nvPicPr>
        <p:blipFill rotWithShape="1">
          <a:blip r:embed="rId3">
            <a:alphaModFix/>
          </a:blip>
          <a:srcRect/>
          <a:stretch/>
        </p:blipFill>
        <p:spPr>
          <a:xfrm>
            <a:off x="611187" y="1839911"/>
            <a:ext cx="2913061" cy="2378074"/>
          </a:xfrm>
          <a:prstGeom prst="rect">
            <a:avLst/>
          </a:prstGeom>
          <a:noFill/>
          <a:ln>
            <a:noFill/>
          </a:ln>
        </p:spPr>
      </p:pic>
      <p:sp>
        <p:nvSpPr>
          <p:cNvPr id="1140" name="Shape 1140"/>
          <p:cNvSpPr txBox="1"/>
          <p:nvPr/>
        </p:nvSpPr>
        <p:spPr>
          <a:xfrm>
            <a:off x="3851275" y="1828800"/>
            <a:ext cx="4824412" cy="230822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a:t>神降干旱警告犹大即将来临的审判和必须悔改</a:t>
            </a:r>
            <a:r>
              <a:rPr lang="en-US" sz="2400" b="1" i="0" u="none" strike="noStrike" cap="none" baseline="0">
                <a:solidFill>
                  <a:srgbClr val="000000"/>
                </a:solidFill>
                <a:latin typeface="Arial"/>
                <a:ea typeface="Arial"/>
                <a:cs typeface="Arial"/>
                <a:sym typeface="Arial"/>
              </a:rPr>
              <a:t>.</a:t>
            </a:r>
          </a:p>
          <a:p>
            <a:pPr marL="0" marR="0" lvl="0" indent="0" algn="l" rtl="0">
              <a:lnSpc>
                <a:spcPct val="100000"/>
              </a:lnSpc>
              <a:spcBef>
                <a:spcPts val="0"/>
              </a:spcBef>
              <a:spcAft>
                <a:spcPts val="0"/>
              </a:spcAft>
              <a:buClr>
                <a:schemeClr val="dk1"/>
              </a:buClr>
              <a:buFont typeface="Arial"/>
              <a:buNone/>
            </a:pPr>
            <a:endParaRPr sz="2400" b="1" i="0" u="none" strike="noStrike" cap="none" baseline="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400" b="1"/>
              <a:t>神告诉耶利米不可为他们祷告</a:t>
            </a:r>
            <a:r>
              <a:rPr lang="en-US" sz="2400" b="1" i="0" u="none" strike="noStrike" cap="none" baseline="0">
                <a:solidFill>
                  <a:srgbClr val="000000"/>
                </a:solidFill>
                <a:latin typeface="Arial"/>
                <a:ea typeface="Arial"/>
                <a:cs typeface="Arial"/>
                <a:sym typeface="Arial"/>
              </a:rPr>
              <a:t>!</a:t>
            </a:r>
          </a:p>
        </p:txBody>
      </p:sp>
      <p:pic>
        <p:nvPicPr>
          <p:cNvPr id="1141" name="Shape 1141"/>
          <p:cNvPicPr preferRelativeResize="0"/>
          <p:nvPr/>
        </p:nvPicPr>
        <p:blipFill rotWithShape="1">
          <a:blip r:embed="rId4">
            <a:alphaModFix/>
          </a:blip>
          <a:srcRect/>
          <a:stretch/>
        </p:blipFill>
        <p:spPr>
          <a:xfrm>
            <a:off x="4284662" y="4095750"/>
            <a:ext cx="1941511" cy="2305050"/>
          </a:xfrm>
          <a:prstGeom prst="rect">
            <a:avLst/>
          </a:prstGeom>
          <a:noFill/>
          <a:ln>
            <a:noFill/>
          </a:ln>
        </p:spPr>
      </p:pic>
      <p:sp>
        <p:nvSpPr>
          <p:cNvPr id="1142" name="Shape 1142"/>
          <p:cNvSpPr txBox="1"/>
          <p:nvPr/>
        </p:nvSpPr>
        <p:spPr>
          <a:xfrm>
            <a:off x="6443662" y="4219575"/>
            <a:ext cx="2379661" cy="18160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b="1"/>
              <a:t>耶利米将会</a:t>
            </a:r>
          </a:p>
          <a:p>
            <a:pPr marL="0" marR="0" lvl="0" indent="0" algn="l" rtl="0">
              <a:lnSpc>
                <a:spcPct val="100000"/>
              </a:lnSpc>
              <a:spcBef>
                <a:spcPts val="0"/>
              </a:spcBef>
              <a:spcAft>
                <a:spcPts val="0"/>
              </a:spcAft>
              <a:buClr>
                <a:srgbClr val="000000"/>
              </a:buClr>
              <a:buSzPct val="25000"/>
              <a:buFont typeface="Arial"/>
              <a:buNone/>
            </a:pPr>
            <a:r>
              <a:rPr lang="en-US" sz="2800" b="1"/>
              <a:t>没有婚嫁</a:t>
            </a:r>
            <a:r>
              <a:rPr lang="en-US" sz="2800" b="1" i="0" u="none" strike="noStrike" cap="none" baseline="0">
                <a:solidFill>
                  <a:srgbClr val="000000"/>
                </a:solidFill>
                <a:latin typeface="Arial"/>
                <a:ea typeface="Arial"/>
                <a:cs typeface="Arial"/>
                <a:sym typeface="Arial"/>
              </a:rPr>
              <a:t>,</a:t>
            </a:r>
          </a:p>
          <a:p>
            <a:pPr marL="0" marR="0" lvl="0" indent="0" algn="l" rtl="0">
              <a:lnSpc>
                <a:spcPct val="100000"/>
              </a:lnSpc>
              <a:spcBef>
                <a:spcPts val="0"/>
              </a:spcBef>
              <a:spcAft>
                <a:spcPts val="0"/>
              </a:spcAft>
              <a:buClr>
                <a:srgbClr val="000000"/>
              </a:buClr>
              <a:buSzPct val="25000"/>
              <a:buFont typeface="Arial"/>
              <a:buNone/>
            </a:pPr>
            <a:r>
              <a:rPr lang="en-US" sz="2800" b="1"/>
              <a:t>没有葬礼</a:t>
            </a:r>
            <a:r>
              <a:rPr lang="en-US" sz="2800" b="1" i="0" u="none" strike="noStrike" cap="none" baseline="0">
                <a:solidFill>
                  <a:srgbClr val="000000"/>
                </a:solidFill>
                <a:latin typeface="Arial"/>
                <a:ea typeface="Arial"/>
                <a:cs typeface="Arial"/>
                <a:sym typeface="Arial"/>
              </a:rPr>
              <a:t>,</a:t>
            </a:r>
          </a:p>
          <a:p>
            <a:pPr marL="0" marR="0" lvl="0" indent="0" algn="l" rtl="0">
              <a:lnSpc>
                <a:spcPct val="100000"/>
              </a:lnSpc>
              <a:spcBef>
                <a:spcPts val="0"/>
              </a:spcBef>
              <a:spcAft>
                <a:spcPts val="0"/>
              </a:spcAft>
              <a:buClr>
                <a:srgbClr val="000000"/>
              </a:buClr>
              <a:buSzPct val="25000"/>
              <a:buFont typeface="Arial"/>
              <a:buNone/>
            </a:pPr>
            <a:r>
              <a:rPr lang="en-US" sz="2800" b="1"/>
              <a:t>没有舞会</a:t>
            </a:r>
          </a:p>
        </p:txBody>
      </p:sp>
      <p:sp>
        <p:nvSpPr>
          <p:cNvPr id="1143" name="Shape 1143"/>
          <p:cNvSpPr txBox="1"/>
          <p:nvPr/>
        </p:nvSpPr>
        <p:spPr>
          <a:xfrm>
            <a:off x="1476375" y="4941887"/>
            <a:ext cx="1901824" cy="523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800" b="1">
                <a:solidFill>
                  <a:srgbClr val="800000"/>
                </a:solidFill>
              </a:rPr>
              <a:t>耶</a:t>
            </a:r>
            <a:r>
              <a:rPr lang="en-US" sz="2800" b="1" i="0" u="none" strike="noStrike" cap="none" baseline="0">
                <a:solidFill>
                  <a:srgbClr val="800000"/>
                </a:solidFill>
                <a:latin typeface="Arial"/>
                <a:ea typeface="Arial"/>
                <a:cs typeface="Arial"/>
                <a:sym typeface="Arial"/>
              </a:rPr>
              <a:t> 14–16</a:t>
            </a:r>
          </a:p>
        </p:txBody>
      </p:sp>
    </p:spTree>
  </p:cSld>
  <p:clrMapOvr>
    <a:masterClrMapping/>
  </p:clrMapOvr>
  <p:transition spd="slow">
    <p:cu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1675743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作个受安慰的人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213424053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4"/>
          <p:cNvSpPr>
            <a:spLocks noGrp="1" noChangeArrowheads="1"/>
          </p:cNvSpPr>
          <p:nvPr>
            <p:ph type="title"/>
          </p:nvPr>
        </p:nvSpPr>
        <p:spPr>
          <a:noFill/>
        </p:spPr>
        <p:txBody>
          <a:bodyPr/>
          <a:lstStyle/>
          <a:p>
            <a:pPr eaLnBrk="1" hangingPunct="1"/>
            <a:r>
              <a:rPr lang="zh-CN" altLang="en-US" dirty="0">
                <a:latin typeface="Arial" charset="0"/>
              </a:rPr>
              <a:t>耶利米向约雅敬王</a:t>
            </a:r>
            <a:endParaRPr lang="en-US" dirty="0">
              <a:latin typeface="Arial" charset="0"/>
            </a:endParaRPr>
          </a:p>
        </p:txBody>
      </p:sp>
      <p:pic>
        <p:nvPicPr>
          <p:cNvPr id="120834" name="Picture 6"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860800"/>
            <a:ext cx="2663825" cy="186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Text Box 7"/>
          <p:cNvSpPr txBox="1">
            <a:spLocks noChangeArrowheads="1"/>
          </p:cNvSpPr>
          <p:nvPr/>
        </p:nvSpPr>
        <p:spPr bwMode="auto">
          <a:xfrm>
            <a:off x="6227763" y="765175"/>
            <a:ext cx="23050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0" i="0" u="none" strike="noStrike" kern="1200" cap="none" spc="0" normalizeH="0" baseline="0" noProof="0" dirty="0">
                <a:ln>
                  <a:noFill/>
                </a:ln>
                <a:solidFill>
                  <a:srgbClr val="FFFF00"/>
                </a:solidFill>
                <a:effectLst/>
                <a:uLnTx/>
                <a:uFillTx/>
                <a:latin typeface="Times New Roman" charset="0"/>
                <a:ea typeface="宋体" charset="0"/>
              </a:rPr>
              <a:t>耶利米 </a:t>
            </a:r>
            <a:r>
              <a:rPr kumimoji="0" lang="en-US" sz="2800" b="0" i="0" u="none" strike="noStrike" kern="1200" cap="none" spc="0" normalizeH="0" baseline="0" noProof="0" dirty="0">
                <a:ln>
                  <a:noFill/>
                </a:ln>
                <a:solidFill>
                  <a:srgbClr val="FFFF00"/>
                </a:solidFill>
                <a:effectLst/>
                <a:uLnTx/>
                <a:uFillTx/>
                <a:latin typeface="Times New Roman" charset="0"/>
                <a:ea typeface="宋体" charset="0"/>
              </a:rPr>
              <a:t>15:1</a:t>
            </a:r>
          </a:p>
        </p:txBody>
      </p:sp>
      <p:grpSp>
        <p:nvGrpSpPr>
          <p:cNvPr id="120836" name="Group 10"/>
          <p:cNvGrpSpPr>
            <a:grpSpLocks/>
          </p:cNvGrpSpPr>
          <p:nvPr/>
        </p:nvGrpSpPr>
        <p:grpSpPr bwMode="auto">
          <a:xfrm>
            <a:off x="3276600" y="1628775"/>
            <a:ext cx="4752975" cy="2232025"/>
            <a:chOff x="2018" y="1434"/>
            <a:chExt cx="2994" cy="1406"/>
          </a:xfrm>
        </p:grpSpPr>
        <p:sp>
          <p:nvSpPr>
            <p:cNvPr id="120837" name="AutoShape 9"/>
            <p:cNvSpPr>
              <a:spLocks noChangeArrowheads="1"/>
            </p:cNvSpPr>
            <p:nvPr/>
          </p:nvSpPr>
          <p:spPr bwMode="auto">
            <a:xfrm>
              <a:off x="2018" y="1434"/>
              <a:ext cx="2994" cy="1406"/>
            </a:xfrm>
            <a:prstGeom prst="wedgeEllipseCallout">
              <a:avLst>
                <a:gd name="adj1" fmla="val -57079"/>
                <a:gd name="adj2" fmla="val 63657"/>
              </a:avLst>
            </a:prstGeom>
            <a:solidFill>
              <a:schemeClr val="accent1">
                <a:alpha val="59999"/>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0838" name="Text Box 8"/>
            <p:cNvSpPr txBox="1">
              <a:spLocks noChangeArrowheads="1"/>
            </p:cNvSpPr>
            <p:nvPr/>
          </p:nvSpPr>
          <p:spPr bwMode="auto">
            <a:xfrm>
              <a:off x="2290" y="1661"/>
              <a:ext cx="2722" cy="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400" b="0" i="1" u="none" strike="noStrike" kern="1200" cap="none" spc="0" normalizeH="0" baseline="0" noProof="0" dirty="0">
                  <a:ln>
                    <a:noFill/>
                  </a:ln>
                  <a:solidFill>
                    <a:srgbClr val="000000"/>
                  </a:solidFill>
                  <a:effectLst/>
                  <a:uLnTx/>
                  <a:uFillTx/>
                  <a:latin typeface="Trebuchet MS" charset="0"/>
                  <a:ea typeface="宋体" charset="0"/>
                </a:rPr>
                <a:t>"</a:t>
              </a:r>
              <a:r>
                <a:rPr kumimoji="0" lang="zh-CN" altLang="en-US" sz="2400" b="1" i="1" u="none" strike="noStrike" kern="1200" cap="none" spc="0" normalizeH="0" baseline="0" noProof="0" dirty="0">
                  <a:ln>
                    <a:noFill/>
                  </a:ln>
                  <a:solidFill>
                    <a:srgbClr val="000000"/>
                  </a:solidFill>
                  <a:effectLst/>
                  <a:uLnTx/>
                  <a:uFillTx/>
                  <a:latin typeface="Trebuchet MS" charset="0"/>
                  <a:ea typeface="宋体" charset="0"/>
                </a:rPr>
                <a:t>即使摩西和撒母耳站在我面前代求，我的心也不会转向这人民。你把他们从我面前赶走，叫他们出去！</a:t>
              </a:r>
              <a:r>
                <a:rPr kumimoji="0" lang="ru-RU" altLang="zh-CN" sz="2400" b="1" i="1" u="none" strike="noStrike" kern="1200" cap="none" spc="0" normalizeH="0" baseline="0" noProof="0" dirty="0">
                  <a:ln>
                    <a:noFill/>
                  </a:ln>
                  <a:solidFill>
                    <a:srgbClr val="000000"/>
                  </a:solidFill>
                  <a:effectLst/>
                  <a:uLnTx/>
                  <a:uFillTx/>
                  <a:latin typeface="Trebuchet MS" charset="0"/>
                  <a:ea typeface="宋体" charset="0"/>
                </a:rPr>
                <a:t>"</a:t>
              </a:r>
              <a:r>
                <a:rPr kumimoji="0" lang="en-US" altLang="zh-CN" sz="2400" b="0" i="0" u="none" strike="noStrike" kern="1200" cap="none" spc="0" normalizeH="0" baseline="0" noProof="0" dirty="0">
                  <a:ln>
                    <a:noFill/>
                  </a:ln>
                  <a:solidFill>
                    <a:srgbClr val="000000"/>
                  </a:solidFill>
                  <a:effectLst/>
                  <a:uLnTx/>
                  <a:uFillTx/>
                  <a:latin typeface="Trebuchet MS" charset="0"/>
                  <a:ea typeface="宋体" charset="0"/>
                </a:rPr>
                <a:t> </a:t>
              </a:r>
              <a:endParaRPr kumimoji="0" lang="en-US" sz="2400" b="0" i="0" u="none" strike="noStrike" kern="1200" cap="none" spc="0" normalizeH="0" baseline="0" noProof="0" dirty="0">
                <a:ln>
                  <a:noFill/>
                </a:ln>
                <a:solidFill>
                  <a:srgbClr val="000000"/>
                </a:solidFill>
                <a:effectLst/>
                <a:uLnTx/>
                <a:uFillTx/>
                <a:latin typeface="Trebuchet MS" charset="0"/>
                <a:ea typeface="宋体" charset="0"/>
              </a:endParaRPr>
            </a:p>
          </p:txBody>
        </p:sp>
      </p:grpSp>
    </p:spTree>
    <p:extLst>
      <p:ext uri="{BB962C8B-B14F-4D97-AF65-F5344CB8AC3E}">
        <p14:creationId xmlns:p14="http://schemas.microsoft.com/office/powerpoint/2010/main" val="2390659413"/>
      </p:ext>
    </p:extLst>
  </p:cSld>
  <p:clrMapOvr>
    <a:overrideClrMapping bg1="lt1" tx1="dk1" bg2="lt2" tx2="dk2" accent1="accent1" accent2="accent2" accent3="accent3" accent4="accent4" accent5="accent5" accent6="accent6" hlink="hlink" folHlink="folHlink"/>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noFill/>
        </p:spPr>
        <p:txBody>
          <a:bodyPr/>
          <a:lstStyle/>
          <a:p>
            <a:pPr eaLnBrk="1" hangingPunct="1"/>
            <a:r>
              <a:rPr lang="zh-CN" altLang="en-US" dirty="0">
                <a:latin typeface="Arial" charset="0"/>
              </a:rPr>
              <a:t>耶利米向约雅敬王</a:t>
            </a:r>
            <a:endParaRPr lang="en-US" dirty="0">
              <a:latin typeface="Arial" charset="0"/>
            </a:endParaRPr>
          </a:p>
        </p:txBody>
      </p:sp>
      <p:pic>
        <p:nvPicPr>
          <p:cNvPr id="122882"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457575"/>
            <a:ext cx="3240088" cy="2268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3" name="Text Box 4"/>
          <p:cNvSpPr txBox="1">
            <a:spLocks noChangeArrowheads="1"/>
          </p:cNvSpPr>
          <p:nvPr/>
        </p:nvSpPr>
        <p:spPr bwMode="auto">
          <a:xfrm>
            <a:off x="6227763" y="765175"/>
            <a:ext cx="230505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800" b="0" i="0" u="none" strike="noStrike" kern="1200" cap="none" spc="0" normalizeH="0" baseline="0" noProof="0" dirty="0">
                <a:ln>
                  <a:noFill/>
                </a:ln>
                <a:solidFill>
                  <a:srgbClr val="FFFF00"/>
                </a:solidFill>
                <a:effectLst/>
                <a:uLnTx/>
                <a:uFillTx/>
                <a:latin typeface="Times New Roman" charset="0"/>
                <a:ea typeface="宋体" charset="0"/>
              </a:rPr>
              <a:t>耶利米</a:t>
            </a:r>
            <a:r>
              <a:rPr kumimoji="0" lang="en-US" sz="2800" b="0" i="0" u="none" strike="noStrike" kern="1200" cap="none" spc="0" normalizeH="0" baseline="0" noProof="0" dirty="0">
                <a:ln>
                  <a:noFill/>
                </a:ln>
                <a:solidFill>
                  <a:srgbClr val="FFFF00"/>
                </a:solidFill>
                <a:effectLst/>
                <a:uLnTx/>
                <a:uFillTx/>
                <a:latin typeface="Times New Roman" charset="0"/>
                <a:ea typeface="宋体" charset="0"/>
              </a:rPr>
              <a:t>15:4</a:t>
            </a:r>
          </a:p>
        </p:txBody>
      </p:sp>
      <p:sp>
        <p:nvSpPr>
          <p:cNvPr id="122884" name="AutoShape 6"/>
          <p:cNvSpPr>
            <a:spLocks noChangeArrowheads="1"/>
          </p:cNvSpPr>
          <p:nvPr/>
        </p:nvSpPr>
        <p:spPr bwMode="auto">
          <a:xfrm>
            <a:off x="3276600" y="1341438"/>
            <a:ext cx="5545138" cy="2676525"/>
          </a:xfrm>
          <a:prstGeom prst="wedgeEllipseCallout">
            <a:avLst>
              <a:gd name="adj1" fmla="val -47940"/>
              <a:gd name="adj2" fmla="val 35231"/>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2885" name="Text Box 7"/>
          <p:cNvSpPr txBox="1">
            <a:spLocks noChangeArrowheads="1"/>
          </p:cNvSpPr>
          <p:nvPr/>
        </p:nvSpPr>
        <p:spPr bwMode="auto">
          <a:xfrm>
            <a:off x="3708400" y="1916113"/>
            <a:ext cx="50419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400" b="1" i="1" u="none" strike="noStrike" kern="1200" cap="none" spc="0" normalizeH="0" baseline="0" noProof="0" dirty="0">
                <a:ln>
                  <a:noFill/>
                </a:ln>
                <a:solidFill>
                  <a:srgbClr val="000000"/>
                </a:solidFill>
                <a:effectLst/>
                <a:uLnTx/>
                <a:uFillTx/>
                <a:latin typeface="Trebuchet MS" charset="0"/>
                <a:ea typeface="宋体" charset="0"/>
              </a:rPr>
              <a:t>"</a:t>
            </a:r>
            <a:r>
              <a:rPr kumimoji="0" lang="zh-CN" altLang="en-US" sz="2400" b="1" i="1" u="none" strike="noStrike" kern="1200" cap="none" spc="0" normalizeH="0" baseline="0" noProof="0" dirty="0">
                <a:ln>
                  <a:noFill/>
                </a:ln>
                <a:solidFill>
                  <a:srgbClr val="000000"/>
                </a:solidFill>
                <a:effectLst/>
                <a:uLnTx/>
                <a:uFillTx/>
                <a:latin typeface="Trebuchet MS" charset="0"/>
                <a:ea typeface="宋体" charset="0"/>
              </a:rPr>
              <a:t>因犹大王希西家的儿子</a:t>
            </a:r>
            <a:r>
              <a:rPr kumimoji="0" lang="zh-CN" altLang="en-US" sz="2400" b="1" i="1" u="none" strike="noStrike" kern="1200" cap="none" spc="0" normalizeH="0" baseline="0" noProof="0" dirty="0">
                <a:ln>
                  <a:noFill/>
                </a:ln>
                <a:solidFill>
                  <a:srgbClr val="0070C0"/>
                </a:solidFill>
                <a:effectLst/>
                <a:uLnTx/>
                <a:uFillTx/>
                <a:latin typeface="Trebuchet MS" charset="0"/>
                <a:ea typeface="宋体" charset="0"/>
              </a:rPr>
              <a:t>玛拿西在耶路撒冷的所作所为</a:t>
            </a:r>
            <a:r>
              <a:rPr kumimoji="0" lang="zh-CN" altLang="en-US" sz="2400" b="1" i="1" u="none" strike="noStrike" kern="1200" cap="none" spc="0" normalizeH="0" baseline="0" noProof="0" dirty="0">
                <a:ln>
                  <a:noFill/>
                </a:ln>
                <a:solidFill>
                  <a:srgbClr val="000000"/>
                </a:solidFill>
                <a:effectLst/>
                <a:uLnTx/>
                <a:uFillTx/>
                <a:latin typeface="Trebuchet MS" charset="0"/>
                <a:ea typeface="宋体" charset="0"/>
              </a:rPr>
              <a:t>，我必使地上万国看见他们的遭遇就惊恐。</a:t>
            </a:r>
            <a:r>
              <a:rPr kumimoji="0" lang="ru-RU" altLang="zh-CN" sz="2400" b="1" i="1" u="none" strike="noStrike" kern="1200" cap="none" spc="0" normalizeH="0" baseline="0" noProof="0" dirty="0">
                <a:ln>
                  <a:noFill/>
                </a:ln>
                <a:solidFill>
                  <a:srgbClr val="0000FF"/>
                </a:solidFill>
                <a:effectLst/>
                <a:uLnTx/>
                <a:uFillTx/>
                <a:latin typeface="Trebuchet MS" charset="0"/>
                <a:ea typeface="宋体" charset="0"/>
              </a:rPr>
              <a:t>"</a:t>
            </a:r>
            <a:endParaRPr kumimoji="0" lang="en-US" sz="2400" b="1" i="1" u="none" strike="noStrike" kern="1200" cap="none" spc="0" normalizeH="0" baseline="0" noProof="0" dirty="0">
              <a:ln>
                <a:noFill/>
              </a:ln>
              <a:solidFill>
                <a:srgbClr val="0000FF"/>
              </a:solidFill>
              <a:effectLst/>
              <a:uLnTx/>
              <a:uFillTx/>
              <a:latin typeface="Trebuchet MS" charset="0"/>
              <a:ea typeface="宋体" charset="0"/>
            </a:endParaRPr>
          </a:p>
        </p:txBody>
      </p:sp>
    </p:spTree>
    <p:extLst>
      <p:ext uri="{BB962C8B-B14F-4D97-AF65-F5344CB8AC3E}">
        <p14:creationId xmlns:p14="http://schemas.microsoft.com/office/powerpoint/2010/main" val="665751161"/>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23847380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3357563"/>
            <a:ext cx="3527425" cy="247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30" name="AutoShape 8"/>
          <p:cNvSpPr>
            <a:spLocks noChangeArrowheads="1"/>
          </p:cNvSpPr>
          <p:nvPr/>
        </p:nvSpPr>
        <p:spPr bwMode="auto">
          <a:xfrm>
            <a:off x="3563938" y="1628775"/>
            <a:ext cx="5040312" cy="3960813"/>
          </a:xfrm>
          <a:prstGeom prst="wedgeRoundRectCallout">
            <a:avLst>
              <a:gd name="adj1" fmla="val -54912"/>
              <a:gd name="adj2" fmla="val 380"/>
              <a:gd name="adj3" fmla="val 16667"/>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4931" name="Rectangle 2"/>
          <p:cNvSpPr>
            <a:spLocks noGrp="1" noChangeArrowheads="1"/>
          </p:cNvSpPr>
          <p:nvPr>
            <p:ph type="title"/>
          </p:nvPr>
        </p:nvSpPr>
        <p:spPr>
          <a:noFill/>
        </p:spPr>
        <p:txBody>
          <a:bodyPr/>
          <a:lstStyle/>
          <a:p>
            <a:pPr eaLnBrk="1" hangingPunct="1"/>
            <a:r>
              <a:rPr lang="zh-CN" altLang="en-US" dirty="0">
                <a:latin typeface="Arial" charset="0"/>
              </a:rPr>
              <a:t>耶利米向约雅敬王</a:t>
            </a:r>
            <a:endParaRPr lang="en-US" dirty="0">
              <a:latin typeface="Arial" charset="0"/>
            </a:endParaRPr>
          </a:p>
        </p:txBody>
      </p:sp>
      <p:sp>
        <p:nvSpPr>
          <p:cNvPr id="124932" name="Text Box 4"/>
          <p:cNvSpPr txBox="1">
            <a:spLocks noChangeArrowheads="1"/>
          </p:cNvSpPr>
          <p:nvPr/>
        </p:nvSpPr>
        <p:spPr bwMode="auto">
          <a:xfrm>
            <a:off x="6156325" y="836613"/>
            <a:ext cx="2160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dirty="0">
                <a:ln>
                  <a:noFill/>
                </a:ln>
                <a:solidFill>
                  <a:srgbClr val="FFFF00"/>
                </a:solidFill>
                <a:effectLst/>
                <a:uLnTx/>
                <a:uFillTx/>
                <a:latin typeface="Times New Roman" charset="0"/>
                <a:ea typeface="宋体" charset="0"/>
              </a:rPr>
              <a:t>耶利米 </a:t>
            </a:r>
            <a:r>
              <a:rPr kumimoji="0" lang="en-US" sz="2000" b="0" i="0" u="none" strike="noStrike" kern="1200" cap="none" spc="0" normalizeH="0" baseline="0" noProof="0" dirty="0">
                <a:ln>
                  <a:noFill/>
                </a:ln>
                <a:solidFill>
                  <a:srgbClr val="FFFF00"/>
                </a:solidFill>
                <a:effectLst/>
                <a:uLnTx/>
                <a:uFillTx/>
                <a:latin typeface="Times New Roman" charset="0"/>
                <a:ea typeface="宋体" charset="0"/>
              </a:rPr>
              <a:t>16:11-13</a:t>
            </a:r>
          </a:p>
        </p:txBody>
      </p:sp>
      <p:sp>
        <p:nvSpPr>
          <p:cNvPr id="124933" name="Text Box 7"/>
          <p:cNvSpPr txBox="1">
            <a:spLocks noChangeArrowheads="1"/>
          </p:cNvSpPr>
          <p:nvPr/>
        </p:nvSpPr>
        <p:spPr bwMode="auto">
          <a:xfrm>
            <a:off x="3609975" y="1831975"/>
            <a:ext cx="5113338"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400" b="1" i="1" u="none" strike="noStrike" kern="1200" cap="none" spc="0" normalizeH="0" baseline="0" noProof="0" dirty="0">
                <a:ln>
                  <a:noFill/>
                </a:ln>
                <a:solidFill>
                  <a:srgbClr val="996666"/>
                </a:solidFill>
                <a:effectLst/>
                <a:uLnTx/>
                <a:uFillTx/>
                <a:latin typeface="Arial" charset="0"/>
                <a:ea typeface="宋体" charset="0"/>
              </a:rPr>
              <a:t>“</a:t>
            </a:r>
            <a:r>
              <a:rPr kumimoji="0" lang="en-US" altLang="zh-CN" sz="2400" b="1" i="1" u="none" strike="noStrike" kern="1200" cap="none" spc="0" normalizeH="0" baseline="0" noProof="0" dirty="0">
                <a:ln>
                  <a:noFill/>
                </a:ln>
                <a:solidFill>
                  <a:srgbClr val="996666"/>
                </a:solidFill>
                <a:effectLst/>
                <a:uLnTx/>
                <a:uFillTx/>
                <a:latin typeface="Arial" charset="0"/>
                <a:ea typeface="宋体" charset="0"/>
              </a:rPr>
              <a:t>...</a:t>
            </a:r>
            <a:r>
              <a:rPr kumimoji="0" lang="zh-CN" altLang="en-US" sz="2400" b="1" i="1" u="none" strike="noStrike" kern="1200" cap="none" spc="0" normalizeH="0" baseline="0" noProof="0" dirty="0">
                <a:ln>
                  <a:noFill/>
                </a:ln>
                <a:solidFill>
                  <a:srgbClr val="996666"/>
                </a:solidFill>
                <a:effectLst/>
                <a:uLnTx/>
                <a:uFillTx/>
                <a:latin typeface="Arial" charset="0"/>
                <a:ea typeface="宋体" charset="0"/>
              </a:rPr>
              <a:t> 因为你们的列祖离弃了我。。。不遵守我的律法。</a:t>
            </a:r>
            <a:r>
              <a:rPr kumimoji="0" lang="en-US" altLang="zh-CN" sz="2400" b="1" i="1" u="none" strike="noStrike" kern="1200" cap="none" spc="0" normalizeH="0" baseline="0" noProof="0" dirty="0">
                <a:ln>
                  <a:noFill/>
                </a:ln>
                <a:solidFill>
                  <a:srgbClr val="996666"/>
                </a:solidFill>
                <a:effectLst/>
                <a:uLnTx/>
                <a:uFillTx/>
                <a:latin typeface="Arial" charset="0"/>
                <a:ea typeface="宋体" charset="0"/>
              </a:rPr>
              <a:t> </a:t>
            </a:r>
            <a:r>
              <a:rPr kumimoji="0" lang="zh-CN" altLang="en-US" sz="2400" b="1" i="1" u="none" strike="noStrike" kern="1200" cap="none" spc="0" normalizeH="0" baseline="0" noProof="0" dirty="0">
                <a:ln>
                  <a:noFill/>
                </a:ln>
                <a:solidFill>
                  <a:srgbClr val="996666"/>
                </a:solidFill>
                <a:effectLst/>
                <a:uLnTx/>
                <a:uFillTx/>
                <a:latin typeface="Arial" charset="0"/>
                <a:ea typeface="宋体" charset="0"/>
              </a:rPr>
              <a:t>至于你们，</a:t>
            </a:r>
            <a:r>
              <a:rPr kumimoji="0" lang="zh-CN" altLang="en-US" sz="2400" b="1" i="1" u="none" strike="noStrike" kern="1200" cap="none" spc="0" normalizeH="0" baseline="0" noProof="0" dirty="0">
                <a:ln>
                  <a:noFill/>
                </a:ln>
                <a:solidFill>
                  <a:srgbClr val="0070C0"/>
                </a:solidFill>
                <a:effectLst/>
                <a:uLnTx/>
                <a:uFillTx/>
                <a:latin typeface="Arial" charset="0"/>
                <a:ea typeface="宋体" charset="0"/>
              </a:rPr>
              <a:t>你们作坏事比你们的列祖更厉害</a:t>
            </a:r>
            <a:r>
              <a:rPr kumimoji="0" lang="zh-CN" altLang="en-US" sz="2400" b="1" i="1" u="none" strike="noStrike" kern="1200" cap="none" spc="0" normalizeH="0" baseline="0" noProof="0" dirty="0">
                <a:ln>
                  <a:noFill/>
                </a:ln>
                <a:solidFill>
                  <a:srgbClr val="996666"/>
                </a:solidFill>
                <a:effectLst/>
                <a:uLnTx/>
                <a:uFillTx/>
                <a:latin typeface="Arial" charset="0"/>
                <a:ea typeface="宋体" charset="0"/>
              </a:rPr>
              <a:t>；看哪！</a:t>
            </a:r>
            <a:r>
              <a:rPr kumimoji="0" lang="zh-CN" altLang="en-US" sz="2400" b="1" i="1" u="none" strike="noStrike" kern="1200" cap="none" spc="0" normalizeH="0" baseline="0" noProof="0" dirty="0">
                <a:ln>
                  <a:noFill/>
                </a:ln>
                <a:solidFill>
                  <a:srgbClr val="0070C0"/>
                </a:solidFill>
                <a:effectLst/>
                <a:uLnTx/>
                <a:uFillTx/>
                <a:latin typeface="Arial" charset="0"/>
                <a:ea typeface="宋体" charset="0"/>
              </a:rPr>
              <a:t>你们各人都随从自己顽梗的恶心行</a:t>
            </a:r>
            <a:endParaRPr kumimoji="0" lang="en-US" altLang="zh-CN" sz="2400" b="1" i="1" u="none" strike="noStrike" kern="1200" cap="none" spc="0" normalizeH="0" baseline="0" noProof="0" dirty="0">
              <a:ln>
                <a:noFill/>
              </a:ln>
              <a:solidFill>
                <a:srgbClr val="0070C0"/>
              </a:solidFill>
              <a:effectLst/>
              <a:uLnTx/>
              <a:uFillTx/>
              <a:latin typeface="Arial" charset="0"/>
              <a:ea typeface="宋体"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dirty="0">
                <a:ln>
                  <a:noFill/>
                </a:ln>
                <a:solidFill>
                  <a:srgbClr val="0070C0"/>
                </a:solidFill>
                <a:effectLst/>
                <a:uLnTx/>
                <a:uFillTx/>
                <a:latin typeface="Arial" charset="0"/>
                <a:ea typeface="宋体" charset="0"/>
              </a:rPr>
              <a:t>事，不听从我。</a:t>
            </a:r>
            <a:r>
              <a:rPr kumimoji="0" lang="zh-CN" altLang="en-US" sz="2400" b="1" i="1" u="none" strike="noStrike" kern="1200" cap="none" spc="0" normalizeH="0" baseline="0" noProof="0" dirty="0">
                <a:ln>
                  <a:noFill/>
                </a:ln>
                <a:solidFill>
                  <a:srgbClr val="996666"/>
                </a:solidFill>
                <a:effectLst/>
                <a:uLnTx/>
                <a:uFillTx/>
                <a:latin typeface="Arial" charset="0"/>
                <a:ea typeface="宋体" charset="0"/>
              </a:rPr>
              <a:t> </a:t>
            </a:r>
            <a:r>
              <a:rPr kumimoji="0" lang="zh-CN" altLang="en-US" sz="2400" b="1" i="1" u="none" strike="noStrike" kern="1200" cap="none" spc="0" normalizeH="0" baseline="0" noProof="0" dirty="0">
                <a:ln>
                  <a:noFill/>
                </a:ln>
                <a:solidFill>
                  <a:srgbClr val="0070C0"/>
                </a:solidFill>
                <a:effectLst/>
                <a:uLnTx/>
                <a:uFillTx/>
                <a:latin typeface="Arial" charset="0"/>
                <a:ea typeface="宋体" charset="0"/>
              </a:rPr>
              <a:t>因此，我要把你们从这地赶出去</a:t>
            </a:r>
            <a:r>
              <a:rPr kumimoji="0" lang="zh-CN" altLang="en-US" sz="2400" b="1" i="1" u="none" strike="noStrike" kern="1200" cap="none" spc="0" normalizeH="0" baseline="0" noProof="0" dirty="0">
                <a:ln>
                  <a:noFill/>
                </a:ln>
                <a:solidFill>
                  <a:srgbClr val="996666"/>
                </a:solidFill>
                <a:effectLst/>
                <a:uLnTx/>
                <a:uFillTx/>
                <a:latin typeface="Arial" charset="0"/>
                <a:ea typeface="宋体" charset="0"/>
              </a:rPr>
              <a:t>，去到你们和你们列祖所不认识的地；</a:t>
            </a:r>
            <a:r>
              <a:rPr kumimoji="0" lang="zh-CN" altLang="en-US" sz="2400" b="1" i="1" u="none" strike="noStrike" kern="1200" cap="none" spc="0" normalizeH="0" baseline="0" noProof="0" dirty="0">
                <a:ln>
                  <a:noFill/>
                </a:ln>
                <a:solidFill>
                  <a:srgbClr val="0070C0"/>
                </a:solidFill>
                <a:effectLst/>
                <a:uLnTx/>
                <a:uFillTx/>
                <a:latin typeface="Arial" charset="0"/>
                <a:ea typeface="宋体" charset="0"/>
              </a:rPr>
              <a:t>你们在那里必昼夜事奉别的神</a:t>
            </a:r>
            <a:r>
              <a:rPr kumimoji="0" lang="zh-CN" altLang="en-US" sz="2400" b="1" i="1" u="none" strike="noStrike" kern="1200" cap="none" spc="0" normalizeH="0" baseline="0" noProof="0" dirty="0">
                <a:ln>
                  <a:noFill/>
                </a:ln>
                <a:solidFill>
                  <a:srgbClr val="996666"/>
                </a:solidFill>
                <a:effectLst/>
                <a:uLnTx/>
                <a:uFillTx/>
                <a:latin typeface="Arial" charset="0"/>
                <a:ea typeface="宋体" charset="0"/>
              </a:rPr>
              <a:t>，因为我不再向你们施</a:t>
            </a:r>
            <a:endParaRPr kumimoji="0" lang="en-US" altLang="zh-CN" sz="2400" b="1" i="1" u="none" strike="noStrike" kern="1200" cap="none" spc="0" normalizeH="0" baseline="0" noProof="0" dirty="0">
              <a:ln>
                <a:noFill/>
              </a:ln>
              <a:solidFill>
                <a:srgbClr val="996666"/>
              </a:solidFill>
              <a:effectLst/>
              <a:uLnTx/>
              <a:uFillTx/>
              <a:latin typeface="Arial" charset="0"/>
              <a:ea typeface="宋体" charset="0"/>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400" b="1" i="1" u="none" strike="noStrike" kern="1200" cap="none" spc="0" normalizeH="0" baseline="0" noProof="0" dirty="0">
                <a:ln>
                  <a:noFill/>
                </a:ln>
                <a:solidFill>
                  <a:srgbClr val="996666"/>
                </a:solidFill>
                <a:effectLst/>
                <a:uLnTx/>
                <a:uFillTx/>
                <a:latin typeface="Arial" charset="0"/>
                <a:ea typeface="宋体" charset="0"/>
              </a:rPr>
              <a:t>恩。</a:t>
            </a:r>
            <a:r>
              <a:rPr kumimoji="0" lang="ru-RU" altLang="zh-CN" sz="2400" b="1" i="1" u="none" strike="noStrike" kern="1200" cap="none" spc="0" normalizeH="0" baseline="0" noProof="0" dirty="0">
                <a:ln>
                  <a:noFill/>
                </a:ln>
                <a:solidFill>
                  <a:srgbClr val="996666"/>
                </a:solidFill>
                <a:effectLst/>
                <a:uLnTx/>
                <a:uFillTx/>
                <a:latin typeface="Arial" charset="0"/>
                <a:ea typeface="宋体" charset="0"/>
              </a:rPr>
              <a:t>"</a:t>
            </a:r>
            <a:endParaRPr kumimoji="0" lang="en-US" sz="2400" b="1" i="1" u="none" strike="noStrike" kern="1200" cap="none" spc="0" normalizeH="0" baseline="0" noProof="0" dirty="0">
              <a:ln>
                <a:noFill/>
              </a:ln>
              <a:solidFill>
                <a:srgbClr val="996666"/>
              </a:solidFill>
              <a:effectLst/>
              <a:uLnTx/>
              <a:uFillTx/>
              <a:latin typeface="Arial" charset="0"/>
              <a:ea typeface="宋体" charset="0"/>
            </a:endParaRPr>
          </a:p>
        </p:txBody>
      </p:sp>
    </p:spTree>
    <p:extLst>
      <p:ext uri="{BB962C8B-B14F-4D97-AF65-F5344CB8AC3E}">
        <p14:creationId xmlns:p14="http://schemas.microsoft.com/office/powerpoint/2010/main" val="1360161608"/>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40226364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9599972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47"/>
        <p:cNvGrpSpPr/>
        <p:nvPr/>
      </p:nvGrpSpPr>
      <p:grpSpPr>
        <a:xfrm>
          <a:off x="0" y="0"/>
          <a:ext cx="0" cy="0"/>
          <a:chOff x="0" y="0"/>
          <a:chExt cx="0" cy="0"/>
        </a:xfrm>
      </p:grpSpPr>
      <p:sp>
        <p:nvSpPr>
          <p:cNvPr id="1148" name="Shape 1148"/>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latin typeface="Arial"/>
                <a:ea typeface="Arial"/>
                <a:cs typeface="Arial"/>
                <a:sym typeface="Arial"/>
              </a:rPr>
              <a:t>我是陶匠，你是泥</a:t>
            </a:r>
          </a:p>
        </p:txBody>
      </p:sp>
      <p:pic>
        <p:nvPicPr>
          <p:cNvPr id="1149" name="Shape 1149"/>
          <p:cNvPicPr preferRelativeResize="0">
            <a:picLocks noGrp="1"/>
          </p:cNvPicPr>
          <p:nvPr>
            <p:ph type="body" idx="1"/>
          </p:nvPr>
        </p:nvPicPr>
        <p:blipFill rotWithShape="1">
          <a:blip r:embed="rId3">
            <a:alphaModFix/>
          </a:blip>
          <a:srcRect l="4817" t="6964" r="6422" b="8705"/>
          <a:stretch/>
        </p:blipFill>
        <p:spPr>
          <a:xfrm>
            <a:off x="638175" y="1928811"/>
            <a:ext cx="4149724" cy="3500436"/>
          </a:xfrm>
          <a:prstGeom prst="rect">
            <a:avLst/>
          </a:prstGeom>
          <a:noFill/>
          <a:ln w="101600" cap="flat" cmpd="sng">
            <a:solidFill>
              <a:schemeClr val="lt1"/>
            </a:solidFill>
            <a:prstDash val="solid"/>
            <a:miter/>
            <a:headEnd type="none" w="med" len="med"/>
            <a:tailEnd type="none" w="med" len="med"/>
          </a:ln>
        </p:spPr>
      </p:pic>
      <p:sp>
        <p:nvSpPr>
          <p:cNvPr id="1150" name="Shape 1150"/>
          <p:cNvSpPr txBox="1"/>
          <p:nvPr/>
        </p:nvSpPr>
        <p:spPr>
          <a:xfrm>
            <a:off x="5210175" y="1928811"/>
            <a:ext cx="3505200" cy="48942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a:t>以色利家啊，我待你们，岂不能照这窑匠弄泥吗</a:t>
            </a:r>
            <a:r>
              <a:rPr lang="en-US" sz="2400" b="1" i="0" u="none" strike="noStrike" cap="none" baseline="0">
                <a:solidFill>
                  <a:srgbClr val="000000"/>
                </a:solidFill>
                <a:latin typeface="Arial"/>
                <a:ea typeface="Arial"/>
                <a:cs typeface="Arial"/>
                <a:sym typeface="Arial"/>
              </a:rPr>
              <a:t>? (v. 6)</a:t>
            </a:r>
          </a:p>
          <a:p>
            <a:pPr marL="0" marR="0" lvl="0" indent="0" algn="l" rtl="0">
              <a:lnSpc>
                <a:spcPct val="100000"/>
              </a:lnSpc>
              <a:spcBef>
                <a:spcPts val="0"/>
              </a:spcBef>
              <a:spcAft>
                <a:spcPts val="0"/>
              </a:spcAft>
              <a:buClr>
                <a:schemeClr val="dk1"/>
              </a:buClr>
              <a:buFont typeface="Arial"/>
              <a:buNone/>
            </a:pPr>
            <a:endParaRPr sz="2400" b="1" i="0" u="none" strike="noStrike" cap="none" baseline="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400" b="1"/>
              <a:t>我所说的那一邦，若是转意离开他们的恶，我就必后悔，不将我想要施行的灾祸降与他们</a:t>
            </a: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 (v. 8)</a:t>
            </a:r>
          </a:p>
          <a:p>
            <a:pPr marL="0" marR="0" lvl="0" indent="0" algn="l" rtl="0">
              <a:lnSpc>
                <a:spcPct val="100000"/>
              </a:lnSpc>
              <a:spcBef>
                <a:spcPts val="0"/>
              </a:spcBef>
              <a:spcAft>
                <a:spcPts val="0"/>
              </a:spcAft>
              <a:buClr>
                <a:schemeClr val="dk1"/>
              </a:buClr>
              <a:buFont typeface="Arial"/>
              <a:buNone/>
            </a:pPr>
            <a:endParaRPr sz="2400" b="1" i="0" u="none" strike="noStrike" cap="none" baseline="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D16349"/>
              </a:buClr>
              <a:buSzPct val="25000"/>
              <a:buFont typeface="Arial"/>
              <a:buNone/>
            </a:pPr>
            <a:r>
              <a:rPr lang="en-US" sz="2400" b="1" i="0" u="none" strike="noStrike" cap="none" baseline="0">
                <a:solidFill>
                  <a:srgbClr val="D16349"/>
                </a:solidFill>
                <a:latin typeface="Arial"/>
                <a:ea typeface="Arial"/>
                <a:cs typeface="Arial"/>
                <a:sym typeface="Arial"/>
              </a:rPr>
              <a:t>		    </a:t>
            </a:r>
            <a:r>
              <a:rPr lang="en-US" sz="2400" b="1">
                <a:solidFill>
                  <a:srgbClr val="800000"/>
                </a:solidFill>
              </a:rPr>
              <a:t>耶 </a:t>
            </a:r>
            <a:r>
              <a:rPr lang="en-US" sz="2400" b="1" i="0" u="none" strike="noStrike" cap="none" baseline="0">
                <a:solidFill>
                  <a:srgbClr val="800000"/>
                </a:solidFill>
                <a:latin typeface="Arial"/>
                <a:ea typeface="Arial"/>
                <a:cs typeface="Arial"/>
                <a:sym typeface="Arial"/>
              </a:rPr>
              <a:t>18</a:t>
            </a:r>
          </a:p>
          <a:p>
            <a:pPr marL="0" marR="0" lvl="0" indent="0" algn="l" rtl="0">
              <a:lnSpc>
                <a:spcPct val="100000"/>
              </a:lnSpc>
              <a:spcBef>
                <a:spcPts val="0"/>
              </a:spcBef>
              <a:spcAft>
                <a:spcPts val="0"/>
              </a:spcAft>
              <a:buNone/>
            </a:pPr>
            <a:endParaRPr sz="2400" b="1" i="0" u="none" strike="noStrike" cap="none" baseline="0">
              <a:solidFill>
                <a:srgbClr val="800000"/>
              </a:solidFill>
              <a:latin typeface="Arial"/>
              <a:ea typeface="Arial"/>
              <a:cs typeface="Arial"/>
              <a:sym typeface="Arial"/>
            </a:endParaRPr>
          </a:p>
        </p:txBody>
      </p:sp>
    </p:spTree>
  </p:cSld>
  <p:clrMapOvr>
    <a:masterClrMapping/>
  </p:clrMapOvr>
  <p:transition spd="slow">
    <p:cut/>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37760229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54"/>
        <p:cNvGrpSpPr/>
        <p:nvPr/>
      </p:nvGrpSpPr>
      <p:grpSpPr>
        <a:xfrm>
          <a:off x="0" y="0"/>
          <a:ext cx="0" cy="0"/>
          <a:chOff x="0" y="0"/>
          <a:chExt cx="0" cy="0"/>
        </a:xfrm>
      </p:grpSpPr>
      <p:sp>
        <p:nvSpPr>
          <p:cNvPr id="1155" name="Shape 1155"/>
          <p:cNvSpPr txBox="1">
            <a:spLocks noGrp="1"/>
          </p:cNvSpPr>
          <p:nvPr>
            <p:ph type="title"/>
          </p:nvPr>
        </p:nvSpPr>
        <p:spPr>
          <a:xfrm>
            <a:off x="404812" y="-142875"/>
            <a:ext cx="8381999"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主题教材</a:t>
            </a:r>
            <a:r>
              <a:rPr lang="en-US" sz="3600" b="1" i="0" u="none" strike="noStrike" cap="none" baseline="0">
                <a:solidFill>
                  <a:schemeClr val="dk1"/>
                </a:solidFill>
                <a:latin typeface="Arial"/>
                <a:ea typeface="Arial"/>
                <a:cs typeface="Arial"/>
                <a:sym typeface="Arial"/>
              </a:rPr>
              <a:t> #? </a:t>
            </a:r>
            <a:r>
              <a:rPr lang="en-US" sz="3600" b="1">
                <a:solidFill>
                  <a:schemeClr val="dk1"/>
                </a:solidFill>
                <a:latin typeface="Arial"/>
                <a:ea typeface="Arial"/>
                <a:cs typeface="Arial"/>
                <a:sym typeface="Arial"/>
              </a:rPr>
              <a:t>什么</a:t>
            </a:r>
            <a:r>
              <a:rPr lang="en-US" sz="3600" b="1" i="0" u="none" strike="noStrike" cap="none" baseline="0">
                <a:solidFill>
                  <a:schemeClr val="dk1"/>
                </a:solidFill>
                <a:latin typeface="Arial"/>
                <a:ea typeface="Arial"/>
                <a:cs typeface="Arial"/>
                <a:sym typeface="Arial"/>
              </a:rPr>
              <a:t>..?? </a:t>
            </a:r>
          </a:p>
        </p:txBody>
      </p:sp>
      <p:pic>
        <p:nvPicPr>
          <p:cNvPr id="1156" name="Shape 1156"/>
          <p:cNvPicPr preferRelativeResize="0">
            <a:picLocks noGrp="1"/>
          </p:cNvPicPr>
          <p:nvPr>
            <p:ph type="body" idx="1"/>
          </p:nvPr>
        </p:nvPicPr>
        <p:blipFill rotWithShape="1">
          <a:blip r:embed="rId3">
            <a:alphaModFix/>
          </a:blip>
          <a:srcRect/>
          <a:stretch/>
        </p:blipFill>
        <p:spPr>
          <a:xfrm>
            <a:off x="2000250" y="1643061"/>
            <a:ext cx="5143499" cy="3716336"/>
          </a:xfrm>
          <a:prstGeom prst="rect">
            <a:avLst/>
          </a:prstGeom>
          <a:noFill/>
          <a:ln w="101600" cap="flat" cmpd="sng">
            <a:solidFill>
              <a:srgbClr val="ADBEC6"/>
            </a:solidFill>
            <a:prstDash val="solid"/>
            <a:miter/>
            <a:headEnd type="none" w="med" len="med"/>
            <a:tailEnd type="none" w="med" len="med"/>
          </a:ln>
        </p:spPr>
      </p:pic>
      <p:sp>
        <p:nvSpPr>
          <p:cNvPr id="1157" name="Shape 1157"/>
          <p:cNvSpPr txBox="1"/>
          <p:nvPr/>
        </p:nvSpPr>
        <p:spPr>
          <a:xfrm>
            <a:off x="250825" y="5456237"/>
            <a:ext cx="8512174" cy="8302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a:t>你跟从别的神，背弃了我，流了无辜人的血</a:t>
            </a:r>
            <a:r>
              <a:rPr lang="en-US" sz="2400" b="1" i="0" u="none" strike="noStrike" cap="none" baseline="0">
                <a:solidFill>
                  <a:srgbClr val="000000"/>
                </a:solidFill>
                <a:latin typeface="Arial"/>
                <a:ea typeface="Arial"/>
                <a:cs typeface="Arial"/>
                <a:sym typeface="Arial"/>
              </a:rPr>
              <a:t>. </a:t>
            </a:r>
            <a:r>
              <a:rPr lang="en-US" sz="2400" b="1"/>
              <a:t>我要打碎这民和这城.</a:t>
            </a:r>
          </a:p>
        </p:txBody>
      </p:sp>
      <p:sp>
        <p:nvSpPr>
          <p:cNvPr id="1158" name="Shape 1158"/>
          <p:cNvSpPr txBox="1"/>
          <p:nvPr/>
        </p:nvSpPr>
        <p:spPr>
          <a:xfrm>
            <a:off x="7848600" y="6319837"/>
            <a:ext cx="11430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400" b="1">
                <a:solidFill>
                  <a:srgbClr val="800000"/>
                </a:solidFill>
              </a:rPr>
              <a:t>耶</a:t>
            </a:r>
            <a:r>
              <a:rPr lang="en-US" sz="2400" b="1" i="0" u="none" strike="noStrike" cap="none" baseline="0">
                <a:solidFill>
                  <a:srgbClr val="800000"/>
                </a:solidFill>
                <a:latin typeface="Arial"/>
                <a:ea typeface="Arial"/>
                <a:cs typeface="Arial"/>
                <a:sym typeface="Arial"/>
              </a:rPr>
              <a:t> 19</a:t>
            </a:r>
          </a:p>
        </p:txBody>
      </p:sp>
      <p:sp>
        <p:nvSpPr>
          <p:cNvPr id="1159" name="Shape 1159"/>
          <p:cNvSpPr txBox="1"/>
          <p:nvPr/>
        </p:nvSpPr>
        <p:spPr>
          <a:xfrm>
            <a:off x="468312" y="6453187"/>
            <a:ext cx="3762374"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800" b="1" i="0" u="none" strike="noStrike" cap="none" baseline="0">
                <a:solidFill>
                  <a:srgbClr val="000000"/>
                </a:solidFill>
                <a:latin typeface="Arial"/>
                <a:ea typeface="Arial"/>
                <a:cs typeface="Arial"/>
                <a:sym typeface="Arial"/>
              </a:rPr>
              <a:t>Picture Source: The Children's Bible in 365 stories, Lion Publishing, 1985</a:t>
            </a:r>
          </a:p>
        </p:txBody>
      </p:sp>
    </p:spTree>
  </p:cSld>
  <p:clrMapOvr>
    <a:masterClrMapping/>
  </p:clrMapOvr>
  <p:transition spd="slow">
    <p:cut/>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2518182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smtClean="0">
                <a:effectLst>
                  <a:glow rad="127000">
                    <a:schemeClr val="tx1"/>
                  </a:glow>
                </a:effectLst>
                <a:latin typeface="Arial" charset="0"/>
                <a:ea typeface="ＭＳ Ｐゴシック" charset="0"/>
                <a:cs typeface="ＭＳ Ｐゴシック" charset="0"/>
              </a:rPr>
              <a:t>上帝如何</a:t>
            </a:r>
            <a:r>
              <a:rPr lang="zh-CN" altLang="en-US" sz="5400" b="1" dirty="0" smtClean="0">
                <a:solidFill>
                  <a:srgbClr val="FFFF00"/>
                </a:solidFill>
                <a:effectLst>
                  <a:glow rad="127000">
                    <a:schemeClr val="tx1"/>
                  </a:glow>
                </a:effectLst>
                <a:latin typeface="Arial" charset="0"/>
                <a:ea typeface="ＭＳ Ｐゴシック" charset="0"/>
                <a:cs typeface="ＭＳ Ｐゴシック" charset="0"/>
              </a:rPr>
              <a:t>安慰</a:t>
            </a:r>
            <a:r>
              <a:rPr lang="zh-CN" altLang="en-US" sz="5400" b="1" dirty="0" smtClean="0">
                <a:effectLst>
                  <a:glow rad="127000">
                    <a:schemeClr val="tx1"/>
                  </a:glow>
                </a:effectLst>
                <a:latin typeface="Arial" charset="0"/>
                <a:ea typeface="ＭＳ Ｐゴシック" charset="0"/>
                <a:cs typeface="ＭＳ Ｐゴシック" charset="0"/>
              </a:rPr>
              <a:t>那些在他管教下的人</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06807702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64"/>
        <p:cNvGrpSpPr/>
        <p:nvPr/>
      </p:nvGrpSpPr>
      <p:grpSpPr>
        <a:xfrm>
          <a:off x="0" y="0"/>
          <a:ext cx="0" cy="0"/>
          <a:chOff x="0" y="0"/>
          <a:chExt cx="0" cy="0"/>
        </a:xfrm>
      </p:grpSpPr>
      <p:sp>
        <p:nvSpPr>
          <p:cNvPr id="1165" name="Shape 1165"/>
          <p:cNvSpPr txBox="1">
            <a:spLocks noGrp="1"/>
          </p:cNvSpPr>
          <p:nvPr>
            <p:ph type="title"/>
          </p:nvPr>
        </p:nvSpPr>
        <p:spPr>
          <a:xfrm>
            <a:off x="0" y="214312"/>
            <a:ext cx="9144000" cy="762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400" b="1">
                <a:solidFill>
                  <a:schemeClr val="dk1"/>
                </a:solidFill>
                <a:latin typeface="Arial"/>
                <a:ea typeface="Arial"/>
                <a:cs typeface="Arial"/>
                <a:sym typeface="Arial"/>
              </a:rPr>
              <a:t>假先知</a:t>
            </a:r>
            <a:r>
              <a:rPr lang="en-US" sz="3400" b="1" i="0" u="none" strike="noStrike" cap="none" baseline="0">
                <a:solidFill>
                  <a:schemeClr val="dk1"/>
                </a:solidFill>
                <a:latin typeface="Arial"/>
                <a:ea typeface="Arial"/>
                <a:cs typeface="Arial"/>
                <a:sym typeface="Arial"/>
              </a:rPr>
              <a:t> </a:t>
            </a:r>
            <a:r>
              <a:rPr lang="en-US" sz="3400" b="1">
                <a:solidFill>
                  <a:schemeClr val="dk1"/>
                </a:solidFill>
                <a:latin typeface="Arial"/>
                <a:ea typeface="Arial"/>
                <a:cs typeface="Arial"/>
                <a:sym typeface="Arial"/>
              </a:rPr>
              <a:t>和</a:t>
            </a:r>
            <a:r>
              <a:rPr lang="en-US" sz="3400" b="1" i="0" u="none" strike="noStrike" cap="none" baseline="0">
                <a:solidFill>
                  <a:schemeClr val="dk1"/>
                </a:solidFill>
                <a:latin typeface="Arial"/>
                <a:ea typeface="Arial"/>
                <a:cs typeface="Arial"/>
                <a:sym typeface="Arial"/>
              </a:rPr>
              <a:t> </a:t>
            </a:r>
            <a:r>
              <a:rPr lang="en-US" sz="3400" b="1">
                <a:solidFill>
                  <a:schemeClr val="dk1"/>
                </a:solidFill>
                <a:latin typeface="Arial"/>
                <a:ea typeface="Arial"/>
                <a:cs typeface="Arial"/>
                <a:sym typeface="Arial"/>
              </a:rPr>
              <a:t>祭司 反对耶利米</a:t>
            </a:r>
          </a:p>
        </p:txBody>
      </p:sp>
      <p:pic>
        <p:nvPicPr>
          <p:cNvPr id="1166" name="Shape 1166"/>
          <p:cNvPicPr preferRelativeResize="0"/>
          <p:nvPr/>
        </p:nvPicPr>
        <p:blipFill rotWithShape="1">
          <a:blip r:embed="rId3">
            <a:alphaModFix/>
          </a:blip>
          <a:srcRect l="3634" t="2294" r="2423"/>
          <a:stretch/>
        </p:blipFill>
        <p:spPr>
          <a:xfrm>
            <a:off x="714375" y="1857375"/>
            <a:ext cx="4822824" cy="3971924"/>
          </a:xfrm>
          <a:prstGeom prst="rect">
            <a:avLst/>
          </a:prstGeom>
          <a:noFill/>
          <a:ln w="101600" cap="flat" cmpd="sng">
            <a:solidFill>
              <a:schemeClr val="lt1"/>
            </a:solidFill>
            <a:prstDash val="solid"/>
            <a:miter/>
            <a:headEnd type="none" w="med" len="med"/>
            <a:tailEnd type="none" w="med" len="med"/>
          </a:ln>
        </p:spPr>
      </p:pic>
      <p:sp>
        <p:nvSpPr>
          <p:cNvPr id="1167" name="Shape 1167"/>
          <p:cNvSpPr txBox="1"/>
          <p:nvPr/>
        </p:nvSpPr>
        <p:spPr>
          <a:xfrm>
            <a:off x="5857875" y="2071686"/>
            <a:ext cx="3214686" cy="415448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dirty="0" err="1"/>
              <a:t>耶利米被打和被圣殿的总管巴施户珥枷在高门内</a:t>
            </a:r>
            <a:r>
              <a:rPr lang="en-US" sz="2400" b="1" dirty="0"/>
              <a:t>.</a:t>
            </a:r>
            <a:r>
              <a:rPr lang="en-US" sz="2400" b="1" i="0" u="none" strike="noStrike" cap="none" baseline="0" dirty="0">
                <a:solidFill>
                  <a:srgbClr val="D16349"/>
                </a:solidFill>
                <a:latin typeface="Arial"/>
                <a:ea typeface="Arial"/>
                <a:cs typeface="Arial"/>
                <a:sym typeface="Arial"/>
              </a:rPr>
              <a:t>       </a:t>
            </a:r>
          </a:p>
          <a:p>
            <a:pPr marL="0" marR="0" lvl="0" indent="0" algn="l" rtl="0">
              <a:lnSpc>
                <a:spcPct val="100000"/>
              </a:lnSpc>
              <a:spcBef>
                <a:spcPts val="0"/>
              </a:spcBef>
              <a:spcAft>
                <a:spcPts val="0"/>
              </a:spcAft>
              <a:buClr>
                <a:srgbClr val="D16349"/>
              </a:buClr>
              <a:buSzPct val="25000"/>
              <a:buFont typeface="Arial"/>
              <a:buNone/>
            </a:pPr>
            <a:r>
              <a:rPr lang="en-US" sz="2400" b="1" i="0" u="none" strike="noStrike" cap="none" baseline="0" dirty="0">
                <a:solidFill>
                  <a:srgbClr val="D16349"/>
                </a:solidFill>
                <a:latin typeface="Arial"/>
                <a:ea typeface="Arial"/>
                <a:cs typeface="Arial"/>
                <a:sym typeface="Arial"/>
              </a:rPr>
              <a:t>        </a:t>
            </a:r>
            <a:r>
              <a:rPr lang="en-US" sz="2400" b="1" dirty="0">
                <a:solidFill>
                  <a:srgbClr val="800000"/>
                </a:solidFill>
              </a:rPr>
              <a:t>耶</a:t>
            </a:r>
            <a:r>
              <a:rPr lang="en-US" sz="2400" b="1" i="0" u="none" strike="noStrike" cap="none" baseline="0" dirty="0">
                <a:solidFill>
                  <a:srgbClr val="800000"/>
                </a:solidFill>
                <a:latin typeface="Arial"/>
                <a:ea typeface="Arial"/>
                <a:cs typeface="Arial"/>
                <a:sym typeface="Arial"/>
              </a:rPr>
              <a:t> 20:1-3</a:t>
            </a:r>
          </a:p>
          <a:p>
            <a:pPr marL="0" marR="0" lvl="0" indent="0" algn="l" rtl="0">
              <a:lnSpc>
                <a:spcPct val="100000"/>
              </a:lnSpc>
              <a:spcBef>
                <a:spcPts val="0"/>
              </a:spcBef>
              <a:spcAft>
                <a:spcPts val="0"/>
              </a:spcAft>
              <a:buClr>
                <a:schemeClr val="dk1"/>
              </a:buClr>
              <a:buFont typeface="Arial"/>
              <a:buNone/>
            </a:pPr>
            <a:endParaRPr sz="2400" b="1" i="0" u="none" strike="noStrike" cap="none" baseline="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400" b="1" dirty="0" err="1"/>
              <a:t>释放后</a:t>
            </a:r>
            <a:r>
              <a:rPr lang="en-US" sz="2400" b="1" i="0" u="none" strike="noStrike" cap="none" baseline="0" dirty="0">
                <a:solidFill>
                  <a:srgbClr val="000000"/>
                </a:solidFill>
                <a:latin typeface="Arial"/>
                <a:ea typeface="Arial"/>
                <a:cs typeface="Arial"/>
                <a:sym typeface="Arial"/>
              </a:rPr>
              <a:t>, </a:t>
            </a:r>
            <a:r>
              <a:rPr lang="en-US" sz="2400" b="1" dirty="0" err="1"/>
              <a:t>巴录</a:t>
            </a:r>
            <a:r>
              <a:rPr lang="en-US" sz="2400" b="1" i="0" u="none" strike="noStrike" cap="none" baseline="0" dirty="0">
                <a:solidFill>
                  <a:srgbClr val="000000"/>
                </a:solidFill>
                <a:latin typeface="Arial"/>
                <a:ea typeface="Arial"/>
                <a:cs typeface="Arial"/>
                <a:sym typeface="Arial"/>
              </a:rPr>
              <a:t>, </a:t>
            </a:r>
            <a:r>
              <a:rPr lang="en-US" sz="2400" b="1" dirty="0" err="1"/>
              <a:t>一位年轻的隶</a:t>
            </a:r>
            <a:r>
              <a:rPr lang="en-US" sz="2400" b="1" i="0" u="none" strike="noStrike" cap="none" baseline="0" dirty="0">
                <a:solidFill>
                  <a:srgbClr val="000000"/>
                </a:solidFill>
                <a:latin typeface="Arial"/>
                <a:ea typeface="Arial"/>
                <a:cs typeface="Arial"/>
                <a:sym typeface="Arial"/>
              </a:rPr>
              <a:t>,</a:t>
            </a:r>
            <a:r>
              <a:rPr lang="en-US" sz="2400" b="1" dirty="0"/>
              <a:t> </a:t>
            </a:r>
            <a:r>
              <a:rPr lang="en-US" sz="2400" b="1" dirty="0" err="1"/>
              <a:t>志愿帮助他</a:t>
            </a:r>
            <a:r>
              <a:rPr lang="en-US" sz="2400" b="1" i="0" u="none" strike="noStrike" cap="none" baseline="0" dirty="0">
                <a:solidFill>
                  <a:srgbClr val="000000"/>
                </a:solidFill>
                <a:latin typeface="Arial"/>
                <a:ea typeface="Arial"/>
                <a:cs typeface="Arial"/>
                <a:sym typeface="Arial"/>
              </a:rPr>
              <a:t>.</a:t>
            </a:r>
          </a:p>
        </p:txBody>
      </p:sp>
      <p:sp>
        <p:nvSpPr>
          <p:cNvPr id="1168" name="Shape 1168"/>
          <p:cNvSpPr txBox="1"/>
          <p:nvPr/>
        </p:nvSpPr>
        <p:spPr>
          <a:xfrm>
            <a:off x="468312" y="6381750"/>
            <a:ext cx="3605211"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800" b="1" i="0" u="none" strike="noStrike" cap="none" baseline="0">
                <a:solidFill>
                  <a:srgbClr val="000000"/>
                </a:solidFill>
                <a:latin typeface="Arial"/>
                <a:ea typeface="Arial"/>
                <a:cs typeface="Arial"/>
                <a:sym typeface="Arial"/>
              </a:rPr>
              <a:t>Picture Source:  The Picture Bible, Chariot Books, David C Cook, 1978</a:t>
            </a:r>
          </a:p>
        </p:txBody>
      </p:sp>
    </p:spTree>
  </p:cSld>
  <p:clrMapOvr>
    <a:masterClrMapping/>
  </p:clrMapOvr>
  <p:transition spd="slow">
    <p:cut/>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42879486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72"/>
        <p:cNvGrpSpPr/>
        <p:nvPr/>
      </p:nvGrpSpPr>
      <p:grpSpPr>
        <a:xfrm>
          <a:off x="0" y="0"/>
          <a:ext cx="0" cy="0"/>
          <a:chOff x="0" y="0"/>
          <a:chExt cx="0" cy="0"/>
        </a:xfrm>
      </p:grpSpPr>
      <p:pic>
        <p:nvPicPr>
          <p:cNvPr id="1173" name="Shape 1173"/>
          <p:cNvPicPr preferRelativeResize="0"/>
          <p:nvPr/>
        </p:nvPicPr>
        <p:blipFill rotWithShape="1">
          <a:blip r:embed="rId3">
            <a:alphaModFix/>
          </a:blip>
          <a:srcRect l="1928" t="1514" r="3856" b="7574"/>
          <a:stretch/>
        </p:blipFill>
        <p:spPr>
          <a:xfrm>
            <a:off x="76200" y="1265237"/>
            <a:ext cx="8991600" cy="5380037"/>
          </a:xfrm>
          <a:prstGeom prst="rect">
            <a:avLst/>
          </a:prstGeom>
          <a:noFill/>
          <a:ln w="101600" cap="flat" cmpd="sng">
            <a:solidFill>
              <a:schemeClr val="lt1"/>
            </a:solidFill>
            <a:prstDash val="solid"/>
            <a:miter/>
            <a:headEnd type="none" w="med" len="med"/>
            <a:tailEnd type="none" w="med" len="med"/>
          </a:ln>
        </p:spPr>
      </p:pic>
      <p:sp>
        <p:nvSpPr>
          <p:cNvPr id="1174" name="Shape 1174"/>
          <p:cNvSpPr txBox="1">
            <a:spLocks noGrp="1"/>
          </p:cNvSpPr>
          <p:nvPr>
            <p:ph type="title"/>
          </p:nvPr>
        </p:nvSpPr>
        <p:spPr>
          <a:xfrm>
            <a:off x="0" y="260350"/>
            <a:ext cx="9144000" cy="9144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Arial"/>
              <a:buNone/>
            </a:pPr>
            <a:r>
              <a:rPr lang="en-US" sz="3200" b="1">
                <a:solidFill>
                  <a:schemeClr val="dk1"/>
                </a:solidFill>
                <a:latin typeface="Arial"/>
                <a:ea typeface="Arial"/>
                <a:cs typeface="Arial"/>
                <a:sym typeface="Arial"/>
              </a:rPr>
              <a:t>耶利米向犹大的领袖和假先知预言</a:t>
            </a:r>
            <a:r>
              <a:rPr lang="en-US" sz="3200" b="1" i="0" u="none" strike="noStrike" cap="none" baseline="0">
                <a:solidFill>
                  <a:schemeClr val="dk1"/>
                </a:solidFill>
                <a:latin typeface="Arial"/>
                <a:ea typeface="Arial"/>
                <a:cs typeface="Arial"/>
                <a:sym typeface="Arial"/>
              </a:rPr>
              <a:t>, </a:t>
            </a:r>
            <a:r>
              <a:rPr lang="en-US" sz="3200" b="1">
                <a:solidFill>
                  <a:schemeClr val="dk1"/>
                </a:solidFill>
                <a:latin typeface="Arial"/>
                <a:ea typeface="Arial"/>
                <a:cs typeface="Arial"/>
                <a:sym typeface="Arial"/>
              </a:rPr>
              <a:t>但他们却不听</a:t>
            </a:r>
          </a:p>
        </p:txBody>
      </p:sp>
      <p:sp>
        <p:nvSpPr>
          <p:cNvPr id="1175" name="Shape 1175"/>
          <p:cNvSpPr txBox="1"/>
          <p:nvPr/>
        </p:nvSpPr>
        <p:spPr>
          <a:xfrm>
            <a:off x="3987800" y="1219200"/>
            <a:ext cx="3174999" cy="382586"/>
          </a:xfrm>
          <a:prstGeom prst="rect">
            <a:avLst/>
          </a:prstGeom>
          <a:solidFill>
            <a:schemeClr val="accent1"/>
          </a:solidFill>
          <a:ln w="9525" cap="flat" cmpd="sng">
            <a:solidFill>
              <a:schemeClr val="accent1"/>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1"/>
              <a:t>警告</a:t>
            </a:r>
            <a:r>
              <a:rPr lang="en-US" sz="1800" b="1" i="0" u="none" strike="noStrike" cap="none" baseline="0">
                <a:solidFill>
                  <a:srgbClr val="000000"/>
                </a:solidFill>
                <a:latin typeface="Arial"/>
                <a:ea typeface="Arial"/>
                <a:cs typeface="Arial"/>
                <a:sym typeface="Arial"/>
              </a:rPr>
              <a:t> ! </a:t>
            </a:r>
            <a:r>
              <a:rPr lang="en-US" sz="1800" b="1"/>
              <a:t>警告</a:t>
            </a:r>
            <a:r>
              <a:rPr lang="en-US" sz="1800" b="1" i="0" u="none" strike="noStrike" cap="none" baseline="0">
                <a:solidFill>
                  <a:srgbClr val="000000"/>
                </a:solidFill>
                <a:latin typeface="Arial"/>
                <a:ea typeface="Arial"/>
                <a:cs typeface="Arial"/>
                <a:sym typeface="Arial"/>
              </a:rPr>
              <a:t>!</a:t>
            </a:r>
          </a:p>
        </p:txBody>
      </p:sp>
      <p:sp>
        <p:nvSpPr>
          <p:cNvPr id="1176" name="Shape 1176"/>
          <p:cNvSpPr txBox="1"/>
          <p:nvPr/>
        </p:nvSpPr>
        <p:spPr>
          <a:xfrm>
            <a:off x="6705600" y="6243637"/>
            <a:ext cx="2438399" cy="461961"/>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400" b="1">
                <a:solidFill>
                  <a:srgbClr val="800000"/>
                </a:solidFill>
              </a:rPr>
              <a:t>耶</a:t>
            </a:r>
            <a:r>
              <a:rPr lang="en-US" sz="2400" b="1" i="0" u="none" strike="noStrike" cap="none" baseline="0">
                <a:solidFill>
                  <a:srgbClr val="800000"/>
                </a:solidFill>
                <a:latin typeface="Arial"/>
                <a:ea typeface="Arial"/>
                <a:cs typeface="Arial"/>
                <a:sym typeface="Arial"/>
              </a:rPr>
              <a:t> 21–23</a:t>
            </a:r>
          </a:p>
        </p:txBody>
      </p:sp>
      <p:sp>
        <p:nvSpPr>
          <p:cNvPr id="1177" name="Shape 1177"/>
          <p:cNvSpPr txBox="1"/>
          <p:nvPr/>
        </p:nvSpPr>
        <p:spPr>
          <a:xfrm>
            <a:off x="377825" y="6642100"/>
            <a:ext cx="3319461"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800" b="1" i="0" u="none" strike="noStrike" cap="none" baseline="0">
                <a:solidFill>
                  <a:srgbClr val="000000"/>
                </a:solidFill>
                <a:latin typeface="Arial"/>
                <a:ea typeface="Arial"/>
                <a:cs typeface="Arial"/>
                <a:sym typeface="Arial"/>
              </a:rPr>
              <a:t>Source:  The Picture Bible, Chariot Books, David C Cook, 1978</a:t>
            </a:r>
          </a:p>
        </p:txBody>
      </p:sp>
    </p:spTree>
  </p:cSld>
  <p:clrMapOvr>
    <a:masterClrMapping/>
  </p:clrMapOvr>
  <p:transition spd="slow">
    <p:cut/>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22</a:t>
            </a:r>
          </a:p>
        </p:txBody>
      </p:sp>
    </p:spTree>
    <p:extLst>
      <p:ext uri="{BB962C8B-B14F-4D97-AF65-F5344CB8AC3E}">
        <p14:creationId xmlns:p14="http://schemas.microsoft.com/office/powerpoint/2010/main" val="2418449629"/>
      </p:ext>
    </p:extLst>
  </p:cSld>
  <p:clrMapOvr>
    <a:overrideClrMapping bg1="lt1" tx1="dk1" bg2="lt2" tx2="dk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23</a:t>
            </a:r>
          </a:p>
        </p:txBody>
      </p:sp>
    </p:spTree>
    <p:extLst>
      <p:ext uri="{BB962C8B-B14F-4D97-AF65-F5344CB8AC3E}">
        <p14:creationId xmlns:p14="http://schemas.microsoft.com/office/powerpoint/2010/main" val="206006782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24</a:t>
            </a:r>
          </a:p>
        </p:txBody>
      </p:sp>
    </p:spTree>
    <p:extLst>
      <p:ext uri="{BB962C8B-B14F-4D97-AF65-F5344CB8AC3E}">
        <p14:creationId xmlns:p14="http://schemas.microsoft.com/office/powerpoint/2010/main" val="139280781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27"/>
        <p:cNvGrpSpPr/>
        <p:nvPr/>
      </p:nvGrpSpPr>
      <p:grpSpPr>
        <a:xfrm>
          <a:off x="0" y="0"/>
          <a:ext cx="0" cy="0"/>
          <a:chOff x="0" y="0"/>
          <a:chExt cx="0" cy="0"/>
        </a:xfrm>
      </p:grpSpPr>
      <p:sp>
        <p:nvSpPr>
          <p:cNvPr id="1228" name="Shape 1228"/>
          <p:cNvSpPr txBox="1">
            <a:spLocks noGrp="1"/>
          </p:cNvSpPr>
          <p:nvPr>
            <p:ph type="title"/>
          </p:nvPr>
        </p:nvSpPr>
        <p:spPr>
          <a:xfrm>
            <a:off x="-71436" y="104775"/>
            <a:ext cx="9215437" cy="530224"/>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zh-CN" altLang="en-US" sz="2700" b="1" i="0" u="none" strike="noStrike" cap="none" baseline="0" dirty="0">
                <a:solidFill>
                  <a:schemeClr val="dk1"/>
                </a:solidFill>
                <a:latin typeface="Arial"/>
                <a:ea typeface="Arial"/>
                <a:cs typeface="Arial"/>
                <a:sym typeface="Arial"/>
              </a:rPr>
              <a:t>尼布甲尼撒之后，耶路撒冷没有悔改</a:t>
            </a:r>
            <a:endParaRPr lang="en-US" sz="2700" b="1" i="0" u="none" strike="noStrike" cap="none" baseline="0" dirty="0">
              <a:solidFill>
                <a:schemeClr val="dk1"/>
              </a:solidFill>
              <a:latin typeface="Arial"/>
              <a:ea typeface="Arial"/>
              <a:cs typeface="Arial"/>
              <a:sym typeface="Arial"/>
            </a:endParaRPr>
          </a:p>
        </p:txBody>
      </p:sp>
      <p:pic>
        <p:nvPicPr>
          <p:cNvPr id="1229" name="Shape 1229"/>
          <p:cNvPicPr preferRelativeResize="0">
            <a:picLocks noGrp="1"/>
          </p:cNvPicPr>
          <p:nvPr>
            <p:ph type="body" idx="1"/>
          </p:nvPr>
        </p:nvPicPr>
        <p:blipFill rotWithShape="1">
          <a:blip r:embed="rId3">
            <a:alphaModFix/>
          </a:blip>
          <a:srcRect/>
          <a:stretch/>
        </p:blipFill>
        <p:spPr>
          <a:xfrm>
            <a:off x="4857750" y="1922461"/>
            <a:ext cx="3890961" cy="2578099"/>
          </a:xfrm>
          <a:prstGeom prst="rect">
            <a:avLst/>
          </a:prstGeom>
          <a:noFill/>
          <a:ln w="101600" cap="flat" cmpd="sng">
            <a:solidFill>
              <a:srgbClr val="ADBEC6"/>
            </a:solidFill>
            <a:prstDash val="solid"/>
            <a:miter/>
            <a:headEnd type="none" w="med" len="med"/>
            <a:tailEnd type="none" w="med" len="med"/>
          </a:ln>
        </p:spPr>
      </p:pic>
      <p:sp>
        <p:nvSpPr>
          <p:cNvPr id="1230" name="Shape 1230"/>
          <p:cNvSpPr txBox="1"/>
          <p:nvPr/>
        </p:nvSpPr>
        <p:spPr>
          <a:xfrm>
            <a:off x="240632" y="1492250"/>
            <a:ext cx="4588543" cy="25241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400" b="1" u="sng" dirty="0" err="1">
                <a:solidFill>
                  <a:srgbClr val="800000"/>
                </a:solidFill>
              </a:rPr>
              <a:t>好的无花果</a:t>
            </a:r>
            <a:r>
              <a:rPr lang="en-US" sz="2400" b="1" i="0" u="sng" strike="noStrike" cap="none" baseline="0" dirty="0">
                <a:solidFill>
                  <a:srgbClr val="800000"/>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endParaRPr sz="2400" b="1" i="0" u="none" strike="noStrike" cap="none" baseline="0" dirty="0">
              <a:solidFill>
                <a:srgbClr val="D16349"/>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400" b="1" dirty="0" err="1"/>
              <a:t>在巴比伦的流亡者已开始悔改</a:t>
            </a: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endParaRPr sz="1400" b="1" i="0" u="none" strike="noStrike" cap="none" baseline="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400" b="1" dirty="0" err="1"/>
              <a:t>神会照顾他们</a:t>
            </a:r>
            <a:r>
              <a:rPr lang="zh-CN" altLang="en-US" sz="2400" b="1" dirty="0"/>
              <a:t>，</a:t>
            </a:r>
            <a:r>
              <a:rPr lang="en-US" sz="2400" b="1" dirty="0"/>
              <a:t>带</a:t>
            </a:r>
            <a:r>
              <a:rPr lang="zh-CN" altLang="en-US" sz="2400" b="1" dirty="0"/>
              <a:t>领</a:t>
            </a:r>
            <a:r>
              <a:rPr lang="en-US" sz="2400" b="1" dirty="0" err="1"/>
              <a:t>他们</a:t>
            </a:r>
            <a:r>
              <a:rPr lang="zh-CN" altLang="en-US" sz="2400" b="1" dirty="0"/>
              <a:t>归</a:t>
            </a:r>
            <a:r>
              <a:rPr lang="en-US" sz="2400" b="1" dirty="0"/>
              <a:t>回</a:t>
            </a:r>
            <a:r>
              <a:rPr lang="en-US" sz="2400" b="1" i="0" u="none" strike="noStrike" cap="none" baseline="0" dirty="0">
                <a:solidFill>
                  <a:srgbClr val="000000"/>
                </a:solidFill>
                <a:latin typeface="Arial"/>
                <a:ea typeface="Arial"/>
                <a:cs typeface="Arial"/>
                <a:sym typeface="Arial"/>
              </a:rPr>
              <a:t>.</a:t>
            </a:r>
          </a:p>
        </p:txBody>
      </p:sp>
      <p:sp>
        <p:nvSpPr>
          <p:cNvPr id="1231" name="Shape 1231"/>
          <p:cNvSpPr txBox="1"/>
          <p:nvPr/>
        </p:nvSpPr>
        <p:spPr>
          <a:xfrm>
            <a:off x="240632" y="4046537"/>
            <a:ext cx="8768430" cy="2278061"/>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Clr>
                <a:srgbClr val="800000"/>
              </a:buClr>
              <a:buSzPct val="25000"/>
              <a:buFont typeface="Arial"/>
              <a:buNone/>
            </a:pPr>
            <a:r>
              <a:rPr lang="en-US" sz="2400" b="1" u="sng" dirty="0" err="1">
                <a:solidFill>
                  <a:srgbClr val="800000"/>
                </a:solidFill>
              </a:rPr>
              <a:t>坏、烂无花果</a:t>
            </a:r>
            <a:r>
              <a:rPr lang="en-US" sz="2400" b="1" i="0" u="sng" strike="noStrike" cap="none" baseline="0" dirty="0">
                <a:solidFill>
                  <a:srgbClr val="800000"/>
                </a:solidFill>
                <a:latin typeface="Arial"/>
                <a:ea typeface="Arial"/>
                <a:cs typeface="Arial"/>
                <a:sym typeface="Arial"/>
              </a:rPr>
              <a:t> </a:t>
            </a:r>
          </a:p>
          <a:p>
            <a:pPr marL="0" marR="0" lvl="0" indent="0" algn="l" rtl="0">
              <a:lnSpc>
                <a:spcPct val="15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400" b="1" dirty="0" err="1"/>
              <a:t>西底家王和他的首领和全部耶路撒冷的百姓</a:t>
            </a:r>
            <a:endParaRPr lang="en-US" sz="2400" b="1" dirty="0"/>
          </a:p>
          <a:p>
            <a:pPr marL="0" marR="0" lvl="0" indent="0" algn="l" rtl="0">
              <a:lnSpc>
                <a:spcPct val="15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400" b="1" dirty="0" err="1"/>
              <a:t>还在预谋和针对巴比伦</a:t>
            </a:r>
            <a:endParaRPr lang="en-US" sz="2400" b="1" dirty="0"/>
          </a:p>
          <a:p>
            <a:pPr marL="0" marR="0" lvl="0" indent="0" algn="l" rtl="0">
              <a:lnSpc>
                <a:spcPct val="15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400" b="1" dirty="0" err="1"/>
              <a:t>不配</a:t>
            </a:r>
            <a:r>
              <a:rPr lang="zh-CN" altLang="en-US" sz="2400" b="1" dirty="0"/>
              <a:t>被保留下来</a:t>
            </a:r>
            <a:endParaRPr lang="en-US" sz="2400" b="1" dirty="0"/>
          </a:p>
        </p:txBody>
      </p:sp>
      <p:sp>
        <p:nvSpPr>
          <p:cNvPr id="1232" name="Shape 1232"/>
          <p:cNvSpPr txBox="1"/>
          <p:nvPr/>
        </p:nvSpPr>
        <p:spPr>
          <a:xfrm>
            <a:off x="155575" y="687387"/>
            <a:ext cx="8853487"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800000"/>
              </a:buClr>
              <a:buSzPct val="25000"/>
              <a:buFont typeface="Arial"/>
              <a:buNone/>
            </a:pPr>
            <a:r>
              <a:rPr lang="zh-CN" altLang="en-US" sz="2400" b="1" i="0" u="none" strike="noStrike" cap="none" baseline="0" dirty="0">
                <a:solidFill>
                  <a:srgbClr val="800000"/>
                </a:solidFill>
                <a:latin typeface="Arial"/>
                <a:ea typeface="Arial"/>
                <a:cs typeface="Arial"/>
                <a:sym typeface="Arial"/>
              </a:rPr>
              <a:t>以圣殿的无花果来代表百姓</a:t>
            </a:r>
            <a:endParaRPr lang="en-US" sz="2400" b="1" i="0" u="none" strike="noStrike" cap="none" baseline="0" dirty="0">
              <a:solidFill>
                <a:srgbClr val="800000"/>
              </a:solidFill>
              <a:latin typeface="Arial"/>
              <a:ea typeface="Arial"/>
              <a:cs typeface="Arial"/>
              <a:sym typeface="Arial"/>
            </a:endParaRPr>
          </a:p>
        </p:txBody>
      </p:sp>
      <p:sp>
        <p:nvSpPr>
          <p:cNvPr id="1233" name="Shape 1233"/>
          <p:cNvSpPr txBox="1"/>
          <p:nvPr/>
        </p:nvSpPr>
        <p:spPr>
          <a:xfrm>
            <a:off x="7643811" y="5715000"/>
            <a:ext cx="11430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400" b="1">
                <a:solidFill>
                  <a:srgbClr val="800000"/>
                </a:solidFill>
              </a:rPr>
              <a:t>耶</a:t>
            </a:r>
            <a:r>
              <a:rPr lang="en-US" sz="2400" b="1" i="0" u="none" strike="noStrike" cap="none" baseline="0">
                <a:solidFill>
                  <a:srgbClr val="800000"/>
                </a:solidFill>
                <a:latin typeface="Arial"/>
                <a:ea typeface="Arial"/>
                <a:cs typeface="Arial"/>
                <a:sym typeface="Arial"/>
              </a:rPr>
              <a:t> 24</a:t>
            </a:r>
          </a:p>
        </p:txBody>
      </p:sp>
      <p:sp>
        <p:nvSpPr>
          <p:cNvPr id="1234" name="Shape 1234"/>
          <p:cNvSpPr txBox="1"/>
          <p:nvPr/>
        </p:nvSpPr>
        <p:spPr>
          <a:xfrm>
            <a:off x="611187" y="6453187"/>
            <a:ext cx="3762374"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800" b="1" i="0" u="none" strike="noStrike" cap="none" baseline="0">
                <a:solidFill>
                  <a:srgbClr val="000000"/>
                </a:solidFill>
                <a:latin typeface="Arial"/>
                <a:ea typeface="Arial"/>
                <a:cs typeface="Arial"/>
                <a:sym typeface="Arial"/>
              </a:rPr>
              <a:t>Picture Source: The Children's Bible in 365 stories, Lion Publishing, 1985</a:t>
            </a:r>
          </a:p>
        </p:txBody>
      </p:sp>
    </p:spTree>
  </p:cSld>
  <p:clrMapOvr>
    <a:masterClrMapping/>
  </p:clrMapOvr>
  <p:transition spd="slow">
    <p:cut/>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25</a:t>
            </a:r>
          </a:p>
        </p:txBody>
      </p:sp>
    </p:spTree>
    <p:extLst>
      <p:ext uri="{BB962C8B-B14F-4D97-AF65-F5344CB8AC3E}">
        <p14:creationId xmlns:p14="http://schemas.microsoft.com/office/powerpoint/2010/main" val="383757842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81"/>
        <p:cNvGrpSpPr/>
        <p:nvPr/>
      </p:nvGrpSpPr>
      <p:grpSpPr>
        <a:xfrm>
          <a:off x="0" y="0"/>
          <a:ext cx="0" cy="0"/>
          <a:chOff x="0" y="0"/>
          <a:chExt cx="0" cy="0"/>
        </a:xfrm>
      </p:grpSpPr>
      <p:sp>
        <p:nvSpPr>
          <p:cNvPr id="1182" name="Shape 1182"/>
          <p:cNvSpPr txBox="1">
            <a:spLocks noGrp="1"/>
          </p:cNvSpPr>
          <p:nvPr>
            <p:ph type="title"/>
          </p:nvPr>
        </p:nvSpPr>
        <p:spPr>
          <a:xfrm>
            <a:off x="642937" y="152400"/>
            <a:ext cx="7772400" cy="7334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尼布甲尼撒来了</a:t>
            </a:r>
            <a:r>
              <a:rPr lang="en-US" sz="3600" b="1" i="0" u="none" strike="noStrike" cap="none" baseline="0">
                <a:solidFill>
                  <a:schemeClr val="dk1"/>
                </a:solidFill>
                <a:latin typeface="Arial"/>
                <a:ea typeface="Arial"/>
                <a:cs typeface="Arial"/>
                <a:sym typeface="Arial"/>
              </a:rPr>
              <a:t> (597 BC)</a:t>
            </a:r>
          </a:p>
        </p:txBody>
      </p:sp>
      <p:pic>
        <p:nvPicPr>
          <p:cNvPr id="1183" name="Shape 1183"/>
          <p:cNvPicPr preferRelativeResize="0">
            <a:picLocks noGrp="1"/>
          </p:cNvPicPr>
          <p:nvPr>
            <p:ph type="body" idx="1"/>
          </p:nvPr>
        </p:nvPicPr>
        <p:blipFill rotWithShape="1">
          <a:blip r:embed="rId3">
            <a:alphaModFix/>
          </a:blip>
          <a:srcRect/>
          <a:stretch/>
        </p:blipFill>
        <p:spPr>
          <a:xfrm>
            <a:off x="762000" y="1066800"/>
            <a:ext cx="7704136" cy="4527549"/>
          </a:xfrm>
          <a:prstGeom prst="rect">
            <a:avLst/>
          </a:prstGeom>
          <a:noFill/>
          <a:ln w="101600" cap="flat" cmpd="sng">
            <a:solidFill>
              <a:srgbClr val="ADBEC6"/>
            </a:solidFill>
            <a:prstDash val="solid"/>
            <a:miter/>
            <a:headEnd type="none" w="med" len="med"/>
            <a:tailEnd type="none" w="med" len="med"/>
          </a:ln>
        </p:spPr>
      </p:pic>
      <p:sp>
        <p:nvSpPr>
          <p:cNvPr id="1184" name="Shape 1184"/>
          <p:cNvSpPr txBox="1"/>
          <p:nvPr/>
        </p:nvSpPr>
        <p:spPr>
          <a:xfrm>
            <a:off x="285750" y="5605462"/>
            <a:ext cx="8572500" cy="7016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000" b="1"/>
              <a:t>带走百姓和约雅斤王</a:t>
            </a:r>
            <a:r>
              <a:rPr lang="en-US" sz="2000" b="1" i="0" u="none" strike="noStrike" cap="none" baseline="0">
                <a:solidFill>
                  <a:srgbClr val="000000"/>
                </a:solidFill>
                <a:latin typeface="Arial"/>
                <a:ea typeface="Arial"/>
                <a:cs typeface="Arial"/>
                <a:sym typeface="Arial"/>
              </a:rPr>
              <a:t>. </a:t>
            </a:r>
            <a:r>
              <a:rPr lang="en-US" sz="2000" b="1"/>
              <a:t>将西底家放在王位</a:t>
            </a:r>
            <a:r>
              <a:rPr lang="en-US" sz="2000" b="1" i="0" u="none" strike="noStrike" cap="none" baseline="0">
                <a:solidFill>
                  <a:srgbClr val="000000"/>
                </a:solidFill>
                <a:latin typeface="Arial"/>
                <a:ea typeface="Arial"/>
                <a:cs typeface="Arial"/>
                <a:sym typeface="Arial"/>
              </a:rPr>
              <a:t>, </a:t>
            </a:r>
            <a:r>
              <a:rPr lang="en-US" sz="2000" b="1"/>
              <a:t>让犹大有多一个机会服从巴比伦</a:t>
            </a:r>
            <a:r>
              <a:rPr lang="en-US" sz="2000" b="1" i="0" u="none" strike="noStrike" cap="none" baseline="0">
                <a:solidFill>
                  <a:srgbClr val="000000"/>
                </a:solidFill>
                <a:latin typeface="Arial"/>
                <a:ea typeface="Arial"/>
                <a:cs typeface="Arial"/>
                <a:sym typeface="Arial"/>
              </a:rPr>
              <a:t>.</a:t>
            </a:r>
          </a:p>
        </p:txBody>
      </p:sp>
      <p:sp>
        <p:nvSpPr>
          <p:cNvPr id="1185" name="Shape 1185"/>
          <p:cNvSpPr txBox="1"/>
          <p:nvPr/>
        </p:nvSpPr>
        <p:spPr>
          <a:xfrm>
            <a:off x="7143750" y="6319837"/>
            <a:ext cx="165735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400" b="1">
                <a:solidFill>
                  <a:srgbClr val="800000"/>
                </a:solidFill>
              </a:rPr>
              <a:t>耶</a:t>
            </a:r>
            <a:r>
              <a:rPr lang="en-US" sz="2400" b="1" i="0" u="none" strike="noStrike" cap="none" baseline="0">
                <a:solidFill>
                  <a:srgbClr val="800000"/>
                </a:solidFill>
                <a:latin typeface="Arial"/>
                <a:ea typeface="Arial"/>
                <a:cs typeface="Arial"/>
                <a:sym typeface="Arial"/>
              </a:rPr>
              <a:t> 24–25</a:t>
            </a:r>
          </a:p>
        </p:txBody>
      </p:sp>
      <p:sp>
        <p:nvSpPr>
          <p:cNvPr id="1186" name="Shape 1186"/>
          <p:cNvSpPr txBox="1"/>
          <p:nvPr/>
        </p:nvSpPr>
        <p:spPr>
          <a:xfrm>
            <a:off x="1403350" y="1916111"/>
            <a:ext cx="2608261" cy="8302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0000"/>
              </a:buClr>
              <a:buSzPct val="25000"/>
              <a:buFont typeface="Arial"/>
              <a:buNone/>
            </a:pPr>
            <a:r>
              <a:rPr lang="en-US" sz="2400" b="1">
                <a:solidFill>
                  <a:srgbClr val="FF0000"/>
                </a:solidFill>
              </a:rPr>
              <a:t>预言</a:t>
            </a:r>
            <a:r>
              <a:rPr lang="en-US" sz="2400" b="1" i="0" u="none" strike="noStrike" cap="none" baseline="0">
                <a:solidFill>
                  <a:srgbClr val="FF0000"/>
                </a:solidFill>
                <a:latin typeface="Arial"/>
                <a:ea typeface="Arial"/>
                <a:cs typeface="Arial"/>
                <a:sym typeface="Arial"/>
              </a:rPr>
              <a:t>70-</a:t>
            </a:r>
            <a:r>
              <a:rPr lang="en-US" sz="2400" b="1">
                <a:solidFill>
                  <a:srgbClr val="FF0000"/>
                </a:solidFill>
              </a:rPr>
              <a:t>年被掳</a:t>
            </a:r>
          </a:p>
        </p:txBody>
      </p:sp>
      <p:sp>
        <p:nvSpPr>
          <p:cNvPr id="1187" name="Shape 1187"/>
          <p:cNvSpPr txBox="1"/>
          <p:nvPr/>
        </p:nvSpPr>
        <p:spPr>
          <a:xfrm>
            <a:off x="468312" y="6453187"/>
            <a:ext cx="3762374"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800" b="1" i="0" u="none" strike="noStrike" cap="none" baseline="0">
                <a:solidFill>
                  <a:srgbClr val="000000"/>
                </a:solidFill>
                <a:latin typeface="Arial"/>
                <a:ea typeface="Arial"/>
                <a:cs typeface="Arial"/>
                <a:sym typeface="Arial"/>
              </a:rPr>
              <a:t>Picture Source: The Children's Bible in 365 stories, Lion Publishing, 1985</a:t>
            </a:r>
          </a:p>
        </p:txBody>
      </p:sp>
      <p:pic>
        <p:nvPicPr>
          <p:cNvPr id="1188" name="Shape 1188"/>
          <p:cNvPicPr preferRelativeResize="0"/>
          <p:nvPr/>
        </p:nvPicPr>
        <p:blipFill rotWithShape="1">
          <a:blip r:embed="rId4">
            <a:alphaModFix/>
          </a:blip>
          <a:srcRect l="49755"/>
          <a:stretch/>
        </p:blipFill>
        <p:spPr>
          <a:xfrm>
            <a:off x="4445000" y="1052512"/>
            <a:ext cx="3871912" cy="4527549"/>
          </a:xfrm>
          <a:prstGeom prst="rect">
            <a:avLst/>
          </a:prstGeom>
          <a:noFill/>
          <a:ln>
            <a:noFill/>
          </a:ln>
        </p:spPr>
      </p:pic>
    </p:spTree>
  </p:cSld>
  <p:clrMapOvr>
    <a:masterClrMapping/>
  </p:clrMapOvr>
  <p:transition spd="slow">
    <p:cut/>
  </p:transition>
</p:sld>
</file>

<file path=ppt/slides/slide13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935"/>
        <p:cNvGrpSpPr/>
        <p:nvPr/>
      </p:nvGrpSpPr>
      <p:grpSpPr>
        <a:xfrm>
          <a:off x="0" y="0"/>
          <a:ext cx="0" cy="0"/>
          <a:chOff x="0" y="0"/>
          <a:chExt cx="0" cy="0"/>
        </a:xfrm>
      </p:grpSpPr>
      <p:sp>
        <p:nvSpPr>
          <p:cNvPr id="936" name="Shape 936"/>
          <p:cNvSpPr txBox="1">
            <a:spLocks noGrp="1"/>
          </p:cNvSpPr>
          <p:nvPr>
            <p:ph type="ctrTitle"/>
          </p:nvPr>
        </p:nvSpPr>
        <p:spPr>
          <a:xfrm>
            <a:off x="1219200" y="0"/>
            <a:ext cx="6629400" cy="1066799"/>
          </a:xfrm>
          <a:prstGeom prst="rect">
            <a:avLst/>
          </a:prstGeom>
          <a:solidFill>
            <a:schemeClr val="dk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4000" b="0" i="0" u="none" strike="noStrike" cap="none" baseline="0">
                <a:solidFill>
                  <a:schemeClr val="dk2"/>
                </a:solidFill>
                <a:latin typeface="Arial"/>
                <a:ea typeface="Arial"/>
                <a:cs typeface="Arial"/>
                <a:sym typeface="Arial"/>
              </a:rPr>
              <a:t>Two 70-Year Exiles</a:t>
            </a:r>
          </a:p>
        </p:txBody>
      </p:sp>
      <p:sp>
        <p:nvSpPr>
          <p:cNvPr id="937" name="Shape 937"/>
          <p:cNvSpPr txBox="1"/>
          <p:nvPr/>
        </p:nvSpPr>
        <p:spPr>
          <a:xfrm>
            <a:off x="5638800" y="3505200"/>
            <a:ext cx="3581399" cy="3047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rtl val="0"/>
            </a:endParaRPr>
          </a:p>
        </p:txBody>
      </p:sp>
      <p:sp>
        <p:nvSpPr>
          <p:cNvPr id="938" name="Shape 938"/>
          <p:cNvSpPr txBox="1"/>
          <p:nvPr/>
        </p:nvSpPr>
        <p:spPr>
          <a:xfrm>
            <a:off x="0" y="3505200"/>
            <a:ext cx="2590800" cy="3047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rtl val="0"/>
            </a:endParaRPr>
          </a:p>
        </p:txBody>
      </p:sp>
      <p:sp>
        <p:nvSpPr>
          <p:cNvPr id="939" name="Shape 939"/>
          <p:cNvSpPr txBox="1"/>
          <p:nvPr/>
        </p:nvSpPr>
        <p:spPr>
          <a:xfrm>
            <a:off x="8382000" y="76200"/>
            <a:ext cx="698500"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560</a:t>
            </a:r>
          </a:p>
        </p:txBody>
      </p:sp>
      <p:sp>
        <p:nvSpPr>
          <p:cNvPr id="940" name="Shape 940"/>
          <p:cNvSpPr txBox="1"/>
          <p:nvPr/>
        </p:nvSpPr>
        <p:spPr>
          <a:xfrm>
            <a:off x="2133600" y="29718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586</a:t>
            </a:r>
          </a:p>
        </p:txBody>
      </p:sp>
      <p:sp>
        <p:nvSpPr>
          <p:cNvPr id="941" name="Shape 941"/>
          <p:cNvSpPr/>
          <p:nvPr/>
        </p:nvSpPr>
        <p:spPr>
          <a:xfrm>
            <a:off x="1905000" y="114300"/>
            <a:ext cx="5022475" cy="712336"/>
          </a:xfrm>
          <a:prstGeom prst="rect">
            <a:avLst/>
          </a:prstGeom>
        </p:spPr>
        <p:txBody>
          <a:bodyPr>
            <a:prstTxWarp prst="textPlain">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0" cap="none" spc="0" normalizeH="0" baseline="0" noProof="0">
                <a:ln w="12700" cap="sq" cmpd="sng">
                  <a:solidFill>
                    <a:srgbClr val="EAEAEA"/>
                  </a:solidFill>
                  <a:prstDash val="solid"/>
                  <a:miter/>
                  <a:headEnd type="none" w="med" len="med"/>
                  <a:tailEnd type="none" w="med" len="med"/>
                </a:ln>
                <a:gradFill>
                  <a:gsLst>
                    <a:gs pos="0">
                      <a:srgbClr val="A603AB"/>
                    </a:gs>
                    <a:gs pos="21001">
                      <a:srgbClr val="0819FB"/>
                    </a:gs>
                    <a:gs pos="35001">
                      <a:srgbClr val="1A8D48"/>
                    </a:gs>
                    <a:gs pos="52001">
                      <a:srgbClr val="FFFF00"/>
                    </a:gs>
                    <a:gs pos="73000">
                      <a:srgbClr val="EE3F17"/>
                    </a:gs>
                    <a:gs pos="88001">
                      <a:srgbClr val="E81766"/>
                    </a:gs>
                    <a:gs pos="100000">
                      <a:srgbClr val="A603AB"/>
                    </a:gs>
                  </a:gsLst>
                  <a:lin ang="10800000" scaled="0"/>
                </a:gradFill>
                <a:effectLst/>
                <a:uLnTx/>
                <a:uFillTx/>
                <a:latin typeface="Arial"/>
                <a:cs typeface="Arial"/>
                <a:sym typeface="Arial"/>
                <a:rtl val="0"/>
              </a:rPr>
              <a:t>两个 70-Year 被掳</a:t>
            </a:r>
          </a:p>
        </p:txBody>
      </p:sp>
      <p:sp>
        <p:nvSpPr>
          <p:cNvPr id="942" name="Shape 942"/>
          <p:cNvSpPr txBox="1"/>
          <p:nvPr/>
        </p:nvSpPr>
        <p:spPr>
          <a:xfrm>
            <a:off x="2590800" y="1524000"/>
            <a:ext cx="2057400" cy="11430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3200" b="1" i="0" u="none" strike="noStrike" kern="0" cap="none" spc="0" normalizeH="0" baseline="0" noProof="0">
                <a:ln>
                  <a:noFill/>
                </a:ln>
                <a:solidFill>
                  <a:srgbClr val="FFFFFF"/>
                </a:solidFill>
                <a:effectLst/>
                <a:uLnTx/>
                <a:uFillTx/>
                <a:latin typeface="Arial"/>
                <a:cs typeface="Arial"/>
                <a:sym typeface="Arial"/>
                <a:rtl val="0"/>
              </a:rPr>
              <a:t>百姓被掳</a:t>
            </a:r>
          </a:p>
        </p:txBody>
      </p:sp>
      <p:sp>
        <p:nvSpPr>
          <p:cNvPr id="943" name="Shape 943"/>
          <p:cNvSpPr txBox="1"/>
          <p:nvPr/>
        </p:nvSpPr>
        <p:spPr>
          <a:xfrm>
            <a:off x="4114800" y="4114800"/>
            <a:ext cx="2517006" cy="11430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00"/>
              </a:buClr>
              <a:buSzPct val="25000"/>
              <a:buFont typeface="Arial"/>
              <a:buNone/>
              <a:tabLst/>
              <a:defRPr/>
            </a:pPr>
            <a:r>
              <a:rPr kumimoji="0" lang="en-US" sz="3200" b="1" i="0" u="none" strike="noStrike" kern="0" cap="none" spc="0" normalizeH="0" baseline="0" noProof="0" dirty="0" err="1">
                <a:ln>
                  <a:noFill/>
                </a:ln>
                <a:solidFill>
                  <a:srgbClr val="FFFF00"/>
                </a:solidFill>
                <a:effectLst/>
                <a:uLnTx/>
                <a:uFillTx/>
                <a:latin typeface="Arial"/>
                <a:cs typeface="Arial"/>
                <a:sym typeface="Arial"/>
                <a:rtl val="0"/>
              </a:rPr>
              <a:t>圣殿被掳</a:t>
            </a:r>
            <a:r>
              <a:rPr kumimoji="0" lang="en-US" altLang="zh-CN" sz="3200" b="1" i="0" u="none" strike="noStrike" kern="0" cap="none" spc="0" normalizeH="0" baseline="0" noProof="0" dirty="0">
                <a:ln>
                  <a:noFill/>
                </a:ln>
                <a:solidFill>
                  <a:srgbClr val="FFFF00"/>
                </a:solidFill>
                <a:effectLst/>
                <a:uLnTx/>
                <a:uFillTx/>
                <a:latin typeface="Arial"/>
                <a:cs typeface="Arial"/>
                <a:sym typeface="Arial"/>
                <a:rtl val="0"/>
              </a:rPr>
              <a:t>/</a:t>
            </a:r>
            <a:r>
              <a:rPr kumimoji="0" lang="zh-CN" altLang="en-US" sz="3200" b="1" i="0" u="none" strike="noStrike" kern="0" cap="none" spc="0" normalizeH="0" baseline="0" noProof="0" dirty="0">
                <a:ln>
                  <a:noFill/>
                </a:ln>
                <a:solidFill>
                  <a:srgbClr val="FFFF00"/>
                </a:solidFill>
                <a:effectLst/>
                <a:uLnTx/>
                <a:uFillTx/>
                <a:latin typeface="Arial"/>
                <a:cs typeface="Arial"/>
                <a:sym typeface="Arial"/>
                <a:rtl val="0"/>
              </a:rPr>
              <a:t>毁</a:t>
            </a:r>
            <a:endParaRPr kumimoji="0" lang="en-US" sz="3200" b="1" i="0" u="none" strike="noStrike" kern="0" cap="none" spc="0" normalizeH="0" baseline="0" noProof="0" dirty="0">
              <a:ln>
                <a:noFill/>
              </a:ln>
              <a:solidFill>
                <a:srgbClr val="FFFF00"/>
              </a:solidFill>
              <a:effectLst/>
              <a:uLnTx/>
              <a:uFillTx/>
              <a:latin typeface="Arial"/>
              <a:cs typeface="Arial"/>
              <a:sym typeface="Arial"/>
              <a:rtl val="0"/>
            </a:endParaRPr>
          </a:p>
        </p:txBody>
      </p:sp>
      <p:sp>
        <p:nvSpPr>
          <p:cNvPr id="944" name="Shape 944"/>
          <p:cNvSpPr txBox="1"/>
          <p:nvPr/>
        </p:nvSpPr>
        <p:spPr>
          <a:xfrm>
            <a:off x="5181600" y="29718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539</a:t>
            </a:r>
          </a:p>
        </p:txBody>
      </p:sp>
      <p:sp>
        <p:nvSpPr>
          <p:cNvPr id="945" name="Shape 945"/>
          <p:cNvSpPr txBox="1"/>
          <p:nvPr/>
        </p:nvSpPr>
        <p:spPr>
          <a:xfrm>
            <a:off x="5867400" y="29718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536</a:t>
            </a:r>
          </a:p>
        </p:txBody>
      </p:sp>
      <p:sp>
        <p:nvSpPr>
          <p:cNvPr id="946" name="Shape 946"/>
          <p:cNvSpPr txBox="1"/>
          <p:nvPr/>
        </p:nvSpPr>
        <p:spPr>
          <a:xfrm>
            <a:off x="7467600" y="29718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516</a:t>
            </a:r>
          </a:p>
        </p:txBody>
      </p:sp>
      <p:sp>
        <p:nvSpPr>
          <p:cNvPr id="947" name="Shape 947"/>
          <p:cNvSpPr txBox="1"/>
          <p:nvPr/>
        </p:nvSpPr>
        <p:spPr>
          <a:xfrm>
            <a:off x="533400" y="29718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605</a:t>
            </a:r>
          </a:p>
        </p:txBody>
      </p:sp>
      <p:cxnSp>
        <p:nvCxnSpPr>
          <p:cNvPr id="948" name="Shape 948"/>
          <p:cNvCxnSpPr/>
          <p:nvPr/>
        </p:nvCxnSpPr>
        <p:spPr>
          <a:xfrm>
            <a:off x="990600" y="2667000"/>
            <a:ext cx="5410200" cy="0"/>
          </a:xfrm>
          <a:prstGeom prst="straightConnector1">
            <a:avLst/>
          </a:prstGeom>
          <a:noFill/>
          <a:ln w="76200" cap="flat" cmpd="sng">
            <a:solidFill>
              <a:schemeClr val="lt1"/>
            </a:solidFill>
            <a:prstDash val="solid"/>
            <a:miter/>
            <a:headEnd type="triangle" w="lg" len="lg"/>
            <a:tailEnd type="triangle" w="lg" len="lg"/>
          </a:ln>
        </p:spPr>
      </p:cxnSp>
      <p:cxnSp>
        <p:nvCxnSpPr>
          <p:cNvPr id="949" name="Shape 949"/>
          <p:cNvCxnSpPr/>
          <p:nvPr/>
        </p:nvCxnSpPr>
        <p:spPr>
          <a:xfrm>
            <a:off x="2590800" y="4191000"/>
            <a:ext cx="5410200" cy="0"/>
          </a:xfrm>
          <a:prstGeom prst="straightConnector1">
            <a:avLst/>
          </a:prstGeom>
          <a:noFill/>
          <a:ln w="76200" cap="flat" cmpd="sng">
            <a:solidFill>
              <a:srgbClr val="FFFF00"/>
            </a:solidFill>
            <a:prstDash val="solid"/>
            <a:miter/>
            <a:headEnd type="triangle" w="lg" len="lg"/>
            <a:tailEnd type="triangle" w="lg" len="lg"/>
          </a:ln>
        </p:spPr>
      </p:cxnSp>
    </p:spTree>
    <p:extLst>
      <p:ext uri="{BB962C8B-B14F-4D97-AF65-F5344CB8AC3E}">
        <p14:creationId xmlns:p14="http://schemas.microsoft.com/office/powerpoint/2010/main" val="2179351844"/>
      </p:ext>
    </p:extLst>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smtClean="0">
                <a:effectLst>
                  <a:glow rad="127000">
                    <a:schemeClr val="tx1"/>
                  </a:glow>
                </a:effectLst>
                <a:latin typeface="Arial" charset="0"/>
                <a:ea typeface="ＭＳ Ｐゴシック" charset="0"/>
                <a:cs typeface="ＭＳ Ｐゴシック" charset="0"/>
              </a:rPr>
              <a:t>上帝呼召那些</a:t>
            </a:r>
            <a:r>
              <a:rPr lang="zh-CN" altLang="en-US" sz="4800" b="1" dirty="0" smtClean="0">
                <a:solidFill>
                  <a:srgbClr val="FFFF00"/>
                </a:solidFill>
                <a:effectLst>
                  <a:glow rad="127000">
                    <a:schemeClr val="tx1"/>
                  </a:glow>
                </a:effectLst>
                <a:latin typeface="Arial" charset="0"/>
                <a:ea typeface="ＭＳ Ｐゴシック" charset="0"/>
                <a:cs typeface="ＭＳ Ｐゴシック" charset="0"/>
              </a:rPr>
              <a:t>忠于</a:t>
            </a:r>
            <a:r>
              <a:rPr lang="zh-CN" altLang="en-US" sz="4800" b="1" dirty="0" smtClean="0">
                <a:effectLst>
                  <a:glow rad="127000">
                    <a:schemeClr val="tx1"/>
                  </a:glow>
                </a:effectLst>
                <a:latin typeface="Arial" charset="0"/>
                <a:ea typeface="ＭＳ Ｐゴシック" charset="0"/>
                <a:cs typeface="ＭＳ Ｐゴシック" charset="0"/>
              </a:rPr>
              <a:t>他的先知</a:t>
            </a:r>
            <a:r>
              <a:rPr lang="en-US" sz="4800" b="1" dirty="0">
                <a:effectLst>
                  <a:glow rad="127000">
                    <a:schemeClr val="tx1"/>
                  </a:glow>
                </a:effectLst>
                <a:latin typeface="Arial" charset="0"/>
                <a:ea typeface="ＭＳ Ｐゴシック" charset="0"/>
                <a:cs typeface="ＭＳ Ｐゴシック" charset="0"/>
              </a:rPr>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1).</a:t>
            </a:r>
          </a:p>
        </p:txBody>
      </p:sp>
      <p:sp>
        <p:nvSpPr>
          <p:cNvPr id="2" name="Rectangle 1"/>
          <p:cNvSpPr/>
          <p:nvPr/>
        </p:nvSpPr>
        <p:spPr>
          <a:xfrm>
            <a:off x="136625" y="4420380"/>
            <a:ext cx="4235398" cy="1200329"/>
          </a:xfrm>
          <a:prstGeom prst="rect">
            <a:avLst/>
          </a:prstGeom>
        </p:spPr>
        <p:txBody>
          <a:bodyPr wrap="square">
            <a:spAutoFit/>
          </a:bodyPr>
          <a:lstStyle/>
          <a:p>
            <a:pPr lvl="0" defTabSz="457200">
              <a:defRPr/>
            </a:pPr>
            <a:r>
              <a:rPr lang="zh-CN" altLang="en-US" sz="3600" b="1" dirty="0" smtClean="0">
                <a:solidFill>
                  <a:schemeClr val="bg1"/>
                </a:solidFill>
                <a:effectLst>
                  <a:glow rad="127000">
                    <a:schemeClr val="tx1"/>
                  </a:glow>
                </a:effectLst>
                <a:latin typeface="Arial" charset="0"/>
                <a:ea typeface="ＭＳ Ｐゴシック" charset="0"/>
                <a:cs typeface="ＭＳ Ｐゴシック" charset="0"/>
              </a:rPr>
              <a:t>上帝如何</a:t>
            </a:r>
            <a:r>
              <a:rPr lang="zh-CN" altLang="en-US" sz="3600" b="1" dirty="0" smtClean="0">
                <a:solidFill>
                  <a:srgbClr val="FFFF00"/>
                </a:solidFill>
                <a:effectLst>
                  <a:glow rad="127000">
                    <a:schemeClr val="tx1"/>
                  </a:glow>
                </a:effectLst>
                <a:latin typeface="Arial" charset="0"/>
                <a:ea typeface="ＭＳ Ｐゴシック" charset="0"/>
                <a:cs typeface="ＭＳ Ｐゴシック" charset="0"/>
              </a:rPr>
              <a:t>安慰</a:t>
            </a:r>
            <a:r>
              <a:rPr lang="zh-CN" altLang="en-US" sz="3600" b="1" dirty="0" smtClean="0">
                <a:solidFill>
                  <a:schemeClr val="bg1"/>
                </a:solidFill>
                <a:effectLst>
                  <a:glow rad="127000">
                    <a:schemeClr val="tx1"/>
                  </a:glow>
                </a:effectLst>
                <a:latin typeface="Arial" charset="0"/>
                <a:ea typeface="ＭＳ Ｐゴシック" charset="0"/>
                <a:cs typeface="ＭＳ Ｐゴシック" charset="0"/>
              </a:rPr>
              <a:t>那些在他管教下的人</a:t>
            </a:r>
            <a:r>
              <a:rPr lang="en-US" sz="3600" b="1" dirty="0" smtClean="0">
                <a:effectLst>
                  <a:glow rad="127000">
                    <a:schemeClr val="tx1"/>
                  </a:glow>
                </a:effectLst>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2893218493"/>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2"/>
        <p:cNvGrpSpPr/>
        <p:nvPr/>
      </p:nvGrpSpPr>
      <p:grpSpPr>
        <a:xfrm>
          <a:off x="0" y="0"/>
          <a:ext cx="0" cy="0"/>
          <a:chOff x="0" y="0"/>
          <a:chExt cx="0" cy="0"/>
        </a:xfrm>
      </p:grpSpPr>
      <p:graphicFrame>
        <p:nvGraphicFramePr>
          <p:cNvPr id="1193" name="Shape 1193"/>
          <p:cNvGraphicFramePr/>
          <p:nvPr>
            <p:extLst>
              <p:ext uri="{D42A27DB-BD31-4B8C-83A1-F6EECF244321}">
                <p14:modId xmlns:p14="http://schemas.microsoft.com/office/powerpoint/2010/main" val="1103715676"/>
              </p:ext>
            </p:extLst>
          </p:nvPr>
        </p:nvGraphicFramePr>
        <p:xfrm>
          <a:off x="0" y="857250"/>
          <a:ext cx="9112225" cy="5888000"/>
        </p:xfrm>
        <a:graphic>
          <a:graphicData uri="http://schemas.openxmlformats.org/drawingml/2006/table">
            <a:tbl>
              <a:tblPr>
                <a:noFill/>
                <a:tableStyleId>{30D431D7-F66F-44A4-9D41-50F309DA219B}</a:tableStyleId>
              </a:tblPr>
              <a:tblGrid>
                <a:gridCol w="1519225">
                  <a:extLst>
                    <a:ext uri="{9D8B030D-6E8A-4147-A177-3AD203B41FA5}">
                      <a16:colId xmlns="" xmlns:a16="http://schemas.microsoft.com/office/drawing/2014/main" val="20000"/>
                    </a:ext>
                  </a:extLst>
                </a:gridCol>
                <a:gridCol w="1066800">
                  <a:extLst>
                    <a:ext uri="{9D8B030D-6E8A-4147-A177-3AD203B41FA5}">
                      <a16:colId xmlns="" xmlns:a16="http://schemas.microsoft.com/office/drawing/2014/main" val="20001"/>
                    </a:ext>
                  </a:extLst>
                </a:gridCol>
                <a:gridCol w="1568450">
                  <a:extLst>
                    <a:ext uri="{9D8B030D-6E8A-4147-A177-3AD203B41FA5}">
                      <a16:colId xmlns="" xmlns:a16="http://schemas.microsoft.com/office/drawing/2014/main" val="20002"/>
                    </a:ext>
                  </a:extLst>
                </a:gridCol>
                <a:gridCol w="1570025">
                  <a:extLst>
                    <a:ext uri="{9D8B030D-6E8A-4147-A177-3AD203B41FA5}">
                      <a16:colId xmlns="" xmlns:a16="http://schemas.microsoft.com/office/drawing/2014/main" val="20003"/>
                    </a:ext>
                  </a:extLst>
                </a:gridCol>
                <a:gridCol w="1606550">
                  <a:extLst>
                    <a:ext uri="{9D8B030D-6E8A-4147-A177-3AD203B41FA5}">
                      <a16:colId xmlns="" xmlns:a16="http://schemas.microsoft.com/office/drawing/2014/main" val="20004"/>
                    </a:ext>
                  </a:extLst>
                </a:gridCol>
                <a:gridCol w="1781175">
                  <a:extLst>
                    <a:ext uri="{9D8B030D-6E8A-4147-A177-3AD203B41FA5}">
                      <a16:colId xmlns="" xmlns:a16="http://schemas.microsoft.com/office/drawing/2014/main" val="20005"/>
                    </a:ext>
                  </a:extLst>
                </a:gridCol>
              </a:tblGrid>
              <a:tr h="644525">
                <a:tc>
                  <a:txBody>
                    <a:bodyPr/>
                    <a:lstStyle/>
                    <a:p>
                      <a:pPr marL="0" marR="0" lvl="0" indent="0" algn="l" rtl="0">
                        <a:lnSpc>
                          <a:spcPct val="100000"/>
                        </a:lnSpc>
                        <a:spcBef>
                          <a:spcPts val="0"/>
                        </a:spcBef>
                        <a:spcAft>
                          <a:spcPts val="0"/>
                        </a:spcAft>
                        <a:buClr>
                          <a:srgbClr val="FFFFFF"/>
                        </a:buClr>
                        <a:buSzPct val="25000"/>
                        <a:buFont typeface="Arial"/>
                        <a:buNone/>
                      </a:pPr>
                      <a:r>
                        <a:rPr lang="zh-CN" altLang="en-US" sz="1800" b="1" dirty="0">
                          <a:solidFill>
                            <a:srgbClr val="FFFFFF"/>
                          </a:solidFill>
                        </a:rPr>
                        <a:t>人数</a:t>
                      </a:r>
                      <a:endParaRPr lang="en-US" sz="1800" b="1" dirty="0">
                        <a:solidFill>
                          <a:srgbClr val="FFFFFF"/>
                        </a:solidFill>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dirty="0" err="1">
                          <a:solidFill>
                            <a:srgbClr val="FFFFFF"/>
                          </a:solidFill>
                        </a:rPr>
                        <a:t>年日</a:t>
                      </a:r>
                      <a:endParaRPr lang="en-US" sz="1800" b="1" dirty="0">
                        <a:solidFill>
                          <a:srgbClr val="FFFFFF"/>
                        </a:solidFill>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犹大王</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带走的数目</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主要俘虏</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l" rtl="0">
                        <a:lnSpc>
                          <a:spcPct val="100000"/>
                        </a:lnSpc>
                        <a:spcBef>
                          <a:spcPts val="0"/>
                        </a:spcBef>
                        <a:spcAft>
                          <a:spcPts val="0"/>
                        </a:spcAft>
                        <a:buClr>
                          <a:srgbClr val="FFFFFF"/>
                        </a:buClr>
                        <a:buSzPct val="25000"/>
                        <a:buFont typeface="Arial"/>
                        <a:buNone/>
                      </a:pPr>
                      <a:r>
                        <a:rPr lang="en-US" sz="1800" b="1">
                          <a:solidFill>
                            <a:srgbClr val="FFFFFF"/>
                          </a:solidFill>
                        </a:rPr>
                        <a:t>结果</a:t>
                      </a:r>
                      <a:r>
                        <a:rPr lang="en-US" sz="1800" b="1" i="0" u="none" strike="noStrike" cap="none" baseline="0">
                          <a:solidFill>
                            <a:srgbClr val="FFFFFF"/>
                          </a:solidFill>
                          <a:latin typeface="Arial"/>
                          <a:ea typeface="Arial"/>
                          <a:cs typeface="Arial"/>
                          <a:sym typeface="Arial"/>
                        </a:rPr>
                        <a:t>/ </a:t>
                      </a:r>
                      <a:r>
                        <a:rPr lang="en-US" sz="1800" b="1">
                          <a:solidFill>
                            <a:srgbClr val="FFFFFF"/>
                          </a:solidFill>
                        </a:rPr>
                        <a:t>备注</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extLst>
                  <a:ext uri="{0D108BD9-81ED-4DB2-BD59-A6C34878D82A}">
                    <a16:rowId xmlns="" xmlns:a16="http://schemas.microsoft.com/office/drawing/2014/main" val="10000"/>
                  </a:ext>
                </a:extLst>
              </a:tr>
              <a:tr h="119380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1 </a:t>
                      </a:r>
                      <a:r>
                        <a:rPr lang="en-US" sz="1800" b="1" dirty="0"/>
                        <a:t>少</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605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约雅敬</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err="1"/>
                        <a:t>少数</a:t>
                      </a:r>
                      <a:r>
                        <a:rPr lang="en-US" sz="1800" b="1" i="0" u="none" strike="noStrike" cap="none" baseline="0" dirty="0">
                          <a:solidFill>
                            <a:srgbClr val="000000"/>
                          </a:solidFill>
                          <a:latin typeface="Arial"/>
                          <a:ea typeface="Arial"/>
                          <a:cs typeface="Arial"/>
                          <a:sym typeface="Arial"/>
                        </a:rPr>
                        <a:t> </a:t>
                      </a:r>
                      <a:br>
                        <a:rPr lang="en-US" sz="1800" b="1" i="0" u="none" strike="noStrike" cap="none" baseline="0" dirty="0">
                          <a:solidFill>
                            <a:srgbClr val="000000"/>
                          </a:solidFill>
                          <a:latin typeface="Arial"/>
                          <a:ea typeface="Arial"/>
                          <a:cs typeface="Arial"/>
                          <a:sym typeface="Arial"/>
                        </a:rPr>
                      </a:br>
                      <a:r>
                        <a:rPr lang="en-US" sz="1800" b="1" i="0" u="none" strike="noStrike" cap="none" baseline="0" dirty="0">
                          <a:solidFill>
                            <a:srgbClr val="000000"/>
                          </a:solidFill>
                          <a:latin typeface="Arial"/>
                          <a:ea typeface="Arial"/>
                          <a:cs typeface="Arial"/>
                          <a:sym typeface="Arial"/>
                        </a:rPr>
                        <a:t>(</a:t>
                      </a:r>
                      <a:r>
                        <a:rPr lang="en-US" sz="1800" b="1" dirty="0"/>
                        <a:t>但</a:t>
                      </a:r>
                      <a:r>
                        <a:rPr lang="en-US" sz="1800" b="1" i="0" u="none" strike="noStrike" cap="none" baseline="0" dirty="0">
                          <a:solidFill>
                            <a:srgbClr val="000000"/>
                          </a:solidFill>
                          <a:latin typeface="Arial"/>
                          <a:ea typeface="Arial"/>
                          <a:cs typeface="Arial"/>
                          <a:sym typeface="Arial"/>
                        </a:rPr>
                        <a:t> 1:3)</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err="1"/>
                        <a:t>但以理</a:t>
                      </a:r>
                      <a:r>
                        <a:rPr lang="en-US" sz="1800" b="1" i="0" u="none" strike="noStrike" cap="none" baseline="0" dirty="0">
                          <a:solidFill>
                            <a:srgbClr val="000000"/>
                          </a:solidFill>
                          <a:latin typeface="Arial"/>
                          <a:ea typeface="Arial"/>
                          <a:cs typeface="Arial"/>
                          <a:sym typeface="Arial"/>
                        </a:rPr>
                        <a:t>, 3</a:t>
                      </a:r>
                      <a:r>
                        <a:rPr lang="en-US" sz="1800" b="1" dirty="0"/>
                        <a:t>个朋友和贵族和王族</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征收贡物</a:t>
                      </a:r>
                      <a:r>
                        <a:rPr lang="en-US" sz="1800" b="1" i="0" u="none" strike="noStrike" cap="none" baseline="0">
                          <a:solidFill>
                            <a:srgbClr val="000000"/>
                          </a:solidFill>
                          <a:latin typeface="Arial"/>
                          <a:ea typeface="Arial"/>
                          <a:cs typeface="Arial"/>
                          <a:sym typeface="Arial"/>
                        </a:rPr>
                        <a:t>. </a:t>
                      </a:r>
                      <a:r>
                        <a:rPr lang="en-US" sz="1800" b="1"/>
                        <a:t>强大的埃及</a:t>
                      </a:r>
                      <a:r>
                        <a:rPr lang="en-US" sz="1800" b="1" i="0" u="none" strike="noStrike" cap="none" baseline="0">
                          <a:solidFill>
                            <a:srgbClr val="000000"/>
                          </a:solidFill>
                          <a:latin typeface="Arial"/>
                          <a:ea typeface="Arial"/>
                          <a:cs typeface="Arial"/>
                          <a:sym typeface="Arial"/>
                        </a:rPr>
                        <a:t>. </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extLst>
                  <a:ext uri="{0D108BD9-81ED-4DB2-BD59-A6C34878D82A}">
                    <a16:rowId xmlns="" xmlns:a16="http://schemas.microsoft.com/office/drawing/2014/main" val="10001"/>
                  </a:ext>
                </a:extLst>
              </a:tr>
              <a:tr h="64610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2 </a:t>
                      </a:r>
                      <a:r>
                        <a:rPr lang="en-US" sz="1800" b="1" dirty="0"/>
                        <a:t>中</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598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约雅敬</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3023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耶</a:t>
                      </a:r>
                      <a:r>
                        <a:rPr lang="en-US" sz="1800" b="1" i="0" u="none" strike="noStrike" cap="none" baseline="0">
                          <a:solidFill>
                            <a:srgbClr val="000000"/>
                          </a:solidFill>
                          <a:latin typeface="Arial"/>
                          <a:ea typeface="Arial"/>
                          <a:cs typeface="Arial"/>
                          <a:sym typeface="Arial"/>
                        </a:rPr>
                        <a:t> 52:28)</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err="1"/>
                        <a:t>少数驱逐</a:t>
                      </a:r>
                      <a:endParaRPr lang="en-US" sz="1800" b="1" dirty="0"/>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extLst>
                  <a:ext uri="{0D108BD9-81ED-4DB2-BD59-A6C34878D82A}">
                    <a16:rowId xmlns="" xmlns:a16="http://schemas.microsoft.com/office/drawing/2014/main" val="10002"/>
                  </a:ext>
                </a:extLst>
              </a:tr>
              <a:tr h="91915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3 </a:t>
                      </a:r>
                      <a:r>
                        <a:rPr lang="zh-CN" altLang="en-US" sz="1800" b="1" i="0" u="none" strike="noStrike" cap="none" baseline="0" dirty="0">
                          <a:solidFill>
                            <a:srgbClr val="000000"/>
                          </a:solidFill>
                          <a:latin typeface="Arial"/>
                          <a:ea typeface="Arial"/>
                          <a:cs typeface="Arial"/>
                          <a:sym typeface="Arial"/>
                        </a:rPr>
                        <a:t>多</a:t>
                      </a:r>
                      <a:endParaRPr lang="en-US" sz="1800" b="1" dirty="0"/>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597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约雅斤</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10,000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王下</a:t>
                      </a:r>
                      <a:r>
                        <a:rPr lang="en-US" sz="1800" b="1" i="0" u="none" strike="noStrike" cap="none" baseline="0">
                          <a:solidFill>
                            <a:srgbClr val="000000"/>
                          </a:solidFill>
                          <a:latin typeface="Arial"/>
                          <a:ea typeface="Arial"/>
                          <a:cs typeface="Arial"/>
                          <a:sym typeface="Arial"/>
                        </a:rPr>
                        <a:t> 24:14)</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约雅斤</a:t>
                      </a:r>
                      <a:r>
                        <a:rPr lang="en-US" sz="1800" b="1" i="0" u="none" strike="noStrike" cap="none" baseline="0">
                          <a:solidFill>
                            <a:srgbClr val="000000"/>
                          </a:solidFill>
                          <a:latin typeface="Arial"/>
                          <a:ea typeface="Arial"/>
                          <a:cs typeface="Arial"/>
                          <a:sym typeface="Arial"/>
                        </a:rPr>
                        <a:t>,</a:t>
                      </a:r>
                      <a:r>
                        <a:rPr lang="en-US" sz="1800" b="1"/>
                        <a:t> 以西结</a:t>
                      </a:r>
                      <a:r>
                        <a:rPr lang="en-US" sz="1800" b="1" i="0" u="none" strike="noStrike" cap="none" baseline="0">
                          <a:solidFill>
                            <a:srgbClr val="000000"/>
                          </a:solidFill>
                          <a:latin typeface="Arial"/>
                          <a:ea typeface="Arial"/>
                          <a:cs typeface="Arial"/>
                          <a:sym typeface="Arial"/>
                        </a:rPr>
                        <a:t>, </a:t>
                      </a:r>
                      <a:r>
                        <a:rPr lang="en-US" sz="1800" b="1"/>
                        <a:t>末底改</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尼布甲尼撒驱逐许多</a:t>
                      </a:r>
                      <a:r>
                        <a:rPr lang="en-US" sz="1800" b="1" i="0" u="none" strike="noStrike" cap="none" baseline="0">
                          <a:solidFill>
                            <a:srgbClr val="000000"/>
                          </a:solidFill>
                          <a:latin typeface="Arial"/>
                          <a:ea typeface="Arial"/>
                          <a:cs typeface="Arial"/>
                          <a:sym typeface="Arial"/>
                        </a:rPr>
                        <a:t>; </a:t>
                      </a:r>
                      <a:r>
                        <a:rPr lang="en-US" sz="1800" b="1"/>
                        <a:t>安设西底家</a:t>
                      </a:r>
                      <a:r>
                        <a:rPr lang="en-US" sz="1800" b="1" i="0" u="none" strike="noStrike" cap="none" baseline="0">
                          <a:solidFill>
                            <a:srgbClr val="000000"/>
                          </a:solidFill>
                          <a:latin typeface="Arial"/>
                          <a:ea typeface="Arial"/>
                          <a:cs typeface="Arial"/>
                          <a:sym typeface="Arial"/>
                        </a:rPr>
                        <a:t> </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extLst>
                  <a:ext uri="{0D108BD9-81ED-4DB2-BD59-A6C34878D82A}">
                    <a16:rowId xmlns="" xmlns:a16="http://schemas.microsoft.com/office/drawing/2014/main" val="10003"/>
                  </a:ext>
                </a:extLst>
              </a:tr>
              <a:tr h="644525">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4 </a:t>
                      </a:r>
                      <a:r>
                        <a:rPr lang="en-US" sz="1800" b="1"/>
                        <a:t>少</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587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西底家</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832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耶</a:t>
                      </a:r>
                      <a:r>
                        <a:rPr lang="en-US" sz="1800" b="1" i="0" u="none" strike="noStrike" cap="none" baseline="0">
                          <a:solidFill>
                            <a:srgbClr val="000000"/>
                          </a:solidFill>
                          <a:latin typeface="Arial"/>
                          <a:ea typeface="Arial"/>
                          <a:cs typeface="Arial"/>
                          <a:sym typeface="Arial"/>
                        </a:rPr>
                        <a:t> 52:29)</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摧毁前</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extLst>
                  <a:ext uri="{0D108BD9-81ED-4DB2-BD59-A6C34878D82A}">
                    <a16:rowId xmlns="" xmlns:a16="http://schemas.microsoft.com/office/drawing/2014/main" val="10004"/>
                  </a:ext>
                </a:extLst>
              </a:tr>
              <a:tr h="92075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5 </a:t>
                      </a:r>
                      <a:r>
                        <a:rPr lang="zh-CN" altLang="en-US" sz="1800" b="1" i="0" u="none" strike="noStrike" cap="none" baseline="0" dirty="0">
                          <a:solidFill>
                            <a:srgbClr val="000000"/>
                          </a:solidFill>
                          <a:latin typeface="Arial"/>
                          <a:ea typeface="Arial"/>
                          <a:cs typeface="Arial"/>
                          <a:sym typeface="Arial"/>
                        </a:rPr>
                        <a:t>多</a:t>
                      </a:r>
                      <a:endParaRPr lang="en-US" sz="1800" b="1" dirty="0"/>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586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西底家</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ca.  10,400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王下</a:t>
                      </a:r>
                      <a:r>
                        <a:rPr lang="en-US" sz="1800" b="1" i="0" u="none" strike="noStrike" cap="none" baseline="0">
                          <a:solidFill>
                            <a:srgbClr val="000000"/>
                          </a:solidFill>
                          <a:latin typeface="Arial"/>
                          <a:ea typeface="Arial"/>
                          <a:cs typeface="Arial"/>
                          <a:sym typeface="Arial"/>
                        </a:rPr>
                        <a:t> 25:11)</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西底家</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a:t>耶路撒冷和圣殿被毁</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EED3CF"/>
                    </a:solidFill>
                  </a:tcPr>
                </a:tc>
                <a:extLst>
                  <a:ext uri="{0D108BD9-81ED-4DB2-BD59-A6C34878D82A}">
                    <a16:rowId xmlns="" xmlns:a16="http://schemas.microsoft.com/office/drawing/2014/main" val="10005"/>
                  </a:ext>
                </a:extLst>
              </a:tr>
              <a:tr h="919150">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6 </a:t>
                      </a:r>
                      <a:r>
                        <a:rPr lang="en-US" sz="1800" b="1"/>
                        <a:t>少</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582 BC</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a:solidFill>
                            <a:srgbClr val="000000"/>
                          </a:solidFill>
                          <a:latin typeface="Arial"/>
                          <a:ea typeface="Arial"/>
                          <a:cs typeface="Arial"/>
                          <a:sym typeface="Arial"/>
                        </a:rPr>
                        <a:t>745 </a:t>
                      </a:r>
                      <a:br>
                        <a:rPr lang="en-US" sz="1800" b="1" i="0" u="none" strike="noStrike" cap="none" baseline="0">
                          <a:solidFill>
                            <a:srgbClr val="000000"/>
                          </a:solidFill>
                          <a:latin typeface="Arial"/>
                          <a:ea typeface="Arial"/>
                          <a:cs typeface="Arial"/>
                          <a:sym typeface="Arial"/>
                        </a:rPr>
                      </a:br>
                      <a:r>
                        <a:rPr lang="en-US" sz="1800" b="1" i="0" u="none" strike="noStrike" cap="none" baseline="0">
                          <a:solidFill>
                            <a:srgbClr val="000000"/>
                          </a:solidFill>
                          <a:latin typeface="Arial"/>
                          <a:ea typeface="Arial"/>
                          <a:cs typeface="Arial"/>
                          <a:sym typeface="Arial"/>
                        </a:rPr>
                        <a:t>(</a:t>
                      </a:r>
                      <a:r>
                        <a:rPr lang="en-US" sz="1800" b="1"/>
                        <a:t>耶</a:t>
                      </a:r>
                      <a:r>
                        <a:rPr lang="en-US" sz="1800" b="1" i="0" u="none" strike="noStrike" cap="none" baseline="0">
                          <a:solidFill>
                            <a:srgbClr val="000000"/>
                          </a:solidFill>
                          <a:latin typeface="Arial"/>
                          <a:ea typeface="Arial"/>
                          <a:cs typeface="Arial"/>
                          <a:sym typeface="Arial"/>
                        </a:rPr>
                        <a:t> 52:30)</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spcBef>
                          <a:spcPts val="0"/>
                        </a:spcBef>
                        <a:buNone/>
                      </a:pPr>
                      <a:endParaRPr sz="1800" u="none" strike="noStrike" cap="none" baseline="0">
                        <a:solidFill>
                          <a:schemeClr val="dk1"/>
                        </a:solidFill>
                        <a:latin typeface="Georgia"/>
                        <a:ea typeface="Georgia"/>
                        <a:cs typeface="Georgia"/>
                        <a:sym typeface="Georgia"/>
                      </a:endParaRP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1" dirty="0"/>
                        <a:t>耶路撒冷亡国后</a:t>
                      </a:r>
                      <a:r>
                        <a:rPr lang="en-US" sz="1800" b="1" i="0" u="none" strike="noStrike" cap="none" baseline="0" dirty="0">
                          <a:solidFill>
                            <a:srgbClr val="000000"/>
                          </a:solidFill>
                          <a:latin typeface="Arial"/>
                          <a:ea typeface="Arial"/>
                          <a:cs typeface="Arial"/>
                          <a:sym typeface="Arial"/>
                        </a:rPr>
                        <a:t>4 </a:t>
                      </a:r>
                      <a:r>
                        <a:rPr lang="en-US" sz="1800" b="1" dirty="0"/>
                        <a:t>年</a:t>
                      </a:r>
                    </a:p>
                  </a:txBody>
                  <a:tcPr marL="0" marR="0" marT="0" marB="0">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F7EAE9"/>
                    </a:solidFill>
                  </a:tcPr>
                </a:tc>
                <a:extLst>
                  <a:ext uri="{0D108BD9-81ED-4DB2-BD59-A6C34878D82A}">
                    <a16:rowId xmlns="" xmlns:a16="http://schemas.microsoft.com/office/drawing/2014/main" val="10006"/>
                  </a:ext>
                </a:extLst>
              </a:tr>
            </a:tbl>
          </a:graphicData>
        </a:graphic>
      </p:graphicFrame>
      <p:sp>
        <p:nvSpPr>
          <p:cNvPr id="1194" name="Shape 1194"/>
          <p:cNvSpPr txBox="1">
            <a:spLocks noGrp="1"/>
          </p:cNvSpPr>
          <p:nvPr>
            <p:ph type="title" idx="4294967295"/>
          </p:nvPr>
        </p:nvSpPr>
        <p:spPr>
          <a:xfrm>
            <a:off x="0" y="-9525"/>
            <a:ext cx="9112250"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800" b="1" dirty="0" err="1">
                <a:solidFill>
                  <a:schemeClr val="dk1"/>
                </a:solidFill>
                <a:latin typeface="Arial"/>
                <a:ea typeface="Arial"/>
                <a:cs typeface="Arial"/>
                <a:sym typeface="Arial"/>
              </a:rPr>
              <a:t>尼布甲尼撒六次</a:t>
            </a:r>
            <a:r>
              <a:rPr lang="zh-CN" altLang="en-US" sz="2800" b="1" dirty="0">
                <a:solidFill>
                  <a:schemeClr val="dk1"/>
                </a:solidFill>
                <a:latin typeface="Arial"/>
                <a:ea typeface="Arial"/>
                <a:cs typeface="Arial"/>
                <a:sym typeface="Arial"/>
              </a:rPr>
              <a:t>将犹太人掳到</a:t>
            </a:r>
            <a:r>
              <a:rPr lang="en-US" sz="2800" b="1" dirty="0" err="1">
                <a:solidFill>
                  <a:schemeClr val="dk1"/>
                </a:solidFill>
                <a:latin typeface="Arial"/>
                <a:ea typeface="Arial"/>
                <a:cs typeface="Arial"/>
                <a:sym typeface="Arial"/>
              </a:rPr>
              <a:t>巴比伦</a:t>
            </a:r>
            <a:endParaRPr lang="en-US" sz="2800" b="1" dirty="0">
              <a:solidFill>
                <a:schemeClr val="dk1"/>
              </a:solidFill>
              <a:latin typeface="Arial"/>
              <a:ea typeface="Arial"/>
              <a:cs typeface="Arial"/>
              <a:sym typeface="Arial"/>
            </a:endParaRPr>
          </a:p>
        </p:txBody>
      </p:sp>
      <p:sp>
        <p:nvSpPr>
          <p:cNvPr id="1195" name="Shape 1195"/>
          <p:cNvSpPr txBox="1"/>
          <p:nvPr/>
        </p:nvSpPr>
        <p:spPr>
          <a:xfrm>
            <a:off x="8445500" y="0"/>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492</a:t>
            </a:r>
          </a:p>
        </p:txBody>
      </p:sp>
      <p:sp>
        <p:nvSpPr>
          <p:cNvPr id="1196" name="Shape 1196"/>
          <p:cNvSpPr/>
          <p:nvPr/>
        </p:nvSpPr>
        <p:spPr>
          <a:xfrm>
            <a:off x="848410" y="3128961"/>
            <a:ext cx="647700" cy="863599"/>
          </a:xfrm>
          <a:prstGeom prst="right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197" name="Shape 1197"/>
          <p:cNvSpPr/>
          <p:nvPr/>
        </p:nvSpPr>
        <p:spPr>
          <a:xfrm>
            <a:off x="848410" y="4672012"/>
            <a:ext cx="647700" cy="863599"/>
          </a:xfrm>
          <a:prstGeom prst="right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Tree>
  </p:cSld>
  <p:clrMapOvr>
    <a:masterClrMapping/>
  </p:clrMapOvr>
  <p:transition spd="slow">
    <p:cut/>
  </p:transition>
</p:sld>
</file>

<file path=ppt/slides/slide141.xml><?xml version="1.0" encoding="utf-8"?>
<p:sld xmlns:a="http://schemas.openxmlformats.org/drawingml/2006/main" xmlns:r="http://schemas.openxmlformats.org/officeDocument/2006/relationships" xmlns:p="http://schemas.openxmlformats.org/presentationml/2006/main">
  <p:cSld>
    <p:bg>
      <p:bgPr>
        <a:gradFill>
          <a:gsLst>
            <a:gs pos="0">
              <a:schemeClr val="dk2"/>
            </a:gs>
            <a:gs pos="100000">
              <a:srgbClr val="002F5E"/>
            </a:gs>
          </a:gsLst>
          <a:lin ang="5400000" scaled="0"/>
        </a:gradFill>
        <a:effectLst/>
      </p:bgPr>
    </p:bg>
    <p:spTree>
      <p:nvGrpSpPr>
        <p:cNvPr id="1" name="Shape 1217"/>
        <p:cNvGrpSpPr/>
        <p:nvPr/>
      </p:nvGrpSpPr>
      <p:grpSpPr>
        <a:xfrm>
          <a:off x="0" y="0"/>
          <a:ext cx="0" cy="0"/>
          <a:chOff x="0" y="0"/>
          <a:chExt cx="0" cy="0"/>
        </a:xfrm>
      </p:grpSpPr>
      <p:pic>
        <p:nvPicPr>
          <p:cNvPr id="1218" name="Shape 1218"/>
          <p:cNvPicPr preferRelativeResize="0"/>
          <p:nvPr/>
        </p:nvPicPr>
        <p:blipFill rotWithShape="1">
          <a:blip r:embed="rId3">
            <a:alphaModFix/>
          </a:blip>
          <a:srcRect t="61013" r="50833"/>
          <a:stretch/>
        </p:blipFill>
        <p:spPr>
          <a:xfrm>
            <a:off x="0" y="1143000"/>
            <a:ext cx="9144000" cy="5038724"/>
          </a:xfrm>
          <a:prstGeom prst="rect">
            <a:avLst/>
          </a:prstGeom>
          <a:noFill/>
          <a:ln>
            <a:noFill/>
          </a:ln>
        </p:spPr>
      </p:pic>
      <p:sp>
        <p:nvSpPr>
          <p:cNvPr id="1219" name="Shape 1219"/>
          <p:cNvSpPr txBox="1">
            <a:spLocks noGrp="1"/>
          </p:cNvSpPr>
          <p:nvPr>
            <p:ph type="title"/>
          </p:nvPr>
        </p:nvSpPr>
        <p:spPr>
          <a:xfrm>
            <a:off x="685800" y="-76200"/>
            <a:ext cx="7543800" cy="685799"/>
          </a:xfrm>
          <a:prstGeom prst="rect">
            <a:avLst/>
          </a:prstGeom>
          <a:noFill/>
          <a:ln>
            <a:noFill/>
          </a:ln>
        </p:spPr>
        <p:txBody>
          <a:bodyPr lIns="92075" tIns="46025" rIns="92075" bIns="46025"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a:solidFill>
                  <a:schemeClr val="lt1"/>
                </a:solidFill>
                <a:latin typeface="Arial"/>
                <a:ea typeface="Arial"/>
                <a:cs typeface="Arial"/>
                <a:sym typeface="Arial"/>
              </a:rPr>
              <a:t>被掳的图表</a:t>
            </a:r>
          </a:p>
        </p:txBody>
      </p:sp>
      <p:sp>
        <p:nvSpPr>
          <p:cNvPr id="1220" name="Shape 1220"/>
          <p:cNvSpPr txBox="1"/>
          <p:nvPr/>
        </p:nvSpPr>
        <p:spPr>
          <a:xfrm>
            <a:off x="7391400" y="76200"/>
            <a:ext cx="16763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232 &amp; 342</a:t>
            </a:r>
          </a:p>
        </p:txBody>
      </p:sp>
      <p:sp>
        <p:nvSpPr>
          <p:cNvPr id="1221" name="Shape 1221"/>
          <p:cNvSpPr txBox="1"/>
          <p:nvPr/>
        </p:nvSpPr>
        <p:spPr>
          <a:xfrm rot="-60000">
            <a:off x="4495799" y="5726111"/>
            <a:ext cx="4111625" cy="419099"/>
          </a:xfrm>
          <a:prstGeom prst="rect">
            <a:avLst/>
          </a:prstGeom>
          <a:solidFill>
            <a:schemeClr val="l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1222" name="Shape 1222"/>
          <p:cNvSpPr txBox="1"/>
          <p:nvPr/>
        </p:nvSpPr>
        <p:spPr>
          <a:xfrm rot="-60000">
            <a:off x="4568824" y="5719762"/>
            <a:ext cx="3581399" cy="2460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90"/>
              </a:buClr>
              <a:buSzPct val="25000"/>
              <a:buFont typeface="Arial"/>
              <a:buNone/>
            </a:pPr>
            <a:r>
              <a:rPr lang="en-US" sz="1000" b="1" i="1" u="none" strike="noStrike" cap="none" baseline="0">
                <a:solidFill>
                  <a:srgbClr val="000090"/>
                </a:solidFill>
                <a:latin typeface="Arial"/>
                <a:ea typeface="Arial"/>
                <a:cs typeface="Arial"/>
                <a:sym typeface="Arial"/>
              </a:rPr>
              <a:t>The Babylonian Exile</a:t>
            </a:r>
          </a:p>
        </p:txBody>
      </p:sp>
      <p:sp>
        <p:nvSpPr>
          <p:cNvPr id="1223" name="Shape 1223"/>
          <p:cNvSpPr txBox="1"/>
          <p:nvPr/>
        </p:nvSpPr>
        <p:spPr>
          <a:xfrm rot="-60000">
            <a:off x="4568824" y="5886450"/>
            <a:ext cx="4038599"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800" b="1" i="0" u="none" strike="noStrike" cap="none" baseline="0">
                <a:solidFill>
                  <a:srgbClr val="000000"/>
                </a:solidFill>
                <a:latin typeface="Arial"/>
                <a:ea typeface="Arial"/>
                <a:cs typeface="Arial"/>
                <a:sym typeface="Arial"/>
              </a:rPr>
              <a:t>John C. Whitcomb, 4</a:t>
            </a:r>
            <a:r>
              <a:rPr lang="en-US" sz="800" b="1" i="0" u="none" strike="noStrike" cap="none" baseline="30000">
                <a:solidFill>
                  <a:srgbClr val="000000"/>
                </a:solidFill>
                <a:latin typeface="Arial"/>
                <a:ea typeface="Arial"/>
                <a:cs typeface="Arial"/>
                <a:sym typeface="Arial"/>
              </a:rPr>
              <a:t>th</a:t>
            </a:r>
            <a:r>
              <a:rPr lang="en-US" sz="800" b="1" i="0" u="none" strike="noStrike" cap="none" baseline="0">
                <a:solidFill>
                  <a:srgbClr val="000000"/>
                </a:solidFill>
                <a:latin typeface="Arial"/>
                <a:ea typeface="Arial"/>
                <a:cs typeface="Arial"/>
                <a:sym typeface="Arial"/>
              </a:rPr>
              <a:t> rev. ed., Winona Lake, IN: BMH Books, 1962, 1968</a:t>
            </a:r>
          </a:p>
        </p:txBody>
      </p:sp>
    </p:spTree>
  </p:cSld>
  <p:clrMapOvr>
    <a:masterClrMapping/>
  </p:clrMapOvr>
  <p:transition spd="slow">
    <p:cut/>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3" name="AutoShape 1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endParaRPr lang="en-GB" altLang="en-US" kern="1200">
              <a:solidFill>
                <a:srgbClr val="FFFFFF"/>
              </a:solidFill>
              <a:cs typeface="+mn-cs"/>
            </a:endParaRPr>
          </a:p>
        </p:txBody>
      </p:sp>
      <p:sp>
        <p:nvSpPr>
          <p:cNvPr id="35852" name="AutoShape 12"/>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A9">
                  <a:gamma/>
                  <a:shade val="46275"/>
                  <a:invGamma/>
                </a:srgbClr>
              </a:gs>
            </a:gsLst>
            <a:path path="rect">
              <a:fillToRect r="100000" b="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endParaRPr lang="en-GB" altLang="en-US" kern="1200">
              <a:solidFill>
                <a:srgbClr val="FFFFFF"/>
              </a:solidFill>
              <a:cs typeface="+mn-cs"/>
            </a:endParaRPr>
          </a:p>
        </p:txBody>
      </p:sp>
      <p:sp>
        <p:nvSpPr>
          <p:cNvPr id="35844" name="Text Box 4"/>
          <p:cNvSpPr txBox="1">
            <a:spLocks noChangeArrowheads="1"/>
          </p:cNvSpPr>
          <p:nvPr/>
        </p:nvSpPr>
        <p:spPr bwMode="auto">
          <a:xfrm>
            <a:off x="5105400" y="1981200"/>
            <a:ext cx="3657600" cy="5794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200" b="1" u="sng" kern="1200">
                <a:solidFill>
                  <a:srgbClr val="FFFFFF"/>
                </a:solidFill>
                <a:effectLst>
                  <a:outerShdw blurRad="38100" dist="38100" dir="2700000" algn="tl">
                    <a:srgbClr val="000000"/>
                  </a:outerShdw>
                </a:effectLst>
                <a:latin typeface="Times New Roman" charset="0"/>
                <a:ea typeface="SimSun" charset="0"/>
                <a:cs typeface="SimSun" charset="0"/>
              </a:rPr>
              <a:t>假</a:t>
            </a:r>
          </a:p>
        </p:txBody>
      </p:sp>
      <p:sp>
        <p:nvSpPr>
          <p:cNvPr id="35845" name="Text Box 5"/>
          <p:cNvSpPr txBox="1">
            <a:spLocks noChangeArrowheads="1"/>
          </p:cNvSpPr>
          <p:nvPr/>
        </p:nvSpPr>
        <p:spPr bwMode="auto">
          <a:xfrm>
            <a:off x="5257800" y="3381375"/>
            <a:ext cx="26670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r>
              <a:rPr lang="ja-JP" altLang="en-US" sz="3600" b="1" kern="1200">
                <a:solidFill>
                  <a:srgbClr val="FFFFFF"/>
                </a:solidFill>
                <a:cs typeface="+mn-cs"/>
              </a:rPr>
              <a:t>“</a:t>
            </a:r>
            <a:r>
              <a:rPr lang="zh-CN" altLang="en-US" sz="3600" b="1" kern="1200">
                <a:solidFill>
                  <a:srgbClr val="FFFFFF"/>
                </a:solidFill>
                <a:ea typeface="SimSun" pitchFamily="2" charset="-122"/>
                <a:cs typeface="+mn-cs"/>
              </a:rPr>
              <a:t>两年之后你会回来</a:t>
            </a:r>
            <a:r>
              <a:rPr lang="en-US" altLang="ja-JP" sz="3600" b="1" kern="1200">
                <a:solidFill>
                  <a:srgbClr val="FFFFFF"/>
                </a:solidFill>
                <a:cs typeface="+mn-cs"/>
              </a:rPr>
              <a:t>!</a:t>
            </a:r>
            <a:r>
              <a:rPr lang="ja-JP" altLang="en-US" sz="3600" b="1" kern="1200">
                <a:solidFill>
                  <a:srgbClr val="FFFFFF"/>
                </a:solidFill>
                <a:cs typeface="+mn-cs"/>
              </a:rPr>
              <a:t>”</a:t>
            </a:r>
            <a:endParaRPr lang="en-US" altLang="en-US" sz="2800" b="1" i="1" kern="1200">
              <a:solidFill>
                <a:srgbClr val="FFFFFF"/>
              </a:solidFill>
              <a:latin typeface="Times New Roman" pitchFamily="18" charset="0"/>
              <a:cs typeface="+mn-cs"/>
            </a:endParaRPr>
          </a:p>
        </p:txBody>
      </p:sp>
      <p:sp>
        <p:nvSpPr>
          <p:cNvPr id="35846" name="Rectangle 6"/>
          <p:cNvSpPr>
            <a:spLocks noGrp="1" noChangeArrowheads="1"/>
          </p:cNvSpPr>
          <p:nvPr>
            <p:ph type="ctrTitle"/>
          </p:nvPr>
        </p:nvSpPr>
        <p:spPr>
          <a:xfrm>
            <a:off x="0" y="531813"/>
            <a:ext cx="9372600" cy="625475"/>
          </a:xfrm>
          <a:solidFill>
            <a:schemeClr val="bg2"/>
          </a:solidFill>
          <a:extLst>
            <a:ext uri="{FAA26D3D-D897-4be2-8F04-BA451C77F1D7}">
              <ma14:placeholderFlag xmlns:ma14="http://schemas.microsoft.com/office/mac/drawingml/2011/main" val="1"/>
            </a:ext>
          </a:extLst>
        </p:spPr>
        <p:txBody>
          <a:bodyPr/>
          <a:lstStyle/>
          <a:p>
            <a:pPr eaLnBrk="1" hangingPunct="1"/>
            <a:r>
              <a:rPr lang="zh-CN" altLang="en-US" sz="3500">
                <a:solidFill>
                  <a:schemeClr val="bg1"/>
                </a:solidFill>
                <a:ea typeface="SimSun" pitchFamily="2" charset="-122"/>
              </a:rPr>
              <a:t>耶利米书</a:t>
            </a:r>
            <a:r>
              <a:rPr lang="en-US" altLang="ja-JP" sz="3500">
                <a:solidFill>
                  <a:schemeClr val="bg1"/>
                </a:solidFill>
              </a:rPr>
              <a:t> (25:11-12) </a:t>
            </a:r>
            <a:r>
              <a:rPr lang="zh-CN" altLang="en-US" sz="3500">
                <a:solidFill>
                  <a:schemeClr val="bg1"/>
                </a:solidFill>
                <a:ea typeface="SimSun" pitchFamily="2" charset="-122"/>
              </a:rPr>
              <a:t>相对哈拿尼雅</a:t>
            </a:r>
            <a:r>
              <a:rPr lang="en-US" altLang="ja-JP" sz="3500">
                <a:solidFill>
                  <a:schemeClr val="bg1"/>
                </a:solidFill>
              </a:rPr>
              <a:t> (28:2-3)</a:t>
            </a:r>
            <a:endParaRPr lang="en-US" altLang="en-US">
              <a:solidFill>
                <a:schemeClr val="bg1"/>
              </a:solidFill>
            </a:endParaRPr>
          </a:p>
        </p:txBody>
      </p:sp>
      <p:sp>
        <p:nvSpPr>
          <p:cNvPr id="35847" name="Text Box 7"/>
          <p:cNvSpPr txBox="1">
            <a:spLocks noChangeArrowheads="1"/>
          </p:cNvSpPr>
          <p:nvPr/>
        </p:nvSpPr>
        <p:spPr bwMode="auto">
          <a:xfrm>
            <a:off x="76200" y="1965325"/>
            <a:ext cx="3810000" cy="579438"/>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200" b="1" u="sng" kern="1200">
                <a:solidFill>
                  <a:srgbClr val="000000"/>
                </a:solidFill>
                <a:effectLst>
                  <a:outerShdw blurRad="38100" dist="38100" dir="2700000" algn="tl">
                    <a:srgbClr val="FFFFFF"/>
                  </a:outerShdw>
                </a:effectLst>
                <a:latin typeface="Times New Roman" charset="0"/>
                <a:ea typeface="SimSun" charset="0"/>
                <a:cs typeface="SimSun" charset="0"/>
              </a:rPr>
              <a:t>真</a:t>
            </a:r>
          </a:p>
        </p:txBody>
      </p:sp>
      <p:sp>
        <p:nvSpPr>
          <p:cNvPr id="35848" name="Text Box 8"/>
          <p:cNvSpPr txBox="1">
            <a:spLocks noChangeArrowheads="1"/>
          </p:cNvSpPr>
          <p:nvPr/>
        </p:nvSpPr>
        <p:spPr bwMode="auto">
          <a:xfrm>
            <a:off x="-152400" y="3381375"/>
            <a:ext cx="25908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85763" indent="-385763"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r>
              <a:rPr lang="ja-JP" altLang="en-US" sz="3600" b="1" kern="1200">
                <a:solidFill>
                  <a:srgbClr val="FFFFFF"/>
                </a:solidFill>
                <a:cs typeface="+mn-cs"/>
              </a:rPr>
              <a:t>“</a:t>
            </a:r>
            <a:r>
              <a:rPr lang="zh-CN" altLang="en-US" sz="3600" b="1" kern="1200">
                <a:solidFill>
                  <a:srgbClr val="FFFFFF"/>
                </a:solidFill>
                <a:ea typeface="SimSun" pitchFamily="2" charset="-122"/>
                <a:cs typeface="+mn-cs"/>
              </a:rPr>
              <a:t>你会存留70年！</a:t>
            </a:r>
            <a:r>
              <a:rPr lang="ja-JP" altLang="en-US" sz="3600" b="1" kern="1200">
                <a:solidFill>
                  <a:srgbClr val="FFFFFF"/>
                </a:solidFill>
                <a:cs typeface="+mn-cs"/>
              </a:rPr>
              <a:t>”</a:t>
            </a:r>
            <a:endParaRPr lang="en-US" altLang="en-US" sz="2800" b="1" i="1" kern="1200">
              <a:solidFill>
                <a:srgbClr val="FFFFFF"/>
              </a:solidFill>
              <a:latin typeface="Times New Roman" pitchFamily="18" charset="0"/>
              <a:cs typeface="+mn-cs"/>
            </a:endParaRPr>
          </a:p>
        </p:txBody>
      </p:sp>
      <p:sp>
        <p:nvSpPr>
          <p:cNvPr id="35850" name="Text Box 10"/>
          <p:cNvSpPr txBox="1">
            <a:spLocks noChangeArrowheads="1"/>
          </p:cNvSpPr>
          <p:nvPr/>
        </p:nvSpPr>
        <p:spPr bwMode="auto">
          <a:xfrm>
            <a:off x="4572000" y="5562600"/>
            <a:ext cx="4343400" cy="1190625"/>
          </a:xfrm>
          <a:prstGeom prst="rect">
            <a:avLst/>
          </a:prstGeom>
          <a:solidFill>
            <a:srgbClr val="FF0000"/>
          </a:solidFill>
          <a:ln>
            <a:noFill/>
          </a:ln>
          <a:effectLst>
            <a:outerShdw blurRad="63500" dist="38099" dir="2700000" algn="ctr" rotWithShape="0">
              <a:srgbClr val="660066">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r>
              <a:rPr lang="zh-CN" altLang="en-US" sz="3600" b="1" kern="1200">
                <a:solidFill>
                  <a:srgbClr val="FFFFFF"/>
                </a:solidFill>
                <a:ea typeface="SimSun" pitchFamily="2" charset="-122"/>
                <a:cs typeface="+mn-cs"/>
              </a:rPr>
              <a:t>两个月后就死了</a:t>
            </a:r>
            <a:r>
              <a:rPr lang="en-US" altLang="ja-JP" sz="3600" b="1" kern="1200">
                <a:solidFill>
                  <a:srgbClr val="FFFFFF"/>
                </a:solidFill>
                <a:cs typeface="+mn-cs"/>
              </a:rPr>
              <a:t> (28:17)</a:t>
            </a:r>
            <a:endParaRPr lang="en-US" altLang="en-US" sz="2800" b="1" i="1" kern="1200">
              <a:solidFill>
                <a:srgbClr val="FFFFFF"/>
              </a:solidFill>
              <a:latin typeface="Times New Roman" pitchFamily="18" charset="0"/>
              <a:cs typeface="+mn-cs"/>
            </a:endParaRPr>
          </a:p>
        </p:txBody>
      </p:sp>
      <p:sp>
        <p:nvSpPr>
          <p:cNvPr id="35851"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a:noFill/>
          </a:ln>
          <a:effectLst>
            <a:outerShdw blurRad="63500" dist="38099" dir="2700000" algn="ctr" rotWithShape="0">
              <a:schemeClr val="tx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r>
              <a:rPr lang="zh-CN" altLang="en-US" sz="3600" b="1" kern="1200">
                <a:solidFill>
                  <a:srgbClr val="FFFFFF"/>
                </a:solidFill>
                <a:ea typeface="SimSun" pitchFamily="2" charset="-122"/>
                <a:cs typeface="+mn-cs"/>
              </a:rPr>
              <a:t>活超过23年 </a:t>
            </a:r>
          </a:p>
          <a:p>
            <a:pPr algn="ctr" eaLnBrk="1" fontAlgn="base" hangingPunct="1">
              <a:spcBef>
                <a:spcPct val="0"/>
              </a:spcBef>
              <a:spcAft>
                <a:spcPct val="0"/>
              </a:spcAft>
            </a:pPr>
            <a:r>
              <a:rPr lang="zh-CN" altLang="en-US" sz="3600" b="1" kern="1200">
                <a:solidFill>
                  <a:srgbClr val="FFFFFF"/>
                </a:solidFill>
                <a:ea typeface="SimSun" pitchFamily="2" charset="-122"/>
                <a:cs typeface="+mn-cs"/>
              </a:rPr>
              <a:t>(51:64) </a:t>
            </a:r>
          </a:p>
        </p:txBody>
      </p:sp>
    </p:spTree>
    <p:extLst>
      <p:ext uri="{BB962C8B-B14F-4D97-AF65-F5344CB8AC3E}">
        <p14:creationId xmlns:p14="http://schemas.microsoft.com/office/powerpoint/2010/main" val="39382400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26</a:t>
            </a:r>
          </a:p>
        </p:txBody>
      </p:sp>
    </p:spTree>
    <p:extLst>
      <p:ext uri="{BB962C8B-B14F-4D97-AF65-F5344CB8AC3E}">
        <p14:creationId xmlns:p14="http://schemas.microsoft.com/office/powerpoint/2010/main" val="28050287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27</a:t>
            </a:r>
          </a:p>
        </p:txBody>
      </p:sp>
    </p:spTree>
    <p:extLst>
      <p:ext uri="{BB962C8B-B14F-4D97-AF65-F5344CB8AC3E}">
        <p14:creationId xmlns:p14="http://schemas.microsoft.com/office/powerpoint/2010/main" val="287334046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descr="page_5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3788" y="3933825"/>
            <a:ext cx="2095500" cy="2170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78" name="AutoShape 9"/>
          <p:cNvSpPr>
            <a:spLocks noChangeArrowheads="1"/>
          </p:cNvSpPr>
          <p:nvPr/>
        </p:nvSpPr>
        <p:spPr bwMode="auto">
          <a:xfrm>
            <a:off x="179388" y="981075"/>
            <a:ext cx="6192837" cy="5876925"/>
          </a:xfrm>
          <a:prstGeom prst="cloudCallout">
            <a:avLst>
              <a:gd name="adj1" fmla="val 55204"/>
              <a:gd name="adj2" fmla="val 15560"/>
            </a:avLst>
          </a:prstGeom>
          <a:solidFill>
            <a:schemeClr val="accent1">
              <a:alpha val="30196"/>
            </a:schemeClr>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6979" name="Rectangle 2"/>
          <p:cNvSpPr>
            <a:spLocks noGrp="1" noChangeArrowheads="1"/>
          </p:cNvSpPr>
          <p:nvPr>
            <p:ph type="title"/>
          </p:nvPr>
        </p:nvSpPr>
        <p:spPr/>
        <p:txBody>
          <a:bodyPr/>
          <a:lstStyle/>
          <a:p>
            <a:pPr eaLnBrk="1" hangingPunct="1"/>
            <a:r>
              <a:rPr lang="zh-CN" altLang="en-US" dirty="0">
                <a:latin typeface="Arial" charset="0"/>
              </a:rPr>
              <a:t>耶利米向西底家王</a:t>
            </a:r>
            <a:endParaRPr lang="en-US" dirty="0">
              <a:latin typeface="Arial" charset="0"/>
            </a:endParaRPr>
          </a:p>
        </p:txBody>
      </p:sp>
      <p:sp>
        <p:nvSpPr>
          <p:cNvPr id="126980" name="Rectangle 3"/>
          <p:cNvSpPr>
            <a:spLocks noGrp="1" noChangeArrowheads="1"/>
          </p:cNvSpPr>
          <p:nvPr>
            <p:ph type="body" idx="1"/>
          </p:nvPr>
        </p:nvSpPr>
        <p:spPr>
          <a:xfrm>
            <a:off x="1187450" y="1628775"/>
            <a:ext cx="4394200" cy="4419600"/>
          </a:xfrm>
        </p:spPr>
        <p:txBody>
          <a:bodyPr/>
          <a:lstStyle/>
          <a:p>
            <a:pPr eaLnBrk="1" hangingPunct="1">
              <a:buNone/>
            </a:pPr>
            <a:r>
              <a:rPr lang="en-US" altLang="zh-CN" sz="2800" dirty="0">
                <a:solidFill>
                  <a:schemeClr val="bg2"/>
                </a:solidFill>
                <a:latin typeface="Trebuchet MS" charset="0"/>
                <a:ea typeface="宋体" charset="0"/>
                <a:cs typeface="宋体" charset="0"/>
              </a:rPr>
              <a:t> </a:t>
            </a:r>
            <a:r>
              <a:rPr lang="ru-RU" altLang="zh-CN" sz="2800" b="1" i="1" dirty="0">
                <a:solidFill>
                  <a:schemeClr val="bg2"/>
                </a:solidFill>
                <a:latin typeface="Trebuchet MS" charset="0"/>
                <a:ea typeface="宋体" charset="0"/>
                <a:cs typeface="宋体" charset="0"/>
              </a:rPr>
              <a:t>"</a:t>
            </a:r>
            <a:r>
              <a:rPr lang="zh-CN" altLang="en-US" sz="2800" b="1" i="1" dirty="0">
                <a:solidFill>
                  <a:schemeClr val="bg2"/>
                </a:solidFill>
                <a:latin typeface="Trebuchet MS" charset="0"/>
                <a:ea typeface="宋体" charset="0"/>
                <a:cs typeface="宋体" charset="0"/>
              </a:rPr>
              <a:t>我照着这一切话对犹大王西底家说：“你</a:t>
            </a:r>
            <a:r>
              <a:rPr lang="zh-CN" altLang="en-US" sz="2800" b="1" i="1" dirty="0">
                <a:solidFill>
                  <a:srgbClr val="0070C0"/>
                </a:solidFill>
                <a:latin typeface="Trebuchet MS" charset="0"/>
                <a:ea typeface="宋体" charset="0"/>
                <a:cs typeface="宋体" charset="0"/>
              </a:rPr>
              <a:t>们要把颈项放在巴比伦王的轭下，服事他和他的人民，就可以生存。</a:t>
            </a:r>
            <a:r>
              <a:rPr lang="zh-CN" altLang="en-US" sz="2800" b="1" i="1" dirty="0">
                <a:solidFill>
                  <a:schemeClr val="bg2"/>
                </a:solidFill>
                <a:latin typeface="Trebuchet MS" charset="0"/>
                <a:ea typeface="宋体" charset="0"/>
                <a:cs typeface="宋体" charset="0"/>
              </a:rPr>
              <a:t>你和你的人民为甚么要因刀剑、饥荒和瘟疫而死，正如耶和华论到不肯服事巴比伦王的国家所说的一样呢？</a:t>
            </a:r>
            <a:r>
              <a:rPr lang="ru-RU" altLang="zh-CN" sz="2800" b="1" i="1" dirty="0">
                <a:solidFill>
                  <a:schemeClr val="bg2"/>
                </a:solidFill>
                <a:latin typeface="Trebuchet MS" charset="0"/>
                <a:ea typeface="宋体" charset="0"/>
                <a:cs typeface="宋体" charset="0"/>
              </a:rPr>
              <a:t>"</a:t>
            </a:r>
            <a:endParaRPr lang="en-US" altLang="zh-CN" sz="2800" dirty="0">
              <a:latin typeface="Trebuchet MS" charset="0"/>
              <a:ea typeface="宋体" charset="0"/>
              <a:cs typeface="宋体" charset="0"/>
            </a:endParaRPr>
          </a:p>
        </p:txBody>
      </p:sp>
      <p:sp>
        <p:nvSpPr>
          <p:cNvPr id="126981" name="Text Box 8"/>
          <p:cNvSpPr txBox="1">
            <a:spLocks noChangeArrowheads="1"/>
          </p:cNvSpPr>
          <p:nvPr/>
        </p:nvSpPr>
        <p:spPr bwMode="auto">
          <a:xfrm>
            <a:off x="6084888" y="836613"/>
            <a:ext cx="2449512"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2200" b="0" i="0" u="none" strike="noStrike" kern="1200" cap="none" spc="0" normalizeH="0" baseline="0" noProof="0" dirty="0">
                <a:ln>
                  <a:noFill/>
                </a:ln>
                <a:solidFill>
                  <a:srgbClr val="FFFF00"/>
                </a:solidFill>
                <a:effectLst/>
                <a:uLnTx/>
                <a:uFillTx/>
                <a:latin typeface="Times New Roman" charset="0"/>
                <a:ea typeface="宋体" charset="0"/>
              </a:rPr>
              <a:t>耶利米 </a:t>
            </a:r>
            <a:r>
              <a:rPr kumimoji="0" lang="en-US" sz="2200" b="0" i="0" u="none" strike="noStrike" kern="1200" cap="none" spc="0" normalizeH="0" baseline="0" noProof="0" dirty="0">
                <a:ln>
                  <a:noFill/>
                </a:ln>
                <a:solidFill>
                  <a:srgbClr val="FFFF00"/>
                </a:solidFill>
                <a:effectLst/>
                <a:uLnTx/>
                <a:uFillTx/>
                <a:latin typeface="Times New Roman" charset="0"/>
                <a:ea typeface="宋体" charset="0"/>
              </a:rPr>
              <a:t>27:12, 13</a:t>
            </a:r>
          </a:p>
        </p:txBody>
      </p:sp>
    </p:spTree>
    <p:extLst>
      <p:ext uri="{BB962C8B-B14F-4D97-AF65-F5344CB8AC3E}">
        <p14:creationId xmlns:p14="http://schemas.microsoft.com/office/powerpoint/2010/main" val="563102882"/>
      </p:ext>
    </p:extLst>
  </p:cSld>
  <p:clrMapOvr>
    <a:overrideClrMapping bg1="lt1" tx1="dk1" bg2="lt2" tx2="dk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5715000" y="55700"/>
            <a:ext cx="3429000" cy="1374329"/>
          </a:xfrm>
          <a:solidFill>
            <a:srgbClr val="FFFFFF"/>
          </a:solidFill>
        </p:spPr>
        <p:txBody>
          <a:bodyPr/>
          <a:lstStyle/>
          <a:p>
            <a:pPr eaLnBrk="1" hangingPunct="1"/>
            <a:r>
              <a:rPr lang="en-US" sz="3200" b="1" dirty="0" err="1">
                <a:solidFill>
                  <a:schemeClr val="dk1"/>
                </a:solidFill>
                <a:latin typeface="Arial"/>
                <a:ea typeface="Arial"/>
                <a:cs typeface="Arial"/>
                <a:sym typeface="Arial"/>
              </a:rPr>
              <a:t>耶路撒冷首领抗拒巴比伦的统治</a:t>
            </a:r>
            <a:endParaRPr lang="en-US" sz="3200" b="1" dirty="0">
              <a:solidFill>
                <a:schemeClr val="tx1"/>
              </a:solidFill>
              <a:latin typeface="Arial" charset="0"/>
              <a:ea typeface="ＭＳ Ｐゴシック" charset="0"/>
              <a:cs typeface="Arial" charset="0"/>
            </a:endParaRPr>
          </a:p>
        </p:txBody>
      </p:sp>
      <p:sp>
        <p:nvSpPr>
          <p:cNvPr id="151555" name="Text Box 4"/>
          <p:cNvSpPr txBox="1">
            <a:spLocks noChangeArrowheads="1"/>
          </p:cNvSpPr>
          <p:nvPr/>
        </p:nvSpPr>
        <p:spPr bwMode="auto">
          <a:xfrm>
            <a:off x="5878285" y="2251075"/>
            <a:ext cx="30480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buClr>
                <a:srgbClr val="000000"/>
              </a:buClr>
              <a:buSzPct val="25000"/>
            </a:pPr>
            <a:r>
              <a:rPr lang="ko-KR" altLang="en-US" sz="2800" b="1" dirty="0" err="1"/>
              <a:t>耶利米戴上一个轭预表犹大的未来将降服与巴比伦</a:t>
            </a:r>
            <a:r>
              <a:rPr lang="en-US" altLang="ko-KR" sz="2800" b="1" dirty="0">
                <a:solidFill>
                  <a:srgbClr val="000000"/>
                </a:solidFill>
                <a:latin typeface="Arial"/>
                <a:ea typeface="Arial"/>
                <a:cs typeface="Arial"/>
              </a:rPr>
              <a:t>.</a:t>
            </a:r>
          </a:p>
          <a:p>
            <a:pPr lvl="0"/>
            <a:endParaRPr lang="ko-KR" altLang="en-US" sz="2800" b="1" dirty="0">
              <a:solidFill>
                <a:srgbClr val="000000"/>
              </a:solidFill>
              <a:latin typeface="Arial"/>
              <a:ea typeface="Arial"/>
              <a:cs typeface="Arial"/>
            </a:endParaRPr>
          </a:p>
        </p:txBody>
      </p:sp>
      <p:sp>
        <p:nvSpPr>
          <p:cNvPr id="151556" name="Rectangle 4"/>
          <p:cNvSpPr>
            <a:spLocks noChangeArrowheads="1"/>
          </p:cNvSpPr>
          <p:nvPr/>
        </p:nvSpPr>
        <p:spPr bwMode="auto">
          <a:xfrm>
            <a:off x="7215188" y="5967413"/>
            <a:ext cx="143500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lvl="0">
              <a:buClr>
                <a:srgbClr val="800000"/>
              </a:buClr>
              <a:buSzPct val="25000"/>
            </a:pPr>
            <a:r>
              <a:rPr lang="en-US" sz="2400" b="1" dirty="0" err="1">
                <a:solidFill>
                  <a:srgbClr val="800000"/>
                </a:solidFill>
              </a:rPr>
              <a:t>耶</a:t>
            </a:r>
            <a:r>
              <a:rPr lang="en-US" sz="2400" b="1" dirty="0">
                <a:solidFill>
                  <a:srgbClr val="800000"/>
                </a:solidFill>
              </a:rPr>
              <a:t> 27–28</a:t>
            </a:r>
          </a:p>
        </p:txBody>
      </p:sp>
      <p:pic>
        <p:nvPicPr>
          <p:cNvPr id="3" name="Picture 2"/>
          <p:cNvPicPr>
            <a:picLocks noChangeAspect="1"/>
          </p:cNvPicPr>
          <p:nvPr/>
        </p:nvPicPr>
        <p:blipFill>
          <a:blip r:embed="rId3"/>
          <a:stretch>
            <a:fillRect/>
          </a:stretch>
        </p:blipFill>
        <p:spPr>
          <a:xfrm>
            <a:off x="961320" y="222112"/>
            <a:ext cx="4486644" cy="6090959"/>
          </a:xfrm>
          <a:prstGeom prst="rect">
            <a:avLst/>
          </a:prstGeom>
        </p:spPr>
      </p:pic>
      <p:pic>
        <p:nvPicPr>
          <p:cNvPr id="2" name="Picture 1"/>
          <p:cNvPicPr>
            <a:picLocks noChangeAspect="1"/>
          </p:cNvPicPr>
          <p:nvPr/>
        </p:nvPicPr>
        <p:blipFill>
          <a:blip r:embed="rId4"/>
          <a:stretch>
            <a:fillRect/>
          </a:stretch>
        </p:blipFill>
        <p:spPr>
          <a:xfrm>
            <a:off x="0" y="1780674"/>
            <a:ext cx="9144000" cy="5077326"/>
          </a:xfrm>
          <a:prstGeom prst="rect">
            <a:avLst/>
          </a:prstGeom>
        </p:spPr>
      </p:pic>
    </p:spTree>
    <p:extLst>
      <p:ext uri="{BB962C8B-B14F-4D97-AF65-F5344CB8AC3E}">
        <p14:creationId xmlns:p14="http://schemas.microsoft.com/office/powerpoint/2010/main" val="43229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28</a:t>
            </a:r>
          </a:p>
        </p:txBody>
      </p:sp>
    </p:spTree>
    <p:extLst>
      <p:ext uri="{BB962C8B-B14F-4D97-AF65-F5344CB8AC3E}">
        <p14:creationId xmlns:p14="http://schemas.microsoft.com/office/powerpoint/2010/main" val="234339510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3" name="AutoShape 1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endParaRPr lang="en-GB" altLang="en-US" kern="1200">
              <a:solidFill>
                <a:srgbClr val="FFFFFF"/>
              </a:solidFill>
              <a:cs typeface="+mn-cs"/>
            </a:endParaRPr>
          </a:p>
        </p:txBody>
      </p:sp>
      <p:sp>
        <p:nvSpPr>
          <p:cNvPr id="35852" name="AutoShape 12"/>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A9">
                  <a:gamma/>
                  <a:shade val="46275"/>
                  <a:invGamma/>
                </a:srgbClr>
              </a:gs>
            </a:gsLst>
            <a:path path="rect">
              <a:fillToRect r="100000" b="10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ot="10800000"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endParaRPr lang="en-GB" altLang="en-US" kern="1200">
              <a:solidFill>
                <a:srgbClr val="FFFFFF"/>
              </a:solidFill>
              <a:cs typeface="+mn-cs"/>
            </a:endParaRPr>
          </a:p>
        </p:txBody>
      </p:sp>
      <p:sp>
        <p:nvSpPr>
          <p:cNvPr id="35844" name="Text Box 4"/>
          <p:cNvSpPr txBox="1">
            <a:spLocks noChangeArrowheads="1"/>
          </p:cNvSpPr>
          <p:nvPr/>
        </p:nvSpPr>
        <p:spPr bwMode="auto">
          <a:xfrm>
            <a:off x="5105400" y="1981200"/>
            <a:ext cx="3657600" cy="57943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200" b="1" u="sng" kern="1200">
                <a:solidFill>
                  <a:srgbClr val="FFFFFF"/>
                </a:solidFill>
                <a:effectLst>
                  <a:outerShdw blurRad="38100" dist="38100" dir="2700000" algn="tl">
                    <a:srgbClr val="000000"/>
                  </a:outerShdw>
                </a:effectLst>
                <a:latin typeface="Times New Roman" charset="0"/>
                <a:ea typeface="SimSun" charset="0"/>
                <a:cs typeface="SimSun" charset="0"/>
              </a:rPr>
              <a:t>假</a:t>
            </a:r>
          </a:p>
        </p:txBody>
      </p:sp>
      <p:sp>
        <p:nvSpPr>
          <p:cNvPr id="35845" name="Text Box 5"/>
          <p:cNvSpPr txBox="1">
            <a:spLocks noChangeArrowheads="1"/>
          </p:cNvSpPr>
          <p:nvPr/>
        </p:nvSpPr>
        <p:spPr bwMode="auto">
          <a:xfrm>
            <a:off x="5257800" y="3381375"/>
            <a:ext cx="26670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r>
              <a:rPr lang="ja-JP" altLang="en-US" sz="3600" b="1" kern="1200">
                <a:solidFill>
                  <a:srgbClr val="FFFFFF"/>
                </a:solidFill>
                <a:cs typeface="+mn-cs"/>
              </a:rPr>
              <a:t>“</a:t>
            </a:r>
            <a:r>
              <a:rPr lang="zh-CN" altLang="en-US" sz="3600" b="1" kern="1200">
                <a:solidFill>
                  <a:srgbClr val="FFFFFF"/>
                </a:solidFill>
                <a:ea typeface="SimSun" pitchFamily="2" charset="-122"/>
                <a:cs typeface="+mn-cs"/>
              </a:rPr>
              <a:t>两年之后你会回来</a:t>
            </a:r>
            <a:r>
              <a:rPr lang="en-US" altLang="ja-JP" sz="3600" b="1" kern="1200">
                <a:solidFill>
                  <a:srgbClr val="FFFFFF"/>
                </a:solidFill>
                <a:cs typeface="+mn-cs"/>
              </a:rPr>
              <a:t>!</a:t>
            </a:r>
            <a:r>
              <a:rPr lang="ja-JP" altLang="en-US" sz="3600" b="1" kern="1200">
                <a:solidFill>
                  <a:srgbClr val="FFFFFF"/>
                </a:solidFill>
                <a:cs typeface="+mn-cs"/>
              </a:rPr>
              <a:t>”</a:t>
            </a:r>
            <a:endParaRPr lang="en-US" altLang="en-US" sz="2800" b="1" i="1" kern="1200">
              <a:solidFill>
                <a:srgbClr val="FFFFFF"/>
              </a:solidFill>
              <a:latin typeface="Times New Roman" pitchFamily="18" charset="0"/>
              <a:cs typeface="+mn-cs"/>
            </a:endParaRPr>
          </a:p>
        </p:txBody>
      </p:sp>
      <p:sp>
        <p:nvSpPr>
          <p:cNvPr id="35846" name="Rectangle 6"/>
          <p:cNvSpPr>
            <a:spLocks noGrp="1" noChangeArrowheads="1"/>
          </p:cNvSpPr>
          <p:nvPr>
            <p:ph type="ctrTitle"/>
          </p:nvPr>
        </p:nvSpPr>
        <p:spPr>
          <a:xfrm>
            <a:off x="0" y="531813"/>
            <a:ext cx="9372600" cy="625475"/>
          </a:xfrm>
          <a:solidFill>
            <a:schemeClr val="bg2"/>
          </a:solidFill>
          <a:extLst>
            <a:ext uri="{FAA26D3D-D897-4be2-8F04-BA451C77F1D7}">
              <ma14:placeholderFlag xmlns:ma14="http://schemas.microsoft.com/office/mac/drawingml/2011/main" val="1"/>
            </a:ext>
          </a:extLst>
        </p:spPr>
        <p:txBody>
          <a:bodyPr/>
          <a:lstStyle/>
          <a:p>
            <a:pPr eaLnBrk="1" hangingPunct="1"/>
            <a:r>
              <a:rPr lang="zh-CN" altLang="en-US" sz="3500">
                <a:solidFill>
                  <a:schemeClr val="bg1"/>
                </a:solidFill>
                <a:ea typeface="SimSun" pitchFamily="2" charset="-122"/>
              </a:rPr>
              <a:t>耶利米书</a:t>
            </a:r>
            <a:r>
              <a:rPr lang="en-US" altLang="ja-JP" sz="3500">
                <a:solidFill>
                  <a:schemeClr val="bg1"/>
                </a:solidFill>
              </a:rPr>
              <a:t> (25:11-12) </a:t>
            </a:r>
            <a:r>
              <a:rPr lang="zh-CN" altLang="en-US" sz="3500">
                <a:solidFill>
                  <a:schemeClr val="bg1"/>
                </a:solidFill>
                <a:ea typeface="SimSun" pitchFamily="2" charset="-122"/>
              </a:rPr>
              <a:t>相对哈拿尼雅</a:t>
            </a:r>
            <a:r>
              <a:rPr lang="en-US" altLang="ja-JP" sz="3500">
                <a:solidFill>
                  <a:schemeClr val="bg1"/>
                </a:solidFill>
              </a:rPr>
              <a:t> (28:2-3)</a:t>
            </a:r>
            <a:endParaRPr lang="en-US" altLang="en-US">
              <a:solidFill>
                <a:schemeClr val="bg1"/>
              </a:solidFill>
            </a:endParaRPr>
          </a:p>
        </p:txBody>
      </p:sp>
      <p:sp>
        <p:nvSpPr>
          <p:cNvPr id="35847" name="Text Box 7"/>
          <p:cNvSpPr txBox="1">
            <a:spLocks noChangeArrowheads="1"/>
          </p:cNvSpPr>
          <p:nvPr/>
        </p:nvSpPr>
        <p:spPr bwMode="auto">
          <a:xfrm>
            <a:off x="76200" y="1965325"/>
            <a:ext cx="3810000" cy="579438"/>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200" b="1" u="sng" kern="1200">
                <a:solidFill>
                  <a:srgbClr val="000000"/>
                </a:solidFill>
                <a:effectLst>
                  <a:outerShdw blurRad="38100" dist="38100" dir="2700000" algn="tl">
                    <a:srgbClr val="FFFFFF"/>
                  </a:outerShdw>
                </a:effectLst>
                <a:latin typeface="Times New Roman" charset="0"/>
                <a:ea typeface="SimSun" charset="0"/>
                <a:cs typeface="SimSun" charset="0"/>
              </a:rPr>
              <a:t>真</a:t>
            </a:r>
          </a:p>
        </p:txBody>
      </p:sp>
      <p:sp>
        <p:nvSpPr>
          <p:cNvPr id="35848" name="Text Box 8"/>
          <p:cNvSpPr txBox="1">
            <a:spLocks noChangeArrowheads="1"/>
          </p:cNvSpPr>
          <p:nvPr/>
        </p:nvSpPr>
        <p:spPr bwMode="auto">
          <a:xfrm>
            <a:off x="-152400" y="3381375"/>
            <a:ext cx="2590800" cy="1190625"/>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85763" indent="-385763"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r>
              <a:rPr lang="ja-JP" altLang="en-US" sz="3600" b="1" kern="1200">
                <a:solidFill>
                  <a:srgbClr val="FFFFFF"/>
                </a:solidFill>
                <a:cs typeface="+mn-cs"/>
              </a:rPr>
              <a:t>“</a:t>
            </a:r>
            <a:r>
              <a:rPr lang="zh-CN" altLang="en-US" sz="3600" b="1" kern="1200">
                <a:solidFill>
                  <a:srgbClr val="FFFFFF"/>
                </a:solidFill>
                <a:ea typeface="SimSun" pitchFamily="2" charset="-122"/>
                <a:cs typeface="+mn-cs"/>
              </a:rPr>
              <a:t>你会存留70年！</a:t>
            </a:r>
            <a:r>
              <a:rPr lang="ja-JP" altLang="en-US" sz="3600" b="1" kern="1200">
                <a:solidFill>
                  <a:srgbClr val="FFFFFF"/>
                </a:solidFill>
                <a:cs typeface="+mn-cs"/>
              </a:rPr>
              <a:t>”</a:t>
            </a:r>
            <a:endParaRPr lang="en-US" altLang="en-US" sz="2800" b="1" i="1" kern="1200">
              <a:solidFill>
                <a:srgbClr val="FFFFFF"/>
              </a:solidFill>
              <a:latin typeface="Times New Roman" pitchFamily="18" charset="0"/>
              <a:cs typeface="+mn-cs"/>
            </a:endParaRPr>
          </a:p>
        </p:txBody>
      </p:sp>
      <p:sp>
        <p:nvSpPr>
          <p:cNvPr id="35850" name="Text Box 10"/>
          <p:cNvSpPr txBox="1">
            <a:spLocks noChangeArrowheads="1"/>
          </p:cNvSpPr>
          <p:nvPr/>
        </p:nvSpPr>
        <p:spPr bwMode="auto">
          <a:xfrm>
            <a:off x="4572000" y="5562600"/>
            <a:ext cx="4343400" cy="1190625"/>
          </a:xfrm>
          <a:prstGeom prst="rect">
            <a:avLst/>
          </a:prstGeom>
          <a:solidFill>
            <a:srgbClr val="FF0000"/>
          </a:solidFill>
          <a:ln>
            <a:noFill/>
          </a:ln>
          <a:effectLst>
            <a:outerShdw blurRad="63500" dist="38099" dir="2700000" algn="ctr" rotWithShape="0">
              <a:srgbClr val="660066">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r>
              <a:rPr lang="zh-CN" altLang="en-US" sz="3600" b="1" kern="1200">
                <a:solidFill>
                  <a:srgbClr val="FFFFFF"/>
                </a:solidFill>
                <a:ea typeface="SimSun" pitchFamily="2" charset="-122"/>
                <a:cs typeface="+mn-cs"/>
              </a:rPr>
              <a:t>两个月后就死了</a:t>
            </a:r>
            <a:r>
              <a:rPr lang="en-US" altLang="ja-JP" sz="3600" b="1" kern="1200">
                <a:solidFill>
                  <a:srgbClr val="FFFFFF"/>
                </a:solidFill>
                <a:cs typeface="+mn-cs"/>
              </a:rPr>
              <a:t> (28:17)</a:t>
            </a:r>
            <a:endParaRPr lang="en-US" altLang="en-US" sz="2800" b="1" i="1" kern="1200">
              <a:solidFill>
                <a:srgbClr val="FFFFFF"/>
              </a:solidFill>
              <a:latin typeface="Times New Roman" pitchFamily="18" charset="0"/>
              <a:cs typeface="+mn-cs"/>
            </a:endParaRPr>
          </a:p>
        </p:txBody>
      </p:sp>
      <p:sp>
        <p:nvSpPr>
          <p:cNvPr id="35851"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a:noFill/>
          </a:ln>
          <a:effectLst>
            <a:outerShdw blurRad="63500" dist="38099" dir="2700000" algn="ctr" rotWithShape="0">
              <a:schemeClr val="tx2">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r>
              <a:rPr lang="zh-CN" altLang="en-US" sz="3600" b="1" kern="1200">
                <a:solidFill>
                  <a:srgbClr val="FFFFFF"/>
                </a:solidFill>
                <a:ea typeface="SimSun" pitchFamily="2" charset="-122"/>
                <a:cs typeface="+mn-cs"/>
              </a:rPr>
              <a:t>活超过23年 </a:t>
            </a:r>
          </a:p>
          <a:p>
            <a:pPr algn="ctr" eaLnBrk="1" fontAlgn="base" hangingPunct="1">
              <a:spcBef>
                <a:spcPct val="0"/>
              </a:spcBef>
              <a:spcAft>
                <a:spcPct val="0"/>
              </a:spcAft>
            </a:pPr>
            <a:r>
              <a:rPr lang="zh-CN" altLang="en-US" sz="3600" b="1" kern="1200">
                <a:solidFill>
                  <a:srgbClr val="FFFFFF"/>
                </a:solidFill>
                <a:ea typeface="SimSun" pitchFamily="2" charset="-122"/>
                <a:cs typeface="+mn-cs"/>
              </a:rPr>
              <a:t>(51:64) </a:t>
            </a:r>
          </a:p>
        </p:txBody>
      </p:sp>
    </p:spTree>
    <p:extLst>
      <p:ext uri="{BB962C8B-B14F-4D97-AF65-F5344CB8AC3E}">
        <p14:creationId xmlns:p14="http://schemas.microsoft.com/office/powerpoint/2010/main" val="24331896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29</a:t>
            </a:r>
          </a:p>
        </p:txBody>
      </p:sp>
    </p:spTree>
    <p:extLst>
      <p:ext uri="{BB962C8B-B14F-4D97-AF65-F5344CB8AC3E}">
        <p14:creationId xmlns:p14="http://schemas.microsoft.com/office/powerpoint/2010/main" val="245962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smtClean="0">
                <a:effectLst>
                  <a:glow rad="127000">
                    <a:schemeClr val="tx1"/>
                  </a:glow>
                </a:effectLst>
                <a:latin typeface="Arial" charset="0"/>
                <a:ea typeface="ＭＳ Ｐゴシック" charset="0"/>
                <a:cs typeface="ＭＳ Ｐゴシック" charset="0"/>
              </a:rPr>
              <a:t>上帝给我们有限的责备但是有无限的</a:t>
            </a:r>
            <a:r>
              <a:rPr lang="zh-CN" altLang="en-US" sz="4800" b="1" dirty="0" smtClean="0">
                <a:solidFill>
                  <a:srgbClr val="FFFF00"/>
                </a:solidFill>
                <a:effectLst>
                  <a:glow rad="127000">
                    <a:schemeClr val="tx1"/>
                  </a:glow>
                </a:effectLst>
                <a:latin typeface="Arial" charset="0"/>
                <a:ea typeface="ＭＳ Ｐゴシック" charset="0"/>
                <a:cs typeface="ＭＳ Ｐゴシック" charset="0"/>
              </a:rPr>
              <a:t>祝福</a:t>
            </a:r>
            <a:r>
              <a:rPr lang="en-US" sz="4800" b="1" dirty="0">
                <a:effectLst>
                  <a:glow rad="127000">
                    <a:schemeClr val="tx1"/>
                  </a:glow>
                </a:effectLst>
                <a:latin typeface="Arial" charset="0"/>
                <a:ea typeface="ＭＳ Ｐゴシック" charset="0"/>
                <a:cs typeface="ＭＳ Ｐゴシック" charset="0"/>
              </a:rPr>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2–45).</a:t>
            </a:r>
          </a:p>
        </p:txBody>
      </p:sp>
      <p:sp>
        <p:nvSpPr>
          <p:cNvPr id="2" name="Rectangle 1"/>
          <p:cNvSpPr/>
          <p:nvPr/>
        </p:nvSpPr>
        <p:spPr>
          <a:xfrm>
            <a:off x="136625" y="4420380"/>
            <a:ext cx="4235398" cy="1200329"/>
          </a:xfrm>
          <a:prstGeom prst="rect">
            <a:avLst/>
          </a:prstGeom>
        </p:spPr>
        <p:txBody>
          <a:bodyPr wrap="square">
            <a:spAutoFit/>
          </a:bodyPr>
          <a:lstStyle/>
          <a:p>
            <a:pPr lvl="0" defTabSz="457200">
              <a:defRPr/>
            </a:pPr>
            <a:r>
              <a:rPr lang="zh-CN" altLang="en-US" sz="3600" b="1" dirty="0">
                <a:solidFill>
                  <a:schemeClr val="bg1"/>
                </a:solidFill>
                <a:effectLst>
                  <a:glow rad="127000">
                    <a:schemeClr val="tx1"/>
                  </a:glow>
                </a:effectLst>
                <a:latin typeface="Arial" charset="0"/>
                <a:ea typeface="ＭＳ Ｐゴシック" charset="0"/>
                <a:cs typeface="ＭＳ Ｐゴシック" charset="0"/>
              </a:rPr>
              <a:t>上帝如何</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安慰</a:t>
            </a:r>
            <a:r>
              <a:rPr lang="zh-CN" altLang="en-US" sz="3600" b="1" dirty="0">
                <a:solidFill>
                  <a:schemeClr val="bg1"/>
                </a:solidFill>
                <a:effectLst>
                  <a:glow rad="127000">
                    <a:schemeClr val="tx1"/>
                  </a:glow>
                </a:effectLst>
                <a:latin typeface="Arial" charset="0"/>
                <a:ea typeface="ＭＳ Ｐゴシック" charset="0"/>
                <a:cs typeface="ＭＳ Ｐゴシック" charset="0"/>
              </a:rPr>
              <a:t>那些在他管教下的人</a:t>
            </a:r>
            <a:r>
              <a:rPr lang="en-US" sz="3600" b="1" dirty="0">
                <a:effectLst>
                  <a:glow rad="127000">
                    <a:schemeClr val="tx1"/>
                  </a:glow>
                </a:effectLst>
                <a:latin typeface="Arial" charset="0"/>
                <a:ea typeface="ＭＳ Ｐゴシック" charset="0"/>
                <a:cs typeface="ＭＳ Ｐゴシック" charset="0"/>
              </a:rPr>
              <a:t>?</a:t>
            </a:r>
            <a:endParaRPr lang="en-US" sz="3600" b="1" kern="1200" dirty="0">
              <a:solidFill>
                <a:srgbClr val="FFFFFF"/>
              </a:solidFill>
              <a:effectLst>
                <a:glow rad="228600">
                  <a:srgbClr val="000000"/>
                </a:glow>
              </a:effectLst>
              <a:ea typeface="Osaka"/>
            </a:endParaRPr>
          </a:p>
        </p:txBody>
      </p:sp>
    </p:spTree>
    <p:extLst>
      <p:ext uri="{BB962C8B-B14F-4D97-AF65-F5344CB8AC3E}">
        <p14:creationId xmlns:p14="http://schemas.microsoft.com/office/powerpoint/2010/main" val="1129935517"/>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DSS"/>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304800" y="1600200"/>
            <a:ext cx="38100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4000" b="1" u="sng" kern="1200">
                <a:solidFill>
                  <a:srgbClr val="FFFFFF"/>
                </a:solidFill>
                <a:ea typeface="SimSun" charset="0"/>
                <a:cs typeface="SimSun" charset="0"/>
              </a:rPr>
              <a:t>圣经</a:t>
            </a:r>
            <a:endParaRPr lang="zh-CN" altLang="en-US" sz="3200" b="1" i="1" u="sng" kern="1200">
              <a:solidFill>
                <a:srgbClr val="FFFFFF"/>
              </a:solidFill>
              <a:latin typeface="Times New Roman" charset="0"/>
              <a:ea typeface="SimSun" charset="0"/>
              <a:cs typeface="SimSun" charset="0"/>
            </a:endParaRPr>
          </a:p>
        </p:txBody>
      </p:sp>
      <p:sp>
        <p:nvSpPr>
          <p:cNvPr id="23557" name="Rectangle 5"/>
          <p:cNvSpPr>
            <a:spLocks noGrp="1" noChangeArrowheads="1"/>
          </p:cNvSpPr>
          <p:nvPr>
            <p:ph type="title" idx="4294967295"/>
          </p:nvPr>
        </p:nvSpPr>
        <p:spPr>
          <a:xfrm>
            <a:off x="-228600" y="501650"/>
            <a:ext cx="9296400" cy="914400"/>
          </a:xfrm>
          <a:gradFill rotWithShape="0">
            <a:gsLst>
              <a:gs pos="0">
                <a:schemeClr val="tx2">
                  <a:alpha val="3998"/>
                </a:schemeClr>
              </a:gs>
              <a:gs pos="100000">
                <a:srgbClr val="000000">
                  <a:alpha val="3998"/>
                </a:srgbClr>
              </a:gs>
            </a:gsLst>
            <a:lin ang="5400000" scaled="1"/>
          </a:gradFill>
          <a:effectLst>
            <a:outerShdw blurRad="63500" dist="35921" dir="2700000" algn="ctr" rotWithShape="0">
              <a:schemeClr val="tx2">
                <a:alpha val="74997"/>
              </a:schemeClr>
            </a:outerShdw>
          </a:effectLst>
        </p:spPr>
        <p:txBody>
          <a:bodyPr/>
          <a:lstStyle/>
          <a:p>
            <a:pPr eaLnBrk="1" hangingPunct="1">
              <a:defRPr/>
            </a:pPr>
            <a:r>
              <a:rPr lang="zh-CN" altLang="en-US" b="1">
                <a:solidFill>
                  <a:schemeClr val="bg1"/>
                </a:solidFill>
                <a:ea typeface="SimSun" charset="0"/>
                <a:cs typeface="SimSun" charset="0"/>
              </a:rPr>
              <a:t>先知之间有什么分别？</a:t>
            </a:r>
            <a:endParaRPr lang="zh-CN" altLang="en-US">
              <a:ea typeface="SimSun" charset="0"/>
              <a:cs typeface="SimSun" charset="0"/>
            </a:endParaRPr>
          </a:p>
        </p:txBody>
      </p:sp>
      <p:sp>
        <p:nvSpPr>
          <p:cNvPr id="23558" name="Text Box 6"/>
          <p:cNvSpPr txBox="1">
            <a:spLocks noChangeArrowheads="1"/>
          </p:cNvSpPr>
          <p:nvPr/>
        </p:nvSpPr>
        <p:spPr bwMode="auto">
          <a:xfrm>
            <a:off x="4572000" y="1628775"/>
            <a:ext cx="3657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4000" b="1" u="sng" kern="1200">
                <a:solidFill>
                  <a:srgbClr val="FFFFFF"/>
                </a:solidFill>
                <a:ea typeface="SimSun" charset="0"/>
                <a:cs typeface="SimSun" charset="0"/>
              </a:rPr>
              <a:t>外邦</a:t>
            </a:r>
            <a:endParaRPr lang="zh-CN" altLang="en-US" sz="3200" b="1" i="1" u="sng" kern="1200">
              <a:solidFill>
                <a:srgbClr val="FFFFFF"/>
              </a:solidFill>
              <a:latin typeface="Times New Roman" charset="0"/>
              <a:ea typeface="SimSun" charset="0"/>
              <a:cs typeface="SimSun" charset="0"/>
            </a:endParaRPr>
          </a:p>
        </p:txBody>
      </p:sp>
      <p:sp>
        <p:nvSpPr>
          <p:cNvPr id="23559" name="Text Box 7"/>
          <p:cNvSpPr txBox="1">
            <a:spLocks noChangeArrowheads="1"/>
          </p:cNvSpPr>
          <p:nvPr/>
        </p:nvSpPr>
        <p:spPr bwMode="auto">
          <a:xfrm>
            <a:off x="304800" y="26352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不求别人的帮助</a:t>
            </a:r>
            <a:endParaRPr lang="en-US" sz="2800" b="1" i="1" kern="1200">
              <a:solidFill>
                <a:srgbClr val="FFFFFF"/>
              </a:solidFill>
              <a:latin typeface="Times New Roman" charset="0"/>
              <a:ea typeface="SimSun" charset="0"/>
              <a:cs typeface="SimSun" charset="0"/>
            </a:endParaRPr>
          </a:p>
        </p:txBody>
      </p:sp>
      <p:sp>
        <p:nvSpPr>
          <p:cNvPr id="23560" name="Text Box 8"/>
          <p:cNvSpPr txBox="1">
            <a:spLocks noChangeArrowheads="1"/>
          </p:cNvSpPr>
          <p:nvPr/>
        </p:nvSpPr>
        <p:spPr bwMode="auto">
          <a:xfrm>
            <a:off x="4572000" y="263525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预言术</a:t>
            </a:r>
            <a:endParaRPr lang="en-US" altLang="zh-CN" sz="2800" b="1" i="1" kern="1200">
              <a:solidFill>
                <a:srgbClr val="FFFFFF"/>
              </a:solidFill>
              <a:latin typeface="Times New Roman" charset="0"/>
              <a:ea typeface="SimSun" charset="0"/>
              <a:cs typeface="SimSun" charset="0"/>
            </a:endParaRPr>
          </a:p>
        </p:txBody>
      </p:sp>
      <p:sp>
        <p:nvSpPr>
          <p:cNvPr id="23561" name="Text Box 9"/>
          <p:cNvSpPr txBox="1">
            <a:spLocks noChangeArrowheads="1"/>
          </p:cNvSpPr>
          <p:nvPr/>
        </p:nvSpPr>
        <p:spPr bwMode="auto">
          <a:xfrm>
            <a:off x="304800" y="36576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来自神的呼召</a:t>
            </a:r>
            <a:endParaRPr lang="en-US" sz="2800" b="1" i="1" kern="1200">
              <a:solidFill>
                <a:srgbClr val="FFFFFF"/>
              </a:solidFill>
              <a:latin typeface="Times New Roman" charset="0"/>
              <a:ea typeface="SimSun" charset="0"/>
              <a:cs typeface="SimSun" charset="0"/>
            </a:endParaRPr>
          </a:p>
        </p:txBody>
      </p:sp>
      <p:sp>
        <p:nvSpPr>
          <p:cNvPr id="23562" name="Text Box 10"/>
          <p:cNvSpPr txBox="1">
            <a:spLocks noChangeArrowheads="1"/>
          </p:cNvSpPr>
          <p:nvPr/>
        </p:nvSpPr>
        <p:spPr bwMode="auto">
          <a:xfrm>
            <a:off x="4572000" y="362585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自称是先知</a:t>
            </a:r>
            <a:endParaRPr lang="en-US" altLang="zh-CN" sz="2800" b="1" i="1" kern="1200">
              <a:solidFill>
                <a:srgbClr val="FFFFFF"/>
              </a:solidFill>
              <a:latin typeface="Times New Roman" charset="0"/>
              <a:ea typeface="SimSun" charset="0"/>
              <a:cs typeface="SimSun" charset="0"/>
            </a:endParaRPr>
          </a:p>
        </p:txBody>
      </p:sp>
      <p:sp>
        <p:nvSpPr>
          <p:cNvPr id="23564" name="Text Box 12"/>
          <p:cNvSpPr txBox="1">
            <a:spLocks noChangeArrowheads="1"/>
          </p:cNvSpPr>
          <p:nvPr/>
        </p:nvSpPr>
        <p:spPr bwMode="auto">
          <a:xfrm>
            <a:off x="304800" y="46164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任何地方</a:t>
            </a:r>
            <a:endParaRPr lang="en-US" sz="2800" b="1" i="1" kern="1200">
              <a:solidFill>
                <a:srgbClr val="FFFFFF"/>
              </a:solidFill>
              <a:latin typeface="Times New Roman" charset="0"/>
              <a:ea typeface="SimSun" charset="0"/>
              <a:cs typeface="SimSun" charset="0"/>
            </a:endParaRPr>
          </a:p>
        </p:txBody>
      </p:sp>
      <p:sp>
        <p:nvSpPr>
          <p:cNvPr id="23565" name="Text Box 13"/>
          <p:cNvSpPr txBox="1">
            <a:spLocks noChangeArrowheads="1"/>
          </p:cNvSpPr>
          <p:nvPr/>
        </p:nvSpPr>
        <p:spPr bwMode="auto">
          <a:xfrm>
            <a:off x="4572000" y="461645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宗教场所</a:t>
            </a:r>
            <a:endParaRPr lang="en-US" altLang="zh-CN" sz="2800" b="1" i="1" kern="1200">
              <a:solidFill>
                <a:srgbClr val="FFFFFF"/>
              </a:solidFill>
              <a:latin typeface="Times New Roman" charset="0"/>
              <a:ea typeface="SimSun" charset="0"/>
              <a:cs typeface="SimSun" charset="0"/>
            </a:endParaRPr>
          </a:p>
        </p:txBody>
      </p:sp>
      <p:sp>
        <p:nvSpPr>
          <p:cNvPr id="23566" name="Text Box 14"/>
          <p:cNvSpPr txBox="1">
            <a:spLocks noChangeArrowheads="1"/>
          </p:cNvSpPr>
          <p:nvPr/>
        </p:nvSpPr>
        <p:spPr bwMode="auto">
          <a:xfrm>
            <a:off x="304800" y="560705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提醒</a:t>
            </a:r>
            <a:endParaRPr lang="en-US" sz="2800" b="1" i="1" kern="1200">
              <a:solidFill>
                <a:srgbClr val="FFFFFF"/>
              </a:solidFill>
              <a:latin typeface="Times New Roman" charset="0"/>
              <a:ea typeface="SimSun" charset="0"/>
              <a:cs typeface="SimSun" charset="0"/>
            </a:endParaRPr>
          </a:p>
        </p:txBody>
      </p:sp>
      <p:sp>
        <p:nvSpPr>
          <p:cNvPr id="23567" name="Text Box 15"/>
          <p:cNvSpPr txBox="1">
            <a:spLocks noChangeArrowheads="1"/>
          </p:cNvSpPr>
          <p:nvPr/>
        </p:nvSpPr>
        <p:spPr bwMode="auto">
          <a:xfrm>
            <a:off x="4572000" y="560705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预言未来</a:t>
            </a:r>
            <a:endParaRPr lang="en-US" altLang="zh-CN" sz="2800" b="1" i="1" kern="1200">
              <a:solidFill>
                <a:srgbClr val="FFFFFF"/>
              </a:solidFill>
              <a:latin typeface="Times New Roman" charset="0"/>
              <a:ea typeface="SimSun" charset="0"/>
              <a:cs typeface="SimSun" charset="0"/>
            </a:endParaRPr>
          </a:p>
        </p:txBody>
      </p:sp>
      <p:sp>
        <p:nvSpPr>
          <p:cNvPr id="23569" name="Text Box 17"/>
          <p:cNvSpPr txBox="1">
            <a:spLocks noChangeArrowheads="1"/>
          </p:cNvSpPr>
          <p:nvPr/>
        </p:nvSpPr>
        <p:spPr bwMode="auto">
          <a:xfrm>
            <a:off x="7772400" y="0"/>
            <a:ext cx="1371600"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2400" b="1" kern="1200">
                <a:solidFill>
                  <a:srgbClr val="FFFFFF"/>
                </a:solidFill>
                <a:cs typeface="+mn-cs"/>
              </a:rPr>
              <a:t>186a-b</a:t>
            </a:r>
            <a:endParaRPr lang="en-US" altLang="en-US" sz="2400" b="1" i="1" kern="1200">
              <a:solidFill>
                <a:srgbClr val="FFFFFF"/>
              </a:solidFill>
              <a:latin typeface="Times New Roman" pitchFamily="18" charset="0"/>
              <a:cs typeface="+mn-cs"/>
            </a:endParaRPr>
          </a:p>
        </p:txBody>
      </p:sp>
    </p:spTree>
    <p:extLst>
      <p:ext uri="{BB962C8B-B14F-4D97-AF65-F5344CB8AC3E}">
        <p14:creationId xmlns:p14="http://schemas.microsoft.com/office/powerpoint/2010/main" val="42941882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ppt_w</p:attrName>
                                        </p:attrNameLst>
                                      </p:cBhvr>
                                      <p:tavLst>
                                        <p:tav tm="0">
                                          <p:val>
                                            <p:fltVal val="0"/>
                                          </p:val>
                                        </p:tav>
                                        <p:tav tm="100000">
                                          <p:val>
                                            <p:strVal val="#ppt_w"/>
                                          </p:val>
                                        </p:tav>
                                      </p:tavLst>
                                    </p:anim>
                                    <p:anim calcmode="lin" valueType="num">
                                      <p:cBhvr>
                                        <p:cTn id="8" dur="1000" fill="hold"/>
                                        <p:tgtEl>
                                          <p:spTgt spid="23559"/>
                                        </p:tgtEl>
                                        <p:attrNameLst>
                                          <p:attrName>ppt_h</p:attrName>
                                        </p:attrNameLst>
                                      </p:cBhvr>
                                      <p:tavLst>
                                        <p:tav tm="0">
                                          <p:val>
                                            <p:fltVal val="0"/>
                                          </p:val>
                                        </p:tav>
                                        <p:tav tm="100000">
                                          <p:val>
                                            <p:strVal val="#ppt_h"/>
                                          </p:val>
                                        </p:tav>
                                      </p:tavLst>
                                    </p:anim>
                                    <p:anim calcmode="lin" valueType="num">
                                      <p:cBhvr>
                                        <p:cTn id="9"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60"/>
                                        </p:tgtEl>
                                        <p:attrNameLst>
                                          <p:attrName>style.visibility</p:attrName>
                                        </p:attrNameLst>
                                      </p:cBhvr>
                                      <p:to>
                                        <p:strVal val="visible"/>
                                      </p:to>
                                    </p:set>
                                    <p:anim calcmode="lin" valueType="num">
                                      <p:cBhvr>
                                        <p:cTn id="15" dur="1000" fill="hold"/>
                                        <p:tgtEl>
                                          <p:spTgt spid="23560"/>
                                        </p:tgtEl>
                                        <p:attrNameLst>
                                          <p:attrName>ppt_w</p:attrName>
                                        </p:attrNameLst>
                                      </p:cBhvr>
                                      <p:tavLst>
                                        <p:tav tm="0">
                                          <p:val>
                                            <p:fltVal val="0"/>
                                          </p:val>
                                        </p:tav>
                                        <p:tav tm="100000">
                                          <p:val>
                                            <p:strVal val="#ppt_w"/>
                                          </p:val>
                                        </p:tav>
                                      </p:tavLst>
                                    </p:anim>
                                    <p:anim calcmode="lin" valueType="num">
                                      <p:cBhvr>
                                        <p:cTn id="16" dur="1000" fill="hold"/>
                                        <p:tgtEl>
                                          <p:spTgt spid="23560"/>
                                        </p:tgtEl>
                                        <p:attrNameLst>
                                          <p:attrName>ppt_h</p:attrName>
                                        </p:attrNameLst>
                                      </p:cBhvr>
                                      <p:tavLst>
                                        <p:tav tm="0">
                                          <p:val>
                                            <p:fltVal val="0"/>
                                          </p:val>
                                        </p:tav>
                                        <p:tav tm="100000">
                                          <p:val>
                                            <p:strVal val="#ppt_h"/>
                                          </p:val>
                                        </p:tav>
                                      </p:tavLst>
                                    </p:anim>
                                    <p:anim calcmode="lin" valueType="num">
                                      <p:cBhvr>
                                        <p:cTn id="17"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2"/>
                                        </p:tgtEl>
                                        <p:attrNameLst>
                                          <p:attrName>style.visibility</p:attrName>
                                        </p:attrNameLst>
                                      </p:cBhvr>
                                      <p:to>
                                        <p:strVal val="visible"/>
                                      </p:to>
                                    </p:set>
                                    <p:anim calcmode="lin" valueType="num">
                                      <p:cBhvr>
                                        <p:cTn id="31" dur="1000" fill="hold"/>
                                        <p:tgtEl>
                                          <p:spTgt spid="23562"/>
                                        </p:tgtEl>
                                        <p:attrNameLst>
                                          <p:attrName>ppt_w</p:attrName>
                                        </p:attrNameLst>
                                      </p:cBhvr>
                                      <p:tavLst>
                                        <p:tav tm="0">
                                          <p:val>
                                            <p:fltVal val="0"/>
                                          </p:val>
                                        </p:tav>
                                        <p:tav tm="100000">
                                          <p:val>
                                            <p:strVal val="#ppt_w"/>
                                          </p:val>
                                        </p:tav>
                                      </p:tavLst>
                                    </p:anim>
                                    <p:anim calcmode="lin" valueType="num">
                                      <p:cBhvr>
                                        <p:cTn id="32" dur="1000" fill="hold"/>
                                        <p:tgtEl>
                                          <p:spTgt spid="23562"/>
                                        </p:tgtEl>
                                        <p:attrNameLst>
                                          <p:attrName>ppt_h</p:attrName>
                                        </p:attrNameLst>
                                      </p:cBhvr>
                                      <p:tavLst>
                                        <p:tav tm="0">
                                          <p:val>
                                            <p:fltVal val="0"/>
                                          </p:val>
                                        </p:tav>
                                        <p:tav tm="100000">
                                          <p:val>
                                            <p:strVal val="#ppt_h"/>
                                          </p:val>
                                        </p:tav>
                                      </p:tavLst>
                                    </p:anim>
                                    <p:anim calcmode="lin" valueType="num">
                                      <p:cBhvr>
                                        <p:cTn id="33"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4"/>
                                        </p:tgtEl>
                                        <p:attrNameLst>
                                          <p:attrName>style.visibility</p:attrName>
                                        </p:attrNameLst>
                                      </p:cBhvr>
                                      <p:to>
                                        <p:strVal val="visible"/>
                                      </p:to>
                                    </p:set>
                                    <p:anim calcmode="lin" valueType="num">
                                      <p:cBhvr>
                                        <p:cTn id="39" dur="1000" fill="hold"/>
                                        <p:tgtEl>
                                          <p:spTgt spid="23564"/>
                                        </p:tgtEl>
                                        <p:attrNameLst>
                                          <p:attrName>ppt_w</p:attrName>
                                        </p:attrNameLst>
                                      </p:cBhvr>
                                      <p:tavLst>
                                        <p:tav tm="0">
                                          <p:val>
                                            <p:fltVal val="0"/>
                                          </p:val>
                                        </p:tav>
                                        <p:tav tm="100000">
                                          <p:val>
                                            <p:strVal val="#ppt_w"/>
                                          </p:val>
                                        </p:tav>
                                      </p:tavLst>
                                    </p:anim>
                                    <p:anim calcmode="lin" valueType="num">
                                      <p:cBhvr>
                                        <p:cTn id="40" dur="1000" fill="hold"/>
                                        <p:tgtEl>
                                          <p:spTgt spid="23564"/>
                                        </p:tgtEl>
                                        <p:attrNameLst>
                                          <p:attrName>ppt_h</p:attrName>
                                        </p:attrNameLst>
                                      </p:cBhvr>
                                      <p:tavLst>
                                        <p:tav tm="0">
                                          <p:val>
                                            <p:fltVal val="0"/>
                                          </p:val>
                                        </p:tav>
                                        <p:tav tm="100000">
                                          <p:val>
                                            <p:strVal val="#ppt_h"/>
                                          </p:val>
                                        </p:tav>
                                      </p:tavLst>
                                    </p:anim>
                                    <p:anim calcmode="lin" valueType="num">
                                      <p:cBhvr>
                                        <p:cTn id="41"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5"/>
                                        </p:tgtEl>
                                        <p:attrNameLst>
                                          <p:attrName>style.visibility</p:attrName>
                                        </p:attrNameLst>
                                      </p:cBhvr>
                                      <p:to>
                                        <p:strVal val="visible"/>
                                      </p:to>
                                    </p:set>
                                    <p:anim calcmode="lin" valueType="num">
                                      <p:cBhvr>
                                        <p:cTn id="47" dur="1000" fill="hold"/>
                                        <p:tgtEl>
                                          <p:spTgt spid="23565"/>
                                        </p:tgtEl>
                                        <p:attrNameLst>
                                          <p:attrName>ppt_w</p:attrName>
                                        </p:attrNameLst>
                                      </p:cBhvr>
                                      <p:tavLst>
                                        <p:tav tm="0">
                                          <p:val>
                                            <p:fltVal val="0"/>
                                          </p:val>
                                        </p:tav>
                                        <p:tav tm="100000">
                                          <p:val>
                                            <p:strVal val="#ppt_w"/>
                                          </p:val>
                                        </p:tav>
                                      </p:tavLst>
                                    </p:anim>
                                    <p:anim calcmode="lin" valueType="num">
                                      <p:cBhvr>
                                        <p:cTn id="48" dur="1000" fill="hold"/>
                                        <p:tgtEl>
                                          <p:spTgt spid="23565"/>
                                        </p:tgtEl>
                                        <p:attrNameLst>
                                          <p:attrName>ppt_h</p:attrName>
                                        </p:attrNameLst>
                                      </p:cBhvr>
                                      <p:tavLst>
                                        <p:tav tm="0">
                                          <p:val>
                                            <p:fltVal val="0"/>
                                          </p:val>
                                        </p:tav>
                                        <p:tav tm="100000">
                                          <p:val>
                                            <p:strVal val="#ppt_h"/>
                                          </p:val>
                                        </p:tav>
                                      </p:tavLst>
                                    </p:anim>
                                    <p:anim calcmode="lin" valueType="num">
                                      <p:cBhvr>
                                        <p:cTn id="49" dur="1000" fill="hold"/>
                                        <p:tgtEl>
                                          <p:spTgt spid="2356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6"/>
                                        </p:tgtEl>
                                        <p:attrNameLst>
                                          <p:attrName>style.visibility</p:attrName>
                                        </p:attrNameLst>
                                      </p:cBhvr>
                                      <p:to>
                                        <p:strVal val="visible"/>
                                      </p:to>
                                    </p:set>
                                    <p:anim calcmode="lin" valueType="num">
                                      <p:cBhvr>
                                        <p:cTn id="55" dur="1000" fill="hold"/>
                                        <p:tgtEl>
                                          <p:spTgt spid="23566"/>
                                        </p:tgtEl>
                                        <p:attrNameLst>
                                          <p:attrName>ppt_w</p:attrName>
                                        </p:attrNameLst>
                                      </p:cBhvr>
                                      <p:tavLst>
                                        <p:tav tm="0">
                                          <p:val>
                                            <p:fltVal val="0"/>
                                          </p:val>
                                        </p:tav>
                                        <p:tav tm="100000">
                                          <p:val>
                                            <p:strVal val="#ppt_w"/>
                                          </p:val>
                                        </p:tav>
                                      </p:tavLst>
                                    </p:anim>
                                    <p:anim calcmode="lin" valueType="num">
                                      <p:cBhvr>
                                        <p:cTn id="56" dur="1000" fill="hold"/>
                                        <p:tgtEl>
                                          <p:spTgt spid="23566"/>
                                        </p:tgtEl>
                                        <p:attrNameLst>
                                          <p:attrName>ppt_h</p:attrName>
                                        </p:attrNameLst>
                                      </p:cBhvr>
                                      <p:tavLst>
                                        <p:tav tm="0">
                                          <p:val>
                                            <p:fltVal val="0"/>
                                          </p:val>
                                        </p:tav>
                                        <p:tav tm="100000">
                                          <p:val>
                                            <p:strVal val="#ppt_h"/>
                                          </p:val>
                                        </p:tav>
                                      </p:tavLst>
                                    </p:anim>
                                    <p:anim calcmode="lin" valueType="num">
                                      <p:cBhvr>
                                        <p:cTn id="57" dur="1000" fill="hold"/>
                                        <p:tgtEl>
                                          <p:spTgt spid="2356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7"/>
                                        </p:tgtEl>
                                        <p:attrNameLst>
                                          <p:attrName>style.visibility</p:attrName>
                                        </p:attrNameLst>
                                      </p:cBhvr>
                                      <p:to>
                                        <p:strVal val="visible"/>
                                      </p:to>
                                    </p:set>
                                    <p:anim calcmode="lin" valueType="num">
                                      <p:cBhvr>
                                        <p:cTn id="63" dur="1000" fill="hold"/>
                                        <p:tgtEl>
                                          <p:spTgt spid="23567"/>
                                        </p:tgtEl>
                                        <p:attrNameLst>
                                          <p:attrName>ppt_w</p:attrName>
                                        </p:attrNameLst>
                                      </p:cBhvr>
                                      <p:tavLst>
                                        <p:tav tm="0">
                                          <p:val>
                                            <p:fltVal val="0"/>
                                          </p:val>
                                        </p:tav>
                                        <p:tav tm="100000">
                                          <p:val>
                                            <p:strVal val="#ppt_w"/>
                                          </p:val>
                                        </p:tav>
                                      </p:tavLst>
                                    </p:anim>
                                    <p:anim calcmode="lin" valueType="num">
                                      <p:cBhvr>
                                        <p:cTn id="64" dur="1000" fill="hold"/>
                                        <p:tgtEl>
                                          <p:spTgt spid="23567"/>
                                        </p:tgtEl>
                                        <p:attrNameLst>
                                          <p:attrName>ppt_h</p:attrName>
                                        </p:attrNameLst>
                                      </p:cBhvr>
                                      <p:tavLst>
                                        <p:tav tm="0">
                                          <p:val>
                                            <p:fltVal val="0"/>
                                          </p:val>
                                        </p:tav>
                                        <p:tav tm="100000">
                                          <p:val>
                                            <p:strVal val="#ppt_h"/>
                                          </p:val>
                                        </p:tav>
                                      </p:tavLst>
                                    </p:anim>
                                    <p:anim calcmode="lin" valueType="num">
                                      <p:cBhvr>
                                        <p:cTn id="65" dur="1000" fill="hold"/>
                                        <p:tgtEl>
                                          <p:spTgt spid="2356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1" grpId="0"/>
      <p:bldP spid="23562" grpId="0"/>
      <p:bldP spid="23564" grpId="0"/>
      <p:bldP spid="23565" grpId="0"/>
      <p:bldP spid="23566" grpId="0"/>
      <p:bldP spid="23567" grpId="0"/>
    </p:bld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8609" name="Picture 2" descr="End of the world -- certain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title" idx="4294967295"/>
          </p:nvPr>
        </p:nvSpPr>
        <p:spPr>
          <a:xfrm>
            <a:off x="0" y="6324600"/>
            <a:ext cx="8594725" cy="625475"/>
          </a:xfrm>
        </p:spPr>
        <p:txBody>
          <a:bodyPr/>
          <a:lstStyle/>
          <a:p>
            <a:pPr eaLnBrk="1" hangingPunct="1">
              <a:defRPr/>
            </a:pPr>
            <a:r>
              <a:rPr lang="zh-CN" altLang="en-US" sz="3500" b="1">
                <a:effectLst>
                  <a:outerShdw blurRad="38100" dist="38100" dir="2700000" algn="tl">
                    <a:srgbClr val="FFFFFF"/>
                  </a:outerShdw>
                </a:effectLst>
                <a:ea typeface="SimSun" charset="0"/>
                <a:cs typeface="SimSun" charset="0"/>
              </a:rPr>
              <a:t>假先知的转变</a:t>
            </a:r>
          </a:p>
        </p:txBody>
      </p:sp>
      <p:sp>
        <p:nvSpPr>
          <p:cNvPr id="36868" name="Rectangle 4"/>
          <p:cNvSpPr>
            <a:spLocks noChangeArrowheads="1"/>
          </p:cNvSpPr>
          <p:nvPr/>
        </p:nvSpPr>
        <p:spPr bwMode="auto">
          <a:xfrm>
            <a:off x="2895600" y="4495800"/>
            <a:ext cx="10668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zh-CN" altLang="en-GB" sz="3200" b="1" kern="1200">
                <a:solidFill>
                  <a:srgbClr val="FFFF00"/>
                </a:solidFill>
                <a:effectLst>
                  <a:outerShdw blurRad="38100" dist="38100" dir="2700000" algn="tl">
                    <a:srgbClr val="DDDDDD"/>
                  </a:outerShdw>
                </a:effectLst>
                <a:latin typeface="Arial" charset="0"/>
                <a:ea typeface="SimSun" charset="0"/>
                <a:cs typeface="SimSun" charset="0"/>
              </a:rPr>
              <a:t>三月</a:t>
            </a:r>
          </a:p>
        </p:txBody>
      </p:sp>
      <p:sp>
        <p:nvSpPr>
          <p:cNvPr id="36869" name="Rectangle 5"/>
          <p:cNvSpPr>
            <a:spLocks noChangeArrowheads="1"/>
          </p:cNvSpPr>
          <p:nvPr/>
        </p:nvSpPr>
        <p:spPr bwMode="auto">
          <a:xfrm>
            <a:off x="2971800" y="2667000"/>
            <a:ext cx="3276600" cy="1524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defRPr/>
            </a:pPr>
            <a:r>
              <a:rPr lang="zh-CN" altLang="en-GB" sz="3200" b="1" kern="1200">
                <a:effectLst>
                  <a:outerShdw blurRad="38100" dist="38100" dir="2700000" algn="tl">
                    <a:srgbClr val="DDDDDD"/>
                  </a:outerShdw>
                </a:effectLst>
                <a:latin typeface="Arial" charset="0"/>
                <a:ea typeface="SimSun" charset="0"/>
                <a:cs typeface="SimSun" charset="0"/>
              </a:rPr>
              <a:t>我确定这是</a:t>
            </a:r>
            <a:endParaRPr lang="zh-CN" altLang="en-US" sz="3200" b="1" kern="1200">
              <a:effectLst>
                <a:outerShdw blurRad="38100" dist="38100" dir="2700000" algn="tl">
                  <a:srgbClr val="DDDDDD"/>
                </a:outerShdw>
              </a:effectLst>
              <a:latin typeface="Arial" charset="0"/>
              <a:ea typeface="SimSun" charset="0"/>
              <a:cs typeface="SimSun" charset="0"/>
            </a:endParaRPr>
          </a:p>
          <a:p>
            <a:pPr algn="ctr" fontAlgn="base">
              <a:spcBef>
                <a:spcPct val="0"/>
              </a:spcBef>
              <a:spcAft>
                <a:spcPct val="0"/>
              </a:spcAft>
              <a:defRPr/>
            </a:pPr>
            <a:r>
              <a:rPr lang="zh-CN" altLang="en-GB" sz="3200" b="1" kern="1200">
                <a:effectLst>
                  <a:outerShdw blurRad="38100" dist="38100" dir="2700000" algn="tl">
                    <a:srgbClr val="DDDDDD"/>
                  </a:outerShdw>
                </a:effectLst>
                <a:latin typeface="Arial" charset="0"/>
                <a:ea typeface="SimSun" charset="0"/>
                <a:cs typeface="SimSun" charset="0"/>
              </a:rPr>
              <a:t>世界末日的日期</a:t>
            </a:r>
            <a:r>
              <a:rPr lang="zh-CN" altLang="en-GB" sz="3200" kern="1200">
                <a:latin typeface="Arial" charset="0"/>
                <a:ea typeface="SimSun" charset="0"/>
                <a:cs typeface="SimSun" charset="0"/>
              </a:rPr>
              <a:t>！</a:t>
            </a:r>
          </a:p>
        </p:txBody>
      </p:sp>
    </p:spTree>
    <p:extLst>
      <p:ext uri="{BB962C8B-B14F-4D97-AF65-F5344CB8AC3E}">
        <p14:creationId xmlns:p14="http://schemas.microsoft.com/office/powerpoint/2010/main" val="651027102"/>
      </p:ext>
    </p:extLst>
  </p:cSld>
  <p:clrMapOvr>
    <a:masterClrMapping/>
  </p:clrMapOvr>
  <p:transition>
    <p:fade thruBlk="1"/>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47"/>
        <p:cNvGrpSpPr/>
        <p:nvPr/>
      </p:nvGrpSpPr>
      <p:grpSpPr>
        <a:xfrm>
          <a:off x="0" y="0"/>
          <a:ext cx="0" cy="0"/>
          <a:chOff x="0" y="0"/>
          <a:chExt cx="0" cy="0"/>
        </a:xfrm>
      </p:grpSpPr>
      <p:pic>
        <p:nvPicPr>
          <p:cNvPr id="1248" name="Shape 1248"/>
          <p:cNvPicPr preferRelativeResize="0">
            <a:picLocks noGrp="1"/>
          </p:cNvPicPr>
          <p:nvPr>
            <p:ph type="body" idx="1"/>
          </p:nvPr>
        </p:nvPicPr>
        <p:blipFill rotWithShape="1">
          <a:blip r:embed="rId3">
            <a:alphaModFix/>
          </a:blip>
          <a:srcRect/>
          <a:stretch/>
        </p:blipFill>
        <p:spPr>
          <a:xfrm>
            <a:off x="0" y="0"/>
            <a:ext cx="3429000" cy="6869112"/>
          </a:xfrm>
          <a:prstGeom prst="rect">
            <a:avLst/>
          </a:prstGeom>
          <a:noFill/>
          <a:ln w="101600" cap="flat" cmpd="sng">
            <a:solidFill>
              <a:schemeClr val="lt1"/>
            </a:solidFill>
            <a:prstDash val="solid"/>
            <a:miter/>
            <a:headEnd type="none" w="med" len="med"/>
            <a:tailEnd type="none" w="med" len="med"/>
          </a:ln>
        </p:spPr>
      </p:pic>
      <p:sp>
        <p:nvSpPr>
          <p:cNvPr id="1249" name="Shape 1249"/>
          <p:cNvSpPr txBox="1"/>
          <p:nvPr/>
        </p:nvSpPr>
        <p:spPr>
          <a:xfrm>
            <a:off x="4038600" y="1700211"/>
            <a:ext cx="4781550" cy="4154487"/>
          </a:xfrm>
          <a:prstGeom prst="rect">
            <a:avLst/>
          </a:prstGeom>
          <a:noFill/>
          <a:ln>
            <a:noFill/>
          </a:ln>
        </p:spPr>
        <p:txBody>
          <a:bodyPr lIns="91425" tIns="45700" rIns="91425" bIns="45700" anchor="t" anchorCtr="0">
            <a:noAutofit/>
          </a:bodyPr>
          <a:lstStyle/>
          <a:p>
            <a:pPr marL="228600" marR="0" lvl="0" indent="-228600" algn="l" rtl="0">
              <a:lnSpc>
                <a:spcPct val="100000"/>
              </a:lnSpc>
              <a:spcBef>
                <a:spcPts val="0"/>
              </a:spcBef>
              <a:spcAft>
                <a:spcPts val="0"/>
              </a:spcAft>
              <a:buClr>
                <a:srgbClr val="000000"/>
              </a:buClr>
              <a:buSzPct val="100000"/>
              <a:buFont typeface="Arial"/>
              <a:buChar char="•"/>
            </a:pPr>
            <a:r>
              <a:rPr lang="en-US" sz="2400" b="1"/>
              <a:t>假先知哈拿尼雅折断耶利米的轭，预表神折断巴比伦的势力和声称被掳只是两年</a:t>
            </a:r>
            <a:r>
              <a:rPr lang="en-US" sz="2400" b="1" i="0" u="none" strike="noStrike" cap="none" baseline="0">
                <a:solidFill>
                  <a:srgbClr val="000000"/>
                </a:solidFill>
                <a:latin typeface="Arial"/>
                <a:ea typeface="Arial"/>
                <a:cs typeface="Arial"/>
                <a:sym typeface="Arial"/>
              </a:rPr>
              <a:t>. </a:t>
            </a:r>
            <a:r>
              <a:rPr lang="en-US" sz="2400" b="1"/>
              <a:t>两个月后</a:t>
            </a:r>
            <a:r>
              <a:rPr lang="en-US" sz="2400" b="1" i="0" u="none" strike="noStrike" cap="none" baseline="0">
                <a:solidFill>
                  <a:srgbClr val="000000"/>
                </a:solidFill>
                <a:latin typeface="Arial"/>
                <a:ea typeface="Arial"/>
                <a:cs typeface="Arial"/>
                <a:sym typeface="Arial"/>
              </a:rPr>
              <a:t>, </a:t>
            </a:r>
            <a:r>
              <a:rPr lang="en-US" sz="2400" b="1"/>
              <a:t>他却死了</a:t>
            </a:r>
            <a:r>
              <a:rPr lang="en-US" sz="2400" b="1" i="0" u="none" strike="noStrike" cap="none" baseline="0">
                <a:solidFill>
                  <a:srgbClr val="000000"/>
                </a:solidFill>
                <a:latin typeface="Arial"/>
                <a:ea typeface="Arial"/>
                <a:cs typeface="Arial"/>
                <a:sym typeface="Arial"/>
              </a:rPr>
              <a:t>. </a:t>
            </a:r>
          </a:p>
          <a:p>
            <a:pPr marL="228600" marR="0" lvl="0" indent="-228600" algn="l" rtl="0">
              <a:lnSpc>
                <a:spcPct val="100000"/>
              </a:lnSpc>
              <a:spcBef>
                <a:spcPts val="0"/>
              </a:spcBef>
              <a:spcAft>
                <a:spcPts val="0"/>
              </a:spcAft>
              <a:buClr>
                <a:schemeClr val="dk1"/>
              </a:buClr>
              <a:buFont typeface="Arial"/>
              <a:buNone/>
            </a:pPr>
            <a:endParaRPr sz="2400" b="1" i="0" u="none" strike="noStrike" cap="none" baseline="0">
              <a:solidFill>
                <a:srgbClr val="000000"/>
              </a:solidFill>
              <a:latin typeface="Arial"/>
              <a:ea typeface="Arial"/>
              <a:cs typeface="Arial"/>
              <a:sym typeface="Arial"/>
            </a:endParaRPr>
          </a:p>
          <a:p>
            <a:pPr marL="228600" marR="0" lvl="0" indent="-228600" algn="l" rtl="0">
              <a:lnSpc>
                <a:spcPct val="100000"/>
              </a:lnSpc>
              <a:spcBef>
                <a:spcPts val="0"/>
              </a:spcBef>
              <a:spcAft>
                <a:spcPts val="0"/>
              </a:spcAft>
              <a:buClr>
                <a:srgbClr val="000000"/>
              </a:buClr>
              <a:buSzPct val="100000"/>
              <a:buFont typeface="Arial"/>
              <a:buChar char="•"/>
            </a:pPr>
            <a:r>
              <a:rPr lang="en-US" sz="2400" b="1"/>
              <a:t>假先知示玛雅也传讲反对耶利米的道</a:t>
            </a:r>
            <a:r>
              <a:rPr lang="en-US" sz="2400" b="1" i="0" u="none" strike="noStrike" cap="none" baseline="0">
                <a:solidFill>
                  <a:srgbClr val="000000"/>
                </a:solidFill>
                <a:latin typeface="Arial"/>
                <a:ea typeface="Arial"/>
                <a:cs typeface="Arial"/>
                <a:sym typeface="Arial"/>
              </a:rPr>
              <a:t>.</a:t>
            </a:r>
          </a:p>
        </p:txBody>
      </p:sp>
      <p:sp>
        <p:nvSpPr>
          <p:cNvPr id="1250" name="Shape 1250"/>
          <p:cNvSpPr txBox="1">
            <a:spLocks noGrp="1"/>
          </p:cNvSpPr>
          <p:nvPr>
            <p:ph type="title"/>
          </p:nvPr>
        </p:nvSpPr>
        <p:spPr>
          <a:xfrm>
            <a:off x="4419600" y="152400"/>
            <a:ext cx="4267199"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假先知的反对</a:t>
            </a:r>
          </a:p>
        </p:txBody>
      </p:sp>
      <p:sp>
        <p:nvSpPr>
          <p:cNvPr id="1251" name="Shape 1251"/>
          <p:cNvSpPr txBox="1"/>
          <p:nvPr/>
        </p:nvSpPr>
        <p:spPr>
          <a:xfrm>
            <a:off x="7019925" y="5876925"/>
            <a:ext cx="1901824" cy="523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800" b="1">
                <a:solidFill>
                  <a:srgbClr val="800000"/>
                </a:solidFill>
              </a:rPr>
              <a:t>耶</a:t>
            </a:r>
            <a:r>
              <a:rPr lang="en-US" sz="2800" b="1" i="0" u="none" strike="noStrike" cap="none" baseline="0">
                <a:solidFill>
                  <a:srgbClr val="800000"/>
                </a:solidFill>
                <a:latin typeface="Arial"/>
                <a:ea typeface="Arial"/>
                <a:cs typeface="Arial"/>
                <a:sym typeface="Arial"/>
              </a:rPr>
              <a:t> 28–29</a:t>
            </a:r>
          </a:p>
        </p:txBody>
      </p:sp>
    </p:spTree>
  </p:cSld>
  <p:clrMapOvr>
    <a:masterClrMapping/>
  </p:clrMapOvr>
  <p:transition spd="slow">
    <p:cut/>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DSS"/>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 Box 13"/>
          <p:cNvSpPr txBox="1">
            <a:spLocks noChangeArrowheads="1"/>
          </p:cNvSpPr>
          <p:nvPr/>
        </p:nvSpPr>
        <p:spPr bwMode="auto">
          <a:xfrm>
            <a:off x="7772400" y="0"/>
            <a:ext cx="1371600" cy="4572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2400" b="1" kern="1200">
                <a:solidFill>
                  <a:srgbClr val="000000"/>
                </a:solidFill>
                <a:effectLst>
                  <a:outerShdw blurRad="38100" dist="38100" dir="2700000" algn="tl">
                    <a:srgbClr val="FFFFFF"/>
                  </a:outerShdw>
                </a:effectLst>
                <a:cs typeface="+mn-cs"/>
              </a:rPr>
              <a:t>186b</a:t>
            </a:r>
            <a:endParaRPr lang="en-US" altLang="en-US" sz="2400" b="1" i="1" kern="1200">
              <a:solidFill>
                <a:srgbClr val="000000"/>
              </a:solidFill>
              <a:effectLst>
                <a:outerShdw blurRad="38100" dist="38100" dir="2700000" algn="tl">
                  <a:srgbClr val="FFFFFF"/>
                </a:outerShdw>
              </a:effectLst>
              <a:latin typeface="Times New Roman" pitchFamily="18" charset="0"/>
              <a:cs typeface="+mn-cs"/>
            </a:endParaRPr>
          </a:p>
        </p:txBody>
      </p:sp>
      <p:sp>
        <p:nvSpPr>
          <p:cNvPr id="30734" name="Rectangle 14"/>
          <p:cNvSpPr>
            <a:spLocks noGrp="1" noChangeArrowheads="1"/>
          </p:cNvSpPr>
          <p:nvPr>
            <p:ph type="title" idx="4294967295"/>
          </p:nvPr>
        </p:nvSpPr>
        <p:spPr>
          <a:xfrm>
            <a:off x="-304800" y="457200"/>
            <a:ext cx="9448800" cy="838200"/>
          </a:xfrm>
          <a:gradFill rotWithShape="0">
            <a:gsLst>
              <a:gs pos="0">
                <a:schemeClr val="tx2"/>
              </a:gs>
              <a:gs pos="100000">
                <a:schemeClr val="tx2">
                  <a:gamma/>
                  <a:shade val="46275"/>
                  <a:invGamma/>
                  <a:alpha val="3999"/>
                </a:schemeClr>
              </a:gs>
            </a:gsLst>
            <a:lin ang="5400000" scaled="1"/>
          </a:gra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zh-CN" altLang="en-US" b="1">
                <a:solidFill>
                  <a:schemeClr val="bg1"/>
                </a:solidFill>
              </a:rPr>
              <a:t>先知之间有什么分别？</a:t>
            </a:r>
            <a:endParaRPr lang="en-US" b="1">
              <a:solidFill>
                <a:schemeClr val="bg1"/>
              </a:solidFill>
            </a:endParaRPr>
          </a:p>
        </p:txBody>
      </p:sp>
      <p:sp>
        <p:nvSpPr>
          <p:cNvPr id="30735" name="Text Box 15"/>
          <p:cNvSpPr txBox="1">
            <a:spLocks noChangeArrowheads="1"/>
          </p:cNvSpPr>
          <p:nvPr/>
        </p:nvSpPr>
        <p:spPr bwMode="auto">
          <a:xfrm>
            <a:off x="304800" y="1600200"/>
            <a:ext cx="38100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4000" b="1" u="sng" kern="1200">
                <a:solidFill>
                  <a:srgbClr val="000000"/>
                </a:solidFill>
                <a:effectLst>
                  <a:outerShdw blurRad="38100" dist="38100" dir="2700000" algn="tl">
                    <a:srgbClr val="FFFFFF"/>
                  </a:outerShdw>
                </a:effectLst>
                <a:ea typeface="SimSun" charset="0"/>
                <a:cs typeface="SimSun" charset="0"/>
              </a:rPr>
              <a:t>圣经</a:t>
            </a:r>
            <a:endParaRPr lang="en-US" sz="4000" b="1" u="sng" kern="1200">
              <a:solidFill>
                <a:srgbClr val="000000"/>
              </a:solidFill>
              <a:effectLst>
                <a:outerShdw blurRad="38100" dist="38100" dir="2700000" algn="tl">
                  <a:srgbClr val="FFFFFF"/>
                </a:outerShdw>
              </a:effectLst>
              <a:ea typeface="SimSun" charset="0"/>
              <a:cs typeface="SimSun" charset="0"/>
            </a:endParaRPr>
          </a:p>
        </p:txBody>
      </p:sp>
      <p:sp>
        <p:nvSpPr>
          <p:cNvPr id="30736" name="Text Box 16"/>
          <p:cNvSpPr txBox="1">
            <a:spLocks noChangeArrowheads="1"/>
          </p:cNvSpPr>
          <p:nvPr/>
        </p:nvSpPr>
        <p:spPr bwMode="auto">
          <a:xfrm>
            <a:off x="4572000" y="1628775"/>
            <a:ext cx="36576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4000" b="1" u="sng" kern="1200">
                <a:solidFill>
                  <a:srgbClr val="000000"/>
                </a:solidFill>
                <a:effectLst>
                  <a:outerShdw blurRad="38100" dist="38100" dir="2700000" algn="tl">
                    <a:srgbClr val="FFFFFF"/>
                  </a:outerShdw>
                </a:effectLst>
                <a:ea typeface="SimSun" charset="0"/>
                <a:cs typeface="SimSun" charset="0"/>
              </a:rPr>
              <a:t>外邦</a:t>
            </a:r>
            <a:endParaRPr lang="zh-CN" altLang="en-US" sz="3200" b="1" i="1" u="sng" kern="1200">
              <a:solidFill>
                <a:srgbClr val="000000"/>
              </a:solidFill>
              <a:effectLst>
                <a:outerShdw blurRad="38100" dist="38100" dir="2700000" algn="tl">
                  <a:srgbClr val="FFFFFF"/>
                </a:outerShdw>
              </a:effectLst>
              <a:latin typeface="Times New Roman" charset="0"/>
              <a:ea typeface="SimSun" charset="0"/>
              <a:cs typeface="SimSun" charset="0"/>
            </a:endParaRPr>
          </a:p>
        </p:txBody>
      </p:sp>
      <p:sp>
        <p:nvSpPr>
          <p:cNvPr id="30737" name="Text Box 17"/>
          <p:cNvSpPr txBox="1">
            <a:spLocks noChangeArrowheads="1"/>
          </p:cNvSpPr>
          <p:nvPr/>
        </p:nvSpPr>
        <p:spPr bwMode="auto">
          <a:xfrm>
            <a:off x="304800" y="2635250"/>
            <a:ext cx="40386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000000"/>
                </a:solidFill>
                <a:effectLst>
                  <a:outerShdw blurRad="38100" dist="38100" dir="2700000" algn="tl">
                    <a:srgbClr val="FFFFFF"/>
                  </a:outerShdw>
                </a:effectLst>
                <a:ea typeface="SimSun" charset="0"/>
                <a:cs typeface="SimSun" charset="0"/>
              </a:rPr>
              <a:t>属神的性情</a:t>
            </a:r>
            <a:endParaRPr lang="zh-CN" altLang="en-US" sz="2800" b="1" i="1" kern="1200">
              <a:solidFill>
                <a:srgbClr val="000000"/>
              </a:solidFill>
              <a:effectLst>
                <a:outerShdw blurRad="38100" dist="38100" dir="2700000" algn="tl">
                  <a:srgbClr val="FFFFFF"/>
                </a:outerShdw>
              </a:effectLst>
              <a:latin typeface="Times New Roman" charset="0"/>
              <a:ea typeface="SimSun" charset="0"/>
              <a:cs typeface="SimSun" charset="0"/>
            </a:endParaRPr>
          </a:p>
        </p:txBody>
      </p:sp>
      <p:sp>
        <p:nvSpPr>
          <p:cNvPr id="30738" name="Text Box 18"/>
          <p:cNvSpPr txBox="1">
            <a:spLocks noChangeArrowheads="1"/>
          </p:cNvSpPr>
          <p:nvPr/>
        </p:nvSpPr>
        <p:spPr bwMode="auto">
          <a:xfrm>
            <a:off x="4572000" y="2635250"/>
            <a:ext cx="43434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000000"/>
                </a:solidFill>
                <a:effectLst>
                  <a:outerShdw blurRad="38100" dist="38100" dir="2700000" algn="tl">
                    <a:srgbClr val="FFFFFF"/>
                  </a:outerShdw>
                </a:effectLst>
                <a:ea typeface="SimSun" charset="0"/>
                <a:cs typeface="SimSun" charset="0"/>
              </a:rPr>
              <a:t>不道德</a:t>
            </a:r>
            <a:endParaRPr lang="zh-CN" altLang="en-US" sz="2800" b="1" i="1" kern="1200">
              <a:solidFill>
                <a:srgbClr val="000000"/>
              </a:solidFill>
              <a:effectLst>
                <a:outerShdw blurRad="38100" dist="38100" dir="2700000" algn="tl">
                  <a:srgbClr val="FFFFFF"/>
                </a:outerShdw>
              </a:effectLst>
              <a:latin typeface="Times New Roman" charset="0"/>
              <a:ea typeface="SimSun" charset="0"/>
              <a:cs typeface="SimSun" charset="0"/>
            </a:endParaRPr>
          </a:p>
        </p:txBody>
      </p:sp>
      <p:sp>
        <p:nvSpPr>
          <p:cNvPr id="30739" name="Text Box 19"/>
          <p:cNvSpPr txBox="1">
            <a:spLocks noChangeArrowheads="1"/>
          </p:cNvSpPr>
          <p:nvPr/>
        </p:nvSpPr>
        <p:spPr bwMode="auto">
          <a:xfrm>
            <a:off x="304800" y="3625850"/>
            <a:ext cx="40386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000000"/>
                </a:solidFill>
                <a:effectLst>
                  <a:outerShdw blurRad="38100" dist="38100" dir="2700000" algn="tl">
                    <a:srgbClr val="FFFFFF"/>
                  </a:outerShdw>
                </a:effectLst>
                <a:ea typeface="SimSun" charset="0"/>
                <a:cs typeface="SimSun" charset="0"/>
              </a:rPr>
              <a:t>多为男性</a:t>
            </a:r>
            <a:endParaRPr lang="en-US" sz="2800" b="1" i="1" kern="1200">
              <a:solidFill>
                <a:srgbClr val="000000"/>
              </a:solidFill>
              <a:effectLst>
                <a:outerShdw blurRad="38100" dist="38100" dir="2700000" algn="tl">
                  <a:srgbClr val="FFFFFF"/>
                </a:outerShdw>
              </a:effectLst>
              <a:latin typeface="Times New Roman" charset="0"/>
              <a:ea typeface="SimSun" charset="0"/>
              <a:cs typeface="SimSun" charset="0"/>
            </a:endParaRPr>
          </a:p>
        </p:txBody>
      </p:sp>
      <p:sp>
        <p:nvSpPr>
          <p:cNvPr id="30740" name="Text Box 20"/>
          <p:cNvSpPr txBox="1">
            <a:spLocks noChangeArrowheads="1"/>
          </p:cNvSpPr>
          <p:nvPr/>
        </p:nvSpPr>
        <p:spPr bwMode="auto">
          <a:xfrm>
            <a:off x="4572000" y="3625850"/>
            <a:ext cx="43434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000000"/>
                </a:solidFill>
                <a:effectLst>
                  <a:outerShdw blurRad="38100" dist="38100" dir="2700000" algn="tl">
                    <a:srgbClr val="FFFFFF"/>
                  </a:outerShdw>
                </a:effectLst>
                <a:ea typeface="SimSun" charset="0"/>
                <a:cs typeface="SimSun" charset="0"/>
              </a:rPr>
              <a:t>多为女性</a:t>
            </a:r>
            <a:endParaRPr lang="zh-CN" altLang="en-US" sz="2800" b="1" i="1" kern="1200">
              <a:solidFill>
                <a:srgbClr val="000000"/>
              </a:solidFill>
              <a:effectLst>
                <a:outerShdw blurRad="38100" dist="38100" dir="2700000" algn="tl">
                  <a:srgbClr val="FFFFFF"/>
                </a:outerShdw>
              </a:effectLst>
              <a:latin typeface="Times New Roman" charset="0"/>
              <a:ea typeface="SimSun" charset="0"/>
              <a:cs typeface="SimSun" charset="0"/>
            </a:endParaRPr>
          </a:p>
        </p:txBody>
      </p:sp>
      <p:sp>
        <p:nvSpPr>
          <p:cNvPr id="30741" name="Text Box 21"/>
          <p:cNvSpPr txBox="1">
            <a:spLocks noChangeArrowheads="1"/>
          </p:cNvSpPr>
          <p:nvPr/>
        </p:nvSpPr>
        <p:spPr bwMode="auto">
          <a:xfrm>
            <a:off x="304800" y="4616450"/>
            <a:ext cx="40386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000000"/>
                </a:solidFill>
                <a:effectLst>
                  <a:outerShdw blurRad="38100" dist="38100" dir="2700000" algn="tl">
                    <a:srgbClr val="FFFFFF"/>
                  </a:outerShdw>
                </a:effectLst>
                <a:ea typeface="SimSun" charset="0"/>
                <a:cs typeface="SimSun" charset="0"/>
              </a:rPr>
              <a:t>被圣灵感动</a:t>
            </a:r>
            <a:endParaRPr lang="en-US" sz="2800" b="1" i="1" kern="1200">
              <a:solidFill>
                <a:srgbClr val="000000"/>
              </a:solidFill>
              <a:effectLst>
                <a:outerShdw blurRad="38100" dist="38100" dir="2700000" algn="tl">
                  <a:srgbClr val="FFFFFF"/>
                </a:outerShdw>
              </a:effectLst>
              <a:latin typeface="Times New Roman" charset="0"/>
              <a:ea typeface="SimSun" charset="0"/>
              <a:cs typeface="SimSun" charset="0"/>
            </a:endParaRPr>
          </a:p>
        </p:txBody>
      </p:sp>
      <p:sp>
        <p:nvSpPr>
          <p:cNvPr id="30742" name="Text Box 22"/>
          <p:cNvSpPr txBox="1">
            <a:spLocks noChangeArrowheads="1"/>
          </p:cNvSpPr>
          <p:nvPr/>
        </p:nvSpPr>
        <p:spPr bwMode="auto">
          <a:xfrm>
            <a:off x="4572000" y="4616450"/>
            <a:ext cx="43434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000000"/>
                </a:solidFill>
                <a:effectLst>
                  <a:outerShdw blurRad="38100" dist="38100" dir="2700000" algn="tl">
                    <a:srgbClr val="FFFFFF"/>
                  </a:outerShdw>
                </a:effectLst>
                <a:ea typeface="SimSun" charset="0"/>
                <a:cs typeface="SimSun" charset="0"/>
              </a:rPr>
              <a:t>自己的想法</a:t>
            </a:r>
            <a:endParaRPr lang="en-US" sz="2800" b="1" i="1" kern="1200">
              <a:solidFill>
                <a:srgbClr val="000000"/>
              </a:solidFill>
              <a:effectLst>
                <a:outerShdw blurRad="38100" dist="38100" dir="2700000" algn="tl">
                  <a:srgbClr val="FFFFFF"/>
                </a:outerShdw>
              </a:effectLst>
              <a:latin typeface="Times New Roman" charset="0"/>
              <a:ea typeface="SimSun" charset="0"/>
              <a:cs typeface="SimSun" charset="0"/>
            </a:endParaRPr>
          </a:p>
        </p:txBody>
      </p:sp>
      <p:sp>
        <p:nvSpPr>
          <p:cNvPr id="30743" name="Text Box 23"/>
          <p:cNvSpPr txBox="1">
            <a:spLocks noChangeArrowheads="1"/>
          </p:cNvSpPr>
          <p:nvPr/>
        </p:nvSpPr>
        <p:spPr bwMode="auto">
          <a:xfrm>
            <a:off x="304800" y="5638800"/>
            <a:ext cx="40386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000000"/>
                </a:solidFill>
                <a:effectLst>
                  <a:outerShdw blurRad="38100" dist="38100" dir="2700000" algn="tl">
                    <a:srgbClr val="FFFFFF"/>
                  </a:outerShdw>
                </a:effectLst>
                <a:latin typeface="Times New Roman" charset="0"/>
                <a:ea typeface="SimSun" charset="0"/>
                <a:cs typeface="SimSun" charset="0"/>
              </a:rPr>
              <a:t>个人的风格</a:t>
            </a:r>
            <a:endParaRPr lang="en-US" sz="3600" b="1" kern="1200">
              <a:solidFill>
                <a:srgbClr val="000000"/>
              </a:solidFill>
              <a:effectLst>
                <a:outerShdw blurRad="38100" dist="38100" dir="2700000" algn="tl">
                  <a:srgbClr val="FFFFFF"/>
                </a:outerShdw>
              </a:effectLst>
              <a:latin typeface="Times New Roman" charset="0"/>
              <a:ea typeface="SimSun" charset="0"/>
              <a:cs typeface="SimSun" charset="0"/>
            </a:endParaRPr>
          </a:p>
        </p:txBody>
      </p:sp>
      <p:sp>
        <p:nvSpPr>
          <p:cNvPr id="30744" name="Text Box 24"/>
          <p:cNvSpPr txBox="1">
            <a:spLocks noChangeArrowheads="1"/>
          </p:cNvSpPr>
          <p:nvPr/>
        </p:nvSpPr>
        <p:spPr bwMode="auto">
          <a:xfrm>
            <a:off x="4572000" y="5607050"/>
            <a:ext cx="4343400" cy="64135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000000"/>
                </a:solidFill>
                <a:effectLst>
                  <a:outerShdw blurRad="38100" dist="38100" dir="2700000" algn="tl">
                    <a:srgbClr val="FFFFFF"/>
                  </a:outerShdw>
                </a:effectLst>
                <a:ea typeface="SimSun" charset="0"/>
                <a:cs typeface="SimSun" charset="0"/>
              </a:rPr>
              <a:t>被污灵俯身</a:t>
            </a:r>
            <a:endParaRPr lang="en-US" sz="2800" b="1" i="1" kern="1200">
              <a:solidFill>
                <a:srgbClr val="000000"/>
              </a:solidFill>
              <a:effectLst>
                <a:outerShdw blurRad="38100" dist="38100" dir="2700000" algn="tl">
                  <a:srgbClr val="FFFFFF"/>
                </a:outerShdw>
              </a:effectLst>
              <a:latin typeface="Times New Roman" charset="0"/>
              <a:ea typeface="SimSun" charset="0"/>
              <a:cs typeface="SimSun" charset="0"/>
            </a:endParaRPr>
          </a:p>
        </p:txBody>
      </p:sp>
    </p:spTree>
    <p:extLst>
      <p:ext uri="{BB962C8B-B14F-4D97-AF65-F5344CB8AC3E}">
        <p14:creationId xmlns:p14="http://schemas.microsoft.com/office/powerpoint/2010/main" val="25891953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37"/>
                                        </p:tgtEl>
                                        <p:attrNameLst>
                                          <p:attrName>style.visibility</p:attrName>
                                        </p:attrNameLst>
                                      </p:cBhvr>
                                      <p:to>
                                        <p:strVal val="visible"/>
                                      </p:to>
                                    </p:set>
                                    <p:anim calcmode="lin" valueType="num">
                                      <p:cBhvr>
                                        <p:cTn id="7" dur="1000" fill="hold"/>
                                        <p:tgtEl>
                                          <p:spTgt spid="30737"/>
                                        </p:tgtEl>
                                        <p:attrNameLst>
                                          <p:attrName>ppt_w</p:attrName>
                                        </p:attrNameLst>
                                      </p:cBhvr>
                                      <p:tavLst>
                                        <p:tav tm="0">
                                          <p:val>
                                            <p:fltVal val="0"/>
                                          </p:val>
                                        </p:tav>
                                        <p:tav tm="100000">
                                          <p:val>
                                            <p:strVal val="#ppt_w"/>
                                          </p:val>
                                        </p:tav>
                                      </p:tavLst>
                                    </p:anim>
                                    <p:anim calcmode="lin" valueType="num">
                                      <p:cBhvr>
                                        <p:cTn id="8" dur="1000" fill="hold"/>
                                        <p:tgtEl>
                                          <p:spTgt spid="30737"/>
                                        </p:tgtEl>
                                        <p:attrNameLst>
                                          <p:attrName>ppt_h</p:attrName>
                                        </p:attrNameLst>
                                      </p:cBhvr>
                                      <p:tavLst>
                                        <p:tav tm="0">
                                          <p:val>
                                            <p:fltVal val="0"/>
                                          </p:val>
                                        </p:tav>
                                        <p:tav tm="100000">
                                          <p:val>
                                            <p:strVal val="#ppt_h"/>
                                          </p:val>
                                        </p:tav>
                                      </p:tavLst>
                                    </p:anim>
                                    <p:anim calcmode="lin" valueType="num">
                                      <p:cBhvr>
                                        <p:cTn id="9" dur="1000" fill="hold"/>
                                        <p:tgtEl>
                                          <p:spTgt spid="307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738"/>
                                        </p:tgtEl>
                                        <p:attrNameLst>
                                          <p:attrName>style.visibility</p:attrName>
                                        </p:attrNameLst>
                                      </p:cBhvr>
                                      <p:to>
                                        <p:strVal val="visible"/>
                                      </p:to>
                                    </p:set>
                                    <p:anim calcmode="lin" valueType="num">
                                      <p:cBhvr>
                                        <p:cTn id="15" dur="1000" fill="hold"/>
                                        <p:tgtEl>
                                          <p:spTgt spid="30738"/>
                                        </p:tgtEl>
                                        <p:attrNameLst>
                                          <p:attrName>ppt_w</p:attrName>
                                        </p:attrNameLst>
                                      </p:cBhvr>
                                      <p:tavLst>
                                        <p:tav tm="0">
                                          <p:val>
                                            <p:fltVal val="0"/>
                                          </p:val>
                                        </p:tav>
                                        <p:tav tm="100000">
                                          <p:val>
                                            <p:strVal val="#ppt_w"/>
                                          </p:val>
                                        </p:tav>
                                      </p:tavLst>
                                    </p:anim>
                                    <p:anim calcmode="lin" valueType="num">
                                      <p:cBhvr>
                                        <p:cTn id="16" dur="1000" fill="hold"/>
                                        <p:tgtEl>
                                          <p:spTgt spid="30738"/>
                                        </p:tgtEl>
                                        <p:attrNameLst>
                                          <p:attrName>ppt_h</p:attrName>
                                        </p:attrNameLst>
                                      </p:cBhvr>
                                      <p:tavLst>
                                        <p:tav tm="0">
                                          <p:val>
                                            <p:fltVal val="0"/>
                                          </p:val>
                                        </p:tav>
                                        <p:tav tm="100000">
                                          <p:val>
                                            <p:strVal val="#ppt_h"/>
                                          </p:val>
                                        </p:tav>
                                      </p:tavLst>
                                    </p:anim>
                                    <p:anim calcmode="lin" valueType="num">
                                      <p:cBhvr>
                                        <p:cTn id="17" dur="1000" fill="hold"/>
                                        <p:tgtEl>
                                          <p:spTgt spid="3073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739"/>
                                        </p:tgtEl>
                                        <p:attrNameLst>
                                          <p:attrName>style.visibility</p:attrName>
                                        </p:attrNameLst>
                                      </p:cBhvr>
                                      <p:to>
                                        <p:strVal val="visible"/>
                                      </p:to>
                                    </p:set>
                                    <p:anim calcmode="lin" valueType="num">
                                      <p:cBhvr>
                                        <p:cTn id="23" dur="1000" fill="hold"/>
                                        <p:tgtEl>
                                          <p:spTgt spid="30739"/>
                                        </p:tgtEl>
                                        <p:attrNameLst>
                                          <p:attrName>ppt_w</p:attrName>
                                        </p:attrNameLst>
                                      </p:cBhvr>
                                      <p:tavLst>
                                        <p:tav tm="0">
                                          <p:val>
                                            <p:fltVal val="0"/>
                                          </p:val>
                                        </p:tav>
                                        <p:tav tm="100000">
                                          <p:val>
                                            <p:strVal val="#ppt_w"/>
                                          </p:val>
                                        </p:tav>
                                      </p:tavLst>
                                    </p:anim>
                                    <p:anim calcmode="lin" valueType="num">
                                      <p:cBhvr>
                                        <p:cTn id="24" dur="1000" fill="hold"/>
                                        <p:tgtEl>
                                          <p:spTgt spid="30739"/>
                                        </p:tgtEl>
                                        <p:attrNameLst>
                                          <p:attrName>ppt_h</p:attrName>
                                        </p:attrNameLst>
                                      </p:cBhvr>
                                      <p:tavLst>
                                        <p:tav tm="0">
                                          <p:val>
                                            <p:fltVal val="0"/>
                                          </p:val>
                                        </p:tav>
                                        <p:tav tm="100000">
                                          <p:val>
                                            <p:strVal val="#ppt_h"/>
                                          </p:val>
                                        </p:tav>
                                      </p:tavLst>
                                    </p:anim>
                                    <p:anim calcmode="lin" valueType="num">
                                      <p:cBhvr>
                                        <p:cTn id="25" dur="1000" fill="hold"/>
                                        <p:tgtEl>
                                          <p:spTgt spid="3073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740"/>
                                        </p:tgtEl>
                                        <p:attrNameLst>
                                          <p:attrName>style.visibility</p:attrName>
                                        </p:attrNameLst>
                                      </p:cBhvr>
                                      <p:to>
                                        <p:strVal val="visible"/>
                                      </p:to>
                                    </p:set>
                                    <p:anim calcmode="lin" valueType="num">
                                      <p:cBhvr>
                                        <p:cTn id="31" dur="1000" fill="hold"/>
                                        <p:tgtEl>
                                          <p:spTgt spid="30740"/>
                                        </p:tgtEl>
                                        <p:attrNameLst>
                                          <p:attrName>ppt_w</p:attrName>
                                        </p:attrNameLst>
                                      </p:cBhvr>
                                      <p:tavLst>
                                        <p:tav tm="0">
                                          <p:val>
                                            <p:fltVal val="0"/>
                                          </p:val>
                                        </p:tav>
                                        <p:tav tm="100000">
                                          <p:val>
                                            <p:strVal val="#ppt_w"/>
                                          </p:val>
                                        </p:tav>
                                      </p:tavLst>
                                    </p:anim>
                                    <p:anim calcmode="lin" valueType="num">
                                      <p:cBhvr>
                                        <p:cTn id="32" dur="1000" fill="hold"/>
                                        <p:tgtEl>
                                          <p:spTgt spid="30740"/>
                                        </p:tgtEl>
                                        <p:attrNameLst>
                                          <p:attrName>ppt_h</p:attrName>
                                        </p:attrNameLst>
                                      </p:cBhvr>
                                      <p:tavLst>
                                        <p:tav tm="0">
                                          <p:val>
                                            <p:fltVal val="0"/>
                                          </p:val>
                                        </p:tav>
                                        <p:tav tm="100000">
                                          <p:val>
                                            <p:strVal val="#ppt_h"/>
                                          </p:val>
                                        </p:tav>
                                      </p:tavLst>
                                    </p:anim>
                                    <p:anim calcmode="lin" valueType="num">
                                      <p:cBhvr>
                                        <p:cTn id="33" dur="1000" fill="hold"/>
                                        <p:tgtEl>
                                          <p:spTgt spid="3074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7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741"/>
                                        </p:tgtEl>
                                        <p:attrNameLst>
                                          <p:attrName>style.visibility</p:attrName>
                                        </p:attrNameLst>
                                      </p:cBhvr>
                                      <p:to>
                                        <p:strVal val="visible"/>
                                      </p:to>
                                    </p:set>
                                    <p:anim calcmode="lin" valueType="num">
                                      <p:cBhvr>
                                        <p:cTn id="39" dur="1000" fill="hold"/>
                                        <p:tgtEl>
                                          <p:spTgt spid="30741"/>
                                        </p:tgtEl>
                                        <p:attrNameLst>
                                          <p:attrName>ppt_w</p:attrName>
                                        </p:attrNameLst>
                                      </p:cBhvr>
                                      <p:tavLst>
                                        <p:tav tm="0">
                                          <p:val>
                                            <p:fltVal val="0"/>
                                          </p:val>
                                        </p:tav>
                                        <p:tav tm="100000">
                                          <p:val>
                                            <p:strVal val="#ppt_w"/>
                                          </p:val>
                                        </p:tav>
                                      </p:tavLst>
                                    </p:anim>
                                    <p:anim calcmode="lin" valueType="num">
                                      <p:cBhvr>
                                        <p:cTn id="40" dur="1000" fill="hold"/>
                                        <p:tgtEl>
                                          <p:spTgt spid="30741"/>
                                        </p:tgtEl>
                                        <p:attrNameLst>
                                          <p:attrName>ppt_h</p:attrName>
                                        </p:attrNameLst>
                                      </p:cBhvr>
                                      <p:tavLst>
                                        <p:tav tm="0">
                                          <p:val>
                                            <p:fltVal val="0"/>
                                          </p:val>
                                        </p:tav>
                                        <p:tav tm="100000">
                                          <p:val>
                                            <p:strVal val="#ppt_h"/>
                                          </p:val>
                                        </p:tav>
                                      </p:tavLst>
                                    </p:anim>
                                    <p:anim calcmode="lin" valueType="num">
                                      <p:cBhvr>
                                        <p:cTn id="41" dur="1000" fill="hold"/>
                                        <p:tgtEl>
                                          <p:spTgt spid="3074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7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742"/>
                                        </p:tgtEl>
                                        <p:attrNameLst>
                                          <p:attrName>style.visibility</p:attrName>
                                        </p:attrNameLst>
                                      </p:cBhvr>
                                      <p:to>
                                        <p:strVal val="visible"/>
                                      </p:to>
                                    </p:set>
                                    <p:anim calcmode="lin" valueType="num">
                                      <p:cBhvr>
                                        <p:cTn id="47" dur="1000" fill="hold"/>
                                        <p:tgtEl>
                                          <p:spTgt spid="30742"/>
                                        </p:tgtEl>
                                        <p:attrNameLst>
                                          <p:attrName>ppt_w</p:attrName>
                                        </p:attrNameLst>
                                      </p:cBhvr>
                                      <p:tavLst>
                                        <p:tav tm="0">
                                          <p:val>
                                            <p:fltVal val="0"/>
                                          </p:val>
                                        </p:tav>
                                        <p:tav tm="100000">
                                          <p:val>
                                            <p:strVal val="#ppt_w"/>
                                          </p:val>
                                        </p:tav>
                                      </p:tavLst>
                                    </p:anim>
                                    <p:anim calcmode="lin" valueType="num">
                                      <p:cBhvr>
                                        <p:cTn id="48" dur="1000" fill="hold"/>
                                        <p:tgtEl>
                                          <p:spTgt spid="30742"/>
                                        </p:tgtEl>
                                        <p:attrNameLst>
                                          <p:attrName>ppt_h</p:attrName>
                                        </p:attrNameLst>
                                      </p:cBhvr>
                                      <p:tavLst>
                                        <p:tav tm="0">
                                          <p:val>
                                            <p:fltVal val="0"/>
                                          </p:val>
                                        </p:tav>
                                        <p:tav tm="100000">
                                          <p:val>
                                            <p:strVal val="#ppt_h"/>
                                          </p:val>
                                        </p:tav>
                                      </p:tavLst>
                                    </p:anim>
                                    <p:anim calcmode="lin" valueType="num">
                                      <p:cBhvr>
                                        <p:cTn id="49" dur="1000" fill="hold"/>
                                        <p:tgtEl>
                                          <p:spTgt spid="3074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7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743"/>
                                        </p:tgtEl>
                                        <p:attrNameLst>
                                          <p:attrName>style.visibility</p:attrName>
                                        </p:attrNameLst>
                                      </p:cBhvr>
                                      <p:to>
                                        <p:strVal val="visible"/>
                                      </p:to>
                                    </p:set>
                                    <p:anim calcmode="lin" valueType="num">
                                      <p:cBhvr>
                                        <p:cTn id="55" dur="1000" fill="hold"/>
                                        <p:tgtEl>
                                          <p:spTgt spid="30743"/>
                                        </p:tgtEl>
                                        <p:attrNameLst>
                                          <p:attrName>ppt_w</p:attrName>
                                        </p:attrNameLst>
                                      </p:cBhvr>
                                      <p:tavLst>
                                        <p:tav tm="0">
                                          <p:val>
                                            <p:fltVal val="0"/>
                                          </p:val>
                                        </p:tav>
                                        <p:tav tm="100000">
                                          <p:val>
                                            <p:strVal val="#ppt_w"/>
                                          </p:val>
                                        </p:tav>
                                      </p:tavLst>
                                    </p:anim>
                                    <p:anim calcmode="lin" valueType="num">
                                      <p:cBhvr>
                                        <p:cTn id="56" dur="1000" fill="hold"/>
                                        <p:tgtEl>
                                          <p:spTgt spid="30743"/>
                                        </p:tgtEl>
                                        <p:attrNameLst>
                                          <p:attrName>ppt_h</p:attrName>
                                        </p:attrNameLst>
                                      </p:cBhvr>
                                      <p:tavLst>
                                        <p:tav tm="0">
                                          <p:val>
                                            <p:fltVal val="0"/>
                                          </p:val>
                                        </p:tav>
                                        <p:tav tm="100000">
                                          <p:val>
                                            <p:strVal val="#ppt_h"/>
                                          </p:val>
                                        </p:tav>
                                      </p:tavLst>
                                    </p:anim>
                                    <p:anim calcmode="lin" valueType="num">
                                      <p:cBhvr>
                                        <p:cTn id="57" dur="1000" fill="hold"/>
                                        <p:tgtEl>
                                          <p:spTgt spid="3074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7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744"/>
                                        </p:tgtEl>
                                        <p:attrNameLst>
                                          <p:attrName>style.visibility</p:attrName>
                                        </p:attrNameLst>
                                      </p:cBhvr>
                                      <p:to>
                                        <p:strVal val="visible"/>
                                      </p:to>
                                    </p:set>
                                    <p:anim calcmode="lin" valueType="num">
                                      <p:cBhvr>
                                        <p:cTn id="63" dur="1000" fill="hold"/>
                                        <p:tgtEl>
                                          <p:spTgt spid="30744"/>
                                        </p:tgtEl>
                                        <p:attrNameLst>
                                          <p:attrName>ppt_w</p:attrName>
                                        </p:attrNameLst>
                                      </p:cBhvr>
                                      <p:tavLst>
                                        <p:tav tm="0">
                                          <p:val>
                                            <p:fltVal val="0"/>
                                          </p:val>
                                        </p:tav>
                                        <p:tav tm="100000">
                                          <p:val>
                                            <p:strVal val="#ppt_w"/>
                                          </p:val>
                                        </p:tav>
                                      </p:tavLst>
                                    </p:anim>
                                    <p:anim calcmode="lin" valueType="num">
                                      <p:cBhvr>
                                        <p:cTn id="64" dur="1000" fill="hold"/>
                                        <p:tgtEl>
                                          <p:spTgt spid="30744"/>
                                        </p:tgtEl>
                                        <p:attrNameLst>
                                          <p:attrName>ppt_h</p:attrName>
                                        </p:attrNameLst>
                                      </p:cBhvr>
                                      <p:tavLst>
                                        <p:tav tm="0">
                                          <p:val>
                                            <p:fltVal val="0"/>
                                          </p:val>
                                        </p:tav>
                                        <p:tav tm="100000">
                                          <p:val>
                                            <p:strVal val="#ppt_h"/>
                                          </p:val>
                                        </p:tav>
                                      </p:tavLst>
                                    </p:anim>
                                    <p:anim calcmode="lin" valueType="num">
                                      <p:cBhvr>
                                        <p:cTn id="65" dur="1000" fill="hold"/>
                                        <p:tgtEl>
                                          <p:spTgt spid="3074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7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7" grpId="0"/>
      <p:bldP spid="30738" grpId="0"/>
      <p:bldP spid="30739" grpId="0"/>
      <p:bldP spid="30740" grpId="0"/>
      <p:bldP spid="30741" grpId="0"/>
      <p:bldP spid="30742" grpId="0"/>
      <p:bldP spid="30743" grpId="0"/>
      <p:bldP spid="30744"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4" name="Rectangle 16"/>
          <p:cNvSpPr>
            <a:spLocks noChangeArrowheads="1"/>
          </p:cNvSpPr>
          <p:nvPr/>
        </p:nvSpPr>
        <p:spPr bwMode="auto">
          <a:xfrm>
            <a:off x="4572000" y="0"/>
            <a:ext cx="4572000" cy="6858000"/>
          </a:xfrm>
          <a:prstGeom prst="rect">
            <a:avLst/>
          </a:prstGeom>
          <a:gradFill rotWithShape="0">
            <a:gsLst>
              <a:gs pos="0">
                <a:srgbClr val="545454"/>
              </a:gs>
              <a:gs pos="100000">
                <a:srgbClr val="545454">
                  <a:gamma/>
                  <a:shade val="21569"/>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kern="1200">
              <a:solidFill>
                <a:srgbClr val="FFFFFF"/>
              </a:solidFill>
              <a:ea typeface="Osaka" pitchFamily="-84" charset="-128"/>
            </a:endParaRPr>
          </a:p>
        </p:txBody>
      </p:sp>
      <p:pic>
        <p:nvPicPr>
          <p:cNvPr id="74754" name="Picture 15" descr="ms187"/>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45720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p:cNvSpPr txBox="1">
            <a:spLocks noChangeArrowheads="1"/>
          </p:cNvSpPr>
          <p:nvPr/>
        </p:nvSpPr>
        <p:spPr bwMode="auto">
          <a:xfrm>
            <a:off x="152400" y="1628775"/>
            <a:ext cx="38100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圣经</a:t>
            </a:r>
          </a:p>
        </p:txBody>
      </p:sp>
      <p:sp>
        <p:nvSpPr>
          <p:cNvPr id="22533" name="Text Box 5"/>
          <p:cNvSpPr txBox="1">
            <a:spLocks noChangeArrowheads="1"/>
          </p:cNvSpPr>
          <p:nvPr/>
        </p:nvSpPr>
        <p:spPr bwMode="auto">
          <a:xfrm>
            <a:off x="4572000" y="1628775"/>
            <a:ext cx="3657600" cy="701675"/>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4000" b="1" u="sng" kern="1200">
                <a:solidFill>
                  <a:srgbClr val="FFFFFF"/>
                </a:solidFill>
                <a:ea typeface="SimSun" charset="0"/>
                <a:cs typeface="SimSun" charset="0"/>
              </a:rPr>
              <a:t>外邦</a:t>
            </a:r>
            <a:endParaRPr lang="zh-CN" altLang="en-US" sz="3200" b="1" i="1" u="sng" kern="1200">
              <a:solidFill>
                <a:srgbClr val="FFFFFF"/>
              </a:solidFill>
              <a:latin typeface="Times New Roman" charset="0"/>
              <a:ea typeface="SimSun" charset="0"/>
              <a:cs typeface="SimSun" charset="0"/>
            </a:endParaRPr>
          </a:p>
        </p:txBody>
      </p:sp>
      <p:sp>
        <p:nvSpPr>
          <p:cNvPr id="22534" name="Text Box 6"/>
          <p:cNvSpPr txBox="1">
            <a:spLocks noChangeArrowheads="1"/>
          </p:cNvSpPr>
          <p:nvPr/>
        </p:nvSpPr>
        <p:spPr bwMode="auto">
          <a:xfrm>
            <a:off x="152400" y="2635250"/>
            <a:ext cx="40386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属神的动机</a:t>
            </a:r>
            <a:endParaRPr lang="en-US" sz="3600" b="1" kern="1200">
              <a:solidFill>
                <a:srgbClr val="FFFFFF"/>
              </a:solidFill>
              <a:ea typeface="SimSun" charset="0"/>
              <a:cs typeface="SimSun" charset="0"/>
            </a:endParaRPr>
          </a:p>
        </p:txBody>
      </p:sp>
      <p:sp>
        <p:nvSpPr>
          <p:cNvPr id="22535" name="Text Box 7"/>
          <p:cNvSpPr txBox="1">
            <a:spLocks noChangeArrowheads="1"/>
          </p:cNvSpPr>
          <p:nvPr/>
        </p:nvSpPr>
        <p:spPr bwMode="auto">
          <a:xfrm>
            <a:off x="4572000" y="2635250"/>
            <a:ext cx="43434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经济的来源</a:t>
            </a:r>
            <a:endParaRPr lang="en-US" sz="2800" b="1" i="1" kern="1200">
              <a:solidFill>
                <a:srgbClr val="FFFFFF"/>
              </a:solidFill>
              <a:latin typeface="Times New Roman" charset="0"/>
              <a:ea typeface="SimSun" charset="0"/>
              <a:cs typeface="SimSun" charset="0"/>
            </a:endParaRPr>
          </a:p>
        </p:txBody>
      </p:sp>
      <p:sp>
        <p:nvSpPr>
          <p:cNvPr id="22536" name="Text Box 8"/>
          <p:cNvSpPr txBox="1">
            <a:spLocks noChangeArrowheads="1"/>
          </p:cNvSpPr>
          <p:nvPr/>
        </p:nvSpPr>
        <p:spPr bwMode="auto">
          <a:xfrm>
            <a:off x="152400" y="3625850"/>
            <a:ext cx="44196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原本的信息</a:t>
            </a:r>
            <a:endParaRPr lang="en-US" sz="3600" b="1" kern="1200">
              <a:solidFill>
                <a:srgbClr val="FFFFFF"/>
              </a:solidFill>
              <a:ea typeface="SimSun" charset="0"/>
              <a:cs typeface="SimSun" charset="0"/>
            </a:endParaRPr>
          </a:p>
        </p:txBody>
      </p:sp>
      <p:sp>
        <p:nvSpPr>
          <p:cNvPr id="22537" name="Text Box 9"/>
          <p:cNvSpPr txBox="1">
            <a:spLocks noChangeArrowheads="1"/>
          </p:cNvSpPr>
          <p:nvPr/>
        </p:nvSpPr>
        <p:spPr bwMode="auto">
          <a:xfrm>
            <a:off x="4572000" y="3625850"/>
            <a:ext cx="43434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latin typeface="Times New Roman" charset="0"/>
                <a:ea typeface="SimSun" charset="0"/>
                <a:cs typeface="SimSun" charset="0"/>
              </a:rPr>
              <a:t>抄袭</a:t>
            </a:r>
          </a:p>
        </p:txBody>
      </p:sp>
      <p:sp>
        <p:nvSpPr>
          <p:cNvPr id="22538" name="Text Box 10"/>
          <p:cNvSpPr txBox="1">
            <a:spLocks noChangeArrowheads="1"/>
          </p:cNvSpPr>
          <p:nvPr/>
        </p:nvSpPr>
        <p:spPr bwMode="auto">
          <a:xfrm>
            <a:off x="0" y="4572000"/>
            <a:ext cx="40386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en-US" sz="3600" b="1" kern="1200">
                <a:solidFill>
                  <a:srgbClr val="FFFFFF"/>
                </a:solidFill>
              </a:rPr>
              <a:t>100% </a:t>
            </a:r>
            <a:r>
              <a:rPr lang="zh-CN" altLang="en-US" sz="3600" b="1" kern="1200">
                <a:solidFill>
                  <a:srgbClr val="FFFFFF"/>
                </a:solidFill>
                <a:ea typeface="SimSun" charset="0"/>
                <a:cs typeface="SimSun" charset="0"/>
              </a:rPr>
              <a:t>准确</a:t>
            </a:r>
          </a:p>
        </p:txBody>
      </p:sp>
      <p:sp>
        <p:nvSpPr>
          <p:cNvPr id="22539" name="Text Box 11"/>
          <p:cNvSpPr txBox="1">
            <a:spLocks noChangeArrowheads="1"/>
          </p:cNvSpPr>
          <p:nvPr/>
        </p:nvSpPr>
        <p:spPr bwMode="auto">
          <a:xfrm>
            <a:off x="4572000" y="4616450"/>
            <a:ext cx="45720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呈现错误的</a:t>
            </a:r>
            <a:endParaRPr lang="en-US" sz="2800" b="1" i="1" kern="1200">
              <a:solidFill>
                <a:srgbClr val="FFFFFF"/>
              </a:solidFill>
              <a:latin typeface="Times New Roman" charset="0"/>
              <a:ea typeface="SimSun" charset="0"/>
              <a:cs typeface="SimSun" charset="0"/>
            </a:endParaRPr>
          </a:p>
        </p:txBody>
      </p:sp>
      <p:sp>
        <p:nvSpPr>
          <p:cNvPr id="22540" name="Text Box 12"/>
          <p:cNvSpPr txBox="1">
            <a:spLocks noChangeArrowheads="1"/>
          </p:cNvSpPr>
          <p:nvPr/>
        </p:nvSpPr>
        <p:spPr bwMode="auto">
          <a:xfrm>
            <a:off x="228600" y="5607050"/>
            <a:ext cx="40386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被逼迫的</a:t>
            </a:r>
            <a:endParaRPr lang="en-US" sz="3600" b="1" kern="1200">
              <a:solidFill>
                <a:srgbClr val="FFFFFF"/>
              </a:solidFill>
              <a:ea typeface="SimSun" charset="0"/>
              <a:cs typeface="SimSun" charset="0"/>
            </a:endParaRPr>
          </a:p>
        </p:txBody>
      </p:sp>
      <p:sp>
        <p:nvSpPr>
          <p:cNvPr id="22541" name="Text Box 13"/>
          <p:cNvSpPr txBox="1">
            <a:spLocks noChangeArrowheads="1"/>
          </p:cNvSpPr>
          <p:nvPr/>
        </p:nvSpPr>
        <p:spPr bwMode="auto">
          <a:xfrm>
            <a:off x="4572000" y="5607050"/>
            <a:ext cx="4343400" cy="64135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a:defRPr>
                <a:solidFill>
                  <a:schemeClr val="tx1"/>
                </a:solidFill>
                <a:latin typeface="Arial" charset="0"/>
                <a:ea typeface="ＭＳ Ｐゴシック" charset="0"/>
              </a:defRPr>
            </a:lvl1pPr>
            <a:lvl2pPr marL="1260475">
              <a:defRPr>
                <a:solidFill>
                  <a:schemeClr val="tx1"/>
                </a:solidFill>
                <a:latin typeface="Arial" charset="0"/>
                <a:ea typeface="ＭＳ Ｐゴシック" charset="0"/>
              </a:defRPr>
            </a:lvl2pPr>
            <a:lvl3pPr marL="1374775">
              <a:defRPr>
                <a:solidFill>
                  <a:schemeClr val="tx1"/>
                </a:solidFill>
                <a:latin typeface="Arial" charset="0"/>
                <a:ea typeface="ＭＳ Ｐゴシック" charset="0"/>
              </a:defRPr>
            </a:lvl3pPr>
            <a:lvl4pPr marL="1489075">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defRPr/>
            </a:pPr>
            <a:r>
              <a:rPr lang="zh-CN" altLang="en-US" sz="3600" b="1" kern="1200">
                <a:solidFill>
                  <a:srgbClr val="FFFFFF"/>
                </a:solidFill>
                <a:ea typeface="SimSun" charset="0"/>
                <a:cs typeface="SimSun" charset="0"/>
              </a:rPr>
              <a:t>被高举</a:t>
            </a:r>
            <a:endParaRPr lang="zh-CN" altLang="en-US" sz="2800" b="1" i="1" kern="1200">
              <a:solidFill>
                <a:srgbClr val="FFFFFF"/>
              </a:solidFill>
              <a:latin typeface="Times New Roman" charset="0"/>
              <a:ea typeface="SimSun" charset="0"/>
              <a:cs typeface="SimSun" charset="0"/>
            </a:endParaRPr>
          </a:p>
        </p:txBody>
      </p:sp>
      <p:sp>
        <p:nvSpPr>
          <p:cNvPr id="22542" name="Text Box 14"/>
          <p:cNvSpPr txBox="1">
            <a:spLocks noChangeArrowheads="1"/>
          </p:cNvSpPr>
          <p:nvPr/>
        </p:nvSpPr>
        <p:spPr bwMode="auto">
          <a:xfrm>
            <a:off x="7620000" y="0"/>
            <a:ext cx="1371600" cy="457200"/>
          </a:xfrm>
          <a:prstGeom prst="rect">
            <a:avLst/>
          </a:prstGeom>
          <a:noFill/>
          <a:ln>
            <a:noFill/>
          </a:ln>
          <a:effectLst>
            <a:outerShdw blurRad="63500" dist="38099" dir="2700000" algn="ctr" rotWithShape="0">
              <a:srgbClr val="660066">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914400" indent="-914400"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algn="ctr" eaLnBrk="1" fontAlgn="base" hangingPunct="1">
              <a:spcBef>
                <a:spcPct val="0"/>
              </a:spcBef>
              <a:spcAft>
                <a:spcPct val="0"/>
              </a:spcAft>
            </a:pPr>
            <a:r>
              <a:rPr lang="en-US" altLang="en-US" sz="2400" b="1" kern="1200">
                <a:solidFill>
                  <a:srgbClr val="FFFFFF"/>
                </a:solidFill>
                <a:ea typeface="Osaka" pitchFamily="-84" charset="-128"/>
              </a:rPr>
              <a:t>186c-d</a:t>
            </a:r>
            <a:endParaRPr lang="en-US" altLang="en-US" sz="2400" b="1" i="1" kern="1200">
              <a:solidFill>
                <a:srgbClr val="FFFFFF"/>
              </a:solidFill>
              <a:latin typeface="Times New Roman" pitchFamily="18" charset="0"/>
              <a:ea typeface="Osaka" pitchFamily="-84" charset="-128"/>
            </a:endParaRPr>
          </a:p>
        </p:txBody>
      </p:sp>
      <p:sp>
        <p:nvSpPr>
          <p:cNvPr id="22545" name="Rectangle 17"/>
          <p:cNvSpPr>
            <a:spLocks noGrp="1" noChangeArrowheads="1"/>
          </p:cNvSpPr>
          <p:nvPr>
            <p:ph type="title" idx="4294967295"/>
          </p:nvPr>
        </p:nvSpPr>
        <p:spPr>
          <a:xfrm>
            <a:off x="-152400" y="457200"/>
            <a:ext cx="9296400" cy="990600"/>
          </a:xfrm>
          <a:gradFill rotWithShape="0">
            <a:gsLst>
              <a:gs pos="0">
                <a:schemeClr val="tx2"/>
              </a:gs>
              <a:gs pos="100000">
                <a:srgbClr val="000000">
                  <a:alpha val="3998"/>
                </a:srgbClr>
              </a:gs>
            </a:gsLst>
            <a:lin ang="5400000" scaled="1"/>
          </a:gradFill>
          <a:effectLst>
            <a:outerShdw blurRad="63500" dist="35921" dir="2700000" algn="ctr" rotWithShape="0">
              <a:schemeClr val="tx2">
                <a:alpha val="74997"/>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zh-CN" altLang="en-US" b="1">
                <a:solidFill>
                  <a:schemeClr val="bg1"/>
                </a:solidFill>
                <a:ea typeface="SimSun" charset="0"/>
                <a:cs typeface="SimSun" charset="0"/>
              </a:rPr>
              <a:t>先知之间有什么分别？</a:t>
            </a:r>
            <a:endParaRPr lang="en-US" b="1">
              <a:solidFill>
                <a:schemeClr val="bg1"/>
              </a:solidFill>
              <a:ea typeface="SimSun" charset="0"/>
              <a:cs typeface="SimSun" charset="0"/>
            </a:endParaRPr>
          </a:p>
        </p:txBody>
      </p:sp>
    </p:spTree>
    <p:extLst>
      <p:ext uri="{BB962C8B-B14F-4D97-AF65-F5344CB8AC3E}">
        <p14:creationId xmlns:p14="http://schemas.microsoft.com/office/powerpoint/2010/main" val="12275554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p:cTn id="7" dur="1000" fill="hold"/>
                                        <p:tgtEl>
                                          <p:spTgt spid="22534"/>
                                        </p:tgtEl>
                                        <p:attrNameLst>
                                          <p:attrName>ppt_w</p:attrName>
                                        </p:attrNameLst>
                                      </p:cBhvr>
                                      <p:tavLst>
                                        <p:tav tm="0">
                                          <p:val>
                                            <p:fltVal val="0"/>
                                          </p:val>
                                        </p:tav>
                                        <p:tav tm="100000">
                                          <p:val>
                                            <p:strVal val="#ppt_w"/>
                                          </p:val>
                                        </p:tav>
                                      </p:tavLst>
                                    </p:anim>
                                    <p:anim calcmode="lin" valueType="num">
                                      <p:cBhvr>
                                        <p:cTn id="8" dur="1000" fill="hold"/>
                                        <p:tgtEl>
                                          <p:spTgt spid="22534"/>
                                        </p:tgtEl>
                                        <p:attrNameLst>
                                          <p:attrName>ppt_h</p:attrName>
                                        </p:attrNameLst>
                                      </p:cBhvr>
                                      <p:tavLst>
                                        <p:tav tm="0">
                                          <p:val>
                                            <p:fltVal val="0"/>
                                          </p:val>
                                        </p:tav>
                                        <p:tav tm="100000">
                                          <p:val>
                                            <p:strVal val="#ppt_h"/>
                                          </p:val>
                                        </p:tav>
                                      </p:tavLst>
                                    </p:anim>
                                    <p:anim calcmode="lin" valueType="num">
                                      <p:cBhvr>
                                        <p:cTn id="9" dur="1000" fill="hold"/>
                                        <p:tgtEl>
                                          <p:spTgt spid="225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535"/>
                                        </p:tgtEl>
                                        <p:attrNameLst>
                                          <p:attrName>style.visibility</p:attrName>
                                        </p:attrNameLst>
                                      </p:cBhvr>
                                      <p:to>
                                        <p:strVal val="visible"/>
                                      </p:to>
                                    </p:set>
                                    <p:anim calcmode="lin" valueType="num">
                                      <p:cBhvr>
                                        <p:cTn id="15" dur="1000" fill="hold"/>
                                        <p:tgtEl>
                                          <p:spTgt spid="22535"/>
                                        </p:tgtEl>
                                        <p:attrNameLst>
                                          <p:attrName>ppt_w</p:attrName>
                                        </p:attrNameLst>
                                      </p:cBhvr>
                                      <p:tavLst>
                                        <p:tav tm="0">
                                          <p:val>
                                            <p:fltVal val="0"/>
                                          </p:val>
                                        </p:tav>
                                        <p:tav tm="100000">
                                          <p:val>
                                            <p:strVal val="#ppt_w"/>
                                          </p:val>
                                        </p:tav>
                                      </p:tavLst>
                                    </p:anim>
                                    <p:anim calcmode="lin" valueType="num">
                                      <p:cBhvr>
                                        <p:cTn id="16" dur="1000" fill="hold"/>
                                        <p:tgtEl>
                                          <p:spTgt spid="22535"/>
                                        </p:tgtEl>
                                        <p:attrNameLst>
                                          <p:attrName>ppt_h</p:attrName>
                                        </p:attrNameLst>
                                      </p:cBhvr>
                                      <p:tavLst>
                                        <p:tav tm="0">
                                          <p:val>
                                            <p:fltVal val="0"/>
                                          </p:val>
                                        </p:tav>
                                        <p:tav tm="100000">
                                          <p:val>
                                            <p:strVal val="#ppt_h"/>
                                          </p:val>
                                        </p:tav>
                                      </p:tavLst>
                                    </p:anim>
                                    <p:anim calcmode="lin" valueType="num">
                                      <p:cBhvr>
                                        <p:cTn id="17" dur="1000" fill="hold"/>
                                        <p:tgtEl>
                                          <p:spTgt spid="2253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5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536"/>
                                        </p:tgtEl>
                                        <p:attrNameLst>
                                          <p:attrName>style.visibility</p:attrName>
                                        </p:attrNameLst>
                                      </p:cBhvr>
                                      <p:to>
                                        <p:strVal val="visible"/>
                                      </p:to>
                                    </p:set>
                                    <p:anim calcmode="lin" valueType="num">
                                      <p:cBhvr>
                                        <p:cTn id="23" dur="1000" fill="hold"/>
                                        <p:tgtEl>
                                          <p:spTgt spid="22536"/>
                                        </p:tgtEl>
                                        <p:attrNameLst>
                                          <p:attrName>ppt_w</p:attrName>
                                        </p:attrNameLst>
                                      </p:cBhvr>
                                      <p:tavLst>
                                        <p:tav tm="0">
                                          <p:val>
                                            <p:fltVal val="0"/>
                                          </p:val>
                                        </p:tav>
                                        <p:tav tm="100000">
                                          <p:val>
                                            <p:strVal val="#ppt_w"/>
                                          </p:val>
                                        </p:tav>
                                      </p:tavLst>
                                    </p:anim>
                                    <p:anim calcmode="lin" valueType="num">
                                      <p:cBhvr>
                                        <p:cTn id="24" dur="1000" fill="hold"/>
                                        <p:tgtEl>
                                          <p:spTgt spid="22536"/>
                                        </p:tgtEl>
                                        <p:attrNameLst>
                                          <p:attrName>ppt_h</p:attrName>
                                        </p:attrNameLst>
                                      </p:cBhvr>
                                      <p:tavLst>
                                        <p:tav tm="0">
                                          <p:val>
                                            <p:fltVal val="0"/>
                                          </p:val>
                                        </p:tav>
                                        <p:tav tm="100000">
                                          <p:val>
                                            <p:strVal val="#ppt_h"/>
                                          </p:val>
                                        </p:tav>
                                      </p:tavLst>
                                    </p:anim>
                                    <p:anim calcmode="lin" valueType="num">
                                      <p:cBhvr>
                                        <p:cTn id="25" dur="1000" fill="hold"/>
                                        <p:tgtEl>
                                          <p:spTgt spid="2253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5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537"/>
                                        </p:tgtEl>
                                        <p:attrNameLst>
                                          <p:attrName>style.visibility</p:attrName>
                                        </p:attrNameLst>
                                      </p:cBhvr>
                                      <p:to>
                                        <p:strVal val="visible"/>
                                      </p:to>
                                    </p:set>
                                    <p:anim calcmode="lin" valueType="num">
                                      <p:cBhvr>
                                        <p:cTn id="31" dur="1000" fill="hold"/>
                                        <p:tgtEl>
                                          <p:spTgt spid="22537"/>
                                        </p:tgtEl>
                                        <p:attrNameLst>
                                          <p:attrName>ppt_w</p:attrName>
                                        </p:attrNameLst>
                                      </p:cBhvr>
                                      <p:tavLst>
                                        <p:tav tm="0">
                                          <p:val>
                                            <p:fltVal val="0"/>
                                          </p:val>
                                        </p:tav>
                                        <p:tav tm="100000">
                                          <p:val>
                                            <p:strVal val="#ppt_w"/>
                                          </p:val>
                                        </p:tav>
                                      </p:tavLst>
                                    </p:anim>
                                    <p:anim calcmode="lin" valueType="num">
                                      <p:cBhvr>
                                        <p:cTn id="32" dur="1000" fill="hold"/>
                                        <p:tgtEl>
                                          <p:spTgt spid="22537"/>
                                        </p:tgtEl>
                                        <p:attrNameLst>
                                          <p:attrName>ppt_h</p:attrName>
                                        </p:attrNameLst>
                                      </p:cBhvr>
                                      <p:tavLst>
                                        <p:tav tm="0">
                                          <p:val>
                                            <p:fltVal val="0"/>
                                          </p:val>
                                        </p:tav>
                                        <p:tav tm="100000">
                                          <p:val>
                                            <p:strVal val="#ppt_h"/>
                                          </p:val>
                                        </p:tav>
                                      </p:tavLst>
                                    </p:anim>
                                    <p:anim calcmode="lin" valueType="num">
                                      <p:cBhvr>
                                        <p:cTn id="33" dur="1000" fill="hold"/>
                                        <p:tgtEl>
                                          <p:spTgt spid="2253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5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538"/>
                                        </p:tgtEl>
                                        <p:attrNameLst>
                                          <p:attrName>style.visibility</p:attrName>
                                        </p:attrNameLst>
                                      </p:cBhvr>
                                      <p:to>
                                        <p:strVal val="visible"/>
                                      </p:to>
                                    </p:set>
                                    <p:anim calcmode="lin" valueType="num">
                                      <p:cBhvr>
                                        <p:cTn id="39" dur="1000" fill="hold"/>
                                        <p:tgtEl>
                                          <p:spTgt spid="22538"/>
                                        </p:tgtEl>
                                        <p:attrNameLst>
                                          <p:attrName>ppt_w</p:attrName>
                                        </p:attrNameLst>
                                      </p:cBhvr>
                                      <p:tavLst>
                                        <p:tav tm="0">
                                          <p:val>
                                            <p:fltVal val="0"/>
                                          </p:val>
                                        </p:tav>
                                        <p:tav tm="100000">
                                          <p:val>
                                            <p:strVal val="#ppt_w"/>
                                          </p:val>
                                        </p:tav>
                                      </p:tavLst>
                                    </p:anim>
                                    <p:anim calcmode="lin" valueType="num">
                                      <p:cBhvr>
                                        <p:cTn id="40" dur="1000" fill="hold"/>
                                        <p:tgtEl>
                                          <p:spTgt spid="22538"/>
                                        </p:tgtEl>
                                        <p:attrNameLst>
                                          <p:attrName>ppt_h</p:attrName>
                                        </p:attrNameLst>
                                      </p:cBhvr>
                                      <p:tavLst>
                                        <p:tav tm="0">
                                          <p:val>
                                            <p:fltVal val="0"/>
                                          </p:val>
                                        </p:tav>
                                        <p:tav tm="100000">
                                          <p:val>
                                            <p:strVal val="#ppt_h"/>
                                          </p:val>
                                        </p:tav>
                                      </p:tavLst>
                                    </p:anim>
                                    <p:anim calcmode="lin" valueType="num">
                                      <p:cBhvr>
                                        <p:cTn id="41" dur="1000" fill="hold"/>
                                        <p:tgtEl>
                                          <p:spTgt spid="2253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5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539"/>
                                        </p:tgtEl>
                                        <p:attrNameLst>
                                          <p:attrName>style.visibility</p:attrName>
                                        </p:attrNameLst>
                                      </p:cBhvr>
                                      <p:to>
                                        <p:strVal val="visible"/>
                                      </p:to>
                                    </p:set>
                                    <p:anim calcmode="lin" valueType="num">
                                      <p:cBhvr>
                                        <p:cTn id="47" dur="1000" fill="hold"/>
                                        <p:tgtEl>
                                          <p:spTgt spid="22539"/>
                                        </p:tgtEl>
                                        <p:attrNameLst>
                                          <p:attrName>ppt_w</p:attrName>
                                        </p:attrNameLst>
                                      </p:cBhvr>
                                      <p:tavLst>
                                        <p:tav tm="0">
                                          <p:val>
                                            <p:fltVal val="0"/>
                                          </p:val>
                                        </p:tav>
                                        <p:tav tm="100000">
                                          <p:val>
                                            <p:strVal val="#ppt_w"/>
                                          </p:val>
                                        </p:tav>
                                      </p:tavLst>
                                    </p:anim>
                                    <p:anim calcmode="lin" valueType="num">
                                      <p:cBhvr>
                                        <p:cTn id="48" dur="1000" fill="hold"/>
                                        <p:tgtEl>
                                          <p:spTgt spid="22539"/>
                                        </p:tgtEl>
                                        <p:attrNameLst>
                                          <p:attrName>ppt_h</p:attrName>
                                        </p:attrNameLst>
                                      </p:cBhvr>
                                      <p:tavLst>
                                        <p:tav tm="0">
                                          <p:val>
                                            <p:fltVal val="0"/>
                                          </p:val>
                                        </p:tav>
                                        <p:tav tm="100000">
                                          <p:val>
                                            <p:strVal val="#ppt_h"/>
                                          </p:val>
                                        </p:tav>
                                      </p:tavLst>
                                    </p:anim>
                                    <p:anim calcmode="lin" valueType="num">
                                      <p:cBhvr>
                                        <p:cTn id="49" dur="1000" fill="hold"/>
                                        <p:tgtEl>
                                          <p:spTgt spid="2253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5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540"/>
                                        </p:tgtEl>
                                        <p:attrNameLst>
                                          <p:attrName>style.visibility</p:attrName>
                                        </p:attrNameLst>
                                      </p:cBhvr>
                                      <p:to>
                                        <p:strVal val="visible"/>
                                      </p:to>
                                    </p:set>
                                    <p:anim calcmode="lin" valueType="num">
                                      <p:cBhvr>
                                        <p:cTn id="55" dur="1000" fill="hold"/>
                                        <p:tgtEl>
                                          <p:spTgt spid="22540"/>
                                        </p:tgtEl>
                                        <p:attrNameLst>
                                          <p:attrName>ppt_w</p:attrName>
                                        </p:attrNameLst>
                                      </p:cBhvr>
                                      <p:tavLst>
                                        <p:tav tm="0">
                                          <p:val>
                                            <p:fltVal val="0"/>
                                          </p:val>
                                        </p:tav>
                                        <p:tav tm="100000">
                                          <p:val>
                                            <p:strVal val="#ppt_w"/>
                                          </p:val>
                                        </p:tav>
                                      </p:tavLst>
                                    </p:anim>
                                    <p:anim calcmode="lin" valueType="num">
                                      <p:cBhvr>
                                        <p:cTn id="56" dur="1000" fill="hold"/>
                                        <p:tgtEl>
                                          <p:spTgt spid="22540"/>
                                        </p:tgtEl>
                                        <p:attrNameLst>
                                          <p:attrName>ppt_h</p:attrName>
                                        </p:attrNameLst>
                                      </p:cBhvr>
                                      <p:tavLst>
                                        <p:tav tm="0">
                                          <p:val>
                                            <p:fltVal val="0"/>
                                          </p:val>
                                        </p:tav>
                                        <p:tav tm="100000">
                                          <p:val>
                                            <p:strVal val="#ppt_h"/>
                                          </p:val>
                                        </p:tav>
                                      </p:tavLst>
                                    </p:anim>
                                    <p:anim calcmode="lin" valueType="num">
                                      <p:cBhvr>
                                        <p:cTn id="57" dur="1000" fill="hold"/>
                                        <p:tgtEl>
                                          <p:spTgt spid="2254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541"/>
                                        </p:tgtEl>
                                        <p:attrNameLst>
                                          <p:attrName>style.visibility</p:attrName>
                                        </p:attrNameLst>
                                      </p:cBhvr>
                                      <p:to>
                                        <p:strVal val="visible"/>
                                      </p:to>
                                    </p:set>
                                    <p:anim calcmode="lin" valueType="num">
                                      <p:cBhvr>
                                        <p:cTn id="63" dur="1000" fill="hold"/>
                                        <p:tgtEl>
                                          <p:spTgt spid="22541"/>
                                        </p:tgtEl>
                                        <p:attrNameLst>
                                          <p:attrName>ppt_w</p:attrName>
                                        </p:attrNameLst>
                                      </p:cBhvr>
                                      <p:tavLst>
                                        <p:tav tm="0">
                                          <p:val>
                                            <p:fltVal val="0"/>
                                          </p:val>
                                        </p:tav>
                                        <p:tav tm="100000">
                                          <p:val>
                                            <p:strVal val="#ppt_w"/>
                                          </p:val>
                                        </p:tav>
                                      </p:tavLst>
                                    </p:anim>
                                    <p:anim calcmode="lin" valueType="num">
                                      <p:cBhvr>
                                        <p:cTn id="64" dur="1000" fill="hold"/>
                                        <p:tgtEl>
                                          <p:spTgt spid="22541"/>
                                        </p:tgtEl>
                                        <p:attrNameLst>
                                          <p:attrName>ppt_h</p:attrName>
                                        </p:attrNameLst>
                                      </p:cBhvr>
                                      <p:tavLst>
                                        <p:tav tm="0">
                                          <p:val>
                                            <p:fltVal val="0"/>
                                          </p:val>
                                        </p:tav>
                                        <p:tav tm="100000">
                                          <p:val>
                                            <p:strVal val="#ppt_h"/>
                                          </p:val>
                                        </p:tav>
                                      </p:tavLst>
                                    </p:anim>
                                    <p:anim calcmode="lin" valueType="num">
                                      <p:cBhvr>
                                        <p:cTn id="65" dur="1000" fill="hold"/>
                                        <p:tgtEl>
                                          <p:spTgt spid="2254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5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p:bldP spid="22536" grpId="0"/>
      <p:bldP spid="22537" grpId="0"/>
      <p:bldP spid="22538" grpId="0"/>
      <p:bldP spid="22539" grpId="0"/>
      <p:bldP spid="22540" grpId="0"/>
      <p:bldP spid="2254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eaLnBrk="0" hangingPunct="0">
              <a:defRPr sz="3200">
                <a:solidFill>
                  <a:schemeClr val="bg1"/>
                </a:solidFill>
                <a:latin typeface="Arial" pitchFamily="34" charset="0"/>
                <a:ea typeface="ＭＳ Ｐゴシック" pitchFamily="34" charset="-128"/>
              </a:defRPr>
            </a:lvl1pPr>
            <a:lvl2pPr marL="742950" indent="-285750" eaLnBrk="0" hangingPunct="0">
              <a:defRPr sz="3200">
                <a:solidFill>
                  <a:schemeClr val="bg1"/>
                </a:solidFill>
                <a:latin typeface="Arial" pitchFamily="34" charset="0"/>
                <a:ea typeface="ＭＳ Ｐゴシック" pitchFamily="34" charset="-128"/>
              </a:defRPr>
            </a:lvl2pPr>
            <a:lvl3pPr marL="1143000" indent="-228600" eaLnBrk="0" hangingPunct="0">
              <a:defRPr sz="3200">
                <a:solidFill>
                  <a:schemeClr val="bg1"/>
                </a:solidFill>
                <a:latin typeface="Arial" pitchFamily="34" charset="0"/>
                <a:ea typeface="ＭＳ Ｐゴシック" pitchFamily="34" charset="-128"/>
              </a:defRPr>
            </a:lvl3pPr>
            <a:lvl4pPr marL="1600200" indent="-228600" eaLnBrk="0" hangingPunct="0">
              <a:defRPr sz="3200">
                <a:solidFill>
                  <a:schemeClr val="bg1"/>
                </a:solidFill>
                <a:latin typeface="Arial" pitchFamily="34" charset="0"/>
                <a:ea typeface="ＭＳ Ｐゴシック" pitchFamily="34" charset="-128"/>
              </a:defRPr>
            </a:lvl4pPr>
            <a:lvl5pPr marL="2057400" indent="-228600" eaLnBrk="0" hangingPunct="0">
              <a:defRPr sz="3200">
                <a:solidFill>
                  <a:schemeClr val="bg1"/>
                </a:solidFill>
                <a:latin typeface="Arial" pitchFamily="34" charset="0"/>
                <a:ea typeface="ＭＳ Ｐゴシック" pitchFamily="34" charset="-128"/>
              </a:defRPr>
            </a:lvl5pPr>
            <a:lvl6pPr marL="25146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6pPr>
            <a:lvl7pPr marL="29718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7pPr>
            <a:lvl8pPr marL="34290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8pPr>
            <a:lvl9pPr marL="3886200" indent="-228600" eaLnBrk="0" fontAlgn="base" hangingPunct="0">
              <a:spcBef>
                <a:spcPct val="0"/>
              </a:spcBef>
              <a:spcAft>
                <a:spcPct val="0"/>
              </a:spcAft>
              <a:defRPr sz="3200">
                <a:solidFill>
                  <a:schemeClr val="bg1"/>
                </a:solidFill>
                <a:latin typeface="Arial" pitchFamily="34" charset="0"/>
                <a:ea typeface="ＭＳ Ｐゴシック" pitchFamily="34" charset="-128"/>
              </a:defRPr>
            </a:lvl9pPr>
          </a:lstStyle>
          <a:p>
            <a:pPr eaLnBrk="1" fontAlgn="base" hangingPunct="1">
              <a:spcBef>
                <a:spcPct val="0"/>
              </a:spcBef>
              <a:spcAft>
                <a:spcPct val="0"/>
              </a:spcAft>
            </a:pPr>
            <a:endParaRPr lang="en-US" altLang="en-US" kern="1200">
              <a:solidFill>
                <a:srgbClr val="FFFFFF"/>
              </a:solidFill>
              <a:cs typeface="+mn-cs"/>
            </a:endParaRPr>
          </a:p>
        </p:txBody>
      </p:sp>
      <p:pic>
        <p:nvPicPr>
          <p:cNvPr id="76802" name="Picture 3" descr="D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0"/>
            <a:ext cx="8001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 Box 6"/>
          <p:cNvSpPr txBox="1">
            <a:spLocks noChangeArrowheads="1"/>
          </p:cNvSpPr>
          <p:nvPr/>
        </p:nvSpPr>
        <p:spPr bwMode="auto">
          <a:xfrm>
            <a:off x="7924800" y="115888"/>
            <a:ext cx="1219200" cy="4572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fontAlgn="base">
              <a:spcBef>
                <a:spcPct val="0"/>
              </a:spcBef>
              <a:spcAft>
                <a:spcPct val="0"/>
              </a:spcAft>
              <a:defRPr/>
            </a:pPr>
            <a:r>
              <a:rPr lang="en-US" sz="2400" b="1" kern="1200">
                <a:solidFill>
                  <a:srgbClr val="FFFFFF"/>
                </a:solidFill>
                <a:latin typeface="Arial" charset="0"/>
                <a:ea typeface="ＭＳ Ｐゴシック" charset="0"/>
                <a:cs typeface="+mn-cs"/>
              </a:rPr>
              <a:t>186b-d</a:t>
            </a:r>
          </a:p>
        </p:txBody>
      </p:sp>
      <p:sp>
        <p:nvSpPr>
          <p:cNvPr id="7176" name="Text Box 8"/>
          <p:cNvSpPr txBox="1">
            <a:spLocks noChangeArrowheads="1"/>
          </p:cNvSpPr>
          <p:nvPr/>
        </p:nvSpPr>
        <p:spPr bwMode="auto">
          <a:xfrm>
            <a:off x="685800" y="1828800"/>
            <a:ext cx="7620000" cy="2530475"/>
          </a:xfrm>
          <a:prstGeom prst="rect">
            <a:avLst/>
          </a:prstGeom>
          <a:solidFill>
            <a:schemeClr val="bg2">
              <a:alpha val="34000"/>
            </a:schemeClr>
          </a:solidFill>
          <a:ln>
            <a:noFill/>
          </a:ln>
          <a:effectLst>
            <a:outerShdw blurRad="63500" dist="71842" dir="2700000" algn="ctr" rotWithShape="0">
              <a:schemeClr val="tx1">
                <a:alpha val="74998"/>
              </a:scheme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95338" indent="-795338">
              <a:defRPr>
                <a:solidFill>
                  <a:schemeClr val="tx1"/>
                </a:solidFill>
                <a:latin typeface="Arial" charset="0"/>
                <a:ea typeface="ＭＳ Ｐゴシック" charset="0"/>
              </a:defRPr>
            </a:lvl1pPr>
            <a:lvl2pPr marL="1366838" indent="-457200">
              <a:defRPr>
                <a:solidFill>
                  <a:schemeClr val="tx1"/>
                </a:solidFill>
                <a:latin typeface="Arial" charset="0"/>
                <a:ea typeface="ＭＳ Ｐゴシック" charset="0"/>
              </a:defRPr>
            </a:lvl2pPr>
            <a:lvl3pPr marL="1824038" indent="-457200">
              <a:defRPr>
                <a:solidFill>
                  <a:schemeClr val="tx1"/>
                </a:solidFill>
                <a:latin typeface="Arial" charset="0"/>
                <a:ea typeface="ＭＳ Ｐゴシック" charset="0"/>
              </a:defRPr>
            </a:lvl3pPr>
            <a:lvl4pPr marL="2281238" indent="-457200">
              <a:defRPr>
                <a:solidFill>
                  <a:schemeClr val="tx1"/>
                </a:solidFill>
                <a:latin typeface="Arial" charset="0"/>
                <a:ea typeface="ＭＳ Ｐゴシック" charset="0"/>
              </a:defRPr>
            </a:lvl4pPr>
            <a:lvl5pPr marL="2738438" indent="-457200">
              <a:defRPr>
                <a:solidFill>
                  <a:schemeClr val="tx1"/>
                </a:solidFill>
                <a:latin typeface="Arial" charset="0"/>
                <a:ea typeface="ＭＳ Ｐゴシック" charset="0"/>
              </a:defRPr>
            </a:lvl5pPr>
            <a:lvl6pPr marL="3195638" indent="-457200" fontAlgn="base">
              <a:spcBef>
                <a:spcPct val="0"/>
              </a:spcBef>
              <a:spcAft>
                <a:spcPct val="0"/>
              </a:spcAft>
              <a:defRPr>
                <a:solidFill>
                  <a:schemeClr val="tx1"/>
                </a:solidFill>
                <a:latin typeface="Arial" charset="0"/>
                <a:ea typeface="ＭＳ Ｐゴシック" charset="0"/>
              </a:defRPr>
            </a:lvl6pPr>
            <a:lvl7pPr marL="3652838" indent="-457200" fontAlgn="base">
              <a:spcBef>
                <a:spcPct val="0"/>
              </a:spcBef>
              <a:spcAft>
                <a:spcPct val="0"/>
              </a:spcAft>
              <a:defRPr>
                <a:solidFill>
                  <a:schemeClr val="tx1"/>
                </a:solidFill>
                <a:latin typeface="Arial" charset="0"/>
                <a:ea typeface="ＭＳ Ｐゴシック" charset="0"/>
              </a:defRPr>
            </a:lvl7pPr>
            <a:lvl8pPr marL="4110038" indent="-457200" fontAlgn="base">
              <a:spcBef>
                <a:spcPct val="0"/>
              </a:spcBef>
              <a:spcAft>
                <a:spcPct val="0"/>
              </a:spcAft>
              <a:defRPr>
                <a:solidFill>
                  <a:schemeClr val="tx1"/>
                </a:solidFill>
                <a:latin typeface="Arial" charset="0"/>
                <a:ea typeface="ＭＳ Ｐゴシック" charset="0"/>
              </a:defRPr>
            </a:lvl8pPr>
            <a:lvl9pPr marL="4567238" indent="-457200" fontAlgn="base">
              <a:spcBef>
                <a:spcPct val="0"/>
              </a:spcBef>
              <a:spcAft>
                <a:spcPct val="0"/>
              </a:spcAft>
              <a:defRPr>
                <a:solidFill>
                  <a:schemeClr val="tx1"/>
                </a:solidFill>
                <a:latin typeface="Arial" charset="0"/>
                <a:ea typeface="ＭＳ Ｐゴシック" charset="0"/>
              </a:defRPr>
            </a:lvl9pPr>
          </a:lstStyle>
          <a:p>
            <a:pPr fontAlgn="base">
              <a:spcBef>
                <a:spcPct val="0"/>
              </a:spcBef>
              <a:spcAft>
                <a:spcPct val="0"/>
              </a:spcAft>
              <a:buClr>
                <a:srgbClr val="000000"/>
              </a:buClr>
              <a:defRPr/>
            </a:pPr>
            <a:r>
              <a:rPr lang="zh-CN" altLang="en-US" sz="4000" i="1" u="sng" kern="1200">
                <a:solidFill>
                  <a:srgbClr val="FFFFFF"/>
                </a:solidFill>
                <a:ea typeface="SimSun" charset="0"/>
                <a:cs typeface="SimSun" charset="0"/>
              </a:rPr>
              <a:t>思考问题：</a:t>
            </a:r>
            <a:endParaRPr lang="en-US" sz="4000" i="1" u="sng" kern="1200">
              <a:solidFill>
                <a:srgbClr val="FFFFFF"/>
              </a:solidFill>
              <a:ea typeface="SimSun" charset="0"/>
              <a:cs typeface="SimSun" charset="0"/>
            </a:endParaRPr>
          </a:p>
          <a:p>
            <a:pPr fontAlgn="base">
              <a:spcBef>
                <a:spcPct val="0"/>
              </a:spcBef>
              <a:spcAft>
                <a:spcPct val="0"/>
              </a:spcAft>
              <a:buClr>
                <a:srgbClr val="FFFFFF"/>
              </a:buClr>
              <a:buFontTx/>
              <a:buAutoNum type="romanUcPeriod"/>
              <a:defRPr/>
            </a:pPr>
            <a:r>
              <a:rPr lang="zh-CN" altLang="en-US" sz="4000" kern="1200">
                <a:solidFill>
                  <a:srgbClr val="FFFFFF"/>
                </a:solidFill>
                <a:ea typeface="SimSun" charset="0"/>
                <a:cs typeface="SimSun" charset="0"/>
              </a:rPr>
              <a:t>这两者之间的差别，哪一项对你来说有特殊的意义呢？</a:t>
            </a:r>
            <a:endParaRPr lang="en-US" sz="4000" kern="1200">
              <a:solidFill>
                <a:srgbClr val="FFFFFF"/>
              </a:solidFill>
              <a:ea typeface="SimSun" charset="0"/>
              <a:cs typeface="SimSun" charset="0"/>
            </a:endParaRPr>
          </a:p>
          <a:p>
            <a:pPr fontAlgn="base">
              <a:spcBef>
                <a:spcPct val="0"/>
              </a:spcBef>
              <a:spcAft>
                <a:spcPct val="0"/>
              </a:spcAft>
              <a:buClr>
                <a:srgbClr val="FFFFFF"/>
              </a:buClr>
              <a:buFontTx/>
              <a:buAutoNum type="romanUcPeriod"/>
              <a:defRPr/>
            </a:pPr>
            <a:r>
              <a:rPr lang="zh-CN" altLang="en-US" sz="4000" kern="1200">
                <a:solidFill>
                  <a:srgbClr val="FFFFFF"/>
                </a:solidFill>
                <a:ea typeface="SimSun" charset="0"/>
                <a:cs typeface="SimSun" charset="0"/>
              </a:rPr>
              <a:t>为什么？</a:t>
            </a:r>
          </a:p>
        </p:txBody>
      </p:sp>
      <p:sp>
        <p:nvSpPr>
          <p:cNvPr id="7177" name="Rectangle 9"/>
          <p:cNvSpPr>
            <a:spLocks noGrp="1" noChangeArrowheads="1"/>
          </p:cNvSpPr>
          <p:nvPr>
            <p:ph type="title" idx="4294967295"/>
          </p:nvPr>
        </p:nvSpPr>
        <p:spPr>
          <a:xfrm>
            <a:off x="0" y="0"/>
            <a:ext cx="7467600" cy="1431925"/>
          </a:xfrm>
          <a:solidFill>
            <a:schemeClr val="tx2"/>
          </a:solidFill>
          <a:effectLst>
            <a:outerShdw blurRad="63500" dist="38099" dir="2700000" algn="ctr" rotWithShape="0">
              <a:schemeClr val="tx1">
                <a:alpha val="74997"/>
              </a:schemeClr>
            </a:outerShdw>
          </a:effectLst>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zh-CN" altLang="en-US" b="1">
                <a:solidFill>
                  <a:schemeClr val="bg1"/>
                </a:solidFill>
                <a:latin typeface="Times New Roman" charset="0"/>
                <a:ea typeface="SimSun" charset="0"/>
                <a:cs typeface="SimSun" charset="0"/>
              </a:rPr>
              <a:t>圣经中的先知预言与外邦人的先知预言之间的分别</a:t>
            </a:r>
            <a:endParaRPr lang="en-US" b="1">
              <a:solidFill>
                <a:schemeClr val="bg1"/>
              </a:solidFill>
              <a:latin typeface="Times New Roman" charset="0"/>
              <a:ea typeface="SimSun" charset="0"/>
              <a:cs typeface="SimSun" charset="0"/>
            </a:endParaRPr>
          </a:p>
        </p:txBody>
      </p:sp>
    </p:spTree>
    <p:extLst>
      <p:ext uri="{BB962C8B-B14F-4D97-AF65-F5344CB8AC3E}">
        <p14:creationId xmlns:p14="http://schemas.microsoft.com/office/powerpoint/2010/main" val="26044655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6">
                                            <p:txEl>
                                              <p:charRg st="0" end="19"/>
                                            </p:txEl>
                                          </p:spTgt>
                                        </p:tgtEl>
                                        <p:attrNameLst>
                                          <p:attrName>style.visibility</p:attrName>
                                        </p:attrNameLst>
                                      </p:cBhvr>
                                      <p:to>
                                        <p:strVal val="visible"/>
                                      </p:to>
                                    </p:set>
                                    <p:animEffect transition="in" filter="dissolve">
                                      <p:cBhvr>
                                        <p:cTn id="7" dur="500"/>
                                        <p:tgtEl>
                                          <p:spTgt spid="7176">
                                            <p:txEl>
                                              <p:charRg st="0" end="19"/>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76">
                                            <p:txEl>
                                              <p:charRg st="19" end="36"/>
                                            </p:txEl>
                                          </p:spTgt>
                                        </p:tgtEl>
                                        <p:attrNameLst>
                                          <p:attrName>style.visibility</p:attrName>
                                        </p:attrNameLst>
                                      </p:cBhvr>
                                      <p:to>
                                        <p:strVal val="visible"/>
                                      </p:to>
                                    </p:set>
                                    <p:animEffect transition="in" filter="dissolve">
                                      <p:cBhvr>
                                        <p:cTn id="12" dur="500"/>
                                        <p:tgtEl>
                                          <p:spTgt spid="7176">
                                            <p:txEl>
                                              <p:charRg st="19" end="36"/>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76">
                                            <p:txEl>
                                              <p:charRg st="36" end="36"/>
                                            </p:txEl>
                                          </p:spTgt>
                                        </p:tgtEl>
                                        <p:attrNameLst>
                                          <p:attrName>style.visibility</p:attrName>
                                        </p:attrNameLst>
                                      </p:cBhvr>
                                      <p:to>
                                        <p:strVal val="visible"/>
                                      </p:to>
                                    </p:set>
                                    <p:animEffect transition="in" filter="dissolve">
                                      <p:cBhvr>
                                        <p:cTn id="17" dur="500"/>
                                        <p:tgtEl>
                                          <p:spTgt spid="7176">
                                            <p:txEl>
                                              <p:charRg st="36" end="3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30</a:t>
            </a:r>
          </a:p>
        </p:txBody>
      </p:sp>
    </p:spTree>
    <p:extLst>
      <p:ext uri="{BB962C8B-B14F-4D97-AF65-F5344CB8AC3E}">
        <p14:creationId xmlns:p14="http://schemas.microsoft.com/office/powerpoint/2010/main" val="2890908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55"/>
        <p:cNvGrpSpPr/>
        <p:nvPr/>
      </p:nvGrpSpPr>
      <p:grpSpPr>
        <a:xfrm>
          <a:off x="0" y="0"/>
          <a:ext cx="0" cy="0"/>
          <a:chOff x="0" y="0"/>
          <a:chExt cx="0" cy="0"/>
        </a:xfrm>
      </p:grpSpPr>
      <p:sp>
        <p:nvSpPr>
          <p:cNvPr id="1256" name="Shape 1256"/>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dirty="0" err="1">
                <a:solidFill>
                  <a:schemeClr val="dk1"/>
                </a:solidFill>
                <a:latin typeface="Arial"/>
                <a:ea typeface="Arial"/>
                <a:cs typeface="Arial"/>
                <a:sym typeface="Arial"/>
              </a:rPr>
              <a:t>安慰的书信与新的约</a:t>
            </a:r>
            <a:endParaRPr lang="en-US" sz="4000" b="1" dirty="0">
              <a:solidFill>
                <a:schemeClr val="dk1"/>
              </a:solidFill>
              <a:latin typeface="Arial"/>
              <a:ea typeface="Arial"/>
              <a:cs typeface="Arial"/>
              <a:sym typeface="Arial"/>
            </a:endParaRPr>
          </a:p>
        </p:txBody>
      </p:sp>
      <p:pic>
        <p:nvPicPr>
          <p:cNvPr id="1257" name="Shape 1257"/>
          <p:cNvPicPr preferRelativeResize="0"/>
          <p:nvPr/>
        </p:nvPicPr>
        <p:blipFill rotWithShape="1">
          <a:blip r:embed="rId3">
            <a:alphaModFix/>
          </a:blip>
          <a:srcRect/>
          <a:stretch/>
        </p:blipFill>
        <p:spPr>
          <a:xfrm>
            <a:off x="500062" y="1928811"/>
            <a:ext cx="5257799" cy="3951286"/>
          </a:xfrm>
          <a:prstGeom prst="rect">
            <a:avLst/>
          </a:prstGeom>
          <a:noFill/>
          <a:ln w="101600" cap="flat" cmpd="sng">
            <a:solidFill>
              <a:schemeClr val="lt1"/>
            </a:solidFill>
            <a:prstDash val="solid"/>
            <a:miter/>
            <a:headEnd type="none" w="med" len="med"/>
            <a:tailEnd type="none" w="med" len="med"/>
          </a:ln>
        </p:spPr>
      </p:pic>
      <p:sp>
        <p:nvSpPr>
          <p:cNvPr id="1258" name="Shape 1258"/>
          <p:cNvSpPr txBox="1"/>
          <p:nvPr/>
        </p:nvSpPr>
        <p:spPr>
          <a:xfrm>
            <a:off x="7010400" y="838200"/>
            <a:ext cx="165735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400" b="1">
                <a:solidFill>
                  <a:srgbClr val="800000"/>
                </a:solidFill>
              </a:rPr>
              <a:t>耶</a:t>
            </a:r>
            <a:r>
              <a:rPr lang="en-US" sz="2400" b="1" i="0" u="none" strike="noStrike" cap="none" baseline="0">
                <a:solidFill>
                  <a:srgbClr val="800000"/>
                </a:solidFill>
                <a:latin typeface="Arial"/>
                <a:ea typeface="Arial"/>
                <a:cs typeface="Arial"/>
                <a:sym typeface="Arial"/>
              </a:rPr>
              <a:t> 30–33</a:t>
            </a:r>
          </a:p>
        </p:txBody>
      </p:sp>
      <p:sp>
        <p:nvSpPr>
          <p:cNvPr id="1259" name="Shape 1259"/>
          <p:cNvSpPr txBox="1"/>
          <p:nvPr/>
        </p:nvSpPr>
        <p:spPr>
          <a:xfrm>
            <a:off x="6019800" y="1676400"/>
            <a:ext cx="2714624" cy="4724400"/>
          </a:xfrm>
          <a:prstGeom prst="rect">
            <a:avLst/>
          </a:prstGeom>
          <a:noFill/>
          <a:ln>
            <a:noFill/>
          </a:ln>
        </p:spPr>
        <p:txBody>
          <a:bodyPr lIns="91425" tIns="45700" rIns="91425" bIns="45700" anchor="t" anchorCtr="0">
            <a:noAutofit/>
          </a:bodyPr>
          <a:lstStyle/>
          <a:p>
            <a:pPr marL="263525" marR="0" lvl="0" indent="-263525" algn="l" rtl="0">
              <a:lnSpc>
                <a:spcPct val="90000"/>
              </a:lnSpc>
              <a:spcBef>
                <a:spcPts val="0"/>
              </a:spcBef>
              <a:spcAft>
                <a:spcPts val="0"/>
              </a:spcAft>
              <a:buClr>
                <a:srgbClr val="D16349"/>
              </a:buClr>
              <a:buSzPct val="85000"/>
              <a:buFont typeface="Noto Sans Symbol"/>
              <a:buChar char="●"/>
            </a:pPr>
            <a:r>
              <a:rPr lang="en-US" sz="2400" b="1"/>
              <a:t>耶利米赎回一块地</a:t>
            </a:r>
            <a:r>
              <a:rPr lang="en-US" sz="2400" b="1" i="0" u="none" strike="noStrike" cap="none" baseline="0">
                <a:solidFill>
                  <a:srgbClr val="000000"/>
                </a:solidFill>
                <a:latin typeface="Arial"/>
                <a:ea typeface="Arial"/>
                <a:cs typeface="Arial"/>
                <a:sym typeface="Arial"/>
              </a:rPr>
              <a:t> (</a:t>
            </a:r>
            <a:r>
              <a:rPr lang="en-US" sz="2400" b="1"/>
              <a:t>耶</a:t>
            </a:r>
            <a:r>
              <a:rPr lang="en-US" sz="2400" b="1" i="0" u="none" strike="noStrike" cap="none" baseline="0">
                <a:solidFill>
                  <a:srgbClr val="000000"/>
                </a:solidFill>
                <a:latin typeface="Arial"/>
                <a:ea typeface="Arial"/>
                <a:cs typeface="Arial"/>
                <a:sym typeface="Arial"/>
              </a:rPr>
              <a:t> 32) – </a:t>
            </a:r>
            <a:r>
              <a:rPr lang="en-US" sz="2400" b="1"/>
              <a:t>希望的象征</a:t>
            </a:r>
            <a:r>
              <a:rPr lang="en-US" sz="2400" b="1" i="0" u="none" strike="noStrike" cap="none" baseline="0">
                <a:solidFill>
                  <a:srgbClr val="000000"/>
                </a:solidFill>
                <a:latin typeface="Arial"/>
                <a:ea typeface="Arial"/>
                <a:cs typeface="Arial"/>
                <a:sym typeface="Arial"/>
              </a:rPr>
              <a:t>! </a:t>
            </a:r>
          </a:p>
          <a:p>
            <a:pPr marL="263525" marR="0" lvl="0" indent="-263525" algn="l" rtl="0">
              <a:lnSpc>
                <a:spcPct val="90000"/>
              </a:lnSpc>
              <a:spcBef>
                <a:spcPts val="480"/>
              </a:spcBef>
              <a:spcAft>
                <a:spcPts val="0"/>
              </a:spcAft>
              <a:buClr>
                <a:srgbClr val="D16349"/>
              </a:buClr>
              <a:buSzPct val="85000"/>
              <a:buFont typeface="Noto Sans Symbol"/>
              <a:buChar char="●"/>
            </a:pPr>
            <a:r>
              <a:rPr lang="en-US" sz="2400" b="1"/>
              <a:t>神没有撇弃祂的子民</a:t>
            </a:r>
            <a:r>
              <a:rPr lang="en-US" sz="2400" b="1" i="0" u="none" strike="noStrike" cap="none" baseline="0">
                <a:solidFill>
                  <a:srgbClr val="000000"/>
                </a:solidFill>
                <a:latin typeface="Arial"/>
                <a:ea typeface="Arial"/>
                <a:cs typeface="Arial"/>
                <a:sym typeface="Arial"/>
              </a:rPr>
              <a:t>! </a:t>
            </a:r>
          </a:p>
          <a:p>
            <a:pPr marL="263525" marR="0" lvl="0" indent="-263525" algn="l" rtl="0">
              <a:lnSpc>
                <a:spcPct val="90000"/>
              </a:lnSpc>
              <a:spcBef>
                <a:spcPts val="480"/>
              </a:spcBef>
              <a:spcAft>
                <a:spcPts val="0"/>
              </a:spcAft>
              <a:buClr>
                <a:srgbClr val="D16349"/>
              </a:buClr>
              <a:buSzPct val="85000"/>
              <a:buFont typeface="Noto Sans Symbol"/>
              <a:buChar char="●"/>
            </a:pPr>
            <a:r>
              <a:rPr lang="en-US" sz="2400" b="1"/>
              <a:t>审判过后将会是荣耀的未来</a:t>
            </a:r>
            <a:r>
              <a:rPr lang="en-US" sz="2400" b="1" i="0" u="none" strike="noStrike" cap="none" baseline="0">
                <a:solidFill>
                  <a:srgbClr val="000000"/>
                </a:solidFill>
                <a:latin typeface="Arial"/>
                <a:ea typeface="Arial"/>
                <a:cs typeface="Arial"/>
                <a:sym typeface="Arial"/>
              </a:rPr>
              <a:t>. </a:t>
            </a:r>
          </a:p>
          <a:p>
            <a:pPr marL="263525" marR="0" lvl="0" indent="-263525" algn="l" rtl="0">
              <a:lnSpc>
                <a:spcPct val="90000"/>
              </a:lnSpc>
              <a:spcBef>
                <a:spcPts val="480"/>
              </a:spcBef>
              <a:spcAft>
                <a:spcPts val="0"/>
              </a:spcAft>
              <a:buClr>
                <a:srgbClr val="D16349"/>
              </a:buClr>
              <a:buSzPct val="85000"/>
              <a:buFont typeface="Noto Sans Symbol"/>
              <a:buChar char="●"/>
            </a:pPr>
            <a:r>
              <a:rPr lang="en-US" sz="2400" b="1"/>
              <a:t>他们将会回去自己的土地</a:t>
            </a:r>
            <a:r>
              <a:rPr lang="en-US" sz="2400" b="1" i="0" u="none" strike="noStrike" cap="none" baseline="0">
                <a:solidFill>
                  <a:srgbClr val="000000"/>
                </a:solidFill>
                <a:latin typeface="Arial"/>
                <a:ea typeface="Arial"/>
                <a:cs typeface="Arial"/>
                <a:sym typeface="Arial"/>
              </a:rPr>
              <a:t>.</a:t>
            </a:r>
          </a:p>
        </p:txBody>
      </p:sp>
    </p:spTree>
  </p:cSld>
  <p:clrMapOvr>
    <a:masterClrMapping/>
  </p:clrMapOvr>
  <p:transition spd="slow">
    <p:cut/>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31</a:t>
            </a:r>
          </a:p>
        </p:txBody>
      </p:sp>
    </p:spTree>
    <p:extLst>
      <p:ext uri="{BB962C8B-B14F-4D97-AF65-F5344CB8AC3E}">
        <p14:creationId xmlns:p14="http://schemas.microsoft.com/office/powerpoint/2010/main" val="34558928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26"/>
        <p:cNvGrpSpPr/>
        <p:nvPr/>
      </p:nvGrpSpPr>
      <p:grpSpPr>
        <a:xfrm>
          <a:off x="0" y="0"/>
          <a:ext cx="0" cy="0"/>
          <a:chOff x="0" y="0"/>
          <a:chExt cx="0" cy="0"/>
        </a:xfrm>
      </p:grpSpPr>
      <p:pic>
        <p:nvPicPr>
          <p:cNvPr id="828" name="Shape 828"/>
          <p:cNvPicPr preferRelativeResize="0"/>
          <p:nvPr/>
        </p:nvPicPr>
        <p:blipFill rotWithShape="1">
          <a:blip r:embed="rId3">
            <a:alphaModFix/>
          </a:blip>
          <a:srcRect/>
          <a:stretch/>
        </p:blipFill>
        <p:spPr>
          <a:xfrm>
            <a:off x="2591335" y="2398027"/>
            <a:ext cx="6349999" cy="4190999"/>
          </a:xfrm>
          <a:prstGeom prst="rect">
            <a:avLst/>
          </a:prstGeom>
          <a:noFill/>
          <a:ln>
            <a:noFill/>
          </a:ln>
        </p:spPr>
      </p:pic>
      <p:sp>
        <p:nvSpPr>
          <p:cNvPr id="829" name="Shape 829"/>
          <p:cNvSpPr txBox="1">
            <a:spLocks noGrp="1"/>
          </p:cNvSpPr>
          <p:nvPr>
            <p:ph type="title" idx="4294967295"/>
          </p:nvPr>
        </p:nvSpPr>
        <p:spPr>
          <a:xfrm>
            <a:off x="5766335" y="569227"/>
            <a:ext cx="3111499" cy="1828800"/>
          </a:xfrm>
          <a:prstGeom prst="rect">
            <a:avLst/>
          </a:prstGeom>
          <a:solidFill>
            <a:srgbClr val="DADADA"/>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Helvetica Neue"/>
              <a:buNone/>
            </a:pPr>
            <a:r>
              <a:rPr lang="en-US" u="none" strike="noStrike" cap="none" baseline="0" dirty="0">
                <a:solidFill>
                  <a:schemeClr val="dk2"/>
                </a:solidFill>
                <a:latin typeface="Arial" panose="020B0604020202020204" pitchFamily="34" charset="0"/>
                <a:cs typeface="Arial" panose="020B0604020202020204" pitchFamily="34" charset="0"/>
                <a:sym typeface="Helvetica Neue"/>
              </a:rPr>
              <a:t>“</a:t>
            </a:r>
            <a:r>
              <a:rPr lang="en-US" dirty="0" err="1">
                <a:solidFill>
                  <a:schemeClr val="dk2"/>
                </a:solidFill>
                <a:latin typeface="Arial" panose="020B0604020202020204" pitchFamily="34" charset="0"/>
                <a:cs typeface="Arial" panose="020B0604020202020204" pitchFamily="34" charset="0"/>
              </a:rPr>
              <a:t>怎样</a:t>
            </a:r>
            <a:r>
              <a:rPr lang="zh-CN" altLang="en-US" dirty="0">
                <a:solidFill>
                  <a:schemeClr val="dk2"/>
                </a:solidFill>
                <a:latin typeface="Arial" panose="020B0604020202020204" pitchFamily="34" charset="0"/>
                <a:cs typeface="Arial" panose="020B0604020202020204" pitchFamily="34" charset="0"/>
              </a:rPr>
              <a:t>才能</a:t>
            </a:r>
            <a:r>
              <a:rPr lang="en-US" dirty="0">
                <a:solidFill>
                  <a:schemeClr val="dk2"/>
                </a:solidFill>
                <a:latin typeface="Arial" panose="020B0604020202020204" pitchFamily="34" charset="0"/>
                <a:cs typeface="Arial" panose="020B0604020202020204" pitchFamily="34" charset="0"/>
              </a:rPr>
              <a:t>除</a:t>
            </a:r>
            <a:r>
              <a:rPr lang="zh-CN" altLang="en-US" dirty="0">
                <a:solidFill>
                  <a:schemeClr val="dk2"/>
                </a:solidFill>
                <a:latin typeface="Arial" panose="020B0604020202020204" pitchFamily="34" charset="0"/>
                <a:cs typeface="Arial" panose="020B0604020202020204" pitchFamily="34" charset="0"/>
              </a:rPr>
              <a:t>去</a:t>
            </a:r>
            <a:r>
              <a:rPr lang="en-US" dirty="0" err="1">
                <a:solidFill>
                  <a:schemeClr val="dk2"/>
                </a:solidFill>
                <a:latin typeface="Arial" panose="020B0604020202020204" pitchFamily="34" charset="0"/>
                <a:cs typeface="Arial" panose="020B0604020202020204" pitchFamily="34" charset="0"/>
              </a:rPr>
              <a:t>犹太人</a:t>
            </a:r>
            <a:r>
              <a:rPr lang="en-US" u="none" strike="noStrike" cap="none" baseline="0" dirty="0">
                <a:solidFill>
                  <a:schemeClr val="dk2"/>
                </a:solidFill>
                <a:latin typeface="Arial" panose="020B0604020202020204" pitchFamily="34" charset="0"/>
                <a:cs typeface="Arial" panose="020B0604020202020204" pitchFamily="34" charset="0"/>
                <a:sym typeface="Helvetica Neue"/>
              </a:rPr>
              <a:t>”</a:t>
            </a:r>
            <a:r>
              <a:rPr lang="zh-CN" altLang="en-US" u="none" strike="noStrike" cap="none" baseline="0" dirty="0">
                <a:solidFill>
                  <a:schemeClr val="dk2"/>
                </a:solidFill>
                <a:latin typeface="Arial" panose="020B0604020202020204" pitchFamily="34" charset="0"/>
                <a:cs typeface="Arial" panose="020B0604020202020204" pitchFamily="34" charset="0"/>
                <a:sym typeface="Helvetica Neue"/>
              </a:rPr>
              <a:t>？</a:t>
            </a:r>
            <a:endParaRPr lang="en-US" u="none" strike="noStrike" cap="none" baseline="0" dirty="0">
              <a:solidFill>
                <a:schemeClr val="dk2"/>
              </a:solidFill>
              <a:latin typeface="Arial" panose="020B0604020202020204" pitchFamily="34" charset="0"/>
              <a:cs typeface="Arial" panose="020B0604020202020204" pitchFamily="34" charset="0"/>
              <a:sym typeface="Helvetica Neue"/>
            </a:endParaRPr>
          </a:p>
        </p:txBody>
      </p:sp>
      <p:sp>
        <p:nvSpPr>
          <p:cNvPr id="9" name="Shape 827"/>
          <p:cNvSpPr txBox="1"/>
          <p:nvPr/>
        </p:nvSpPr>
        <p:spPr>
          <a:xfrm>
            <a:off x="192506" y="150126"/>
            <a:ext cx="9144000" cy="68580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a:cs typeface="Arial"/>
                <a:sym typeface="Arial"/>
                <a:rtl val="0"/>
              </a:rPr>
              <a:t>35</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那使太阳白昼发光，</a:t>
            </a:r>
            <a:r>
              <a:rPr kumimoji="0" lang="zh-CN" altLang="en-US" sz="2800" b="1" i="0" u="none" strike="noStrike" kern="0" cap="none" spc="0" normalizeH="0" baseline="0" noProof="0" dirty="0">
                <a:ln>
                  <a:noFill/>
                </a:ln>
                <a:solidFill>
                  <a:srgbClr val="FFFF00"/>
                </a:solidFill>
                <a:effectLst/>
                <a:uLnTx/>
                <a:uFillTx/>
                <a:latin typeface="Arial"/>
                <a:cs typeface="Arial"/>
                <a:sym typeface="Arial"/>
                <a:rtl val="0"/>
              </a:rPr>
              <a:t>派定月亮和</a:t>
            </a:r>
            <a:endParaRPr kumimoji="0" lang="en-US" altLang="zh-CN" sz="2800" b="1" i="0" u="none" strike="noStrike" kern="0" cap="none" spc="0" normalizeH="0" baseline="0" noProof="0" dirty="0">
              <a:ln>
                <a:noFill/>
              </a:ln>
              <a:solidFill>
                <a:srgbClr val="FFFF00"/>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00"/>
                </a:solidFill>
                <a:effectLst/>
                <a:uLnTx/>
                <a:uFillTx/>
                <a:latin typeface="Arial"/>
                <a:cs typeface="Arial"/>
                <a:sym typeface="Arial"/>
                <a:rtl val="0"/>
              </a:rPr>
              <a:t>星辰照耀黑夜，又搅动海洋，使海</a:t>
            </a:r>
            <a:endParaRPr kumimoji="0" lang="en-US" altLang="zh-CN" sz="2800" b="1" i="0" u="none" strike="noStrike" kern="0" cap="none" spc="0" normalizeH="0" baseline="0" noProof="0" dirty="0">
              <a:ln>
                <a:noFill/>
              </a:ln>
              <a:solidFill>
                <a:srgbClr val="FFFF00"/>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00"/>
                </a:solidFill>
                <a:effectLst/>
                <a:uLnTx/>
                <a:uFillTx/>
                <a:latin typeface="Arial"/>
                <a:cs typeface="Arial"/>
                <a:sym typeface="Arial"/>
                <a:rtl val="0"/>
              </a:rPr>
              <a:t>浪澎湃的，</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万军之耶和华是他的</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名，他这样说：</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a:cs typeface="Arial"/>
                <a:sym typeface="Arial"/>
                <a:rtl val="0"/>
              </a:rPr>
              <a:t>36</a:t>
            </a:r>
            <a:r>
              <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rPr>
              <a:t> </a:t>
            </a:r>
            <a:r>
              <a:rPr kumimoji="0" lang="zh-CN" altLang="en-US" sz="2800" b="1" i="0" u="none" strike="noStrike" kern="0" cap="none" spc="0" normalizeH="0" baseline="0" noProof="0" dirty="0">
                <a:ln>
                  <a:noFill/>
                </a:ln>
                <a:solidFill>
                  <a:srgbClr val="000000"/>
                </a:solidFill>
                <a:effectLst/>
                <a:uLnTx/>
                <a:uFillTx/>
                <a:latin typeface="Arial"/>
                <a:cs typeface="Arial"/>
                <a:sym typeface="Arial"/>
                <a:rtl val="0"/>
              </a:rPr>
              <a:t>“</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这些定律若能从我面前废掉，以色列</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的后裔也就会在我面前断绝，永远不再</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成为一个国家。”这是耶和华的宣告。</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a:cs typeface="Arial"/>
                <a:sym typeface="Arial"/>
                <a:rtl val="0"/>
              </a:rPr>
              <a:t>37</a:t>
            </a:r>
            <a:r>
              <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rPr>
              <a:t> </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耶和华这样说：“</a:t>
            </a:r>
            <a:r>
              <a:rPr kumimoji="0" lang="zh-CN" altLang="en-US" sz="2800" b="1" i="0" u="none" strike="noStrike" kern="0" cap="none" spc="0" normalizeH="0" baseline="0" noProof="0" dirty="0">
                <a:ln>
                  <a:noFill/>
                </a:ln>
                <a:solidFill>
                  <a:srgbClr val="FFFF00"/>
                </a:solidFill>
                <a:effectLst/>
                <a:uLnTx/>
                <a:uFillTx/>
                <a:latin typeface="Arial"/>
                <a:cs typeface="Arial"/>
                <a:sym typeface="Arial"/>
                <a:rtl val="0"/>
              </a:rPr>
              <a:t>人若能量度在上的诸天，</a:t>
            </a:r>
            <a:endParaRPr kumimoji="0" lang="en-US" altLang="zh-CN" sz="2800" b="1" i="0" u="none" strike="noStrike" kern="0" cap="none" spc="0" normalizeH="0" baseline="0" noProof="0" dirty="0">
              <a:ln>
                <a:noFill/>
              </a:ln>
              <a:solidFill>
                <a:srgbClr val="FFFF00"/>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00"/>
                </a:solidFill>
                <a:effectLst/>
                <a:uLnTx/>
                <a:uFillTx/>
                <a:latin typeface="Arial"/>
                <a:cs typeface="Arial"/>
                <a:sym typeface="Arial"/>
                <a:rtl val="0"/>
              </a:rPr>
              <a:t>测透地下面的根基</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，我也就会因以色列后裔</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所作的一切，弃绝他们众人。”</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这是耶和华的宣告。</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（耶</a:t>
            </a:r>
            <a:r>
              <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rPr>
              <a:t>31</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a:t>
            </a:r>
            <a:r>
              <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rPr>
              <a:t>35 – 37</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，新译本）</a:t>
            </a:r>
            <a:endParaRPr kumimoji="0" sz="2800" b="1" i="0" u="none" strike="noStrike" kern="0" cap="none" spc="0" normalizeH="0" baseline="0" noProof="0" dirty="0">
              <a:ln>
                <a:noFill/>
              </a:ln>
              <a:solidFill>
                <a:srgbClr val="FFFFFF"/>
              </a:solidFill>
              <a:effectLst/>
              <a:uLnTx/>
              <a:uFillTx/>
              <a:latin typeface="Arial"/>
              <a:cs typeface="Arial"/>
              <a:sym typeface="Arial"/>
              <a:rtl val="0"/>
            </a:endParaRPr>
          </a:p>
        </p:txBody>
      </p:sp>
    </p:spTree>
    <p:extLst>
      <p:ext uri="{BB962C8B-B14F-4D97-AF65-F5344CB8AC3E}">
        <p14:creationId xmlns:p14="http://schemas.microsoft.com/office/powerpoint/2010/main" val="898299754"/>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a:t>
            </a:r>
            <a:r>
              <a:rPr lang="zh-CN" altLang="en-US" sz="4800" b="1" dirty="0" smtClean="0">
                <a:effectLst>
                  <a:glow rad="127000">
                    <a:schemeClr val="tx1"/>
                  </a:glow>
                </a:effectLst>
                <a:latin typeface="Arial" charset="0"/>
                <a:ea typeface="ＭＳ Ｐゴシック" charset="0"/>
                <a:cs typeface="ＭＳ Ｐゴシック" charset="0"/>
              </a:rPr>
              <a:t>上帝用一样的标准看待</a:t>
            </a:r>
            <a:r>
              <a:rPr lang="zh-CN" altLang="en-US" sz="4800" b="1" dirty="0" smtClean="0">
                <a:solidFill>
                  <a:srgbClr val="FFFF00"/>
                </a:solidFill>
                <a:effectLst>
                  <a:glow rad="127000">
                    <a:schemeClr val="tx1"/>
                  </a:glow>
                </a:effectLst>
                <a:latin typeface="Arial" charset="0"/>
                <a:ea typeface="ＭＳ Ｐゴシック" charset="0"/>
                <a:cs typeface="ＭＳ Ｐゴシック" charset="0"/>
              </a:rPr>
              <a:t>所有的人</a:t>
            </a:r>
            <a:r>
              <a:rPr lang="en-US" sz="4800" b="1" dirty="0">
                <a:effectLst>
                  <a:glow rad="127000">
                    <a:schemeClr val="tx1"/>
                  </a:glow>
                </a:effectLst>
                <a:latin typeface="Arial" charset="0"/>
                <a:ea typeface="ＭＳ Ｐゴシック" charset="0"/>
                <a:cs typeface="ＭＳ Ｐゴシック" charset="0"/>
              </a:rPr>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46–51).</a:t>
            </a:r>
          </a:p>
        </p:txBody>
      </p:sp>
      <p:sp>
        <p:nvSpPr>
          <p:cNvPr id="2" name="Rectangle 1"/>
          <p:cNvSpPr/>
          <p:nvPr/>
        </p:nvSpPr>
        <p:spPr>
          <a:xfrm>
            <a:off x="136625" y="4420380"/>
            <a:ext cx="4235398" cy="1200329"/>
          </a:xfrm>
          <a:prstGeom prst="rect">
            <a:avLst/>
          </a:prstGeom>
        </p:spPr>
        <p:txBody>
          <a:bodyPr wrap="square">
            <a:spAutoFit/>
          </a:bodyPr>
          <a:lstStyle/>
          <a:p>
            <a:pPr lvl="0" defTabSz="457200">
              <a:defRPr/>
            </a:pPr>
            <a:r>
              <a:rPr lang="zh-CN" altLang="en-US" sz="3600" b="1" dirty="0">
                <a:solidFill>
                  <a:schemeClr val="bg1"/>
                </a:solidFill>
                <a:effectLst>
                  <a:glow rad="127000">
                    <a:schemeClr val="tx1"/>
                  </a:glow>
                </a:effectLst>
                <a:latin typeface="Arial" charset="0"/>
                <a:ea typeface="ＭＳ Ｐゴシック" charset="0"/>
                <a:cs typeface="ＭＳ Ｐゴシック" charset="0"/>
              </a:rPr>
              <a:t>上帝如何</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安慰</a:t>
            </a:r>
            <a:r>
              <a:rPr lang="zh-CN" altLang="en-US" sz="3600" b="1" dirty="0">
                <a:solidFill>
                  <a:schemeClr val="bg1"/>
                </a:solidFill>
                <a:effectLst>
                  <a:glow rad="127000">
                    <a:schemeClr val="tx1"/>
                  </a:glow>
                </a:effectLst>
                <a:latin typeface="Arial" charset="0"/>
                <a:ea typeface="ＭＳ Ｐゴシック" charset="0"/>
                <a:cs typeface="ＭＳ Ｐゴシック" charset="0"/>
              </a:rPr>
              <a:t>那些在他管教下的人</a:t>
            </a:r>
            <a:r>
              <a:rPr lang="en-US" sz="3600" b="1" dirty="0">
                <a:effectLst>
                  <a:glow rad="127000">
                    <a:schemeClr val="tx1"/>
                  </a:glow>
                </a:effectLst>
                <a:latin typeface="Arial" charset="0"/>
                <a:ea typeface="ＭＳ Ｐゴシック" charset="0"/>
                <a:cs typeface="ＭＳ Ｐゴシック" charset="0"/>
              </a:rPr>
              <a:t>?</a:t>
            </a:r>
            <a:endParaRPr lang="en-US" sz="3600" b="1" kern="1200" dirty="0">
              <a:solidFill>
                <a:srgbClr val="FFFFFF"/>
              </a:solidFill>
              <a:effectLst>
                <a:glow rad="228600">
                  <a:srgbClr val="000000"/>
                </a:glow>
              </a:effectLst>
              <a:ea typeface="Osaka"/>
            </a:endParaRPr>
          </a:p>
        </p:txBody>
      </p:sp>
    </p:spTree>
    <p:extLst>
      <p:ext uri="{BB962C8B-B14F-4D97-AF65-F5344CB8AC3E}">
        <p14:creationId xmlns:p14="http://schemas.microsoft.com/office/powerpoint/2010/main" val="232091828"/>
      </p:ext>
    </p:extLst>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63"/>
        <p:cNvGrpSpPr/>
        <p:nvPr/>
      </p:nvGrpSpPr>
      <p:grpSpPr>
        <a:xfrm>
          <a:off x="0" y="0"/>
          <a:ext cx="0" cy="0"/>
          <a:chOff x="0" y="0"/>
          <a:chExt cx="0" cy="0"/>
        </a:xfrm>
      </p:grpSpPr>
      <p:sp>
        <p:nvSpPr>
          <p:cNvPr id="1264" name="Shape 1264"/>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dirty="0" err="1">
                <a:solidFill>
                  <a:schemeClr val="dk1"/>
                </a:solidFill>
                <a:latin typeface="Arial"/>
                <a:ea typeface="Arial"/>
                <a:cs typeface="Arial"/>
                <a:sym typeface="Arial"/>
              </a:rPr>
              <a:t>新的约与大卫的苗</a:t>
            </a:r>
            <a:endParaRPr lang="en-US" sz="4000" b="1" dirty="0">
              <a:solidFill>
                <a:schemeClr val="dk1"/>
              </a:solidFill>
              <a:latin typeface="Arial"/>
              <a:ea typeface="Arial"/>
              <a:cs typeface="Arial"/>
              <a:sym typeface="Arial"/>
            </a:endParaRPr>
          </a:p>
        </p:txBody>
      </p:sp>
      <p:pic>
        <p:nvPicPr>
          <p:cNvPr id="1265" name="Shape 1265"/>
          <p:cNvPicPr preferRelativeResize="0"/>
          <p:nvPr/>
        </p:nvPicPr>
        <p:blipFill rotWithShape="1">
          <a:blip r:embed="rId3">
            <a:alphaModFix/>
          </a:blip>
          <a:srcRect/>
          <a:stretch/>
        </p:blipFill>
        <p:spPr>
          <a:xfrm>
            <a:off x="3962400" y="1981200"/>
            <a:ext cx="4419599" cy="2952750"/>
          </a:xfrm>
          <a:prstGeom prst="rect">
            <a:avLst/>
          </a:prstGeom>
          <a:noFill/>
          <a:ln>
            <a:noFill/>
          </a:ln>
        </p:spPr>
      </p:pic>
      <p:pic>
        <p:nvPicPr>
          <p:cNvPr id="1266" name="Shape 1266"/>
          <p:cNvPicPr preferRelativeResize="0"/>
          <p:nvPr/>
        </p:nvPicPr>
        <p:blipFill rotWithShape="1">
          <a:blip r:embed="rId4">
            <a:alphaModFix/>
          </a:blip>
          <a:srcRect/>
          <a:stretch/>
        </p:blipFill>
        <p:spPr>
          <a:xfrm>
            <a:off x="1071562" y="1866900"/>
            <a:ext cx="2678112" cy="3467099"/>
          </a:xfrm>
          <a:prstGeom prst="rect">
            <a:avLst/>
          </a:prstGeom>
          <a:noFill/>
          <a:ln>
            <a:noFill/>
          </a:ln>
        </p:spPr>
      </p:pic>
      <p:pic>
        <p:nvPicPr>
          <p:cNvPr id="1267" name="Shape 1267"/>
          <p:cNvPicPr preferRelativeResize="0"/>
          <p:nvPr/>
        </p:nvPicPr>
        <p:blipFill rotWithShape="1">
          <a:blip r:embed="rId5">
            <a:alphaModFix/>
          </a:blip>
          <a:srcRect/>
          <a:stretch/>
        </p:blipFill>
        <p:spPr>
          <a:xfrm>
            <a:off x="2057400" y="3810000"/>
            <a:ext cx="762000" cy="762000"/>
          </a:xfrm>
          <a:prstGeom prst="rect">
            <a:avLst/>
          </a:prstGeom>
          <a:noFill/>
          <a:ln>
            <a:noFill/>
          </a:ln>
        </p:spPr>
      </p:pic>
      <p:sp>
        <p:nvSpPr>
          <p:cNvPr id="1268" name="Shape 1268"/>
          <p:cNvSpPr txBox="1"/>
          <p:nvPr/>
        </p:nvSpPr>
        <p:spPr>
          <a:xfrm>
            <a:off x="381000" y="5546725"/>
            <a:ext cx="4229100" cy="73818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1"/>
              <a:t>新约 </a:t>
            </a:r>
            <a:r>
              <a:rPr lang="en-US" sz="1800" b="1" i="0" u="none" strike="noStrike" cap="none" baseline="0">
                <a:solidFill>
                  <a:srgbClr val="000000"/>
                </a:solidFill>
                <a:latin typeface="Arial"/>
                <a:ea typeface="Arial"/>
                <a:cs typeface="Arial"/>
                <a:sym typeface="Arial"/>
              </a:rPr>
              <a:t>– </a:t>
            </a:r>
            <a:r>
              <a:rPr lang="en-US" sz="1800" b="1"/>
              <a:t>律法写在心板上和圣灵的引导</a:t>
            </a:r>
            <a:r>
              <a:rPr lang="en-US" sz="1800" b="1" i="0" u="none" strike="noStrike" cap="none" baseline="0">
                <a:solidFill>
                  <a:srgbClr val="000000"/>
                </a:solidFill>
                <a:latin typeface="Arial"/>
                <a:ea typeface="Arial"/>
                <a:cs typeface="Arial"/>
                <a:sym typeface="Arial"/>
              </a:rPr>
              <a:t> - </a:t>
            </a:r>
            <a:r>
              <a:rPr lang="en-US" sz="2400" b="1">
                <a:solidFill>
                  <a:srgbClr val="800000"/>
                </a:solidFill>
              </a:rPr>
              <a:t>耶</a:t>
            </a:r>
            <a:r>
              <a:rPr lang="en-US" sz="2400" b="1" i="0" u="none" strike="noStrike" cap="none" baseline="0">
                <a:solidFill>
                  <a:srgbClr val="800000"/>
                </a:solidFill>
                <a:latin typeface="Arial"/>
                <a:ea typeface="Arial"/>
                <a:cs typeface="Arial"/>
                <a:sym typeface="Arial"/>
              </a:rPr>
              <a:t> 31</a:t>
            </a:r>
          </a:p>
        </p:txBody>
      </p:sp>
      <p:sp>
        <p:nvSpPr>
          <p:cNvPr id="1269" name="Shape 1269"/>
          <p:cNvSpPr txBox="1"/>
          <p:nvPr/>
        </p:nvSpPr>
        <p:spPr>
          <a:xfrm>
            <a:off x="4876800" y="5072062"/>
            <a:ext cx="3262312" cy="73818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1"/>
              <a:t>大卫的苗</a:t>
            </a:r>
            <a:r>
              <a:rPr lang="en-US" sz="1800" b="1" i="0" u="none" strike="noStrike" cap="none" baseline="0">
                <a:solidFill>
                  <a:srgbClr val="000000"/>
                </a:solidFill>
                <a:latin typeface="Arial"/>
                <a:ea typeface="Arial"/>
                <a:cs typeface="Arial"/>
                <a:sym typeface="Arial"/>
              </a:rPr>
              <a:t> – </a:t>
            </a:r>
            <a:r>
              <a:rPr lang="en-US" sz="1800" b="1"/>
              <a:t>新的王和祭司</a:t>
            </a:r>
            <a:r>
              <a:rPr lang="en-US" sz="1800" b="1" i="0" u="none" strike="noStrike" cap="none" baseline="0">
                <a:solidFill>
                  <a:srgbClr val="000000"/>
                </a:solidFill>
                <a:latin typeface="Arial"/>
                <a:ea typeface="Arial"/>
                <a:cs typeface="Arial"/>
                <a:sym typeface="Arial"/>
              </a:rPr>
              <a:t> - </a:t>
            </a:r>
          </a:p>
          <a:p>
            <a:pPr marL="0" marR="0" lvl="0" indent="0" algn="l" rtl="0">
              <a:lnSpc>
                <a:spcPct val="100000"/>
              </a:lnSpc>
              <a:spcBef>
                <a:spcPts val="0"/>
              </a:spcBef>
              <a:spcAft>
                <a:spcPts val="0"/>
              </a:spcAft>
              <a:buClr>
                <a:srgbClr val="000000"/>
              </a:buClr>
              <a:buSzPct val="25000"/>
              <a:buFont typeface="Arial"/>
              <a:buNone/>
            </a:pPr>
            <a:r>
              <a:rPr lang="en-US" sz="2400" b="1">
                <a:solidFill>
                  <a:srgbClr val="800000"/>
                </a:solidFill>
              </a:rPr>
              <a:t>耶</a:t>
            </a:r>
            <a:r>
              <a:rPr lang="en-US" sz="2400" b="1" i="0" u="none" strike="noStrike" cap="none" baseline="0">
                <a:solidFill>
                  <a:srgbClr val="800000"/>
                </a:solidFill>
                <a:latin typeface="Arial"/>
                <a:ea typeface="Arial"/>
                <a:cs typeface="Arial"/>
                <a:sym typeface="Arial"/>
              </a:rPr>
              <a:t> 33</a:t>
            </a:r>
          </a:p>
        </p:txBody>
      </p:sp>
    </p:spTree>
  </p:cSld>
  <p:clrMapOvr>
    <a:masterClrMapping/>
  </p:clrMapOvr>
  <p:transition spd="slow">
    <p:cut/>
  </p:transition>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38"/>
        <p:cNvGrpSpPr/>
        <p:nvPr/>
      </p:nvGrpSpPr>
      <p:grpSpPr>
        <a:xfrm>
          <a:off x="0" y="0"/>
          <a:ext cx="0" cy="0"/>
          <a:chOff x="0" y="0"/>
          <a:chExt cx="0" cy="0"/>
        </a:xfrm>
      </p:grpSpPr>
      <p:sp>
        <p:nvSpPr>
          <p:cNvPr id="1639" name="Shape 1639"/>
          <p:cNvSpPr txBox="1"/>
          <p:nvPr/>
        </p:nvSpPr>
        <p:spPr>
          <a:xfrm>
            <a:off x="1295400" y="1828800"/>
            <a:ext cx="6400799" cy="457200"/>
          </a:xfrm>
          <a:prstGeom prst="rect">
            <a:avLst/>
          </a:prstGeom>
          <a:noFill/>
          <a:ln>
            <a:noFill/>
          </a:ln>
        </p:spPr>
        <p:txBody>
          <a:bodyPr lIns="91425" tIns="45700" rIns="91425" bIns="45700" anchor="t" anchorCtr="0">
            <a:noAutofit/>
          </a:bodyPr>
          <a:lstStyle/>
          <a:p>
            <a:pPr algn="ctr">
              <a:buClr>
                <a:srgbClr val="000000"/>
              </a:buClr>
              <a:buSzPct val="25000"/>
              <a:buFont typeface="Arial"/>
              <a:buNone/>
            </a:pPr>
            <a:r>
              <a:rPr lang="en-US" sz="1600" b="1"/>
              <a:t>IN BRIEF</a:t>
            </a:r>
          </a:p>
        </p:txBody>
      </p:sp>
      <p:pic>
        <p:nvPicPr>
          <p:cNvPr id="1640" name="Shape 1640"/>
          <p:cNvPicPr preferRelativeResize="0"/>
          <p:nvPr/>
        </p:nvPicPr>
        <p:blipFill rotWithShape="1">
          <a:blip r:embed="rId3">
            <a:alphaModFix/>
          </a:blip>
          <a:srcRect/>
          <a:stretch/>
        </p:blipFill>
        <p:spPr>
          <a:xfrm>
            <a:off x="1905000" y="0"/>
            <a:ext cx="5181600" cy="6883400"/>
          </a:xfrm>
          <a:prstGeom prst="rect">
            <a:avLst/>
          </a:prstGeom>
          <a:noFill/>
          <a:ln>
            <a:noFill/>
          </a:ln>
        </p:spPr>
      </p:pic>
      <p:sp>
        <p:nvSpPr>
          <p:cNvPr id="1641" name="Shape 1641"/>
          <p:cNvSpPr txBox="1">
            <a:spLocks noGrp="1"/>
          </p:cNvSpPr>
          <p:nvPr>
            <p:ph type="ctrTitle"/>
          </p:nvPr>
        </p:nvSpPr>
        <p:spPr>
          <a:xfrm>
            <a:off x="571500" y="71436"/>
            <a:ext cx="7772400" cy="995362"/>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Arial"/>
              <a:buNone/>
            </a:pPr>
            <a:r>
              <a:rPr lang="en-US" b="1">
                <a:solidFill>
                  <a:schemeClr val="lt1"/>
                </a:solidFill>
                <a:latin typeface="Arial"/>
                <a:ea typeface="Arial"/>
                <a:cs typeface="Arial"/>
                <a:sym typeface="Arial"/>
              </a:rPr>
              <a:t>新的约</a:t>
            </a:r>
            <a:r>
              <a:rPr lang="en-US" sz="4200" b="1" i="0" u="none" strike="noStrike" cap="none" baseline="0">
                <a:solidFill>
                  <a:schemeClr val="lt1"/>
                </a:solidFill>
                <a:latin typeface="Arial"/>
                <a:ea typeface="Arial"/>
                <a:cs typeface="Arial"/>
                <a:sym typeface="Arial"/>
              </a:rPr>
              <a:t> </a:t>
            </a:r>
          </a:p>
        </p:txBody>
      </p:sp>
    </p:spTree>
    <p:extLst>
      <p:ext uri="{BB962C8B-B14F-4D97-AF65-F5344CB8AC3E}">
        <p14:creationId xmlns:p14="http://schemas.microsoft.com/office/powerpoint/2010/main" val="570018220"/>
      </p:ext>
    </p:extLst>
  </p:cSld>
  <p:clrMapOvr>
    <a:masterClrMapping/>
  </p:clrMapOvr>
  <p:transition spd="slow">
    <p:cut/>
  </p:transition>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6"/>
        <p:cNvGrpSpPr/>
        <p:nvPr/>
      </p:nvGrpSpPr>
      <p:grpSpPr>
        <a:xfrm>
          <a:off x="0" y="0"/>
          <a:ext cx="0" cy="0"/>
          <a:chOff x="0" y="0"/>
          <a:chExt cx="0" cy="0"/>
        </a:xfrm>
      </p:grpSpPr>
      <p:sp>
        <p:nvSpPr>
          <p:cNvPr id="1647" name="Shape 1647"/>
          <p:cNvSpPr txBox="1"/>
          <p:nvPr/>
        </p:nvSpPr>
        <p:spPr>
          <a:xfrm>
            <a:off x="1600200" y="847725"/>
            <a:ext cx="6248399" cy="708024"/>
          </a:xfrm>
          <a:prstGeom prst="rect">
            <a:avLst/>
          </a:prstGeom>
          <a:solidFill>
            <a:srgbClr val="000000"/>
          </a:solidFill>
          <a:ln w="19050" cap="flat" cmpd="sng">
            <a:solidFill>
              <a:schemeClr val="dk1"/>
            </a:solidFill>
            <a:prstDash val="solid"/>
            <a:miter/>
            <a:headEnd type="none" w="med" len="med"/>
            <a:tailEnd type="none" w="med" len="med"/>
          </a:ln>
        </p:spPr>
        <p:txBody>
          <a:bodyPr lIns="91425" tIns="45700" rIns="91425" bIns="45700" anchor="t" anchorCtr="0">
            <a:noAutofit/>
          </a:bodyPr>
          <a:lstStyle/>
          <a:p>
            <a:pPr algn="ctr">
              <a:buClr>
                <a:srgbClr val="FFFFFF"/>
              </a:buClr>
              <a:buSzPct val="25000"/>
              <a:buFont typeface="Arial"/>
              <a:buNone/>
            </a:pPr>
            <a:r>
              <a:rPr lang="en-US" sz="2000" b="1">
                <a:solidFill>
                  <a:srgbClr val="FFFFFF"/>
                </a:solidFill>
              </a:rPr>
              <a:t>亚伯拉罕</a:t>
            </a:r>
            <a:br>
              <a:rPr lang="en-US" sz="2000" b="1">
                <a:solidFill>
                  <a:srgbClr val="FFFFFF"/>
                </a:solidFill>
              </a:rPr>
            </a:br>
            <a:r>
              <a:rPr lang="en-US" sz="2000" b="1">
                <a:solidFill>
                  <a:srgbClr val="FFFFFF"/>
                </a:solidFill>
              </a:rPr>
              <a:t>创 12:1-3</a:t>
            </a:r>
          </a:p>
        </p:txBody>
      </p:sp>
      <p:grpSp>
        <p:nvGrpSpPr>
          <p:cNvPr id="1648" name="Shape 1648"/>
          <p:cNvGrpSpPr/>
          <p:nvPr/>
        </p:nvGrpSpPr>
        <p:grpSpPr>
          <a:xfrm>
            <a:off x="1524000" y="1371600"/>
            <a:ext cx="6262686" cy="3113087"/>
            <a:chOff x="1066800" y="2573337"/>
            <a:chExt cx="6477000" cy="3217862"/>
          </a:xfrm>
        </p:grpSpPr>
        <p:sp>
          <p:nvSpPr>
            <p:cNvPr id="1649" name="Shape 1649"/>
            <p:cNvSpPr/>
            <p:nvPr/>
          </p:nvSpPr>
          <p:spPr>
            <a:xfrm>
              <a:off x="6019800" y="2819400"/>
              <a:ext cx="1524000" cy="2971799"/>
            </a:xfrm>
            <a:prstGeom prst="downArrow">
              <a:avLst>
                <a:gd name="adj1" fmla="val 50000"/>
                <a:gd name="adj2" fmla="val 50000"/>
              </a:avLst>
            </a:prstGeom>
            <a:gradFill>
              <a:gsLst>
                <a:gs pos="0">
                  <a:schemeClr val="accent1"/>
                </a:gs>
                <a:gs pos="100000">
                  <a:srgbClr val="00A3D6">
                    <a:alpha val="19607"/>
                  </a:srgbClr>
                </a:gs>
              </a:gsLst>
              <a:lin ang="5400000" scaled="0"/>
            </a:gradFill>
            <a:ln w="28575" cap="flat" cmpd="sng">
              <a:solidFill>
                <a:schemeClr val="dk1"/>
              </a:solidFill>
              <a:prstDash val="solid"/>
              <a:miter/>
              <a:headEnd type="none" w="med" len="med"/>
              <a:tailEnd type="none" w="med" len="med"/>
            </a:ln>
          </p:spPr>
          <p:txBody>
            <a:bodyPr lIns="91425" tIns="45700" rIns="91425" bIns="45700" anchor="ctr" anchorCtr="0">
              <a:noAutofit/>
            </a:bodyPr>
            <a:lstStyle/>
            <a:p>
              <a:endParaRPr sz="2400"/>
            </a:p>
          </p:txBody>
        </p:sp>
        <p:sp>
          <p:nvSpPr>
            <p:cNvPr id="1650" name="Shape 1650"/>
            <p:cNvSpPr/>
            <p:nvPr/>
          </p:nvSpPr>
          <p:spPr>
            <a:xfrm>
              <a:off x="3505200" y="2819400"/>
              <a:ext cx="1524000" cy="2971799"/>
            </a:xfrm>
            <a:prstGeom prst="downArrow">
              <a:avLst>
                <a:gd name="adj1" fmla="val 50000"/>
                <a:gd name="adj2" fmla="val 50000"/>
              </a:avLst>
            </a:prstGeom>
            <a:gradFill>
              <a:gsLst>
                <a:gs pos="0">
                  <a:schemeClr val="accent1"/>
                </a:gs>
                <a:gs pos="100000">
                  <a:srgbClr val="00A3D6">
                    <a:alpha val="19607"/>
                  </a:srgbClr>
                </a:gs>
              </a:gsLst>
              <a:lin ang="5400000" scaled="0"/>
            </a:gradFill>
            <a:ln w="28575" cap="flat" cmpd="sng">
              <a:solidFill>
                <a:schemeClr val="dk1"/>
              </a:solidFill>
              <a:prstDash val="solid"/>
              <a:miter/>
              <a:headEnd type="none" w="med" len="med"/>
              <a:tailEnd type="none" w="med" len="med"/>
            </a:ln>
          </p:spPr>
          <p:txBody>
            <a:bodyPr lIns="91425" tIns="45700" rIns="91425" bIns="45700" anchor="ctr" anchorCtr="0">
              <a:noAutofit/>
            </a:bodyPr>
            <a:lstStyle/>
            <a:p>
              <a:endParaRPr sz="2400"/>
            </a:p>
          </p:txBody>
        </p:sp>
        <p:sp>
          <p:nvSpPr>
            <p:cNvPr id="1651" name="Shape 1651"/>
            <p:cNvSpPr/>
            <p:nvPr/>
          </p:nvSpPr>
          <p:spPr>
            <a:xfrm>
              <a:off x="1066800" y="2819400"/>
              <a:ext cx="1524000" cy="2971799"/>
            </a:xfrm>
            <a:prstGeom prst="downArrow">
              <a:avLst>
                <a:gd name="adj1" fmla="val 50000"/>
                <a:gd name="adj2" fmla="val 50000"/>
              </a:avLst>
            </a:prstGeom>
            <a:gradFill>
              <a:gsLst>
                <a:gs pos="0">
                  <a:schemeClr val="accent1"/>
                </a:gs>
                <a:gs pos="100000">
                  <a:srgbClr val="00A3D6">
                    <a:alpha val="19607"/>
                  </a:srgbClr>
                </a:gs>
              </a:gsLst>
              <a:lin ang="5400000" scaled="0"/>
            </a:gradFill>
            <a:ln w="28575" cap="flat" cmpd="sng">
              <a:solidFill>
                <a:schemeClr val="dk1"/>
              </a:solidFill>
              <a:prstDash val="solid"/>
              <a:miter/>
              <a:headEnd type="none" w="med" len="med"/>
              <a:tailEnd type="none" w="med" len="med"/>
            </a:ln>
          </p:spPr>
          <p:txBody>
            <a:bodyPr lIns="91425" tIns="45700" rIns="91425" bIns="45700" anchor="ctr" anchorCtr="0">
              <a:noAutofit/>
            </a:bodyPr>
            <a:lstStyle/>
            <a:p>
              <a:endParaRPr sz="2400"/>
            </a:p>
          </p:txBody>
        </p:sp>
        <p:sp>
          <p:nvSpPr>
            <p:cNvPr id="1652" name="Shape 1652"/>
            <p:cNvSpPr txBox="1"/>
            <p:nvPr/>
          </p:nvSpPr>
          <p:spPr>
            <a:xfrm rot="5400000" flipH="1">
              <a:off x="1060449" y="3530599"/>
              <a:ext cx="1598611" cy="636586"/>
            </a:xfrm>
            <a:prstGeom prst="rect">
              <a:avLst/>
            </a:prstGeom>
            <a:noFill/>
            <a:ln>
              <a:noFill/>
            </a:ln>
          </p:spPr>
          <p:txBody>
            <a:bodyPr lIns="91425" tIns="45700" rIns="91425" bIns="45700" anchor="t" anchorCtr="0">
              <a:noAutofit/>
            </a:bodyPr>
            <a:lstStyle/>
            <a:p>
              <a:pPr>
                <a:buClr>
                  <a:srgbClr val="000000"/>
                </a:buClr>
                <a:buSzPct val="25000"/>
                <a:buFont typeface="Arial"/>
                <a:buNone/>
              </a:pPr>
              <a:r>
                <a:rPr lang="en-US" sz="2800" b="1"/>
                <a:t>土地</a:t>
              </a:r>
            </a:p>
          </p:txBody>
        </p:sp>
        <p:sp>
          <p:nvSpPr>
            <p:cNvPr id="1653" name="Shape 1653"/>
            <p:cNvSpPr txBox="1"/>
            <p:nvPr/>
          </p:nvSpPr>
          <p:spPr>
            <a:xfrm rot="-5400000">
              <a:off x="3437730" y="3607593"/>
              <a:ext cx="1600199" cy="636586"/>
            </a:xfrm>
            <a:prstGeom prst="rect">
              <a:avLst/>
            </a:prstGeom>
            <a:noFill/>
            <a:ln>
              <a:noFill/>
            </a:ln>
          </p:spPr>
          <p:txBody>
            <a:bodyPr lIns="91425" tIns="45700" rIns="91425" bIns="45700" anchor="t" anchorCtr="0">
              <a:noAutofit/>
            </a:bodyPr>
            <a:lstStyle/>
            <a:p>
              <a:pPr>
                <a:buClr>
                  <a:srgbClr val="000000"/>
                </a:buClr>
                <a:buSzPct val="25000"/>
                <a:buFont typeface="Arial"/>
                <a:buNone/>
              </a:pPr>
              <a:r>
                <a:rPr lang="en-US" sz="2800" b="1"/>
                <a:t>后裔</a:t>
              </a:r>
            </a:p>
          </p:txBody>
        </p:sp>
        <p:sp>
          <p:nvSpPr>
            <p:cNvPr id="1654" name="Shape 1654"/>
            <p:cNvSpPr txBox="1"/>
            <p:nvPr/>
          </p:nvSpPr>
          <p:spPr>
            <a:xfrm rot="-5400000">
              <a:off x="5296693" y="3740943"/>
              <a:ext cx="2971799" cy="636586"/>
            </a:xfrm>
            <a:prstGeom prst="rect">
              <a:avLst/>
            </a:prstGeom>
            <a:noFill/>
            <a:ln>
              <a:noFill/>
            </a:ln>
          </p:spPr>
          <p:txBody>
            <a:bodyPr lIns="91425" tIns="45700" rIns="91425" bIns="45700" anchor="t" anchorCtr="0">
              <a:noAutofit/>
            </a:bodyPr>
            <a:lstStyle/>
            <a:p>
              <a:pPr>
                <a:buClr>
                  <a:srgbClr val="FF0508"/>
                </a:buClr>
                <a:buSzPct val="25000"/>
                <a:buFont typeface="Arial"/>
                <a:buNone/>
              </a:pPr>
              <a:r>
                <a:rPr lang="en-US" sz="2800" b="1">
                  <a:solidFill>
                    <a:srgbClr val="FF0508"/>
                  </a:solidFill>
                </a:rPr>
                <a:t>   </a:t>
              </a:r>
              <a:r>
                <a:rPr lang="en-US" sz="2800" b="1"/>
                <a:t>祝福</a:t>
              </a:r>
            </a:p>
          </p:txBody>
        </p:sp>
      </p:grpSp>
      <p:sp>
        <p:nvSpPr>
          <p:cNvPr id="1655" name="Shape 1655"/>
          <p:cNvSpPr txBox="1"/>
          <p:nvPr/>
        </p:nvSpPr>
        <p:spPr>
          <a:xfrm>
            <a:off x="214312" y="4627562"/>
            <a:ext cx="2895600" cy="762000"/>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sz="1800" b="1"/>
              <a:t>土地</a:t>
            </a:r>
          </a:p>
          <a:p>
            <a:pPr algn="ctr">
              <a:buClr>
                <a:srgbClr val="000000"/>
              </a:buClr>
              <a:buSzPct val="25000"/>
              <a:buFont typeface="Arial"/>
              <a:buNone/>
            </a:pPr>
            <a:r>
              <a:rPr lang="en-US" sz="1800" b="1"/>
              <a:t>申 30:1-10</a:t>
            </a:r>
          </a:p>
        </p:txBody>
      </p:sp>
      <p:sp>
        <p:nvSpPr>
          <p:cNvPr id="1656" name="Shape 1656"/>
          <p:cNvSpPr txBox="1"/>
          <p:nvPr/>
        </p:nvSpPr>
        <p:spPr>
          <a:xfrm>
            <a:off x="3167061" y="4627562"/>
            <a:ext cx="2895600" cy="762000"/>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sz="1800" b="1"/>
              <a:t>大卫</a:t>
            </a:r>
          </a:p>
          <a:p>
            <a:pPr algn="ctr">
              <a:buClr>
                <a:srgbClr val="000000"/>
              </a:buClr>
              <a:buSzPct val="25000"/>
              <a:buFont typeface="Arial"/>
              <a:buNone/>
            </a:pPr>
            <a:r>
              <a:rPr lang="en-US" sz="1800" b="1"/>
              <a:t>撒下 7:12-16</a:t>
            </a:r>
          </a:p>
        </p:txBody>
      </p:sp>
      <p:sp>
        <p:nvSpPr>
          <p:cNvPr id="1657" name="Shape 1657"/>
          <p:cNvSpPr txBox="1"/>
          <p:nvPr/>
        </p:nvSpPr>
        <p:spPr>
          <a:xfrm>
            <a:off x="6119812" y="4627562"/>
            <a:ext cx="2895600" cy="762000"/>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ctr" anchorCtr="0">
            <a:noAutofit/>
          </a:bodyPr>
          <a:lstStyle/>
          <a:p>
            <a:pPr algn="ctr">
              <a:buClr>
                <a:srgbClr val="000000"/>
              </a:buClr>
              <a:buSzPct val="25000"/>
              <a:buFont typeface="Arial"/>
              <a:buNone/>
            </a:pPr>
            <a:r>
              <a:rPr lang="en-US" sz="1800" b="1"/>
              <a:t>新</a:t>
            </a:r>
          </a:p>
          <a:p>
            <a:pPr algn="ctr">
              <a:buClr>
                <a:srgbClr val="000000"/>
              </a:buClr>
              <a:buSzPct val="25000"/>
              <a:buFont typeface="Arial"/>
              <a:buNone/>
            </a:pPr>
            <a:r>
              <a:rPr lang="en-US" sz="1800" b="1"/>
              <a:t>耶 31:31-34</a:t>
            </a:r>
          </a:p>
        </p:txBody>
      </p:sp>
      <p:sp>
        <p:nvSpPr>
          <p:cNvPr id="1658" name="Shape 1658"/>
          <p:cNvSpPr txBox="1"/>
          <p:nvPr/>
        </p:nvSpPr>
        <p:spPr>
          <a:xfrm>
            <a:off x="8429625" y="0"/>
            <a:ext cx="698500" cy="461961"/>
          </a:xfrm>
          <a:prstGeom prst="rect">
            <a:avLst/>
          </a:prstGeom>
          <a:solidFill>
            <a:srgbClr val="FFFFFF"/>
          </a:solidFill>
          <a:ln>
            <a:noFill/>
          </a:ln>
        </p:spPr>
        <p:txBody>
          <a:bodyPr lIns="91425" tIns="45700" rIns="91425" bIns="45700" anchor="t" anchorCtr="0">
            <a:noAutofit/>
          </a:bodyPr>
          <a:lstStyle/>
          <a:p>
            <a:pPr>
              <a:buClr>
                <a:srgbClr val="000000"/>
              </a:buClr>
              <a:buSzPct val="25000"/>
              <a:buFont typeface="Arial"/>
              <a:buNone/>
            </a:pPr>
            <a:r>
              <a:rPr lang="en-US" sz="2400" b="1"/>
              <a:t>476</a:t>
            </a:r>
          </a:p>
        </p:txBody>
      </p:sp>
      <p:sp>
        <p:nvSpPr>
          <p:cNvPr id="1659" name="Shape 1659"/>
          <p:cNvSpPr txBox="1">
            <a:spLocks noGrp="1"/>
          </p:cNvSpPr>
          <p:nvPr>
            <p:ph type="title"/>
          </p:nvPr>
        </p:nvSpPr>
        <p:spPr>
          <a:xfrm>
            <a:off x="609600" y="76200"/>
            <a:ext cx="8534399" cy="758825"/>
          </a:xfrm>
          <a:prstGeom prst="rect">
            <a:avLst/>
          </a:prstGeom>
          <a:noFill/>
          <a:ln>
            <a:noFill/>
          </a:ln>
        </p:spPr>
        <p:txBody>
          <a:bodyPr lIns="91425" tIns="45700" rIns="91425" bIns="45700" anchor="b" anchorCtr="0">
            <a:noAutofit/>
          </a:bodyPr>
          <a:lstStyle/>
          <a:p>
            <a:pPr lvl="0">
              <a:buClr>
                <a:schemeClr val="dk1"/>
              </a:buClr>
              <a:buSzPct val="25000"/>
            </a:pPr>
            <a:r>
              <a:rPr lang="en-US" sz="3200" b="1" dirty="0" err="1">
                <a:solidFill>
                  <a:schemeClr val="dk1"/>
                </a:solidFill>
                <a:latin typeface="Arial"/>
                <a:ea typeface="Arial"/>
                <a:cs typeface="Arial"/>
                <a:sym typeface="Arial"/>
              </a:rPr>
              <a:t>四个在圣经里无条件的约</a:t>
            </a:r>
            <a:endParaRPr lang="en-US" sz="3200" b="1" dirty="0">
              <a:solidFill>
                <a:schemeClr val="dk1"/>
              </a:solidFill>
              <a:latin typeface="Arial"/>
              <a:ea typeface="Arial"/>
              <a:cs typeface="Arial"/>
              <a:sym typeface="Arial"/>
            </a:endParaRPr>
          </a:p>
        </p:txBody>
      </p:sp>
      <p:sp>
        <p:nvSpPr>
          <p:cNvPr id="1660" name="Shape 1660"/>
          <p:cNvSpPr txBox="1"/>
          <p:nvPr/>
        </p:nvSpPr>
        <p:spPr>
          <a:xfrm>
            <a:off x="457200" y="5391150"/>
            <a:ext cx="8458200" cy="1014411"/>
          </a:xfrm>
          <a:prstGeom prst="rect">
            <a:avLst/>
          </a:prstGeom>
          <a:noFill/>
          <a:ln>
            <a:noFill/>
          </a:ln>
        </p:spPr>
        <p:txBody>
          <a:bodyPr lIns="91425" tIns="45700" rIns="91425" bIns="45700" anchor="t" anchorCtr="0">
            <a:noAutofit/>
          </a:bodyPr>
          <a:lstStyle/>
          <a:p>
            <a:pPr algn="ctr">
              <a:buClr>
                <a:srgbClr val="000000"/>
              </a:buClr>
              <a:buSzPct val="25000"/>
              <a:buFont typeface="Arial"/>
              <a:buNone/>
            </a:pPr>
            <a:r>
              <a:rPr lang="en-US" sz="2000" b="1"/>
              <a:t>新的约是神无条件扩大那莫大的祝福在亚伯拉罕的约里，犹大和以色利将会体验全国性和属灵性的救赎. </a:t>
            </a:r>
          </a:p>
        </p:txBody>
      </p:sp>
    </p:spTree>
    <p:extLst>
      <p:ext uri="{BB962C8B-B14F-4D97-AF65-F5344CB8AC3E}">
        <p14:creationId xmlns:p14="http://schemas.microsoft.com/office/powerpoint/2010/main" val="1499384995"/>
      </p:ext>
    </p:extLst>
  </p:cSld>
  <p:clrMapOvr>
    <a:masterClrMapping/>
  </p:clrMapOvr>
  <p:transition spd="slow">
    <p:cut/>
  </p:transition>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65"/>
        <p:cNvGrpSpPr/>
        <p:nvPr/>
      </p:nvGrpSpPr>
      <p:grpSpPr>
        <a:xfrm>
          <a:off x="0" y="0"/>
          <a:ext cx="0" cy="0"/>
          <a:chOff x="0" y="0"/>
          <a:chExt cx="0" cy="0"/>
        </a:xfrm>
      </p:grpSpPr>
      <p:sp>
        <p:nvSpPr>
          <p:cNvPr id="1666" name="Shape 1666"/>
          <p:cNvSpPr txBox="1">
            <a:spLocks noGrp="1"/>
          </p:cNvSpPr>
          <p:nvPr>
            <p:ph type="title"/>
          </p:nvPr>
        </p:nvSpPr>
        <p:spPr>
          <a:xfrm>
            <a:off x="301625" y="762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a:solidFill>
                  <a:schemeClr val="dk1"/>
                </a:solidFill>
                <a:latin typeface="Arial"/>
                <a:ea typeface="Arial"/>
                <a:cs typeface="Arial"/>
                <a:sym typeface="Arial"/>
              </a:rPr>
              <a:t>新约</a:t>
            </a:r>
          </a:p>
        </p:txBody>
      </p:sp>
      <p:pic>
        <p:nvPicPr>
          <p:cNvPr id="1667" name="Shape 1667"/>
          <p:cNvPicPr preferRelativeResize="0"/>
          <p:nvPr/>
        </p:nvPicPr>
        <p:blipFill rotWithShape="1">
          <a:blip r:embed="rId3">
            <a:alphaModFix/>
          </a:blip>
          <a:srcRect/>
          <a:stretch/>
        </p:blipFill>
        <p:spPr>
          <a:xfrm>
            <a:off x="5368925" y="1600200"/>
            <a:ext cx="3243262" cy="4648199"/>
          </a:xfrm>
          <a:prstGeom prst="rect">
            <a:avLst/>
          </a:prstGeom>
          <a:noFill/>
          <a:ln w="101600" cap="flat" cmpd="sng">
            <a:solidFill>
              <a:schemeClr val="lt1"/>
            </a:solidFill>
            <a:prstDash val="solid"/>
            <a:miter/>
            <a:headEnd type="none" w="med" len="med"/>
            <a:tailEnd type="none" w="med" len="med"/>
          </a:ln>
        </p:spPr>
      </p:pic>
      <p:sp>
        <p:nvSpPr>
          <p:cNvPr id="1668" name="Shape 1668"/>
          <p:cNvSpPr txBox="1"/>
          <p:nvPr/>
        </p:nvSpPr>
        <p:spPr>
          <a:xfrm>
            <a:off x="3048000" y="685800"/>
            <a:ext cx="2854324" cy="461961"/>
          </a:xfrm>
          <a:prstGeom prst="rect">
            <a:avLst/>
          </a:prstGeom>
          <a:noFill/>
          <a:ln>
            <a:noFill/>
          </a:ln>
        </p:spPr>
        <p:txBody>
          <a:bodyPr lIns="91425" tIns="45700" rIns="91425" bIns="45700" anchor="t" anchorCtr="0">
            <a:noAutofit/>
          </a:bodyPr>
          <a:lstStyle/>
          <a:p>
            <a:pPr>
              <a:buClr>
                <a:srgbClr val="660066"/>
              </a:buClr>
              <a:buSzPct val="25000"/>
              <a:buFont typeface="Arial"/>
              <a:buNone/>
            </a:pPr>
            <a:r>
              <a:rPr lang="en-US" sz="2400" b="1">
                <a:solidFill>
                  <a:srgbClr val="660066"/>
                </a:solidFill>
              </a:rPr>
              <a:t>耶利米书 31:31-34</a:t>
            </a:r>
          </a:p>
        </p:txBody>
      </p:sp>
      <p:sp>
        <p:nvSpPr>
          <p:cNvPr id="6" name="Shape 1669"/>
          <p:cNvSpPr txBox="1"/>
          <p:nvPr/>
        </p:nvSpPr>
        <p:spPr>
          <a:xfrm>
            <a:off x="119061" y="1295400"/>
            <a:ext cx="5291136" cy="5267324"/>
          </a:xfrm>
          <a:prstGeom prst="rect">
            <a:avLst/>
          </a:prstGeom>
          <a:noFill/>
          <a:ln>
            <a:noFill/>
          </a:ln>
        </p:spPr>
        <p:txBody>
          <a:bodyPr lIns="91425" tIns="45700" rIns="91425" bIns="45700" anchor="t" anchorCtr="0">
            <a:noAutofit/>
          </a:bodyPr>
          <a:lstStyle/>
          <a:p>
            <a:pPr>
              <a:buClr>
                <a:srgbClr val="000000"/>
              </a:buClr>
              <a:buSzPct val="25000"/>
              <a:buFont typeface="Arial"/>
              <a:buNone/>
            </a:pPr>
            <a:r>
              <a:rPr lang="en-US" sz="2800" b="1" baseline="30000" dirty="0"/>
              <a:t>31</a:t>
            </a:r>
            <a:r>
              <a:rPr lang="en-US" sz="2800" b="1" dirty="0"/>
              <a:t>耶和华说：“日子将到，我要</a:t>
            </a:r>
            <a:r>
              <a:rPr lang="en-US" sz="2800" b="1" dirty="0">
                <a:solidFill>
                  <a:srgbClr val="0000FF"/>
                </a:solidFill>
              </a:rPr>
              <a:t>与以色列家和犹大家</a:t>
            </a:r>
            <a:r>
              <a:rPr lang="en-US" sz="2800" b="1" dirty="0"/>
              <a:t>另立新约. </a:t>
            </a:r>
          </a:p>
          <a:p>
            <a:pPr>
              <a:buClr>
                <a:srgbClr val="000000"/>
              </a:buClr>
              <a:buSzPct val="25000"/>
              <a:buFont typeface="Arial"/>
              <a:buNone/>
            </a:pPr>
            <a:r>
              <a:rPr lang="en-US" sz="2800" b="1" baseline="30000" dirty="0"/>
              <a:t>32</a:t>
            </a:r>
            <a:r>
              <a:rPr lang="en-US" sz="2800" b="1" dirty="0"/>
              <a:t>不像我拉着他们祖宗的手，领他们出埃及地的时候，与他们所立的约。我虽作他们的丈夫，他们却背了我的约。”这是耶和华说的。</a:t>
            </a:r>
          </a:p>
          <a:p>
            <a:pPr>
              <a:buClr>
                <a:srgbClr val="000000"/>
              </a:buClr>
              <a:buSzPct val="25000"/>
            </a:pPr>
            <a:r>
              <a:rPr lang="en-US" sz="2800" b="1" baseline="30000" dirty="0"/>
              <a:t>33</a:t>
            </a:r>
            <a:r>
              <a:rPr lang="en-US" sz="2800" b="1" dirty="0"/>
              <a:t>耶和华说：“那些日子以后，我与以色列家所立的约乃是这样</a:t>
            </a:r>
            <a:endParaRPr lang="en-US" sz="3200" b="1" dirty="0"/>
          </a:p>
        </p:txBody>
      </p:sp>
    </p:spTree>
    <p:extLst>
      <p:ext uri="{BB962C8B-B14F-4D97-AF65-F5344CB8AC3E}">
        <p14:creationId xmlns:p14="http://schemas.microsoft.com/office/powerpoint/2010/main" val="205833721"/>
      </p:ext>
    </p:extLst>
  </p:cSld>
  <p:clrMapOvr>
    <a:masterClrMapping/>
  </p:clrMapOvr>
  <p:transition spd="slow">
    <p:cut/>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65"/>
        <p:cNvGrpSpPr/>
        <p:nvPr/>
      </p:nvGrpSpPr>
      <p:grpSpPr>
        <a:xfrm>
          <a:off x="0" y="0"/>
          <a:ext cx="0" cy="0"/>
          <a:chOff x="0" y="0"/>
          <a:chExt cx="0" cy="0"/>
        </a:xfrm>
      </p:grpSpPr>
      <p:sp>
        <p:nvSpPr>
          <p:cNvPr id="1666" name="Shape 1666"/>
          <p:cNvSpPr txBox="1">
            <a:spLocks noGrp="1"/>
          </p:cNvSpPr>
          <p:nvPr>
            <p:ph type="title"/>
          </p:nvPr>
        </p:nvSpPr>
        <p:spPr>
          <a:xfrm>
            <a:off x="301625" y="762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a:solidFill>
                  <a:schemeClr val="dk1"/>
                </a:solidFill>
                <a:latin typeface="Arial"/>
                <a:ea typeface="Arial"/>
                <a:cs typeface="Arial"/>
                <a:sym typeface="Arial"/>
              </a:rPr>
              <a:t>新约</a:t>
            </a:r>
          </a:p>
        </p:txBody>
      </p:sp>
      <p:pic>
        <p:nvPicPr>
          <p:cNvPr id="1667" name="Shape 1667"/>
          <p:cNvPicPr preferRelativeResize="0"/>
          <p:nvPr/>
        </p:nvPicPr>
        <p:blipFill rotWithShape="1">
          <a:blip r:embed="rId3">
            <a:alphaModFix/>
          </a:blip>
          <a:srcRect/>
          <a:stretch/>
        </p:blipFill>
        <p:spPr>
          <a:xfrm>
            <a:off x="5368925" y="1600200"/>
            <a:ext cx="3243262" cy="4648199"/>
          </a:xfrm>
          <a:prstGeom prst="rect">
            <a:avLst/>
          </a:prstGeom>
          <a:noFill/>
          <a:ln w="101600" cap="flat" cmpd="sng">
            <a:solidFill>
              <a:schemeClr val="lt1"/>
            </a:solidFill>
            <a:prstDash val="solid"/>
            <a:miter/>
            <a:headEnd type="none" w="med" len="med"/>
            <a:tailEnd type="none" w="med" len="med"/>
          </a:ln>
        </p:spPr>
      </p:pic>
      <p:sp>
        <p:nvSpPr>
          <p:cNvPr id="1668" name="Shape 1668"/>
          <p:cNvSpPr txBox="1"/>
          <p:nvPr/>
        </p:nvSpPr>
        <p:spPr>
          <a:xfrm>
            <a:off x="3048000" y="685800"/>
            <a:ext cx="2854324" cy="461961"/>
          </a:xfrm>
          <a:prstGeom prst="rect">
            <a:avLst/>
          </a:prstGeom>
          <a:noFill/>
          <a:ln>
            <a:noFill/>
          </a:ln>
        </p:spPr>
        <p:txBody>
          <a:bodyPr lIns="91425" tIns="45700" rIns="91425" bIns="45700" anchor="t" anchorCtr="0">
            <a:noAutofit/>
          </a:bodyPr>
          <a:lstStyle/>
          <a:p>
            <a:pPr>
              <a:buClr>
                <a:srgbClr val="660066"/>
              </a:buClr>
              <a:buSzPct val="25000"/>
              <a:buFont typeface="Arial"/>
              <a:buNone/>
            </a:pPr>
            <a:r>
              <a:rPr lang="en-US" sz="2400" b="1">
                <a:solidFill>
                  <a:srgbClr val="660066"/>
                </a:solidFill>
              </a:rPr>
              <a:t>耶利米书 31:31-34</a:t>
            </a:r>
          </a:p>
        </p:txBody>
      </p:sp>
      <p:sp>
        <p:nvSpPr>
          <p:cNvPr id="6" name="Shape 1669"/>
          <p:cNvSpPr txBox="1"/>
          <p:nvPr/>
        </p:nvSpPr>
        <p:spPr>
          <a:xfrm>
            <a:off x="119061" y="1295400"/>
            <a:ext cx="5291136" cy="5267324"/>
          </a:xfrm>
          <a:prstGeom prst="rect">
            <a:avLst/>
          </a:prstGeom>
          <a:noFill/>
          <a:ln>
            <a:noFill/>
          </a:ln>
        </p:spPr>
        <p:txBody>
          <a:bodyPr lIns="91425" tIns="45700" rIns="91425" bIns="45700" anchor="t" anchorCtr="0">
            <a:noAutofit/>
          </a:bodyPr>
          <a:lstStyle/>
          <a:p>
            <a:pPr>
              <a:buClr>
                <a:srgbClr val="000000"/>
              </a:buClr>
              <a:buSzPct val="25000"/>
              <a:buFont typeface="Arial"/>
              <a:buNone/>
            </a:pPr>
            <a:r>
              <a:rPr lang="en-US" sz="2800" b="1" dirty="0"/>
              <a:t>”我要将我的 </a:t>
            </a:r>
            <a:r>
              <a:rPr lang="en-US" sz="2800" b="1" dirty="0" err="1">
                <a:solidFill>
                  <a:srgbClr val="0000FF"/>
                </a:solidFill>
              </a:rPr>
              <a:t>律法你放在他们里面</a:t>
            </a:r>
            <a:r>
              <a:rPr lang="en-US" sz="2800" b="1" dirty="0" err="1"/>
              <a:t>，写在他们心上。</a:t>
            </a:r>
            <a:r>
              <a:rPr lang="en-US" sz="2800" b="1" dirty="0" err="1">
                <a:solidFill>
                  <a:srgbClr val="0000FF"/>
                </a:solidFill>
              </a:rPr>
              <a:t>我要作他们的神</a:t>
            </a:r>
            <a:r>
              <a:rPr lang="en-US" sz="2800" b="1" dirty="0" err="1"/>
              <a:t>，他们要作我的子民</a:t>
            </a:r>
            <a:r>
              <a:rPr lang="en-US" sz="2800" b="1" dirty="0"/>
              <a:t>。</a:t>
            </a:r>
            <a:r>
              <a:rPr lang="en-US" sz="2800" b="1" baseline="30000" dirty="0"/>
              <a:t> 3</a:t>
            </a:r>
            <a:r>
              <a:rPr lang="en-US" altLang="zh-CN" sz="2800" b="1" baseline="30000" dirty="0"/>
              <a:t>4</a:t>
            </a:r>
            <a:r>
              <a:rPr lang="en-US" sz="2800" b="1" dirty="0"/>
              <a:t>他们各人不再教导自己的邻舍和自己的弟兄说： ‘</a:t>
            </a:r>
            <a:r>
              <a:rPr lang="en-US" sz="2800" b="1" dirty="0" err="1"/>
              <a:t>你该认识耶和华</a:t>
            </a:r>
            <a:r>
              <a:rPr lang="en-US" sz="2800" b="1" dirty="0"/>
              <a:t>’ </a:t>
            </a:r>
            <a:r>
              <a:rPr lang="en-US" sz="2800" b="1" dirty="0" err="1"/>
              <a:t>因为他们从最小的到至大的</a:t>
            </a:r>
            <a:r>
              <a:rPr lang="en-US" sz="2800" b="1" dirty="0"/>
              <a:t>， </a:t>
            </a:r>
            <a:r>
              <a:rPr lang="en-US" sz="2800" b="1" dirty="0" err="1">
                <a:solidFill>
                  <a:srgbClr val="0000FF"/>
                </a:solidFill>
              </a:rPr>
              <a:t>都必认识我</a:t>
            </a:r>
            <a:r>
              <a:rPr lang="en-US" sz="2800" b="1" dirty="0" err="1"/>
              <a:t>。我要</a:t>
            </a:r>
            <a:r>
              <a:rPr lang="en-US" sz="2800" b="1" dirty="0" err="1">
                <a:solidFill>
                  <a:srgbClr val="0000FF"/>
                </a:solidFill>
              </a:rPr>
              <a:t>赦免</a:t>
            </a:r>
            <a:r>
              <a:rPr lang="en-US" sz="2800" b="1" dirty="0">
                <a:solidFill>
                  <a:srgbClr val="0000FF"/>
                </a:solidFill>
              </a:rPr>
              <a:t> </a:t>
            </a:r>
            <a:r>
              <a:rPr lang="en-US" sz="2800" b="1" dirty="0" err="1"/>
              <a:t>他们的罪孽，不再记念他们的罪恶</a:t>
            </a:r>
            <a:r>
              <a:rPr lang="en-US" sz="2800" b="1" dirty="0"/>
              <a:t>。”</a:t>
            </a:r>
            <a:r>
              <a:rPr lang="en-US" sz="2800" b="1" dirty="0" err="1"/>
              <a:t>这是耶和华说的</a:t>
            </a:r>
            <a:r>
              <a:rPr lang="en-US" sz="2800" b="1" dirty="0"/>
              <a:t>。</a:t>
            </a:r>
          </a:p>
          <a:p>
            <a:pPr>
              <a:buClr>
                <a:srgbClr val="000000"/>
              </a:buClr>
              <a:buSzPct val="25000"/>
              <a:buFont typeface="Arial"/>
              <a:buNone/>
            </a:pPr>
            <a:endParaRPr lang="en-US" sz="3200" b="1" dirty="0"/>
          </a:p>
        </p:txBody>
      </p:sp>
    </p:spTree>
    <p:extLst>
      <p:ext uri="{BB962C8B-B14F-4D97-AF65-F5344CB8AC3E}">
        <p14:creationId xmlns:p14="http://schemas.microsoft.com/office/powerpoint/2010/main" val="2440300581"/>
      </p:ext>
    </p:extLst>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83"/>
        <p:cNvGrpSpPr/>
        <p:nvPr/>
      </p:nvGrpSpPr>
      <p:grpSpPr>
        <a:xfrm>
          <a:off x="0" y="0"/>
          <a:ext cx="0" cy="0"/>
          <a:chOff x="0" y="0"/>
          <a:chExt cx="0" cy="0"/>
        </a:xfrm>
      </p:grpSpPr>
      <p:sp>
        <p:nvSpPr>
          <p:cNvPr id="1684" name="Shape 1684"/>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无条件的性质</a:t>
            </a:r>
          </a:p>
        </p:txBody>
      </p:sp>
      <p:pic>
        <p:nvPicPr>
          <p:cNvPr id="1685" name="Shape 1685"/>
          <p:cNvPicPr preferRelativeResize="0"/>
          <p:nvPr/>
        </p:nvPicPr>
        <p:blipFill rotWithShape="1">
          <a:blip r:embed="rId3">
            <a:alphaModFix/>
          </a:blip>
          <a:srcRect/>
          <a:stretch/>
        </p:blipFill>
        <p:spPr>
          <a:xfrm>
            <a:off x="266700" y="1676400"/>
            <a:ext cx="4762499" cy="4533899"/>
          </a:xfrm>
          <a:prstGeom prst="rect">
            <a:avLst/>
          </a:prstGeom>
          <a:noFill/>
          <a:ln w="101600" cap="flat" cmpd="sng">
            <a:solidFill>
              <a:srgbClr val="ADBEC6"/>
            </a:solidFill>
            <a:prstDash val="solid"/>
            <a:miter/>
            <a:headEnd type="none" w="med" len="med"/>
            <a:tailEnd type="none" w="med" len="med"/>
          </a:ln>
        </p:spPr>
      </p:pic>
      <p:sp>
        <p:nvSpPr>
          <p:cNvPr id="1686" name="Shape 1686"/>
          <p:cNvSpPr txBox="1"/>
          <p:nvPr/>
        </p:nvSpPr>
        <p:spPr>
          <a:xfrm>
            <a:off x="5338762" y="1905000"/>
            <a:ext cx="3500436" cy="4154487"/>
          </a:xfrm>
          <a:prstGeom prst="rect">
            <a:avLst/>
          </a:prstGeom>
          <a:noFill/>
          <a:ln>
            <a:noFill/>
          </a:ln>
        </p:spPr>
        <p:txBody>
          <a:bodyPr lIns="91425" tIns="45700" rIns="91425" bIns="45700" anchor="t" anchorCtr="0">
            <a:noAutofit/>
          </a:bodyPr>
          <a:lstStyle/>
          <a:p>
            <a:pPr marL="457200" indent="-457200">
              <a:buClr>
                <a:srgbClr val="000000"/>
              </a:buClr>
              <a:buSzPct val="100000"/>
              <a:buFont typeface="Arial"/>
              <a:buAutoNum type="alphaUcPeriod"/>
            </a:pPr>
            <a:r>
              <a:rPr lang="en-US" sz="2400" b="1" dirty="0" err="1"/>
              <a:t>永恒</a:t>
            </a:r>
            <a:r>
              <a:rPr lang="en-US" sz="2400" b="1" dirty="0"/>
              <a:t> (耶 31:36, 40; 32:40; 50:5; 赛 61:2. 8-9; 24:5; 结 37:26)</a:t>
            </a:r>
          </a:p>
          <a:p>
            <a:pPr marL="457200" indent="-457200">
              <a:spcBef>
                <a:spcPts val="1200"/>
              </a:spcBef>
              <a:buClr>
                <a:srgbClr val="000000"/>
              </a:buClr>
              <a:buSzPct val="100000"/>
              <a:buFont typeface="Arial"/>
              <a:buAutoNum type="alphaUcPeriod"/>
            </a:pPr>
            <a:r>
              <a:rPr lang="en-US" sz="2400" b="1" dirty="0" err="1"/>
              <a:t>亚伯拉罕之约的扩大，也是无条件性</a:t>
            </a:r>
            <a:endParaRPr lang="en-US" sz="2400" b="1" dirty="0"/>
          </a:p>
          <a:p>
            <a:pPr marL="457200" indent="-457200">
              <a:spcBef>
                <a:spcPts val="1200"/>
              </a:spcBef>
              <a:buClr>
                <a:srgbClr val="000000"/>
              </a:buClr>
              <a:buSzPct val="100000"/>
              <a:buFont typeface="Arial"/>
              <a:buAutoNum type="alphaUcPeriod"/>
            </a:pPr>
            <a:r>
              <a:rPr lang="en-US" sz="2400" b="1" dirty="0" err="1"/>
              <a:t>神的</a:t>
            </a:r>
            <a:r>
              <a:rPr lang="zh-CN" altLang="en-US" sz="2400" b="1" dirty="0"/>
              <a:t>无条件</a:t>
            </a:r>
            <a:r>
              <a:rPr lang="en-US" sz="2400" b="1" dirty="0"/>
              <a:t> "</a:t>
            </a:r>
            <a:r>
              <a:rPr lang="en-US" sz="2400" b="1" dirty="0" err="1"/>
              <a:t>我会"声明</a:t>
            </a:r>
            <a:endParaRPr lang="en-US" sz="2400" b="1" dirty="0"/>
          </a:p>
        </p:txBody>
      </p:sp>
      <p:sp>
        <p:nvSpPr>
          <p:cNvPr id="1687" name="Shape 1687"/>
          <p:cNvSpPr txBox="1"/>
          <p:nvPr/>
        </p:nvSpPr>
        <p:spPr>
          <a:xfrm>
            <a:off x="8286750" y="142875"/>
            <a:ext cx="698500" cy="461961"/>
          </a:xfrm>
          <a:prstGeom prst="rect">
            <a:avLst/>
          </a:prstGeom>
          <a:noFill/>
          <a:ln>
            <a:noFill/>
          </a:ln>
        </p:spPr>
        <p:txBody>
          <a:bodyPr lIns="91425" tIns="45700" rIns="91425" bIns="45700" anchor="t" anchorCtr="0">
            <a:noAutofit/>
          </a:bodyPr>
          <a:lstStyle/>
          <a:p>
            <a:pPr>
              <a:buClr>
                <a:srgbClr val="000000"/>
              </a:buClr>
              <a:buSzPct val="25000"/>
              <a:buFont typeface="Arial"/>
              <a:buNone/>
            </a:pPr>
            <a:r>
              <a:rPr lang="en-US" sz="2400" b="1"/>
              <a:t>477</a:t>
            </a:r>
          </a:p>
        </p:txBody>
      </p:sp>
      <p:sp>
        <p:nvSpPr>
          <p:cNvPr id="1688" name="Shape 1688"/>
          <p:cNvSpPr txBox="1"/>
          <p:nvPr/>
        </p:nvSpPr>
        <p:spPr>
          <a:xfrm>
            <a:off x="228600" y="5486400"/>
            <a:ext cx="4800600" cy="923924"/>
          </a:xfrm>
          <a:prstGeom prst="rect">
            <a:avLst/>
          </a:prstGeom>
          <a:solidFill>
            <a:schemeClr val="lt1"/>
          </a:solidFill>
          <a:ln>
            <a:noFill/>
          </a:ln>
        </p:spPr>
        <p:txBody>
          <a:bodyPr lIns="91425" tIns="45700" rIns="91425" bIns="45700" anchor="t" anchorCtr="0">
            <a:noAutofit/>
          </a:bodyPr>
          <a:lstStyle/>
          <a:p>
            <a:pPr>
              <a:buClr>
                <a:srgbClr val="000000"/>
              </a:buClr>
              <a:buSzPct val="25000"/>
              <a:buFont typeface="Arial"/>
              <a:buNone/>
            </a:pPr>
            <a:r>
              <a:rPr lang="en-US" sz="1800" b="1"/>
              <a:t>"神的爱是无条件的.  但你必须立刻行动.  这个优惠可能随时取消.  在被法律禁止的地方无效."</a:t>
            </a:r>
          </a:p>
        </p:txBody>
      </p:sp>
    </p:spTree>
    <p:extLst>
      <p:ext uri="{BB962C8B-B14F-4D97-AF65-F5344CB8AC3E}">
        <p14:creationId xmlns:p14="http://schemas.microsoft.com/office/powerpoint/2010/main" val="2287303363"/>
      </p:ext>
    </p:extLst>
  </p:cSld>
  <p:clrMapOvr>
    <a:masterClrMapping/>
  </p:clrMapOvr>
  <p:transition spd="slow">
    <p:cut/>
  </p:transition>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27011" name="Title 1"/>
          <p:cNvSpPr>
            <a:spLocks noGrp="1"/>
          </p:cNvSpPr>
          <p:nvPr>
            <p:ph type="ctrTitle"/>
          </p:nvPr>
        </p:nvSpPr>
        <p:spPr>
          <a:xfrm>
            <a:off x="0" y="1752818"/>
            <a:ext cx="9144000" cy="3743325"/>
          </a:xfrm>
        </p:spPr>
        <p:txBody>
          <a:bodyPr/>
          <a:lstStyle/>
          <a:p>
            <a:pPr>
              <a:lnSpc>
                <a:spcPct val="150000"/>
              </a:lnSpc>
            </a:pPr>
            <a:r>
              <a:rPr lang="en-US" sz="5400" b="1" dirty="0">
                <a:solidFill>
                  <a:srgbClr val="3F2B15"/>
                </a:solidFill>
                <a:latin typeface="Times New Roman" charset="0"/>
                <a:ea typeface="ヒラギノ角ゴ Pro W3" charset="0"/>
                <a:cs typeface="Times New Roman" charset="0"/>
              </a:rPr>
              <a:t>… </a:t>
            </a:r>
            <a:r>
              <a:rPr lang="zh-CN" altLang="en-US" sz="5400" b="1" dirty="0">
                <a:solidFill>
                  <a:srgbClr val="3F2B15"/>
                </a:solidFill>
                <a:latin typeface="Times New Roman" charset="0"/>
                <a:ea typeface="ヒラギノ角ゴ Pro W3" charset="0"/>
                <a:cs typeface="Times New Roman" charset="0"/>
              </a:rPr>
              <a:t>这杯是用我的血所立的</a:t>
            </a:r>
            <a:r>
              <a:rPr lang="zh-CN" altLang="en-US" sz="7200" b="1" dirty="0">
                <a:solidFill>
                  <a:srgbClr val="3F2B15"/>
                </a:solidFill>
                <a:latin typeface="Times New Roman" charset="0"/>
                <a:ea typeface="ヒラギノ角ゴ Pro W3" charset="0"/>
                <a:cs typeface="Times New Roman" charset="0"/>
              </a:rPr>
              <a:t>新约</a:t>
            </a:r>
            <a:r>
              <a:rPr lang="zh-CN" altLang="en-US" sz="5400" b="1" dirty="0">
                <a:solidFill>
                  <a:srgbClr val="3F2B15"/>
                </a:solidFill>
                <a:latin typeface="Times New Roman" charset="0"/>
                <a:ea typeface="ヒラギノ角ゴ Pro W3" charset="0"/>
                <a:cs typeface="Times New Roman" charset="0"/>
              </a:rPr>
              <a:t>，这血是为你们</a:t>
            </a:r>
            <a:r>
              <a:rPr lang="zh-CN" altLang="en-US" sz="7200" b="1" dirty="0">
                <a:solidFill>
                  <a:srgbClr val="3F2B15"/>
                </a:solidFill>
                <a:latin typeface="Times New Roman" charset="0"/>
                <a:ea typeface="ヒラギノ角ゴ Pro W3" charset="0"/>
                <a:cs typeface="Times New Roman" charset="0"/>
              </a:rPr>
              <a:t>流</a:t>
            </a:r>
            <a:r>
              <a:rPr lang="zh-CN" altLang="en-US" sz="5400" b="1" dirty="0">
                <a:solidFill>
                  <a:srgbClr val="3F2B15"/>
                </a:solidFill>
                <a:latin typeface="Times New Roman" charset="0"/>
                <a:ea typeface="ヒラギノ角ゴ Pro W3" charset="0"/>
                <a:cs typeface="Times New Roman" charset="0"/>
              </a:rPr>
              <a:t>的</a:t>
            </a:r>
            <a:r>
              <a:rPr lang="en-US" sz="5400" b="1" i="1" dirty="0">
                <a:solidFill>
                  <a:srgbClr val="3F2B15"/>
                </a:solidFill>
                <a:latin typeface="Times New Roman" charset="0"/>
                <a:ea typeface="ヒラギノ角ゴ Pro W3" charset="0"/>
                <a:cs typeface="Times New Roman" charset="0"/>
              </a:rPr>
              <a:t>.</a:t>
            </a:r>
          </a:p>
        </p:txBody>
      </p:sp>
      <p:sp>
        <p:nvSpPr>
          <p:cNvPr id="427012"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fontAlgn="base" hangingPunct="0">
              <a:spcBef>
                <a:spcPct val="0"/>
              </a:spcBef>
              <a:spcAft>
                <a:spcPct val="0"/>
              </a:spcAft>
            </a:pPr>
            <a:r>
              <a:rPr lang="zh-CN" altLang="en-US" sz="3600" b="1" kern="1200" dirty="0">
                <a:solidFill>
                  <a:srgbClr val="001F00"/>
                </a:solidFill>
                <a:latin typeface="Times New Roman" charset="0"/>
                <a:ea typeface="ヒラギノ角ゴ Pro W3" charset="0"/>
                <a:cs typeface="ヒラギノ角ゴ Pro W3" charset="0"/>
              </a:rPr>
              <a:t>路加福音</a:t>
            </a:r>
            <a:r>
              <a:rPr lang="en-US" sz="3600" b="1" kern="1200" dirty="0">
                <a:solidFill>
                  <a:srgbClr val="001F00"/>
                </a:solidFill>
                <a:latin typeface="Times New Roman" charset="0"/>
                <a:ea typeface="ヒラギノ角ゴ Pro W3" charset="0"/>
                <a:cs typeface="ヒラギノ角ゴ Pro W3" charset="0"/>
              </a:rPr>
              <a:t> 22:20</a:t>
            </a:r>
            <a:endParaRPr lang="en-US" sz="3600" b="1" i="1" kern="1200" dirty="0">
              <a:solidFill>
                <a:srgbClr val="001F00"/>
              </a:solidFill>
              <a:latin typeface="Times New Roman" charset="0"/>
              <a:ea typeface="ヒラギノ角ゴ Pro W3" charset="0"/>
              <a:cs typeface="ヒラギノ角ゴ Pro W3" charset="0"/>
            </a:endParaRPr>
          </a:p>
        </p:txBody>
      </p:sp>
      <p:sp>
        <p:nvSpPr>
          <p:cNvPr id="6" name="Title 1"/>
          <p:cNvSpPr txBox="1">
            <a:spLocks/>
          </p:cNvSpPr>
          <p:nvPr/>
        </p:nvSpPr>
        <p:spPr bwMode="auto">
          <a:xfrm>
            <a:off x="749967" y="1805867"/>
            <a:ext cx="72004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zh-CN" altLang="en-US" sz="2800" b="1" i="1" kern="1200" dirty="0">
                <a:solidFill>
                  <a:srgbClr val="FFFFFF"/>
                </a:solidFill>
                <a:effectLst>
                  <a:outerShdw blurRad="50800" dist="88900" dir="2700000" algn="tl" rotWithShape="0">
                    <a:srgbClr val="000000"/>
                  </a:outerShdw>
                </a:effectLst>
              </a:rPr>
              <a:t>这杯（不是洗礼）就是新的约的记号</a:t>
            </a:r>
            <a:endParaRPr lang="en-US" sz="2800" b="1" i="1" kern="1200" dirty="0">
              <a:solidFill>
                <a:srgbClr val="FFFFFF"/>
              </a:solidFill>
              <a:effectLst>
                <a:outerShdw blurRad="50800" dist="88900" dir="2700000" algn="tl" rotWithShape="0">
                  <a:srgbClr val="000000"/>
                </a:outerShdw>
              </a:effectLst>
            </a:endParaRPr>
          </a:p>
        </p:txBody>
      </p:sp>
    </p:spTree>
    <p:extLst>
      <p:ext uri="{BB962C8B-B14F-4D97-AF65-F5344CB8AC3E}">
        <p14:creationId xmlns:p14="http://schemas.microsoft.com/office/powerpoint/2010/main" val="1765290533"/>
      </p:ext>
    </p:extLst>
  </p:cSld>
  <p:clrMapOvr>
    <a:masterClrMapping/>
  </p:clrMapOvr>
  <p:transition spd="slow"/>
</p:sld>
</file>

<file path=ppt/slides/slide167.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10"/>
        <p:cNvGrpSpPr/>
        <p:nvPr/>
      </p:nvGrpSpPr>
      <p:grpSpPr>
        <a:xfrm>
          <a:off x="0" y="0"/>
          <a:ext cx="0" cy="0"/>
          <a:chOff x="0" y="0"/>
          <a:chExt cx="0" cy="0"/>
        </a:xfrm>
      </p:grpSpPr>
      <p:sp>
        <p:nvSpPr>
          <p:cNvPr id="3" name="Title 2"/>
          <p:cNvSpPr>
            <a:spLocks noGrp="1"/>
          </p:cNvSpPr>
          <p:nvPr>
            <p:ph type="ctrTitle"/>
          </p:nvPr>
        </p:nvSpPr>
        <p:spPr>
          <a:xfrm>
            <a:off x="464420" y="1848051"/>
            <a:ext cx="7772400" cy="5157100"/>
          </a:xfrm>
        </p:spPr>
        <p:txBody>
          <a:bodyPr/>
          <a:lstStyle/>
          <a:p>
            <a:r>
              <a:rPr lang="zh-CN" altLang="en-US" dirty="0">
                <a:solidFill>
                  <a:schemeClr val="bg1"/>
                </a:solidFill>
              </a:rPr>
              <a:t>当时，其他的条件还没有成就，耶稣怎能将新约的应许应用祂的使徒身上？</a:t>
            </a:r>
            <a:r>
              <a:rPr lang="en-US" altLang="zh-CN" dirty="0">
                <a:solidFill>
                  <a:schemeClr val="bg1"/>
                </a:solidFill>
              </a:rPr>
              <a:t/>
            </a:r>
            <a:br>
              <a:rPr lang="en-US" altLang="zh-CN" dirty="0">
                <a:solidFill>
                  <a:schemeClr val="bg1"/>
                </a:solidFill>
              </a:rPr>
            </a:br>
            <a:r>
              <a:rPr lang="en-US" dirty="0">
                <a:solidFill>
                  <a:schemeClr val="bg1"/>
                </a:solidFill>
              </a:rPr>
              <a:t/>
            </a:r>
            <a:br>
              <a:rPr lang="en-US" dirty="0">
                <a:solidFill>
                  <a:schemeClr val="bg1"/>
                </a:solidFill>
              </a:rPr>
            </a:br>
            <a:r>
              <a:rPr lang="zh-CN" altLang="en-US" dirty="0">
                <a:solidFill>
                  <a:schemeClr val="bg1"/>
                </a:solidFill>
              </a:rPr>
              <a:t>以色列和犹大的重新合一？所有人都认识上帝？</a:t>
            </a:r>
            <a:r>
              <a:rPr lang="en-SG" dirty="0">
                <a:solidFill>
                  <a:schemeClr val="bg1"/>
                </a:solidFill>
              </a:rPr>
              <a:t/>
            </a:r>
            <a:br>
              <a:rPr lang="en-SG" dirty="0">
                <a:solidFill>
                  <a:schemeClr val="bg1"/>
                </a:solidFill>
              </a:rPr>
            </a:br>
            <a:endParaRPr lang="en-SG" dirty="0">
              <a:solidFill>
                <a:schemeClr val="bg1"/>
              </a:solidFill>
            </a:endParaRPr>
          </a:p>
        </p:txBody>
      </p:sp>
    </p:spTree>
    <p:extLst>
      <p:ext uri="{BB962C8B-B14F-4D97-AF65-F5344CB8AC3E}">
        <p14:creationId xmlns:p14="http://schemas.microsoft.com/office/powerpoint/2010/main" val="3807914257"/>
      </p:ext>
    </p:extLst>
  </p:cSld>
  <p:clrMapOvr>
    <a:masterClrMapping/>
  </p:clrMapOvr>
  <p:transition spd="slow">
    <p:cut/>
  </p:transition>
</p:sld>
</file>

<file path=ppt/slides/slide168.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726"/>
        <p:cNvGrpSpPr/>
        <p:nvPr/>
      </p:nvGrpSpPr>
      <p:grpSpPr>
        <a:xfrm>
          <a:off x="0" y="0"/>
          <a:ext cx="0" cy="0"/>
          <a:chOff x="0" y="0"/>
          <a:chExt cx="0" cy="0"/>
        </a:xfrm>
      </p:grpSpPr>
      <p:sp>
        <p:nvSpPr>
          <p:cNvPr id="1727" name="Shape 1727"/>
          <p:cNvSpPr txBox="1"/>
          <p:nvPr/>
        </p:nvSpPr>
        <p:spPr>
          <a:xfrm>
            <a:off x="0" y="1981200"/>
            <a:ext cx="9144000" cy="862011"/>
          </a:xfrm>
          <a:prstGeom prst="rect">
            <a:avLst/>
          </a:prstGeom>
          <a:solidFill>
            <a:schemeClr val="dk1"/>
          </a:solidFill>
          <a:ln>
            <a:noFill/>
          </a:ln>
        </p:spPr>
        <p:txBody>
          <a:bodyPr lIns="91425" tIns="45700" rIns="91425" bIns="45700" anchor="t" anchorCtr="0">
            <a:noAutofit/>
          </a:bodyPr>
          <a:lstStyle/>
          <a:p>
            <a:pPr algn="ctr">
              <a:buClr>
                <a:srgbClr val="FFFFFF"/>
              </a:buClr>
              <a:buSzPct val="25000"/>
              <a:buFont typeface="Arial"/>
              <a:buNone/>
            </a:pPr>
            <a:r>
              <a:rPr lang="en-US" sz="5000" b="1">
                <a:solidFill>
                  <a:srgbClr val="FFFFFF"/>
                </a:solidFill>
              </a:rPr>
              <a:t>耶利米书 31:31-34 (为以色列)</a:t>
            </a:r>
          </a:p>
        </p:txBody>
      </p:sp>
      <p:sp>
        <p:nvSpPr>
          <p:cNvPr id="1728" name="Shape 1728"/>
          <p:cNvSpPr txBox="1"/>
          <p:nvPr/>
        </p:nvSpPr>
        <p:spPr>
          <a:xfrm>
            <a:off x="1066800" y="3048000"/>
            <a:ext cx="7315200" cy="595311"/>
          </a:xfrm>
          <a:prstGeom prst="rect">
            <a:avLst/>
          </a:prstGeom>
          <a:noFill/>
          <a:ln>
            <a:noFill/>
          </a:ln>
        </p:spPr>
        <p:txBody>
          <a:bodyPr lIns="91425" tIns="45700" rIns="91425" bIns="45700" anchor="t" anchorCtr="0">
            <a:noAutofit/>
          </a:bodyPr>
          <a:lstStyle/>
          <a:p>
            <a:pPr>
              <a:buClr>
                <a:srgbClr val="CCECFF"/>
              </a:buClr>
              <a:buSzPct val="25000"/>
              <a:buFont typeface="Times New Roman"/>
              <a:buNone/>
            </a:pPr>
            <a:r>
              <a:rPr lang="en-US" sz="3300" b="1" i="1">
                <a:solidFill>
                  <a:srgbClr val="CCECFF"/>
                </a:solidFill>
                <a:latin typeface="Times New Roman"/>
                <a:ea typeface="Times New Roman"/>
                <a:cs typeface="Times New Roman"/>
                <a:sym typeface="Times New Roman"/>
              </a:rPr>
              <a:t>'永恒的约'</a:t>
            </a:r>
          </a:p>
        </p:txBody>
      </p:sp>
      <p:sp>
        <p:nvSpPr>
          <p:cNvPr id="1729" name="Shape 1729"/>
          <p:cNvSpPr txBox="1"/>
          <p:nvPr/>
        </p:nvSpPr>
        <p:spPr>
          <a:xfrm>
            <a:off x="5562600" y="3429000"/>
            <a:ext cx="3048000" cy="595311"/>
          </a:xfrm>
          <a:prstGeom prst="rect">
            <a:avLst/>
          </a:prstGeom>
          <a:noFill/>
          <a:ln>
            <a:noFill/>
          </a:ln>
        </p:spPr>
        <p:txBody>
          <a:bodyPr lIns="91425" tIns="45700" rIns="91425" bIns="45700" anchor="t" anchorCtr="0">
            <a:noAutofit/>
          </a:bodyPr>
          <a:lstStyle/>
          <a:p>
            <a:pPr>
              <a:buClr>
                <a:srgbClr val="CCECFF"/>
              </a:buClr>
              <a:buSzPct val="25000"/>
              <a:buFont typeface="Times New Roman"/>
              <a:buNone/>
            </a:pPr>
            <a:r>
              <a:rPr lang="en-US" sz="3300" b="1" i="1">
                <a:solidFill>
                  <a:srgbClr val="CCECFF"/>
                </a:solidFill>
                <a:latin typeface="Times New Roman"/>
                <a:ea typeface="Times New Roman"/>
                <a:cs typeface="Times New Roman"/>
                <a:sym typeface="Times New Roman"/>
              </a:rPr>
              <a:t>'新的心'</a:t>
            </a:r>
          </a:p>
        </p:txBody>
      </p:sp>
      <p:sp>
        <p:nvSpPr>
          <p:cNvPr id="1730" name="Shape 1730"/>
          <p:cNvSpPr txBox="1"/>
          <p:nvPr/>
        </p:nvSpPr>
        <p:spPr>
          <a:xfrm>
            <a:off x="838200" y="3962400"/>
            <a:ext cx="3962399" cy="595311"/>
          </a:xfrm>
          <a:prstGeom prst="rect">
            <a:avLst/>
          </a:prstGeom>
          <a:noFill/>
          <a:ln>
            <a:noFill/>
          </a:ln>
        </p:spPr>
        <p:txBody>
          <a:bodyPr lIns="91425" tIns="45700" rIns="91425" bIns="45700" anchor="t" anchorCtr="0">
            <a:noAutofit/>
          </a:bodyPr>
          <a:lstStyle/>
          <a:p>
            <a:pPr algn="ctr">
              <a:buClr>
                <a:srgbClr val="CCECFF"/>
              </a:buClr>
              <a:buSzPct val="25000"/>
              <a:buFont typeface="Times New Roman"/>
              <a:buNone/>
            </a:pPr>
            <a:r>
              <a:rPr lang="en-US" sz="3300" b="1" i="1">
                <a:solidFill>
                  <a:srgbClr val="CCECFF"/>
                </a:solidFill>
                <a:latin typeface="Times New Roman"/>
                <a:ea typeface="Times New Roman"/>
                <a:cs typeface="Times New Roman"/>
                <a:sym typeface="Times New Roman"/>
              </a:rPr>
              <a:t>'新的灵'</a:t>
            </a:r>
          </a:p>
        </p:txBody>
      </p:sp>
      <p:sp>
        <p:nvSpPr>
          <p:cNvPr id="1731" name="Shape 1731"/>
          <p:cNvSpPr txBox="1"/>
          <p:nvPr/>
        </p:nvSpPr>
        <p:spPr>
          <a:xfrm>
            <a:off x="609600" y="4876800"/>
            <a:ext cx="3962399" cy="595311"/>
          </a:xfrm>
          <a:prstGeom prst="rect">
            <a:avLst/>
          </a:prstGeom>
          <a:noFill/>
          <a:ln>
            <a:noFill/>
          </a:ln>
        </p:spPr>
        <p:txBody>
          <a:bodyPr lIns="91425" tIns="45700" rIns="91425" bIns="45700" anchor="t" anchorCtr="0">
            <a:noAutofit/>
          </a:bodyPr>
          <a:lstStyle/>
          <a:p>
            <a:pPr algn="ctr">
              <a:buClr>
                <a:srgbClr val="CCECFF"/>
              </a:buClr>
              <a:buSzPct val="25000"/>
              <a:buFont typeface="Times New Roman"/>
              <a:buNone/>
            </a:pPr>
            <a:r>
              <a:rPr lang="en-US" sz="3300" b="1" i="1">
                <a:solidFill>
                  <a:srgbClr val="CCECFF"/>
                </a:solidFill>
                <a:latin typeface="Times New Roman"/>
                <a:ea typeface="Times New Roman"/>
                <a:cs typeface="Times New Roman"/>
                <a:sym typeface="Times New Roman"/>
              </a:rPr>
              <a:t>'一个约'</a:t>
            </a:r>
          </a:p>
        </p:txBody>
      </p:sp>
      <p:sp>
        <p:nvSpPr>
          <p:cNvPr id="1732" name="Shape 1732"/>
          <p:cNvSpPr txBox="1"/>
          <p:nvPr/>
        </p:nvSpPr>
        <p:spPr>
          <a:xfrm>
            <a:off x="3962400" y="4648200"/>
            <a:ext cx="3962399" cy="595311"/>
          </a:xfrm>
          <a:prstGeom prst="rect">
            <a:avLst/>
          </a:prstGeom>
          <a:noFill/>
          <a:ln>
            <a:noFill/>
          </a:ln>
        </p:spPr>
        <p:txBody>
          <a:bodyPr lIns="91425" tIns="45700" rIns="91425" bIns="45700" anchor="t" anchorCtr="0">
            <a:noAutofit/>
          </a:bodyPr>
          <a:lstStyle/>
          <a:p>
            <a:pPr>
              <a:buClr>
                <a:srgbClr val="CCECFF"/>
              </a:buClr>
              <a:buSzPct val="25000"/>
              <a:buFont typeface="Times New Roman"/>
              <a:buNone/>
            </a:pPr>
            <a:r>
              <a:rPr lang="en-US" sz="3300" b="1" i="1">
                <a:solidFill>
                  <a:srgbClr val="CCECFF"/>
                </a:solidFill>
                <a:latin typeface="Times New Roman"/>
                <a:ea typeface="Times New Roman"/>
                <a:cs typeface="Times New Roman"/>
                <a:sym typeface="Times New Roman"/>
              </a:rPr>
              <a:t>'和平的约'</a:t>
            </a:r>
          </a:p>
        </p:txBody>
      </p:sp>
      <p:sp>
        <p:nvSpPr>
          <p:cNvPr id="1733" name="Shape 1733"/>
          <p:cNvSpPr txBox="1"/>
          <p:nvPr/>
        </p:nvSpPr>
        <p:spPr>
          <a:xfrm>
            <a:off x="0" y="5638800"/>
            <a:ext cx="9144000" cy="854074"/>
          </a:xfrm>
          <a:prstGeom prst="rect">
            <a:avLst/>
          </a:prstGeom>
          <a:solidFill>
            <a:schemeClr val="dk1"/>
          </a:solidFill>
          <a:ln>
            <a:noFill/>
          </a:ln>
        </p:spPr>
        <p:txBody>
          <a:bodyPr lIns="91425" tIns="45700" rIns="91425" bIns="45700" anchor="t" anchorCtr="0">
            <a:noAutofit/>
          </a:bodyPr>
          <a:lstStyle/>
          <a:p>
            <a:pPr algn="ctr">
              <a:buClr>
                <a:srgbClr val="FFFFFF"/>
              </a:buClr>
              <a:buSzPct val="25000"/>
              <a:buFont typeface="Arial"/>
              <a:buNone/>
            </a:pPr>
            <a:r>
              <a:rPr lang="en-US" sz="5000" b="1">
                <a:solidFill>
                  <a:srgbClr val="FFFFFF"/>
                </a:solidFill>
              </a:rPr>
              <a:t>路加福音 22:20 (为教会)</a:t>
            </a:r>
          </a:p>
        </p:txBody>
      </p:sp>
      <p:sp>
        <p:nvSpPr>
          <p:cNvPr id="1734" name="Shape 1734"/>
          <p:cNvSpPr txBox="1">
            <a:spLocks noGrp="1"/>
          </p:cNvSpPr>
          <p:nvPr>
            <p:ph type="title" idx="4294967295"/>
          </p:nvPr>
        </p:nvSpPr>
        <p:spPr>
          <a:xfrm>
            <a:off x="0" y="304800"/>
            <a:ext cx="9144000" cy="862011"/>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00"/>
              </a:buClr>
              <a:buSzPct val="25000"/>
              <a:buFont typeface="Balthazar"/>
              <a:buNone/>
            </a:pPr>
            <a:r>
              <a:rPr lang="en-US" sz="5000" dirty="0" err="1">
                <a:solidFill>
                  <a:srgbClr val="FFFF00"/>
                </a:solidFill>
                <a:latin typeface="Arial" panose="020B0604020202020204" pitchFamily="34" charset="0"/>
                <a:ea typeface="Balthazar"/>
                <a:cs typeface="Arial" panose="020B0604020202020204" pitchFamily="34" charset="0"/>
                <a:sym typeface="Balthazar"/>
              </a:rPr>
              <a:t>如何</a:t>
            </a:r>
            <a:r>
              <a:rPr lang="zh-CN" altLang="en-US" sz="5000" dirty="0">
                <a:solidFill>
                  <a:srgbClr val="FFFF00"/>
                </a:solidFill>
                <a:latin typeface="Arial" panose="020B0604020202020204" pitchFamily="34" charset="0"/>
                <a:ea typeface="Balthazar"/>
                <a:cs typeface="Arial" panose="020B0604020202020204" pitchFamily="34" charset="0"/>
                <a:sym typeface="Balthazar"/>
              </a:rPr>
              <a:t>协调</a:t>
            </a:r>
            <a:r>
              <a:rPr lang="en-US" sz="5000" u="none" strike="noStrike" cap="none" baseline="0" dirty="0">
                <a:solidFill>
                  <a:srgbClr val="FFFF00"/>
                </a:solidFill>
                <a:latin typeface="Arial" panose="020B0604020202020204" pitchFamily="34" charset="0"/>
                <a:ea typeface="Balthazar"/>
                <a:cs typeface="Arial" panose="020B0604020202020204" pitchFamily="34" charset="0"/>
                <a:sym typeface="Balthazar"/>
              </a:rPr>
              <a:t>?</a:t>
            </a:r>
          </a:p>
        </p:txBody>
      </p:sp>
    </p:spTree>
    <p:extLst>
      <p:ext uri="{BB962C8B-B14F-4D97-AF65-F5344CB8AC3E}">
        <p14:creationId xmlns:p14="http://schemas.microsoft.com/office/powerpoint/2010/main" val="1294823811"/>
      </p:ext>
    </p:extLst>
  </p:cSld>
  <p:clrMapOvr>
    <a:masterClrMapping/>
  </p:clrMapOvr>
  <p:transition spd="slow">
    <p:cut/>
  </p:transition>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8"/>
        <p:cNvGrpSpPr/>
        <p:nvPr/>
      </p:nvGrpSpPr>
      <p:grpSpPr>
        <a:xfrm>
          <a:off x="0" y="0"/>
          <a:ext cx="0" cy="0"/>
          <a:chOff x="0" y="0"/>
          <a:chExt cx="0" cy="0"/>
        </a:xfrm>
      </p:grpSpPr>
      <p:sp>
        <p:nvSpPr>
          <p:cNvPr id="1739" name="Shape 1739"/>
          <p:cNvSpPr txBox="1"/>
          <p:nvPr/>
        </p:nvSpPr>
        <p:spPr>
          <a:xfrm>
            <a:off x="8297861" y="-142875"/>
            <a:ext cx="852487" cy="830261"/>
          </a:xfrm>
          <a:prstGeom prst="rect">
            <a:avLst/>
          </a:prstGeom>
          <a:noFill/>
          <a:ln>
            <a:noFill/>
          </a:ln>
        </p:spPr>
        <p:txBody>
          <a:bodyPr lIns="91425" tIns="45700" rIns="91425" bIns="45700" anchor="t" anchorCtr="0">
            <a:noAutofit/>
          </a:bodyPr>
          <a:lstStyle/>
          <a:p>
            <a:pPr>
              <a:buClr>
                <a:srgbClr val="000000"/>
              </a:buClr>
              <a:buFont typeface="Arial"/>
              <a:buNone/>
            </a:pPr>
            <a:endParaRPr sz="2400" b="1"/>
          </a:p>
          <a:p>
            <a:pPr>
              <a:buClr>
                <a:srgbClr val="000000"/>
              </a:buClr>
              <a:buSzPct val="25000"/>
              <a:buFont typeface="Arial"/>
              <a:buNone/>
            </a:pPr>
            <a:r>
              <a:rPr lang="en-US" sz="2400" b="1"/>
              <a:t>477</a:t>
            </a:r>
          </a:p>
        </p:txBody>
      </p:sp>
      <p:sp>
        <p:nvSpPr>
          <p:cNvPr id="1740" name="Shape 1740"/>
          <p:cNvSpPr txBox="1"/>
          <p:nvPr/>
        </p:nvSpPr>
        <p:spPr>
          <a:xfrm>
            <a:off x="228600" y="1428750"/>
            <a:ext cx="4800600" cy="2754311"/>
          </a:xfrm>
          <a:prstGeom prst="rect">
            <a:avLst/>
          </a:prstGeom>
          <a:noFill/>
          <a:ln>
            <a:noFill/>
          </a:ln>
        </p:spPr>
        <p:txBody>
          <a:bodyPr lIns="91425" tIns="45700" rIns="91425" bIns="45700" anchor="t" anchorCtr="0">
            <a:noAutofit/>
          </a:bodyPr>
          <a:lstStyle/>
          <a:p>
            <a:pPr marL="358775" indent="-358775">
              <a:buClr>
                <a:srgbClr val="660066"/>
              </a:buClr>
              <a:buSzPct val="25000"/>
              <a:buFont typeface="Arial"/>
              <a:buNone/>
            </a:pPr>
            <a:r>
              <a:rPr lang="en-US" sz="2400" b="1">
                <a:solidFill>
                  <a:srgbClr val="660066"/>
                </a:solidFill>
              </a:rPr>
              <a:t>应验</a:t>
            </a:r>
          </a:p>
          <a:p>
            <a:pPr marL="358775" indent="-358775">
              <a:spcBef>
                <a:spcPts val="200"/>
              </a:spcBef>
              <a:buClr>
                <a:srgbClr val="000000"/>
              </a:buClr>
              <a:buSzPct val="100000"/>
              <a:buFont typeface="Arial"/>
              <a:buChar char="•"/>
            </a:pPr>
            <a:r>
              <a:rPr lang="en-US" sz="2400" b="1"/>
              <a:t>圣灵的降临</a:t>
            </a:r>
            <a:br>
              <a:rPr lang="en-US" sz="2400" b="1"/>
            </a:br>
            <a:r>
              <a:rPr lang="en-US" sz="2400" b="1"/>
              <a:t>(耶31:33 和 结36:27)</a:t>
            </a:r>
          </a:p>
          <a:p>
            <a:pPr marL="358775" indent="-358775">
              <a:spcBef>
                <a:spcPts val="200"/>
              </a:spcBef>
              <a:buClr>
                <a:srgbClr val="000000"/>
              </a:buClr>
              <a:buSzPct val="100000"/>
              <a:buFont typeface="Arial"/>
              <a:buChar char="•"/>
            </a:pPr>
            <a:r>
              <a:rPr lang="en-US" sz="2400" b="1"/>
              <a:t>新本质, 心 和 意</a:t>
            </a:r>
            <a:br>
              <a:rPr lang="en-US" sz="2400" b="1"/>
            </a:br>
            <a:r>
              <a:rPr lang="en-US" sz="2400" b="1"/>
              <a:t>(耶31:33; 赛 59:21)</a:t>
            </a:r>
          </a:p>
          <a:p>
            <a:pPr marL="358775" indent="-358775">
              <a:spcBef>
                <a:spcPts val="200"/>
              </a:spcBef>
              <a:buClr>
                <a:srgbClr val="000000"/>
              </a:buClr>
              <a:buSzPct val="100000"/>
              <a:buFont typeface="Arial"/>
              <a:buChar char="•"/>
            </a:pPr>
            <a:r>
              <a:rPr lang="en-US" sz="2400" b="1"/>
              <a:t>罪得赦免</a:t>
            </a:r>
            <a:br>
              <a:rPr lang="en-US" sz="2400" b="1"/>
            </a:br>
            <a:r>
              <a:rPr lang="en-US" sz="2400" b="1"/>
              <a:t>(耶 31:34下)</a:t>
            </a:r>
          </a:p>
        </p:txBody>
      </p:sp>
      <p:sp>
        <p:nvSpPr>
          <p:cNvPr id="1741" name="Shape 1741"/>
          <p:cNvSpPr txBox="1"/>
          <p:nvPr/>
        </p:nvSpPr>
        <p:spPr>
          <a:xfrm>
            <a:off x="228600" y="4429125"/>
            <a:ext cx="4652962" cy="1990724"/>
          </a:xfrm>
          <a:prstGeom prst="rect">
            <a:avLst/>
          </a:prstGeom>
          <a:noFill/>
          <a:ln>
            <a:noFill/>
          </a:ln>
        </p:spPr>
        <p:txBody>
          <a:bodyPr lIns="91425" tIns="45700" rIns="91425" bIns="45700" anchor="t" anchorCtr="0">
            <a:noAutofit/>
          </a:bodyPr>
          <a:lstStyle/>
          <a:p>
            <a:pPr marL="358775" indent="-358775">
              <a:buClr>
                <a:srgbClr val="660066"/>
              </a:buClr>
              <a:buSzPct val="25000"/>
              <a:buFont typeface="Arial"/>
              <a:buNone/>
            </a:pPr>
            <a:r>
              <a:rPr lang="en-US" sz="2400" b="1">
                <a:solidFill>
                  <a:srgbClr val="660066"/>
                </a:solidFill>
              </a:rPr>
              <a:t>未应验</a:t>
            </a:r>
          </a:p>
          <a:p>
            <a:pPr marL="358775" indent="-358775">
              <a:spcBef>
                <a:spcPts val="200"/>
              </a:spcBef>
              <a:buClr>
                <a:srgbClr val="000000"/>
              </a:buClr>
              <a:buSzPct val="100000"/>
              <a:buFont typeface="Arial"/>
              <a:buChar char="•"/>
            </a:pPr>
            <a:r>
              <a:rPr lang="en-US" sz="2400" b="1"/>
              <a:t>每个人认识神</a:t>
            </a:r>
            <a:br>
              <a:rPr lang="en-US" sz="2400" b="1"/>
            </a:br>
            <a:r>
              <a:rPr lang="en-US" sz="2400" b="1"/>
              <a:t>(耶 31:34上)</a:t>
            </a:r>
          </a:p>
          <a:p>
            <a:pPr marL="358775" indent="-358775">
              <a:spcBef>
                <a:spcPts val="200"/>
              </a:spcBef>
              <a:buClr>
                <a:srgbClr val="000000"/>
              </a:buClr>
              <a:buSzPct val="100000"/>
              <a:buFont typeface="Arial"/>
              <a:buChar char="•"/>
            </a:pPr>
            <a:r>
              <a:rPr lang="en-US" sz="2400" b="1"/>
              <a:t>以色列和犹大团聚 (耶31:31)</a:t>
            </a:r>
          </a:p>
        </p:txBody>
      </p:sp>
      <p:sp>
        <p:nvSpPr>
          <p:cNvPr id="1742" name="Shape 1742"/>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规  定</a:t>
            </a:r>
          </a:p>
        </p:txBody>
      </p:sp>
      <p:pic>
        <p:nvPicPr>
          <p:cNvPr id="1743" name="Shape 1743"/>
          <p:cNvPicPr preferRelativeResize="0"/>
          <p:nvPr/>
        </p:nvPicPr>
        <p:blipFill rotWithShape="1">
          <a:blip r:embed="rId3">
            <a:alphaModFix/>
          </a:blip>
          <a:srcRect/>
          <a:stretch/>
        </p:blipFill>
        <p:spPr>
          <a:xfrm>
            <a:off x="5094287" y="1524000"/>
            <a:ext cx="3821112" cy="4572000"/>
          </a:xfrm>
          <a:prstGeom prst="rect">
            <a:avLst/>
          </a:prstGeom>
          <a:noFill/>
          <a:ln w="101600" cap="flat" cmpd="sng">
            <a:solidFill>
              <a:srgbClr val="ADBEC6"/>
            </a:solidFill>
            <a:prstDash val="solid"/>
            <a:miter/>
            <a:headEnd type="none" w="med" len="med"/>
            <a:tailEnd type="none" w="med" len="med"/>
          </a:ln>
        </p:spPr>
      </p:pic>
    </p:spTree>
    <p:extLst>
      <p:ext uri="{BB962C8B-B14F-4D97-AF65-F5344CB8AC3E}">
        <p14:creationId xmlns:p14="http://schemas.microsoft.com/office/powerpoint/2010/main" val="4240576248"/>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a:t>
            </a:r>
            <a:r>
              <a:rPr lang="zh-CN" altLang="en-US" sz="4800" b="1" dirty="0" smtClean="0">
                <a:effectLst>
                  <a:glow rad="127000">
                    <a:schemeClr val="tx1"/>
                  </a:glow>
                </a:effectLst>
                <a:latin typeface="Arial" charset="0"/>
                <a:ea typeface="ＭＳ Ｐゴシック" charset="0"/>
                <a:cs typeface="ＭＳ Ｐゴシック" charset="0"/>
              </a:rPr>
              <a:t>上帝平衡公义和</a:t>
            </a:r>
            <a:r>
              <a:rPr lang="zh-CN" altLang="en-US" sz="4800" b="1" dirty="0" smtClean="0">
                <a:solidFill>
                  <a:srgbClr val="FFFF00"/>
                </a:solidFill>
                <a:effectLst>
                  <a:glow rad="127000">
                    <a:schemeClr val="tx1"/>
                  </a:glow>
                </a:effectLst>
                <a:latin typeface="Arial" charset="0"/>
                <a:ea typeface="ＭＳ Ｐゴシック" charset="0"/>
                <a:cs typeface="ＭＳ Ｐゴシック" charset="0"/>
              </a:rPr>
              <a:t>恩典</a:t>
            </a:r>
            <a:r>
              <a:rPr lang="en-US" sz="4800" b="1" dirty="0" smtClean="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52).</a:t>
            </a:r>
          </a:p>
        </p:txBody>
      </p:sp>
      <p:sp>
        <p:nvSpPr>
          <p:cNvPr id="2" name="Rectangle 1"/>
          <p:cNvSpPr/>
          <p:nvPr/>
        </p:nvSpPr>
        <p:spPr>
          <a:xfrm>
            <a:off x="136625" y="4420380"/>
            <a:ext cx="4235398" cy="1200329"/>
          </a:xfrm>
          <a:prstGeom prst="rect">
            <a:avLst/>
          </a:prstGeom>
        </p:spPr>
        <p:txBody>
          <a:bodyPr wrap="square">
            <a:spAutoFit/>
          </a:bodyPr>
          <a:lstStyle/>
          <a:p>
            <a:pPr lvl="0" defTabSz="457200">
              <a:defRPr/>
            </a:pPr>
            <a:r>
              <a:rPr lang="zh-CN" altLang="en-US" sz="3600" b="1" dirty="0">
                <a:solidFill>
                  <a:schemeClr val="bg1"/>
                </a:solidFill>
                <a:effectLst>
                  <a:glow rad="127000">
                    <a:schemeClr val="tx1"/>
                  </a:glow>
                </a:effectLst>
                <a:latin typeface="Arial" charset="0"/>
                <a:ea typeface="ＭＳ Ｐゴシック" charset="0"/>
                <a:cs typeface="ＭＳ Ｐゴシック" charset="0"/>
              </a:rPr>
              <a:t>上帝如何</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安慰</a:t>
            </a:r>
            <a:r>
              <a:rPr lang="zh-CN" altLang="en-US" sz="3600" b="1" dirty="0">
                <a:solidFill>
                  <a:schemeClr val="bg1"/>
                </a:solidFill>
                <a:effectLst>
                  <a:glow rad="127000">
                    <a:schemeClr val="tx1"/>
                  </a:glow>
                </a:effectLst>
                <a:latin typeface="Arial" charset="0"/>
                <a:ea typeface="ＭＳ Ｐゴシック" charset="0"/>
                <a:cs typeface="ＭＳ Ｐゴシック" charset="0"/>
              </a:rPr>
              <a:t>那些在他管教下的人</a:t>
            </a:r>
            <a:r>
              <a:rPr lang="en-US" sz="3600" b="1" dirty="0">
                <a:effectLst>
                  <a:glow rad="127000">
                    <a:schemeClr val="tx1"/>
                  </a:glow>
                </a:effectLst>
                <a:latin typeface="Arial" charset="0"/>
                <a:ea typeface="ＭＳ Ｐゴシック" charset="0"/>
                <a:cs typeface="ＭＳ Ｐゴシック" charset="0"/>
              </a:rPr>
              <a:t>?</a:t>
            </a:r>
            <a:endParaRPr lang="en-US" sz="3600" b="1" kern="1200" dirty="0">
              <a:solidFill>
                <a:srgbClr val="FFFFFF"/>
              </a:solidFill>
              <a:effectLst>
                <a:glow rad="228600">
                  <a:srgbClr val="000000"/>
                </a:glow>
              </a:effectLst>
              <a:ea typeface="Osaka"/>
            </a:endParaRPr>
          </a:p>
        </p:txBody>
      </p:sp>
    </p:spTree>
    <p:extLst>
      <p:ext uri="{BB962C8B-B14F-4D97-AF65-F5344CB8AC3E}">
        <p14:creationId xmlns:p14="http://schemas.microsoft.com/office/powerpoint/2010/main" val="1178709759"/>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48"/>
        <p:cNvGrpSpPr/>
        <p:nvPr/>
      </p:nvGrpSpPr>
      <p:grpSpPr>
        <a:xfrm>
          <a:off x="0" y="0"/>
          <a:ext cx="0" cy="0"/>
          <a:chOff x="0" y="0"/>
          <a:chExt cx="0" cy="0"/>
        </a:xfrm>
      </p:grpSpPr>
      <p:sp>
        <p:nvSpPr>
          <p:cNvPr id="1749" name="Shape 1749"/>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对几时成就的不同见解</a:t>
            </a:r>
          </a:p>
        </p:txBody>
      </p:sp>
      <p:sp>
        <p:nvSpPr>
          <p:cNvPr id="1750" name="Shape 1750"/>
          <p:cNvSpPr txBox="1"/>
          <p:nvPr/>
        </p:nvSpPr>
        <p:spPr>
          <a:xfrm>
            <a:off x="228600" y="2819400"/>
            <a:ext cx="7827961" cy="461961"/>
          </a:xfrm>
          <a:prstGeom prst="rect">
            <a:avLst/>
          </a:prstGeom>
          <a:noFill/>
          <a:ln>
            <a:noFill/>
          </a:ln>
        </p:spPr>
        <p:txBody>
          <a:bodyPr lIns="91425" tIns="45700" rIns="91425" bIns="45700" anchor="t" anchorCtr="0">
            <a:noAutofit/>
          </a:bodyPr>
          <a:lstStyle/>
          <a:p>
            <a:pPr>
              <a:buClr>
                <a:srgbClr val="660066"/>
              </a:buClr>
              <a:buSzPct val="25000"/>
              <a:buFont typeface="Arial"/>
              <a:buNone/>
            </a:pPr>
            <a:r>
              <a:rPr lang="en-US" sz="2400" b="1" u="sng">
                <a:solidFill>
                  <a:srgbClr val="660066"/>
                </a:solidFill>
              </a:rPr>
              <a:t>1. 部分应验在现今教会</a:t>
            </a:r>
          </a:p>
        </p:txBody>
      </p:sp>
      <p:sp>
        <p:nvSpPr>
          <p:cNvPr id="1751" name="Shape 1751"/>
          <p:cNvSpPr txBox="1"/>
          <p:nvPr/>
        </p:nvSpPr>
        <p:spPr>
          <a:xfrm>
            <a:off x="228600" y="5786437"/>
            <a:ext cx="8001000" cy="461961"/>
          </a:xfrm>
          <a:prstGeom prst="rect">
            <a:avLst/>
          </a:prstGeom>
          <a:noFill/>
          <a:ln>
            <a:noFill/>
          </a:ln>
        </p:spPr>
        <p:txBody>
          <a:bodyPr lIns="91425" tIns="45700" rIns="91425" bIns="45700" anchor="t" anchorCtr="0">
            <a:noAutofit/>
          </a:bodyPr>
          <a:lstStyle/>
          <a:p>
            <a:pPr>
              <a:buClr>
                <a:srgbClr val="660066"/>
              </a:buClr>
              <a:buSzPct val="25000"/>
              <a:buFont typeface="Arial"/>
              <a:buNone/>
            </a:pPr>
            <a:r>
              <a:rPr lang="en-US" sz="2400" b="1" u="sng">
                <a:solidFill>
                  <a:srgbClr val="660066"/>
                </a:solidFill>
              </a:rPr>
              <a:t>2. 基督再来后完全应验</a:t>
            </a:r>
          </a:p>
        </p:txBody>
      </p:sp>
      <p:sp>
        <p:nvSpPr>
          <p:cNvPr id="1752" name="Shape 1752"/>
          <p:cNvSpPr txBox="1"/>
          <p:nvPr/>
        </p:nvSpPr>
        <p:spPr>
          <a:xfrm>
            <a:off x="657225" y="3354387"/>
            <a:ext cx="7953374" cy="2308225"/>
          </a:xfrm>
          <a:prstGeom prst="rect">
            <a:avLst/>
          </a:prstGeom>
          <a:noFill/>
          <a:ln>
            <a:noFill/>
          </a:ln>
        </p:spPr>
        <p:txBody>
          <a:bodyPr lIns="91425" tIns="45700" rIns="91425" bIns="45700" anchor="t" anchorCtr="0">
            <a:noAutofit/>
          </a:bodyPr>
          <a:lstStyle/>
          <a:p>
            <a:pPr marL="457200" indent="-457200">
              <a:buClr>
                <a:srgbClr val="000000"/>
              </a:buClr>
              <a:buSzPct val="100000"/>
              <a:buFont typeface="Georgia"/>
              <a:buAutoNum type="alphaLcPeriod"/>
            </a:pPr>
            <a:r>
              <a:rPr lang="en-US" sz="2400" b="1"/>
              <a:t>只有一个新约，是给以色列的 (Darby)</a:t>
            </a:r>
          </a:p>
          <a:p>
            <a:pPr marL="457200" indent="-457200">
              <a:spcBef>
                <a:spcPts val="1200"/>
              </a:spcBef>
              <a:buClr>
                <a:srgbClr val="000000"/>
              </a:buClr>
              <a:buSzPct val="100000"/>
              <a:buFont typeface="Georgia"/>
              <a:buAutoNum type="alphaLcPeriod"/>
            </a:pPr>
            <a:r>
              <a:rPr lang="en-US" sz="2400" b="1"/>
              <a:t>两个新约: 一个给以色列和一个给教会 (Chafer)</a:t>
            </a:r>
          </a:p>
          <a:p>
            <a:pPr marL="457200" indent="-457200">
              <a:spcBef>
                <a:spcPts val="1200"/>
              </a:spcBef>
              <a:buClr>
                <a:srgbClr val="000000"/>
              </a:buClr>
              <a:buSzPct val="100000"/>
              <a:buFont typeface="Georgia"/>
              <a:buAutoNum type="alphaLcPeriod"/>
            </a:pPr>
            <a:r>
              <a:rPr lang="en-US" sz="2400" b="1"/>
              <a:t>一个新约，两重应用: 主要针对以色列, 次要给教会</a:t>
            </a:r>
          </a:p>
        </p:txBody>
      </p:sp>
      <p:sp>
        <p:nvSpPr>
          <p:cNvPr id="1753" name="Shape 1753"/>
          <p:cNvSpPr txBox="1"/>
          <p:nvPr/>
        </p:nvSpPr>
        <p:spPr>
          <a:xfrm>
            <a:off x="0" y="1447800"/>
            <a:ext cx="8839199" cy="1200150"/>
          </a:xfrm>
          <a:prstGeom prst="rect">
            <a:avLst/>
          </a:prstGeom>
          <a:noFill/>
          <a:ln>
            <a:noFill/>
          </a:ln>
        </p:spPr>
        <p:txBody>
          <a:bodyPr lIns="91425" tIns="45700" rIns="91425" bIns="45700" anchor="t" anchorCtr="0">
            <a:noAutofit/>
          </a:bodyPr>
          <a:lstStyle/>
          <a:p>
            <a:pPr marL="342900" indent="-342900">
              <a:buClr>
                <a:srgbClr val="000000"/>
              </a:buClr>
              <a:buSzPct val="25000"/>
              <a:buFont typeface="Arial"/>
              <a:buNone/>
            </a:pPr>
            <a:r>
              <a:rPr lang="en-US" sz="2400" b="1"/>
              <a:t>	Amillennialists 常说新约带来的所有规定已经在教会里面成就了因为教会就是"新以色列."  可是到底是吗?</a:t>
            </a:r>
          </a:p>
        </p:txBody>
      </p:sp>
      <p:pic>
        <p:nvPicPr>
          <p:cNvPr id="1754" name="Shape 1754"/>
          <p:cNvPicPr preferRelativeResize="0"/>
          <p:nvPr/>
        </p:nvPicPr>
        <p:blipFill rotWithShape="1">
          <a:blip r:embed="rId3">
            <a:alphaModFix/>
          </a:blip>
          <a:srcRect/>
          <a:stretch/>
        </p:blipFill>
        <p:spPr>
          <a:xfrm>
            <a:off x="7391400" y="5783262"/>
            <a:ext cx="1624011" cy="1074737"/>
          </a:xfrm>
          <a:prstGeom prst="rect">
            <a:avLst/>
          </a:prstGeom>
          <a:noFill/>
          <a:ln>
            <a:noFill/>
          </a:ln>
        </p:spPr>
      </p:pic>
      <p:sp>
        <p:nvSpPr>
          <p:cNvPr id="1755" name="Shape 1755"/>
          <p:cNvSpPr txBox="1"/>
          <p:nvPr/>
        </p:nvSpPr>
        <p:spPr>
          <a:xfrm>
            <a:off x="8359775" y="201611"/>
            <a:ext cx="698500" cy="461961"/>
          </a:xfrm>
          <a:prstGeom prst="rect">
            <a:avLst/>
          </a:prstGeom>
          <a:noFill/>
          <a:ln>
            <a:noFill/>
          </a:ln>
        </p:spPr>
        <p:txBody>
          <a:bodyPr lIns="91425" tIns="45700" rIns="91425" bIns="45700" anchor="t" anchorCtr="0">
            <a:noAutofit/>
          </a:bodyPr>
          <a:lstStyle/>
          <a:p>
            <a:pPr>
              <a:buClr>
                <a:srgbClr val="000000"/>
              </a:buClr>
              <a:buSzPct val="25000"/>
              <a:buFont typeface="Arial"/>
              <a:buNone/>
            </a:pPr>
            <a:r>
              <a:rPr lang="en-US" sz="2400" b="1"/>
              <a:t>477</a:t>
            </a:r>
          </a:p>
        </p:txBody>
      </p:sp>
    </p:spTree>
    <p:extLst>
      <p:ext uri="{BB962C8B-B14F-4D97-AF65-F5344CB8AC3E}">
        <p14:creationId xmlns:p14="http://schemas.microsoft.com/office/powerpoint/2010/main" val="3178360606"/>
      </p:ext>
    </p:extLst>
  </p:cSld>
  <p:clrMapOvr>
    <a:masterClrMapping/>
  </p:clrMapOvr>
  <p:transition spd="slow">
    <p:cut/>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60"/>
        <p:cNvGrpSpPr/>
        <p:nvPr/>
      </p:nvGrpSpPr>
      <p:grpSpPr>
        <a:xfrm>
          <a:off x="0" y="0"/>
          <a:ext cx="0" cy="0"/>
          <a:chOff x="0" y="0"/>
          <a:chExt cx="0" cy="0"/>
        </a:xfrm>
      </p:grpSpPr>
      <p:sp>
        <p:nvSpPr>
          <p:cNvPr id="1761" name="Shape 1761"/>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新约的不同看法</a:t>
            </a:r>
          </a:p>
        </p:txBody>
      </p:sp>
      <p:sp>
        <p:nvSpPr>
          <p:cNvPr id="1762" name="Shape 1762"/>
          <p:cNvSpPr txBox="1"/>
          <p:nvPr/>
        </p:nvSpPr>
        <p:spPr>
          <a:xfrm>
            <a:off x="8358186" y="130175"/>
            <a:ext cx="698500" cy="461961"/>
          </a:xfrm>
          <a:prstGeom prst="rect">
            <a:avLst/>
          </a:prstGeom>
          <a:noFill/>
          <a:ln>
            <a:noFill/>
          </a:ln>
        </p:spPr>
        <p:txBody>
          <a:bodyPr lIns="91425" tIns="45700" rIns="91425" bIns="45700" anchor="t" anchorCtr="0">
            <a:noAutofit/>
          </a:bodyPr>
          <a:lstStyle/>
          <a:p>
            <a:pPr>
              <a:buClr>
                <a:srgbClr val="000000"/>
              </a:buClr>
              <a:buSzPct val="25000"/>
              <a:buFont typeface="Arial"/>
              <a:buNone/>
            </a:pPr>
            <a:r>
              <a:rPr lang="en-US" sz="2400" b="1"/>
              <a:t>490</a:t>
            </a:r>
          </a:p>
        </p:txBody>
      </p:sp>
      <p:graphicFrame>
        <p:nvGraphicFramePr>
          <p:cNvPr id="1763" name="Shape 1763"/>
          <p:cNvGraphicFramePr/>
          <p:nvPr/>
        </p:nvGraphicFramePr>
        <p:xfrm>
          <a:off x="152400" y="1371600"/>
          <a:ext cx="8839175" cy="4945050"/>
        </p:xfrm>
        <a:graphic>
          <a:graphicData uri="http://schemas.openxmlformats.org/drawingml/2006/table">
            <a:tbl>
              <a:tblPr>
                <a:noFill/>
                <a:tableStyleId>{33104FB9-8768-4E6B-BB7A-6F2C8E617351}</a:tableStyleId>
              </a:tblPr>
              <a:tblGrid>
                <a:gridCol w="1377950">
                  <a:extLst>
                    <a:ext uri="{9D8B030D-6E8A-4147-A177-3AD203B41FA5}">
                      <a16:colId xmlns="" xmlns:a16="http://schemas.microsoft.com/office/drawing/2014/main" val="20000"/>
                    </a:ext>
                  </a:extLst>
                </a:gridCol>
                <a:gridCol w="2190750">
                  <a:extLst>
                    <a:ext uri="{9D8B030D-6E8A-4147-A177-3AD203B41FA5}">
                      <a16:colId xmlns="" xmlns:a16="http://schemas.microsoft.com/office/drawing/2014/main" val="20001"/>
                    </a:ext>
                  </a:extLst>
                </a:gridCol>
                <a:gridCol w="1296975">
                  <a:extLst>
                    <a:ext uri="{9D8B030D-6E8A-4147-A177-3AD203B41FA5}">
                      <a16:colId xmlns="" xmlns:a16="http://schemas.microsoft.com/office/drawing/2014/main" val="20002"/>
                    </a:ext>
                  </a:extLst>
                </a:gridCol>
                <a:gridCol w="3973500">
                  <a:extLst>
                    <a:ext uri="{9D8B030D-6E8A-4147-A177-3AD203B41FA5}">
                      <a16:colId xmlns="" xmlns:a16="http://schemas.microsoft.com/office/drawing/2014/main" val="20003"/>
                    </a:ext>
                  </a:extLst>
                </a:gridCol>
              </a:tblGrid>
              <a:tr h="473075">
                <a:tc>
                  <a:txBody>
                    <a:bodyPr/>
                    <a:lstStyle/>
                    <a:p>
                      <a:pPr marL="0" marR="0" lvl="0" indent="0" algn="l" rtl="0">
                        <a:lnSpc>
                          <a:spcPct val="100000"/>
                        </a:lnSpc>
                        <a:spcBef>
                          <a:spcPts val="0"/>
                        </a:spcBef>
                        <a:spcAft>
                          <a:spcPts val="0"/>
                        </a:spcAft>
                        <a:buClr>
                          <a:schemeClr val="lt1"/>
                        </a:buClr>
                        <a:buSzPct val="25000"/>
                        <a:buFont typeface="Arial"/>
                        <a:buNone/>
                      </a:pPr>
                      <a:r>
                        <a:rPr lang="en-US" sz="2400" b="1">
                          <a:solidFill>
                            <a:schemeClr val="lt1"/>
                          </a:solidFill>
                        </a:rPr>
                        <a:t>看法</a:t>
                      </a:r>
                      <a:r>
                        <a:rPr lang="en-US" sz="2400" b="1" i="0" u="none" strike="noStrike" cap="none" baseline="0">
                          <a:solidFill>
                            <a:schemeClr val="lt1"/>
                          </a:solidFill>
                          <a:latin typeface="Arial"/>
                          <a:ea typeface="Arial"/>
                          <a:cs typeface="Arial"/>
                          <a:sym typeface="Arial"/>
                        </a:rPr>
                        <a:t> </a:t>
                      </a:r>
                    </a:p>
                  </a:txBody>
                  <a:tcPr marL="0" marR="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US" sz="2400" b="1">
                          <a:solidFill>
                            <a:schemeClr val="lt1"/>
                          </a:solidFill>
                        </a:rPr>
                        <a:t>解释</a:t>
                      </a:r>
                    </a:p>
                  </a:txBody>
                  <a:tcPr marL="0" marR="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US" sz="2400" b="1">
                          <a:solidFill>
                            <a:schemeClr val="lt1"/>
                          </a:solidFill>
                        </a:rPr>
                        <a:t>类别</a:t>
                      </a:r>
                    </a:p>
                  </a:txBody>
                  <a:tcPr marL="0" marR="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US" sz="2400" b="1">
                          <a:solidFill>
                            <a:schemeClr val="lt1"/>
                          </a:solidFill>
                        </a:rPr>
                        <a:t>问题</a:t>
                      </a:r>
                    </a:p>
                  </a:txBody>
                  <a:tcPr marL="0" marR="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extLst>
                  <a:ext uri="{0D108BD9-81ED-4DB2-BD59-A6C34878D82A}">
                    <a16:rowId xmlns="" xmlns:a16="http://schemas.microsoft.com/office/drawing/2014/main" val="10000"/>
                  </a:ext>
                </a:extLst>
              </a:tr>
              <a:tr h="2838450">
                <a:tc>
                  <a:txBody>
                    <a:bodyPr/>
                    <a:lstStyle/>
                    <a:p>
                      <a:pPr marL="0" marR="0" lvl="0" indent="0" algn="l" rtl="0">
                        <a:lnSpc>
                          <a:spcPct val="100000"/>
                        </a:lnSpc>
                        <a:spcBef>
                          <a:spcPts val="0"/>
                        </a:spcBef>
                        <a:spcAft>
                          <a:spcPts val="0"/>
                        </a:spcAft>
                        <a:buClr>
                          <a:schemeClr val="dk1"/>
                        </a:buClr>
                        <a:buSzPct val="25000"/>
                        <a:buFont typeface="Arial"/>
                        <a:buNone/>
                      </a:pPr>
                      <a:r>
                        <a:rPr lang="en-US" sz="1800" b="1" i="0" u="none" strike="noStrike" cap="none" baseline="0">
                          <a:solidFill>
                            <a:schemeClr val="dk1"/>
                          </a:solidFill>
                          <a:latin typeface="Arial"/>
                          <a:ea typeface="Arial"/>
                          <a:cs typeface="Arial"/>
                          <a:sym typeface="Arial"/>
                        </a:rPr>
                        <a:t>Restated Mosaic</a:t>
                      </a:r>
                    </a:p>
                  </a:txBody>
                  <a:tcPr marL="0" marR="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800" b="1">
                          <a:solidFill>
                            <a:schemeClr val="dk1"/>
                          </a:solidFill>
                        </a:rPr>
                        <a:t>没有新约</a:t>
                      </a:r>
                    </a:p>
                  </a:txBody>
                  <a:tcPr marL="0" marR="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800" b="1" i="0" u="none" strike="noStrike" cap="none" baseline="0">
                          <a:solidFill>
                            <a:schemeClr val="dk1"/>
                          </a:solidFill>
                          <a:latin typeface="Arial"/>
                          <a:ea typeface="Arial"/>
                          <a:cs typeface="Arial"/>
                          <a:sym typeface="Arial"/>
                        </a:rPr>
                        <a:t>Critical</a:t>
                      </a:r>
                    </a:p>
                  </a:txBody>
                  <a:tcPr marL="0" marR="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accent1"/>
                        </a:buClr>
                        <a:buSzPct val="85000"/>
                        <a:buFont typeface="Noto Sans Symbol"/>
                        <a:buChar char="●"/>
                      </a:pPr>
                      <a:r>
                        <a:rPr lang="en-US" sz="1800" b="1">
                          <a:solidFill>
                            <a:schemeClr val="dk1"/>
                          </a:solidFill>
                        </a:rPr>
                        <a:t>忽略旧约</a:t>
                      </a:r>
                      <a:r>
                        <a:rPr lang="en-US" sz="1800" b="1" i="0" u="none" strike="noStrike" cap="none" baseline="0">
                          <a:solidFill>
                            <a:schemeClr val="dk1"/>
                          </a:solidFill>
                          <a:latin typeface="Arial"/>
                          <a:ea typeface="Arial"/>
                          <a:cs typeface="Arial"/>
                          <a:sym typeface="Arial"/>
                        </a:rPr>
                        <a:t>/</a:t>
                      </a:r>
                      <a:r>
                        <a:rPr lang="en-US" sz="1800" b="1">
                          <a:solidFill>
                            <a:schemeClr val="dk1"/>
                          </a:solidFill>
                        </a:rPr>
                        <a:t>新约的特点</a:t>
                      </a:r>
                      <a:r>
                        <a:rPr lang="en-US" sz="1800" b="1" i="0" u="none" strike="noStrike" cap="none" baseline="0">
                          <a:solidFill>
                            <a:schemeClr val="dk1"/>
                          </a:solidFill>
                          <a:latin typeface="Arial"/>
                          <a:ea typeface="Arial"/>
                          <a:cs typeface="Arial"/>
                          <a:sym typeface="Arial"/>
                        </a:rPr>
                        <a:t> </a:t>
                      </a:r>
                    </a:p>
                    <a:p>
                      <a:pPr marL="0" marR="0" lvl="0" indent="0" algn="l" rtl="0">
                        <a:lnSpc>
                          <a:spcPct val="100000"/>
                        </a:lnSpc>
                        <a:spcBef>
                          <a:spcPts val="360"/>
                        </a:spcBef>
                        <a:spcAft>
                          <a:spcPts val="0"/>
                        </a:spcAft>
                        <a:buClr>
                          <a:schemeClr val="accent1"/>
                        </a:buClr>
                        <a:buSzPct val="85000"/>
                        <a:buFont typeface="Noto Sans Symbol"/>
                        <a:buChar char="●"/>
                      </a:pPr>
                      <a:r>
                        <a:rPr lang="en-US" sz="1800" b="1">
                          <a:solidFill>
                            <a:schemeClr val="dk1"/>
                          </a:solidFill>
                        </a:rPr>
                        <a:t>旧约</a:t>
                      </a:r>
                      <a:r>
                        <a:rPr lang="en-US" sz="1800" b="1" i="0" u="none" strike="noStrike" cap="none" baseline="0">
                          <a:solidFill>
                            <a:schemeClr val="dk1"/>
                          </a:solidFill>
                          <a:latin typeface="Arial"/>
                          <a:ea typeface="Arial"/>
                          <a:cs typeface="Arial"/>
                          <a:sym typeface="Arial"/>
                        </a:rPr>
                        <a:t>=</a:t>
                      </a:r>
                      <a:r>
                        <a:rPr lang="en-US" sz="1800" b="1">
                          <a:solidFill>
                            <a:schemeClr val="dk1"/>
                          </a:solidFill>
                        </a:rPr>
                        <a:t>有条件性</a:t>
                      </a:r>
                      <a:r>
                        <a:rPr lang="en-US" sz="1800" b="1" i="0" u="none" strike="noStrike" cap="none" baseline="0">
                          <a:solidFill>
                            <a:schemeClr val="dk1"/>
                          </a:solidFill>
                          <a:latin typeface="Arial"/>
                          <a:ea typeface="Arial"/>
                          <a:cs typeface="Arial"/>
                          <a:sym typeface="Arial"/>
                        </a:rPr>
                        <a:t>, </a:t>
                      </a:r>
                      <a:br>
                        <a:rPr lang="en-US" sz="1800" b="1" i="0" u="none" strike="noStrike" cap="none" baseline="0">
                          <a:solidFill>
                            <a:schemeClr val="dk1"/>
                          </a:solidFill>
                          <a:latin typeface="Arial"/>
                          <a:ea typeface="Arial"/>
                          <a:cs typeface="Arial"/>
                          <a:sym typeface="Arial"/>
                        </a:rPr>
                      </a:br>
                      <a:r>
                        <a:rPr lang="en-US" sz="1800" b="1" i="0" u="none" strike="noStrike" cap="none" baseline="0">
                          <a:solidFill>
                            <a:schemeClr val="dk1"/>
                          </a:solidFill>
                          <a:latin typeface="Arial"/>
                          <a:ea typeface="Arial"/>
                          <a:cs typeface="Arial"/>
                          <a:sym typeface="Arial"/>
                        </a:rPr>
                        <a:t>       </a:t>
                      </a:r>
                      <a:r>
                        <a:rPr lang="en-US" sz="1800" b="1">
                          <a:solidFill>
                            <a:schemeClr val="dk1"/>
                          </a:solidFill>
                        </a:rPr>
                        <a:t>新约</a:t>
                      </a:r>
                      <a:r>
                        <a:rPr lang="en-US" sz="1800" b="1" i="0" u="none" strike="noStrike" cap="none" baseline="0">
                          <a:solidFill>
                            <a:schemeClr val="dk1"/>
                          </a:solidFill>
                          <a:latin typeface="Arial"/>
                          <a:ea typeface="Arial"/>
                          <a:cs typeface="Arial"/>
                          <a:sym typeface="Arial"/>
                        </a:rPr>
                        <a:t>= </a:t>
                      </a:r>
                      <a:r>
                        <a:rPr lang="en-US" sz="1800" b="1">
                          <a:solidFill>
                            <a:schemeClr val="dk1"/>
                          </a:solidFill>
                        </a:rPr>
                        <a:t>无条件性</a:t>
                      </a:r>
                    </a:p>
                    <a:p>
                      <a:pPr marL="0" marR="0" lvl="0" indent="0" algn="l" rtl="0">
                        <a:lnSpc>
                          <a:spcPct val="100000"/>
                        </a:lnSpc>
                        <a:spcBef>
                          <a:spcPts val="360"/>
                        </a:spcBef>
                        <a:spcAft>
                          <a:spcPts val="0"/>
                        </a:spcAft>
                        <a:buClr>
                          <a:schemeClr val="accent1"/>
                        </a:buClr>
                        <a:buSzPct val="85000"/>
                        <a:buFont typeface="Noto Sans Symbol"/>
                        <a:buChar char="●"/>
                      </a:pPr>
                      <a:r>
                        <a:rPr lang="en-US" sz="1800" b="1">
                          <a:solidFill>
                            <a:schemeClr val="dk1"/>
                          </a:solidFill>
                        </a:rPr>
                        <a:t>旧约</a:t>
                      </a:r>
                      <a:r>
                        <a:rPr lang="en-US" sz="1800" b="1" i="0" u="none" strike="noStrike" cap="none" baseline="0">
                          <a:solidFill>
                            <a:schemeClr val="dk1"/>
                          </a:solidFill>
                          <a:latin typeface="Arial"/>
                          <a:ea typeface="Arial"/>
                          <a:cs typeface="Arial"/>
                          <a:sym typeface="Arial"/>
                        </a:rPr>
                        <a:t>=</a:t>
                      </a:r>
                      <a:r>
                        <a:rPr lang="en-US" sz="1800" b="1">
                          <a:solidFill>
                            <a:schemeClr val="dk1"/>
                          </a:solidFill>
                        </a:rPr>
                        <a:t>暂时</a:t>
                      </a:r>
                      <a:r>
                        <a:rPr lang="en-US" sz="1800" b="1" i="0" u="none" strike="noStrike" cap="none" baseline="0">
                          <a:solidFill>
                            <a:schemeClr val="dk1"/>
                          </a:solidFill>
                          <a:latin typeface="Arial"/>
                          <a:ea typeface="Arial"/>
                          <a:cs typeface="Arial"/>
                          <a:sym typeface="Arial"/>
                        </a:rPr>
                        <a:t>, </a:t>
                      </a:r>
                      <a:r>
                        <a:rPr lang="en-US" sz="1800" b="1">
                          <a:solidFill>
                            <a:schemeClr val="dk1"/>
                          </a:solidFill>
                        </a:rPr>
                        <a:t>新约</a:t>
                      </a:r>
                      <a:r>
                        <a:rPr lang="en-US" sz="1800" b="1" i="0" u="none" strike="noStrike" cap="none" baseline="0">
                          <a:solidFill>
                            <a:schemeClr val="dk1"/>
                          </a:solidFill>
                          <a:latin typeface="Arial"/>
                          <a:ea typeface="Arial"/>
                          <a:cs typeface="Arial"/>
                          <a:sym typeface="Arial"/>
                        </a:rPr>
                        <a:t>=</a:t>
                      </a:r>
                      <a:r>
                        <a:rPr lang="en-US" sz="1800" b="1">
                          <a:solidFill>
                            <a:schemeClr val="dk1"/>
                          </a:solidFill>
                        </a:rPr>
                        <a:t>永恒</a:t>
                      </a:r>
                    </a:p>
                    <a:p>
                      <a:pPr marL="0" marR="0" lvl="0" indent="0" algn="l" rtl="0">
                        <a:lnSpc>
                          <a:spcPct val="100000"/>
                        </a:lnSpc>
                        <a:spcBef>
                          <a:spcPts val="360"/>
                        </a:spcBef>
                        <a:spcAft>
                          <a:spcPts val="0"/>
                        </a:spcAft>
                        <a:buClr>
                          <a:schemeClr val="accent1"/>
                        </a:buClr>
                        <a:buSzPct val="85000"/>
                        <a:buFont typeface="Noto Sans Symbol"/>
                        <a:buChar char="●"/>
                      </a:pPr>
                      <a:r>
                        <a:rPr lang="en-US" sz="1800" b="1">
                          <a:solidFill>
                            <a:schemeClr val="dk1"/>
                          </a:solidFill>
                        </a:rPr>
                        <a:t>旧约</a:t>
                      </a:r>
                      <a:r>
                        <a:rPr lang="en-US" sz="1800" b="1" i="0" u="none" strike="noStrike" cap="none" baseline="0">
                          <a:solidFill>
                            <a:schemeClr val="dk1"/>
                          </a:solidFill>
                          <a:latin typeface="Arial"/>
                          <a:ea typeface="Arial"/>
                          <a:cs typeface="Arial"/>
                          <a:sym typeface="Arial"/>
                        </a:rPr>
                        <a:t>=</a:t>
                      </a:r>
                      <a:r>
                        <a:rPr lang="en-US" sz="1800" b="1">
                          <a:solidFill>
                            <a:schemeClr val="dk1"/>
                          </a:solidFill>
                        </a:rPr>
                        <a:t>外在</a:t>
                      </a:r>
                      <a:r>
                        <a:rPr lang="en-US" sz="1800" b="1" i="0" u="none" strike="noStrike" cap="none" baseline="0">
                          <a:solidFill>
                            <a:schemeClr val="dk1"/>
                          </a:solidFill>
                          <a:latin typeface="Arial"/>
                          <a:ea typeface="Arial"/>
                          <a:cs typeface="Arial"/>
                          <a:sym typeface="Arial"/>
                        </a:rPr>
                        <a:t>, </a:t>
                      </a:r>
                      <a:r>
                        <a:rPr lang="en-US" sz="1800" b="1">
                          <a:solidFill>
                            <a:schemeClr val="dk1"/>
                          </a:solidFill>
                        </a:rPr>
                        <a:t>新约</a:t>
                      </a:r>
                      <a:r>
                        <a:rPr lang="en-US" sz="1800" b="1" i="0" u="none" strike="noStrike" cap="none" baseline="0">
                          <a:solidFill>
                            <a:schemeClr val="dk1"/>
                          </a:solidFill>
                          <a:latin typeface="Arial"/>
                          <a:ea typeface="Arial"/>
                          <a:cs typeface="Arial"/>
                          <a:sym typeface="Arial"/>
                        </a:rPr>
                        <a:t>=</a:t>
                      </a:r>
                      <a:r>
                        <a:rPr lang="en-US" sz="1800" b="1">
                          <a:solidFill>
                            <a:schemeClr val="dk1"/>
                          </a:solidFill>
                        </a:rPr>
                        <a:t>内在</a:t>
                      </a:r>
                    </a:p>
                    <a:p>
                      <a:pPr marL="0" marR="0" lvl="0" indent="0" algn="l" rtl="0">
                        <a:lnSpc>
                          <a:spcPct val="100000"/>
                        </a:lnSpc>
                        <a:spcBef>
                          <a:spcPts val="360"/>
                        </a:spcBef>
                        <a:spcAft>
                          <a:spcPts val="0"/>
                        </a:spcAft>
                        <a:buClr>
                          <a:schemeClr val="accent1"/>
                        </a:buClr>
                        <a:buSzPct val="85000"/>
                        <a:buFont typeface="Noto Sans Symbol"/>
                        <a:buChar char="●"/>
                      </a:pPr>
                      <a:r>
                        <a:rPr lang="en-US" sz="1800" b="1">
                          <a:solidFill>
                            <a:schemeClr val="dk1"/>
                          </a:solidFill>
                        </a:rPr>
                        <a:t>旧约</a:t>
                      </a:r>
                      <a:r>
                        <a:rPr lang="en-US" sz="1800" b="1" i="0" u="none" strike="noStrike" cap="none" baseline="0">
                          <a:solidFill>
                            <a:schemeClr val="dk1"/>
                          </a:solidFill>
                          <a:latin typeface="Arial"/>
                          <a:ea typeface="Arial"/>
                          <a:cs typeface="Arial"/>
                          <a:sym typeface="Arial"/>
                        </a:rPr>
                        <a:t>=</a:t>
                      </a:r>
                      <a:r>
                        <a:rPr lang="en-US" sz="1800" b="1">
                          <a:solidFill>
                            <a:schemeClr val="dk1"/>
                          </a:solidFill>
                        </a:rPr>
                        <a:t>不能成就</a:t>
                      </a:r>
                      <a:r>
                        <a:rPr lang="en-US" sz="1800" b="1" i="0" u="none" strike="noStrike" cap="none" baseline="0">
                          <a:solidFill>
                            <a:schemeClr val="dk1"/>
                          </a:solidFill>
                          <a:latin typeface="Arial"/>
                          <a:ea typeface="Arial"/>
                          <a:cs typeface="Arial"/>
                          <a:sym typeface="Arial"/>
                        </a:rPr>
                        <a:t>, </a:t>
                      </a:r>
                      <a:r>
                        <a:rPr lang="en-US" sz="1800" b="1">
                          <a:solidFill>
                            <a:schemeClr val="dk1"/>
                          </a:solidFill>
                        </a:rPr>
                        <a:t>新约</a:t>
                      </a:r>
                      <a:r>
                        <a:rPr lang="en-US" sz="1800" b="1" i="0" u="none" strike="noStrike" cap="none" baseline="0">
                          <a:solidFill>
                            <a:schemeClr val="dk1"/>
                          </a:solidFill>
                          <a:latin typeface="Arial"/>
                          <a:ea typeface="Arial"/>
                          <a:cs typeface="Arial"/>
                          <a:sym typeface="Arial"/>
                        </a:rPr>
                        <a:t>=</a:t>
                      </a:r>
                      <a:r>
                        <a:rPr lang="en-US" sz="1800" b="1">
                          <a:solidFill>
                            <a:schemeClr val="dk1"/>
                          </a:solidFill>
                        </a:rPr>
                        <a:t>能够成就</a:t>
                      </a:r>
                    </a:p>
                    <a:p>
                      <a:pPr marL="0" marR="0" lvl="0" indent="0" algn="l" rtl="0">
                        <a:lnSpc>
                          <a:spcPct val="100000"/>
                        </a:lnSpc>
                        <a:spcBef>
                          <a:spcPts val="360"/>
                        </a:spcBef>
                        <a:spcAft>
                          <a:spcPts val="0"/>
                        </a:spcAft>
                        <a:buClr>
                          <a:schemeClr val="accent1"/>
                        </a:buClr>
                        <a:buSzPct val="85000"/>
                        <a:buFont typeface="Noto Sans Symbol"/>
                        <a:buChar char="●"/>
                      </a:pPr>
                      <a:r>
                        <a:rPr lang="en-US" sz="1800" b="1">
                          <a:solidFill>
                            <a:schemeClr val="dk1"/>
                          </a:solidFill>
                        </a:rPr>
                        <a:t>新约</a:t>
                      </a:r>
                      <a:r>
                        <a:rPr lang="en-US" sz="1800" b="1" i="0" u="none" strike="noStrike" cap="none" baseline="0">
                          <a:solidFill>
                            <a:schemeClr val="dk1"/>
                          </a:solidFill>
                          <a:latin typeface="Arial"/>
                          <a:ea typeface="Arial"/>
                          <a:cs typeface="Arial"/>
                          <a:sym typeface="Arial"/>
                        </a:rPr>
                        <a:t>=</a:t>
                      </a:r>
                      <a:r>
                        <a:rPr lang="en-US" sz="1800" b="1">
                          <a:solidFill>
                            <a:schemeClr val="dk1"/>
                          </a:solidFill>
                        </a:rPr>
                        <a:t>和平</a:t>
                      </a:r>
                      <a:r>
                        <a:rPr lang="en-US" sz="1800" b="1" i="0" u="none" strike="noStrike" cap="none" baseline="0">
                          <a:solidFill>
                            <a:schemeClr val="dk1"/>
                          </a:solidFill>
                          <a:latin typeface="Arial"/>
                          <a:ea typeface="Arial"/>
                          <a:cs typeface="Arial"/>
                          <a:sym typeface="Arial"/>
                        </a:rPr>
                        <a:t>,</a:t>
                      </a:r>
                      <a:r>
                        <a:rPr lang="en-US" sz="1800" b="1">
                          <a:solidFill>
                            <a:schemeClr val="dk1"/>
                          </a:solidFill>
                        </a:rPr>
                        <a:t> 繁荣</a:t>
                      </a:r>
                      <a:r>
                        <a:rPr lang="en-US" sz="1800" b="1" i="0" u="none" strike="noStrike" cap="none" baseline="0">
                          <a:solidFill>
                            <a:schemeClr val="dk1"/>
                          </a:solidFill>
                          <a:latin typeface="Arial"/>
                          <a:ea typeface="Arial"/>
                          <a:cs typeface="Arial"/>
                          <a:sym typeface="Arial"/>
                        </a:rPr>
                        <a:t>, </a:t>
                      </a:r>
                      <a:r>
                        <a:rPr lang="en-US" sz="1800" b="1">
                          <a:solidFill>
                            <a:schemeClr val="dk1"/>
                          </a:solidFill>
                        </a:rPr>
                        <a:t>圣所</a:t>
                      </a:r>
                      <a:r>
                        <a:rPr lang="en-US" sz="1800" b="1" i="0" u="none" strike="noStrike" cap="none" baseline="0">
                          <a:solidFill>
                            <a:schemeClr val="dk1"/>
                          </a:solidFill>
                          <a:latin typeface="Arial"/>
                          <a:ea typeface="Arial"/>
                          <a:cs typeface="Arial"/>
                          <a:sym typeface="Arial"/>
                        </a:rPr>
                        <a:t> </a:t>
                      </a:r>
                      <a:r>
                        <a:rPr lang="en-US" sz="1800" b="1">
                          <a:solidFill>
                            <a:schemeClr val="dk1"/>
                          </a:solidFill>
                        </a:rPr>
                        <a:t>和 圣灵</a:t>
                      </a:r>
                      <a:r>
                        <a:rPr lang="en-US" sz="1800" b="1" i="0" u="none" strike="noStrike" cap="none" baseline="0">
                          <a:solidFill>
                            <a:schemeClr val="dk1"/>
                          </a:solidFill>
                          <a:latin typeface="Arial"/>
                          <a:ea typeface="Arial"/>
                          <a:cs typeface="Arial"/>
                          <a:sym typeface="Arial"/>
                        </a:rPr>
                        <a:t> </a:t>
                      </a:r>
                    </a:p>
                  </a:txBody>
                  <a:tcPr marL="0" marR="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 xmlns:a16="http://schemas.microsoft.com/office/drawing/2014/main" val="10001"/>
                  </a:ext>
                </a:extLst>
              </a:tr>
              <a:tr h="1633525">
                <a:tc>
                  <a:txBody>
                    <a:bodyPr/>
                    <a:lstStyle/>
                    <a:p>
                      <a:pPr marL="0" marR="0" lvl="0" indent="0" algn="l" rtl="0">
                        <a:lnSpc>
                          <a:spcPct val="100000"/>
                        </a:lnSpc>
                        <a:spcBef>
                          <a:spcPts val="0"/>
                        </a:spcBef>
                        <a:spcAft>
                          <a:spcPts val="0"/>
                        </a:spcAft>
                        <a:buClr>
                          <a:schemeClr val="dk1"/>
                        </a:buClr>
                        <a:buSzPct val="25000"/>
                        <a:buFont typeface="Arial"/>
                        <a:buNone/>
                      </a:pPr>
                      <a:r>
                        <a:rPr lang="en-US" sz="1800" b="1">
                          <a:solidFill>
                            <a:schemeClr val="dk1"/>
                          </a:solidFill>
                        </a:rPr>
                        <a:t>只有教会</a:t>
                      </a:r>
                    </a:p>
                  </a:txBody>
                  <a:tcPr marL="0" marR="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800" b="1">
                          <a:solidFill>
                            <a:schemeClr val="dk1"/>
                          </a:solidFill>
                        </a:rPr>
                        <a:t>没有以色列的参与</a:t>
                      </a:r>
                    </a:p>
                  </a:txBody>
                  <a:tcPr marL="0" marR="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800" b="1" i="0" u="none" strike="noStrike" cap="none" baseline="0">
                          <a:solidFill>
                            <a:schemeClr val="dk1"/>
                          </a:solidFill>
                          <a:latin typeface="Arial"/>
                          <a:ea typeface="Arial"/>
                          <a:cs typeface="Arial"/>
                          <a:sym typeface="Arial"/>
                        </a:rPr>
                        <a:t>Amil / Postmil</a:t>
                      </a:r>
                    </a:p>
                  </a:txBody>
                  <a:tcPr marL="0" marR="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accent1"/>
                        </a:buClr>
                        <a:buSzPct val="85000"/>
                        <a:buFont typeface="Noto Sans Symbol"/>
                        <a:buChar char="●"/>
                      </a:pPr>
                      <a:r>
                        <a:rPr lang="en-US" sz="1800" b="1">
                          <a:solidFill>
                            <a:schemeClr val="dk1"/>
                          </a:solidFill>
                        </a:rPr>
                        <a:t>忽略旧约资料</a:t>
                      </a:r>
                      <a:r>
                        <a:rPr lang="en-US" sz="1800" b="1" i="0" u="none" strike="noStrike" cap="none" baseline="0">
                          <a:solidFill>
                            <a:schemeClr val="dk1"/>
                          </a:solidFill>
                          <a:latin typeface="Arial"/>
                          <a:ea typeface="Arial"/>
                          <a:cs typeface="Arial"/>
                          <a:sym typeface="Arial"/>
                        </a:rPr>
                        <a:t> - </a:t>
                      </a:r>
                      <a:r>
                        <a:rPr lang="en-US" sz="1800" b="1">
                          <a:solidFill>
                            <a:schemeClr val="dk1"/>
                          </a:solidFill>
                        </a:rPr>
                        <a:t>以色列</a:t>
                      </a:r>
                      <a:r>
                        <a:rPr lang="en-US" sz="1800" b="1" i="0" u="none" strike="noStrike" cap="none" baseline="0">
                          <a:solidFill>
                            <a:schemeClr val="dk1"/>
                          </a:solidFill>
                          <a:latin typeface="Arial"/>
                          <a:ea typeface="Arial"/>
                          <a:cs typeface="Arial"/>
                          <a:sym typeface="Arial"/>
                        </a:rPr>
                        <a:t> = </a:t>
                      </a:r>
                      <a:r>
                        <a:rPr lang="en-US" sz="1800" b="1">
                          <a:solidFill>
                            <a:schemeClr val="dk1"/>
                          </a:solidFill>
                        </a:rPr>
                        <a:t>教会</a:t>
                      </a:r>
                    </a:p>
                    <a:p>
                      <a:pPr marL="0" marR="0" lvl="0" indent="0" algn="l" rtl="0">
                        <a:lnSpc>
                          <a:spcPct val="100000"/>
                        </a:lnSpc>
                        <a:spcBef>
                          <a:spcPts val="360"/>
                        </a:spcBef>
                        <a:spcAft>
                          <a:spcPts val="0"/>
                        </a:spcAft>
                        <a:buClr>
                          <a:schemeClr val="accent1"/>
                        </a:buClr>
                        <a:buSzPct val="85000"/>
                        <a:buFont typeface="Noto Sans Symbol"/>
                        <a:buChar char="●"/>
                      </a:pPr>
                      <a:r>
                        <a:rPr lang="en-US" sz="1800" b="1">
                          <a:solidFill>
                            <a:schemeClr val="dk1"/>
                          </a:solidFill>
                        </a:rPr>
                        <a:t>有新约不等于应验在以色列</a:t>
                      </a:r>
                    </a:p>
                    <a:p>
                      <a:pPr marL="0" marR="0" lvl="0" indent="0" algn="l" rtl="0">
                        <a:lnSpc>
                          <a:spcPct val="100000"/>
                        </a:lnSpc>
                        <a:spcBef>
                          <a:spcPts val="360"/>
                        </a:spcBef>
                        <a:spcAft>
                          <a:spcPts val="0"/>
                        </a:spcAft>
                        <a:buClr>
                          <a:schemeClr val="accent1"/>
                        </a:buClr>
                        <a:buSzPct val="85000"/>
                        <a:buFont typeface="Noto Sans Symbol"/>
                        <a:buChar char="●"/>
                      </a:pPr>
                      <a:r>
                        <a:rPr lang="en-US" sz="1800" b="1">
                          <a:solidFill>
                            <a:schemeClr val="dk1"/>
                          </a:solidFill>
                        </a:rPr>
                        <a:t>现今需要认识耶和华</a:t>
                      </a:r>
                    </a:p>
                    <a:p>
                      <a:pPr marL="0" marR="0" lvl="0" indent="0" algn="l" rtl="0">
                        <a:lnSpc>
                          <a:spcPct val="100000"/>
                        </a:lnSpc>
                        <a:spcBef>
                          <a:spcPts val="360"/>
                        </a:spcBef>
                        <a:spcAft>
                          <a:spcPts val="0"/>
                        </a:spcAft>
                        <a:buClr>
                          <a:schemeClr val="accent1"/>
                        </a:buClr>
                        <a:buSzPct val="85000"/>
                        <a:buFont typeface="Noto Sans Symbol"/>
                        <a:buChar char="●"/>
                      </a:pPr>
                      <a:r>
                        <a:rPr lang="en-US" sz="1800" b="1" i="0" u="none" strike="noStrike" cap="none" baseline="0">
                          <a:solidFill>
                            <a:schemeClr val="dk1"/>
                          </a:solidFill>
                          <a:latin typeface="Arial"/>
                          <a:ea typeface="Arial"/>
                          <a:cs typeface="Arial"/>
                          <a:sym typeface="Arial"/>
                        </a:rPr>
                        <a:t>AD 70 </a:t>
                      </a:r>
                      <a:r>
                        <a:rPr lang="en-US" sz="1800" b="1">
                          <a:solidFill>
                            <a:schemeClr val="dk1"/>
                          </a:solidFill>
                        </a:rPr>
                        <a:t>耶路撒冷</a:t>
                      </a:r>
                      <a:r>
                        <a:rPr lang="en-US" sz="1800" b="1" i="0" u="none" strike="noStrike" cap="none" baseline="0">
                          <a:solidFill>
                            <a:schemeClr val="dk1"/>
                          </a:solidFill>
                          <a:latin typeface="Arial"/>
                          <a:ea typeface="Arial"/>
                          <a:cs typeface="Arial"/>
                          <a:sym typeface="Arial"/>
                        </a:rPr>
                        <a:t> vs. </a:t>
                      </a:r>
                      <a:r>
                        <a:rPr lang="en-US" sz="1800" b="1">
                          <a:solidFill>
                            <a:schemeClr val="dk1"/>
                          </a:solidFill>
                        </a:rPr>
                        <a:t>耶</a:t>
                      </a:r>
                      <a:r>
                        <a:rPr lang="en-US" sz="1800" b="1" i="0" u="none" strike="noStrike" cap="none" baseline="0">
                          <a:solidFill>
                            <a:schemeClr val="dk1"/>
                          </a:solidFill>
                          <a:latin typeface="Arial"/>
                          <a:ea typeface="Arial"/>
                          <a:cs typeface="Arial"/>
                          <a:sym typeface="Arial"/>
                        </a:rPr>
                        <a:t> 31:40</a:t>
                      </a:r>
                    </a:p>
                  </a:txBody>
                  <a:tcPr marL="0" marR="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052928144"/>
      </p:ext>
    </p:extLst>
  </p:cSld>
  <p:clrMapOvr>
    <a:masterClrMapping/>
  </p:clrMapOvr>
  <p:transition spd="slow">
    <p:cut/>
  </p:transition>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768"/>
        <p:cNvGrpSpPr/>
        <p:nvPr/>
      </p:nvGrpSpPr>
      <p:grpSpPr>
        <a:xfrm>
          <a:off x="0" y="0"/>
          <a:ext cx="0" cy="0"/>
          <a:chOff x="0" y="0"/>
          <a:chExt cx="0" cy="0"/>
        </a:xfrm>
      </p:grpSpPr>
      <p:sp>
        <p:nvSpPr>
          <p:cNvPr id="1769" name="Shape 1769"/>
          <p:cNvSpPr txBox="1">
            <a:spLocks noGrp="1"/>
          </p:cNvSpPr>
          <p:nvPr>
            <p:ph type="title"/>
          </p:nvPr>
        </p:nvSpPr>
        <p:spPr>
          <a:xfrm>
            <a:off x="466725" y="762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新约的不同看法</a:t>
            </a:r>
            <a:r>
              <a:rPr lang="en-US" sz="3600" b="1" i="0" u="none" strike="noStrike" cap="none" baseline="0">
                <a:solidFill>
                  <a:schemeClr val="dk1"/>
                </a:solidFill>
                <a:latin typeface="Arial"/>
                <a:ea typeface="Arial"/>
                <a:cs typeface="Arial"/>
                <a:sym typeface="Arial"/>
              </a:rPr>
              <a:t> (2)</a:t>
            </a:r>
          </a:p>
        </p:txBody>
      </p:sp>
      <p:sp>
        <p:nvSpPr>
          <p:cNvPr id="1770" name="Shape 1770"/>
          <p:cNvSpPr txBox="1"/>
          <p:nvPr/>
        </p:nvSpPr>
        <p:spPr>
          <a:xfrm>
            <a:off x="8415336" y="0"/>
            <a:ext cx="698500" cy="461961"/>
          </a:xfrm>
          <a:prstGeom prst="rect">
            <a:avLst/>
          </a:prstGeom>
          <a:solidFill>
            <a:schemeClr val="lt1"/>
          </a:solidFill>
          <a:ln>
            <a:noFill/>
          </a:ln>
        </p:spPr>
        <p:txBody>
          <a:bodyPr lIns="91425" tIns="45700" rIns="91425" bIns="45700" anchor="t" anchorCtr="0">
            <a:noAutofit/>
          </a:bodyPr>
          <a:lstStyle/>
          <a:p>
            <a:pPr>
              <a:buClr>
                <a:srgbClr val="000000"/>
              </a:buClr>
              <a:buSzPct val="25000"/>
              <a:buFont typeface="Arial"/>
              <a:buNone/>
            </a:pPr>
            <a:r>
              <a:rPr lang="en-US" sz="2400" b="1"/>
              <a:t>490</a:t>
            </a:r>
          </a:p>
        </p:txBody>
      </p:sp>
      <p:graphicFrame>
        <p:nvGraphicFramePr>
          <p:cNvPr id="1771" name="Shape 1771"/>
          <p:cNvGraphicFramePr/>
          <p:nvPr/>
        </p:nvGraphicFramePr>
        <p:xfrm>
          <a:off x="152400" y="982662"/>
          <a:ext cx="8839175" cy="5514950"/>
        </p:xfrm>
        <a:graphic>
          <a:graphicData uri="http://schemas.openxmlformats.org/drawingml/2006/table">
            <a:tbl>
              <a:tblPr>
                <a:noFill/>
                <a:tableStyleId>{83C1B944-BC18-49BE-9CD9-F0F71CEECD6A}</a:tableStyleId>
              </a:tblPr>
              <a:tblGrid>
                <a:gridCol w="1447800">
                  <a:extLst>
                    <a:ext uri="{9D8B030D-6E8A-4147-A177-3AD203B41FA5}">
                      <a16:colId xmlns="" xmlns:a16="http://schemas.microsoft.com/office/drawing/2014/main" val="20000"/>
                    </a:ext>
                  </a:extLst>
                </a:gridCol>
                <a:gridCol w="1676400">
                  <a:extLst>
                    <a:ext uri="{9D8B030D-6E8A-4147-A177-3AD203B41FA5}">
                      <a16:colId xmlns="" xmlns:a16="http://schemas.microsoft.com/office/drawing/2014/main" val="20001"/>
                    </a:ext>
                  </a:extLst>
                </a:gridCol>
                <a:gridCol w="1741475">
                  <a:extLst>
                    <a:ext uri="{9D8B030D-6E8A-4147-A177-3AD203B41FA5}">
                      <a16:colId xmlns="" xmlns:a16="http://schemas.microsoft.com/office/drawing/2014/main" val="20002"/>
                    </a:ext>
                  </a:extLst>
                </a:gridCol>
                <a:gridCol w="3973500">
                  <a:extLst>
                    <a:ext uri="{9D8B030D-6E8A-4147-A177-3AD203B41FA5}">
                      <a16:colId xmlns="" xmlns:a16="http://schemas.microsoft.com/office/drawing/2014/main" val="20003"/>
                    </a:ext>
                  </a:extLst>
                </a:gridCol>
              </a:tblGrid>
              <a:tr h="431800">
                <a:tc>
                  <a:txBody>
                    <a:bodyPr/>
                    <a:lstStyle/>
                    <a:p>
                      <a:pPr marL="0" marR="0" lvl="0" indent="0" algn="l" rtl="0">
                        <a:lnSpc>
                          <a:spcPct val="100000"/>
                        </a:lnSpc>
                        <a:spcBef>
                          <a:spcPts val="0"/>
                        </a:spcBef>
                        <a:spcAft>
                          <a:spcPts val="0"/>
                        </a:spcAft>
                        <a:buClr>
                          <a:schemeClr val="lt1"/>
                        </a:buClr>
                        <a:buSzPct val="25000"/>
                        <a:buFont typeface="Arial"/>
                        <a:buNone/>
                      </a:pPr>
                      <a:r>
                        <a:rPr lang="en-US" sz="2000" b="1">
                          <a:solidFill>
                            <a:schemeClr val="lt1"/>
                          </a:solidFill>
                        </a:rPr>
                        <a:t>看法</a:t>
                      </a:r>
                      <a:r>
                        <a:rPr lang="en-US" sz="2000" b="1" i="0" u="none" strike="noStrike" cap="none" baseline="0">
                          <a:solidFill>
                            <a:schemeClr val="lt1"/>
                          </a:solidFill>
                          <a:latin typeface="Arial"/>
                          <a:ea typeface="Arial"/>
                          <a:cs typeface="Arial"/>
                          <a:sym typeface="Arial"/>
                        </a:rPr>
                        <a:t> </a:t>
                      </a:r>
                    </a:p>
                  </a:txBody>
                  <a:tcPr marL="0" marR="0" marT="45700" marB="4570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US" sz="2000" b="1">
                          <a:solidFill>
                            <a:schemeClr val="lt1"/>
                          </a:solidFill>
                        </a:rPr>
                        <a:t>解释</a:t>
                      </a:r>
                    </a:p>
                  </a:txBody>
                  <a:tcPr marL="0" marR="0" marT="45700" marB="4570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US" sz="2000" b="1">
                          <a:solidFill>
                            <a:schemeClr val="lt1"/>
                          </a:solidFill>
                        </a:rPr>
                        <a:t>类别</a:t>
                      </a:r>
                    </a:p>
                  </a:txBody>
                  <a:tcPr marL="0" marR="0" marT="45700" marB="4570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US" sz="2000" b="1">
                          <a:solidFill>
                            <a:schemeClr val="lt1"/>
                          </a:solidFill>
                        </a:rPr>
                        <a:t>问题</a:t>
                      </a:r>
                    </a:p>
                  </a:txBody>
                  <a:tcPr marL="0" marR="0" marT="45700" marB="4570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extLst>
                  <a:ext uri="{0D108BD9-81ED-4DB2-BD59-A6C34878D82A}">
                    <a16:rowId xmlns="" xmlns:a16="http://schemas.microsoft.com/office/drawing/2014/main" val="10000"/>
                  </a:ext>
                </a:extLst>
              </a:tr>
              <a:tr h="1516050">
                <a:tc>
                  <a:txBody>
                    <a:bodyPr/>
                    <a:lstStyle/>
                    <a:p>
                      <a:pPr marL="0" marR="0" lvl="0" indent="0" algn="l" rtl="0">
                        <a:lnSpc>
                          <a:spcPct val="100000"/>
                        </a:lnSpc>
                        <a:spcBef>
                          <a:spcPts val="0"/>
                        </a:spcBef>
                        <a:spcAft>
                          <a:spcPts val="0"/>
                        </a:spcAft>
                        <a:buClr>
                          <a:schemeClr val="dk1"/>
                        </a:buClr>
                        <a:buSzPct val="25000"/>
                        <a:buFont typeface="Arial"/>
                        <a:buNone/>
                      </a:pPr>
                      <a:r>
                        <a:rPr lang="en-US" sz="1600" b="1">
                          <a:solidFill>
                            <a:schemeClr val="dk1"/>
                          </a:solidFill>
                        </a:rPr>
                        <a:t>单单以色列</a:t>
                      </a:r>
                    </a:p>
                  </a:txBody>
                  <a:tcPr marL="0" marR="0" marT="45700" marB="4570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1">
                          <a:solidFill>
                            <a:schemeClr val="dk1"/>
                          </a:solidFill>
                        </a:rPr>
                        <a:t>没有教会参与</a:t>
                      </a:r>
                    </a:p>
                  </a:txBody>
                  <a:tcPr marL="0" marR="0" marT="45700" marB="4570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Misc/ Classical Dispensational</a:t>
                      </a:r>
                    </a:p>
                  </a:txBody>
                  <a:tcPr marL="0" marR="0" marT="45700" marB="4570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accent1"/>
                        </a:buClr>
                        <a:buSzPct val="85000"/>
                        <a:buFont typeface="Noto Sans Symbol"/>
                        <a:buChar char="●"/>
                      </a:pPr>
                      <a:r>
                        <a:rPr lang="en-US" sz="1600" b="1">
                          <a:solidFill>
                            <a:schemeClr val="dk1"/>
                          </a:solidFill>
                        </a:rPr>
                        <a:t>忽略新约特点</a:t>
                      </a:r>
                    </a:p>
                    <a:p>
                      <a:pPr marL="274637" marR="0" lvl="1" indent="-7936" algn="l" rtl="0">
                        <a:lnSpc>
                          <a:spcPct val="100000"/>
                        </a:lnSpc>
                        <a:spcBef>
                          <a:spcPts val="320"/>
                        </a:spcBef>
                        <a:spcAft>
                          <a:spcPts val="0"/>
                        </a:spcAft>
                        <a:buClr>
                          <a:schemeClr val="accent2"/>
                        </a:buClr>
                        <a:buSzPct val="70000"/>
                        <a:buFont typeface="Noto Sans Symbol"/>
                        <a:buChar char="○"/>
                      </a:pPr>
                      <a:r>
                        <a:rPr lang="en-US" sz="1600" b="1">
                          <a:solidFill>
                            <a:schemeClr val="dk1"/>
                          </a:solidFill>
                        </a:rPr>
                        <a:t>基督最后晚餐的话</a:t>
                      </a:r>
                    </a:p>
                    <a:p>
                      <a:pPr marL="274637" marR="0" lvl="1" indent="-7936" algn="l" rtl="0">
                        <a:lnSpc>
                          <a:spcPct val="100000"/>
                        </a:lnSpc>
                        <a:spcBef>
                          <a:spcPts val="320"/>
                        </a:spcBef>
                        <a:spcAft>
                          <a:spcPts val="0"/>
                        </a:spcAft>
                        <a:buClr>
                          <a:schemeClr val="accent2"/>
                        </a:buClr>
                        <a:buSzPct val="70000"/>
                        <a:buFont typeface="Noto Sans Symbol"/>
                        <a:buChar char="○"/>
                      </a:pPr>
                      <a:r>
                        <a:rPr lang="en-US" sz="1600" b="1">
                          <a:solidFill>
                            <a:schemeClr val="dk1"/>
                          </a:solidFill>
                        </a:rPr>
                        <a:t>保罗在罗马书写的</a:t>
                      </a:r>
                    </a:p>
                    <a:p>
                      <a:pPr marL="274637" marR="0" lvl="1" indent="-7936" algn="l" rtl="0">
                        <a:lnSpc>
                          <a:spcPct val="100000"/>
                        </a:lnSpc>
                        <a:spcBef>
                          <a:spcPts val="320"/>
                        </a:spcBef>
                        <a:spcAft>
                          <a:spcPts val="0"/>
                        </a:spcAft>
                        <a:buClr>
                          <a:schemeClr val="accent2"/>
                        </a:buClr>
                        <a:buSzPct val="70000"/>
                        <a:buFont typeface="Noto Sans Symbol"/>
                        <a:buChar char="○"/>
                      </a:pPr>
                      <a:r>
                        <a:rPr lang="en-US" sz="1600" b="1">
                          <a:solidFill>
                            <a:schemeClr val="dk1"/>
                          </a:solidFill>
                        </a:rPr>
                        <a:t>希伯来书给教会的应用</a:t>
                      </a:r>
                    </a:p>
                    <a:p>
                      <a:pPr marL="0" marR="0" lvl="0" indent="0" algn="l" rtl="0">
                        <a:lnSpc>
                          <a:spcPct val="100000"/>
                        </a:lnSpc>
                        <a:spcBef>
                          <a:spcPts val="320"/>
                        </a:spcBef>
                        <a:spcAft>
                          <a:spcPts val="0"/>
                        </a:spcAft>
                        <a:buClr>
                          <a:schemeClr val="accent1"/>
                        </a:buClr>
                        <a:buSzPct val="85000"/>
                        <a:buFont typeface="Noto Sans Symbol"/>
                        <a:buChar char="●"/>
                      </a:pPr>
                      <a:r>
                        <a:rPr lang="en-US" sz="1600" b="1">
                          <a:solidFill>
                            <a:schemeClr val="dk1"/>
                          </a:solidFill>
                        </a:rPr>
                        <a:t>忽略圣灵现在的工作</a:t>
                      </a:r>
                    </a:p>
                  </a:txBody>
                  <a:tcPr marL="0" marR="0" marT="45700" marB="4570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 xmlns:a16="http://schemas.microsoft.com/office/drawing/2014/main" val="10001"/>
                  </a:ext>
                </a:extLst>
              </a:tr>
              <a:tr h="1758950">
                <a:tc>
                  <a:txBody>
                    <a:bodyPr/>
                    <a:lstStyle/>
                    <a:p>
                      <a:pPr marL="0" marR="0" lvl="0" indent="0" algn="l" rtl="0">
                        <a:lnSpc>
                          <a:spcPct val="100000"/>
                        </a:lnSpc>
                        <a:spcBef>
                          <a:spcPts val="0"/>
                        </a:spcBef>
                        <a:spcAft>
                          <a:spcPts val="0"/>
                        </a:spcAft>
                        <a:buClr>
                          <a:schemeClr val="dk1"/>
                        </a:buClr>
                        <a:buSzPct val="25000"/>
                        <a:buFont typeface="Arial"/>
                        <a:buNone/>
                      </a:pPr>
                      <a:r>
                        <a:rPr lang="en-US" sz="1600" b="1">
                          <a:solidFill>
                            <a:schemeClr val="dk1"/>
                          </a:solidFill>
                        </a:rPr>
                        <a:t>两个新约</a:t>
                      </a:r>
                    </a:p>
                  </a:txBody>
                  <a:tcPr marL="0" marR="0" marT="45700" marB="4570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1">
                          <a:solidFill>
                            <a:schemeClr val="dk1"/>
                          </a:solidFill>
                        </a:rPr>
                        <a:t>新约给以色列</a:t>
                      </a:r>
                    </a:p>
                    <a:p>
                      <a:pPr marL="0" marR="0" lvl="0" indent="0" algn="l" rtl="0">
                        <a:lnSpc>
                          <a:spcPct val="100000"/>
                        </a:lnSpc>
                        <a:spcBef>
                          <a:spcPts val="320"/>
                        </a:spcBef>
                        <a:spcAft>
                          <a:spcPts val="0"/>
                        </a:spcAft>
                        <a:buClr>
                          <a:schemeClr val="dk1"/>
                        </a:buClr>
                        <a:buSzPct val="25000"/>
                        <a:buFont typeface="Arial"/>
                        <a:buNone/>
                      </a:pPr>
                      <a:r>
                        <a:rPr lang="en-US" sz="1600" b="1">
                          <a:solidFill>
                            <a:schemeClr val="dk1"/>
                          </a:solidFill>
                        </a:rPr>
                        <a:t>新约给教会</a:t>
                      </a:r>
                    </a:p>
                  </a:txBody>
                  <a:tcPr marL="0" marR="0" marT="45700" marB="4570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1">
                          <a:solidFill>
                            <a:schemeClr val="dk1"/>
                          </a:solidFill>
                        </a:rPr>
                        <a:t>早起</a:t>
                      </a:r>
                      <a:r>
                        <a:rPr lang="en-US" sz="1600" b="1" i="0" u="none" strike="noStrike" cap="none" baseline="0">
                          <a:solidFill>
                            <a:schemeClr val="dk1"/>
                          </a:solidFill>
                          <a:latin typeface="Arial"/>
                          <a:ea typeface="Arial"/>
                          <a:cs typeface="Arial"/>
                          <a:sym typeface="Arial"/>
                        </a:rPr>
                        <a:t> 1900s Dispensational</a:t>
                      </a:r>
                    </a:p>
                  </a:txBody>
                  <a:tcPr marL="0" marR="0" marT="45700" marB="4570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accent1"/>
                        </a:buClr>
                        <a:buSzPct val="85000"/>
                        <a:buFont typeface="Noto Sans Symbol"/>
                        <a:buChar char="●"/>
                      </a:pPr>
                      <a:r>
                        <a:rPr lang="en-US" sz="1600" b="1">
                          <a:solidFill>
                            <a:schemeClr val="dk1"/>
                          </a:solidFill>
                        </a:rPr>
                        <a:t>同个原理给予旧约中和新约中的新约</a:t>
                      </a:r>
                    </a:p>
                    <a:p>
                      <a:pPr marL="0" marR="0" lvl="0" indent="0" algn="l" rtl="0">
                        <a:lnSpc>
                          <a:spcPct val="100000"/>
                        </a:lnSpc>
                        <a:spcBef>
                          <a:spcPts val="320"/>
                        </a:spcBef>
                        <a:spcAft>
                          <a:spcPts val="0"/>
                        </a:spcAft>
                        <a:buClr>
                          <a:schemeClr val="accent1"/>
                        </a:buClr>
                        <a:buSzPct val="85000"/>
                        <a:buFont typeface="Noto Sans Symbol"/>
                        <a:buChar char="●"/>
                      </a:pPr>
                      <a:r>
                        <a:rPr lang="en-US" sz="1600" b="1">
                          <a:solidFill>
                            <a:schemeClr val="dk1"/>
                          </a:solidFill>
                        </a:rPr>
                        <a:t>以色列</a:t>
                      </a:r>
                      <a:r>
                        <a:rPr lang="en-US" sz="1600" b="1" i="0" u="none" strike="noStrike" cap="none" baseline="0">
                          <a:solidFill>
                            <a:schemeClr val="dk1"/>
                          </a:solidFill>
                          <a:latin typeface="Arial"/>
                          <a:ea typeface="Arial"/>
                          <a:cs typeface="Arial"/>
                          <a:sym typeface="Arial"/>
                        </a:rPr>
                        <a:t>/</a:t>
                      </a:r>
                      <a:r>
                        <a:rPr lang="en-US" sz="1600" b="1">
                          <a:solidFill>
                            <a:schemeClr val="dk1"/>
                          </a:solidFill>
                        </a:rPr>
                        <a:t>教会划分太清楚</a:t>
                      </a:r>
                    </a:p>
                    <a:p>
                      <a:pPr marL="0" marR="0" lvl="0" indent="0" algn="l" rtl="0">
                        <a:lnSpc>
                          <a:spcPct val="100000"/>
                        </a:lnSpc>
                        <a:spcBef>
                          <a:spcPts val="320"/>
                        </a:spcBef>
                        <a:spcAft>
                          <a:spcPts val="0"/>
                        </a:spcAft>
                        <a:buClr>
                          <a:schemeClr val="accent1"/>
                        </a:buClr>
                        <a:buSzPct val="85000"/>
                        <a:buFont typeface="Noto Sans Symbol"/>
                        <a:buChar char="●"/>
                      </a:pPr>
                      <a:r>
                        <a:rPr lang="en-US" sz="1600" b="1">
                          <a:solidFill>
                            <a:schemeClr val="dk1"/>
                          </a:solidFill>
                        </a:rPr>
                        <a:t>赦免的原理一样</a:t>
                      </a:r>
                    </a:p>
                    <a:p>
                      <a:pPr marL="0" marR="0" lvl="0" indent="0" algn="l" rtl="0">
                        <a:lnSpc>
                          <a:spcPct val="100000"/>
                        </a:lnSpc>
                        <a:spcBef>
                          <a:spcPts val="320"/>
                        </a:spcBef>
                        <a:spcAft>
                          <a:spcPts val="0"/>
                        </a:spcAft>
                        <a:buClr>
                          <a:schemeClr val="accent1"/>
                        </a:buClr>
                        <a:buSzPct val="85000"/>
                        <a:buFont typeface="Noto Sans Symbol"/>
                        <a:buChar char="●"/>
                      </a:pPr>
                      <a:r>
                        <a:rPr lang="en-US" sz="1600" b="1">
                          <a:solidFill>
                            <a:schemeClr val="dk1"/>
                          </a:solidFill>
                        </a:rPr>
                        <a:t>若有两个新约，那么教会将没有旧约</a:t>
                      </a:r>
                    </a:p>
                    <a:p>
                      <a:pPr marL="0" marR="0" lvl="0" indent="0" algn="l" rtl="0">
                        <a:lnSpc>
                          <a:spcPct val="100000"/>
                        </a:lnSpc>
                        <a:spcBef>
                          <a:spcPts val="320"/>
                        </a:spcBef>
                        <a:spcAft>
                          <a:spcPts val="0"/>
                        </a:spcAft>
                        <a:buClr>
                          <a:schemeClr val="accent1"/>
                        </a:buClr>
                        <a:buSzPct val="85000"/>
                        <a:buFont typeface="Noto Sans Symbol"/>
                        <a:buChar char="●"/>
                      </a:pPr>
                      <a:r>
                        <a:rPr lang="en-US" sz="1600" b="1">
                          <a:solidFill>
                            <a:schemeClr val="dk1"/>
                          </a:solidFill>
                        </a:rPr>
                        <a:t>教会不会继承以色列的应许</a:t>
                      </a:r>
                    </a:p>
                  </a:txBody>
                  <a:tcPr marL="0" marR="0" marT="45700" marB="4570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 xmlns:a16="http://schemas.microsoft.com/office/drawing/2014/main" val="10002"/>
                  </a:ext>
                </a:extLst>
              </a:tr>
              <a:tr h="1808150">
                <a:tc>
                  <a:txBody>
                    <a:bodyPr/>
                    <a:lstStyle/>
                    <a:p>
                      <a:pPr marL="0" marR="0" lvl="0" indent="0" algn="l" rtl="0">
                        <a:lnSpc>
                          <a:spcPct val="100000"/>
                        </a:lnSpc>
                        <a:spcBef>
                          <a:spcPts val="0"/>
                        </a:spcBef>
                        <a:spcAft>
                          <a:spcPts val="0"/>
                        </a:spcAft>
                        <a:buClr>
                          <a:schemeClr val="dk1"/>
                        </a:buClr>
                        <a:buSzPct val="25000"/>
                        <a:buFont typeface="Arial"/>
                        <a:buNone/>
                      </a:pPr>
                      <a:r>
                        <a:rPr lang="en-US" sz="1600" b="1">
                          <a:solidFill>
                            <a:schemeClr val="dk1"/>
                          </a:solidFill>
                        </a:rPr>
                        <a:t>教会参与</a:t>
                      </a:r>
                    </a:p>
                  </a:txBody>
                  <a:tcPr marL="0" marR="0" marT="45700" marB="45700">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1">
                          <a:solidFill>
                            <a:schemeClr val="dk1"/>
                          </a:solidFill>
                        </a:rPr>
                        <a:t>主要给以色列</a:t>
                      </a:r>
                    </a:p>
                    <a:p>
                      <a:pPr marL="0" marR="0" lvl="0" indent="0" algn="l" rtl="0">
                        <a:lnSpc>
                          <a:spcPct val="100000"/>
                        </a:lnSpc>
                        <a:spcBef>
                          <a:spcPts val="0"/>
                        </a:spcBef>
                        <a:spcAft>
                          <a:spcPts val="0"/>
                        </a:spcAft>
                        <a:buClr>
                          <a:schemeClr val="dk1"/>
                        </a:buClr>
                        <a:buSzPct val="25000"/>
                        <a:buFont typeface="Arial"/>
                        <a:buNone/>
                      </a:pPr>
                      <a:r>
                        <a:rPr lang="en-US" sz="1600" b="1">
                          <a:solidFill>
                            <a:schemeClr val="dk1"/>
                          </a:solidFill>
                        </a:rPr>
                        <a:t>次要给教会</a:t>
                      </a:r>
                    </a:p>
                  </a:txBody>
                  <a:tcPr marL="0" marR="0" marT="45700" marB="4570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1" i="0" u="none" strike="noStrike" cap="none" baseline="0">
                          <a:solidFill>
                            <a:schemeClr val="dk1"/>
                          </a:solidFill>
                          <a:latin typeface="Arial"/>
                          <a:ea typeface="Arial"/>
                          <a:cs typeface="Arial"/>
                          <a:sym typeface="Arial"/>
                        </a:rPr>
                        <a:t>Misc / Present Dispensational</a:t>
                      </a:r>
                    </a:p>
                  </a:txBody>
                  <a:tcPr marL="0" marR="0" marT="45700" marB="45700">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1600" b="1" u="sng">
                          <a:solidFill>
                            <a:schemeClr val="dk1"/>
                          </a:solidFill>
                        </a:rPr>
                        <a:t>支持</a:t>
                      </a:r>
                    </a:p>
                    <a:p>
                      <a:pPr marL="0" marR="0" lvl="0" indent="0" algn="l" rtl="0">
                        <a:lnSpc>
                          <a:spcPct val="100000"/>
                        </a:lnSpc>
                        <a:spcBef>
                          <a:spcPts val="320"/>
                        </a:spcBef>
                        <a:spcAft>
                          <a:spcPts val="0"/>
                        </a:spcAft>
                        <a:buClr>
                          <a:schemeClr val="accent1"/>
                        </a:buClr>
                        <a:buSzPct val="85000"/>
                        <a:buFont typeface="Noto Sans Symbol"/>
                        <a:buChar char="●"/>
                      </a:pPr>
                      <a:r>
                        <a:rPr lang="en-US" sz="1600" b="1">
                          <a:solidFill>
                            <a:schemeClr val="dk1"/>
                          </a:solidFill>
                        </a:rPr>
                        <a:t>主要在未来应验</a:t>
                      </a:r>
                      <a:r>
                        <a:rPr lang="en-US" sz="1600" b="1" i="0" u="none" strike="noStrike" cap="none" baseline="0">
                          <a:solidFill>
                            <a:schemeClr val="dk1"/>
                          </a:solidFill>
                          <a:latin typeface="Arial"/>
                          <a:ea typeface="Arial"/>
                          <a:cs typeface="Arial"/>
                          <a:sym typeface="Arial"/>
                        </a:rPr>
                        <a:t> – </a:t>
                      </a:r>
                      <a:r>
                        <a:rPr lang="en-US" sz="1600" b="1">
                          <a:solidFill>
                            <a:schemeClr val="dk1"/>
                          </a:solidFill>
                        </a:rPr>
                        <a:t>罗</a:t>
                      </a:r>
                      <a:r>
                        <a:rPr lang="en-US" sz="1600" b="1" i="0" u="none" strike="noStrike" cap="none" baseline="0">
                          <a:solidFill>
                            <a:schemeClr val="dk1"/>
                          </a:solidFill>
                          <a:latin typeface="Arial"/>
                          <a:ea typeface="Arial"/>
                          <a:cs typeface="Arial"/>
                          <a:sym typeface="Arial"/>
                        </a:rPr>
                        <a:t> 11</a:t>
                      </a:r>
                    </a:p>
                    <a:p>
                      <a:pPr marL="0" marR="0" lvl="0" indent="0" algn="l" rtl="0">
                        <a:lnSpc>
                          <a:spcPct val="100000"/>
                        </a:lnSpc>
                        <a:spcBef>
                          <a:spcPts val="320"/>
                        </a:spcBef>
                        <a:spcAft>
                          <a:spcPts val="0"/>
                        </a:spcAft>
                        <a:buClr>
                          <a:schemeClr val="accent1"/>
                        </a:buClr>
                        <a:buSzPct val="85000"/>
                        <a:buFont typeface="Noto Sans Symbol"/>
                        <a:buChar char="●"/>
                      </a:pPr>
                      <a:r>
                        <a:rPr lang="en-US" sz="1600" b="1">
                          <a:solidFill>
                            <a:schemeClr val="dk1"/>
                          </a:solidFill>
                        </a:rPr>
                        <a:t>考虑到旧约和新约特点</a:t>
                      </a:r>
                    </a:p>
                    <a:p>
                      <a:pPr marL="0" marR="0" lvl="0" indent="0" algn="l" rtl="0">
                        <a:lnSpc>
                          <a:spcPct val="100000"/>
                        </a:lnSpc>
                        <a:spcBef>
                          <a:spcPts val="320"/>
                        </a:spcBef>
                        <a:spcAft>
                          <a:spcPts val="0"/>
                        </a:spcAft>
                        <a:buClr>
                          <a:schemeClr val="accent1"/>
                        </a:buClr>
                        <a:buSzPct val="85000"/>
                        <a:buFont typeface="Noto Sans Symbol"/>
                        <a:buChar char="●"/>
                      </a:pPr>
                      <a:r>
                        <a:rPr lang="en-US" sz="1600" b="1">
                          <a:solidFill>
                            <a:schemeClr val="dk1"/>
                          </a:solidFill>
                        </a:rPr>
                        <a:t>赦免</a:t>
                      </a:r>
                      <a:r>
                        <a:rPr lang="en-US" sz="1600" b="1" i="0" u="none" strike="noStrike" cap="none" baseline="0">
                          <a:solidFill>
                            <a:schemeClr val="dk1"/>
                          </a:solidFill>
                          <a:latin typeface="Arial"/>
                          <a:ea typeface="Arial"/>
                          <a:cs typeface="Arial"/>
                          <a:sym typeface="Arial"/>
                        </a:rPr>
                        <a:t>/</a:t>
                      </a:r>
                      <a:r>
                        <a:rPr lang="en-US" sz="1600" b="1">
                          <a:solidFill>
                            <a:schemeClr val="dk1"/>
                          </a:solidFill>
                        </a:rPr>
                        <a:t>圣灵</a:t>
                      </a:r>
                      <a:r>
                        <a:rPr lang="en-US" sz="1600" b="1" i="0" u="none" strike="noStrike" cap="none" baseline="0">
                          <a:solidFill>
                            <a:schemeClr val="dk1"/>
                          </a:solidFill>
                          <a:latin typeface="Arial"/>
                          <a:ea typeface="Arial"/>
                          <a:cs typeface="Arial"/>
                          <a:sym typeface="Arial"/>
                        </a:rPr>
                        <a:t> = </a:t>
                      </a:r>
                      <a:r>
                        <a:rPr lang="en-US" sz="1600" b="1">
                          <a:solidFill>
                            <a:schemeClr val="dk1"/>
                          </a:solidFill>
                        </a:rPr>
                        <a:t>现在的祝福</a:t>
                      </a:r>
                    </a:p>
                    <a:p>
                      <a:pPr marL="0" marR="0" lvl="0" indent="0" algn="l" rtl="0">
                        <a:lnSpc>
                          <a:spcPct val="100000"/>
                        </a:lnSpc>
                        <a:spcBef>
                          <a:spcPts val="320"/>
                        </a:spcBef>
                        <a:spcAft>
                          <a:spcPts val="0"/>
                        </a:spcAft>
                        <a:buClr>
                          <a:schemeClr val="accent1"/>
                        </a:buClr>
                        <a:buSzPct val="85000"/>
                        <a:buFont typeface="Noto Sans Symbol"/>
                        <a:buChar char="●"/>
                      </a:pPr>
                      <a:r>
                        <a:rPr lang="en-US" sz="1600" b="1">
                          <a:solidFill>
                            <a:schemeClr val="dk1"/>
                          </a:solidFill>
                        </a:rPr>
                        <a:t>新约有新的律法</a:t>
                      </a:r>
                    </a:p>
                    <a:p>
                      <a:pPr marL="0" marR="0" lvl="0" indent="0" algn="l" rtl="0">
                        <a:lnSpc>
                          <a:spcPct val="100000"/>
                        </a:lnSpc>
                        <a:spcBef>
                          <a:spcPts val="320"/>
                        </a:spcBef>
                        <a:spcAft>
                          <a:spcPts val="0"/>
                        </a:spcAft>
                        <a:buClr>
                          <a:schemeClr val="accent1"/>
                        </a:buClr>
                        <a:buSzPct val="85000"/>
                        <a:buFont typeface="Noto Sans Symbol"/>
                        <a:buChar char="●"/>
                      </a:pPr>
                      <a:r>
                        <a:rPr lang="en-US" sz="1600" b="1">
                          <a:solidFill>
                            <a:schemeClr val="dk1"/>
                          </a:solidFill>
                        </a:rPr>
                        <a:t>驳斥以上的看法</a:t>
                      </a:r>
                    </a:p>
                  </a:txBody>
                  <a:tcPr marL="0" marR="0" marT="45700" marB="45700">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248048446"/>
      </p:ext>
    </p:extLst>
  </p:cSld>
  <p:clrMapOvr>
    <a:masterClrMapping/>
  </p:clrMapOvr>
  <p:transition spd="slow">
    <p:cut/>
  </p:transition>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3059" name="Title 1"/>
          <p:cNvSpPr>
            <a:spLocks noGrp="1"/>
          </p:cNvSpPr>
          <p:nvPr>
            <p:ph type="ctrTitle"/>
          </p:nvPr>
        </p:nvSpPr>
        <p:spPr>
          <a:xfrm>
            <a:off x="0" y="0"/>
            <a:ext cx="9144000" cy="1143000"/>
          </a:xfrm>
        </p:spPr>
        <p:txBody>
          <a:bodyPr/>
          <a:lstStyle/>
          <a:p>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新</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代替</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 “</a:t>
            </a:r>
            <a:r>
              <a:rPr lang="zh-CN" altLang="en-US" b="1" dirty="0">
                <a:solidFill>
                  <a:schemeClr val="bg1"/>
                </a:solidFill>
                <a:latin typeface="Kaiti SC" panose="02010600040101010101" pitchFamily="2" charset="-122"/>
                <a:ea typeface="Kaiti SC" panose="02010600040101010101" pitchFamily="2" charset="-122"/>
                <a:cs typeface="ＭＳ Ｐゴシック" charset="0"/>
              </a:rPr>
              <a:t>旧</a:t>
            </a:r>
            <a:r>
              <a:rPr lang="en-US" altLang="ja-JP" b="1" dirty="0">
                <a:solidFill>
                  <a:schemeClr val="bg1"/>
                </a:solidFill>
                <a:latin typeface="Kaiti SC" panose="02010600040101010101" pitchFamily="2" charset="-122"/>
                <a:ea typeface="Kaiti SC" panose="02010600040101010101" pitchFamily="2" charset="-122"/>
                <a:cs typeface="ＭＳ Ｐゴシック" charset="0"/>
              </a:rPr>
              <a:t>"</a:t>
            </a:r>
            <a:endParaRPr lang="en-US" b="1" dirty="0">
              <a:solidFill>
                <a:schemeClr val="bg1"/>
              </a:solidFill>
              <a:latin typeface="Kaiti SC" panose="02010600040101010101" pitchFamily="2" charset="-122"/>
              <a:ea typeface="Kaiti SC" panose="02010600040101010101" pitchFamily="2" charset="-122"/>
              <a:cs typeface="ＭＳ Ｐゴシック" charset="0"/>
            </a:endParaRPr>
          </a:p>
        </p:txBody>
      </p:sp>
      <p:sp>
        <p:nvSpPr>
          <p:cNvPr id="173060" name="Text Box 2"/>
          <p:cNvSpPr txBox="1">
            <a:spLocks noChangeArrowheads="1"/>
          </p:cNvSpPr>
          <p:nvPr/>
        </p:nvSpPr>
        <p:spPr bwMode="auto">
          <a:xfrm>
            <a:off x="8464550" y="71438"/>
            <a:ext cx="5270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24</a:t>
            </a: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1865313"/>
            <a:ext cx="4035425"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ja-JP" sz="28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在基督里，‘旧约</a:t>
            </a:r>
            <a:r>
              <a:rPr kumimoji="0" lang="en-SG" altLang="zh-CN"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和 ‘新约’的对比是什么呢</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它不代表整本旧约圣经</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因为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en-US" sz="3200" b="1" i="0" u="none" strike="noStrike" kern="0" cap="none" spc="0" normalizeH="0" baseline="0" noProof="0" dirty="0" err="1">
                <a:ln>
                  <a:noFill/>
                </a:ln>
                <a:solidFill>
                  <a:srgbClr val="000000"/>
                </a:solidFill>
                <a:effectLst/>
                <a:uLnTx/>
                <a:uFillTx/>
                <a:latin typeface="Kaiti SC" panose="02010600040101010101" pitchFamily="2" charset="-122"/>
                <a:ea typeface="Kaiti SC" panose="02010600040101010101" pitchFamily="2" charset="-122"/>
                <a:cs typeface="Arial"/>
                <a:sym typeface="Arial"/>
                <a:rtl val="0"/>
              </a:rPr>
              <a:t>亚伯拉罕之约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大卫之约在新约里都不曾被称为‘旧’</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然而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只有摩西之约，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那在</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西奈山上所立的约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出</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19-24)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才被称为‘旧约’</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3:14; cf.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8:6, 13)</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。这‘旧约’在基督里将会被‘新约’取代。</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路</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22:20;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林前</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11:25;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林后</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3:6; </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希</a:t>
            </a:r>
            <a:r>
              <a:rPr kumimoji="0" lang="en-US" altLang="ja-JP"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 8:8, 13; 9:15; 12:24)</a:t>
            </a:r>
            <a:r>
              <a:rPr kumimoji="0" lang="zh-CN" alt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rPr>
              <a:t>。”</a:t>
            </a:r>
            <a:endParaRPr kumimoji="0" lang="en-US" sz="3200" b="1" i="0" u="none" strike="noStrike" kern="1200" cap="none" spc="0" normalizeH="0" baseline="0" noProof="0" dirty="0">
              <a:ln>
                <a:noFill/>
              </a:ln>
              <a:solidFill>
                <a:srgbClr val="000000"/>
              </a:solidFill>
              <a:effectLst/>
              <a:uLnTx/>
              <a:uFillTx/>
              <a:latin typeface="Kaiti SC" panose="02010600040101010101" pitchFamily="2" charset="-122"/>
              <a:ea typeface="Kaiti SC" panose="02010600040101010101" pitchFamily="2" charset="-122"/>
            </a:endParaRPr>
          </a:p>
        </p:txBody>
      </p:sp>
      <p:sp>
        <p:nvSpPr>
          <p:cNvPr id="9" name="Title 1"/>
          <p:cNvSpPr txBox="1">
            <a:spLocks/>
          </p:cNvSpPr>
          <p:nvPr/>
        </p:nvSpPr>
        <p:spPr bwMode="auto">
          <a:xfrm>
            <a:off x="0" y="838200"/>
            <a:ext cx="914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Wayne Grudem, </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系统神学（</a:t>
            </a:r>
            <a:r>
              <a:rPr kumimoji="0" 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Systematic Theology</a:t>
            </a:r>
            <a:r>
              <a:rPr kumimoji="0" lang="zh-CN" altLang="en-US" sz="2400" b="1" i="1"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a:t>
            </a:r>
            <a:r>
              <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 521</a:t>
            </a:r>
            <a:r>
              <a:rPr kumimoji="0" lang="zh-CN" alt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rPr>
              <a:t>页</a:t>
            </a:r>
            <a:endParaRPr kumimoji="0" lang="en-US" sz="2400" b="1" i="0" u="none" strike="noStrike" kern="0" cap="none" spc="0" normalizeH="0" baseline="0" noProof="0" dirty="0">
              <a:ln>
                <a:noFill/>
              </a:ln>
              <a:solidFill>
                <a:srgbClr val="FFFFFF"/>
              </a:solidFill>
              <a:effectLst/>
              <a:uLnTx/>
              <a:uFillTx/>
              <a:latin typeface="Kaiti SC" panose="02010600040101010101" pitchFamily="2" charset="-122"/>
              <a:ea typeface="Kaiti SC" panose="02010600040101010101" pitchFamily="2" charset="-122"/>
              <a:cs typeface="ＭＳ Ｐゴシック"/>
            </a:endParaRPr>
          </a:p>
        </p:txBody>
      </p:sp>
    </p:spTree>
    <p:extLst>
      <p:ext uri="{BB962C8B-B14F-4D97-AF65-F5344CB8AC3E}">
        <p14:creationId xmlns:p14="http://schemas.microsoft.com/office/powerpoint/2010/main" val="2578459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608260"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211971"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1972" name="Rectangle 5"/>
          <p:cNvSpPr>
            <a:spLocks noChangeArrowheads="1"/>
          </p:cNvSpPr>
          <p:nvPr/>
        </p:nvSpPr>
        <p:spPr bwMode="auto">
          <a:xfrm>
            <a:off x="1073150" y="1682750"/>
            <a:ext cx="7988300" cy="406400"/>
          </a:xfrm>
          <a:prstGeom prst="rect">
            <a:avLst/>
          </a:prstGeom>
          <a:gradFill rotWithShape="0">
            <a:gsLst>
              <a:gs pos="0">
                <a:srgbClr val="003430"/>
              </a:gs>
              <a:gs pos="50000">
                <a:srgbClr val="007F74"/>
              </a:gs>
              <a:gs pos="100000">
                <a:srgbClr val="003430"/>
              </a:gs>
            </a:gsLst>
            <a:lin ang="5400000" scaled="1"/>
          </a:gradFill>
          <a:ln w="12700">
            <a:solidFill>
              <a:schemeClr val="bg2"/>
            </a:solidFill>
            <a:miter lim="800000"/>
            <a:headEnd/>
            <a:tailEnd/>
          </a:ln>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1556486" name="Rectangle 6"/>
          <p:cNvSpPr>
            <a:spLocks noChangeArrowheads="1"/>
          </p:cNvSpPr>
          <p:nvPr/>
        </p:nvSpPr>
        <p:spPr bwMode="auto">
          <a:xfrm>
            <a:off x="1214438" y="1676400"/>
            <a:ext cx="1106073" cy="366767"/>
          </a:xfrm>
          <a:prstGeom prst="rect">
            <a:avLst/>
          </a:prstGeom>
          <a:noFill/>
          <a:ln w="12700">
            <a:noFill/>
            <a:miter lim="800000"/>
            <a:headEnd/>
            <a:tailEnd/>
          </a:ln>
          <a:effectLst/>
        </p:spPr>
        <p:txBody>
          <a:bodyPr wrap="none" lIns="90488" tIns="44450" rIns="90488" bIns="44450">
            <a:spAutoFit/>
          </a:bodyPr>
          <a:lstStyle/>
          <a:p>
            <a:pPr defTabSz="457200" eaLnBrk="0" fontAlgn="base" hangingPunct="0">
              <a:spcBef>
                <a:spcPct val="0"/>
              </a:spcBef>
              <a:spcAft>
                <a:spcPct val="0"/>
              </a:spcAft>
              <a:defRPr/>
            </a:pPr>
            <a:r>
              <a:rPr lang="zh-CN" altLang="en-US" sz="1800" kern="1200" dirty="0">
                <a:solidFill>
                  <a:srgbClr val="FFFFFF"/>
                </a:solidFill>
                <a:effectLst>
                  <a:outerShdw blurRad="38100" dist="38100" dir="2700000" algn="tl">
                    <a:srgbClr val="000000"/>
                  </a:outerShdw>
                </a:effectLst>
                <a:latin typeface="Arial" panose="020B0604020202020204" pitchFamily="34" charset="0"/>
                <a:ea typeface="SimSun" pitchFamily="2" charset="-122"/>
                <a:cs typeface="Arial" charset="0"/>
              </a:rPr>
              <a:t>诺亚之约</a:t>
            </a:r>
          </a:p>
        </p:txBody>
      </p:sp>
      <p:sp>
        <p:nvSpPr>
          <p:cNvPr id="1556487" name="Rectangle 7"/>
          <p:cNvSpPr>
            <a:spLocks noChangeArrowheads="1"/>
          </p:cNvSpPr>
          <p:nvPr/>
        </p:nvSpPr>
        <p:spPr bwMode="auto">
          <a:xfrm>
            <a:off x="30163" y="836712"/>
            <a:ext cx="736600" cy="859210"/>
          </a:xfrm>
          <a:prstGeom prst="rect">
            <a:avLst/>
          </a:prstGeom>
          <a:noFill/>
          <a:ln>
            <a:noFill/>
          </a:ln>
        </p:spPr>
        <p:txBody>
          <a:bodyPr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亚当与神同掌权（</a:t>
            </a:r>
            <a:r>
              <a:rPr lang="en-US" altLang="zh-CN" sz="1000" kern="1200" dirty="0">
                <a:solidFill>
                  <a:srgbClr val="FFFFFF"/>
                </a:solidFill>
                <a:latin typeface="Arial" charset="0"/>
                <a:ea typeface="SimSun" charset="0"/>
                <a:cs typeface="Arial" charset="0"/>
              </a:rPr>
              <a:t> </a:t>
            </a:r>
            <a:r>
              <a:rPr lang="zh-CN" altLang="en-US" sz="1000" kern="1200" dirty="0">
                <a:solidFill>
                  <a:srgbClr val="FFFFFF"/>
                </a:solidFill>
                <a:latin typeface="Arial" charset="0"/>
                <a:ea typeface="SimSun" charset="0"/>
                <a:cs typeface="Arial" charset="0"/>
              </a:rPr>
              <a:t>创</a:t>
            </a:r>
            <a:r>
              <a:rPr lang="en-US" altLang="zh-CN" sz="1000" kern="1200" dirty="0">
                <a:solidFill>
                  <a:srgbClr val="FFFFFF"/>
                </a:solidFill>
                <a:latin typeface="Arial" charset="0"/>
                <a:ea typeface="SimSun" charset="0"/>
                <a:cs typeface="Arial" charset="0"/>
              </a:rPr>
              <a:t>. 1:26, 28; 2:19) </a:t>
            </a:r>
          </a:p>
        </p:txBody>
      </p:sp>
      <p:sp>
        <p:nvSpPr>
          <p:cNvPr id="1556488" name="Rectangle 8"/>
          <p:cNvSpPr>
            <a:spLocks noChangeArrowheads="1"/>
          </p:cNvSpPr>
          <p:nvPr/>
        </p:nvSpPr>
        <p:spPr bwMode="auto">
          <a:xfrm>
            <a:off x="603250" y="836712"/>
            <a:ext cx="927100" cy="859210"/>
          </a:xfrm>
          <a:prstGeom prst="rect">
            <a:avLst/>
          </a:prstGeom>
          <a:noFill/>
          <a:ln>
            <a:noFill/>
          </a:ln>
        </p:spPr>
        <p:txBody>
          <a:bodyPr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撒旦自以为神统治着这个世界</a:t>
            </a:r>
            <a:r>
              <a:rPr lang="en-US" altLang="zh-CN" sz="1000" kern="1200" dirty="0">
                <a:solidFill>
                  <a:srgbClr val="FFFFFF"/>
                </a:solidFill>
                <a:latin typeface="Arial" charset="0"/>
                <a:ea typeface="SimSun" charset="0"/>
                <a:cs typeface="Arial" charset="0"/>
              </a:rPr>
              <a:t> (</a:t>
            </a:r>
            <a:r>
              <a:rPr lang="zh-CN" altLang="en-US" sz="1000" kern="1200" dirty="0">
                <a:solidFill>
                  <a:srgbClr val="FFFFFF"/>
                </a:solidFill>
                <a:latin typeface="Arial" charset="0"/>
                <a:ea typeface="SimSun" charset="0"/>
                <a:cs typeface="Arial" charset="0"/>
              </a:rPr>
              <a:t>创</a:t>
            </a:r>
            <a:r>
              <a:rPr lang="en-US" altLang="zh-CN" sz="1000" kern="1200" dirty="0">
                <a:solidFill>
                  <a:srgbClr val="FFFFFF"/>
                </a:solidFill>
                <a:latin typeface="Arial" charset="0"/>
                <a:ea typeface="SimSun" charset="0"/>
                <a:cs typeface="Arial" charset="0"/>
              </a:rPr>
              <a:t>. 3:15; </a:t>
            </a:r>
          </a:p>
          <a:p>
            <a:pPr algn="ctr" defTabSz="457200" eaLnBrk="0" fontAlgn="base" hangingPunct="0">
              <a:spcBef>
                <a:spcPct val="0"/>
              </a:spcBef>
              <a:spcAft>
                <a:spcPct val="0"/>
              </a:spcAft>
            </a:pPr>
            <a:r>
              <a:rPr lang="en-US" altLang="zh-CN" sz="1000" kern="1200" dirty="0">
                <a:solidFill>
                  <a:srgbClr val="FFFFFF"/>
                </a:solidFill>
                <a:latin typeface="Arial" charset="0"/>
                <a:ea typeface="SimSun" charset="0"/>
                <a:cs typeface="Arial" charset="0"/>
              </a:rPr>
              <a:t>2 Cor. 4:4)</a:t>
            </a:r>
          </a:p>
        </p:txBody>
      </p:sp>
      <p:sp>
        <p:nvSpPr>
          <p:cNvPr id="1556489" name="Rectangle 9"/>
          <p:cNvSpPr>
            <a:spLocks noChangeArrowheads="1"/>
          </p:cNvSpPr>
          <p:nvPr/>
        </p:nvSpPr>
        <p:spPr bwMode="auto">
          <a:xfrm rot="16200000" flipH="1">
            <a:off x="206086" y="3699513"/>
            <a:ext cx="2029403" cy="459100"/>
          </a:xfrm>
          <a:prstGeom prst="rect">
            <a:avLst/>
          </a:prstGeom>
          <a:noFill/>
          <a:ln w="12700">
            <a:noFill/>
            <a:miter lim="800000"/>
            <a:headEnd/>
            <a:tailEnd/>
          </a:ln>
          <a:effectLst/>
        </p:spPr>
        <p:txBody>
          <a:bodyPr wrap="none" lIns="90488" tIns="44450" rIns="90488" bIns="44450">
            <a:spAutoFit/>
          </a:bodyPr>
          <a:lstStyle/>
          <a:p>
            <a:pPr defTabSz="457200" eaLnBrk="0" fontAlgn="base" hangingPunct="0">
              <a:spcBef>
                <a:spcPct val="0"/>
              </a:spcBef>
              <a:spcAft>
                <a:spcPct val="0"/>
              </a:spcAft>
              <a:defRPr/>
            </a:pPr>
            <a:r>
              <a:rPr lang="zh-CN" altLang="en-US" sz="2400" kern="1200" dirty="0">
                <a:solidFill>
                  <a:srgbClr val="FFFFFF"/>
                </a:solidFill>
                <a:effectLst>
                  <a:outerShdw blurRad="38100" dist="38100" dir="2700000" algn="tl">
                    <a:srgbClr val="000000"/>
                  </a:outerShdw>
                </a:effectLst>
                <a:latin typeface="Arial" panose="020B0604020202020204" pitchFamily="34" charset="0"/>
                <a:ea typeface="SimSun" pitchFamily="2" charset="-122"/>
                <a:cs typeface="Arial" charset="0"/>
              </a:rPr>
              <a:t>亚伯拉罕之约</a:t>
            </a:r>
          </a:p>
        </p:txBody>
      </p:sp>
      <p:sp>
        <p:nvSpPr>
          <p:cNvPr id="211977"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1978"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defTabSz="457200" eaLnBrk="0" hangingPunct="0">
              <a:defRPr/>
            </a:pPr>
            <a:endParaRPr lang="en-US" sz="2400" kern="1200">
              <a:solidFill>
                <a:srgbClr val="FFFFFF"/>
              </a:solidFill>
              <a:latin typeface="Arial" pitchFamily="-128" charset="0"/>
              <a:ea typeface="ＭＳ Ｐゴシック" pitchFamily="-112" charset="-128"/>
              <a:cs typeface="ＭＳ Ｐゴシック" pitchFamily="-112" charset="-128"/>
            </a:endParaRPr>
          </a:p>
        </p:txBody>
      </p:sp>
      <p:sp>
        <p:nvSpPr>
          <p:cNvPr id="211980" name="Rectangle 13"/>
          <p:cNvSpPr>
            <a:spLocks noChangeArrowheads="1"/>
          </p:cNvSpPr>
          <p:nvPr/>
        </p:nvSpPr>
        <p:spPr bwMode="auto">
          <a:xfrm>
            <a:off x="2003425" y="2060575"/>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fontAlgn="base" hangingPunct="0">
              <a:spcBef>
                <a:spcPct val="0"/>
              </a:spcBef>
              <a:spcAft>
                <a:spcPct val="0"/>
              </a:spcAft>
            </a:pPr>
            <a:r>
              <a:rPr lang="zh-CN" altLang="en-US" sz="1800" kern="1200" dirty="0">
                <a:solidFill>
                  <a:srgbClr val="FFFFFF"/>
                </a:solidFill>
                <a:effectLst>
                  <a:outerShdw blurRad="38100" dist="38100" dir="2700000" algn="tl">
                    <a:srgbClr val="000000"/>
                  </a:outerShdw>
                </a:effectLst>
                <a:latin typeface="Arial" panose="020B0604020202020204" pitchFamily="34" charset="0"/>
                <a:ea typeface="SimSun" pitchFamily="2" charset="-122"/>
                <a:cs typeface="Arial" charset="0"/>
              </a:rPr>
              <a:t>土地之约</a:t>
            </a:r>
          </a:p>
        </p:txBody>
      </p:sp>
      <p:sp>
        <p:nvSpPr>
          <p:cNvPr id="211981"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1982" name="Rectangle 15"/>
          <p:cNvSpPr>
            <a:spLocks noChangeArrowheads="1"/>
          </p:cNvSpPr>
          <p:nvPr/>
        </p:nvSpPr>
        <p:spPr bwMode="auto">
          <a:xfrm>
            <a:off x="2549525" y="3327400"/>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fontAlgn="base" hangingPunct="0">
              <a:spcBef>
                <a:spcPct val="0"/>
              </a:spcBef>
              <a:spcAft>
                <a:spcPct val="0"/>
              </a:spcAft>
            </a:pPr>
            <a:r>
              <a:rPr lang="zh-CN" altLang="en-US" sz="1800" kern="1200" dirty="0">
                <a:solidFill>
                  <a:srgbClr val="FFFFFF"/>
                </a:solidFill>
                <a:effectLst>
                  <a:outerShdw blurRad="38100" dist="38100" dir="2700000" algn="tl">
                    <a:srgbClr val="000000"/>
                  </a:outerShdw>
                </a:effectLst>
                <a:latin typeface="Arial" panose="020B0604020202020204" pitchFamily="34" charset="0"/>
                <a:ea typeface="SimSun" pitchFamily="2" charset="-122"/>
                <a:cs typeface="Arial" charset="0"/>
              </a:rPr>
              <a:t>大卫之约</a:t>
            </a:r>
          </a:p>
        </p:txBody>
      </p:sp>
      <p:sp>
        <p:nvSpPr>
          <p:cNvPr id="1556496" name="Rectangle 16"/>
          <p:cNvSpPr>
            <a:spLocks noChangeArrowheads="1"/>
          </p:cNvSpPr>
          <p:nvPr/>
        </p:nvSpPr>
        <p:spPr bwMode="auto">
          <a:xfrm>
            <a:off x="3108325" y="4475163"/>
            <a:ext cx="644408" cy="366767"/>
          </a:xfrm>
          <a:prstGeom prst="rect">
            <a:avLst/>
          </a:prstGeom>
          <a:noFill/>
          <a:ln w="12700">
            <a:noFill/>
            <a:miter lim="800000"/>
            <a:headEnd/>
            <a:tailEnd/>
          </a:ln>
          <a:effectLst/>
        </p:spPr>
        <p:txBody>
          <a:bodyPr wrap="none" lIns="90488" tIns="44450" rIns="90488" bIns="44450">
            <a:spAutoFit/>
          </a:bodyPr>
          <a:lstStyle/>
          <a:p>
            <a:pPr defTabSz="457200" eaLnBrk="0" fontAlgn="base" hangingPunct="0">
              <a:spcBef>
                <a:spcPct val="0"/>
              </a:spcBef>
              <a:spcAft>
                <a:spcPct val="0"/>
              </a:spcAft>
              <a:defRPr/>
            </a:pPr>
            <a:r>
              <a:rPr lang="zh-CN" altLang="en-US" sz="1800" kern="1200" dirty="0">
                <a:solidFill>
                  <a:srgbClr val="FFFFFF"/>
                </a:solidFill>
                <a:effectLst>
                  <a:outerShdw blurRad="38100" dist="38100" dir="2700000" algn="tl">
                    <a:srgbClr val="000000"/>
                  </a:outerShdw>
                </a:effectLst>
                <a:latin typeface="Arial" panose="020B0604020202020204" pitchFamily="34" charset="0"/>
                <a:ea typeface="SimSun" pitchFamily="2" charset="-122"/>
                <a:cs typeface="Arial" charset="0"/>
              </a:rPr>
              <a:t>新约</a:t>
            </a:r>
          </a:p>
        </p:txBody>
      </p:sp>
      <p:sp>
        <p:nvSpPr>
          <p:cNvPr id="211984" name="Rectangle 17"/>
          <p:cNvSpPr>
            <a:spLocks noChangeArrowheads="1"/>
          </p:cNvSpPr>
          <p:nvPr/>
        </p:nvSpPr>
        <p:spPr bwMode="auto">
          <a:xfrm>
            <a:off x="1927225" y="5654675"/>
            <a:ext cx="1106073"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fontAlgn="base" hangingPunct="0">
              <a:spcBef>
                <a:spcPct val="0"/>
              </a:spcBef>
              <a:spcAft>
                <a:spcPct val="0"/>
              </a:spcAft>
            </a:pPr>
            <a:r>
              <a:rPr lang="zh-CN" altLang="en-US" sz="1800" kern="1200" dirty="0">
                <a:latin typeface="Arial" panose="020B0604020202020204" pitchFamily="34" charset="0"/>
                <a:ea typeface="SimSun" charset="0"/>
                <a:cs typeface="Arial" charset="0"/>
              </a:rPr>
              <a:t>摩西之约</a:t>
            </a:r>
          </a:p>
        </p:txBody>
      </p:sp>
      <p:grpSp>
        <p:nvGrpSpPr>
          <p:cNvPr id="211985" name="Group 18"/>
          <p:cNvGrpSpPr>
            <a:grpSpLocks/>
          </p:cNvGrpSpPr>
          <p:nvPr/>
        </p:nvGrpSpPr>
        <p:grpSpPr bwMode="auto">
          <a:xfrm>
            <a:off x="5689600" y="1376363"/>
            <a:ext cx="165100" cy="279400"/>
            <a:chOff x="3584" y="867"/>
            <a:chExt cx="104" cy="176"/>
          </a:xfrm>
        </p:grpSpPr>
        <p:sp>
          <p:nvSpPr>
            <p:cNvPr id="60836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60836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grpSp>
      <p:sp>
        <p:nvSpPr>
          <p:cNvPr id="1556501" name="Rectangle 21"/>
          <p:cNvSpPr>
            <a:spLocks noChangeArrowheads="1"/>
          </p:cNvSpPr>
          <p:nvPr/>
        </p:nvSpPr>
        <p:spPr bwMode="auto">
          <a:xfrm>
            <a:off x="1519238" y="836712"/>
            <a:ext cx="1806575" cy="698500"/>
          </a:xfrm>
          <a:prstGeom prst="rect">
            <a:avLst/>
          </a:prstGeom>
          <a:noFill/>
          <a:ln>
            <a:noFill/>
          </a:ln>
        </p:spPr>
        <p:txBody>
          <a:bodyPr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神与亚伯拉罕立约透过以色列成为“祭司的国度”重新建立人的统治权  </a:t>
            </a:r>
            <a:r>
              <a:rPr lang="en-US" altLang="zh-CN" sz="1000" kern="1200" dirty="0">
                <a:solidFill>
                  <a:srgbClr val="FFFFFF"/>
                </a:solidFill>
                <a:latin typeface="Arial" charset="0"/>
                <a:ea typeface="SimSun" charset="0"/>
                <a:cs typeface="Arial" charset="0"/>
              </a:rPr>
              <a:t>(</a:t>
            </a:r>
            <a:r>
              <a:rPr lang="zh-CN" altLang="en-US" sz="1000" kern="1200" dirty="0">
                <a:solidFill>
                  <a:srgbClr val="FFFFFF"/>
                </a:solidFill>
                <a:latin typeface="Arial" charset="0"/>
                <a:ea typeface="SimSun" charset="0"/>
                <a:cs typeface="Arial" charset="0"/>
              </a:rPr>
              <a:t>创</a:t>
            </a:r>
            <a:r>
              <a:rPr lang="en-US" altLang="zh-CN" sz="1000" kern="1200" dirty="0">
                <a:solidFill>
                  <a:srgbClr val="FFFFFF"/>
                </a:solidFill>
                <a:latin typeface="Arial" charset="0"/>
                <a:ea typeface="SimSun" charset="0"/>
                <a:cs typeface="Arial" charset="0"/>
              </a:rPr>
              <a:t>. 12:1-3; </a:t>
            </a:r>
            <a:r>
              <a:rPr lang="zh-CN" altLang="en-US" sz="1000" kern="1200" dirty="0">
                <a:solidFill>
                  <a:srgbClr val="FFFFFF"/>
                </a:solidFill>
                <a:latin typeface="Arial" charset="0"/>
                <a:ea typeface="SimSun" charset="0"/>
                <a:cs typeface="Arial" charset="0"/>
              </a:rPr>
              <a:t>出</a:t>
            </a:r>
            <a:r>
              <a:rPr lang="en-US" altLang="zh-CN" sz="1000" kern="1200" dirty="0">
                <a:solidFill>
                  <a:srgbClr val="FFFFFF"/>
                </a:solidFill>
                <a:latin typeface="Arial" charset="0"/>
                <a:ea typeface="SimSun" charset="0"/>
                <a:cs typeface="Arial" charset="0"/>
              </a:rPr>
              <a:t>. 19:6)</a:t>
            </a:r>
          </a:p>
        </p:txBody>
      </p:sp>
      <p:sp>
        <p:nvSpPr>
          <p:cNvPr id="1556502" name="Rectangle 22"/>
          <p:cNvSpPr>
            <a:spLocks noChangeArrowheads="1"/>
          </p:cNvSpPr>
          <p:nvPr/>
        </p:nvSpPr>
        <p:spPr bwMode="auto">
          <a:xfrm>
            <a:off x="47625" y="620688"/>
            <a:ext cx="1388227" cy="274434"/>
          </a:xfrm>
          <a:prstGeom prst="rect">
            <a:avLst/>
          </a:prstGeom>
          <a:noFill/>
          <a:ln w="12700">
            <a:noFill/>
            <a:miter lim="800000"/>
            <a:headEnd/>
            <a:tailEnd/>
          </a:ln>
          <a:effectLst/>
        </p:spPr>
        <p:txBody>
          <a:bodyPr wrap="none" lIns="90488" tIns="44450" rIns="90488" bIns="44450">
            <a:spAutoFit/>
          </a:bodyPr>
          <a:lstStyle/>
          <a:p>
            <a:pPr defTabSz="457200" eaLnBrk="0" fontAlgn="base" hangingPunct="0">
              <a:spcBef>
                <a:spcPct val="0"/>
              </a:spcBef>
              <a:spcAft>
                <a:spcPct val="0"/>
              </a:spcAft>
              <a:defRPr/>
            </a:pPr>
            <a:r>
              <a:rPr lang="zh-CN" altLang="en-US" sz="1200" kern="1200" dirty="0">
                <a:solidFill>
                  <a:srgbClr val="FFFF00"/>
                </a:solidFill>
                <a:effectLst>
                  <a:outerShdw blurRad="38100" dist="38100" dir="2700000" algn="tl">
                    <a:srgbClr val="000000"/>
                  </a:outerShdw>
                </a:effectLst>
                <a:latin typeface="Arial" panose="020B0604020202020204" pitchFamily="34" charset="0"/>
                <a:ea typeface="SimSun" pitchFamily="2" charset="-122"/>
                <a:cs typeface="Arial" charset="0"/>
              </a:rPr>
              <a:t>国度概念的教导</a:t>
            </a:r>
            <a:r>
              <a:rPr lang="en-US" altLang="zh-CN" sz="1200" kern="1200" dirty="0">
                <a:solidFill>
                  <a:srgbClr val="FFFF00"/>
                </a:solidFill>
                <a:effectLst>
                  <a:outerShdw blurRad="38100" dist="38100" dir="2700000" algn="tl">
                    <a:srgbClr val="000000"/>
                  </a:outerShdw>
                </a:effectLst>
                <a:latin typeface="Arial" panose="020B0604020202020204" pitchFamily="34" charset="0"/>
                <a:ea typeface="SimSun" pitchFamily="2" charset="-122"/>
                <a:cs typeface="Arial" charset="0"/>
              </a:rPr>
              <a:t>...</a:t>
            </a:r>
          </a:p>
        </p:txBody>
      </p:sp>
      <p:sp>
        <p:nvSpPr>
          <p:cNvPr id="608278" name="Line 23"/>
          <p:cNvSpPr>
            <a:spLocks noChangeShapeType="1"/>
          </p:cNvSpPr>
          <p:nvPr/>
        </p:nvSpPr>
        <p:spPr bwMode="auto">
          <a:xfrm>
            <a:off x="693663" y="1325711"/>
            <a:ext cx="0" cy="406400"/>
          </a:xfrm>
          <a:prstGeom prst="line">
            <a:avLst/>
          </a:prstGeom>
          <a:noFill/>
          <a:ln w="12700">
            <a:solidFill>
              <a:schemeClr val="tx2"/>
            </a:solidFill>
            <a:round/>
            <a:headEnd/>
            <a:tailEnd/>
          </a:ln>
        </p:spPr>
        <p:txBody>
          <a:bodyPr/>
          <a:lstStyle/>
          <a:p>
            <a:pPr defTabSz="457200" fontAlgn="base">
              <a:spcBef>
                <a:spcPct val="0"/>
              </a:spcBef>
              <a:spcAft>
                <a:spcPct val="0"/>
              </a:spcAft>
              <a:defRPr/>
            </a:pPr>
            <a:endParaRPr lang="en-US" sz="1800" kern="1200">
              <a:solidFill>
                <a:srgbClr val="FFFF00"/>
              </a:solidFill>
              <a:latin typeface="Arial" charset="0"/>
              <a:ea typeface="ＭＳ Ｐゴシック" charset="0"/>
              <a:cs typeface="Arial" charset="0"/>
            </a:endParaRPr>
          </a:p>
        </p:txBody>
      </p:sp>
      <p:sp>
        <p:nvSpPr>
          <p:cNvPr id="608279" name="Freeform 24"/>
          <p:cNvSpPr>
            <a:spLocks/>
          </p:cNvSpPr>
          <p:nvPr/>
        </p:nvSpPr>
        <p:spPr bwMode="auto">
          <a:xfrm>
            <a:off x="633338" y="1665436"/>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tx2"/>
            </a:solidFill>
            <a:round/>
            <a:headEnd/>
            <a:tailEnd/>
          </a:ln>
        </p:spPr>
        <p:txBody>
          <a:bodyPr/>
          <a:lstStyle/>
          <a:p>
            <a:pPr defTabSz="457200" fontAlgn="base">
              <a:spcBef>
                <a:spcPct val="0"/>
              </a:spcBef>
              <a:spcAft>
                <a:spcPct val="0"/>
              </a:spcAft>
              <a:defRPr/>
            </a:pPr>
            <a:endParaRPr lang="en-US" sz="1800" kern="1200">
              <a:solidFill>
                <a:srgbClr val="FFFF00"/>
              </a:solidFill>
              <a:latin typeface="Arial" charset="0"/>
              <a:ea typeface="ＭＳ Ｐゴシック" charset="0"/>
              <a:cs typeface="Arial" charset="0"/>
            </a:endParaRPr>
          </a:p>
        </p:txBody>
      </p:sp>
      <p:sp>
        <p:nvSpPr>
          <p:cNvPr id="1556505" name="Rectangle 25"/>
          <p:cNvSpPr>
            <a:spLocks noChangeArrowheads="1"/>
          </p:cNvSpPr>
          <p:nvPr/>
        </p:nvSpPr>
        <p:spPr bwMode="auto">
          <a:xfrm>
            <a:off x="234553" y="1916832"/>
            <a:ext cx="881063" cy="393700"/>
          </a:xfrm>
          <a:prstGeom prst="rect">
            <a:avLst/>
          </a:prstGeom>
          <a:noFill/>
          <a:ln>
            <a:noFill/>
          </a:ln>
        </p:spPr>
        <p:txBody>
          <a:bodyPr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人的堕落 </a:t>
            </a:r>
            <a:r>
              <a:rPr lang="en-US" altLang="zh-CN" sz="1000" kern="1200" dirty="0">
                <a:solidFill>
                  <a:srgbClr val="FFFFFF"/>
                </a:solidFill>
                <a:latin typeface="Arial" charset="0"/>
                <a:ea typeface="SimSun" charset="0"/>
                <a:cs typeface="Arial" charset="0"/>
              </a:rPr>
              <a:t>(</a:t>
            </a:r>
            <a:r>
              <a:rPr lang="zh-CN" altLang="en-US" sz="1000" kern="1200" dirty="0">
                <a:solidFill>
                  <a:srgbClr val="FFFFFF"/>
                </a:solidFill>
                <a:latin typeface="Arial" charset="0"/>
                <a:ea typeface="SimSun" charset="0"/>
                <a:cs typeface="Arial" charset="0"/>
              </a:rPr>
              <a:t>创</a:t>
            </a:r>
            <a:r>
              <a:rPr lang="en-US" altLang="zh-CN" sz="1000" kern="1200" dirty="0">
                <a:solidFill>
                  <a:srgbClr val="FFFFFF"/>
                </a:solidFill>
                <a:latin typeface="Arial" charset="0"/>
                <a:ea typeface="SimSun" charset="0"/>
                <a:cs typeface="Arial" charset="0"/>
              </a:rPr>
              <a:t> 3)</a:t>
            </a:r>
          </a:p>
        </p:txBody>
      </p:sp>
      <p:sp>
        <p:nvSpPr>
          <p:cNvPr id="1556506" name="Rectangle 26"/>
          <p:cNvSpPr>
            <a:spLocks noChangeArrowheads="1"/>
          </p:cNvSpPr>
          <p:nvPr/>
        </p:nvSpPr>
        <p:spPr bwMode="auto">
          <a:xfrm>
            <a:off x="3348038" y="836712"/>
            <a:ext cx="1304925" cy="546100"/>
          </a:xfrm>
          <a:prstGeom prst="rect">
            <a:avLst/>
          </a:prstGeom>
          <a:noFill/>
          <a:ln>
            <a:noFill/>
          </a:ln>
        </p:spPr>
        <p:txBody>
          <a:bodyPr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以色列失去祭司国度的见证，于是被掳受外邦统治 </a:t>
            </a:r>
            <a:endParaRPr lang="en-US" altLang="zh-CN" sz="1000" kern="1200" dirty="0">
              <a:solidFill>
                <a:srgbClr val="FFFFFF"/>
              </a:solidFill>
              <a:latin typeface="Arial" charset="0"/>
              <a:ea typeface="SimSun" charset="0"/>
              <a:cs typeface="Arial" charset="0"/>
            </a:endParaRPr>
          </a:p>
        </p:txBody>
      </p:sp>
      <p:sp>
        <p:nvSpPr>
          <p:cNvPr id="211992" name="Rectangle 27"/>
          <p:cNvSpPr>
            <a:spLocks noChangeArrowheads="1"/>
          </p:cNvSpPr>
          <p:nvPr/>
        </p:nvSpPr>
        <p:spPr bwMode="auto">
          <a:xfrm>
            <a:off x="3184525" y="4826000"/>
            <a:ext cx="13811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fontAlgn="base" hangingPunct="0">
              <a:spcBef>
                <a:spcPct val="0"/>
              </a:spcBef>
              <a:spcAft>
                <a:spcPct val="0"/>
              </a:spcAft>
            </a:pPr>
            <a:r>
              <a:rPr lang="zh-CN" altLang="en-US" sz="900" kern="1200">
                <a:solidFill>
                  <a:srgbClr val="FFFFFF"/>
                </a:solidFill>
                <a:latin typeface="Arial" charset="0"/>
                <a:ea typeface="SimSun" charset="0"/>
                <a:cs typeface="Arial" charset="0"/>
              </a:rPr>
              <a:t>耶利米书</a:t>
            </a:r>
            <a:r>
              <a:rPr lang="en-US" altLang="zh-CN" sz="900" kern="1200">
                <a:solidFill>
                  <a:srgbClr val="FFFFFF"/>
                </a:solidFill>
                <a:latin typeface="Arial" charset="0"/>
                <a:ea typeface="SimSun" charset="0"/>
                <a:cs typeface="Arial" charset="0"/>
              </a:rPr>
              <a:t>31:31-34 </a:t>
            </a:r>
            <a:r>
              <a:rPr lang="zh-CN" altLang="en-US" sz="900" kern="1200">
                <a:solidFill>
                  <a:srgbClr val="FFFFFF"/>
                </a:solidFill>
                <a:latin typeface="Arial" charset="0"/>
                <a:ea typeface="SimSun" charset="0"/>
                <a:cs typeface="Arial" charset="0"/>
              </a:rPr>
              <a:t>应许</a:t>
            </a:r>
            <a:r>
              <a:rPr lang="en-US" altLang="zh-CN" sz="900" kern="1200">
                <a:solidFill>
                  <a:srgbClr val="FFFFFF"/>
                </a:solidFill>
                <a:latin typeface="Arial" charset="0"/>
                <a:ea typeface="SimSun" charset="0"/>
                <a:cs typeface="Arial" charset="0"/>
              </a:rPr>
              <a:t>:</a:t>
            </a:r>
          </a:p>
          <a:p>
            <a:pPr defTabSz="457200" eaLnBrk="0" fontAlgn="base" hangingPunct="0">
              <a:spcBef>
                <a:spcPct val="0"/>
              </a:spcBef>
              <a:spcAft>
                <a:spcPct val="0"/>
              </a:spcAft>
              <a:buFontTx/>
              <a:buChar char="•"/>
            </a:pPr>
            <a:r>
              <a:rPr lang="zh-CN" altLang="en-US" sz="900" kern="1200">
                <a:solidFill>
                  <a:srgbClr val="FFFFFF"/>
                </a:solidFill>
                <a:latin typeface="Arial" charset="0"/>
                <a:ea typeface="SimSun" charset="0"/>
                <a:cs typeface="Arial" charset="0"/>
              </a:rPr>
              <a:t>赦免</a:t>
            </a:r>
          </a:p>
          <a:p>
            <a:pPr defTabSz="457200" eaLnBrk="0" fontAlgn="base" hangingPunct="0">
              <a:spcBef>
                <a:spcPct val="0"/>
              </a:spcBef>
              <a:spcAft>
                <a:spcPct val="0"/>
              </a:spcAft>
              <a:buFontTx/>
              <a:buChar char="•"/>
            </a:pPr>
            <a:r>
              <a:rPr lang="zh-CN" altLang="en-US" sz="900" kern="1200">
                <a:solidFill>
                  <a:srgbClr val="FFFFFF"/>
                </a:solidFill>
                <a:latin typeface="Arial" charset="0"/>
                <a:ea typeface="SimSun" charset="0"/>
                <a:cs typeface="Arial" charset="0"/>
              </a:rPr>
              <a:t>圣灵内住</a:t>
            </a:r>
          </a:p>
          <a:p>
            <a:pPr defTabSz="457200" eaLnBrk="0" fontAlgn="base" hangingPunct="0">
              <a:spcBef>
                <a:spcPct val="0"/>
              </a:spcBef>
              <a:spcAft>
                <a:spcPct val="0"/>
              </a:spcAft>
              <a:buFontTx/>
              <a:buChar char="•"/>
            </a:pPr>
            <a:r>
              <a:rPr lang="zh-CN" altLang="en-US" sz="900" kern="1200">
                <a:solidFill>
                  <a:srgbClr val="FFFFFF"/>
                </a:solidFill>
                <a:latin typeface="Arial" charset="0"/>
                <a:ea typeface="SimSun" charset="0"/>
                <a:cs typeface="Arial" charset="0"/>
              </a:rPr>
              <a:t>新心，新人，新思想 </a:t>
            </a:r>
          </a:p>
          <a:p>
            <a:pPr defTabSz="457200" eaLnBrk="0" fontAlgn="base" hangingPunct="0">
              <a:spcBef>
                <a:spcPct val="0"/>
              </a:spcBef>
              <a:spcAft>
                <a:spcPct val="0"/>
              </a:spcAft>
              <a:buFontTx/>
              <a:buChar char="•"/>
            </a:pPr>
            <a:r>
              <a:rPr lang="zh-CN" altLang="en-US" sz="900" kern="1200">
                <a:solidFill>
                  <a:srgbClr val="FFFFFF"/>
                </a:solidFill>
                <a:latin typeface="Arial" charset="0"/>
                <a:ea typeface="SimSun" charset="0"/>
                <a:cs typeface="Arial" charset="0"/>
              </a:rPr>
              <a:t>以色列与犹大重新统一</a:t>
            </a:r>
          </a:p>
          <a:p>
            <a:pPr defTabSz="457200" eaLnBrk="0" fontAlgn="base" hangingPunct="0">
              <a:spcBef>
                <a:spcPct val="0"/>
              </a:spcBef>
              <a:spcAft>
                <a:spcPct val="0"/>
              </a:spcAft>
              <a:buFontTx/>
              <a:buChar char="•"/>
            </a:pPr>
            <a:r>
              <a:rPr lang="zh-CN" altLang="en-US" sz="900" kern="1200">
                <a:solidFill>
                  <a:srgbClr val="FFFFFF"/>
                </a:solidFill>
                <a:latin typeface="Arial" charset="0"/>
                <a:ea typeface="SimSun" charset="0"/>
                <a:cs typeface="Arial" charset="0"/>
              </a:rPr>
              <a:t>不需要传福音 </a:t>
            </a:r>
            <a:endParaRPr lang="en-US" altLang="zh-CN" sz="900" kern="1200">
              <a:solidFill>
                <a:srgbClr val="FFFFFF"/>
              </a:solidFill>
              <a:latin typeface="Arial" charset="0"/>
              <a:ea typeface="SimSun" charset="0"/>
              <a:cs typeface="Arial" charset="0"/>
            </a:endParaRPr>
          </a:p>
        </p:txBody>
      </p:sp>
      <p:sp>
        <p:nvSpPr>
          <p:cNvPr id="211993" name="Rectangle 28"/>
          <p:cNvSpPr>
            <a:spLocks noChangeArrowheads="1"/>
          </p:cNvSpPr>
          <p:nvPr/>
        </p:nvSpPr>
        <p:spPr bwMode="auto">
          <a:xfrm>
            <a:off x="2651125" y="3671888"/>
            <a:ext cx="18208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fontAlgn="base" hangingPunct="0">
              <a:spcBef>
                <a:spcPct val="0"/>
              </a:spcBef>
              <a:spcAft>
                <a:spcPct val="0"/>
              </a:spcAft>
            </a:pPr>
            <a:r>
              <a:rPr lang="zh-CN" altLang="en-US" sz="1000" kern="1200">
                <a:solidFill>
                  <a:srgbClr val="FFFFFF"/>
                </a:solidFill>
                <a:latin typeface="Arial" charset="0"/>
                <a:ea typeface="SimSun" charset="0"/>
                <a:cs typeface="Arial" charset="0"/>
              </a:rPr>
              <a:t>撒母耳下</a:t>
            </a:r>
            <a:r>
              <a:rPr lang="en-US" altLang="zh-CN" sz="1000" kern="1200">
                <a:solidFill>
                  <a:srgbClr val="FFFFFF"/>
                </a:solidFill>
                <a:latin typeface="Arial" charset="0"/>
                <a:ea typeface="SimSun" charset="0"/>
                <a:cs typeface="Arial" charset="0"/>
              </a:rPr>
              <a:t>7:12-16 </a:t>
            </a:r>
            <a:r>
              <a:rPr lang="zh-CN" altLang="en-US" sz="1000" kern="1200">
                <a:solidFill>
                  <a:srgbClr val="FFFFFF"/>
                </a:solidFill>
                <a:latin typeface="Arial" charset="0"/>
                <a:ea typeface="SimSun" charset="0"/>
                <a:cs typeface="Arial" charset="0"/>
              </a:rPr>
              <a:t>永久的应许</a:t>
            </a:r>
            <a:r>
              <a:rPr lang="en-US" altLang="zh-CN" sz="1000" kern="1200">
                <a:solidFill>
                  <a:srgbClr val="FFFFFF"/>
                </a:solidFill>
                <a:latin typeface="Arial" charset="0"/>
                <a:ea typeface="SimSun" charset="0"/>
                <a:cs typeface="Arial" charset="0"/>
              </a:rPr>
              <a:t>:</a:t>
            </a:r>
          </a:p>
          <a:p>
            <a:pPr defTabSz="457200" eaLnBrk="0" fontAlgn="base" hangingPunct="0">
              <a:spcBef>
                <a:spcPct val="0"/>
              </a:spcBef>
              <a:spcAft>
                <a:spcPct val="0"/>
              </a:spcAft>
              <a:buFontTx/>
              <a:buChar char="•"/>
            </a:pPr>
            <a:r>
              <a:rPr lang="zh-CN" altLang="en-US" sz="1000" kern="1200">
                <a:solidFill>
                  <a:srgbClr val="FFFFFF"/>
                </a:solidFill>
                <a:latin typeface="Arial" charset="0"/>
                <a:ea typeface="SimSun" charset="0"/>
                <a:cs typeface="Arial" charset="0"/>
              </a:rPr>
              <a:t>儿子 </a:t>
            </a:r>
            <a:r>
              <a:rPr lang="en-US" altLang="zh-CN" sz="1000" kern="1200">
                <a:solidFill>
                  <a:srgbClr val="FFFFFF"/>
                </a:solidFill>
                <a:latin typeface="Arial" charset="0"/>
                <a:ea typeface="SimSun" charset="0"/>
                <a:cs typeface="Arial" charset="0"/>
              </a:rPr>
              <a:t>(“</a:t>
            </a:r>
            <a:r>
              <a:rPr lang="zh-CN" altLang="en-US" sz="1000" kern="1200">
                <a:solidFill>
                  <a:srgbClr val="FFFFFF"/>
                </a:solidFill>
                <a:latin typeface="Arial" charset="0"/>
                <a:ea typeface="SimSun" charset="0"/>
                <a:cs typeface="Arial" charset="0"/>
              </a:rPr>
              <a:t>家室”永不遭废弃</a:t>
            </a:r>
            <a:r>
              <a:rPr lang="en-US" altLang="zh-CN" sz="1000" kern="1200">
                <a:solidFill>
                  <a:srgbClr val="FFFFFF"/>
                </a:solidFill>
                <a:latin typeface="Arial" charset="0"/>
                <a:ea typeface="SimSun" charset="0"/>
                <a:cs typeface="Arial" charset="0"/>
              </a:rPr>
              <a:t>)</a:t>
            </a:r>
          </a:p>
          <a:p>
            <a:pPr defTabSz="457200" eaLnBrk="0" fontAlgn="base" hangingPunct="0">
              <a:spcBef>
                <a:spcPct val="0"/>
              </a:spcBef>
              <a:spcAft>
                <a:spcPct val="0"/>
              </a:spcAft>
              <a:buFontTx/>
              <a:buChar char="•"/>
            </a:pPr>
            <a:r>
              <a:rPr lang="zh-CN" altLang="en-US" sz="1000" kern="1200">
                <a:solidFill>
                  <a:srgbClr val="FFFFFF"/>
                </a:solidFill>
                <a:latin typeface="Arial" charset="0"/>
                <a:ea typeface="SimSun" charset="0"/>
                <a:cs typeface="Arial" charset="0"/>
              </a:rPr>
              <a:t>国 </a:t>
            </a:r>
            <a:r>
              <a:rPr lang="en-US" altLang="zh-CN" sz="1000" kern="1200">
                <a:solidFill>
                  <a:srgbClr val="FFFFFF"/>
                </a:solidFill>
                <a:latin typeface="Arial" charset="0"/>
                <a:ea typeface="SimSun" charset="0"/>
                <a:cs typeface="Arial" charset="0"/>
              </a:rPr>
              <a:t>(</a:t>
            </a:r>
            <a:r>
              <a:rPr lang="zh-CN" altLang="en-US" sz="1000" kern="1200">
                <a:solidFill>
                  <a:srgbClr val="FFFFFF"/>
                </a:solidFill>
                <a:latin typeface="Arial" charset="0"/>
                <a:ea typeface="SimSun" charset="0"/>
                <a:cs typeface="Arial" charset="0"/>
              </a:rPr>
              <a:t>政治王朝</a:t>
            </a:r>
            <a:r>
              <a:rPr lang="en-US" altLang="zh-CN" sz="1000" kern="1200">
                <a:solidFill>
                  <a:srgbClr val="FFFFFF"/>
                </a:solidFill>
                <a:latin typeface="Arial" charset="0"/>
                <a:ea typeface="SimSun" charset="0"/>
                <a:cs typeface="Arial" charset="0"/>
              </a:rPr>
              <a:t>)</a:t>
            </a:r>
          </a:p>
          <a:p>
            <a:pPr defTabSz="457200" eaLnBrk="0" fontAlgn="base" hangingPunct="0">
              <a:spcBef>
                <a:spcPct val="0"/>
              </a:spcBef>
              <a:spcAft>
                <a:spcPct val="0"/>
              </a:spcAft>
              <a:buFontTx/>
              <a:buChar char="•"/>
            </a:pPr>
            <a:r>
              <a:rPr lang="zh-CN" altLang="en-US" sz="1000" kern="1200">
                <a:solidFill>
                  <a:srgbClr val="FFFFFF"/>
                </a:solidFill>
                <a:latin typeface="Arial" charset="0"/>
                <a:ea typeface="SimSun" charset="0"/>
                <a:cs typeface="Arial" charset="0"/>
              </a:rPr>
              <a:t>宝座 </a:t>
            </a:r>
            <a:r>
              <a:rPr lang="en-US" altLang="zh-CN" sz="1000" kern="1200">
                <a:solidFill>
                  <a:srgbClr val="FFFFFF"/>
                </a:solidFill>
                <a:latin typeface="Arial" charset="0"/>
                <a:ea typeface="SimSun" charset="0"/>
                <a:cs typeface="Arial" charset="0"/>
              </a:rPr>
              <a:t>(</a:t>
            </a:r>
            <a:r>
              <a:rPr lang="zh-CN" altLang="en-US" sz="1000" kern="1200">
                <a:solidFill>
                  <a:srgbClr val="FFFFFF"/>
                </a:solidFill>
                <a:latin typeface="Arial" charset="0"/>
                <a:ea typeface="SimSun" charset="0"/>
                <a:cs typeface="Arial" charset="0"/>
              </a:rPr>
              <a:t>后裔接续掌权</a:t>
            </a:r>
            <a:r>
              <a:rPr lang="en-US" altLang="zh-CN" sz="1000" kern="1200">
                <a:solidFill>
                  <a:srgbClr val="FFFFFF"/>
                </a:solidFill>
                <a:latin typeface="Arial" charset="0"/>
                <a:ea typeface="SimSun" charset="0"/>
                <a:cs typeface="Arial" charset="0"/>
              </a:rPr>
              <a:t>)</a:t>
            </a:r>
          </a:p>
          <a:p>
            <a:pPr defTabSz="457200" eaLnBrk="0" fontAlgn="base" hangingPunct="0">
              <a:spcBef>
                <a:spcPct val="0"/>
              </a:spcBef>
              <a:spcAft>
                <a:spcPct val="0"/>
              </a:spcAft>
              <a:buFontTx/>
              <a:buChar char="•"/>
            </a:pPr>
            <a:r>
              <a:rPr lang="zh-CN" altLang="en-US" sz="1000" kern="1200">
                <a:solidFill>
                  <a:srgbClr val="FFFFFF"/>
                </a:solidFill>
                <a:latin typeface="Arial" charset="0"/>
                <a:ea typeface="SimSun" charset="0"/>
                <a:cs typeface="Arial" charset="0"/>
              </a:rPr>
              <a:t>圣殿 </a:t>
            </a:r>
            <a:r>
              <a:rPr lang="en-US" altLang="zh-CN" sz="1000" kern="1200">
                <a:solidFill>
                  <a:srgbClr val="FFFFFF"/>
                </a:solidFill>
                <a:latin typeface="Arial" charset="0"/>
                <a:ea typeface="SimSun" charset="0"/>
                <a:cs typeface="Arial" charset="0"/>
              </a:rPr>
              <a:t>(</a:t>
            </a:r>
            <a:r>
              <a:rPr lang="zh-CN" altLang="en-US" sz="1000" kern="1200">
                <a:solidFill>
                  <a:srgbClr val="FFFFFF"/>
                </a:solidFill>
                <a:latin typeface="Arial" charset="0"/>
                <a:ea typeface="SimSun" charset="0"/>
                <a:cs typeface="Arial" charset="0"/>
              </a:rPr>
              <a:t>儿子来建造</a:t>
            </a:r>
            <a:r>
              <a:rPr lang="en-US" altLang="zh-CN" sz="1000" kern="1200">
                <a:solidFill>
                  <a:srgbClr val="FFFFFF"/>
                </a:solidFill>
                <a:latin typeface="Arial" charset="0"/>
                <a:ea typeface="SimSun" charset="0"/>
                <a:cs typeface="Arial" charset="0"/>
              </a:rPr>
              <a:t>)</a:t>
            </a:r>
          </a:p>
        </p:txBody>
      </p:sp>
      <p:sp>
        <p:nvSpPr>
          <p:cNvPr id="211994" name="Rectangle 29"/>
          <p:cNvSpPr>
            <a:spLocks noChangeArrowheads="1"/>
          </p:cNvSpPr>
          <p:nvPr/>
        </p:nvSpPr>
        <p:spPr bwMode="auto">
          <a:xfrm>
            <a:off x="2270125" y="2519363"/>
            <a:ext cx="320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fontAlgn="base" hangingPunct="0">
              <a:spcBef>
                <a:spcPct val="0"/>
              </a:spcBef>
              <a:spcAft>
                <a:spcPct val="0"/>
              </a:spcAft>
            </a:pPr>
            <a:r>
              <a:rPr lang="zh-CN" altLang="en-US" sz="1000" kern="1200">
                <a:solidFill>
                  <a:srgbClr val="FFFFFF"/>
                </a:solidFill>
                <a:latin typeface="Arial" charset="0"/>
                <a:ea typeface="SimSun" charset="0"/>
                <a:cs typeface="Arial" charset="0"/>
              </a:rPr>
              <a:t>创世记 </a:t>
            </a:r>
            <a:r>
              <a:rPr lang="en-US" altLang="zh-CN" sz="1000" kern="1200">
                <a:solidFill>
                  <a:srgbClr val="FFFFFF"/>
                </a:solidFill>
                <a:latin typeface="Arial" charset="0"/>
                <a:ea typeface="SimSun" charset="0"/>
                <a:cs typeface="Arial" charset="0"/>
              </a:rPr>
              <a:t>15:18 (</a:t>
            </a:r>
            <a:r>
              <a:rPr lang="zh-CN" altLang="en-US" sz="1000" kern="1200">
                <a:solidFill>
                  <a:srgbClr val="FFFFFF"/>
                </a:solidFill>
                <a:latin typeface="Arial" charset="0"/>
                <a:ea typeface="SimSun" charset="0"/>
                <a:cs typeface="Arial" charset="0"/>
              </a:rPr>
              <a:t>参：申</a:t>
            </a:r>
            <a:r>
              <a:rPr lang="en-US" altLang="zh-CN" sz="1000" kern="1200">
                <a:solidFill>
                  <a:srgbClr val="FFFFFF"/>
                </a:solidFill>
                <a:latin typeface="Arial" charset="0"/>
                <a:ea typeface="SimSun" charset="0"/>
                <a:cs typeface="Arial" charset="0"/>
              </a:rPr>
              <a:t>30:1-10)</a:t>
            </a:r>
            <a:r>
              <a:rPr lang="zh-CN" altLang="en-US" sz="1000" kern="1200">
                <a:solidFill>
                  <a:srgbClr val="FFFFFF"/>
                </a:solidFill>
                <a:latin typeface="Arial" charset="0"/>
                <a:ea typeface="SimSun" charset="0"/>
                <a:cs typeface="Arial" charset="0"/>
              </a:rPr>
              <a:t>的应许</a:t>
            </a:r>
            <a:r>
              <a:rPr lang="en-US" altLang="zh-CN" sz="1000" kern="1200">
                <a:solidFill>
                  <a:srgbClr val="FFFFFF"/>
                </a:solidFill>
                <a:latin typeface="Arial" charset="0"/>
                <a:ea typeface="SimSun" charset="0"/>
                <a:cs typeface="Arial" charset="0"/>
              </a:rPr>
              <a:t>:</a:t>
            </a:r>
          </a:p>
          <a:p>
            <a:pPr defTabSz="457200" eaLnBrk="0" fontAlgn="base" hangingPunct="0">
              <a:spcBef>
                <a:spcPct val="0"/>
              </a:spcBef>
              <a:spcAft>
                <a:spcPct val="0"/>
              </a:spcAft>
              <a:buFontTx/>
              <a:buChar char="•"/>
            </a:pPr>
            <a:r>
              <a:rPr lang="zh-CN" altLang="en-US" sz="1000" kern="1200">
                <a:solidFill>
                  <a:srgbClr val="FFFFFF"/>
                </a:solidFill>
                <a:latin typeface="Arial" charset="0"/>
                <a:ea typeface="SimSun" charset="0"/>
                <a:cs typeface="Arial" charset="0"/>
              </a:rPr>
              <a:t>从埃及哇地至幼发拉底河流域</a:t>
            </a:r>
            <a:r>
              <a:rPr lang="en-US" altLang="zh-CN" sz="1000" kern="1200">
                <a:solidFill>
                  <a:srgbClr val="FFFFFF"/>
                </a:solidFill>
                <a:latin typeface="Arial" charset="0"/>
                <a:ea typeface="SimSun" charset="0"/>
                <a:cs typeface="Arial" charset="0"/>
              </a:rPr>
              <a:t>(</a:t>
            </a:r>
            <a:r>
              <a:rPr lang="zh-CN" altLang="en-US" sz="1000" kern="1200">
                <a:solidFill>
                  <a:srgbClr val="FFFFFF"/>
                </a:solidFill>
                <a:latin typeface="Arial" charset="0"/>
                <a:ea typeface="SimSun" charset="0"/>
                <a:cs typeface="Arial" charset="0"/>
              </a:rPr>
              <a:t>赛</a:t>
            </a:r>
            <a:r>
              <a:rPr lang="en-US" altLang="zh-CN" sz="1000" kern="1200">
                <a:solidFill>
                  <a:srgbClr val="FFFFFF"/>
                </a:solidFill>
                <a:latin typeface="Arial" charset="0"/>
                <a:ea typeface="SimSun" charset="0"/>
                <a:cs typeface="Arial" charset="0"/>
              </a:rPr>
              <a:t>27:12)</a:t>
            </a:r>
          </a:p>
          <a:p>
            <a:pPr defTabSz="457200" eaLnBrk="0" fontAlgn="base" hangingPunct="0">
              <a:spcBef>
                <a:spcPct val="0"/>
              </a:spcBef>
              <a:spcAft>
                <a:spcPct val="0"/>
              </a:spcAft>
              <a:buFontTx/>
              <a:buChar char="•"/>
            </a:pPr>
            <a:r>
              <a:rPr lang="zh-CN" altLang="en-US" sz="1000" kern="1200">
                <a:solidFill>
                  <a:srgbClr val="FFFFFF"/>
                </a:solidFill>
                <a:latin typeface="Arial" charset="0"/>
                <a:ea typeface="SimSun" charset="0"/>
                <a:cs typeface="Arial" charset="0"/>
              </a:rPr>
              <a:t>被掳归回／重建之后，土地永久占有权</a:t>
            </a:r>
            <a:r>
              <a:rPr lang="en-US" altLang="zh-CN" sz="1000" kern="1200">
                <a:solidFill>
                  <a:srgbClr val="FFFFFF"/>
                </a:solidFill>
                <a:latin typeface="Arial" charset="0"/>
                <a:ea typeface="SimSun" charset="0"/>
                <a:cs typeface="Arial" charset="0"/>
              </a:rPr>
              <a:t>(</a:t>
            </a:r>
            <a:r>
              <a:rPr lang="zh-CN" altLang="en-US" sz="1000" kern="1200">
                <a:solidFill>
                  <a:srgbClr val="FFFFFF"/>
                </a:solidFill>
                <a:latin typeface="Arial" charset="0"/>
                <a:ea typeface="SimSun" charset="0"/>
                <a:cs typeface="Arial" charset="0"/>
              </a:rPr>
              <a:t>创</a:t>
            </a:r>
            <a:r>
              <a:rPr lang="en-US" altLang="zh-CN" sz="1000" kern="1200">
                <a:solidFill>
                  <a:srgbClr val="FFFFFF"/>
                </a:solidFill>
                <a:latin typeface="Arial" charset="0"/>
                <a:ea typeface="SimSun" charset="0"/>
                <a:cs typeface="Arial" charset="0"/>
              </a:rPr>
              <a:t>17:8) </a:t>
            </a:r>
          </a:p>
          <a:p>
            <a:pPr defTabSz="457200" eaLnBrk="0" fontAlgn="base" hangingPunct="0">
              <a:spcBef>
                <a:spcPct val="0"/>
              </a:spcBef>
              <a:spcAft>
                <a:spcPct val="0"/>
              </a:spcAft>
              <a:buFontTx/>
              <a:buChar char="•"/>
            </a:pPr>
            <a:r>
              <a:rPr lang="zh-CN" altLang="en-US" sz="1000" kern="1200">
                <a:solidFill>
                  <a:srgbClr val="FFFFFF"/>
                </a:solidFill>
                <a:latin typeface="Arial" charset="0"/>
                <a:ea typeface="SimSun" charset="0"/>
                <a:cs typeface="Arial" charset="0"/>
              </a:rPr>
              <a:t>因着巴勒斯坦地全世界蒙祝福 </a:t>
            </a:r>
            <a:r>
              <a:rPr lang="en-US" altLang="zh-CN" sz="1000" kern="1200">
                <a:solidFill>
                  <a:srgbClr val="FFFFFF"/>
                </a:solidFill>
                <a:latin typeface="Arial" charset="0"/>
                <a:ea typeface="SimSun" charset="0"/>
                <a:cs typeface="Arial" charset="0"/>
              </a:rPr>
              <a:t>(</a:t>
            </a:r>
            <a:r>
              <a:rPr lang="zh-CN" altLang="en-US" sz="1000" kern="1200">
                <a:solidFill>
                  <a:srgbClr val="FFFFFF"/>
                </a:solidFill>
                <a:latin typeface="Arial" charset="0"/>
                <a:ea typeface="SimSun" charset="0"/>
                <a:cs typeface="Arial" charset="0"/>
              </a:rPr>
              <a:t>赛</a:t>
            </a:r>
            <a:r>
              <a:rPr lang="en-US" altLang="zh-CN" sz="1000" kern="1200">
                <a:solidFill>
                  <a:srgbClr val="FFFFFF"/>
                </a:solidFill>
                <a:latin typeface="Arial" charset="0"/>
                <a:ea typeface="SimSun" charset="0"/>
                <a:cs typeface="Arial" charset="0"/>
              </a:rPr>
              <a:t>14:1-2)</a:t>
            </a:r>
          </a:p>
        </p:txBody>
      </p:sp>
      <p:sp>
        <p:nvSpPr>
          <p:cNvPr id="1556510" name="Rectangle 30"/>
          <p:cNvSpPr>
            <a:spLocks noChangeArrowheads="1"/>
          </p:cNvSpPr>
          <p:nvPr/>
        </p:nvSpPr>
        <p:spPr bwMode="auto">
          <a:xfrm>
            <a:off x="5827489" y="836712"/>
            <a:ext cx="1120775" cy="698500"/>
          </a:xfrm>
          <a:prstGeom prst="rect">
            <a:avLst/>
          </a:prstGeom>
          <a:noFill/>
          <a:ln>
            <a:noFill/>
          </a:ln>
        </p:spPr>
        <p:txBody>
          <a:bodyPr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耶稣藉着教会以神奇的方式扩展张他的国度（太</a:t>
            </a:r>
            <a:r>
              <a:rPr lang="en-US" altLang="zh-CN" sz="1000" kern="1200" dirty="0">
                <a:solidFill>
                  <a:srgbClr val="FFFFFF"/>
                </a:solidFill>
                <a:latin typeface="Arial" charset="0"/>
                <a:ea typeface="SimSun" charset="0"/>
                <a:cs typeface="Arial" charset="0"/>
              </a:rPr>
              <a:t>.13</a:t>
            </a:r>
            <a:r>
              <a:rPr lang="zh-CN" altLang="en-US" sz="1000" kern="1200" dirty="0">
                <a:solidFill>
                  <a:srgbClr val="FFFFFF"/>
                </a:solidFill>
                <a:latin typeface="Arial" charset="0"/>
                <a:ea typeface="SimSun" charset="0"/>
                <a:cs typeface="Arial" charset="0"/>
              </a:rPr>
              <a:t>）</a:t>
            </a:r>
            <a:endParaRPr lang="en-US" altLang="zh-CN" sz="1000" kern="1200" dirty="0">
              <a:solidFill>
                <a:srgbClr val="FFFFFF"/>
              </a:solidFill>
              <a:latin typeface="Arial" charset="0"/>
              <a:ea typeface="SimSun" charset="0"/>
              <a:cs typeface="Arial" charset="0"/>
            </a:endParaRPr>
          </a:p>
        </p:txBody>
      </p:sp>
      <p:sp>
        <p:nvSpPr>
          <p:cNvPr id="1556511" name="Rectangle 31"/>
          <p:cNvSpPr>
            <a:spLocks noChangeArrowheads="1"/>
          </p:cNvSpPr>
          <p:nvPr/>
        </p:nvSpPr>
        <p:spPr bwMode="auto">
          <a:xfrm>
            <a:off x="4643438" y="836712"/>
            <a:ext cx="1076325" cy="698500"/>
          </a:xfrm>
          <a:prstGeom prst="rect">
            <a:avLst/>
          </a:prstGeom>
          <a:noFill/>
          <a:ln>
            <a:noFill/>
          </a:ln>
        </p:spPr>
        <p:txBody>
          <a:bodyPr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以色列拒绝弥赛亚国度的邀请</a:t>
            </a:r>
            <a:r>
              <a:rPr lang="en-US" altLang="zh-CN" sz="1000" kern="1200" dirty="0">
                <a:solidFill>
                  <a:srgbClr val="FFFFFF"/>
                </a:solidFill>
                <a:latin typeface="Arial" charset="0"/>
                <a:ea typeface="SimSun" charset="0"/>
                <a:cs typeface="Arial" charset="0"/>
              </a:rPr>
              <a:t>(</a:t>
            </a:r>
            <a:r>
              <a:rPr lang="zh-CN" altLang="en-US" sz="1000" kern="1200" dirty="0">
                <a:solidFill>
                  <a:srgbClr val="FFFFFF"/>
                </a:solidFill>
                <a:latin typeface="Arial" charset="0"/>
                <a:ea typeface="SimSun" charset="0"/>
                <a:cs typeface="Arial" charset="0"/>
              </a:rPr>
              <a:t>太</a:t>
            </a:r>
            <a:r>
              <a:rPr lang="en-US" altLang="zh-CN" sz="1000" kern="1200" dirty="0">
                <a:solidFill>
                  <a:srgbClr val="FFFFFF"/>
                </a:solidFill>
                <a:latin typeface="Arial" charset="0"/>
                <a:ea typeface="SimSun" charset="0"/>
                <a:cs typeface="Arial" charset="0"/>
              </a:rPr>
              <a:t>. 12:41-42; 23:37-39)</a:t>
            </a:r>
          </a:p>
        </p:txBody>
      </p:sp>
      <p:sp>
        <p:nvSpPr>
          <p:cNvPr id="1556512" name="Rectangle 32"/>
          <p:cNvSpPr>
            <a:spLocks noChangeArrowheads="1"/>
          </p:cNvSpPr>
          <p:nvPr/>
        </p:nvSpPr>
        <p:spPr bwMode="auto">
          <a:xfrm>
            <a:off x="6736035" y="836712"/>
            <a:ext cx="1076325" cy="859210"/>
          </a:xfrm>
          <a:prstGeom prst="rect">
            <a:avLst/>
          </a:prstGeom>
          <a:noFill/>
          <a:ln>
            <a:noFill/>
          </a:ln>
        </p:spPr>
        <p:txBody>
          <a:bodyPr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基督得胜以色列的仇敌，以色列全家都要得救（罗</a:t>
            </a:r>
            <a:r>
              <a:rPr lang="en-US" altLang="zh-CN" sz="1000" kern="1200" dirty="0">
                <a:solidFill>
                  <a:srgbClr val="FFFFFF"/>
                </a:solidFill>
                <a:latin typeface="Arial" charset="0"/>
                <a:ea typeface="SimSun" charset="0"/>
                <a:cs typeface="Arial" charset="0"/>
              </a:rPr>
              <a:t>11:26-27</a:t>
            </a:r>
            <a:r>
              <a:rPr lang="zh-CN" altLang="en-US" sz="1000" kern="1200" dirty="0">
                <a:solidFill>
                  <a:srgbClr val="FFFFFF"/>
                </a:solidFill>
                <a:latin typeface="Arial" charset="0"/>
                <a:ea typeface="SimSun" charset="0"/>
                <a:cs typeface="Arial" charset="0"/>
              </a:rPr>
              <a:t>）</a:t>
            </a:r>
            <a:endParaRPr lang="en-US" altLang="zh-CN" sz="1000" kern="1200" dirty="0">
              <a:solidFill>
                <a:srgbClr val="FFFFFF"/>
              </a:solidFill>
              <a:latin typeface="Arial" charset="0"/>
              <a:ea typeface="SimSun" charset="0"/>
              <a:cs typeface="Arial" charset="0"/>
            </a:endParaRPr>
          </a:p>
        </p:txBody>
      </p:sp>
      <p:sp>
        <p:nvSpPr>
          <p:cNvPr id="211998"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1999"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2000"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2001"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2002"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2003" name="Rectangle 38"/>
          <p:cNvSpPr>
            <a:spLocks noChangeArrowheads="1"/>
          </p:cNvSpPr>
          <p:nvPr/>
        </p:nvSpPr>
        <p:spPr bwMode="auto">
          <a:xfrm>
            <a:off x="5786438" y="2519363"/>
            <a:ext cx="188118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fontAlgn="base" hangingPunct="0">
              <a:spcBef>
                <a:spcPct val="0"/>
              </a:spcBef>
              <a:spcAft>
                <a:spcPct val="0"/>
              </a:spcAft>
            </a:pPr>
            <a:r>
              <a:rPr lang="zh-CN" altLang="en-US" sz="1000" kern="1200">
                <a:solidFill>
                  <a:srgbClr val="FFFFFF"/>
                </a:solidFill>
                <a:latin typeface="Arial" charset="0"/>
                <a:ea typeface="SimSun" charset="0"/>
                <a:cs typeface="Arial" charset="0"/>
              </a:rPr>
              <a:t>以色列因着拒绝弥赛亚受审判被赶逐出应许之地 长达</a:t>
            </a:r>
            <a:r>
              <a:rPr lang="en-US" altLang="zh-CN" sz="1000" kern="1200">
                <a:solidFill>
                  <a:srgbClr val="FFFFFF"/>
                </a:solidFill>
                <a:latin typeface="Arial" charset="0"/>
                <a:ea typeface="SimSun" charset="0"/>
                <a:cs typeface="Arial" charset="0"/>
              </a:rPr>
              <a:t>19</a:t>
            </a:r>
            <a:r>
              <a:rPr lang="zh-CN" altLang="en-US" sz="1000" kern="1200">
                <a:solidFill>
                  <a:srgbClr val="FFFFFF"/>
                </a:solidFill>
                <a:latin typeface="Arial" charset="0"/>
                <a:ea typeface="SimSun" charset="0"/>
                <a:cs typeface="Arial" charset="0"/>
              </a:rPr>
              <a:t>世纪（主后</a:t>
            </a:r>
            <a:r>
              <a:rPr lang="en-US" altLang="zh-CN" sz="1000" kern="1200">
                <a:solidFill>
                  <a:srgbClr val="FFFFFF"/>
                </a:solidFill>
                <a:latin typeface="Arial" charset="0"/>
                <a:ea typeface="SimSun" charset="0"/>
                <a:cs typeface="Arial" charset="0"/>
              </a:rPr>
              <a:t>70</a:t>
            </a:r>
            <a:r>
              <a:rPr lang="zh-CN" altLang="en-US" sz="1000" kern="1200">
                <a:solidFill>
                  <a:srgbClr val="FFFFFF"/>
                </a:solidFill>
                <a:latin typeface="Arial" charset="0"/>
                <a:ea typeface="SimSun" charset="0"/>
                <a:cs typeface="Arial" charset="0"/>
              </a:rPr>
              <a:t>－</a:t>
            </a:r>
            <a:r>
              <a:rPr lang="en-US" altLang="zh-CN" sz="1000" kern="1200">
                <a:solidFill>
                  <a:srgbClr val="FFFFFF"/>
                </a:solidFill>
                <a:latin typeface="Arial" charset="0"/>
                <a:ea typeface="SimSun" charset="0"/>
                <a:cs typeface="Arial" charset="0"/>
              </a:rPr>
              <a:t>1948</a:t>
            </a:r>
            <a:r>
              <a:rPr lang="zh-CN" altLang="en-US" sz="1000" kern="1200">
                <a:solidFill>
                  <a:srgbClr val="FFFFFF"/>
                </a:solidFill>
                <a:latin typeface="Arial" charset="0"/>
                <a:ea typeface="SimSun" charset="0"/>
                <a:cs typeface="Arial" charset="0"/>
              </a:rPr>
              <a:t>）现在部分恢复（结</a:t>
            </a:r>
            <a:r>
              <a:rPr lang="en-US" altLang="zh-CN" sz="1000" kern="1200">
                <a:solidFill>
                  <a:srgbClr val="FFFFFF"/>
                </a:solidFill>
                <a:latin typeface="Arial" charset="0"/>
                <a:ea typeface="SimSun" charset="0"/>
                <a:cs typeface="Arial" charset="0"/>
              </a:rPr>
              <a:t>37:1-7</a:t>
            </a:r>
            <a:r>
              <a:rPr lang="zh-CN" altLang="en-US" sz="1000" kern="1200">
                <a:solidFill>
                  <a:srgbClr val="FFFFFF"/>
                </a:solidFill>
                <a:latin typeface="Arial" charset="0"/>
                <a:ea typeface="SimSun" charset="0"/>
                <a:cs typeface="Arial" charset="0"/>
              </a:rPr>
              <a:t>）</a:t>
            </a:r>
            <a:endParaRPr lang="en-US" altLang="zh-CN" sz="1000" kern="1200">
              <a:solidFill>
                <a:srgbClr val="FFFFFF"/>
              </a:solidFill>
              <a:latin typeface="Arial" charset="0"/>
              <a:ea typeface="SimSun" charset="0"/>
              <a:cs typeface="Arial" charset="0"/>
            </a:endParaRPr>
          </a:p>
        </p:txBody>
      </p:sp>
      <p:sp>
        <p:nvSpPr>
          <p:cNvPr id="212004" name="Rectangle 39"/>
          <p:cNvSpPr>
            <a:spLocks noChangeArrowheads="1"/>
          </p:cNvSpPr>
          <p:nvPr/>
        </p:nvSpPr>
        <p:spPr bwMode="auto">
          <a:xfrm>
            <a:off x="6022975" y="3429000"/>
            <a:ext cx="1357337"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基督是教会的头，教会是属灵的圣殿（</a:t>
            </a:r>
            <a:r>
              <a:rPr lang="en-US" altLang="zh-CN" sz="1000" kern="1200" dirty="0">
                <a:solidFill>
                  <a:srgbClr val="FFFFFF"/>
                </a:solidFill>
                <a:latin typeface="Arial" charset="0"/>
                <a:ea typeface="SimSun" charset="0"/>
                <a:cs typeface="Arial" charset="0"/>
              </a:rPr>
              <a:t>2:19-22; </a:t>
            </a:r>
            <a:r>
              <a:rPr lang="zh-CN" altLang="en-US" sz="1000" kern="1200" dirty="0">
                <a:solidFill>
                  <a:srgbClr val="FFFFFF"/>
                </a:solidFill>
                <a:latin typeface="Arial" charset="0"/>
                <a:ea typeface="SimSun" charset="0"/>
                <a:cs typeface="Arial" charset="0"/>
              </a:rPr>
              <a:t>林后</a:t>
            </a:r>
            <a:r>
              <a:rPr lang="en-US" altLang="zh-CN" sz="1000" kern="1200" dirty="0">
                <a:solidFill>
                  <a:srgbClr val="FFFFFF"/>
                </a:solidFill>
                <a:latin typeface="Arial" charset="0"/>
                <a:ea typeface="SimSun" charset="0"/>
                <a:cs typeface="Arial" charset="0"/>
              </a:rPr>
              <a:t>6:16)</a:t>
            </a:r>
          </a:p>
        </p:txBody>
      </p:sp>
      <p:sp>
        <p:nvSpPr>
          <p:cNvPr id="212005"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新约前三项取代摩西律法（路</a:t>
            </a:r>
            <a:r>
              <a:rPr lang="en-US" altLang="zh-CN" sz="1000" kern="1200" dirty="0">
                <a:solidFill>
                  <a:srgbClr val="FFFFFF"/>
                </a:solidFill>
                <a:latin typeface="Arial" charset="0"/>
                <a:ea typeface="SimSun" charset="0"/>
                <a:cs typeface="Arial" charset="0"/>
              </a:rPr>
              <a:t>22:20; </a:t>
            </a:r>
            <a:r>
              <a:rPr lang="zh-CN" altLang="en-US" sz="1000" kern="1200" dirty="0">
                <a:solidFill>
                  <a:srgbClr val="FFFFFF"/>
                </a:solidFill>
                <a:latin typeface="Arial" charset="0"/>
                <a:ea typeface="SimSun" charset="0"/>
                <a:cs typeface="Arial" charset="0"/>
              </a:rPr>
              <a:t>林后</a:t>
            </a:r>
            <a:r>
              <a:rPr lang="en-US" altLang="zh-CN" sz="1000" kern="1200" dirty="0">
                <a:solidFill>
                  <a:srgbClr val="FFFFFF"/>
                </a:solidFill>
                <a:latin typeface="Arial" charset="0"/>
                <a:ea typeface="SimSun" charset="0"/>
                <a:cs typeface="Arial" charset="0"/>
              </a:rPr>
              <a:t>3:6)</a:t>
            </a:r>
          </a:p>
        </p:txBody>
      </p:sp>
      <p:sp>
        <p:nvSpPr>
          <p:cNvPr id="212006"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608297" name="Line 42"/>
          <p:cNvSpPr>
            <a:spLocks noChangeShapeType="1"/>
          </p:cNvSpPr>
          <p:nvPr/>
        </p:nvSpPr>
        <p:spPr bwMode="auto">
          <a:xfrm>
            <a:off x="7675563" y="1689100"/>
            <a:ext cx="0" cy="4038600"/>
          </a:xfrm>
          <a:prstGeom prst="line">
            <a:avLst/>
          </a:prstGeom>
          <a:noFill/>
          <a:ln w="25400">
            <a:solidFill>
              <a:srgbClr val="000000"/>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212008" name="Rectangle 43"/>
          <p:cNvSpPr>
            <a:spLocks noChangeArrowheads="1"/>
          </p:cNvSpPr>
          <p:nvPr/>
        </p:nvSpPr>
        <p:spPr bwMode="auto">
          <a:xfrm>
            <a:off x="7553325" y="2115071"/>
            <a:ext cx="1590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fontAlgn="base" hangingPunct="0">
              <a:spcBef>
                <a:spcPct val="0"/>
              </a:spcBef>
              <a:spcAft>
                <a:spcPct val="0"/>
              </a:spcAft>
            </a:pPr>
            <a:r>
              <a:rPr lang="zh-CN" altLang="en-US" sz="900" kern="1200">
                <a:solidFill>
                  <a:srgbClr val="FFFFFF"/>
                </a:solidFill>
                <a:latin typeface="Arial" charset="0"/>
                <a:ea typeface="SimSun" charset="0"/>
                <a:cs typeface="Arial" charset="0"/>
              </a:rPr>
              <a:t>弥赛亚国度</a:t>
            </a:r>
          </a:p>
        </p:txBody>
      </p:sp>
      <p:sp>
        <p:nvSpPr>
          <p:cNvPr id="608299"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212010" name="Rectangle 45"/>
          <p:cNvSpPr>
            <a:spLocks noChangeArrowheads="1"/>
          </p:cNvSpPr>
          <p:nvPr/>
        </p:nvSpPr>
        <p:spPr bwMode="auto">
          <a:xfrm>
            <a:off x="7620000" y="2251596"/>
            <a:ext cx="14589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千禧年永恒</a:t>
            </a:r>
            <a:endParaRPr lang="en-US" altLang="zh-CN" sz="1000" kern="1200" dirty="0">
              <a:solidFill>
                <a:srgbClr val="FFFFFF"/>
              </a:solidFill>
              <a:latin typeface="Arial" charset="0"/>
              <a:ea typeface="SimSun" charset="0"/>
              <a:cs typeface="Arial" charset="0"/>
            </a:endParaRPr>
          </a:p>
        </p:txBody>
      </p:sp>
      <p:sp>
        <p:nvSpPr>
          <p:cNvPr id="212011" name="Rectangle 46"/>
          <p:cNvSpPr>
            <a:spLocks noChangeArrowheads="1"/>
          </p:cNvSpPr>
          <p:nvPr/>
        </p:nvSpPr>
        <p:spPr bwMode="auto">
          <a:xfrm>
            <a:off x="7627938" y="2502719"/>
            <a:ext cx="911225" cy="78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fontAlgn="base" hangingPunct="0">
              <a:spcBef>
                <a:spcPct val="0"/>
              </a:spcBef>
              <a:spcAft>
                <a:spcPct val="0"/>
              </a:spcAft>
            </a:pPr>
            <a:r>
              <a:rPr lang="zh-CN" altLang="en-US" sz="900" kern="1200" dirty="0">
                <a:solidFill>
                  <a:srgbClr val="FFFFFF"/>
                </a:solidFill>
                <a:latin typeface="Arial" charset="0"/>
                <a:ea typeface="SimSun" charset="0"/>
                <a:cs typeface="Arial" charset="0"/>
              </a:rPr>
              <a:t>完全恢复（结</a:t>
            </a:r>
            <a:r>
              <a:rPr lang="en-US" altLang="zh-CN" sz="900" kern="1200" dirty="0">
                <a:solidFill>
                  <a:srgbClr val="FFFFFF"/>
                </a:solidFill>
                <a:latin typeface="Arial" charset="0"/>
                <a:ea typeface="SimSun" charset="0"/>
                <a:cs typeface="Arial" charset="0"/>
              </a:rPr>
              <a:t>37:8-28) </a:t>
            </a:r>
            <a:r>
              <a:rPr lang="zh-CN" altLang="en-US" sz="900" kern="1200" dirty="0">
                <a:solidFill>
                  <a:srgbClr val="FFFFFF"/>
                </a:solidFill>
                <a:latin typeface="Arial" charset="0"/>
                <a:ea typeface="SimSun" charset="0"/>
                <a:cs typeface="Arial" charset="0"/>
              </a:rPr>
              <a:t>耶路撒冷世界的首府</a:t>
            </a:r>
            <a:r>
              <a:rPr lang="en-US" altLang="zh-CN" sz="900" kern="1200" dirty="0">
                <a:solidFill>
                  <a:srgbClr val="FFFFFF"/>
                </a:solidFill>
                <a:latin typeface="Arial" charset="0"/>
                <a:ea typeface="SimSun" charset="0"/>
                <a:cs typeface="Arial" charset="0"/>
              </a:rPr>
              <a:t>(</a:t>
            </a:r>
            <a:r>
              <a:rPr lang="zh-CN" altLang="en-US" sz="900" kern="1200" dirty="0">
                <a:solidFill>
                  <a:srgbClr val="FFFFFF"/>
                </a:solidFill>
                <a:latin typeface="Arial" charset="0"/>
                <a:ea typeface="SimSun" charset="0"/>
                <a:cs typeface="Arial" charset="0"/>
              </a:rPr>
              <a:t>赛 </a:t>
            </a:r>
            <a:r>
              <a:rPr lang="en-US" altLang="zh-CN" sz="900" kern="1200" dirty="0">
                <a:solidFill>
                  <a:srgbClr val="FFFFFF"/>
                </a:solidFill>
                <a:latin typeface="Arial" charset="0"/>
                <a:ea typeface="SimSun" charset="0"/>
                <a:cs typeface="Arial" charset="0"/>
              </a:rPr>
              <a:t>2:1-5)</a:t>
            </a:r>
          </a:p>
        </p:txBody>
      </p:sp>
      <p:sp>
        <p:nvSpPr>
          <p:cNvPr id="212012" name="Rectangle 47"/>
          <p:cNvSpPr>
            <a:spLocks noChangeArrowheads="1"/>
          </p:cNvSpPr>
          <p:nvPr/>
        </p:nvSpPr>
        <p:spPr bwMode="auto">
          <a:xfrm>
            <a:off x="8380413" y="2633663"/>
            <a:ext cx="800099"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新耶路撒冷</a:t>
            </a:r>
          </a:p>
          <a:p>
            <a:pPr algn="ctr" defTabSz="457200" eaLnBrk="0" fontAlgn="base" hangingPunct="0">
              <a:spcBef>
                <a:spcPct val="0"/>
              </a:spcBef>
              <a:spcAft>
                <a:spcPct val="0"/>
              </a:spcAft>
            </a:pPr>
            <a:r>
              <a:rPr lang="en-US" altLang="zh-CN" sz="1000" kern="1200" dirty="0">
                <a:solidFill>
                  <a:srgbClr val="FFFFFF"/>
                </a:solidFill>
                <a:latin typeface="Arial" charset="0"/>
                <a:ea typeface="SimSun" charset="0"/>
                <a:cs typeface="Arial" charset="0"/>
              </a:rPr>
              <a:t>(</a:t>
            </a:r>
            <a:r>
              <a:rPr lang="zh-CN" altLang="en-US" sz="1000" kern="1200" dirty="0">
                <a:solidFill>
                  <a:srgbClr val="FFFFFF"/>
                </a:solidFill>
                <a:latin typeface="Arial" charset="0"/>
                <a:ea typeface="SimSun" charset="0"/>
                <a:cs typeface="Arial" charset="0"/>
              </a:rPr>
              <a:t>启</a:t>
            </a:r>
            <a:r>
              <a:rPr lang="en-US" altLang="zh-CN" sz="1000" kern="1200" dirty="0">
                <a:solidFill>
                  <a:srgbClr val="FFFFFF"/>
                </a:solidFill>
                <a:latin typeface="Arial" charset="0"/>
                <a:ea typeface="SimSun" charset="0"/>
                <a:cs typeface="Arial" charset="0"/>
              </a:rPr>
              <a:t> 21)</a:t>
            </a:r>
          </a:p>
        </p:txBody>
      </p:sp>
      <p:sp>
        <p:nvSpPr>
          <p:cNvPr id="212013"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fontAlgn="base" hangingPunct="0">
              <a:spcBef>
                <a:spcPct val="0"/>
              </a:spcBef>
              <a:spcAft>
                <a:spcPct val="0"/>
              </a:spcAft>
            </a:pPr>
            <a:r>
              <a:rPr lang="zh-CN" altLang="en-US" sz="1000" kern="1200">
                <a:solidFill>
                  <a:srgbClr val="FFFFFF"/>
                </a:solidFill>
                <a:latin typeface="Arial" charset="0"/>
                <a:ea typeface="SimSun" charset="0"/>
                <a:cs typeface="Arial" charset="0"/>
              </a:rPr>
              <a:t>基督作王与众圣徒统治全世界</a:t>
            </a:r>
            <a:endParaRPr lang="en-US" altLang="zh-CN" sz="1000" kern="1200">
              <a:solidFill>
                <a:srgbClr val="FFFFFF"/>
              </a:solidFill>
              <a:latin typeface="Arial" charset="0"/>
              <a:ea typeface="SimSun" charset="0"/>
              <a:cs typeface="Arial" charset="0"/>
            </a:endParaRPr>
          </a:p>
        </p:txBody>
      </p:sp>
      <p:sp>
        <p:nvSpPr>
          <p:cNvPr id="212014" name="Rectangle 49"/>
          <p:cNvSpPr>
            <a:spLocks noChangeArrowheads="1"/>
          </p:cNvSpPr>
          <p:nvPr/>
        </p:nvSpPr>
        <p:spPr bwMode="auto">
          <a:xfrm>
            <a:off x="7818438" y="836712"/>
            <a:ext cx="1290066"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基督与众圣徒一同掌权（弗</a:t>
            </a:r>
            <a:r>
              <a:rPr lang="en-US" altLang="zh-CN" sz="1000" kern="1200" dirty="0">
                <a:solidFill>
                  <a:srgbClr val="FFFFFF"/>
                </a:solidFill>
                <a:latin typeface="Arial" charset="0"/>
                <a:ea typeface="SimSun" charset="0"/>
                <a:cs typeface="Arial" charset="0"/>
              </a:rPr>
              <a:t>1:9-10; </a:t>
            </a:r>
            <a:r>
              <a:rPr lang="zh-CN" altLang="en-US" sz="1000" kern="1200" dirty="0">
                <a:solidFill>
                  <a:srgbClr val="FFFFFF"/>
                </a:solidFill>
                <a:latin typeface="Arial" charset="0"/>
                <a:ea typeface="SimSun" charset="0"/>
                <a:cs typeface="Arial" charset="0"/>
              </a:rPr>
              <a:t>启</a:t>
            </a:r>
            <a:r>
              <a:rPr lang="en-US" altLang="zh-CN" sz="1000" kern="1200" dirty="0">
                <a:solidFill>
                  <a:srgbClr val="FFFFFF"/>
                </a:solidFill>
                <a:latin typeface="Arial" charset="0"/>
                <a:ea typeface="SimSun" charset="0"/>
                <a:cs typeface="Arial" charset="0"/>
              </a:rPr>
              <a:t>20:1-6; 22:5</a:t>
            </a:r>
            <a:r>
              <a:rPr lang="zh-CN" altLang="en-US" sz="1000" kern="1200" dirty="0">
                <a:solidFill>
                  <a:srgbClr val="FFFFFF"/>
                </a:solidFill>
                <a:latin typeface="Arial" charset="0"/>
                <a:ea typeface="SimSun" charset="0"/>
                <a:cs typeface="Arial" charset="0"/>
              </a:rPr>
              <a:t>下）</a:t>
            </a:r>
            <a:endParaRPr lang="en-US" altLang="zh-CN" sz="1000" kern="1200" dirty="0">
              <a:solidFill>
                <a:srgbClr val="FFFFFF"/>
              </a:solidFill>
              <a:latin typeface="Arial" charset="0"/>
              <a:ea typeface="SimSun" charset="0"/>
              <a:cs typeface="Arial" charset="0"/>
            </a:endParaRPr>
          </a:p>
        </p:txBody>
      </p:sp>
      <p:grpSp>
        <p:nvGrpSpPr>
          <p:cNvPr id="212015" name="Group 50"/>
          <p:cNvGrpSpPr>
            <a:grpSpLocks/>
          </p:cNvGrpSpPr>
          <p:nvPr/>
        </p:nvGrpSpPr>
        <p:grpSpPr bwMode="auto">
          <a:xfrm>
            <a:off x="4648200" y="5105400"/>
            <a:ext cx="76200" cy="304800"/>
            <a:chOff x="2928" y="3216"/>
            <a:chExt cx="48" cy="192"/>
          </a:xfrm>
        </p:grpSpPr>
        <p:sp>
          <p:nvSpPr>
            <p:cNvPr id="60835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60835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60835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grpSp>
      <p:grpSp>
        <p:nvGrpSpPr>
          <p:cNvPr id="212016" name="Group 54"/>
          <p:cNvGrpSpPr>
            <a:grpSpLocks/>
          </p:cNvGrpSpPr>
          <p:nvPr/>
        </p:nvGrpSpPr>
        <p:grpSpPr bwMode="auto">
          <a:xfrm>
            <a:off x="4876800" y="5426075"/>
            <a:ext cx="76200" cy="212725"/>
            <a:chOff x="3072" y="3418"/>
            <a:chExt cx="48" cy="134"/>
          </a:xfrm>
        </p:grpSpPr>
        <p:sp>
          <p:nvSpPr>
            <p:cNvPr id="60835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60835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60835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grpSp>
      <p:sp>
        <p:nvSpPr>
          <p:cNvPr id="212017"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fontAlgn="base" hangingPunct="0">
              <a:spcBef>
                <a:spcPct val="0"/>
              </a:spcBef>
              <a:spcAft>
                <a:spcPct val="0"/>
              </a:spcAft>
            </a:pPr>
            <a:r>
              <a:rPr lang="zh-CN" altLang="en-US" sz="1600" kern="1200" dirty="0">
                <a:solidFill>
                  <a:srgbClr val="FFFFFF"/>
                </a:solidFill>
                <a:latin typeface="Arial" panose="020B0604020202020204" pitchFamily="34" charset="0"/>
                <a:ea typeface="SimSun" charset="0"/>
                <a:cs typeface="Arial" charset="0"/>
              </a:rPr>
              <a:t>土地</a:t>
            </a:r>
          </a:p>
        </p:txBody>
      </p:sp>
      <p:sp>
        <p:nvSpPr>
          <p:cNvPr id="212018"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fontAlgn="base" hangingPunct="0">
              <a:spcBef>
                <a:spcPct val="0"/>
              </a:spcBef>
              <a:spcAft>
                <a:spcPct val="0"/>
              </a:spcAft>
            </a:pPr>
            <a:r>
              <a:rPr lang="zh-CN" altLang="en-US" sz="1600" kern="1200" dirty="0">
                <a:solidFill>
                  <a:srgbClr val="FFFFFF"/>
                </a:solidFill>
                <a:latin typeface="Arial" panose="020B0604020202020204" pitchFamily="34" charset="0"/>
                <a:ea typeface="SimSun" charset="0"/>
                <a:cs typeface="Arial" charset="0"/>
              </a:rPr>
              <a:t>后裔</a:t>
            </a:r>
          </a:p>
        </p:txBody>
      </p:sp>
      <p:sp>
        <p:nvSpPr>
          <p:cNvPr id="212019"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fontAlgn="base" hangingPunct="0">
              <a:spcBef>
                <a:spcPct val="0"/>
              </a:spcBef>
              <a:spcAft>
                <a:spcPct val="0"/>
              </a:spcAft>
            </a:pPr>
            <a:r>
              <a:rPr lang="zh-CN" altLang="en-US" sz="1600" kern="1200" dirty="0">
                <a:solidFill>
                  <a:srgbClr val="FFFFFF"/>
                </a:solidFill>
                <a:latin typeface="Arial" panose="020B0604020202020204" pitchFamily="34" charset="0"/>
                <a:ea typeface="SimSun" charset="0"/>
                <a:cs typeface="Arial" charset="0"/>
              </a:rPr>
              <a:t>祝福</a:t>
            </a:r>
          </a:p>
        </p:txBody>
      </p:sp>
      <p:sp>
        <p:nvSpPr>
          <p:cNvPr id="212020"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fontAlgn="base" hangingPunct="0">
              <a:spcBef>
                <a:spcPct val="0"/>
              </a:spcBef>
              <a:spcAft>
                <a:spcPct val="0"/>
              </a:spcAft>
            </a:pPr>
            <a:r>
              <a:rPr lang="zh-CN" altLang="en-US" sz="1000" b="1" kern="1200">
                <a:solidFill>
                  <a:srgbClr val="FFFFFF"/>
                </a:solidFill>
                <a:latin typeface="Arial" charset="0"/>
                <a:ea typeface="SimSun" charset="0"/>
                <a:cs typeface="Arial" charset="0"/>
              </a:rPr>
              <a:t>创世记 </a:t>
            </a:r>
            <a:r>
              <a:rPr lang="en-US" altLang="zh-CN" sz="1000" b="1" kern="1200">
                <a:solidFill>
                  <a:srgbClr val="FFFFFF"/>
                </a:solidFill>
                <a:latin typeface="Arial" charset="0"/>
                <a:ea typeface="SimSun" charset="0"/>
                <a:cs typeface="Arial" charset="0"/>
              </a:rPr>
              <a:t>12:1-3</a:t>
            </a:r>
          </a:p>
        </p:txBody>
      </p:sp>
      <p:sp>
        <p:nvSpPr>
          <p:cNvPr id="212021"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fontAlgn="base" hangingPunct="0">
              <a:spcBef>
                <a:spcPct val="0"/>
              </a:spcBef>
              <a:spcAft>
                <a:spcPct val="0"/>
              </a:spcAft>
            </a:pPr>
            <a:r>
              <a:rPr lang="en-US" altLang="zh-CN" sz="1000" kern="1200">
                <a:solidFill>
                  <a:srgbClr val="FFFFFF"/>
                </a:solidFill>
                <a:latin typeface="Arial" charset="0"/>
                <a:ea typeface="SimSun" charset="0"/>
                <a:cs typeface="Arial" charset="0"/>
              </a:rPr>
              <a:t> </a:t>
            </a:r>
            <a:r>
              <a:rPr lang="zh-CN" altLang="en-US" sz="1000" kern="1200">
                <a:solidFill>
                  <a:srgbClr val="FFFFFF"/>
                </a:solidFill>
                <a:latin typeface="Arial" charset="0"/>
                <a:ea typeface="SimSun" charset="0"/>
                <a:cs typeface="Arial" charset="0"/>
              </a:rPr>
              <a:t>基督将国度呈递给天父（林前</a:t>
            </a:r>
            <a:r>
              <a:rPr lang="en-US" altLang="zh-CN" sz="1000" kern="1200">
                <a:solidFill>
                  <a:srgbClr val="FFFFFF"/>
                </a:solidFill>
                <a:latin typeface="Arial" charset="0"/>
                <a:ea typeface="SimSun" charset="0"/>
                <a:cs typeface="Arial" charset="0"/>
              </a:rPr>
              <a:t>15:24</a:t>
            </a:r>
            <a:r>
              <a:rPr lang="zh-CN" altLang="en-US" sz="1000" kern="1200">
                <a:solidFill>
                  <a:srgbClr val="FFFFFF"/>
                </a:solidFill>
                <a:latin typeface="Arial" charset="0"/>
                <a:ea typeface="SimSun" charset="0"/>
                <a:cs typeface="Arial" charset="0"/>
              </a:rPr>
              <a:t>）</a:t>
            </a:r>
            <a:endParaRPr lang="en-US" altLang="zh-CN" sz="1000" kern="1200">
              <a:solidFill>
                <a:srgbClr val="FFFFFF"/>
              </a:solidFill>
              <a:latin typeface="Arial" charset="0"/>
              <a:ea typeface="SimSun" charset="0"/>
              <a:cs typeface="Arial" charset="0"/>
            </a:endParaRPr>
          </a:p>
        </p:txBody>
      </p:sp>
      <p:grpSp>
        <p:nvGrpSpPr>
          <p:cNvPr id="212022" name="Group 63"/>
          <p:cNvGrpSpPr>
            <a:grpSpLocks/>
          </p:cNvGrpSpPr>
          <p:nvPr/>
        </p:nvGrpSpPr>
        <p:grpSpPr bwMode="auto">
          <a:xfrm>
            <a:off x="7823200" y="1676400"/>
            <a:ext cx="611188" cy="450850"/>
            <a:chOff x="4928" y="1056"/>
            <a:chExt cx="385" cy="284"/>
          </a:xfrm>
        </p:grpSpPr>
        <p:sp>
          <p:nvSpPr>
            <p:cNvPr id="608349"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212061"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2062"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608352" name="Line 67"/>
            <p:cNvSpPr>
              <a:spLocks noChangeShapeType="1"/>
            </p:cNvSpPr>
            <p:nvPr/>
          </p:nvSpPr>
          <p:spPr bwMode="auto">
            <a:xfrm>
              <a:off x="4928" y="1248"/>
              <a:ext cx="0" cy="48"/>
            </a:xfrm>
            <a:prstGeom prst="line">
              <a:avLst/>
            </a:prstGeom>
            <a:noFill/>
            <a:ln w="12700">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608353" name="Line 68"/>
            <p:cNvSpPr>
              <a:spLocks noChangeShapeType="1"/>
            </p:cNvSpPr>
            <p:nvPr/>
          </p:nvSpPr>
          <p:spPr bwMode="auto">
            <a:xfrm>
              <a:off x="5312" y="1248"/>
              <a:ext cx="0" cy="48"/>
            </a:xfrm>
            <a:prstGeom prst="line">
              <a:avLst/>
            </a:prstGeom>
            <a:noFill/>
            <a:ln w="12700">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grpSp>
      <p:grpSp>
        <p:nvGrpSpPr>
          <p:cNvPr id="212023" name="Group 69"/>
          <p:cNvGrpSpPr>
            <a:grpSpLocks/>
          </p:cNvGrpSpPr>
          <p:nvPr/>
        </p:nvGrpSpPr>
        <p:grpSpPr bwMode="auto">
          <a:xfrm>
            <a:off x="4800600" y="5203825"/>
            <a:ext cx="1184275" cy="104775"/>
            <a:chOff x="3024" y="3278"/>
            <a:chExt cx="746" cy="66"/>
          </a:xfrm>
        </p:grpSpPr>
        <p:sp>
          <p:nvSpPr>
            <p:cNvPr id="60834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21205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grpSp>
      <p:grpSp>
        <p:nvGrpSpPr>
          <p:cNvPr id="212024" name="Group 72"/>
          <p:cNvGrpSpPr>
            <a:grpSpLocks/>
          </p:cNvGrpSpPr>
          <p:nvPr/>
        </p:nvGrpSpPr>
        <p:grpSpPr bwMode="auto">
          <a:xfrm>
            <a:off x="4954588" y="5489575"/>
            <a:ext cx="3001962" cy="104775"/>
            <a:chOff x="3168" y="3458"/>
            <a:chExt cx="1891" cy="66"/>
          </a:xfrm>
        </p:grpSpPr>
        <p:sp>
          <p:nvSpPr>
            <p:cNvPr id="608345"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212057"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grpSp>
      <p:sp>
        <p:nvSpPr>
          <p:cNvPr id="212025" name="Rectangle 75"/>
          <p:cNvSpPr>
            <a:spLocks noChangeArrowheads="1"/>
          </p:cNvSpPr>
          <p:nvPr/>
        </p:nvSpPr>
        <p:spPr bwMode="auto">
          <a:xfrm>
            <a:off x="0" y="6400800"/>
            <a:ext cx="9177338" cy="393700"/>
          </a:xfrm>
          <a:prstGeom prst="rect">
            <a:avLst/>
          </a:prstGeom>
          <a:solidFill>
            <a:schemeClr val="tx2"/>
          </a:solidFill>
          <a:ln w="12700">
            <a:solidFill>
              <a:schemeClr val="tx1"/>
            </a:solidFill>
            <a:miter lim="800000"/>
            <a:headEnd/>
            <a:tailEnd/>
          </a:ln>
        </p:spPr>
        <p:txBody>
          <a:bodyPr wrap="none" anchor="ctr"/>
          <a:lstStyle/>
          <a:p>
            <a:pPr algn="ctr" defTabSz="457200" eaLnBrk="0" fontAlgn="base" hangingPunct="0">
              <a:spcBef>
                <a:spcPct val="0"/>
              </a:spcBef>
              <a:spcAft>
                <a:spcPct val="0"/>
              </a:spcAft>
            </a:pPr>
            <a:r>
              <a:rPr lang="zh-CN" altLang="en-US" sz="1200" b="1" kern="1200">
                <a:solidFill>
                  <a:srgbClr val="000A0D"/>
                </a:solidFill>
                <a:latin typeface="Arial" charset="0"/>
                <a:ea typeface="SimSun" charset="0"/>
                <a:cs typeface="Arial" charset="0"/>
              </a:rPr>
              <a:t>经文突出强调双重国度之约。以色列的角色从亚伯拉罕到基督其内涵延伸至教会（继续中），而教会并非指“新以色列人”</a:t>
            </a:r>
            <a:r>
              <a:rPr lang="en-US" altLang="zh-CN" sz="1200" b="1" kern="1200">
                <a:solidFill>
                  <a:srgbClr val="000A0D"/>
                </a:solidFill>
                <a:latin typeface="Arial" charset="0"/>
                <a:ea typeface="SimSun" charset="0"/>
                <a:cs typeface="Arial" charset="0"/>
              </a:rPr>
              <a:t/>
            </a:r>
            <a:br>
              <a:rPr lang="en-US" altLang="zh-CN" sz="1200" b="1" kern="1200">
                <a:solidFill>
                  <a:srgbClr val="000A0D"/>
                </a:solidFill>
                <a:latin typeface="Arial" charset="0"/>
                <a:ea typeface="SimSun" charset="0"/>
                <a:cs typeface="Arial" charset="0"/>
              </a:rPr>
            </a:br>
            <a:r>
              <a:rPr lang="zh-CN" altLang="en-US" sz="1200" b="1" kern="1200">
                <a:solidFill>
                  <a:srgbClr val="000A0D"/>
                </a:solidFill>
                <a:latin typeface="Arial" charset="0"/>
                <a:ea typeface="SimSun" charset="0"/>
                <a:cs typeface="Arial" charset="0"/>
              </a:rPr>
              <a:t>（不连续）以便取代以色列民族。以色列将在基督第二次降临时信靠基督从而再现其世界显赫地位。</a:t>
            </a:r>
            <a:endParaRPr lang="en-US" altLang="zh-CN" sz="1200" b="1" kern="1200">
              <a:solidFill>
                <a:srgbClr val="000A0D"/>
              </a:solidFill>
              <a:latin typeface="Arial" charset="0"/>
              <a:ea typeface="SimSun" charset="0"/>
              <a:cs typeface="Arial" charset="0"/>
            </a:endParaRPr>
          </a:p>
        </p:txBody>
      </p:sp>
      <p:sp>
        <p:nvSpPr>
          <p:cNvPr id="212026"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fontAlgn="base" hangingPunct="0">
              <a:spcBef>
                <a:spcPct val="0"/>
              </a:spcBef>
              <a:spcAft>
                <a:spcPct val="0"/>
              </a:spcAft>
            </a:pPr>
            <a:r>
              <a:rPr lang="zh-CN" altLang="en-US" sz="900" kern="1200">
                <a:solidFill>
                  <a:srgbClr val="FFFFFF"/>
                </a:solidFill>
                <a:latin typeface="Arial" charset="0"/>
                <a:ea typeface="SimSun" charset="0"/>
                <a:cs typeface="Arial" charset="0"/>
              </a:rPr>
              <a:t>以色列</a:t>
            </a:r>
          </a:p>
        </p:txBody>
      </p:sp>
      <p:sp>
        <p:nvSpPr>
          <p:cNvPr id="212027"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fontAlgn="base" hangingPunct="0">
              <a:spcBef>
                <a:spcPct val="0"/>
              </a:spcBef>
              <a:spcAft>
                <a:spcPct val="0"/>
              </a:spcAft>
            </a:pPr>
            <a:r>
              <a:rPr lang="zh-CN" altLang="en-US" sz="900" kern="1200">
                <a:solidFill>
                  <a:srgbClr val="FFFFFF"/>
                </a:solidFill>
                <a:latin typeface="Arial" charset="0"/>
                <a:ea typeface="SimSun" charset="0"/>
                <a:cs typeface="Arial" charset="0"/>
              </a:rPr>
              <a:t>教会</a:t>
            </a:r>
          </a:p>
        </p:txBody>
      </p:sp>
      <p:sp>
        <p:nvSpPr>
          <p:cNvPr id="212028"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fontAlgn="base" hangingPunct="0">
              <a:spcBef>
                <a:spcPct val="0"/>
              </a:spcBef>
              <a:spcAft>
                <a:spcPct val="0"/>
              </a:spcAft>
            </a:pPr>
            <a:r>
              <a:rPr lang="zh-CN" altLang="en-US" sz="800" kern="1200">
                <a:solidFill>
                  <a:srgbClr val="FFFFFF"/>
                </a:solidFill>
                <a:latin typeface="Arial" charset="0"/>
                <a:ea typeface="SimSun" charset="0"/>
                <a:cs typeface="Arial" charset="0"/>
              </a:rPr>
              <a:t>民族的焦点</a:t>
            </a:r>
            <a:r>
              <a:rPr lang="en-US" altLang="zh-CN" sz="800" kern="1200">
                <a:solidFill>
                  <a:srgbClr val="FFFFFF"/>
                </a:solidFill>
                <a:latin typeface="Arial" charset="0"/>
                <a:ea typeface="SimSun" charset="0"/>
                <a:cs typeface="Arial" charset="0"/>
              </a:rPr>
              <a:t>)</a:t>
            </a:r>
          </a:p>
        </p:txBody>
      </p:sp>
      <p:graphicFrame>
        <p:nvGraphicFramePr>
          <p:cNvPr id="212029"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1070" name="Microsoft ClipArt Gallery" r:id="rId4" imgW="2120900" imgH="2108200" progId="">
                  <p:embed/>
                </p:oleObj>
              </mc:Choice>
              <mc:Fallback>
                <p:oleObj name="Microsoft ClipArt Gallery" r:id="rId4" imgW="2120900" imgH="210820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12030"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fontAlgn="base" hangingPunct="0">
              <a:spcBef>
                <a:spcPct val="0"/>
              </a:spcBef>
              <a:spcAft>
                <a:spcPct val="0"/>
              </a:spcAft>
            </a:pPr>
            <a:r>
              <a:rPr lang="en-US" altLang="zh-CN" sz="1000" kern="1200">
                <a:solidFill>
                  <a:srgbClr val="FFFFFF"/>
                </a:solidFill>
                <a:latin typeface="Arial" charset="0"/>
                <a:ea typeface="SimSun" charset="0"/>
                <a:cs typeface="Arial" charset="0"/>
              </a:rPr>
              <a:t>“</a:t>
            </a:r>
            <a:r>
              <a:rPr lang="zh-CN" altLang="en-US" sz="1000" kern="1200">
                <a:solidFill>
                  <a:srgbClr val="FFFFFF"/>
                </a:solidFill>
                <a:latin typeface="Arial" charset="0"/>
                <a:ea typeface="SimSun" charset="0"/>
                <a:cs typeface="Arial" charset="0"/>
              </a:rPr>
              <a:t>新人” </a:t>
            </a:r>
            <a:r>
              <a:rPr lang="en-US" altLang="zh-CN" sz="1000" kern="1200">
                <a:solidFill>
                  <a:srgbClr val="FFFFFF"/>
                </a:solidFill>
                <a:latin typeface="Arial" charset="0"/>
                <a:ea typeface="SimSun" charset="0"/>
                <a:cs typeface="Arial" charset="0"/>
              </a:rPr>
              <a:t>(</a:t>
            </a:r>
            <a:r>
              <a:rPr lang="zh-CN" altLang="en-US" sz="1000" kern="1200">
                <a:solidFill>
                  <a:srgbClr val="FFFFFF"/>
                </a:solidFill>
                <a:latin typeface="Arial" charset="0"/>
                <a:ea typeface="SimSun" charset="0"/>
                <a:cs typeface="Arial" charset="0"/>
              </a:rPr>
              <a:t>弗</a:t>
            </a:r>
            <a:r>
              <a:rPr lang="en-US" altLang="zh-CN" sz="1000" kern="1200">
                <a:solidFill>
                  <a:srgbClr val="FFFFFF"/>
                </a:solidFill>
                <a:latin typeface="Arial" charset="0"/>
                <a:ea typeface="SimSun" charset="0"/>
                <a:cs typeface="Arial" charset="0"/>
              </a:rPr>
              <a:t>2:15)</a:t>
            </a:r>
          </a:p>
        </p:txBody>
      </p:sp>
      <p:sp>
        <p:nvSpPr>
          <p:cNvPr id="608320" name="Line 81"/>
          <p:cNvSpPr>
            <a:spLocks noChangeShapeType="1"/>
          </p:cNvSpPr>
          <p:nvPr/>
        </p:nvSpPr>
        <p:spPr bwMode="auto">
          <a:xfrm>
            <a:off x="5783263" y="2116138"/>
            <a:ext cx="7937" cy="2379662"/>
          </a:xfrm>
          <a:prstGeom prst="line">
            <a:avLst/>
          </a:prstGeom>
          <a:noFill/>
          <a:ln w="12700">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212032"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第五版</a:t>
            </a:r>
          </a:p>
          <a:p>
            <a:pPr algn="just" defTabSz="457200" eaLnBrk="0" fontAlgn="base" hangingPunct="0">
              <a:spcBef>
                <a:spcPct val="0"/>
              </a:spcBef>
              <a:spcAft>
                <a:spcPct val="0"/>
              </a:spcAft>
            </a:pPr>
            <a:r>
              <a:rPr lang="en-US" altLang="zh-CN" sz="1000" kern="1200" dirty="0">
                <a:solidFill>
                  <a:srgbClr val="FFFFFF"/>
                </a:solidFill>
                <a:latin typeface="Arial" charset="0"/>
                <a:ea typeface="SimSun" charset="0"/>
                <a:cs typeface="Arial" charset="0"/>
              </a:rPr>
              <a:t>2015</a:t>
            </a:r>
            <a:r>
              <a:rPr lang="zh-CN" altLang="en-US" sz="1000" kern="1200" dirty="0">
                <a:solidFill>
                  <a:srgbClr val="FFFFFF"/>
                </a:solidFill>
                <a:latin typeface="Arial" charset="0"/>
                <a:ea typeface="SimSun" charset="0"/>
                <a:cs typeface="Arial" charset="0"/>
              </a:rPr>
              <a:t>年</a:t>
            </a:r>
            <a:r>
              <a:rPr lang="en-US" altLang="zh-CN" sz="1000" kern="1200" dirty="0">
                <a:solidFill>
                  <a:srgbClr val="FFFFFF"/>
                </a:solidFill>
                <a:latin typeface="Arial" charset="0"/>
                <a:ea typeface="SimSun" charset="0"/>
                <a:cs typeface="Arial" charset="0"/>
              </a:rPr>
              <a:t>7</a:t>
            </a:r>
            <a:r>
              <a:rPr lang="zh-CN" altLang="en-US" sz="1000" kern="1200" dirty="0">
                <a:solidFill>
                  <a:srgbClr val="FFFFFF"/>
                </a:solidFill>
                <a:latin typeface="Arial" charset="0"/>
                <a:ea typeface="SimSun" charset="0"/>
                <a:cs typeface="Arial" charset="0"/>
              </a:rPr>
              <a:t>月</a:t>
            </a:r>
            <a:r>
              <a:rPr lang="en-US" altLang="zh-CN" sz="1000" kern="1200" dirty="0">
                <a:solidFill>
                  <a:srgbClr val="FFFFFF"/>
                </a:solidFill>
                <a:latin typeface="Arial" charset="0"/>
                <a:ea typeface="SimSun" charset="0"/>
                <a:cs typeface="Arial" charset="0"/>
              </a:rPr>
              <a:t>17</a:t>
            </a:r>
            <a:r>
              <a:rPr lang="zh-CN" altLang="en-US" sz="1000" kern="1200" dirty="0">
                <a:solidFill>
                  <a:srgbClr val="FFFFFF"/>
                </a:solidFill>
                <a:latin typeface="Arial" charset="0"/>
                <a:ea typeface="SimSun" charset="0"/>
                <a:cs typeface="Arial" charset="0"/>
              </a:rPr>
              <a:t>日</a:t>
            </a:r>
            <a:endParaRPr lang="en-US" altLang="zh-CN" sz="1000" kern="1200" dirty="0">
              <a:solidFill>
                <a:srgbClr val="FFFFFF"/>
              </a:solidFill>
              <a:latin typeface="Arial" charset="0"/>
              <a:ea typeface="SimSun" charset="0"/>
              <a:cs typeface="Arial" charset="0"/>
            </a:endParaRPr>
          </a:p>
        </p:txBody>
      </p:sp>
      <p:grpSp>
        <p:nvGrpSpPr>
          <p:cNvPr id="212033" name="Group 83"/>
          <p:cNvGrpSpPr>
            <a:grpSpLocks/>
          </p:cNvGrpSpPr>
          <p:nvPr/>
        </p:nvGrpSpPr>
        <p:grpSpPr bwMode="auto">
          <a:xfrm>
            <a:off x="1387475" y="2087563"/>
            <a:ext cx="165100" cy="176212"/>
            <a:chOff x="874" y="1315"/>
            <a:chExt cx="104" cy="111"/>
          </a:xfrm>
        </p:grpSpPr>
        <p:sp>
          <p:nvSpPr>
            <p:cNvPr id="212054"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2055"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grpSp>
      <p:grpSp>
        <p:nvGrpSpPr>
          <p:cNvPr id="212034" name="Group 86"/>
          <p:cNvGrpSpPr>
            <a:grpSpLocks/>
          </p:cNvGrpSpPr>
          <p:nvPr/>
        </p:nvGrpSpPr>
        <p:grpSpPr bwMode="auto">
          <a:xfrm>
            <a:off x="2305050" y="3333750"/>
            <a:ext cx="288925" cy="222250"/>
            <a:chOff x="1452" y="2100"/>
            <a:chExt cx="182" cy="140"/>
          </a:xfrm>
        </p:grpSpPr>
        <p:sp>
          <p:nvSpPr>
            <p:cNvPr id="608338"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212050"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2051"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608341" name="Line 90"/>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sp>
          <p:nvSpPr>
            <p:cNvPr id="608342" name="Line 91"/>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defTabSz="457200" fontAlgn="base">
                <a:spcBef>
                  <a:spcPct val="0"/>
                </a:spcBef>
                <a:spcAft>
                  <a:spcPct val="0"/>
                </a:spcAft>
                <a:defRPr/>
              </a:pPr>
              <a:endParaRPr lang="en-US" sz="1800" kern="1200">
                <a:solidFill>
                  <a:srgbClr val="FFFFFF"/>
                </a:solidFill>
                <a:latin typeface="Arial" charset="0"/>
                <a:ea typeface="ＭＳ Ｐゴシック" charset="0"/>
                <a:cs typeface="Arial" charset="0"/>
              </a:endParaRPr>
            </a:p>
          </p:txBody>
        </p:sp>
      </p:grpSp>
      <p:grpSp>
        <p:nvGrpSpPr>
          <p:cNvPr id="212035" name="Group 92"/>
          <p:cNvGrpSpPr>
            <a:grpSpLocks/>
          </p:cNvGrpSpPr>
          <p:nvPr/>
        </p:nvGrpSpPr>
        <p:grpSpPr bwMode="auto">
          <a:xfrm>
            <a:off x="1609725" y="1535113"/>
            <a:ext cx="298450" cy="238125"/>
            <a:chOff x="1118" y="900"/>
            <a:chExt cx="188" cy="150"/>
          </a:xfrm>
        </p:grpSpPr>
        <p:grpSp>
          <p:nvGrpSpPr>
            <p:cNvPr id="212043" name="Group 93"/>
            <p:cNvGrpSpPr>
              <a:grpSpLocks/>
            </p:cNvGrpSpPr>
            <p:nvPr/>
          </p:nvGrpSpPr>
          <p:grpSpPr bwMode="auto">
            <a:xfrm>
              <a:off x="1118" y="900"/>
              <a:ext cx="84" cy="150"/>
              <a:chOff x="1118" y="900"/>
              <a:chExt cx="84" cy="150"/>
            </a:xfrm>
          </p:grpSpPr>
          <p:sp>
            <p:nvSpPr>
              <p:cNvPr id="212047"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2048"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grpSp>
        <p:grpSp>
          <p:nvGrpSpPr>
            <p:cNvPr id="212044" name="Group 96"/>
            <p:cNvGrpSpPr>
              <a:grpSpLocks/>
            </p:cNvGrpSpPr>
            <p:nvPr/>
          </p:nvGrpSpPr>
          <p:grpSpPr bwMode="auto">
            <a:xfrm>
              <a:off x="1222" y="900"/>
              <a:ext cx="84" cy="150"/>
              <a:chOff x="1222" y="900"/>
              <a:chExt cx="84" cy="150"/>
            </a:xfrm>
          </p:grpSpPr>
          <p:sp>
            <p:nvSpPr>
              <p:cNvPr id="212045"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sp>
            <p:nvSpPr>
              <p:cNvPr id="212046"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fontAlgn="base" hangingPunct="0">
                  <a:spcBef>
                    <a:spcPct val="0"/>
                  </a:spcBef>
                  <a:spcAft>
                    <a:spcPct val="0"/>
                  </a:spcAft>
                </a:pPr>
                <a:endParaRPr lang="zh-CN" altLang="en-US" sz="2400" kern="1200">
                  <a:solidFill>
                    <a:srgbClr val="FFFFFF"/>
                  </a:solidFill>
                  <a:latin typeface="Arial" charset="0"/>
                  <a:ea typeface="SimSun" charset="0"/>
                  <a:cs typeface="Arial" charset="0"/>
                </a:endParaRPr>
              </a:p>
            </p:txBody>
          </p:sp>
        </p:grpSp>
      </p:grpSp>
      <p:sp>
        <p:nvSpPr>
          <p:cNvPr id="212036" name="Rectangle 99"/>
          <p:cNvSpPr>
            <a:spLocks noChangeArrowheads="1"/>
          </p:cNvSpPr>
          <p:nvPr/>
        </p:nvSpPr>
        <p:spPr bwMode="auto">
          <a:xfrm>
            <a:off x="7667625" y="4508500"/>
            <a:ext cx="8651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fontAlgn="base" hangingPunct="0">
              <a:spcBef>
                <a:spcPct val="0"/>
              </a:spcBef>
              <a:spcAft>
                <a:spcPct val="0"/>
              </a:spcAft>
            </a:pPr>
            <a:r>
              <a:rPr lang="zh-CN" altLang="en-US" sz="1000" b="1" kern="1200">
                <a:latin typeface="Arial" charset="0"/>
                <a:ea typeface="SimSun" charset="0"/>
                <a:cs typeface="Arial" charset="0"/>
              </a:rPr>
              <a:t>在民族复兴之际，新约的五个内容均得以实现（亚</a:t>
            </a:r>
            <a:r>
              <a:rPr lang="en-US" altLang="zh-CN" sz="1000" b="1" kern="1200">
                <a:latin typeface="Arial" charset="0"/>
                <a:ea typeface="SimSun" charset="0"/>
                <a:cs typeface="Arial" charset="0"/>
              </a:rPr>
              <a:t>8</a:t>
            </a:r>
            <a:r>
              <a:rPr lang="zh-CN" altLang="en-US" sz="1000" b="1" kern="1200">
                <a:latin typeface="Arial" charset="0"/>
                <a:ea typeface="SimSun" charset="0"/>
                <a:cs typeface="Arial" charset="0"/>
              </a:rPr>
              <a:t>）</a:t>
            </a:r>
            <a:endParaRPr lang="en-US" altLang="zh-CN" sz="1000" b="1" kern="1200">
              <a:latin typeface="Arial" charset="0"/>
              <a:ea typeface="SimSun" charset="0"/>
              <a:cs typeface="Arial" charset="0"/>
            </a:endParaRPr>
          </a:p>
        </p:txBody>
      </p:sp>
      <p:sp>
        <p:nvSpPr>
          <p:cNvPr id="212037" name="Rectangle 100"/>
          <p:cNvSpPr>
            <a:spLocks noChangeArrowheads="1"/>
          </p:cNvSpPr>
          <p:nvPr/>
        </p:nvSpPr>
        <p:spPr bwMode="auto">
          <a:xfrm>
            <a:off x="8416925" y="4675188"/>
            <a:ext cx="727075"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just" defTabSz="457200" eaLnBrk="0" fontAlgn="base" hangingPunct="0">
              <a:spcBef>
                <a:spcPct val="0"/>
              </a:spcBef>
              <a:spcAft>
                <a:spcPct val="0"/>
              </a:spcAft>
            </a:pPr>
            <a:r>
              <a:rPr lang="zh-CN" altLang="en-US" sz="1000" b="1" kern="1200" dirty="0">
                <a:latin typeface="Arial" charset="0"/>
                <a:ea typeface="SimSun" charset="0"/>
                <a:cs typeface="Arial" charset="0"/>
              </a:rPr>
              <a:t>一切都更新了！（启</a:t>
            </a:r>
            <a:r>
              <a:rPr lang="en-US" altLang="zh-CN" sz="1000" b="1" kern="1200" dirty="0">
                <a:latin typeface="Arial" charset="0"/>
                <a:ea typeface="SimSun" charset="0"/>
                <a:cs typeface="Arial" charset="0"/>
              </a:rPr>
              <a:t>21:5</a:t>
            </a:r>
            <a:r>
              <a:rPr lang="zh-CN" altLang="en-US" sz="1000" b="1" kern="1200" dirty="0">
                <a:latin typeface="Arial" charset="0"/>
                <a:ea typeface="SimSun" charset="0"/>
                <a:cs typeface="Arial" charset="0"/>
              </a:rPr>
              <a:t>）</a:t>
            </a:r>
            <a:endParaRPr lang="en-US" altLang="zh-CN" sz="1000" b="1" kern="1200" dirty="0">
              <a:latin typeface="Arial" charset="0"/>
              <a:ea typeface="SimSun" charset="0"/>
              <a:cs typeface="Arial" charset="0"/>
            </a:endParaRPr>
          </a:p>
        </p:txBody>
      </p:sp>
      <p:sp>
        <p:nvSpPr>
          <p:cNvPr id="212038" name="Rectangle 101"/>
          <p:cNvSpPr>
            <a:spLocks noChangeArrowheads="1"/>
          </p:cNvSpPr>
          <p:nvPr/>
        </p:nvSpPr>
        <p:spPr bwMode="auto">
          <a:xfrm>
            <a:off x="1905000" y="5915025"/>
            <a:ext cx="28114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fontAlgn="base" hangingPunct="0">
              <a:spcBef>
                <a:spcPct val="0"/>
              </a:spcBef>
              <a:spcAft>
                <a:spcPct val="0"/>
              </a:spcAft>
            </a:pPr>
            <a:r>
              <a:rPr lang="zh-CN" altLang="en-US" sz="1000" kern="1200" dirty="0">
                <a:solidFill>
                  <a:srgbClr val="000A0D"/>
                </a:solidFill>
                <a:latin typeface="SimSun" charset="0"/>
                <a:ea typeface="SimSun" charset="0"/>
                <a:cs typeface="Arial" charset="0"/>
              </a:rPr>
              <a:t>暂时的（加</a:t>
            </a:r>
            <a:r>
              <a:rPr lang="en-US" altLang="zh-CN" sz="1000" kern="1200" dirty="0">
                <a:solidFill>
                  <a:srgbClr val="000A0D"/>
                </a:solidFill>
                <a:latin typeface="SimSun" charset="0"/>
                <a:ea typeface="SimSun" charset="0"/>
                <a:cs typeface="Arial" charset="0"/>
              </a:rPr>
              <a:t>3:19</a:t>
            </a:r>
            <a:r>
              <a:rPr lang="zh-CN" altLang="en-US" sz="1000" kern="1200" dirty="0">
                <a:solidFill>
                  <a:srgbClr val="000A0D"/>
                </a:solidFill>
                <a:latin typeface="SimSun" charset="0"/>
                <a:ea typeface="SimSun" charset="0"/>
                <a:cs typeface="Arial" charset="0"/>
              </a:rPr>
              <a:t>）、有条件的，显明人的罪（罗</a:t>
            </a:r>
            <a:r>
              <a:rPr lang="en-US" altLang="zh-CN" sz="1000" kern="1200" dirty="0">
                <a:solidFill>
                  <a:srgbClr val="000A0D"/>
                </a:solidFill>
                <a:latin typeface="SimSun" charset="0"/>
                <a:ea typeface="SimSun" charset="0"/>
                <a:cs typeface="Arial" charset="0"/>
              </a:rPr>
              <a:t>7:7</a:t>
            </a:r>
            <a:r>
              <a:rPr lang="zh-CN" altLang="en-US" sz="1000" kern="1200" dirty="0">
                <a:solidFill>
                  <a:srgbClr val="000A0D"/>
                </a:solidFill>
                <a:latin typeface="SimSun" charset="0"/>
                <a:ea typeface="SimSun" charset="0"/>
                <a:cs typeface="Arial" charset="0"/>
              </a:rPr>
              <a:t>）并规范以色列人（加</a:t>
            </a:r>
            <a:r>
              <a:rPr lang="en-US" altLang="zh-CN" sz="1000" kern="1200" dirty="0">
                <a:solidFill>
                  <a:srgbClr val="000A0D"/>
                </a:solidFill>
                <a:latin typeface="SimSun" charset="0"/>
                <a:ea typeface="SimSun" charset="0"/>
                <a:cs typeface="Arial" charset="0"/>
              </a:rPr>
              <a:t>3:23-25</a:t>
            </a:r>
            <a:r>
              <a:rPr lang="zh-CN" altLang="en-US" sz="1000" kern="1200" dirty="0">
                <a:solidFill>
                  <a:srgbClr val="000A0D"/>
                </a:solidFill>
                <a:latin typeface="SimSun" charset="0"/>
                <a:ea typeface="SimSun" charset="0"/>
                <a:cs typeface="Arial" charset="0"/>
              </a:rPr>
              <a:t>）</a:t>
            </a:r>
            <a:endParaRPr lang="en-US" altLang="zh-CN" sz="1000" kern="1200" dirty="0">
              <a:solidFill>
                <a:srgbClr val="000A0D"/>
              </a:solidFill>
              <a:latin typeface="SimSun" charset="0"/>
              <a:ea typeface="SimSun" charset="0"/>
              <a:cs typeface="Arial" charset="0"/>
            </a:endParaRPr>
          </a:p>
        </p:txBody>
      </p:sp>
      <p:sp>
        <p:nvSpPr>
          <p:cNvPr id="212039" name="Rectangle 102"/>
          <p:cNvSpPr>
            <a:spLocks noChangeArrowheads="1"/>
          </p:cNvSpPr>
          <p:nvPr/>
        </p:nvSpPr>
        <p:spPr bwMode="auto">
          <a:xfrm>
            <a:off x="5862638" y="5734050"/>
            <a:ext cx="15176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fontAlgn="base" hangingPunct="0">
              <a:spcBef>
                <a:spcPct val="0"/>
              </a:spcBef>
              <a:spcAft>
                <a:spcPct val="0"/>
              </a:spcAft>
            </a:pPr>
            <a:r>
              <a:rPr lang="zh-CN" altLang="en-US" sz="1000" kern="1200">
                <a:solidFill>
                  <a:srgbClr val="FFFFFF"/>
                </a:solidFill>
                <a:latin typeface="Arial" charset="0"/>
                <a:ea typeface="SimSun" charset="0"/>
                <a:cs typeface="Arial" charset="0"/>
              </a:rPr>
              <a:t>十字架废除、成就、取代了律法</a:t>
            </a:r>
            <a:r>
              <a:rPr lang="en-US" altLang="zh-CN" sz="1000" kern="1200">
                <a:solidFill>
                  <a:srgbClr val="FFFFFF"/>
                </a:solidFill>
                <a:latin typeface="Arial" charset="0"/>
                <a:ea typeface="SimSun" charset="0"/>
                <a:cs typeface="Arial" charset="0"/>
              </a:rPr>
              <a:t>(</a:t>
            </a:r>
            <a:r>
              <a:rPr lang="zh-CN" altLang="en-US" sz="1000" kern="1200">
                <a:solidFill>
                  <a:srgbClr val="FFFFFF"/>
                </a:solidFill>
                <a:latin typeface="Arial" charset="0"/>
                <a:ea typeface="SimSun" charset="0"/>
                <a:cs typeface="Arial" charset="0"/>
              </a:rPr>
              <a:t>罗</a:t>
            </a:r>
            <a:r>
              <a:rPr lang="en-US" altLang="zh-CN" sz="1000" kern="1200">
                <a:solidFill>
                  <a:srgbClr val="FFFFFF"/>
                </a:solidFill>
                <a:latin typeface="Arial" charset="0"/>
                <a:ea typeface="SimSun" charset="0"/>
                <a:cs typeface="Arial" charset="0"/>
              </a:rPr>
              <a:t>7:1-6;1 </a:t>
            </a:r>
            <a:r>
              <a:rPr lang="zh-CN" altLang="en-US" sz="1000" kern="1200">
                <a:solidFill>
                  <a:srgbClr val="FFFFFF"/>
                </a:solidFill>
                <a:latin typeface="Arial" charset="0"/>
                <a:ea typeface="SimSun" charset="0"/>
                <a:cs typeface="Arial" charset="0"/>
              </a:rPr>
              <a:t>林前</a:t>
            </a:r>
            <a:r>
              <a:rPr lang="en-US" altLang="zh-CN" sz="1000" kern="1200">
                <a:solidFill>
                  <a:srgbClr val="FFFFFF"/>
                </a:solidFill>
                <a:latin typeface="Arial" charset="0"/>
                <a:ea typeface="SimSun" charset="0"/>
                <a:cs typeface="Arial" charset="0"/>
              </a:rPr>
              <a:t>9:19-21; </a:t>
            </a:r>
            <a:r>
              <a:rPr lang="zh-CN" altLang="en-US" sz="1000" kern="1200">
                <a:solidFill>
                  <a:srgbClr val="FFFFFF"/>
                </a:solidFill>
                <a:latin typeface="Arial" charset="0"/>
                <a:ea typeface="SimSun" charset="0"/>
                <a:cs typeface="Arial" charset="0"/>
              </a:rPr>
              <a:t>希</a:t>
            </a:r>
            <a:r>
              <a:rPr lang="en-US" altLang="zh-CN" sz="1000" kern="1200">
                <a:solidFill>
                  <a:srgbClr val="FFFFFF"/>
                </a:solidFill>
                <a:latin typeface="Arial" charset="0"/>
                <a:ea typeface="SimSun" charset="0"/>
                <a:cs typeface="Arial" charset="0"/>
              </a:rPr>
              <a:t>8:13)</a:t>
            </a:r>
          </a:p>
        </p:txBody>
      </p:sp>
      <p:sp>
        <p:nvSpPr>
          <p:cNvPr id="1556583" name="Rectangle 103"/>
          <p:cNvSpPr>
            <a:spLocks noChangeArrowheads="1"/>
          </p:cNvSpPr>
          <p:nvPr/>
        </p:nvSpPr>
        <p:spPr bwMode="auto">
          <a:xfrm>
            <a:off x="2819400" y="1755775"/>
            <a:ext cx="1680592" cy="243656"/>
          </a:xfrm>
          <a:prstGeom prst="rect">
            <a:avLst/>
          </a:prstGeom>
          <a:noFill/>
          <a:ln>
            <a:noFill/>
          </a:ln>
        </p:spPr>
        <p:txBody>
          <a:bodyPr wrap="square" lIns="90488" tIns="44450" rIns="90488" bIns="44450">
            <a:spAutoFit/>
          </a:bodyPr>
          <a:lstStyle/>
          <a:p>
            <a:pPr algn="ctr" defTabSz="457200" eaLnBrk="0" fontAlgn="base" hangingPunct="0">
              <a:spcBef>
                <a:spcPct val="0"/>
              </a:spcBef>
              <a:spcAft>
                <a:spcPct val="0"/>
              </a:spcAft>
            </a:pPr>
            <a:r>
              <a:rPr lang="zh-CN" altLang="en-US" sz="1000" kern="1200" dirty="0">
                <a:solidFill>
                  <a:srgbClr val="FFFFFF"/>
                </a:solidFill>
                <a:latin typeface="Arial" charset="0"/>
                <a:ea typeface="SimSun" charset="0"/>
                <a:cs typeface="Arial" charset="0"/>
              </a:rPr>
              <a:t>创世记 </a:t>
            </a:r>
            <a:r>
              <a:rPr lang="en-US" altLang="zh-CN" sz="1000" kern="1200" dirty="0">
                <a:solidFill>
                  <a:srgbClr val="FFFFFF"/>
                </a:solidFill>
                <a:latin typeface="Arial" charset="0"/>
                <a:ea typeface="SimSun" charset="0"/>
                <a:cs typeface="Arial" charset="0"/>
              </a:rPr>
              <a:t>6:18; 9:8-17</a:t>
            </a:r>
          </a:p>
        </p:txBody>
      </p:sp>
      <p:sp>
        <p:nvSpPr>
          <p:cNvPr id="1556584" name="Rectangle 104"/>
          <p:cNvSpPr>
            <a:spLocks noGrp="1" noChangeArrowheads="1"/>
          </p:cNvSpPr>
          <p:nvPr>
            <p:ph type="ctrTitle"/>
          </p:nvPr>
        </p:nvSpPr>
        <p:spPr>
          <a:xfrm>
            <a:off x="838200" y="44624"/>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dirty="0">
                <a:solidFill>
                  <a:srgbClr val="FFFF00"/>
                </a:solidFill>
                <a:effectLst>
                  <a:outerShdw blurRad="38100" dist="38100" dir="2700000" algn="tl">
                    <a:srgbClr val="000000"/>
                  </a:outerShdw>
                </a:effectLst>
                <a:latin typeface="Braggadocio"/>
                <a:ea typeface="SimSun" pitchFamily="2" charset="-122"/>
              </a:rPr>
              <a:t>国度与约的时间表</a:t>
            </a:r>
            <a:r>
              <a:rPr lang="en-US" altLang="zh-CN" sz="4800" dirty="0">
                <a:solidFill>
                  <a:srgbClr val="FFFF00"/>
                </a:solidFill>
                <a:effectLst>
                  <a:outerShdw blurRad="38100" dist="38100" dir="2700000" algn="tl">
                    <a:srgbClr val="000000"/>
                  </a:outerShdw>
                </a:effectLst>
                <a:latin typeface="Braggadocio"/>
                <a:ea typeface="SimSun" pitchFamily="2" charset="-122"/>
              </a:rPr>
              <a:t> </a:t>
            </a:r>
            <a:endParaRPr lang="en-US" altLang="zh-CN" dirty="0">
              <a:solidFill>
                <a:srgbClr val="FFFF00"/>
              </a:solidFill>
              <a:effectLst>
                <a:outerShdw blurRad="38100" dist="38100" dir="2700000" algn="tl">
                  <a:srgbClr val="000000"/>
                </a:outerShdw>
              </a:effectLst>
              <a:latin typeface="Braggadocio"/>
              <a:ea typeface="SimSun" pitchFamily="2" charset="-122"/>
            </a:endParaRPr>
          </a:p>
        </p:txBody>
      </p:sp>
      <p:sp>
        <p:nvSpPr>
          <p:cNvPr id="106" name="Text Box 105"/>
          <p:cNvSpPr txBox="1">
            <a:spLocks noChangeArrowheads="1"/>
          </p:cNvSpPr>
          <p:nvPr/>
        </p:nvSpPr>
        <p:spPr bwMode="auto">
          <a:xfrm>
            <a:off x="8243888" y="87313"/>
            <a:ext cx="869950" cy="4619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fontAlgn="base" hangingPunct="0">
              <a:spcBef>
                <a:spcPct val="0"/>
              </a:spcBef>
              <a:spcAft>
                <a:spcPct val="0"/>
              </a:spcAft>
              <a:defRPr/>
            </a:pPr>
            <a:r>
              <a:rPr lang="en-US" sz="2400" b="1" kern="1200" dirty="0">
                <a:solidFill>
                  <a:srgbClr val="FFFFFF"/>
                </a:solidFill>
                <a:latin typeface="Arial" pitchFamily="-111" charset="0"/>
                <a:ea typeface="ＭＳ Ｐゴシック" charset="0"/>
              </a:rPr>
              <a:t>117b</a:t>
            </a:r>
          </a:p>
        </p:txBody>
      </p:sp>
    </p:spTree>
    <p:extLst>
      <p:ext uri="{BB962C8B-B14F-4D97-AF65-F5344CB8AC3E}">
        <p14:creationId xmlns:p14="http://schemas.microsoft.com/office/powerpoint/2010/main" val="2134208240"/>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43892"/>
            <a:ext cx="9144000" cy="5715000"/>
          </a:xfrm>
          <a:prstGeom prst="rect">
            <a:avLst/>
          </a:prstGeom>
        </p:spPr>
      </p:pic>
      <p:sp>
        <p:nvSpPr>
          <p:cNvPr id="900098" name="Rectangle 2"/>
          <p:cNvSpPr>
            <a:spLocks noGrp="1" noChangeArrowheads="1"/>
          </p:cNvSpPr>
          <p:nvPr>
            <p:ph type="ctrTitle"/>
          </p:nvPr>
        </p:nvSpPr>
        <p:spPr>
          <a:xfrm>
            <a:off x="0" y="397680"/>
            <a:ext cx="9144000" cy="315039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focus on God’s unlimited comfort or his limited discipline?</a:t>
            </a:r>
          </a:p>
        </p:txBody>
      </p:sp>
    </p:spTree>
    <p:extLst>
      <p:ext uri="{BB962C8B-B14F-4D97-AF65-F5344CB8AC3E}">
        <p14:creationId xmlns:p14="http://schemas.microsoft.com/office/powerpoint/2010/main" val="17093451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32</a:t>
            </a:r>
          </a:p>
        </p:txBody>
      </p:sp>
    </p:spTree>
    <p:extLst>
      <p:ext uri="{BB962C8B-B14F-4D97-AF65-F5344CB8AC3E}">
        <p14:creationId xmlns:p14="http://schemas.microsoft.com/office/powerpoint/2010/main" val="1275068506"/>
      </p:ext>
    </p:extLst>
  </p:cSld>
  <p:clrMapOvr>
    <a:overrideClrMapping bg1="lt1" tx1="dk1" bg2="lt2" tx2="dk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85"/>
        <p:cNvGrpSpPr/>
        <p:nvPr/>
      </p:nvGrpSpPr>
      <p:grpSpPr>
        <a:xfrm>
          <a:off x="0" y="0"/>
          <a:ext cx="0" cy="0"/>
          <a:chOff x="0" y="0"/>
          <a:chExt cx="0" cy="0"/>
        </a:xfrm>
      </p:grpSpPr>
      <p:sp>
        <p:nvSpPr>
          <p:cNvPr id="1286" name="Shape 1286"/>
          <p:cNvSpPr txBox="1">
            <a:spLocks noGrp="1"/>
          </p:cNvSpPr>
          <p:nvPr>
            <p:ph type="subTitle" idx="1"/>
          </p:nvPr>
        </p:nvSpPr>
        <p:spPr>
          <a:xfrm>
            <a:off x="1295400" y="1727200"/>
            <a:ext cx="6105525" cy="812799"/>
          </a:xfrm>
          <a:prstGeom prst="rect">
            <a:avLst/>
          </a:prstGeom>
          <a:noFill/>
          <a:ln>
            <a:noFill/>
          </a:ln>
        </p:spPr>
        <p:txBody>
          <a:bodyPr lIns="90475" tIns="44450" rIns="90475" bIns="44450" anchor="t" anchorCtr="0">
            <a:noAutofit/>
          </a:bodyPr>
          <a:lstStyle/>
          <a:p>
            <a:pPr marL="342900" marR="0" lvl="0" indent="-342900" algn="ctr" rtl="0">
              <a:lnSpc>
                <a:spcPct val="100000"/>
              </a:lnSpc>
              <a:spcBef>
                <a:spcPts val="0"/>
              </a:spcBef>
              <a:spcAft>
                <a:spcPts val="0"/>
              </a:spcAft>
              <a:buClr>
                <a:schemeClr val="lt1"/>
              </a:buClr>
              <a:buSzPct val="25000"/>
              <a:buFont typeface="Arial"/>
              <a:buNone/>
            </a:pPr>
            <a:r>
              <a:rPr lang="en-US" sz="4800" b="1" i="0" u="none" strike="noStrike" cap="none" baseline="0">
                <a:solidFill>
                  <a:schemeClr val="lt1"/>
                </a:solidFill>
                <a:latin typeface="Arial"/>
                <a:ea typeface="Arial"/>
                <a:cs typeface="Arial"/>
                <a:sym typeface="Arial"/>
              </a:rPr>
              <a:t>Dr. Rick Griffith</a:t>
            </a:r>
          </a:p>
        </p:txBody>
      </p:sp>
      <p:sp>
        <p:nvSpPr>
          <p:cNvPr id="1287" name="Shape 1287"/>
          <p:cNvSpPr txBox="1"/>
          <p:nvPr/>
        </p:nvSpPr>
        <p:spPr>
          <a:xfrm>
            <a:off x="1371600" y="2616200"/>
            <a:ext cx="6105525" cy="812799"/>
          </a:xfrm>
          <a:prstGeom prst="rect">
            <a:avLst/>
          </a:prstGeom>
          <a:noFill/>
          <a:ln>
            <a:noFill/>
          </a:ln>
        </p:spPr>
        <p:txBody>
          <a:bodyPr lIns="90475" tIns="44450" rIns="90475" bIns="44450" anchor="t" anchorCtr="0">
            <a:noAutofit/>
          </a:bodyPr>
          <a:lstStyle/>
          <a:p>
            <a:pPr marL="342900" marR="0" lvl="0" indent="-342900" algn="ctr" rtl="0">
              <a:lnSpc>
                <a:spcPct val="100000"/>
              </a:lnSpc>
              <a:spcBef>
                <a:spcPts val="0"/>
              </a:spcBef>
              <a:spcAft>
                <a:spcPts val="0"/>
              </a:spcAft>
              <a:buClr>
                <a:srgbClr val="CCFF33"/>
              </a:buClr>
              <a:buSzPct val="25000"/>
              <a:buFont typeface="Arial"/>
              <a:buNone/>
            </a:pPr>
            <a:r>
              <a:rPr lang="en-US" sz="4400" b="1" i="1" u="none" strike="noStrike" cap="none" baseline="0">
                <a:solidFill>
                  <a:srgbClr val="CCFF33"/>
                </a:solidFill>
                <a:latin typeface="Arial"/>
                <a:ea typeface="Arial"/>
                <a:cs typeface="Arial"/>
                <a:sym typeface="Arial"/>
              </a:rPr>
              <a:t>Singapore Bible College</a:t>
            </a:r>
          </a:p>
        </p:txBody>
      </p:sp>
      <p:pic>
        <p:nvPicPr>
          <p:cNvPr id="1288" name="Shape 128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289" name="Shape 1289"/>
          <p:cNvSpPr txBox="1">
            <a:spLocks noGrp="1"/>
          </p:cNvSpPr>
          <p:nvPr>
            <p:ph type="ctrTitle"/>
          </p:nvPr>
        </p:nvSpPr>
        <p:spPr>
          <a:xfrm>
            <a:off x="533400" y="228600"/>
            <a:ext cx="8153399" cy="1219199"/>
          </a:xfrm>
          <a:prstGeom prst="rect">
            <a:avLst/>
          </a:prstGeom>
          <a:noFill/>
          <a:ln>
            <a:noFill/>
          </a:ln>
        </p:spPr>
        <p:txBody>
          <a:bodyPr lIns="90475" tIns="44450" rIns="90475" bIns="4445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5400" b="1" dirty="0" err="1">
                <a:solidFill>
                  <a:schemeClr val="lt1"/>
                </a:solidFill>
              </a:rPr>
              <a:t>为甚么你应该做</a:t>
            </a:r>
            <a:r>
              <a:rPr lang="en-US" sz="5400" dirty="0" err="1">
                <a:solidFill>
                  <a:srgbClr val="CCFF33"/>
                </a:solidFill>
              </a:rPr>
              <a:t>疯狂</a:t>
            </a:r>
            <a:r>
              <a:rPr lang="en-US" sz="5400" b="1" dirty="0" err="1">
                <a:solidFill>
                  <a:schemeClr val="lt1"/>
                </a:solidFill>
              </a:rPr>
              <a:t>的事</a:t>
            </a:r>
            <a:endParaRPr lang="en-US" sz="5400" b="1" dirty="0">
              <a:solidFill>
                <a:schemeClr val="lt1"/>
              </a:solidFill>
            </a:endParaRPr>
          </a:p>
        </p:txBody>
      </p:sp>
      <p:sp>
        <p:nvSpPr>
          <p:cNvPr id="1290" name="Shape 1290"/>
          <p:cNvSpPr txBox="1"/>
          <p:nvPr/>
        </p:nvSpPr>
        <p:spPr>
          <a:xfrm>
            <a:off x="222250" y="4902200"/>
            <a:ext cx="2641600" cy="1219199"/>
          </a:xfrm>
          <a:prstGeom prst="rect">
            <a:avLst/>
          </a:prstGeom>
          <a:noFill/>
          <a:ln>
            <a:noFill/>
          </a:ln>
        </p:spPr>
        <p:txBody>
          <a:bodyPr lIns="90475" tIns="44450" rIns="90475" bIns="4445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400" b="1">
                <a:solidFill>
                  <a:schemeClr val="lt1"/>
                </a:solidFill>
              </a:rPr>
              <a:t>耶</a:t>
            </a:r>
            <a:r>
              <a:rPr lang="en-US" sz="4400" b="1" i="0" u="none" strike="noStrike" cap="none" baseline="0">
                <a:solidFill>
                  <a:schemeClr val="lt1"/>
                </a:solidFill>
                <a:latin typeface="Arial"/>
                <a:ea typeface="Arial"/>
                <a:cs typeface="Arial"/>
                <a:sym typeface="Arial"/>
              </a:rPr>
              <a:t> 32</a:t>
            </a:r>
          </a:p>
        </p:txBody>
      </p:sp>
    </p:spTree>
  </p:cSld>
  <p:clrMapOvr>
    <a:masterClrMapping/>
  </p:clrMapOvr>
  <p:transition spd="slow">
    <p:cut/>
  </p:transition>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304"/>
        <p:cNvGrpSpPr/>
        <p:nvPr/>
      </p:nvGrpSpPr>
      <p:grpSpPr>
        <a:xfrm>
          <a:off x="0" y="0"/>
          <a:ext cx="0" cy="0"/>
          <a:chOff x="0" y="0"/>
          <a:chExt cx="0" cy="0"/>
        </a:xfrm>
      </p:grpSpPr>
      <p:sp>
        <p:nvSpPr>
          <p:cNvPr id="1305" name="Shape 1305"/>
          <p:cNvSpPr txBox="1">
            <a:spLocks noGrp="1"/>
          </p:cNvSpPr>
          <p:nvPr>
            <p:ph type="title" idx="4294967295"/>
          </p:nvPr>
        </p:nvSpPr>
        <p:spPr>
          <a:xfrm>
            <a:off x="685800" y="609600"/>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4400" b="0" i="0" u="none" strike="noStrike" cap="none" baseline="0">
                <a:solidFill>
                  <a:schemeClr val="dk2"/>
                </a:solidFill>
                <a:latin typeface="Arial"/>
                <a:ea typeface="Arial"/>
                <a:cs typeface="Arial"/>
                <a:sym typeface="Arial"/>
              </a:rPr>
              <a:t>Black</a:t>
            </a:r>
          </a:p>
        </p:txBody>
      </p:sp>
      <p:grpSp>
        <p:nvGrpSpPr>
          <p:cNvPr id="1306" name="Shape 1306"/>
          <p:cNvGrpSpPr/>
          <p:nvPr/>
        </p:nvGrpSpPr>
        <p:grpSpPr>
          <a:xfrm>
            <a:off x="3238153" y="152400"/>
            <a:ext cx="3597618" cy="2165339"/>
            <a:chOff x="0" y="0"/>
            <a:chExt cx="2147483647" cy="2147483647"/>
          </a:xfrm>
        </p:grpSpPr>
        <p:pic>
          <p:nvPicPr>
            <p:cNvPr id="1307" name="Shape 1307"/>
            <p:cNvPicPr preferRelativeResize="0"/>
            <p:nvPr/>
          </p:nvPicPr>
          <p:blipFill rotWithShape="1">
            <a:blip r:embed="rId3">
              <a:alphaModFix/>
            </a:blip>
            <a:srcRect/>
            <a:stretch/>
          </p:blipFill>
          <p:spPr>
            <a:xfrm>
              <a:off x="178819809" y="0"/>
              <a:ext cx="1212745312" cy="2014763333"/>
            </a:xfrm>
            <a:prstGeom prst="rect">
              <a:avLst/>
            </a:prstGeom>
            <a:noFill/>
            <a:ln>
              <a:noFill/>
            </a:ln>
          </p:spPr>
        </p:pic>
        <p:sp>
          <p:nvSpPr>
            <p:cNvPr id="1308" name="Shape 1308"/>
            <p:cNvSpPr txBox="1"/>
            <p:nvPr/>
          </p:nvSpPr>
          <p:spPr>
            <a:xfrm>
              <a:off x="0" y="1139883431"/>
              <a:ext cx="2147483647" cy="10076002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6000" b="1">
                  <a:solidFill>
                    <a:srgbClr val="FFFFFF"/>
                  </a:solidFill>
                </a:rPr>
                <a:t>官方</a:t>
              </a:r>
            </a:p>
          </p:txBody>
        </p:sp>
      </p:grpSp>
      <p:grpSp>
        <p:nvGrpSpPr>
          <p:cNvPr id="1309" name="Shape 1309"/>
          <p:cNvGrpSpPr/>
          <p:nvPr/>
        </p:nvGrpSpPr>
        <p:grpSpPr>
          <a:xfrm>
            <a:off x="3240086" y="2362199"/>
            <a:ext cx="2622549" cy="2241549"/>
            <a:chOff x="0" y="0"/>
            <a:chExt cx="2147483647" cy="2147483647"/>
          </a:xfrm>
        </p:grpSpPr>
        <p:pic>
          <p:nvPicPr>
            <p:cNvPr id="1310" name="Shape 1310"/>
            <p:cNvPicPr preferRelativeResize="0"/>
            <p:nvPr/>
          </p:nvPicPr>
          <p:blipFill rotWithShape="1">
            <a:blip r:embed="rId4">
              <a:alphaModFix/>
            </a:blip>
            <a:srcRect b="20133"/>
            <a:stretch/>
          </p:blipFill>
          <p:spPr>
            <a:xfrm>
              <a:off x="216865869" y="0"/>
              <a:ext cx="1718123923" cy="2026627506"/>
            </a:xfrm>
            <a:prstGeom prst="rect">
              <a:avLst/>
            </a:prstGeom>
            <a:noFill/>
            <a:ln>
              <a:noFill/>
            </a:ln>
          </p:spPr>
        </p:pic>
        <p:sp>
          <p:nvSpPr>
            <p:cNvPr id="1311" name="Shape 1311"/>
            <p:cNvSpPr txBox="1"/>
            <p:nvPr/>
          </p:nvSpPr>
          <p:spPr>
            <a:xfrm>
              <a:off x="0" y="1174119884"/>
              <a:ext cx="2147483647" cy="9733637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6000" b="1">
                  <a:solidFill>
                    <a:srgbClr val="FFFFFF"/>
                  </a:solidFill>
                </a:rPr>
                <a:t>财富</a:t>
              </a:r>
            </a:p>
          </p:txBody>
        </p:sp>
      </p:grpSp>
      <p:grpSp>
        <p:nvGrpSpPr>
          <p:cNvPr id="1312" name="Shape 1312"/>
          <p:cNvGrpSpPr/>
          <p:nvPr/>
        </p:nvGrpSpPr>
        <p:grpSpPr>
          <a:xfrm>
            <a:off x="3103562" y="4648200"/>
            <a:ext cx="2963862" cy="2165350"/>
            <a:chOff x="0" y="0"/>
            <a:chExt cx="2147483647" cy="2147483647"/>
          </a:xfrm>
        </p:grpSpPr>
        <p:pic>
          <p:nvPicPr>
            <p:cNvPr id="1313" name="Shape 1313"/>
            <p:cNvPicPr preferRelativeResize="0"/>
            <p:nvPr/>
          </p:nvPicPr>
          <p:blipFill rotWithShape="1">
            <a:blip r:embed="rId5">
              <a:alphaModFix/>
            </a:blip>
            <a:srcRect l="4365" t="3125" r="37422" b="9375"/>
            <a:stretch/>
          </p:blipFill>
          <p:spPr>
            <a:xfrm>
              <a:off x="291021041" y="0"/>
              <a:ext cx="1545972414" cy="2115491574"/>
            </a:xfrm>
            <a:prstGeom prst="rect">
              <a:avLst/>
            </a:prstGeom>
            <a:noFill/>
            <a:ln>
              <a:noFill/>
            </a:ln>
          </p:spPr>
        </p:pic>
        <p:sp>
          <p:nvSpPr>
            <p:cNvPr id="1314" name="Shape 1314"/>
            <p:cNvSpPr txBox="1"/>
            <p:nvPr/>
          </p:nvSpPr>
          <p:spPr>
            <a:xfrm>
              <a:off x="0" y="1139866746"/>
              <a:ext cx="2147483647" cy="10076169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6000" b="1">
                  <a:solidFill>
                    <a:srgbClr val="FFFFFF"/>
                  </a:solidFill>
                </a:rPr>
                <a:t>朋友</a:t>
              </a:r>
            </a:p>
          </p:txBody>
        </p:sp>
      </p:grpSp>
    </p:spTree>
  </p:cSld>
  <p:clrMapOvr>
    <a:masterClrMapping/>
  </p:clrMapOvr>
  <p:transition spd="slow">
    <p:cut/>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318"/>
        <p:cNvGrpSpPr/>
        <p:nvPr/>
      </p:nvGrpSpPr>
      <p:grpSpPr>
        <a:xfrm>
          <a:off x="0" y="0"/>
          <a:ext cx="0" cy="0"/>
          <a:chOff x="0" y="0"/>
          <a:chExt cx="0" cy="0"/>
        </a:xfrm>
      </p:grpSpPr>
      <p:pic>
        <p:nvPicPr>
          <p:cNvPr id="1319" name="Shape 1319"/>
          <p:cNvPicPr preferRelativeResize="0"/>
          <p:nvPr/>
        </p:nvPicPr>
        <p:blipFill rotWithShape="1">
          <a:blip r:embed="rId3">
            <a:alphaModFix/>
          </a:blip>
          <a:srcRect b="7141"/>
          <a:stretch/>
        </p:blipFill>
        <p:spPr>
          <a:xfrm>
            <a:off x="0" y="0"/>
            <a:ext cx="9144000" cy="6858000"/>
          </a:xfrm>
          <a:prstGeom prst="rect">
            <a:avLst/>
          </a:prstGeom>
          <a:noFill/>
          <a:ln>
            <a:noFill/>
          </a:ln>
        </p:spPr>
      </p:pic>
      <p:sp>
        <p:nvSpPr>
          <p:cNvPr id="1320" name="Shape 1320"/>
          <p:cNvSpPr txBox="1"/>
          <p:nvPr/>
        </p:nvSpPr>
        <p:spPr>
          <a:xfrm>
            <a:off x="5257800" y="5943600"/>
            <a:ext cx="4114800" cy="914400"/>
          </a:xfrm>
          <a:prstGeom prst="rect">
            <a:avLst/>
          </a:prstGeom>
          <a:noFill/>
          <a:ln>
            <a:noFill/>
          </a:ln>
        </p:spPr>
        <p:txBody>
          <a:bodyPr lIns="90475" tIns="44450" rIns="90475" bIns="44450" anchor="ctr" anchorCtr="0">
            <a:noAutofit/>
          </a:bodyPr>
          <a:lstStyle/>
          <a:p>
            <a:pPr marL="0" marR="0" lvl="0" indent="0" algn="l" rtl="0">
              <a:lnSpc>
                <a:spcPct val="100000"/>
              </a:lnSpc>
              <a:spcBef>
                <a:spcPts val="0"/>
              </a:spcBef>
              <a:spcAft>
                <a:spcPts val="0"/>
              </a:spcAft>
              <a:buClr>
                <a:srgbClr val="FFFFFF"/>
              </a:buClr>
              <a:buSzPct val="25000"/>
              <a:buFont typeface="Times New Roman"/>
              <a:buNone/>
            </a:pPr>
            <a:r>
              <a:rPr lang="en-US" sz="5400" b="1" i="1">
                <a:solidFill>
                  <a:srgbClr val="FFFFFF"/>
                </a:solidFill>
                <a:latin typeface="Times New Roman"/>
                <a:ea typeface="Times New Roman"/>
                <a:cs typeface="Times New Roman"/>
                <a:sym typeface="Times New Roman"/>
              </a:rPr>
              <a:t>耶</a:t>
            </a:r>
            <a:r>
              <a:rPr lang="en-US" sz="5400" b="1" i="1" u="none" strike="noStrike" cap="none" baseline="0">
                <a:solidFill>
                  <a:srgbClr val="FFFFFF"/>
                </a:solidFill>
                <a:latin typeface="Times New Roman"/>
                <a:ea typeface="Times New Roman"/>
                <a:cs typeface="Times New Roman"/>
                <a:sym typeface="Times New Roman"/>
              </a:rPr>
              <a:t> 32</a:t>
            </a:r>
          </a:p>
        </p:txBody>
      </p:sp>
      <p:sp>
        <p:nvSpPr>
          <p:cNvPr id="1321" name="Shape 1321"/>
          <p:cNvSpPr txBox="1"/>
          <p:nvPr/>
        </p:nvSpPr>
        <p:spPr>
          <a:xfrm rot="-660000">
            <a:off x="4033836" y="4391024"/>
            <a:ext cx="2657474" cy="1006474"/>
          </a:xfrm>
          <a:prstGeom prst="rect">
            <a:avLst/>
          </a:prstGeom>
          <a:noFill/>
          <a:ln>
            <a:noFill/>
          </a:ln>
        </p:spPr>
        <p:txBody>
          <a:bodyPr lIns="91425" tIns="45700" rIns="91425" bIns="45700" anchor="t" anchorCtr="0">
            <a:noAutofit/>
          </a:bodyPr>
          <a:lstStyle/>
          <a:p>
            <a:pPr lvl="0">
              <a:buClr>
                <a:srgbClr val="FFFF00"/>
              </a:buClr>
              <a:buSzPct val="25000"/>
            </a:pPr>
            <a:r>
              <a:rPr lang="zh-CN" altLang="en-US" sz="6000" dirty="0">
                <a:solidFill>
                  <a:srgbClr val="FFFF00"/>
                </a:solidFill>
                <a:latin typeface="Arial" panose="020B0604020202020204" pitchFamily="34" charset="0"/>
                <a:ea typeface="Merriweather Sans"/>
                <a:cs typeface="Arial" panose="020B0604020202020204" pitchFamily="34" charset="0"/>
                <a:sym typeface="Merriweather Sans"/>
              </a:rPr>
              <a:t>疯狂</a:t>
            </a:r>
            <a:r>
              <a:rPr lang="en-US" sz="6000" u="none" strike="noStrike" cap="none" baseline="0" dirty="0">
                <a:solidFill>
                  <a:srgbClr val="FFFF00"/>
                </a:solidFill>
                <a:latin typeface="Arial" panose="020B0604020202020204" pitchFamily="34" charset="0"/>
                <a:ea typeface="Merriweather Sans"/>
                <a:cs typeface="Arial" panose="020B0604020202020204" pitchFamily="34" charset="0"/>
                <a:sym typeface="Merriweather Sans"/>
              </a:rPr>
              <a:t>?</a:t>
            </a:r>
          </a:p>
        </p:txBody>
      </p:sp>
      <p:sp>
        <p:nvSpPr>
          <p:cNvPr id="1322" name="Shape 1322"/>
          <p:cNvSpPr txBox="1"/>
          <p:nvPr/>
        </p:nvSpPr>
        <p:spPr>
          <a:xfrm>
            <a:off x="228600" y="2927534"/>
            <a:ext cx="8686800" cy="2438399"/>
          </a:xfrm>
          <a:prstGeom prst="rect">
            <a:avLst/>
          </a:prstGeom>
          <a:noFill/>
          <a:ln>
            <a:noFill/>
          </a:ln>
        </p:spPr>
        <p:txBody>
          <a:bodyPr lIns="90475" tIns="44450" rIns="90475" bIns="44450" anchor="ctr"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5400" b="1" dirty="0" err="1">
                <a:solidFill>
                  <a:srgbClr val="FFFFFF"/>
                </a:solidFill>
              </a:rPr>
              <a:t>当神叫你做疯狂的事，你应该怎样回应</a:t>
            </a:r>
            <a:r>
              <a:rPr lang="en-US" sz="5400" b="1" dirty="0">
                <a:solidFill>
                  <a:srgbClr val="FFFFFF"/>
                </a:solidFill>
              </a:rPr>
              <a:t>？</a:t>
            </a:r>
          </a:p>
        </p:txBody>
      </p:sp>
      <p:sp>
        <p:nvSpPr>
          <p:cNvPr id="1323" name="Shape 1323"/>
          <p:cNvSpPr txBox="1">
            <a:spLocks noGrp="1"/>
          </p:cNvSpPr>
          <p:nvPr>
            <p:ph type="title"/>
          </p:nvPr>
        </p:nvSpPr>
        <p:spPr>
          <a:xfrm>
            <a:off x="0" y="0"/>
            <a:ext cx="4267199" cy="1066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b="1" i="1">
                <a:solidFill>
                  <a:schemeClr val="lt1"/>
                </a:solidFill>
              </a:rPr>
              <a:t>我们的课题</a:t>
            </a:r>
            <a:r>
              <a:rPr lang="en-US" sz="4400" b="1" i="1" u="none" strike="noStrike" cap="none" baseline="0">
                <a:solidFill>
                  <a:schemeClr val="lt1"/>
                </a:solidFill>
                <a:latin typeface="Arial"/>
                <a:ea typeface="Arial"/>
                <a:cs typeface="Arial"/>
                <a:sym typeface="Arial"/>
              </a:rPr>
              <a:t>…</a:t>
            </a:r>
          </a:p>
        </p:txBody>
      </p:sp>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ko-KR" altLang="en-US" sz="5400" b="1" dirty="0" smtClean="0">
                <a:effectLst>
                  <a:glow rad="127000">
                    <a:schemeClr val="tx1"/>
                  </a:glow>
                </a:effectLst>
                <a:latin typeface="Arial" charset="0"/>
                <a:ea typeface="ＭＳ Ｐゴシック" charset="0"/>
                <a:cs typeface="ＭＳ Ｐゴシック" charset="0"/>
              </a:rPr>
              <a:t>耶利米书</a:t>
            </a:r>
            <a:r>
              <a:rPr lang="zh-CN" altLang="en-US" sz="5400" b="1" dirty="0" smtClean="0">
                <a:effectLst>
                  <a:glow rad="127000">
                    <a:schemeClr val="tx1"/>
                  </a:glow>
                </a:effectLst>
                <a:latin typeface="Arial" charset="0"/>
                <a:ea typeface="ＭＳ Ｐゴシック" charset="0"/>
                <a:cs typeface="ＭＳ Ｐゴシック" charset="0"/>
              </a:rPr>
              <a:t>的重点</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252645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上帝在</a:t>
            </a:r>
            <a:r>
              <a:rPr kumimoji="0" lang="zh-CN" altLang="en-US" sz="5400" b="1" i="0" u="none" strike="noStrike" kern="1200" cap="none" spc="0" normalizeH="0" baseline="0" noProof="0" dirty="0" smtClean="0">
                <a:ln>
                  <a:noFill/>
                </a:ln>
                <a:solidFill>
                  <a:srgbClr val="FFFF00"/>
                </a:solidFill>
                <a:effectLst>
                  <a:glow rad="127000">
                    <a:srgbClr val="000000"/>
                  </a:glow>
                </a:effectLst>
                <a:uLnTx/>
                <a:uFillTx/>
                <a:latin typeface="Arial" charset="0"/>
                <a:ea typeface="ＭＳ Ｐゴシック" charset="0"/>
                <a:cs typeface="ＭＳ Ｐゴシック" charset="0"/>
              </a:rPr>
              <a:t>有限</a:t>
            </a:r>
            <a:r>
              <a:rPr kumimoji="0" lang="zh-CN" altLang="en-US" sz="54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中的做工，</a:t>
            </a:r>
            <a:r>
              <a:rPr kumimoji="0" lang="zh-CN" altLang="en-US" sz="5400" b="1" i="0" u="none" strike="noStrike" kern="1200" cap="none" spc="0" normalizeH="0" baseline="0" noProof="0" dirty="0" smtClean="0">
                <a:ln>
                  <a:noFill/>
                </a:ln>
                <a:effectLst>
                  <a:glow rad="127000">
                    <a:srgbClr val="000000"/>
                  </a:glow>
                </a:effectLst>
                <a:uLnTx/>
                <a:uFillTx/>
                <a:latin typeface="Arial" charset="0"/>
                <a:ea typeface="ＭＳ Ｐゴシック" charset="0"/>
                <a:cs typeface="ＭＳ Ｐゴシック" charset="0"/>
              </a:rPr>
              <a:t>所以我们降服在他的责备中</a:t>
            </a:r>
            <a:r>
              <a:rPr lang="zh-CN" altLang="en-US" sz="5400" b="1" kern="1200" dirty="0">
                <a:solidFill>
                  <a:srgbClr val="FFFFFF"/>
                </a:solidFill>
                <a:effectLst>
                  <a:glow rad="127000">
                    <a:srgbClr val="000000"/>
                  </a:glow>
                </a:effectLst>
                <a:latin typeface="Arial" charset="0"/>
                <a:ea typeface="ＭＳ Ｐゴシック" charset="0"/>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71777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328"/>
        <p:cNvGrpSpPr/>
        <p:nvPr/>
      </p:nvGrpSpPr>
      <p:grpSpPr>
        <a:xfrm>
          <a:off x="0" y="0"/>
          <a:ext cx="0" cy="0"/>
          <a:chOff x="0" y="0"/>
          <a:chExt cx="0" cy="0"/>
        </a:xfrm>
      </p:grpSpPr>
      <p:sp>
        <p:nvSpPr>
          <p:cNvPr id="1329" name="Shape 1329"/>
          <p:cNvSpPr/>
          <p:nvPr/>
        </p:nvSpPr>
        <p:spPr>
          <a:xfrm>
            <a:off x="0" y="2438400"/>
            <a:ext cx="2295524" cy="3128962"/>
          </a:xfrm>
          <a:custGeom>
            <a:avLst/>
            <a:gdLst/>
            <a:ahLst/>
            <a:cxnLst/>
            <a:rect l="0" t="0" r="0" b="0"/>
            <a:pathLst>
              <a:path w="120000" h="120000" extrusionOk="0">
                <a:moveTo>
                  <a:pt x="3790" y="913"/>
                </a:moveTo>
                <a:cubicBezTo>
                  <a:pt x="19084" y="4505"/>
                  <a:pt x="24052" y="3105"/>
                  <a:pt x="40653" y="1826"/>
                </a:cubicBezTo>
                <a:cubicBezTo>
                  <a:pt x="56601" y="2739"/>
                  <a:pt x="56862" y="3348"/>
                  <a:pt x="73594" y="1826"/>
                </a:cubicBezTo>
                <a:cubicBezTo>
                  <a:pt x="77516" y="1400"/>
                  <a:pt x="85098" y="60"/>
                  <a:pt x="85098" y="60"/>
                </a:cubicBezTo>
                <a:cubicBezTo>
                  <a:pt x="90326" y="487"/>
                  <a:pt x="96862" y="0"/>
                  <a:pt x="100653" y="1826"/>
                </a:cubicBezTo>
                <a:cubicBezTo>
                  <a:pt x="103921" y="3348"/>
                  <a:pt x="108366" y="7245"/>
                  <a:pt x="108366" y="7245"/>
                </a:cubicBezTo>
                <a:cubicBezTo>
                  <a:pt x="105359" y="11385"/>
                  <a:pt x="107058" y="11750"/>
                  <a:pt x="112287" y="15342"/>
                </a:cubicBezTo>
                <a:cubicBezTo>
                  <a:pt x="115163" y="20761"/>
                  <a:pt x="117516" y="26057"/>
                  <a:pt x="119999" y="31598"/>
                </a:cubicBezTo>
                <a:cubicBezTo>
                  <a:pt x="118431" y="37869"/>
                  <a:pt x="113856" y="45296"/>
                  <a:pt x="118039" y="51445"/>
                </a:cubicBezTo>
                <a:cubicBezTo>
                  <a:pt x="115555" y="56194"/>
                  <a:pt x="113725" y="60943"/>
                  <a:pt x="112287" y="65875"/>
                </a:cubicBezTo>
                <a:cubicBezTo>
                  <a:pt x="113725" y="72633"/>
                  <a:pt x="118169" y="79817"/>
                  <a:pt x="114248" y="86636"/>
                </a:cubicBezTo>
                <a:cubicBezTo>
                  <a:pt x="112941" y="88828"/>
                  <a:pt x="109934" y="90715"/>
                  <a:pt x="108366" y="92907"/>
                </a:cubicBezTo>
                <a:cubicBezTo>
                  <a:pt x="107320" y="94063"/>
                  <a:pt x="107058" y="95342"/>
                  <a:pt x="106405" y="96560"/>
                </a:cubicBezTo>
                <a:cubicBezTo>
                  <a:pt x="108235" y="99969"/>
                  <a:pt x="109803" y="105144"/>
                  <a:pt x="104575" y="108249"/>
                </a:cubicBezTo>
                <a:cubicBezTo>
                  <a:pt x="98954" y="111415"/>
                  <a:pt x="87320" y="111659"/>
                  <a:pt x="79346" y="112754"/>
                </a:cubicBezTo>
                <a:cubicBezTo>
                  <a:pt x="77385" y="112998"/>
                  <a:pt x="75294" y="113242"/>
                  <a:pt x="73594" y="113668"/>
                </a:cubicBezTo>
                <a:cubicBezTo>
                  <a:pt x="71372" y="114155"/>
                  <a:pt x="69934" y="115129"/>
                  <a:pt x="67712" y="115494"/>
                </a:cubicBezTo>
                <a:cubicBezTo>
                  <a:pt x="55555" y="117382"/>
                  <a:pt x="41568" y="117077"/>
                  <a:pt x="29019" y="118173"/>
                </a:cubicBezTo>
                <a:cubicBezTo>
                  <a:pt x="19215" y="118964"/>
                  <a:pt x="9803" y="120000"/>
                  <a:pt x="0" y="120000"/>
                </a:cubicBezTo>
              </a:path>
            </a:pathLst>
          </a:custGeom>
          <a:solidFill>
            <a:srgbClr val="0000FF"/>
          </a:solid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30" name="Shape 1330"/>
          <p:cNvSpPr/>
          <p:nvPr/>
        </p:nvSpPr>
        <p:spPr>
          <a:xfrm>
            <a:off x="2211386" y="3198811"/>
            <a:ext cx="808037" cy="769937"/>
          </a:xfrm>
          <a:custGeom>
            <a:avLst/>
            <a:gdLst/>
            <a:ahLst/>
            <a:cxnLst/>
            <a:rect l="0" t="0" r="0" b="0"/>
            <a:pathLst>
              <a:path w="120000" h="120000" extrusionOk="0">
                <a:moveTo>
                  <a:pt x="54223" y="0"/>
                </a:moveTo>
                <a:cubicBezTo>
                  <a:pt x="44557" y="989"/>
                  <a:pt x="34891" y="989"/>
                  <a:pt x="25697" y="2969"/>
                </a:cubicBezTo>
                <a:cubicBezTo>
                  <a:pt x="19567" y="3958"/>
                  <a:pt x="8487" y="8907"/>
                  <a:pt x="8487" y="8907"/>
                </a:cubicBezTo>
                <a:cubicBezTo>
                  <a:pt x="13673" y="25731"/>
                  <a:pt x="5186" y="46268"/>
                  <a:pt x="0" y="62845"/>
                </a:cubicBezTo>
                <a:cubicBezTo>
                  <a:pt x="2121" y="70020"/>
                  <a:pt x="8015" y="98474"/>
                  <a:pt x="11316" y="101938"/>
                </a:cubicBezTo>
                <a:cubicBezTo>
                  <a:pt x="19567" y="110103"/>
                  <a:pt x="14852" y="106144"/>
                  <a:pt x="25697" y="113814"/>
                </a:cubicBezTo>
                <a:cubicBezTo>
                  <a:pt x="49744" y="105154"/>
                  <a:pt x="78978" y="110845"/>
                  <a:pt x="102789" y="120000"/>
                </a:cubicBezTo>
                <a:cubicBezTo>
                  <a:pt x="110805" y="110845"/>
                  <a:pt x="116227" y="101443"/>
                  <a:pt x="120000" y="89814"/>
                </a:cubicBezTo>
                <a:cubicBezTo>
                  <a:pt x="117406" y="71257"/>
                  <a:pt x="115284" y="62597"/>
                  <a:pt x="105618" y="48000"/>
                </a:cubicBezTo>
                <a:cubicBezTo>
                  <a:pt x="108683" y="21278"/>
                  <a:pt x="114813" y="9154"/>
                  <a:pt x="88644" y="0"/>
                </a:cubicBezTo>
                <a:cubicBezTo>
                  <a:pt x="66483" y="7422"/>
                  <a:pt x="74499" y="6927"/>
                  <a:pt x="54223" y="0"/>
                </a:cubicBezTo>
                <a:close/>
              </a:path>
            </a:pathLst>
          </a:custGeom>
          <a:solidFill>
            <a:srgbClr val="006600"/>
          </a:solidFill>
          <a:ln w="9525" cap="flat" cmpd="sng">
            <a:solidFill>
              <a:schemeClr val="folHlink"/>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31" name="Shape 1331"/>
          <p:cNvSpPr/>
          <p:nvPr/>
        </p:nvSpPr>
        <p:spPr>
          <a:xfrm>
            <a:off x="2044700" y="4552950"/>
            <a:ext cx="673099" cy="730250"/>
          </a:xfrm>
          <a:custGeom>
            <a:avLst/>
            <a:gdLst/>
            <a:ahLst/>
            <a:cxnLst/>
            <a:rect l="0" t="0" r="0" b="0"/>
            <a:pathLst>
              <a:path w="120000" h="120000" extrusionOk="0">
                <a:moveTo>
                  <a:pt x="29433" y="3130"/>
                </a:moveTo>
                <a:cubicBezTo>
                  <a:pt x="33679" y="0"/>
                  <a:pt x="31132" y="3391"/>
                  <a:pt x="30566" y="5739"/>
                </a:cubicBezTo>
                <a:cubicBezTo>
                  <a:pt x="29433" y="13826"/>
                  <a:pt x="27452" y="24000"/>
                  <a:pt x="22075" y="30782"/>
                </a:cubicBezTo>
                <a:cubicBezTo>
                  <a:pt x="19528" y="37043"/>
                  <a:pt x="13867" y="40956"/>
                  <a:pt x="9622" y="45913"/>
                </a:cubicBezTo>
                <a:cubicBezTo>
                  <a:pt x="5094" y="50608"/>
                  <a:pt x="1981" y="55043"/>
                  <a:pt x="0" y="61043"/>
                </a:cubicBezTo>
                <a:cubicBezTo>
                  <a:pt x="0" y="62086"/>
                  <a:pt x="566" y="63391"/>
                  <a:pt x="566" y="64695"/>
                </a:cubicBezTo>
                <a:cubicBezTo>
                  <a:pt x="566" y="65217"/>
                  <a:pt x="0" y="65478"/>
                  <a:pt x="0" y="66260"/>
                </a:cubicBezTo>
                <a:cubicBezTo>
                  <a:pt x="0" y="71478"/>
                  <a:pt x="3113" y="76956"/>
                  <a:pt x="5094" y="81913"/>
                </a:cubicBezTo>
                <a:cubicBezTo>
                  <a:pt x="3962" y="86608"/>
                  <a:pt x="3962" y="87913"/>
                  <a:pt x="4528" y="93391"/>
                </a:cubicBezTo>
                <a:cubicBezTo>
                  <a:pt x="3113" y="97043"/>
                  <a:pt x="3113" y="101217"/>
                  <a:pt x="2830" y="105391"/>
                </a:cubicBezTo>
                <a:cubicBezTo>
                  <a:pt x="3679" y="107739"/>
                  <a:pt x="3396" y="106434"/>
                  <a:pt x="2264" y="110086"/>
                </a:cubicBezTo>
                <a:cubicBezTo>
                  <a:pt x="1698" y="111130"/>
                  <a:pt x="1132" y="113217"/>
                  <a:pt x="1132" y="113217"/>
                </a:cubicBezTo>
                <a:cubicBezTo>
                  <a:pt x="1981" y="116086"/>
                  <a:pt x="6509" y="115826"/>
                  <a:pt x="9622" y="116869"/>
                </a:cubicBezTo>
                <a:cubicBezTo>
                  <a:pt x="15849" y="116086"/>
                  <a:pt x="22075" y="115565"/>
                  <a:pt x="28867" y="115826"/>
                </a:cubicBezTo>
                <a:cubicBezTo>
                  <a:pt x="30849" y="115826"/>
                  <a:pt x="33679" y="118956"/>
                  <a:pt x="36226" y="119478"/>
                </a:cubicBezTo>
                <a:cubicBezTo>
                  <a:pt x="39905" y="119739"/>
                  <a:pt x="43584" y="119739"/>
                  <a:pt x="47547" y="120000"/>
                </a:cubicBezTo>
                <a:cubicBezTo>
                  <a:pt x="55471" y="118956"/>
                  <a:pt x="63113" y="118173"/>
                  <a:pt x="71320" y="117391"/>
                </a:cubicBezTo>
                <a:cubicBezTo>
                  <a:pt x="80660" y="118173"/>
                  <a:pt x="80094" y="118434"/>
                  <a:pt x="93962" y="117391"/>
                </a:cubicBezTo>
                <a:cubicBezTo>
                  <a:pt x="95660" y="117130"/>
                  <a:pt x="99056" y="115826"/>
                  <a:pt x="99056" y="115826"/>
                </a:cubicBezTo>
                <a:cubicBezTo>
                  <a:pt x="98773" y="115304"/>
                  <a:pt x="98207" y="114521"/>
                  <a:pt x="98490" y="114260"/>
                </a:cubicBezTo>
                <a:cubicBezTo>
                  <a:pt x="98490" y="113478"/>
                  <a:pt x="99622" y="113478"/>
                  <a:pt x="100188" y="113217"/>
                </a:cubicBezTo>
                <a:cubicBezTo>
                  <a:pt x="101603" y="111130"/>
                  <a:pt x="102452" y="108000"/>
                  <a:pt x="103018" y="105913"/>
                </a:cubicBezTo>
                <a:cubicBezTo>
                  <a:pt x="101320" y="101739"/>
                  <a:pt x="102735" y="100173"/>
                  <a:pt x="103584" y="96000"/>
                </a:cubicBezTo>
                <a:cubicBezTo>
                  <a:pt x="103301" y="92347"/>
                  <a:pt x="102735" y="88695"/>
                  <a:pt x="103018" y="85043"/>
                </a:cubicBezTo>
                <a:cubicBezTo>
                  <a:pt x="103018" y="83739"/>
                  <a:pt x="104150" y="81913"/>
                  <a:pt x="104150" y="81913"/>
                </a:cubicBezTo>
                <a:cubicBezTo>
                  <a:pt x="103867" y="78000"/>
                  <a:pt x="103584" y="74086"/>
                  <a:pt x="103584" y="70434"/>
                </a:cubicBezTo>
                <a:cubicBezTo>
                  <a:pt x="103018" y="64173"/>
                  <a:pt x="103584" y="45130"/>
                  <a:pt x="112075" y="42782"/>
                </a:cubicBezTo>
                <a:cubicBezTo>
                  <a:pt x="113207" y="40956"/>
                  <a:pt x="116037" y="37565"/>
                  <a:pt x="116037" y="37565"/>
                </a:cubicBezTo>
                <a:cubicBezTo>
                  <a:pt x="116603" y="29478"/>
                  <a:pt x="118867" y="21913"/>
                  <a:pt x="120000" y="14086"/>
                </a:cubicBezTo>
                <a:cubicBezTo>
                  <a:pt x="118301" y="9391"/>
                  <a:pt x="100188" y="8608"/>
                  <a:pt x="95660" y="8347"/>
                </a:cubicBezTo>
                <a:cubicBezTo>
                  <a:pt x="92830" y="7304"/>
                  <a:pt x="90566" y="6260"/>
                  <a:pt x="88301" y="5739"/>
                </a:cubicBezTo>
                <a:cubicBezTo>
                  <a:pt x="82075" y="6782"/>
                  <a:pt x="77547" y="6521"/>
                  <a:pt x="71886" y="5217"/>
                </a:cubicBezTo>
                <a:cubicBezTo>
                  <a:pt x="69622" y="5739"/>
                  <a:pt x="68207" y="5217"/>
                  <a:pt x="66226" y="4695"/>
                </a:cubicBezTo>
                <a:cubicBezTo>
                  <a:pt x="64245" y="4173"/>
                  <a:pt x="61132" y="3130"/>
                  <a:pt x="61132" y="3130"/>
                </a:cubicBezTo>
                <a:cubicBezTo>
                  <a:pt x="58867" y="3652"/>
                  <a:pt x="56603" y="3913"/>
                  <a:pt x="54339" y="4695"/>
                </a:cubicBezTo>
                <a:cubicBezTo>
                  <a:pt x="48396" y="3652"/>
                  <a:pt x="42452" y="1826"/>
                  <a:pt x="36792" y="521"/>
                </a:cubicBezTo>
                <a:cubicBezTo>
                  <a:pt x="34528" y="1043"/>
                  <a:pt x="33113" y="2086"/>
                  <a:pt x="31132" y="2608"/>
                </a:cubicBezTo>
                <a:cubicBezTo>
                  <a:pt x="30283" y="4434"/>
                  <a:pt x="30849" y="4434"/>
                  <a:pt x="29433" y="3130"/>
                </a:cubicBezTo>
                <a:close/>
              </a:path>
            </a:pathLst>
          </a:custGeom>
          <a:solidFill>
            <a:srgbClr val="333333"/>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32" name="Shape 1332"/>
          <p:cNvSpPr txBox="1"/>
          <p:nvPr/>
        </p:nvSpPr>
        <p:spPr>
          <a:xfrm>
            <a:off x="152400" y="3124200"/>
            <a:ext cx="1946275" cy="8540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1">
                <a:solidFill>
                  <a:srgbClr val="FFFFFF"/>
                </a:solidFill>
              </a:rPr>
              <a:t>地中海</a:t>
            </a:r>
          </a:p>
        </p:txBody>
      </p:sp>
      <p:sp>
        <p:nvSpPr>
          <p:cNvPr id="1333" name="Shape 1333"/>
          <p:cNvSpPr txBox="1"/>
          <p:nvPr/>
        </p:nvSpPr>
        <p:spPr>
          <a:xfrm>
            <a:off x="2438400" y="3352800"/>
            <a:ext cx="1701799" cy="5794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200" b="1">
                <a:solidFill>
                  <a:srgbClr val="FFFFFF"/>
                </a:solidFill>
              </a:rPr>
              <a:t>叙利亚</a:t>
            </a:r>
          </a:p>
        </p:txBody>
      </p:sp>
      <p:sp>
        <p:nvSpPr>
          <p:cNvPr id="1334" name="Shape 1334"/>
          <p:cNvSpPr txBox="1"/>
          <p:nvPr/>
        </p:nvSpPr>
        <p:spPr>
          <a:xfrm>
            <a:off x="0" y="5791200"/>
            <a:ext cx="1539874" cy="5794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200" b="1">
                <a:solidFill>
                  <a:srgbClr val="FFFFFF"/>
                </a:solidFill>
              </a:rPr>
              <a:t>埃及</a:t>
            </a:r>
          </a:p>
        </p:txBody>
      </p:sp>
      <p:sp>
        <p:nvSpPr>
          <p:cNvPr id="1335" name="Shape 1335"/>
          <p:cNvSpPr/>
          <p:nvPr/>
        </p:nvSpPr>
        <p:spPr>
          <a:xfrm>
            <a:off x="2438400" y="5969000"/>
            <a:ext cx="381000" cy="1193800"/>
          </a:xfrm>
          <a:custGeom>
            <a:avLst/>
            <a:gdLst/>
            <a:ahLst/>
            <a:cxnLst/>
            <a:rect l="0" t="0" r="0" b="0"/>
            <a:pathLst>
              <a:path w="120000" h="120000" extrusionOk="0">
                <a:moveTo>
                  <a:pt x="62399" y="95774"/>
                </a:moveTo>
                <a:cubicBezTo>
                  <a:pt x="34971" y="78873"/>
                  <a:pt x="44571" y="90140"/>
                  <a:pt x="53485" y="65070"/>
                </a:cubicBezTo>
                <a:cubicBezTo>
                  <a:pt x="61028" y="41690"/>
                  <a:pt x="69257" y="21971"/>
                  <a:pt x="87085" y="0"/>
                </a:cubicBezTo>
                <a:cubicBezTo>
                  <a:pt x="105599" y="23943"/>
                  <a:pt x="109028" y="13521"/>
                  <a:pt x="95314" y="30704"/>
                </a:cubicBezTo>
                <a:cubicBezTo>
                  <a:pt x="101485" y="53802"/>
                  <a:pt x="109028" y="76056"/>
                  <a:pt x="119999" y="99154"/>
                </a:cubicBezTo>
                <a:cubicBezTo>
                  <a:pt x="119314" y="99154"/>
                  <a:pt x="0" y="119999"/>
                  <a:pt x="62399" y="95774"/>
                </a:cubicBezTo>
                <a:close/>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36" name="Shape 1336"/>
          <p:cNvSpPr/>
          <p:nvPr/>
        </p:nvSpPr>
        <p:spPr>
          <a:xfrm rot="-1080000">
            <a:off x="1523999" y="6095999"/>
            <a:ext cx="228600" cy="1066800"/>
          </a:xfrm>
          <a:custGeom>
            <a:avLst/>
            <a:gdLst/>
            <a:ahLst/>
            <a:cxnLst/>
            <a:rect l="0" t="0" r="0" b="0"/>
            <a:pathLst>
              <a:path w="120000" h="120000" extrusionOk="0">
                <a:moveTo>
                  <a:pt x="120000" y="106422"/>
                </a:moveTo>
                <a:cubicBezTo>
                  <a:pt x="62479" y="74495"/>
                  <a:pt x="81322" y="35229"/>
                  <a:pt x="47603" y="0"/>
                </a:cubicBezTo>
                <a:cubicBezTo>
                  <a:pt x="29752" y="19082"/>
                  <a:pt x="12892" y="37798"/>
                  <a:pt x="0" y="57614"/>
                </a:cubicBezTo>
                <a:cubicBezTo>
                  <a:pt x="13884" y="104954"/>
                  <a:pt x="11900" y="84036"/>
                  <a:pt x="11900" y="120000"/>
                </a:cubicBezTo>
                <a:cubicBezTo>
                  <a:pt x="35702" y="117064"/>
                  <a:pt x="66446" y="117798"/>
                  <a:pt x="84297" y="111192"/>
                </a:cubicBezTo>
                <a:cubicBezTo>
                  <a:pt x="92231" y="107889"/>
                  <a:pt x="97190" y="103119"/>
                  <a:pt x="108099" y="102018"/>
                </a:cubicBezTo>
                <a:cubicBezTo>
                  <a:pt x="113057" y="101284"/>
                  <a:pt x="116033" y="104954"/>
                  <a:pt x="120000" y="106422"/>
                </a:cubicBezTo>
                <a:close/>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nvGrpSpPr>
          <p:cNvPr id="1337" name="Shape 1337"/>
          <p:cNvGrpSpPr/>
          <p:nvPr/>
        </p:nvGrpSpPr>
        <p:grpSpPr>
          <a:xfrm>
            <a:off x="3330575" y="1193800"/>
            <a:ext cx="5203825" cy="4292599"/>
            <a:chOff x="3178175" y="1574800"/>
            <a:chExt cx="5203825" cy="4292599"/>
          </a:xfrm>
        </p:grpSpPr>
        <p:sp>
          <p:nvSpPr>
            <p:cNvPr id="1338" name="Shape 1338"/>
            <p:cNvSpPr/>
            <p:nvPr/>
          </p:nvSpPr>
          <p:spPr>
            <a:xfrm>
              <a:off x="5514975" y="1828800"/>
              <a:ext cx="2867025" cy="4038599"/>
            </a:xfrm>
            <a:custGeom>
              <a:avLst/>
              <a:gdLst/>
              <a:ahLst/>
              <a:cxnLst/>
              <a:rect l="0" t="0" r="0" b="0"/>
              <a:pathLst>
                <a:path w="120000" h="120000" extrusionOk="0">
                  <a:moveTo>
                    <a:pt x="120000" y="120000"/>
                  </a:moveTo>
                  <a:cubicBezTo>
                    <a:pt x="114678" y="116958"/>
                    <a:pt x="109434" y="116123"/>
                    <a:pt x="103958" y="113797"/>
                  </a:cubicBezTo>
                  <a:cubicBezTo>
                    <a:pt x="101491" y="112723"/>
                    <a:pt x="97095" y="110278"/>
                    <a:pt x="97095" y="110278"/>
                  </a:cubicBezTo>
                  <a:cubicBezTo>
                    <a:pt x="96709" y="107892"/>
                    <a:pt x="97095" y="105387"/>
                    <a:pt x="96015" y="103240"/>
                  </a:cubicBezTo>
                  <a:cubicBezTo>
                    <a:pt x="95475" y="102226"/>
                    <a:pt x="93547" y="102107"/>
                    <a:pt x="92544" y="101451"/>
                  </a:cubicBezTo>
                  <a:cubicBezTo>
                    <a:pt x="83676" y="95725"/>
                    <a:pt x="94318" y="101510"/>
                    <a:pt x="85681" y="97037"/>
                  </a:cubicBezTo>
                  <a:cubicBezTo>
                    <a:pt x="78277" y="88210"/>
                    <a:pt x="87763" y="99960"/>
                    <a:pt x="82287" y="91729"/>
                  </a:cubicBezTo>
                  <a:cubicBezTo>
                    <a:pt x="80282" y="88687"/>
                    <a:pt x="77352" y="85884"/>
                    <a:pt x="75424" y="82902"/>
                  </a:cubicBezTo>
                  <a:cubicBezTo>
                    <a:pt x="74807" y="82007"/>
                    <a:pt x="75192" y="80815"/>
                    <a:pt x="74267" y="80218"/>
                  </a:cubicBezTo>
                  <a:cubicBezTo>
                    <a:pt x="72262" y="78906"/>
                    <a:pt x="69640" y="78429"/>
                    <a:pt x="67403" y="77594"/>
                  </a:cubicBezTo>
                  <a:cubicBezTo>
                    <a:pt x="51979" y="55765"/>
                    <a:pt x="68791" y="81351"/>
                    <a:pt x="55989" y="54632"/>
                  </a:cubicBezTo>
                  <a:cubicBezTo>
                    <a:pt x="55295" y="53200"/>
                    <a:pt x="53598" y="52306"/>
                    <a:pt x="52519" y="51113"/>
                  </a:cubicBezTo>
                  <a:cubicBezTo>
                    <a:pt x="51670" y="50218"/>
                    <a:pt x="51285" y="49085"/>
                    <a:pt x="50282" y="48429"/>
                  </a:cubicBezTo>
                  <a:cubicBezTo>
                    <a:pt x="48200" y="46998"/>
                    <a:pt x="43419" y="44910"/>
                    <a:pt x="43419" y="44910"/>
                  </a:cubicBezTo>
                  <a:cubicBezTo>
                    <a:pt x="40179" y="41153"/>
                    <a:pt x="36092" y="39184"/>
                    <a:pt x="30848" y="37813"/>
                  </a:cubicBezTo>
                  <a:cubicBezTo>
                    <a:pt x="28766" y="36202"/>
                    <a:pt x="26298" y="34652"/>
                    <a:pt x="25141" y="32564"/>
                  </a:cubicBezTo>
                  <a:cubicBezTo>
                    <a:pt x="21748" y="26838"/>
                    <a:pt x="24215" y="28330"/>
                    <a:pt x="20591" y="23677"/>
                  </a:cubicBezTo>
                  <a:cubicBezTo>
                    <a:pt x="19125" y="21829"/>
                    <a:pt x="15964" y="18429"/>
                    <a:pt x="15964" y="18429"/>
                  </a:cubicBezTo>
                  <a:cubicBezTo>
                    <a:pt x="14652" y="13061"/>
                    <a:pt x="15192" y="12405"/>
                    <a:pt x="10257" y="8707"/>
                  </a:cubicBezTo>
                  <a:cubicBezTo>
                    <a:pt x="8868" y="4413"/>
                    <a:pt x="6401" y="0"/>
                    <a:pt x="0" y="2504"/>
                  </a:cubicBezTo>
                </a:path>
              </a:pathLst>
            </a:custGeom>
            <a:no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39" name="Shape 1339"/>
            <p:cNvSpPr/>
            <p:nvPr/>
          </p:nvSpPr>
          <p:spPr>
            <a:xfrm>
              <a:off x="3178175" y="1574800"/>
              <a:ext cx="4627561" cy="4013200"/>
            </a:xfrm>
            <a:custGeom>
              <a:avLst/>
              <a:gdLst/>
              <a:ahLst/>
              <a:cxnLst/>
              <a:rect l="0" t="0" r="0" b="0"/>
              <a:pathLst>
                <a:path w="120000" h="120000" extrusionOk="0">
                  <a:moveTo>
                    <a:pt x="120000" y="120000"/>
                  </a:moveTo>
                  <a:cubicBezTo>
                    <a:pt x="118518" y="119145"/>
                    <a:pt x="116912" y="118623"/>
                    <a:pt x="115636" y="117484"/>
                  </a:cubicBezTo>
                  <a:cubicBezTo>
                    <a:pt x="112590" y="114683"/>
                    <a:pt x="118518" y="118860"/>
                    <a:pt x="112096" y="113924"/>
                  </a:cubicBezTo>
                  <a:cubicBezTo>
                    <a:pt x="111684" y="113591"/>
                    <a:pt x="111149" y="113639"/>
                    <a:pt x="110778" y="113401"/>
                  </a:cubicBezTo>
                  <a:cubicBezTo>
                    <a:pt x="104109" y="109129"/>
                    <a:pt x="112343" y="113496"/>
                    <a:pt x="105097" y="109889"/>
                  </a:cubicBezTo>
                  <a:cubicBezTo>
                    <a:pt x="102998" y="107468"/>
                    <a:pt x="105509" y="110031"/>
                    <a:pt x="102874" y="108370"/>
                  </a:cubicBezTo>
                  <a:cubicBezTo>
                    <a:pt x="101927" y="107753"/>
                    <a:pt x="100240" y="106329"/>
                    <a:pt x="100240" y="106329"/>
                  </a:cubicBezTo>
                  <a:cubicBezTo>
                    <a:pt x="99334" y="103053"/>
                    <a:pt x="97029" y="101012"/>
                    <a:pt x="95423" y="98212"/>
                  </a:cubicBezTo>
                  <a:cubicBezTo>
                    <a:pt x="94806" y="95601"/>
                    <a:pt x="93982" y="93512"/>
                    <a:pt x="92336" y="91661"/>
                  </a:cubicBezTo>
                  <a:cubicBezTo>
                    <a:pt x="91265" y="89145"/>
                    <a:pt x="91265" y="86677"/>
                    <a:pt x="90607" y="84066"/>
                  </a:cubicBezTo>
                  <a:cubicBezTo>
                    <a:pt x="90319" y="83022"/>
                    <a:pt x="90319" y="81787"/>
                    <a:pt x="89701" y="81028"/>
                  </a:cubicBezTo>
                  <a:cubicBezTo>
                    <a:pt x="88096" y="79082"/>
                    <a:pt x="86778" y="76946"/>
                    <a:pt x="85337" y="74952"/>
                  </a:cubicBezTo>
                  <a:cubicBezTo>
                    <a:pt x="84308" y="73528"/>
                    <a:pt x="82909" y="72674"/>
                    <a:pt x="81797" y="71392"/>
                  </a:cubicBezTo>
                  <a:cubicBezTo>
                    <a:pt x="81097" y="69018"/>
                    <a:pt x="80480" y="65696"/>
                    <a:pt x="77845" y="65316"/>
                  </a:cubicBezTo>
                  <a:cubicBezTo>
                    <a:pt x="75951" y="65031"/>
                    <a:pt x="74058" y="64936"/>
                    <a:pt x="72164" y="64794"/>
                  </a:cubicBezTo>
                  <a:cubicBezTo>
                    <a:pt x="69982" y="63939"/>
                    <a:pt x="68212" y="63275"/>
                    <a:pt x="65989" y="62800"/>
                  </a:cubicBezTo>
                  <a:cubicBezTo>
                    <a:pt x="63849" y="60189"/>
                    <a:pt x="58456" y="58196"/>
                    <a:pt x="55451" y="57721"/>
                  </a:cubicBezTo>
                  <a:cubicBezTo>
                    <a:pt x="51334" y="54113"/>
                    <a:pt x="46641" y="52974"/>
                    <a:pt x="41866" y="51123"/>
                  </a:cubicBezTo>
                  <a:cubicBezTo>
                    <a:pt x="41536" y="50791"/>
                    <a:pt x="41331" y="50316"/>
                    <a:pt x="40960" y="50126"/>
                  </a:cubicBezTo>
                  <a:cubicBezTo>
                    <a:pt x="40096" y="49651"/>
                    <a:pt x="38325" y="49129"/>
                    <a:pt x="38325" y="49129"/>
                  </a:cubicBezTo>
                  <a:cubicBezTo>
                    <a:pt x="35979" y="45047"/>
                    <a:pt x="33838" y="44240"/>
                    <a:pt x="30010" y="43053"/>
                  </a:cubicBezTo>
                  <a:cubicBezTo>
                    <a:pt x="26099" y="41819"/>
                    <a:pt x="22600" y="41012"/>
                    <a:pt x="18566" y="40490"/>
                  </a:cubicBezTo>
                  <a:cubicBezTo>
                    <a:pt x="18113" y="40300"/>
                    <a:pt x="17619" y="40253"/>
                    <a:pt x="17248" y="40015"/>
                  </a:cubicBezTo>
                  <a:cubicBezTo>
                    <a:pt x="16878" y="39731"/>
                    <a:pt x="16754" y="39161"/>
                    <a:pt x="16384" y="38971"/>
                  </a:cubicBezTo>
                  <a:cubicBezTo>
                    <a:pt x="15108" y="38212"/>
                    <a:pt x="13584" y="38306"/>
                    <a:pt x="12432" y="37452"/>
                  </a:cubicBezTo>
                  <a:cubicBezTo>
                    <a:pt x="11979" y="37120"/>
                    <a:pt x="11567" y="36693"/>
                    <a:pt x="11114" y="36455"/>
                  </a:cubicBezTo>
                  <a:cubicBezTo>
                    <a:pt x="7533" y="34651"/>
                    <a:pt x="4116" y="33797"/>
                    <a:pt x="1893" y="29857"/>
                  </a:cubicBezTo>
                  <a:cubicBezTo>
                    <a:pt x="1111" y="25680"/>
                    <a:pt x="535" y="21408"/>
                    <a:pt x="1440" y="17231"/>
                  </a:cubicBezTo>
                  <a:cubicBezTo>
                    <a:pt x="1852" y="7689"/>
                    <a:pt x="0" y="7832"/>
                    <a:pt x="5845" y="5553"/>
                  </a:cubicBezTo>
                  <a:cubicBezTo>
                    <a:pt x="7121" y="4034"/>
                    <a:pt x="9015" y="2183"/>
                    <a:pt x="8027" y="0"/>
                  </a:cubicBezTo>
                </a:path>
              </a:pathLst>
            </a:custGeom>
            <a:no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sp>
        <p:nvSpPr>
          <p:cNvPr id="1340" name="Shape 1340"/>
          <p:cNvSpPr/>
          <p:nvPr/>
        </p:nvSpPr>
        <p:spPr>
          <a:xfrm>
            <a:off x="3352800" y="1138237"/>
            <a:ext cx="3759199" cy="3114675"/>
          </a:xfrm>
          <a:custGeom>
            <a:avLst/>
            <a:gdLst/>
            <a:ahLst/>
            <a:cxnLst/>
            <a:rect l="0" t="0" r="0" b="0"/>
            <a:pathLst>
              <a:path w="120000" h="120000" extrusionOk="0">
                <a:moveTo>
                  <a:pt x="113513" y="118899"/>
                </a:moveTo>
                <a:cubicBezTo>
                  <a:pt x="115895" y="114984"/>
                  <a:pt x="117314" y="113333"/>
                  <a:pt x="118378" y="109113"/>
                </a:cubicBezTo>
                <a:cubicBezTo>
                  <a:pt x="118834" y="107094"/>
                  <a:pt x="120000" y="103241"/>
                  <a:pt x="120000" y="103241"/>
                </a:cubicBezTo>
                <a:cubicBezTo>
                  <a:pt x="119797" y="101039"/>
                  <a:pt x="119746" y="98837"/>
                  <a:pt x="119442" y="96758"/>
                </a:cubicBezTo>
                <a:cubicBezTo>
                  <a:pt x="119087" y="94678"/>
                  <a:pt x="118125" y="92905"/>
                  <a:pt x="117820" y="90886"/>
                </a:cubicBezTo>
                <a:cubicBezTo>
                  <a:pt x="117415" y="88501"/>
                  <a:pt x="117820" y="87461"/>
                  <a:pt x="116199" y="86299"/>
                </a:cubicBezTo>
                <a:cubicBezTo>
                  <a:pt x="113614" y="84464"/>
                  <a:pt x="110219" y="83792"/>
                  <a:pt x="108091" y="81100"/>
                </a:cubicBezTo>
                <a:cubicBezTo>
                  <a:pt x="106114" y="78593"/>
                  <a:pt x="104847" y="74984"/>
                  <a:pt x="102162" y="73883"/>
                </a:cubicBezTo>
                <a:cubicBezTo>
                  <a:pt x="99881" y="71804"/>
                  <a:pt x="97398" y="71192"/>
                  <a:pt x="95118" y="69357"/>
                </a:cubicBezTo>
                <a:cubicBezTo>
                  <a:pt x="93750" y="66788"/>
                  <a:pt x="91976" y="64892"/>
                  <a:pt x="90253" y="62813"/>
                </a:cubicBezTo>
                <a:cubicBezTo>
                  <a:pt x="89695" y="62140"/>
                  <a:pt x="89341" y="61100"/>
                  <a:pt x="88631" y="60856"/>
                </a:cubicBezTo>
                <a:cubicBezTo>
                  <a:pt x="86351" y="59877"/>
                  <a:pt x="87466" y="60550"/>
                  <a:pt x="85388" y="58899"/>
                </a:cubicBezTo>
                <a:cubicBezTo>
                  <a:pt x="85033" y="58226"/>
                  <a:pt x="84780" y="57492"/>
                  <a:pt x="84324" y="56941"/>
                </a:cubicBezTo>
                <a:cubicBezTo>
                  <a:pt x="83817" y="56330"/>
                  <a:pt x="83108" y="56207"/>
                  <a:pt x="82702" y="55657"/>
                </a:cubicBezTo>
                <a:cubicBezTo>
                  <a:pt x="81790" y="54434"/>
                  <a:pt x="80523" y="51743"/>
                  <a:pt x="80523" y="51743"/>
                </a:cubicBezTo>
                <a:cubicBezTo>
                  <a:pt x="80878" y="48440"/>
                  <a:pt x="81435" y="46238"/>
                  <a:pt x="82145" y="43241"/>
                </a:cubicBezTo>
                <a:cubicBezTo>
                  <a:pt x="82145" y="43180"/>
                  <a:pt x="82956" y="38960"/>
                  <a:pt x="83260" y="38654"/>
                </a:cubicBezTo>
                <a:cubicBezTo>
                  <a:pt x="84172" y="37553"/>
                  <a:pt x="86503" y="36085"/>
                  <a:pt x="86503" y="36085"/>
                </a:cubicBezTo>
                <a:cubicBezTo>
                  <a:pt x="87314" y="32782"/>
                  <a:pt x="86452" y="32599"/>
                  <a:pt x="84324" y="30825"/>
                </a:cubicBezTo>
                <a:cubicBezTo>
                  <a:pt x="83614" y="28440"/>
                  <a:pt x="83614" y="25871"/>
                  <a:pt x="82702" y="23669"/>
                </a:cubicBezTo>
                <a:cubicBezTo>
                  <a:pt x="82398" y="22935"/>
                  <a:pt x="82043" y="22262"/>
                  <a:pt x="81638" y="21712"/>
                </a:cubicBezTo>
                <a:cubicBezTo>
                  <a:pt x="80929" y="20733"/>
                  <a:pt x="79459" y="19082"/>
                  <a:pt x="79459" y="19082"/>
                </a:cubicBezTo>
                <a:cubicBezTo>
                  <a:pt x="79256" y="18409"/>
                  <a:pt x="78902" y="17798"/>
                  <a:pt x="78902" y="17125"/>
                </a:cubicBezTo>
                <a:cubicBezTo>
                  <a:pt x="78902" y="16391"/>
                  <a:pt x="79763" y="15657"/>
                  <a:pt x="79459" y="15168"/>
                </a:cubicBezTo>
                <a:cubicBezTo>
                  <a:pt x="79003" y="14434"/>
                  <a:pt x="77989" y="14678"/>
                  <a:pt x="77280" y="14556"/>
                </a:cubicBezTo>
                <a:cubicBezTo>
                  <a:pt x="75810" y="14250"/>
                  <a:pt x="74391" y="14067"/>
                  <a:pt x="72972" y="13883"/>
                </a:cubicBezTo>
                <a:cubicBezTo>
                  <a:pt x="69070" y="12232"/>
                  <a:pt x="74037" y="14495"/>
                  <a:pt x="69172" y="11253"/>
                </a:cubicBezTo>
                <a:cubicBezTo>
                  <a:pt x="67297" y="9969"/>
                  <a:pt x="64155" y="9480"/>
                  <a:pt x="62179" y="8685"/>
                </a:cubicBezTo>
                <a:cubicBezTo>
                  <a:pt x="61064" y="8195"/>
                  <a:pt x="60000" y="7767"/>
                  <a:pt x="58935" y="7339"/>
                </a:cubicBezTo>
                <a:cubicBezTo>
                  <a:pt x="58378" y="7094"/>
                  <a:pt x="57314" y="6727"/>
                  <a:pt x="57314" y="6727"/>
                </a:cubicBezTo>
                <a:cubicBezTo>
                  <a:pt x="56756" y="6238"/>
                  <a:pt x="56250" y="5688"/>
                  <a:pt x="55692" y="5382"/>
                </a:cubicBezTo>
                <a:cubicBezTo>
                  <a:pt x="54983" y="5015"/>
                  <a:pt x="54121" y="5259"/>
                  <a:pt x="53513" y="4770"/>
                </a:cubicBezTo>
                <a:cubicBezTo>
                  <a:pt x="52449" y="3914"/>
                  <a:pt x="51891" y="2262"/>
                  <a:pt x="50827" y="1467"/>
                </a:cubicBezTo>
                <a:cubicBezTo>
                  <a:pt x="50270" y="1039"/>
                  <a:pt x="49712" y="611"/>
                  <a:pt x="49206" y="183"/>
                </a:cubicBezTo>
                <a:cubicBezTo>
                  <a:pt x="37297" y="1284"/>
                  <a:pt x="25287" y="0"/>
                  <a:pt x="13530" y="2140"/>
                </a:cubicBezTo>
                <a:cubicBezTo>
                  <a:pt x="12820" y="4464"/>
                  <a:pt x="12618" y="6177"/>
                  <a:pt x="11351" y="8012"/>
                </a:cubicBezTo>
                <a:cubicBezTo>
                  <a:pt x="9273" y="10825"/>
                  <a:pt x="6131" y="12782"/>
                  <a:pt x="4307" y="15840"/>
                </a:cubicBezTo>
                <a:cubicBezTo>
                  <a:pt x="1216" y="20733"/>
                  <a:pt x="1570" y="21957"/>
                  <a:pt x="0" y="27584"/>
                </a:cubicBezTo>
                <a:cubicBezTo>
                  <a:pt x="1216" y="31865"/>
                  <a:pt x="760" y="39571"/>
                  <a:pt x="2685" y="42568"/>
                </a:cubicBezTo>
                <a:cubicBezTo>
                  <a:pt x="3750" y="44220"/>
                  <a:pt x="7550" y="45198"/>
                  <a:pt x="7550" y="45198"/>
                </a:cubicBezTo>
                <a:cubicBezTo>
                  <a:pt x="11908" y="50458"/>
                  <a:pt x="14746" y="50948"/>
                  <a:pt x="20523" y="53027"/>
                </a:cubicBezTo>
                <a:cubicBezTo>
                  <a:pt x="22246" y="53639"/>
                  <a:pt x="23564" y="55290"/>
                  <a:pt x="25388" y="55657"/>
                </a:cubicBezTo>
                <a:cubicBezTo>
                  <a:pt x="27162" y="55963"/>
                  <a:pt x="28986" y="56024"/>
                  <a:pt x="30810" y="56269"/>
                </a:cubicBezTo>
                <a:cubicBezTo>
                  <a:pt x="35067" y="58042"/>
                  <a:pt x="32888" y="57370"/>
                  <a:pt x="37297" y="58226"/>
                </a:cubicBezTo>
                <a:cubicBezTo>
                  <a:pt x="41199" y="56697"/>
                  <a:pt x="40236" y="59143"/>
                  <a:pt x="42719" y="61529"/>
                </a:cubicBezTo>
                <a:cubicBezTo>
                  <a:pt x="44189" y="62935"/>
                  <a:pt x="45962" y="63486"/>
                  <a:pt x="47584" y="64770"/>
                </a:cubicBezTo>
                <a:cubicBezTo>
                  <a:pt x="49206" y="67767"/>
                  <a:pt x="50523" y="68134"/>
                  <a:pt x="53513" y="69357"/>
                </a:cubicBezTo>
                <a:cubicBezTo>
                  <a:pt x="54020" y="69541"/>
                  <a:pt x="55135" y="69969"/>
                  <a:pt x="55135" y="69969"/>
                </a:cubicBezTo>
                <a:cubicBezTo>
                  <a:pt x="56807" y="72110"/>
                  <a:pt x="59797" y="72293"/>
                  <a:pt x="62179" y="73272"/>
                </a:cubicBezTo>
                <a:cubicBezTo>
                  <a:pt x="62685" y="73455"/>
                  <a:pt x="63800" y="73883"/>
                  <a:pt x="63800" y="73883"/>
                </a:cubicBezTo>
                <a:cubicBezTo>
                  <a:pt x="65625" y="76207"/>
                  <a:pt x="64307" y="74984"/>
                  <a:pt x="68108" y="76513"/>
                </a:cubicBezTo>
                <a:cubicBezTo>
                  <a:pt x="68614" y="76697"/>
                  <a:pt x="69172" y="76941"/>
                  <a:pt x="69729" y="77186"/>
                </a:cubicBezTo>
                <a:cubicBezTo>
                  <a:pt x="70236" y="77370"/>
                  <a:pt x="71351" y="77798"/>
                  <a:pt x="71351" y="77798"/>
                </a:cubicBezTo>
                <a:cubicBezTo>
                  <a:pt x="75050" y="82262"/>
                  <a:pt x="76773" y="81712"/>
                  <a:pt x="82145" y="82385"/>
                </a:cubicBezTo>
                <a:cubicBezTo>
                  <a:pt x="83209" y="83241"/>
                  <a:pt x="85185" y="85993"/>
                  <a:pt x="86503" y="86299"/>
                </a:cubicBezTo>
                <a:cubicBezTo>
                  <a:pt x="89695" y="86972"/>
                  <a:pt x="92989" y="87155"/>
                  <a:pt x="96233" y="87584"/>
                </a:cubicBezTo>
                <a:cubicBezTo>
                  <a:pt x="97195" y="87951"/>
                  <a:pt x="98716" y="88440"/>
                  <a:pt x="99476" y="89541"/>
                </a:cubicBezTo>
                <a:cubicBezTo>
                  <a:pt x="100692" y="91376"/>
                  <a:pt x="99679" y="95045"/>
                  <a:pt x="101097" y="96758"/>
                </a:cubicBezTo>
                <a:cubicBezTo>
                  <a:pt x="102010" y="97798"/>
                  <a:pt x="103429" y="98165"/>
                  <a:pt x="104341" y="99327"/>
                </a:cubicBezTo>
                <a:cubicBezTo>
                  <a:pt x="106064" y="101529"/>
                  <a:pt x="107685" y="104036"/>
                  <a:pt x="109206" y="106544"/>
                </a:cubicBezTo>
                <a:cubicBezTo>
                  <a:pt x="110472" y="111498"/>
                  <a:pt x="110270" y="113700"/>
                  <a:pt x="113513" y="117614"/>
                </a:cubicBezTo>
                <a:cubicBezTo>
                  <a:pt x="114121" y="119816"/>
                  <a:pt x="114425" y="120000"/>
                  <a:pt x="113513" y="118899"/>
                </a:cubicBezTo>
                <a:close/>
              </a:path>
            </a:pathLst>
          </a:custGeom>
          <a:solidFill>
            <a:srgbClr val="FF66CC"/>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41" name="Shape 1341"/>
          <p:cNvSpPr/>
          <p:nvPr/>
        </p:nvSpPr>
        <p:spPr>
          <a:xfrm>
            <a:off x="1143000" y="965200"/>
            <a:ext cx="2235199" cy="2286000"/>
          </a:xfrm>
          <a:custGeom>
            <a:avLst/>
            <a:gdLst/>
            <a:ahLst/>
            <a:cxnLst/>
            <a:rect l="0" t="0" r="0" b="0"/>
            <a:pathLst>
              <a:path w="120000" h="120000" extrusionOk="0">
                <a:moveTo>
                  <a:pt x="117954" y="44666"/>
                </a:moveTo>
                <a:cubicBezTo>
                  <a:pt x="116079" y="43750"/>
                  <a:pt x="113863" y="42833"/>
                  <a:pt x="112500" y="41333"/>
                </a:cubicBezTo>
                <a:cubicBezTo>
                  <a:pt x="111392" y="40083"/>
                  <a:pt x="110625" y="38666"/>
                  <a:pt x="109772" y="37333"/>
                </a:cubicBezTo>
                <a:cubicBezTo>
                  <a:pt x="109261" y="36666"/>
                  <a:pt x="108409" y="35333"/>
                  <a:pt x="108409" y="35333"/>
                </a:cubicBezTo>
                <a:cubicBezTo>
                  <a:pt x="108920" y="30166"/>
                  <a:pt x="109431" y="26500"/>
                  <a:pt x="111818" y="22000"/>
                </a:cubicBezTo>
                <a:cubicBezTo>
                  <a:pt x="113096" y="15666"/>
                  <a:pt x="113778" y="11333"/>
                  <a:pt x="118636" y="6666"/>
                </a:cubicBezTo>
                <a:cubicBezTo>
                  <a:pt x="115397" y="1916"/>
                  <a:pt x="117272" y="3500"/>
                  <a:pt x="113863" y="1333"/>
                </a:cubicBezTo>
                <a:cubicBezTo>
                  <a:pt x="106619" y="1833"/>
                  <a:pt x="104318" y="2000"/>
                  <a:pt x="98181" y="0"/>
                </a:cubicBezTo>
                <a:cubicBezTo>
                  <a:pt x="95113" y="583"/>
                  <a:pt x="94431" y="0"/>
                  <a:pt x="92727" y="2666"/>
                </a:cubicBezTo>
                <a:cubicBezTo>
                  <a:pt x="92301" y="3250"/>
                  <a:pt x="92471" y="4166"/>
                  <a:pt x="92045" y="4666"/>
                </a:cubicBezTo>
                <a:cubicBezTo>
                  <a:pt x="91534" y="5083"/>
                  <a:pt x="90596" y="4916"/>
                  <a:pt x="90000" y="5333"/>
                </a:cubicBezTo>
                <a:cubicBezTo>
                  <a:pt x="86676" y="7083"/>
                  <a:pt x="84289" y="9666"/>
                  <a:pt x="80454" y="10666"/>
                </a:cubicBezTo>
                <a:cubicBezTo>
                  <a:pt x="79517" y="10833"/>
                  <a:pt x="76619" y="11500"/>
                  <a:pt x="75681" y="12000"/>
                </a:cubicBezTo>
                <a:cubicBezTo>
                  <a:pt x="72187" y="13666"/>
                  <a:pt x="69460" y="17750"/>
                  <a:pt x="67500" y="20666"/>
                </a:cubicBezTo>
                <a:cubicBezTo>
                  <a:pt x="66221" y="22416"/>
                  <a:pt x="66306" y="25083"/>
                  <a:pt x="64772" y="26666"/>
                </a:cubicBezTo>
                <a:cubicBezTo>
                  <a:pt x="63409" y="28000"/>
                  <a:pt x="62045" y="29333"/>
                  <a:pt x="60681" y="30666"/>
                </a:cubicBezTo>
                <a:cubicBezTo>
                  <a:pt x="60000" y="31333"/>
                  <a:pt x="58636" y="32666"/>
                  <a:pt x="58636" y="32666"/>
                </a:cubicBezTo>
                <a:cubicBezTo>
                  <a:pt x="57954" y="34583"/>
                  <a:pt x="57528" y="37000"/>
                  <a:pt x="55909" y="38666"/>
                </a:cubicBezTo>
                <a:cubicBezTo>
                  <a:pt x="52585" y="41833"/>
                  <a:pt x="45596" y="46000"/>
                  <a:pt x="41590" y="48666"/>
                </a:cubicBezTo>
                <a:cubicBezTo>
                  <a:pt x="40056" y="50750"/>
                  <a:pt x="37329" y="56333"/>
                  <a:pt x="34772" y="57333"/>
                </a:cubicBezTo>
                <a:cubicBezTo>
                  <a:pt x="29232" y="59333"/>
                  <a:pt x="22670" y="59250"/>
                  <a:pt x="17045" y="60666"/>
                </a:cubicBezTo>
                <a:cubicBezTo>
                  <a:pt x="14488" y="61250"/>
                  <a:pt x="12784" y="62666"/>
                  <a:pt x="10227" y="63333"/>
                </a:cubicBezTo>
                <a:cubicBezTo>
                  <a:pt x="8863" y="64166"/>
                  <a:pt x="6647" y="64416"/>
                  <a:pt x="6136" y="66000"/>
                </a:cubicBezTo>
                <a:cubicBezTo>
                  <a:pt x="4943" y="69333"/>
                  <a:pt x="2982" y="72750"/>
                  <a:pt x="1363" y="76000"/>
                </a:cubicBezTo>
                <a:cubicBezTo>
                  <a:pt x="1107" y="77333"/>
                  <a:pt x="0" y="78750"/>
                  <a:pt x="681" y="80000"/>
                </a:cubicBezTo>
                <a:cubicBezTo>
                  <a:pt x="2386" y="83333"/>
                  <a:pt x="6221" y="79916"/>
                  <a:pt x="8181" y="79333"/>
                </a:cubicBezTo>
                <a:cubicBezTo>
                  <a:pt x="15426" y="79750"/>
                  <a:pt x="18494" y="80500"/>
                  <a:pt x="25227" y="79333"/>
                </a:cubicBezTo>
                <a:cubicBezTo>
                  <a:pt x="25227" y="79250"/>
                  <a:pt x="30255" y="77666"/>
                  <a:pt x="31363" y="77333"/>
                </a:cubicBezTo>
                <a:cubicBezTo>
                  <a:pt x="32045" y="77083"/>
                  <a:pt x="33409" y="76666"/>
                  <a:pt x="33409" y="76666"/>
                </a:cubicBezTo>
                <a:cubicBezTo>
                  <a:pt x="34772" y="76833"/>
                  <a:pt x="36221" y="76750"/>
                  <a:pt x="37500" y="77333"/>
                </a:cubicBezTo>
                <a:cubicBezTo>
                  <a:pt x="38352" y="77666"/>
                  <a:pt x="38607" y="78833"/>
                  <a:pt x="39545" y="79333"/>
                </a:cubicBezTo>
                <a:cubicBezTo>
                  <a:pt x="41420" y="80250"/>
                  <a:pt x="43636" y="80666"/>
                  <a:pt x="45681" y="81333"/>
                </a:cubicBezTo>
                <a:cubicBezTo>
                  <a:pt x="46448" y="81583"/>
                  <a:pt x="47045" y="82166"/>
                  <a:pt x="47727" y="82666"/>
                </a:cubicBezTo>
                <a:cubicBezTo>
                  <a:pt x="49943" y="89250"/>
                  <a:pt x="49857" y="94750"/>
                  <a:pt x="55227" y="100000"/>
                </a:cubicBezTo>
                <a:cubicBezTo>
                  <a:pt x="55482" y="102916"/>
                  <a:pt x="55568" y="107750"/>
                  <a:pt x="57272" y="110666"/>
                </a:cubicBezTo>
                <a:cubicBezTo>
                  <a:pt x="58039" y="112000"/>
                  <a:pt x="59403" y="113083"/>
                  <a:pt x="60000" y="114666"/>
                </a:cubicBezTo>
                <a:cubicBezTo>
                  <a:pt x="61619" y="119416"/>
                  <a:pt x="60085" y="117833"/>
                  <a:pt x="63409" y="120000"/>
                </a:cubicBezTo>
                <a:cubicBezTo>
                  <a:pt x="64090" y="119750"/>
                  <a:pt x="64772" y="119666"/>
                  <a:pt x="65454" y="119333"/>
                </a:cubicBezTo>
                <a:cubicBezTo>
                  <a:pt x="66221" y="118750"/>
                  <a:pt x="66562" y="117500"/>
                  <a:pt x="67500" y="117333"/>
                </a:cubicBezTo>
                <a:cubicBezTo>
                  <a:pt x="70312" y="116583"/>
                  <a:pt x="73380" y="116833"/>
                  <a:pt x="76363" y="116666"/>
                </a:cubicBezTo>
                <a:cubicBezTo>
                  <a:pt x="79857" y="116083"/>
                  <a:pt x="81647" y="115833"/>
                  <a:pt x="84545" y="114000"/>
                </a:cubicBezTo>
                <a:cubicBezTo>
                  <a:pt x="83693" y="109333"/>
                  <a:pt x="81562" y="106000"/>
                  <a:pt x="79090" y="102000"/>
                </a:cubicBezTo>
                <a:cubicBezTo>
                  <a:pt x="78238" y="98166"/>
                  <a:pt x="78238" y="94250"/>
                  <a:pt x="77045" y="90666"/>
                </a:cubicBezTo>
                <a:cubicBezTo>
                  <a:pt x="75852" y="82833"/>
                  <a:pt x="75852" y="76416"/>
                  <a:pt x="81818" y="70666"/>
                </a:cubicBezTo>
                <a:cubicBezTo>
                  <a:pt x="84971" y="61333"/>
                  <a:pt x="90937" y="61250"/>
                  <a:pt x="100227" y="60666"/>
                </a:cubicBezTo>
                <a:cubicBezTo>
                  <a:pt x="105426" y="58583"/>
                  <a:pt x="105511" y="58583"/>
                  <a:pt x="111818" y="59333"/>
                </a:cubicBezTo>
                <a:cubicBezTo>
                  <a:pt x="115312" y="60416"/>
                  <a:pt x="118551" y="61500"/>
                  <a:pt x="120000" y="57333"/>
                </a:cubicBezTo>
                <a:cubicBezTo>
                  <a:pt x="118892" y="54250"/>
                  <a:pt x="118465" y="51166"/>
                  <a:pt x="117954" y="48000"/>
                </a:cubicBezTo>
                <a:cubicBezTo>
                  <a:pt x="117272" y="44416"/>
                  <a:pt x="116079" y="44666"/>
                  <a:pt x="117954" y="44666"/>
                </a:cubicBezTo>
                <a:close/>
              </a:path>
            </a:pathLst>
          </a:custGeom>
          <a:solidFill>
            <a:schemeClr val="accen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42" name="Shape 1342"/>
          <p:cNvSpPr/>
          <p:nvPr/>
        </p:nvSpPr>
        <p:spPr>
          <a:xfrm>
            <a:off x="2514600" y="2051050"/>
            <a:ext cx="895349" cy="996950"/>
          </a:xfrm>
          <a:custGeom>
            <a:avLst/>
            <a:gdLst/>
            <a:ahLst/>
            <a:cxnLst/>
            <a:rect l="0" t="0" r="0" b="0"/>
            <a:pathLst>
              <a:path w="120000" h="120000" extrusionOk="0">
                <a:moveTo>
                  <a:pt x="113191" y="15286"/>
                </a:moveTo>
                <a:cubicBezTo>
                  <a:pt x="105957" y="21592"/>
                  <a:pt x="97446" y="25605"/>
                  <a:pt x="89361" y="30573"/>
                </a:cubicBezTo>
                <a:cubicBezTo>
                  <a:pt x="82340" y="39745"/>
                  <a:pt x="74893" y="48152"/>
                  <a:pt x="67234" y="56560"/>
                </a:cubicBezTo>
                <a:cubicBezTo>
                  <a:pt x="65744" y="57898"/>
                  <a:pt x="65319" y="60000"/>
                  <a:pt x="63829" y="61146"/>
                </a:cubicBezTo>
                <a:cubicBezTo>
                  <a:pt x="59574" y="63630"/>
                  <a:pt x="54680" y="65159"/>
                  <a:pt x="50212" y="67261"/>
                </a:cubicBezTo>
                <a:cubicBezTo>
                  <a:pt x="36808" y="81974"/>
                  <a:pt x="27659" y="98980"/>
                  <a:pt x="16170" y="114649"/>
                </a:cubicBezTo>
                <a:cubicBezTo>
                  <a:pt x="16595" y="116178"/>
                  <a:pt x="19361" y="118471"/>
                  <a:pt x="17872" y="119235"/>
                </a:cubicBezTo>
                <a:cubicBezTo>
                  <a:pt x="15957" y="120000"/>
                  <a:pt x="13829" y="117707"/>
                  <a:pt x="12765" y="116178"/>
                </a:cubicBezTo>
                <a:cubicBezTo>
                  <a:pt x="12553" y="115987"/>
                  <a:pt x="8510" y="104713"/>
                  <a:pt x="7659" y="102420"/>
                </a:cubicBezTo>
                <a:cubicBezTo>
                  <a:pt x="6382" y="99363"/>
                  <a:pt x="4255" y="93248"/>
                  <a:pt x="4255" y="93248"/>
                </a:cubicBezTo>
                <a:cubicBezTo>
                  <a:pt x="7234" y="85031"/>
                  <a:pt x="7021" y="87515"/>
                  <a:pt x="4255" y="74904"/>
                </a:cubicBezTo>
                <a:cubicBezTo>
                  <a:pt x="3404" y="71656"/>
                  <a:pt x="851" y="65732"/>
                  <a:pt x="851" y="65732"/>
                </a:cubicBezTo>
                <a:cubicBezTo>
                  <a:pt x="1914" y="59044"/>
                  <a:pt x="0" y="51401"/>
                  <a:pt x="4255" y="45859"/>
                </a:cubicBezTo>
                <a:cubicBezTo>
                  <a:pt x="6808" y="42038"/>
                  <a:pt x="12127" y="40700"/>
                  <a:pt x="16170" y="38216"/>
                </a:cubicBezTo>
                <a:cubicBezTo>
                  <a:pt x="23191" y="28662"/>
                  <a:pt x="17872" y="38407"/>
                  <a:pt x="17872" y="29044"/>
                </a:cubicBezTo>
                <a:cubicBezTo>
                  <a:pt x="17872" y="21401"/>
                  <a:pt x="28297" y="17197"/>
                  <a:pt x="34893" y="15286"/>
                </a:cubicBezTo>
                <a:cubicBezTo>
                  <a:pt x="42553" y="9363"/>
                  <a:pt x="43617" y="7452"/>
                  <a:pt x="51914" y="4585"/>
                </a:cubicBezTo>
                <a:cubicBezTo>
                  <a:pt x="55106" y="3248"/>
                  <a:pt x="58723" y="2484"/>
                  <a:pt x="62127" y="1528"/>
                </a:cubicBezTo>
                <a:cubicBezTo>
                  <a:pt x="63829" y="955"/>
                  <a:pt x="67234" y="0"/>
                  <a:pt x="67234" y="0"/>
                </a:cubicBezTo>
                <a:cubicBezTo>
                  <a:pt x="69361" y="382"/>
                  <a:pt x="71914" y="573"/>
                  <a:pt x="74042" y="1528"/>
                </a:cubicBezTo>
                <a:cubicBezTo>
                  <a:pt x="77659" y="3057"/>
                  <a:pt x="84255" y="7643"/>
                  <a:pt x="84255" y="7643"/>
                </a:cubicBezTo>
                <a:cubicBezTo>
                  <a:pt x="95106" y="6305"/>
                  <a:pt x="102553" y="4203"/>
                  <a:pt x="113191" y="6114"/>
                </a:cubicBezTo>
                <a:cubicBezTo>
                  <a:pt x="120000" y="12229"/>
                  <a:pt x="120000" y="9171"/>
                  <a:pt x="113191" y="15286"/>
                </a:cubicBezTo>
                <a:close/>
              </a:path>
            </a:pathLst>
          </a:custGeom>
          <a:solidFill>
            <a:srgbClr val="00FF0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43" name="Shape 1343"/>
          <p:cNvSpPr txBox="1"/>
          <p:nvPr/>
        </p:nvSpPr>
        <p:spPr>
          <a:xfrm>
            <a:off x="2057400" y="1630362"/>
            <a:ext cx="4459286" cy="10779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3200" b="1"/>
              <a:t>巴比伦扩张</a:t>
            </a:r>
          </a:p>
        </p:txBody>
      </p:sp>
      <p:sp>
        <p:nvSpPr>
          <p:cNvPr id="1344" name="Shape 1344"/>
          <p:cNvSpPr/>
          <p:nvPr/>
        </p:nvSpPr>
        <p:spPr>
          <a:xfrm>
            <a:off x="2159000" y="3822700"/>
            <a:ext cx="558799" cy="800099"/>
          </a:xfrm>
          <a:custGeom>
            <a:avLst/>
            <a:gdLst/>
            <a:ahLst/>
            <a:cxnLst/>
            <a:rect l="0" t="0" r="0" b="0"/>
            <a:pathLst>
              <a:path w="120000" h="120000" extrusionOk="0">
                <a:moveTo>
                  <a:pt x="120000" y="120000"/>
                </a:moveTo>
                <a:cubicBezTo>
                  <a:pt x="116931" y="113571"/>
                  <a:pt x="113863" y="108095"/>
                  <a:pt x="110454" y="101904"/>
                </a:cubicBezTo>
                <a:cubicBezTo>
                  <a:pt x="112159" y="94523"/>
                  <a:pt x="110113" y="87142"/>
                  <a:pt x="107727" y="80000"/>
                </a:cubicBezTo>
                <a:cubicBezTo>
                  <a:pt x="109431" y="72857"/>
                  <a:pt x="110113" y="67857"/>
                  <a:pt x="114545" y="61904"/>
                </a:cubicBezTo>
                <a:cubicBezTo>
                  <a:pt x="113181" y="56904"/>
                  <a:pt x="114204" y="53809"/>
                  <a:pt x="107727" y="52380"/>
                </a:cubicBezTo>
                <a:cubicBezTo>
                  <a:pt x="106704" y="51428"/>
                  <a:pt x="106022" y="50238"/>
                  <a:pt x="105000" y="49523"/>
                </a:cubicBezTo>
                <a:cubicBezTo>
                  <a:pt x="103636" y="48809"/>
                  <a:pt x="101590" y="49047"/>
                  <a:pt x="100909" y="48571"/>
                </a:cubicBezTo>
                <a:cubicBezTo>
                  <a:pt x="96136" y="45238"/>
                  <a:pt x="95795" y="43571"/>
                  <a:pt x="94090" y="40000"/>
                </a:cubicBezTo>
                <a:cubicBezTo>
                  <a:pt x="96136" y="32380"/>
                  <a:pt x="101931" y="30476"/>
                  <a:pt x="110454" y="26666"/>
                </a:cubicBezTo>
                <a:cubicBezTo>
                  <a:pt x="113181" y="23333"/>
                  <a:pt x="116931" y="22142"/>
                  <a:pt x="120000" y="19047"/>
                </a:cubicBezTo>
                <a:cubicBezTo>
                  <a:pt x="113522" y="5714"/>
                  <a:pt x="106022" y="12142"/>
                  <a:pt x="79090" y="11428"/>
                </a:cubicBezTo>
                <a:cubicBezTo>
                  <a:pt x="68522" y="8809"/>
                  <a:pt x="62045" y="15000"/>
                  <a:pt x="53181" y="17142"/>
                </a:cubicBezTo>
                <a:cubicBezTo>
                  <a:pt x="37159" y="15714"/>
                  <a:pt x="42613" y="13809"/>
                  <a:pt x="31363" y="8571"/>
                </a:cubicBezTo>
                <a:cubicBezTo>
                  <a:pt x="29318" y="6666"/>
                  <a:pt x="27613" y="4761"/>
                  <a:pt x="25909" y="2857"/>
                </a:cubicBezTo>
                <a:cubicBezTo>
                  <a:pt x="24886" y="1904"/>
                  <a:pt x="23181" y="0"/>
                  <a:pt x="23181" y="0"/>
                </a:cubicBezTo>
                <a:cubicBezTo>
                  <a:pt x="14318" y="1904"/>
                  <a:pt x="17386" y="9047"/>
                  <a:pt x="13636" y="14285"/>
                </a:cubicBezTo>
                <a:cubicBezTo>
                  <a:pt x="10227" y="18333"/>
                  <a:pt x="5454" y="22142"/>
                  <a:pt x="2727" y="26666"/>
                </a:cubicBezTo>
                <a:cubicBezTo>
                  <a:pt x="1363" y="28333"/>
                  <a:pt x="0" y="32380"/>
                  <a:pt x="0" y="32380"/>
                </a:cubicBezTo>
                <a:cubicBezTo>
                  <a:pt x="340" y="40000"/>
                  <a:pt x="340" y="47619"/>
                  <a:pt x="1363" y="55238"/>
                </a:cubicBezTo>
                <a:cubicBezTo>
                  <a:pt x="1704" y="58809"/>
                  <a:pt x="5454" y="65714"/>
                  <a:pt x="5454" y="65714"/>
                </a:cubicBezTo>
                <a:cubicBezTo>
                  <a:pt x="6477" y="77619"/>
                  <a:pt x="2045" y="93095"/>
                  <a:pt x="12272" y="103809"/>
                </a:cubicBezTo>
                <a:cubicBezTo>
                  <a:pt x="16022" y="114523"/>
                  <a:pt x="13295" y="110238"/>
                  <a:pt x="38181" y="111428"/>
                </a:cubicBezTo>
                <a:cubicBezTo>
                  <a:pt x="45340" y="112142"/>
                  <a:pt x="51477" y="113095"/>
                  <a:pt x="58636" y="114285"/>
                </a:cubicBezTo>
                <a:cubicBezTo>
                  <a:pt x="66818" y="112142"/>
                  <a:pt x="80795" y="116428"/>
                  <a:pt x="90000" y="117142"/>
                </a:cubicBezTo>
                <a:cubicBezTo>
                  <a:pt x="98863" y="119047"/>
                  <a:pt x="110113" y="120000"/>
                  <a:pt x="120000" y="120000"/>
                </a:cubicBezTo>
                <a:close/>
              </a:path>
            </a:pathLst>
          </a:custGeom>
          <a:solidFill>
            <a:srgbClr val="FF000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nvGrpSpPr>
          <p:cNvPr id="1345" name="Shape 1345"/>
          <p:cNvGrpSpPr/>
          <p:nvPr/>
        </p:nvGrpSpPr>
        <p:grpSpPr>
          <a:xfrm>
            <a:off x="2574925" y="4003675"/>
            <a:ext cx="168274" cy="1227137"/>
            <a:chOff x="1660525" y="4386262"/>
            <a:chExt cx="168274" cy="1227137"/>
          </a:xfrm>
        </p:grpSpPr>
        <p:sp>
          <p:nvSpPr>
            <p:cNvPr id="1346" name="Shape 1346"/>
            <p:cNvSpPr/>
            <p:nvPr/>
          </p:nvSpPr>
          <p:spPr>
            <a:xfrm>
              <a:off x="1766886" y="4546600"/>
              <a:ext cx="49211" cy="622299"/>
            </a:xfrm>
            <a:custGeom>
              <a:avLst/>
              <a:gdLst/>
              <a:ahLst/>
              <a:cxnLst/>
              <a:rect l="0" t="0" r="0" b="0"/>
              <a:pathLst>
                <a:path w="120000" h="120000" extrusionOk="0">
                  <a:moveTo>
                    <a:pt x="58064" y="0"/>
                  </a:moveTo>
                  <a:cubicBezTo>
                    <a:pt x="27096" y="28469"/>
                    <a:pt x="0" y="57857"/>
                    <a:pt x="120000" y="85714"/>
                  </a:cubicBezTo>
                  <a:cubicBezTo>
                    <a:pt x="112258" y="90612"/>
                    <a:pt x="58064" y="111122"/>
                    <a:pt x="58064" y="119999"/>
                  </a:cubicBezTo>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47" name="Shape 1347"/>
            <p:cNvSpPr/>
            <p:nvPr/>
          </p:nvSpPr>
          <p:spPr>
            <a:xfrm>
              <a:off x="1660525" y="5168900"/>
              <a:ext cx="168274" cy="444500"/>
            </a:xfrm>
            <a:custGeom>
              <a:avLst/>
              <a:gdLst/>
              <a:ahLst/>
              <a:cxnLst/>
              <a:rect l="0" t="0" r="0" b="0"/>
              <a:pathLst>
                <a:path w="120000" h="120000" extrusionOk="0">
                  <a:moveTo>
                    <a:pt x="92830" y="0"/>
                  </a:moveTo>
                  <a:cubicBezTo>
                    <a:pt x="0" y="23142"/>
                    <a:pt x="63396" y="75000"/>
                    <a:pt x="38490" y="113142"/>
                  </a:cubicBezTo>
                  <a:cubicBezTo>
                    <a:pt x="93962" y="120000"/>
                    <a:pt x="103018" y="111000"/>
                    <a:pt x="120000" y="92571"/>
                  </a:cubicBezTo>
                  <a:cubicBezTo>
                    <a:pt x="106415" y="77142"/>
                    <a:pt x="92830" y="63000"/>
                    <a:pt x="83773" y="48000"/>
                  </a:cubicBezTo>
                  <a:cubicBezTo>
                    <a:pt x="93962" y="35142"/>
                    <a:pt x="98490" y="36000"/>
                    <a:pt x="83773" y="20571"/>
                  </a:cubicBezTo>
                  <a:cubicBezTo>
                    <a:pt x="79245" y="16285"/>
                    <a:pt x="63396" y="14142"/>
                    <a:pt x="65660" y="10285"/>
                  </a:cubicBezTo>
                  <a:cubicBezTo>
                    <a:pt x="66792" y="5142"/>
                    <a:pt x="83773" y="3428"/>
                    <a:pt x="92830" y="0"/>
                  </a:cubicBezTo>
                  <a:close/>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48" name="Shape 1348"/>
            <p:cNvSpPr/>
            <p:nvPr/>
          </p:nvSpPr>
          <p:spPr>
            <a:xfrm>
              <a:off x="1698625" y="4386262"/>
              <a:ext cx="127000" cy="180975"/>
            </a:xfrm>
            <a:custGeom>
              <a:avLst/>
              <a:gdLst/>
              <a:ahLst/>
              <a:cxnLst/>
              <a:rect l="0" t="0" r="0" b="0"/>
              <a:pathLst>
                <a:path w="120000" h="120000" extrusionOk="0">
                  <a:moveTo>
                    <a:pt x="87000" y="110526"/>
                  </a:moveTo>
                  <a:cubicBezTo>
                    <a:pt x="70500" y="102105"/>
                    <a:pt x="51000" y="95789"/>
                    <a:pt x="33000" y="91578"/>
                  </a:cubicBezTo>
                  <a:cubicBezTo>
                    <a:pt x="24000" y="82105"/>
                    <a:pt x="15000" y="73684"/>
                    <a:pt x="9000" y="64210"/>
                  </a:cubicBezTo>
                  <a:cubicBezTo>
                    <a:pt x="6000" y="53684"/>
                    <a:pt x="3000" y="45263"/>
                    <a:pt x="0" y="36842"/>
                  </a:cubicBezTo>
                  <a:cubicBezTo>
                    <a:pt x="3000" y="27368"/>
                    <a:pt x="10500" y="28421"/>
                    <a:pt x="24000" y="26315"/>
                  </a:cubicBezTo>
                  <a:cubicBezTo>
                    <a:pt x="33000" y="16842"/>
                    <a:pt x="40500" y="6315"/>
                    <a:pt x="54000" y="1052"/>
                  </a:cubicBezTo>
                  <a:cubicBezTo>
                    <a:pt x="93000" y="9473"/>
                    <a:pt x="93000" y="0"/>
                    <a:pt x="117000" y="24210"/>
                  </a:cubicBezTo>
                  <a:cubicBezTo>
                    <a:pt x="120000" y="47368"/>
                    <a:pt x="112500" y="76842"/>
                    <a:pt x="93000" y="97894"/>
                  </a:cubicBezTo>
                  <a:cubicBezTo>
                    <a:pt x="85500" y="115789"/>
                    <a:pt x="87000" y="119999"/>
                    <a:pt x="87000" y="110526"/>
                  </a:cubicBezTo>
                  <a:close/>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sp>
        <p:nvSpPr>
          <p:cNvPr id="1349" name="Shape 1349"/>
          <p:cNvSpPr txBox="1"/>
          <p:nvPr/>
        </p:nvSpPr>
        <p:spPr>
          <a:xfrm>
            <a:off x="2286000" y="3962400"/>
            <a:ext cx="1601786" cy="5794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200" b="1">
                <a:solidFill>
                  <a:srgbClr val="FFFFFF"/>
                </a:solidFill>
              </a:rPr>
              <a:t>以色利</a:t>
            </a:r>
          </a:p>
        </p:txBody>
      </p:sp>
      <p:sp>
        <p:nvSpPr>
          <p:cNvPr id="1350" name="Shape 1350"/>
          <p:cNvSpPr/>
          <p:nvPr/>
        </p:nvSpPr>
        <p:spPr>
          <a:xfrm>
            <a:off x="7696200" y="5254625"/>
            <a:ext cx="1752600" cy="1831975"/>
          </a:xfrm>
          <a:custGeom>
            <a:avLst/>
            <a:gdLst/>
            <a:ahLst/>
            <a:cxnLst/>
            <a:rect l="0" t="0" r="0" b="0"/>
            <a:pathLst>
              <a:path w="120000" h="120000" extrusionOk="0">
                <a:moveTo>
                  <a:pt x="109537" y="24846"/>
                </a:moveTo>
                <a:cubicBezTo>
                  <a:pt x="105891" y="17251"/>
                  <a:pt x="109537" y="21808"/>
                  <a:pt x="94161" y="15623"/>
                </a:cubicBezTo>
                <a:cubicBezTo>
                  <a:pt x="90515" y="14104"/>
                  <a:pt x="88137" y="11392"/>
                  <a:pt x="84491" y="10307"/>
                </a:cubicBezTo>
                <a:cubicBezTo>
                  <a:pt x="81479" y="9330"/>
                  <a:pt x="77992" y="9547"/>
                  <a:pt x="74980" y="9005"/>
                </a:cubicBezTo>
                <a:cubicBezTo>
                  <a:pt x="73394" y="8679"/>
                  <a:pt x="61347" y="5858"/>
                  <a:pt x="57701" y="5099"/>
                </a:cubicBezTo>
                <a:cubicBezTo>
                  <a:pt x="55640" y="4556"/>
                  <a:pt x="51836" y="3797"/>
                  <a:pt x="51836" y="3797"/>
                </a:cubicBezTo>
                <a:cubicBezTo>
                  <a:pt x="50568" y="2820"/>
                  <a:pt x="48982" y="0"/>
                  <a:pt x="48031" y="1084"/>
                </a:cubicBezTo>
                <a:cubicBezTo>
                  <a:pt x="44385" y="4339"/>
                  <a:pt x="46763" y="9330"/>
                  <a:pt x="44227" y="13019"/>
                </a:cubicBezTo>
                <a:cubicBezTo>
                  <a:pt x="40898" y="17468"/>
                  <a:pt x="27741" y="27016"/>
                  <a:pt x="21083" y="30054"/>
                </a:cubicBezTo>
                <a:cubicBezTo>
                  <a:pt x="14900" y="36238"/>
                  <a:pt x="17912" y="32441"/>
                  <a:pt x="13474" y="41880"/>
                </a:cubicBezTo>
                <a:cubicBezTo>
                  <a:pt x="12681" y="43182"/>
                  <a:pt x="12998" y="44918"/>
                  <a:pt x="11571" y="45895"/>
                </a:cubicBezTo>
                <a:cubicBezTo>
                  <a:pt x="5548" y="49801"/>
                  <a:pt x="9194" y="47848"/>
                  <a:pt x="0" y="51103"/>
                </a:cubicBezTo>
                <a:cubicBezTo>
                  <a:pt x="2853" y="56962"/>
                  <a:pt x="7133" y="59674"/>
                  <a:pt x="15376" y="61627"/>
                </a:cubicBezTo>
                <a:cubicBezTo>
                  <a:pt x="20449" y="66835"/>
                  <a:pt x="20766" y="73345"/>
                  <a:pt x="28850" y="77468"/>
                </a:cubicBezTo>
                <a:cubicBezTo>
                  <a:pt x="32496" y="79312"/>
                  <a:pt x="40422" y="82676"/>
                  <a:pt x="40422" y="82676"/>
                </a:cubicBezTo>
                <a:cubicBezTo>
                  <a:pt x="39630" y="84412"/>
                  <a:pt x="37886" y="86148"/>
                  <a:pt x="38361" y="87992"/>
                </a:cubicBezTo>
                <a:cubicBezTo>
                  <a:pt x="38520" y="89186"/>
                  <a:pt x="41215" y="89511"/>
                  <a:pt x="42324" y="90596"/>
                </a:cubicBezTo>
                <a:cubicBezTo>
                  <a:pt x="48665" y="97649"/>
                  <a:pt x="38203" y="91681"/>
                  <a:pt x="49933" y="97106"/>
                </a:cubicBezTo>
                <a:cubicBezTo>
                  <a:pt x="51202" y="99710"/>
                  <a:pt x="52311" y="102314"/>
                  <a:pt x="53738" y="105027"/>
                </a:cubicBezTo>
                <a:cubicBezTo>
                  <a:pt x="54214" y="106329"/>
                  <a:pt x="53738" y="108390"/>
                  <a:pt x="55640" y="108933"/>
                </a:cubicBezTo>
                <a:cubicBezTo>
                  <a:pt x="59445" y="109801"/>
                  <a:pt x="67212" y="111645"/>
                  <a:pt x="67212" y="111645"/>
                </a:cubicBezTo>
                <a:cubicBezTo>
                  <a:pt x="71651" y="111211"/>
                  <a:pt x="76089" y="110343"/>
                  <a:pt x="80686" y="110343"/>
                </a:cubicBezTo>
                <a:cubicBezTo>
                  <a:pt x="119207" y="110343"/>
                  <a:pt x="120000" y="120000"/>
                  <a:pt x="115244" y="106329"/>
                </a:cubicBezTo>
                <a:cubicBezTo>
                  <a:pt x="116512" y="100144"/>
                  <a:pt x="118573" y="94068"/>
                  <a:pt x="119048" y="87992"/>
                </a:cubicBezTo>
                <a:cubicBezTo>
                  <a:pt x="119524" y="79855"/>
                  <a:pt x="115244" y="70849"/>
                  <a:pt x="113342" y="62929"/>
                </a:cubicBezTo>
                <a:cubicBezTo>
                  <a:pt x="116195" y="54792"/>
                  <a:pt x="112866" y="46220"/>
                  <a:pt x="111439" y="37974"/>
                </a:cubicBezTo>
                <a:cubicBezTo>
                  <a:pt x="110805" y="34828"/>
                  <a:pt x="110330" y="31790"/>
                  <a:pt x="109537" y="28752"/>
                </a:cubicBezTo>
                <a:cubicBezTo>
                  <a:pt x="109062" y="27341"/>
                  <a:pt x="107635" y="26148"/>
                  <a:pt x="107635" y="24846"/>
                </a:cubicBezTo>
                <a:cubicBezTo>
                  <a:pt x="107635" y="24412"/>
                  <a:pt x="108903" y="24846"/>
                  <a:pt x="109537" y="24846"/>
                </a:cubicBezTo>
                <a:close/>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51" name="Shape 1351"/>
          <p:cNvSpPr txBox="1"/>
          <p:nvPr/>
        </p:nvSpPr>
        <p:spPr>
          <a:xfrm>
            <a:off x="7780336" y="5638800"/>
            <a:ext cx="1400174" cy="8540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1">
                <a:solidFill>
                  <a:srgbClr val="FFFFFF"/>
                </a:solidFill>
              </a:rPr>
              <a:t>波斯湾</a:t>
            </a:r>
          </a:p>
        </p:txBody>
      </p:sp>
      <p:sp>
        <p:nvSpPr>
          <p:cNvPr id="1352" name="Shape 1352"/>
          <p:cNvSpPr/>
          <p:nvPr/>
        </p:nvSpPr>
        <p:spPr>
          <a:xfrm>
            <a:off x="2819400" y="2590800"/>
            <a:ext cx="1230312" cy="2425700"/>
          </a:xfrm>
          <a:custGeom>
            <a:avLst/>
            <a:gdLst/>
            <a:ahLst/>
            <a:cxnLst/>
            <a:rect l="0" t="0" r="0" b="0"/>
            <a:pathLst>
              <a:path w="120000" h="120000" extrusionOk="0">
                <a:moveTo>
                  <a:pt x="0" y="116610"/>
                </a:moveTo>
                <a:cubicBezTo>
                  <a:pt x="22459" y="118305"/>
                  <a:pt x="44918" y="119999"/>
                  <a:pt x="62676" y="116610"/>
                </a:cubicBezTo>
                <a:cubicBezTo>
                  <a:pt x="80435" y="113220"/>
                  <a:pt x="97149" y="107033"/>
                  <a:pt x="106550" y="96271"/>
                </a:cubicBezTo>
                <a:cubicBezTo>
                  <a:pt x="115821" y="85423"/>
                  <a:pt x="120000" y="64322"/>
                  <a:pt x="119085" y="51525"/>
                </a:cubicBezTo>
                <a:cubicBezTo>
                  <a:pt x="118041" y="38644"/>
                  <a:pt x="108509" y="27033"/>
                  <a:pt x="100282" y="18983"/>
                </a:cubicBezTo>
                <a:cubicBezTo>
                  <a:pt x="91926" y="10847"/>
                  <a:pt x="82393" y="5338"/>
                  <a:pt x="68944" y="2711"/>
                </a:cubicBezTo>
                <a:cubicBezTo>
                  <a:pt x="55364" y="0"/>
                  <a:pt x="30293" y="1355"/>
                  <a:pt x="18803" y="2711"/>
                </a:cubicBezTo>
                <a:cubicBezTo>
                  <a:pt x="7312" y="4067"/>
                  <a:pt x="3133" y="9491"/>
                  <a:pt x="0" y="10847"/>
                </a:cubicBezTo>
              </a:path>
            </a:pathLst>
          </a:custGeom>
          <a:no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53" name="Shape 1353"/>
          <p:cNvSpPr/>
          <p:nvPr/>
        </p:nvSpPr>
        <p:spPr>
          <a:xfrm>
            <a:off x="5791200" y="3048000"/>
            <a:ext cx="533399" cy="533399"/>
          </a:xfrm>
          <a:prstGeom prst="irregularSeal2">
            <a:avLst/>
          </a:prstGeom>
          <a:solidFill>
            <a:srgbClr val="FF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54" name="Shape 1354"/>
          <p:cNvSpPr/>
          <p:nvPr/>
        </p:nvSpPr>
        <p:spPr>
          <a:xfrm flipH="1">
            <a:off x="2666999" y="2133600"/>
            <a:ext cx="3429000" cy="1752600"/>
          </a:xfrm>
          <a:custGeom>
            <a:avLst/>
            <a:gdLst/>
            <a:ahLst/>
            <a:cxnLst/>
            <a:rect l="0" t="0" r="0" b="0"/>
            <a:pathLst>
              <a:path w="120000" h="120000" extrusionOk="0">
                <a:moveTo>
                  <a:pt x="90000" y="60000"/>
                </a:moveTo>
                <a:cubicBezTo>
                  <a:pt x="90000" y="43427"/>
                  <a:pt x="76566" y="30000"/>
                  <a:pt x="60000" y="30000"/>
                </a:cubicBezTo>
                <a:cubicBezTo>
                  <a:pt x="43977" y="29994"/>
                  <a:pt x="30783" y="42583"/>
                  <a:pt x="30027" y="58588"/>
                </a:cubicBezTo>
                <a:lnTo>
                  <a:pt x="61" y="57177"/>
                </a:lnTo>
                <a:cubicBezTo>
                  <a:pt x="1566" y="25172"/>
                  <a:pt x="27955" y="-5"/>
                  <a:pt x="60000" y="-5"/>
                </a:cubicBezTo>
                <a:cubicBezTo>
                  <a:pt x="93133" y="-5"/>
                  <a:pt x="119994" y="26861"/>
                  <a:pt x="120000" y="59994"/>
                </a:cubicBezTo>
                <a:lnTo>
                  <a:pt x="120000" y="60000"/>
                </a:lnTo>
                <a:lnTo>
                  <a:pt x="135000" y="60000"/>
                </a:lnTo>
                <a:lnTo>
                  <a:pt x="105000" y="90000"/>
                </a:lnTo>
                <a:lnTo>
                  <a:pt x="75000" y="60000"/>
                </a:lnTo>
                <a:lnTo>
                  <a:pt x="90000" y="60000"/>
                </a:lnTo>
                <a:close/>
              </a:path>
            </a:pathLst>
          </a:custGeom>
          <a:solidFill>
            <a:srgbClr val="CCFF33"/>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55" name="Shape 1355"/>
          <p:cNvSpPr txBox="1"/>
          <p:nvPr/>
        </p:nvSpPr>
        <p:spPr>
          <a:xfrm>
            <a:off x="2133600" y="4495800"/>
            <a:ext cx="1701799" cy="5794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200" b="1">
                <a:solidFill>
                  <a:srgbClr val="FFFFFF"/>
                </a:solidFill>
              </a:rPr>
              <a:t>犹大</a:t>
            </a:r>
          </a:p>
        </p:txBody>
      </p:sp>
      <p:sp>
        <p:nvSpPr>
          <p:cNvPr id="1356" name="Shape 1356"/>
          <p:cNvSpPr/>
          <p:nvPr/>
        </p:nvSpPr>
        <p:spPr>
          <a:xfrm rot="-1560000">
            <a:off x="3303587" y="3852862"/>
            <a:ext cx="1657349" cy="990600"/>
          </a:xfrm>
          <a:prstGeom prst="rightArrow">
            <a:avLst>
              <a:gd name="adj1" fmla="val 50000"/>
              <a:gd name="adj2" fmla="val 50000"/>
            </a:avLst>
          </a:prstGeom>
          <a:solidFill>
            <a:srgbClr val="FF0066"/>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57" name="Shape 1357"/>
          <p:cNvSpPr/>
          <p:nvPr/>
        </p:nvSpPr>
        <p:spPr>
          <a:xfrm rot="-1020000">
            <a:off x="5942011" y="1893886"/>
            <a:ext cx="1066799" cy="1543049"/>
          </a:xfrm>
          <a:custGeom>
            <a:avLst/>
            <a:gdLst/>
            <a:ahLst/>
            <a:cxnLst/>
            <a:rect l="0" t="0" r="0" b="0"/>
            <a:pathLst>
              <a:path w="120000" h="120000" extrusionOk="0">
                <a:moveTo>
                  <a:pt x="25920" y="6172"/>
                </a:moveTo>
                <a:cubicBezTo>
                  <a:pt x="17472" y="14074"/>
                  <a:pt x="24000" y="19506"/>
                  <a:pt x="9600" y="22716"/>
                </a:cubicBezTo>
                <a:cubicBezTo>
                  <a:pt x="960" y="30864"/>
                  <a:pt x="0" y="41975"/>
                  <a:pt x="11904" y="49629"/>
                </a:cubicBezTo>
                <a:cubicBezTo>
                  <a:pt x="15360" y="51851"/>
                  <a:pt x="19968" y="53333"/>
                  <a:pt x="23616" y="55555"/>
                </a:cubicBezTo>
                <a:cubicBezTo>
                  <a:pt x="29184" y="66790"/>
                  <a:pt x="34368" y="81358"/>
                  <a:pt x="53760" y="85555"/>
                </a:cubicBezTo>
                <a:cubicBezTo>
                  <a:pt x="59520" y="97037"/>
                  <a:pt x="58944" y="102716"/>
                  <a:pt x="74688" y="109506"/>
                </a:cubicBezTo>
                <a:cubicBezTo>
                  <a:pt x="79488" y="114074"/>
                  <a:pt x="85056" y="116049"/>
                  <a:pt x="91008" y="120000"/>
                </a:cubicBezTo>
                <a:cubicBezTo>
                  <a:pt x="97152" y="119506"/>
                  <a:pt x="103296" y="119259"/>
                  <a:pt x="109632" y="118518"/>
                </a:cubicBezTo>
                <a:cubicBezTo>
                  <a:pt x="111936" y="118148"/>
                  <a:pt x="116160" y="118395"/>
                  <a:pt x="116544" y="116913"/>
                </a:cubicBezTo>
                <a:cubicBezTo>
                  <a:pt x="120000" y="90370"/>
                  <a:pt x="106176" y="69876"/>
                  <a:pt x="97920" y="45185"/>
                </a:cubicBezTo>
                <a:cubicBezTo>
                  <a:pt x="98688" y="41728"/>
                  <a:pt x="102720" y="25555"/>
                  <a:pt x="102720" y="22716"/>
                </a:cubicBezTo>
                <a:cubicBezTo>
                  <a:pt x="102720" y="13456"/>
                  <a:pt x="91776" y="2962"/>
                  <a:pt x="76992" y="1728"/>
                </a:cubicBezTo>
                <a:cubicBezTo>
                  <a:pt x="67584" y="864"/>
                  <a:pt x="58368" y="740"/>
                  <a:pt x="49152" y="246"/>
                </a:cubicBezTo>
                <a:cubicBezTo>
                  <a:pt x="42816" y="740"/>
                  <a:pt x="36096" y="0"/>
                  <a:pt x="30528" y="1728"/>
                </a:cubicBezTo>
                <a:cubicBezTo>
                  <a:pt x="16128" y="5679"/>
                  <a:pt x="41856" y="7654"/>
                  <a:pt x="21120" y="7654"/>
                </a:cubicBezTo>
                <a:cubicBezTo>
                  <a:pt x="19200" y="7654"/>
                  <a:pt x="24192" y="6666"/>
                  <a:pt x="25920" y="6172"/>
                </a:cubicBezTo>
                <a:close/>
              </a:path>
            </a:pathLst>
          </a:custGeom>
          <a:solidFill>
            <a:srgbClr val="660066"/>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58" name="Shape 1358"/>
          <p:cNvSpPr txBox="1"/>
          <p:nvPr/>
        </p:nvSpPr>
        <p:spPr>
          <a:xfrm>
            <a:off x="4953000" y="3276600"/>
            <a:ext cx="2189161" cy="7016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000" b="1">
                <a:solidFill>
                  <a:srgbClr val="FFFFFF"/>
                </a:solidFill>
              </a:rPr>
              <a:t>巴比伦</a:t>
            </a:r>
          </a:p>
        </p:txBody>
      </p:sp>
      <p:sp>
        <p:nvSpPr>
          <p:cNvPr id="1359" name="Shape 1359"/>
          <p:cNvSpPr txBox="1"/>
          <p:nvPr/>
        </p:nvSpPr>
        <p:spPr>
          <a:xfrm>
            <a:off x="4038600" y="4572000"/>
            <a:ext cx="1620836" cy="5794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200" b="1" i="0" u="none" strike="noStrike" cap="none" baseline="0">
                <a:solidFill>
                  <a:srgbClr val="FFFFFF"/>
                </a:solidFill>
                <a:latin typeface="Arial"/>
                <a:ea typeface="Arial"/>
                <a:cs typeface="Arial"/>
                <a:sym typeface="Arial"/>
              </a:rPr>
              <a:t>586 </a:t>
            </a:r>
            <a:r>
              <a:rPr lang="en-US" sz="2400" b="1" i="0" u="none" strike="noStrike" cap="none" baseline="0">
                <a:solidFill>
                  <a:srgbClr val="FFFFFF"/>
                </a:solidFill>
                <a:latin typeface="Arial"/>
                <a:ea typeface="Arial"/>
                <a:cs typeface="Arial"/>
                <a:sym typeface="Arial"/>
              </a:rPr>
              <a:t>BC</a:t>
            </a:r>
          </a:p>
        </p:txBody>
      </p:sp>
      <p:sp>
        <p:nvSpPr>
          <p:cNvPr id="1360" name="Shape 1360"/>
          <p:cNvSpPr txBox="1">
            <a:spLocks noGrp="1"/>
          </p:cNvSpPr>
          <p:nvPr>
            <p:ph type="title" idx="4294967295"/>
          </p:nvPr>
        </p:nvSpPr>
        <p:spPr>
          <a:xfrm>
            <a:off x="34925" y="0"/>
            <a:ext cx="9074149"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CFF33"/>
              </a:buClr>
              <a:buSzPct val="25000"/>
              <a:buFont typeface="Arial"/>
              <a:buNone/>
            </a:pPr>
            <a:r>
              <a:rPr lang="en-US" sz="6000" b="1">
                <a:solidFill>
                  <a:srgbClr val="CCFF33"/>
                </a:solidFill>
              </a:rPr>
              <a:t>巴比伦的威胁</a:t>
            </a:r>
          </a:p>
        </p:txBody>
      </p:sp>
    </p:spTree>
  </p:cSld>
  <p:clrMapOvr>
    <a:masterClrMapping/>
  </p:clrMapOvr>
  <p:transition spd="slow">
    <p:cut/>
  </p:transition>
</p:sld>
</file>

<file path=ppt/slides/slide181.xml><?xml version="1.0" encoding="utf-8"?>
<p:sld xmlns:a="http://schemas.openxmlformats.org/drawingml/2006/main" xmlns:r="http://schemas.openxmlformats.org/officeDocument/2006/relationships" xmlns:p="http://schemas.openxmlformats.org/presentationml/2006/main" show="0">
  <p:cSld>
    <p:bg>
      <p:bgPr>
        <a:solidFill>
          <a:schemeClr val="dk2"/>
        </a:solidFill>
        <a:effectLst/>
      </p:bgPr>
    </p:bg>
    <p:spTree>
      <p:nvGrpSpPr>
        <p:cNvPr id="1" name="Shape 1364"/>
        <p:cNvGrpSpPr/>
        <p:nvPr/>
      </p:nvGrpSpPr>
      <p:grpSpPr>
        <a:xfrm>
          <a:off x="0" y="0"/>
          <a:ext cx="0" cy="0"/>
          <a:chOff x="0" y="0"/>
          <a:chExt cx="0" cy="0"/>
        </a:xfrm>
      </p:grpSpPr>
      <p:pic>
        <p:nvPicPr>
          <p:cNvPr id="1365" name="Shape 1365"/>
          <p:cNvPicPr preferRelativeResize="0"/>
          <p:nvPr/>
        </p:nvPicPr>
        <p:blipFill rotWithShape="1">
          <a:blip r:embed="rId3">
            <a:alphaModFix/>
          </a:blip>
          <a:srcRect/>
          <a:stretch/>
        </p:blipFill>
        <p:spPr>
          <a:xfrm>
            <a:off x="0" y="0"/>
            <a:ext cx="4840286" cy="6858000"/>
          </a:xfrm>
          <a:prstGeom prst="rect">
            <a:avLst/>
          </a:prstGeom>
          <a:noFill/>
          <a:ln>
            <a:noFill/>
          </a:ln>
        </p:spPr>
      </p:pic>
      <p:sp>
        <p:nvSpPr>
          <p:cNvPr id="1366" name="Shape 1366"/>
          <p:cNvSpPr txBox="1">
            <a:spLocks noGrp="1"/>
          </p:cNvSpPr>
          <p:nvPr>
            <p:ph type="title" idx="4294967295"/>
          </p:nvPr>
        </p:nvSpPr>
        <p:spPr>
          <a:xfrm>
            <a:off x="0" y="0"/>
            <a:ext cx="9144000" cy="990599"/>
          </a:xfrm>
          <a:prstGeom prst="rect">
            <a:avLst/>
          </a:prstGeom>
          <a:solidFill>
            <a:srgbClr val="00009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3600" b="1">
                <a:solidFill>
                  <a:srgbClr val="FFFFFF"/>
                </a:solidFill>
              </a:rPr>
              <a:t>犹大王西底家的控告</a:t>
            </a:r>
            <a:r>
              <a:rPr lang="en-US" sz="3600" b="1" i="0" u="none" strike="noStrike" cap="none" baseline="0">
                <a:solidFill>
                  <a:srgbClr val="FFFFFF"/>
                </a:solidFill>
                <a:latin typeface="Arial"/>
                <a:ea typeface="Arial"/>
                <a:cs typeface="Arial"/>
                <a:sym typeface="Arial"/>
              </a:rPr>
              <a:t> </a:t>
            </a:r>
            <a:r>
              <a:rPr lang="en-US" sz="4000" b="1" i="0" u="none" strike="noStrike" cap="none" baseline="0">
                <a:solidFill>
                  <a:srgbClr val="FFFFFF"/>
                </a:solidFill>
                <a:latin typeface="Arial"/>
                <a:ea typeface="Arial"/>
                <a:cs typeface="Arial"/>
                <a:sym typeface="Arial"/>
              </a:rPr>
              <a:t>(32:3-5)</a:t>
            </a:r>
          </a:p>
        </p:txBody>
      </p:sp>
      <p:pic>
        <p:nvPicPr>
          <p:cNvPr id="1367" name="Shape 1367"/>
          <p:cNvPicPr preferRelativeResize="0"/>
          <p:nvPr/>
        </p:nvPicPr>
        <p:blipFill rotWithShape="1">
          <a:blip r:embed="rId4">
            <a:alphaModFix/>
          </a:blip>
          <a:srcRect/>
          <a:stretch/>
        </p:blipFill>
        <p:spPr>
          <a:xfrm>
            <a:off x="685800" y="3048000"/>
            <a:ext cx="2476500" cy="1641475"/>
          </a:xfrm>
          <a:prstGeom prst="rect">
            <a:avLst/>
          </a:prstGeom>
          <a:noFill/>
          <a:ln w="101600" cap="flat" cmpd="sng">
            <a:solidFill>
              <a:srgbClr val="737373"/>
            </a:solidFill>
            <a:prstDash val="solid"/>
            <a:miter/>
            <a:headEnd type="none" w="med" len="med"/>
            <a:tailEnd type="none" w="med" len="med"/>
          </a:ln>
        </p:spPr>
      </p:pic>
      <p:sp>
        <p:nvSpPr>
          <p:cNvPr id="1368" name="Shape 1368"/>
          <p:cNvSpPr txBox="1"/>
          <p:nvPr/>
        </p:nvSpPr>
        <p:spPr>
          <a:xfrm>
            <a:off x="4800600" y="1143000"/>
            <a:ext cx="4343400" cy="1600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3200">
                <a:solidFill>
                  <a:srgbClr val="FFFFFF"/>
                </a:solidFill>
              </a:rPr>
              <a:t>第</a:t>
            </a:r>
            <a:r>
              <a:rPr lang="en-US" sz="3200" b="0" i="0" u="none" strike="noStrike" cap="none" baseline="0">
                <a:solidFill>
                  <a:srgbClr val="FFFFFF"/>
                </a:solidFill>
                <a:latin typeface="Arial"/>
                <a:ea typeface="Arial"/>
                <a:cs typeface="Arial"/>
                <a:sym typeface="Arial"/>
              </a:rPr>
              <a:t> 3 </a:t>
            </a:r>
            <a:r>
              <a:rPr lang="en-US" sz="3200">
                <a:solidFill>
                  <a:srgbClr val="FFFFFF"/>
                </a:solidFill>
              </a:rPr>
              <a:t>节</a:t>
            </a:r>
            <a:r>
              <a:rPr lang="en-US" sz="3200" b="0" i="0" u="none" strike="noStrike" cap="none" baseline="0">
                <a:solidFill>
                  <a:srgbClr val="FFFFFF"/>
                </a:solidFill>
                <a:latin typeface="Arial"/>
                <a:ea typeface="Arial"/>
                <a:cs typeface="Arial"/>
                <a:sym typeface="Arial"/>
              </a:rPr>
              <a:t>:</a:t>
            </a:r>
            <a:br>
              <a:rPr lang="en-US" sz="3200" b="0" i="0" u="none" strike="noStrike" cap="none" baseline="0">
                <a:solidFill>
                  <a:srgbClr val="FFFFFF"/>
                </a:solidFill>
                <a:latin typeface="Arial"/>
                <a:ea typeface="Arial"/>
                <a:cs typeface="Arial"/>
                <a:sym typeface="Arial"/>
              </a:rPr>
            </a:br>
            <a:r>
              <a:rPr lang="en-US" sz="3200" b="0" i="0" u="none" strike="noStrike" cap="none" baseline="0">
                <a:solidFill>
                  <a:srgbClr val="FFFFFF"/>
                </a:solidFill>
                <a:latin typeface="Arial"/>
                <a:ea typeface="Arial"/>
                <a:cs typeface="Arial"/>
                <a:sym typeface="Arial"/>
              </a:rPr>
              <a:t>"</a:t>
            </a:r>
            <a:r>
              <a:rPr lang="en-US" sz="3200">
                <a:solidFill>
                  <a:srgbClr val="FFFFFF"/>
                </a:solidFill>
              </a:rPr>
              <a:t>耶路撒冷亡国</a:t>
            </a:r>
            <a:r>
              <a:rPr lang="en-US" sz="3200" b="0" i="0" u="none" strike="noStrike" cap="none" baseline="0">
                <a:solidFill>
                  <a:srgbClr val="FFFFFF"/>
                </a:solidFill>
                <a:latin typeface="Arial"/>
                <a:ea typeface="Arial"/>
                <a:cs typeface="Arial"/>
                <a:sym typeface="Arial"/>
              </a:rPr>
              <a:t>?</a:t>
            </a:r>
            <a:br>
              <a:rPr lang="en-US" sz="3200" b="0" i="0" u="none" strike="noStrike" cap="none" baseline="0">
                <a:solidFill>
                  <a:srgbClr val="FFFFFF"/>
                </a:solidFill>
                <a:latin typeface="Arial"/>
                <a:ea typeface="Arial"/>
                <a:cs typeface="Arial"/>
                <a:sym typeface="Arial"/>
              </a:rPr>
            </a:br>
            <a:r>
              <a:rPr lang="en-US" sz="3200" u="sng">
                <a:solidFill>
                  <a:srgbClr val="FFFFFF"/>
                </a:solidFill>
              </a:rPr>
              <a:t>不可能</a:t>
            </a:r>
            <a:r>
              <a:rPr lang="en-US" sz="3200" b="0" i="0" u="sng" strike="noStrike" cap="none" baseline="0">
                <a:solidFill>
                  <a:srgbClr val="FFFFFF"/>
                </a:solidFill>
                <a:latin typeface="Arial"/>
                <a:ea typeface="Arial"/>
                <a:cs typeface="Arial"/>
                <a:sym typeface="Arial"/>
              </a:rPr>
              <a:t>!"</a:t>
            </a:r>
          </a:p>
        </p:txBody>
      </p:sp>
      <p:sp>
        <p:nvSpPr>
          <p:cNvPr id="1369" name="Shape 1369"/>
          <p:cNvSpPr txBox="1"/>
          <p:nvPr/>
        </p:nvSpPr>
        <p:spPr>
          <a:xfrm>
            <a:off x="4800600" y="3124200"/>
            <a:ext cx="4343400" cy="1600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3200">
                <a:solidFill>
                  <a:srgbClr val="FFFFFF"/>
                </a:solidFill>
              </a:rPr>
              <a:t>第</a:t>
            </a:r>
            <a:r>
              <a:rPr lang="en-US" sz="3200" b="0" i="0" u="none" strike="noStrike" cap="none" baseline="0">
                <a:solidFill>
                  <a:srgbClr val="FFFFFF"/>
                </a:solidFill>
                <a:latin typeface="Arial"/>
                <a:ea typeface="Arial"/>
                <a:cs typeface="Arial"/>
                <a:sym typeface="Arial"/>
              </a:rPr>
              <a:t> 4-5</a:t>
            </a:r>
            <a:r>
              <a:rPr lang="en-US" sz="3200">
                <a:solidFill>
                  <a:srgbClr val="FFFFFF"/>
                </a:solidFill>
              </a:rPr>
              <a:t>节上</a:t>
            </a:r>
            <a:r>
              <a:rPr lang="en-US" sz="3200" b="0" i="0" u="none" strike="noStrike" cap="none" baseline="0">
                <a:solidFill>
                  <a:srgbClr val="FFFFFF"/>
                </a:solidFill>
                <a:latin typeface="Arial"/>
                <a:ea typeface="Arial"/>
                <a:cs typeface="Arial"/>
                <a:sym typeface="Arial"/>
              </a:rPr>
              <a:t>:</a:t>
            </a:r>
            <a:br>
              <a:rPr lang="en-US" sz="3200" b="0" i="0" u="none" strike="noStrike" cap="none" baseline="0">
                <a:solidFill>
                  <a:srgbClr val="FFFFFF"/>
                </a:solidFill>
                <a:latin typeface="Arial"/>
                <a:ea typeface="Arial"/>
                <a:cs typeface="Arial"/>
                <a:sym typeface="Arial"/>
              </a:rPr>
            </a:br>
            <a:r>
              <a:rPr lang="en-US" sz="3200" b="0" i="0" u="none" strike="noStrike" cap="none" baseline="0">
                <a:solidFill>
                  <a:srgbClr val="FFFFFF"/>
                </a:solidFill>
                <a:latin typeface="Arial"/>
                <a:ea typeface="Arial"/>
                <a:cs typeface="Arial"/>
                <a:sym typeface="Arial"/>
              </a:rPr>
              <a:t>"</a:t>
            </a:r>
            <a:r>
              <a:rPr lang="en-US" sz="3200">
                <a:solidFill>
                  <a:srgbClr val="FFFFFF"/>
                </a:solidFill>
              </a:rPr>
              <a:t>我被捉</a:t>
            </a:r>
            <a:r>
              <a:rPr lang="en-US" sz="3200" b="0" i="0" u="none" strike="noStrike" cap="none" baseline="0">
                <a:solidFill>
                  <a:srgbClr val="FFFFFF"/>
                </a:solidFill>
                <a:latin typeface="Arial"/>
                <a:ea typeface="Arial"/>
                <a:cs typeface="Arial"/>
                <a:sym typeface="Arial"/>
              </a:rPr>
              <a:t>?</a:t>
            </a:r>
            <a:br>
              <a:rPr lang="en-US" sz="3200" b="0" i="0" u="none" strike="noStrike" cap="none" baseline="0">
                <a:solidFill>
                  <a:srgbClr val="FFFFFF"/>
                </a:solidFill>
                <a:latin typeface="Arial"/>
                <a:ea typeface="Arial"/>
                <a:cs typeface="Arial"/>
                <a:sym typeface="Arial"/>
              </a:rPr>
            </a:br>
            <a:r>
              <a:rPr lang="en-US" sz="3200" u="sng">
                <a:solidFill>
                  <a:srgbClr val="FFFFFF"/>
                </a:solidFill>
              </a:rPr>
              <a:t>那是背判</a:t>
            </a:r>
            <a:r>
              <a:rPr lang="en-US" sz="3200" b="0" i="0" u="sng" strike="noStrike" cap="none" baseline="0">
                <a:solidFill>
                  <a:srgbClr val="FFFFFF"/>
                </a:solidFill>
                <a:latin typeface="Arial"/>
                <a:ea typeface="Arial"/>
                <a:cs typeface="Arial"/>
                <a:sym typeface="Arial"/>
              </a:rPr>
              <a:t>!"</a:t>
            </a:r>
          </a:p>
        </p:txBody>
      </p:sp>
      <p:sp>
        <p:nvSpPr>
          <p:cNvPr id="1370" name="Shape 1370"/>
          <p:cNvSpPr txBox="1"/>
          <p:nvPr/>
        </p:nvSpPr>
        <p:spPr>
          <a:xfrm>
            <a:off x="4800600" y="5105400"/>
            <a:ext cx="4343400" cy="1600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3200">
                <a:solidFill>
                  <a:srgbClr val="FFFFFF"/>
                </a:solidFill>
              </a:rPr>
              <a:t>第</a:t>
            </a:r>
            <a:r>
              <a:rPr lang="en-US" sz="3200" b="0" i="0" u="none" strike="noStrike" cap="none" baseline="0">
                <a:solidFill>
                  <a:srgbClr val="FFFFFF"/>
                </a:solidFill>
                <a:latin typeface="Arial"/>
                <a:ea typeface="Arial"/>
                <a:cs typeface="Arial"/>
                <a:sym typeface="Arial"/>
              </a:rPr>
              <a:t> 5 </a:t>
            </a:r>
            <a:r>
              <a:rPr lang="en-US" sz="3200">
                <a:solidFill>
                  <a:srgbClr val="FFFFFF"/>
                </a:solidFill>
              </a:rPr>
              <a:t>节下</a:t>
            </a:r>
            <a:r>
              <a:rPr lang="en-US" sz="3200" b="0" i="0" u="none" strike="noStrike" cap="none" baseline="0">
                <a:solidFill>
                  <a:srgbClr val="FFFFFF"/>
                </a:solidFill>
                <a:latin typeface="Arial"/>
                <a:ea typeface="Arial"/>
                <a:cs typeface="Arial"/>
                <a:sym typeface="Arial"/>
              </a:rPr>
              <a:t>:</a:t>
            </a:r>
            <a:br>
              <a:rPr lang="en-US" sz="3200" b="0" i="0" u="none" strike="noStrike" cap="none" baseline="0">
                <a:solidFill>
                  <a:srgbClr val="FFFFFF"/>
                </a:solidFill>
                <a:latin typeface="Arial"/>
                <a:ea typeface="Arial"/>
                <a:cs typeface="Arial"/>
                <a:sym typeface="Arial"/>
              </a:rPr>
            </a:br>
            <a:r>
              <a:rPr lang="en-US" sz="3200" b="0" i="0" u="none" strike="noStrike" cap="none" baseline="0">
                <a:solidFill>
                  <a:srgbClr val="FFFFFF"/>
                </a:solidFill>
                <a:latin typeface="Arial"/>
                <a:ea typeface="Arial"/>
                <a:cs typeface="Arial"/>
                <a:sym typeface="Arial"/>
              </a:rPr>
              <a:t>"</a:t>
            </a:r>
            <a:r>
              <a:rPr lang="en-US" sz="3200">
                <a:solidFill>
                  <a:srgbClr val="FFFFFF"/>
                </a:solidFill>
              </a:rPr>
              <a:t>停止争战</a:t>
            </a:r>
            <a:r>
              <a:rPr lang="en-US" sz="3200" b="0" i="0" u="none" strike="noStrike" cap="none" baseline="0">
                <a:solidFill>
                  <a:srgbClr val="FFFFFF"/>
                </a:solidFill>
                <a:latin typeface="Arial"/>
                <a:ea typeface="Arial"/>
                <a:cs typeface="Arial"/>
                <a:sym typeface="Arial"/>
              </a:rPr>
              <a:t>?</a:t>
            </a:r>
            <a:br>
              <a:rPr lang="en-US" sz="3200" b="0" i="0" u="none" strike="noStrike" cap="none" baseline="0">
                <a:solidFill>
                  <a:srgbClr val="FFFFFF"/>
                </a:solidFill>
                <a:latin typeface="Arial"/>
                <a:ea typeface="Arial"/>
                <a:cs typeface="Arial"/>
                <a:sym typeface="Arial"/>
              </a:rPr>
            </a:br>
            <a:r>
              <a:rPr lang="en-US" sz="3200" u="sng">
                <a:solidFill>
                  <a:srgbClr val="FFFFFF"/>
                </a:solidFill>
              </a:rPr>
              <a:t>那是懦弱</a:t>
            </a:r>
            <a:r>
              <a:rPr lang="en-US" sz="3200" b="0" i="0" u="sng" strike="noStrike" cap="none" baseline="0">
                <a:solidFill>
                  <a:srgbClr val="FFFFFF"/>
                </a:solidFill>
                <a:latin typeface="Arial"/>
                <a:ea typeface="Arial"/>
                <a:cs typeface="Arial"/>
                <a:sym typeface="Arial"/>
              </a:rPr>
              <a:t>"!</a:t>
            </a:r>
          </a:p>
        </p:txBody>
      </p:sp>
      <p:pic>
        <p:nvPicPr>
          <p:cNvPr id="1371" name="Shape 1371"/>
          <p:cNvPicPr preferRelativeResize="0"/>
          <p:nvPr/>
        </p:nvPicPr>
        <p:blipFill rotWithShape="1">
          <a:blip r:embed="rId5">
            <a:alphaModFix/>
          </a:blip>
          <a:srcRect/>
          <a:stretch/>
        </p:blipFill>
        <p:spPr>
          <a:xfrm>
            <a:off x="1962150" y="2097086"/>
            <a:ext cx="1317624" cy="1700212"/>
          </a:xfrm>
          <a:prstGeom prst="rect">
            <a:avLst/>
          </a:prstGeom>
          <a:noFill/>
          <a:ln>
            <a:noFill/>
          </a:ln>
        </p:spPr>
      </p:pic>
      <p:pic>
        <p:nvPicPr>
          <p:cNvPr id="1372" name="Shape 1372"/>
          <p:cNvPicPr preferRelativeResize="0"/>
          <p:nvPr/>
        </p:nvPicPr>
        <p:blipFill rotWithShape="1">
          <a:blip r:embed="rId6">
            <a:alphaModFix/>
          </a:blip>
          <a:srcRect/>
          <a:stretch/>
        </p:blipFill>
        <p:spPr>
          <a:xfrm>
            <a:off x="603250" y="5400675"/>
            <a:ext cx="2908299" cy="725486"/>
          </a:xfrm>
          <a:prstGeom prst="rect">
            <a:avLst/>
          </a:prstGeom>
          <a:noFill/>
          <a:ln>
            <a:noFill/>
          </a:ln>
        </p:spPr>
      </p:pic>
      <p:sp>
        <p:nvSpPr>
          <p:cNvPr id="1373" name="Shape 1373"/>
          <p:cNvSpPr/>
          <p:nvPr/>
        </p:nvSpPr>
        <p:spPr>
          <a:xfrm>
            <a:off x="1219200" y="3962400"/>
            <a:ext cx="381000" cy="1600199"/>
          </a:xfrm>
          <a:prstGeom prst="downArrow">
            <a:avLst>
              <a:gd name="adj1" fmla="val 19029"/>
              <a:gd name="adj2" fmla="val 50000"/>
            </a:avLst>
          </a:prstGeom>
          <a:solidFill>
            <a:srgbClr val="000000"/>
          </a:solidFill>
          <a:ln w="9525" cap="flat" cmpd="sng">
            <a:solidFill>
              <a:srgbClr val="00CC98"/>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pic>
        <p:nvPicPr>
          <p:cNvPr id="1374" name="Shape 1374"/>
          <p:cNvPicPr preferRelativeResize="0"/>
          <p:nvPr/>
        </p:nvPicPr>
        <p:blipFill rotWithShape="1">
          <a:blip r:embed="rId7">
            <a:alphaModFix/>
          </a:blip>
          <a:srcRect/>
          <a:stretch/>
        </p:blipFill>
        <p:spPr>
          <a:xfrm>
            <a:off x="603250" y="3303587"/>
            <a:ext cx="1536699" cy="725486"/>
          </a:xfrm>
          <a:prstGeom prst="rect">
            <a:avLst/>
          </a:prstGeom>
          <a:noFill/>
          <a:ln>
            <a:noFill/>
          </a:ln>
        </p:spPr>
      </p:pic>
      <p:pic>
        <p:nvPicPr>
          <p:cNvPr id="1375" name="Shape 1375"/>
          <p:cNvPicPr preferRelativeResize="0"/>
          <p:nvPr/>
        </p:nvPicPr>
        <p:blipFill rotWithShape="1">
          <a:blip r:embed="rId8">
            <a:alphaModFix/>
          </a:blip>
          <a:srcRect/>
          <a:stretch/>
        </p:blipFill>
        <p:spPr>
          <a:xfrm>
            <a:off x="1670050" y="3840162"/>
            <a:ext cx="1536699" cy="719136"/>
          </a:xfrm>
          <a:prstGeom prst="rect">
            <a:avLst/>
          </a:prstGeom>
          <a:noFill/>
          <a:ln>
            <a:noFill/>
          </a:ln>
        </p:spPr>
      </p:pic>
      <p:sp>
        <p:nvSpPr>
          <p:cNvPr id="1376" name="Shape 1376"/>
          <p:cNvSpPr txBox="1"/>
          <p:nvPr/>
        </p:nvSpPr>
        <p:spPr>
          <a:xfrm>
            <a:off x="0" y="6224587"/>
            <a:ext cx="4840286" cy="627061"/>
          </a:xfrm>
          <a:prstGeom prst="rect">
            <a:avLst/>
          </a:prstGeom>
          <a:solidFill>
            <a:srgbClr val="8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3600" b="1">
                <a:solidFill>
                  <a:srgbClr val="FFFFFF"/>
                </a:solidFill>
              </a:rPr>
              <a:t>耶</a:t>
            </a:r>
            <a:r>
              <a:rPr lang="en-US" sz="3600" b="1" i="0" u="none" strike="noStrike" cap="none" baseline="0">
                <a:solidFill>
                  <a:srgbClr val="FFFFFF"/>
                </a:solidFill>
                <a:latin typeface="Arial"/>
                <a:ea typeface="Arial"/>
                <a:cs typeface="Arial"/>
                <a:sym typeface="Arial"/>
              </a:rPr>
              <a:t> 24 </a:t>
            </a:r>
            <a:r>
              <a:rPr lang="en-US" sz="3600" b="1">
                <a:solidFill>
                  <a:srgbClr val="FFFFFF"/>
                </a:solidFill>
              </a:rPr>
              <a:t>无花果</a:t>
            </a:r>
          </a:p>
        </p:txBody>
      </p:sp>
    </p:spTree>
  </p:cSld>
  <p:clrMapOvr>
    <a:masterClrMapping/>
  </p:clrMapOvr>
  <p:transition spd="slow">
    <p:cut/>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381"/>
        <p:cNvGrpSpPr/>
        <p:nvPr/>
      </p:nvGrpSpPr>
      <p:grpSpPr>
        <a:xfrm>
          <a:off x="0" y="0"/>
          <a:ext cx="0" cy="0"/>
          <a:chOff x="0" y="0"/>
          <a:chExt cx="0" cy="0"/>
        </a:xfrm>
      </p:grpSpPr>
      <p:pic>
        <p:nvPicPr>
          <p:cNvPr id="1382" name="Shape 1382"/>
          <p:cNvPicPr preferRelativeResize="0"/>
          <p:nvPr/>
        </p:nvPicPr>
        <p:blipFill rotWithShape="1">
          <a:blip r:embed="rId3">
            <a:alphaModFix/>
          </a:blip>
          <a:srcRect r="13042"/>
          <a:stretch/>
        </p:blipFill>
        <p:spPr>
          <a:xfrm>
            <a:off x="0" y="0"/>
            <a:ext cx="9144000" cy="7010400"/>
          </a:xfrm>
          <a:prstGeom prst="rect">
            <a:avLst/>
          </a:prstGeom>
          <a:noFill/>
          <a:ln>
            <a:noFill/>
          </a:ln>
        </p:spPr>
      </p:pic>
      <p:sp>
        <p:nvSpPr>
          <p:cNvPr id="1383" name="Shape 1383"/>
          <p:cNvSpPr txBox="1"/>
          <p:nvPr/>
        </p:nvSpPr>
        <p:spPr>
          <a:xfrm>
            <a:off x="381000" y="457200"/>
            <a:ext cx="8381999" cy="45243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800" b="1" i="0" u="none" strike="noStrike" cap="none" baseline="0">
                <a:solidFill>
                  <a:srgbClr val="FFFFFF"/>
                </a:solidFill>
                <a:latin typeface="Arial"/>
                <a:ea typeface="Arial"/>
                <a:cs typeface="Arial"/>
                <a:sym typeface="Arial"/>
              </a:rPr>
              <a:t>"</a:t>
            </a:r>
            <a:r>
              <a:rPr lang="en-US" sz="4800" b="1">
                <a:solidFill>
                  <a:srgbClr val="FFFFFF"/>
                </a:solidFill>
              </a:rPr>
              <a:t>你的弟兄，若渐渐穷乏，买了几分的业，他至亲的亲属就要来把弟兄所卖的赎回</a:t>
            </a:r>
            <a:r>
              <a:rPr lang="en-US" sz="4800" b="1" i="0" u="none" strike="noStrike" cap="none" baseline="0">
                <a:solidFill>
                  <a:srgbClr val="FFFFFF"/>
                </a:solidFill>
                <a:latin typeface="Arial"/>
                <a:ea typeface="Arial"/>
                <a:cs typeface="Arial"/>
                <a:sym typeface="Arial"/>
              </a:rPr>
              <a:t>" </a:t>
            </a:r>
          </a:p>
        </p:txBody>
      </p:sp>
      <p:sp>
        <p:nvSpPr>
          <p:cNvPr id="1384" name="Shape 1384"/>
          <p:cNvSpPr txBox="1">
            <a:spLocks noGrp="1"/>
          </p:cNvSpPr>
          <p:nvPr>
            <p:ph type="title" idx="4294967295"/>
          </p:nvPr>
        </p:nvSpPr>
        <p:spPr>
          <a:xfrm>
            <a:off x="1066800" y="5715000"/>
            <a:ext cx="7772400" cy="11430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Arial"/>
              <a:buNone/>
            </a:pPr>
            <a:r>
              <a:rPr lang="en-US" sz="4000" b="1">
                <a:solidFill>
                  <a:srgbClr val="FFFFFF"/>
                </a:solidFill>
              </a:rPr>
              <a:t>利未记</a:t>
            </a:r>
            <a:r>
              <a:rPr lang="en-US" sz="4000" b="1" i="0" u="none" strike="noStrike" cap="none" baseline="0">
                <a:solidFill>
                  <a:srgbClr val="FFFFFF"/>
                </a:solidFill>
                <a:latin typeface="Arial"/>
                <a:ea typeface="Arial"/>
                <a:cs typeface="Arial"/>
                <a:sym typeface="Arial"/>
              </a:rPr>
              <a:t> 25:25</a:t>
            </a:r>
          </a:p>
        </p:txBody>
      </p:sp>
    </p:spTree>
  </p:cSld>
  <p:clrMapOvr>
    <a:masterClrMapping/>
  </p:clrMapOvr>
  <p:transition spd="slow">
    <p:cut/>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389"/>
        <p:cNvGrpSpPr/>
        <p:nvPr/>
      </p:nvGrpSpPr>
      <p:grpSpPr>
        <a:xfrm>
          <a:off x="0" y="0"/>
          <a:ext cx="0" cy="0"/>
          <a:chOff x="0" y="0"/>
          <a:chExt cx="0" cy="0"/>
        </a:xfrm>
      </p:grpSpPr>
      <p:pic>
        <p:nvPicPr>
          <p:cNvPr id="1390" name="Shape 1390"/>
          <p:cNvPicPr preferRelativeResize="0"/>
          <p:nvPr/>
        </p:nvPicPr>
        <p:blipFill rotWithShape="1">
          <a:blip r:embed="rId3">
            <a:alphaModFix/>
          </a:blip>
          <a:srcRect b="6572"/>
          <a:stretch/>
        </p:blipFill>
        <p:spPr>
          <a:xfrm>
            <a:off x="1828800" y="0"/>
            <a:ext cx="5741986" cy="7086600"/>
          </a:xfrm>
          <a:prstGeom prst="rect">
            <a:avLst/>
          </a:prstGeom>
          <a:noFill/>
          <a:ln>
            <a:noFill/>
          </a:ln>
        </p:spPr>
      </p:pic>
      <p:sp>
        <p:nvSpPr>
          <p:cNvPr id="1391" name="Shape 1391"/>
          <p:cNvSpPr/>
          <p:nvPr/>
        </p:nvSpPr>
        <p:spPr>
          <a:xfrm>
            <a:off x="1563687" y="-457200"/>
            <a:ext cx="6535737" cy="7924799"/>
          </a:xfrm>
          <a:custGeom>
            <a:avLst/>
            <a:gdLst/>
            <a:ahLst/>
            <a:cxnLst/>
            <a:rect l="0" t="0" r="0" b="0"/>
            <a:pathLst>
              <a:path w="120000" h="120000" extrusionOk="0">
                <a:moveTo>
                  <a:pt x="59577" y="5068"/>
                </a:moveTo>
                <a:cubicBezTo>
                  <a:pt x="58498" y="5355"/>
                  <a:pt x="57886" y="5774"/>
                  <a:pt x="57420" y="6740"/>
                </a:cubicBezTo>
                <a:cubicBezTo>
                  <a:pt x="57128" y="7263"/>
                  <a:pt x="57303" y="8073"/>
                  <a:pt x="56779" y="8412"/>
                </a:cubicBezTo>
                <a:cubicBezTo>
                  <a:pt x="55409" y="9196"/>
                  <a:pt x="54039" y="9274"/>
                  <a:pt x="52436" y="9510"/>
                </a:cubicBezTo>
                <a:cubicBezTo>
                  <a:pt x="50541" y="12070"/>
                  <a:pt x="48996" y="14866"/>
                  <a:pt x="46519" y="17034"/>
                </a:cubicBezTo>
                <a:cubicBezTo>
                  <a:pt x="46315" y="17583"/>
                  <a:pt x="46111" y="18131"/>
                  <a:pt x="45907" y="18706"/>
                </a:cubicBezTo>
                <a:cubicBezTo>
                  <a:pt x="45790" y="18967"/>
                  <a:pt x="45586" y="19542"/>
                  <a:pt x="45586" y="19542"/>
                </a:cubicBezTo>
                <a:cubicBezTo>
                  <a:pt x="46519" y="20378"/>
                  <a:pt x="47014" y="20300"/>
                  <a:pt x="47452" y="21502"/>
                </a:cubicBezTo>
                <a:cubicBezTo>
                  <a:pt x="46869" y="21841"/>
                  <a:pt x="46140" y="21972"/>
                  <a:pt x="45586" y="22338"/>
                </a:cubicBezTo>
                <a:cubicBezTo>
                  <a:pt x="44770" y="22808"/>
                  <a:pt x="44158" y="23487"/>
                  <a:pt x="43429" y="24010"/>
                </a:cubicBezTo>
                <a:cubicBezTo>
                  <a:pt x="42992" y="25133"/>
                  <a:pt x="42322" y="25578"/>
                  <a:pt x="41243" y="26231"/>
                </a:cubicBezTo>
                <a:cubicBezTo>
                  <a:pt x="40369" y="27380"/>
                  <a:pt x="39378" y="28269"/>
                  <a:pt x="38124" y="29026"/>
                </a:cubicBezTo>
                <a:cubicBezTo>
                  <a:pt x="37046" y="30463"/>
                  <a:pt x="37775" y="29235"/>
                  <a:pt x="37192" y="31247"/>
                </a:cubicBezTo>
                <a:cubicBezTo>
                  <a:pt x="37017" y="31796"/>
                  <a:pt x="36580" y="32919"/>
                  <a:pt x="36580" y="32919"/>
                </a:cubicBezTo>
                <a:cubicBezTo>
                  <a:pt x="36667" y="33285"/>
                  <a:pt x="36638" y="33703"/>
                  <a:pt x="36900" y="34043"/>
                </a:cubicBezTo>
                <a:cubicBezTo>
                  <a:pt x="37104" y="34304"/>
                  <a:pt x="37687" y="34278"/>
                  <a:pt x="37833" y="34591"/>
                </a:cubicBezTo>
                <a:cubicBezTo>
                  <a:pt x="38095" y="35218"/>
                  <a:pt x="36929" y="35845"/>
                  <a:pt x="36580" y="36002"/>
                </a:cubicBezTo>
                <a:cubicBezTo>
                  <a:pt x="35414" y="36420"/>
                  <a:pt x="34306" y="36577"/>
                  <a:pt x="33169" y="37099"/>
                </a:cubicBezTo>
                <a:cubicBezTo>
                  <a:pt x="30867" y="36420"/>
                  <a:pt x="31916" y="36394"/>
                  <a:pt x="30051" y="36838"/>
                </a:cubicBezTo>
                <a:cubicBezTo>
                  <a:pt x="29351" y="37779"/>
                  <a:pt x="29322" y="38615"/>
                  <a:pt x="28797" y="39608"/>
                </a:cubicBezTo>
                <a:cubicBezTo>
                  <a:pt x="28651" y="39843"/>
                  <a:pt x="28360" y="39947"/>
                  <a:pt x="28185" y="40182"/>
                </a:cubicBezTo>
                <a:cubicBezTo>
                  <a:pt x="27952" y="40444"/>
                  <a:pt x="27719" y="40705"/>
                  <a:pt x="27573" y="41018"/>
                </a:cubicBezTo>
                <a:cubicBezTo>
                  <a:pt x="26786" y="42586"/>
                  <a:pt x="26203" y="44363"/>
                  <a:pt x="25708" y="46035"/>
                </a:cubicBezTo>
                <a:cubicBezTo>
                  <a:pt x="25620" y="46218"/>
                  <a:pt x="24746" y="49510"/>
                  <a:pt x="24454" y="49928"/>
                </a:cubicBezTo>
                <a:cubicBezTo>
                  <a:pt x="23405" y="51312"/>
                  <a:pt x="22647" y="52723"/>
                  <a:pt x="21656" y="54108"/>
                </a:cubicBezTo>
                <a:cubicBezTo>
                  <a:pt x="21335" y="55205"/>
                  <a:pt x="21102" y="55937"/>
                  <a:pt x="20403" y="56903"/>
                </a:cubicBezTo>
                <a:cubicBezTo>
                  <a:pt x="19878" y="58314"/>
                  <a:pt x="19703" y="58941"/>
                  <a:pt x="18537" y="59960"/>
                </a:cubicBezTo>
                <a:cubicBezTo>
                  <a:pt x="18129" y="61058"/>
                  <a:pt x="17575" y="61632"/>
                  <a:pt x="16672" y="62468"/>
                </a:cubicBezTo>
                <a:cubicBezTo>
                  <a:pt x="15827" y="64794"/>
                  <a:pt x="16992" y="61946"/>
                  <a:pt x="15739" y="63853"/>
                </a:cubicBezTo>
                <a:cubicBezTo>
                  <a:pt x="14457" y="65734"/>
                  <a:pt x="16497" y="63723"/>
                  <a:pt x="14806" y="65264"/>
                </a:cubicBezTo>
                <a:cubicBezTo>
                  <a:pt x="13961" y="67589"/>
                  <a:pt x="15127" y="64741"/>
                  <a:pt x="13874" y="66649"/>
                </a:cubicBezTo>
                <a:cubicBezTo>
                  <a:pt x="13699" y="66858"/>
                  <a:pt x="13291" y="68478"/>
                  <a:pt x="13262" y="68608"/>
                </a:cubicBezTo>
                <a:cubicBezTo>
                  <a:pt x="12883" y="69444"/>
                  <a:pt x="12533" y="69810"/>
                  <a:pt x="12008" y="70542"/>
                </a:cubicBezTo>
                <a:cubicBezTo>
                  <a:pt x="11892" y="70803"/>
                  <a:pt x="11863" y="71116"/>
                  <a:pt x="11717" y="71378"/>
                </a:cubicBezTo>
                <a:cubicBezTo>
                  <a:pt x="11542" y="71587"/>
                  <a:pt x="11192" y="71691"/>
                  <a:pt x="11076" y="71952"/>
                </a:cubicBezTo>
                <a:cubicBezTo>
                  <a:pt x="10055" y="73755"/>
                  <a:pt x="10959" y="73233"/>
                  <a:pt x="9851" y="74461"/>
                </a:cubicBezTo>
                <a:cubicBezTo>
                  <a:pt x="8919" y="75427"/>
                  <a:pt x="8190" y="75506"/>
                  <a:pt x="7665" y="76969"/>
                </a:cubicBezTo>
                <a:cubicBezTo>
                  <a:pt x="6849" y="79059"/>
                  <a:pt x="7928" y="76472"/>
                  <a:pt x="6733" y="78641"/>
                </a:cubicBezTo>
                <a:cubicBezTo>
                  <a:pt x="6412" y="79163"/>
                  <a:pt x="6441" y="79790"/>
                  <a:pt x="6120" y="80313"/>
                </a:cubicBezTo>
                <a:cubicBezTo>
                  <a:pt x="5188" y="81645"/>
                  <a:pt x="3555" y="82534"/>
                  <a:pt x="2390" y="83657"/>
                </a:cubicBezTo>
                <a:cubicBezTo>
                  <a:pt x="1952" y="85120"/>
                  <a:pt x="1661" y="86557"/>
                  <a:pt x="1457" y="88099"/>
                </a:cubicBezTo>
                <a:cubicBezTo>
                  <a:pt x="1224" y="93115"/>
                  <a:pt x="1078" y="98131"/>
                  <a:pt x="524" y="103148"/>
                </a:cubicBezTo>
                <a:cubicBezTo>
                  <a:pt x="1515" y="105969"/>
                  <a:pt x="320" y="101789"/>
                  <a:pt x="204" y="104820"/>
                </a:cubicBezTo>
                <a:cubicBezTo>
                  <a:pt x="0" y="109836"/>
                  <a:pt x="29" y="109679"/>
                  <a:pt x="816" y="112632"/>
                </a:cubicBezTo>
                <a:cubicBezTo>
                  <a:pt x="1049" y="115088"/>
                  <a:pt x="786" y="116316"/>
                  <a:pt x="3322" y="117099"/>
                </a:cubicBezTo>
                <a:cubicBezTo>
                  <a:pt x="3585" y="117335"/>
                  <a:pt x="4634" y="118406"/>
                  <a:pt x="5188" y="118484"/>
                </a:cubicBezTo>
                <a:cubicBezTo>
                  <a:pt x="10172" y="119190"/>
                  <a:pt x="15302" y="118902"/>
                  <a:pt x="20403" y="119033"/>
                </a:cubicBezTo>
                <a:cubicBezTo>
                  <a:pt x="24104" y="119869"/>
                  <a:pt x="28127" y="119085"/>
                  <a:pt x="31916" y="118772"/>
                </a:cubicBezTo>
                <a:cubicBezTo>
                  <a:pt x="36346" y="120000"/>
                  <a:pt x="44595" y="119111"/>
                  <a:pt x="48384" y="119033"/>
                </a:cubicBezTo>
                <a:cubicBezTo>
                  <a:pt x="52348" y="118641"/>
                  <a:pt x="56225" y="117962"/>
                  <a:pt x="60218" y="117648"/>
                </a:cubicBezTo>
                <a:cubicBezTo>
                  <a:pt x="63774" y="118510"/>
                  <a:pt x="64707" y="118772"/>
                  <a:pt x="68613" y="119033"/>
                </a:cubicBezTo>
                <a:cubicBezTo>
                  <a:pt x="72023" y="118536"/>
                  <a:pt x="75433" y="117883"/>
                  <a:pt x="78872" y="117361"/>
                </a:cubicBezTo>
                <a:cubicBezTo>
                  <a:pt x="84206" y="117596"/>
                  <a:pt x="89366" y="117596"/>
                  <a:pt x="94729" y="117099"/>
                </a:cubicBezTo>
                <a:cubicBezTo>
                  <a:pt x="96157" y="117178"/>
                  <a:pt x="97614" y="117152"/>
                  <a:pt x="99072" y="117361"/>
                </a:cubicBezTo>
                <a:cubicBezTo>
                  <a:pt x="99713" y="117439"/>
                  <a:pt x="100937" y="117935"/>
                  <a:pt x="100937" y="117935"/>
                </a:cubicBezTo>
                <a:cubicBezTo>
                  <a:pt x="107932" y="116838"/>
                  <a:pt x="103385" y="117387"/>
                  <a:pt x="114607" y="117099"/>
                </a:cubicBezTo>
                <a:cubicBezTo>
                  <a:pt x="115977" y="115401"/>
                  <a:pt x="116706" y="113468"/>
                  <a:pt x="117405" y="111508"/>
                </a:cubicBezTo>
                <a:cubicBezTo>
                  <a:pt x="117493" y="110202"/>
                  <a:pt x="117726" y="108896"/>
                  <a:pt x="117726" y="107615"/>
                </a:cubicBezTo>
                <a:cubicBezTo>
                  <a:pt x="117639" y="103801"/>
                  <a:pt x="117114" y="96198"/>
                  <a:pt x="117114" y="96198"/>
                </a:cubicBezTo>
                <a:cubicBezTo>
                  <a:pt x="120000" y="85643"/>
                  <a:pt x="118542" y="75062"/>
                  <a:pt x="118338" y="64141"/>
                </a:cubicBezTo>
                <a:cubicBezTo>
                  <a:pt x="118222" y="59699"/>
                  <a:pt x="117843" y="55623"/>
                  <a:pt x="117114" y="51312"/>
                </a:cubicBezTo>
                <a:cubicBezTo>
                  <a:pt x="116910" y="47655"/>
                  <a:pt x="116589" y="41306"/>
                  <a:pt x="116181" y="37935"/>
                </a:cubicBezTo>
                <a:cubicBezTo>
                  <a:pt x="115977" y="36420"/>
                  <a:pt x="115248" y="33494"/>
                  <a:pt x="115248" y="33494"/>
                </a:cubicBezTo>
                <a:cubicBezTo>
                  <a:pt x="114957" y="30594"/>
                  <a:pt x="115190" y="28765"/>
                  <a:pt x="115540" y="25969"/>
                </a:cubicBezTo>
                <a:cubicBezTo>
                  <a:pt x="115248" y="20535"/>
                  <a:pt x="115044" y="14970"/>
                  <a:pt x="113062" y="9797"/>
                </a:cubicBezTo>
                <a:cubicBezTo>
                  <a:pt x="113558" y="7524"/>
                  <a:pt x="113733" y="6035"/>
                  <a:pt x="113383" y="3657"/>
                </a:cubicBezTo>
                <a:cubicBezTo>
                  <a:pt x="113266" y="2978"/>
                  <a:pt x="113296" y="2168"/>
                  <a:pt x="112742" y="1724"/>
                </a:cubicBezTo>
                <a:cubicBezTo>
                  <a:pt x="112392" y="1489"/>
                  <a:pt x="111926" y="1541"/>
                  <a:pt x="111518" y="1436"/>
                </a:cubicBezTo>
                <a:cubicBezTo>
                  <a:pt x="107320" y="1645"/>
                  <a:pt x="103211" y="1854"/>
                  <a:pt x="99072" y="2273"/>
                </a:cubicBezTo>
                <a:cubicBezTo>
                  <a:pt x="95545" y="3056"/>
                  <a:pt x="92193" y="1802"/>
                  <a:pt x="88812" y="1149"/>
                </a:cubicBezTo>
                <a:cubicBezTo>
                  <a:pt x="86830" y="1254"/>
                  <a:pt x="84848" y="1436"/>
                  <a:pt x="82895" y="1436"/>
                </a:cubicBezTo>
                <a:cubicBezTo>
                  <a:pt x="81729" y="1436"/>
                  <a:pt x="80621" y="1045"/>
                  <a:pt x="79485" y="888"/>
                </a:cubicBezTo>
                <a:cubicBezTo>
                  <a:pt x="75637" y="418"/>
                  <a:pt x="76424" y="574"/>
                  <a:pt x="71090" y="313"/>
                </a:cubicBezTo>
                <a:cubicBezTo>
                  <a:pt x="69108" y="444"/>
                  <a:pt x="66864" y="0"/>
                  <a:pt x="65173" y="888"/>
                </a:cubicBezTo>
                <a:cubicBezTo>
                  <a:pt x="62812" y="2142"/>
                  <a:pt x="62637" y="4728"/>
                  <a:pt x="59897" y="5329"/>
                </a:cubicBezTo>
                <a:cubicBezTo>
                  <a:pt x="58761" y="4990"/>
                  <a:pt x="58615" y="5068"/>
                  <a:pt x="59577" y="5068"/>
                </a:cubicBezTo>
                <a:close/>
              </a:path>
            </a:pathLst>
          </a:custGeom>
          <a:solidFill>
            <a:schemeClr val="folHlink"/>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92" name="Shape 1392"/>
          <p:cNvSpPr txBox="1"/>
          <p:nvPr/>
        </p:nvSpPr>
        <p:spPr>
          <a:xfrm>
            <a:off x="304800" y="-228600"/>
            <a:ext cx="1524000" cy="7162799"/>
          </a:xfrm>
          <a:prstGeom prst="rect">
            <a:avLst/>
          </a:prstGeom>
          <a:solidFill>
            <a:srgbClr val="00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93" name="Shape 1393"/>
          <p:cNvSpPr/>
          <p:nvPr/>
        </p:nvSpPr>
        <p:spPr>
          <a:xfrm>
            <a:off x="3505200" y="4267200"/>
            <a:ext cx="228600" cy="228600"/>
          </a:xfrm>
          <a:prstGeom prst="ellipse">
            <a:avLst/>
          </a:prstGeom>
          <a:solidFill>
            <a:srgbClr val="FF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394" name="Shape 1394"/>
          <p:cNvSpPr txBox="1">
            <a:spLocks noGrp="1"/>
          </p:cNvSpPr>
          <p:nvPr>
            <p:ph type="title"/>
          </p:nvPr>
        </p:nvSpPr>
        <p:spPr>
          <a:xfrm>
            <a:off x="152400" y="1066800"/>
            <a:ext cx="1676399" cy="16763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800" b="1" i="0" u="none" strike="noStrike" cap="none" baseline="0">
                <a:solidFill>
                  <a:schemeClr val="lt1"/>
                </a:solidFill>
                <a:latin typeface="Arial"/>
                <a:ea typeface="Arial"/>
                <a:cs typeface="Arial"/>
                <a:sym typeface="Arial"/>
              </a:rPr>
              <a:t>587 </a:t>
            </a:r>
            <a:r>
              <a:rPr lang="en-US" sz="4000" b="1" i="0" u="none" strike="noStrike" cap="none" baseline="0">
                <a:solidFill>
                  <a:schemeClr val="lt1"/>
                </a:solidFill>
                <a:latin typeface="Arial"/>
                <a:ea typeface="Arial"/>
                <a:cs typeface="Arial"/>
                <a:sym typeface="Arial"/>
              </a:rPr>
              <a:t>BC</a:t>
            </a:r>
          </a:p>
        </p:txBody>
      </p:sp>
      <p:sp>
        <p:nvSpPr>
          <p:cNvPr id="1395" name="Shape 1395"/>
          <p:cNvSpPr txBox="1"/>
          <p:nvPr/>
        </p:nvSpPr>
        <p:spPr>
          <a:xfrm>
            <a:off x="1981200" y="5181600"/>
            <a:ext cx="2666999"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800" b="1"/>
              <a:t>犹大</a:t>
            </a:r>
          </a:p>
        </p:txBody>
      </p:sp>
      <p:sp>
        <p:nvSpPr>
          <p:cNvPr id="1396" name="Shape 1396"/>
          <p:cNvSpPr txBox="1"/>
          <p:nvPr/>
        </p:nvSpPr>
        <p:spPr>
          <a:xfrm>
            <a:off x="2971800" y="1828800"/>
            <a:ext cx="23622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800" b="1"/>
              <a:t>以色列</a:t>
            </a:r>
          </a:p>
        </p:txBody>
      </p:sp>
      <p:sp>
        <p:nvSpPr>
          <p:cNvPr id="1397" name="Shape 1397"/>
          <p:cNvSpPr txBox="1"/>
          <p:nvPr/>
        </p:nvSpPr>
        <p:spPr>
          <a:xfrm>
            <a:off x="4267200" y="152400"/>
            <a:ext cx="23622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4800" b="1"/>
              <a:t>亚兰</a:t>
            </a:r>
          </a:p>
        </p:txBody>
      </p:sp>
      <p:sp>
        <p:nvSpPr>
          <p:cNvPr id="1398" name="Shape 1398"/>
          <p:cNvSpPr txBox="1"/>
          <p:nvPr/>
        </p:nvSpPr>
        <p:spPr>
          <a:xfrm>
            <a:off x="3551237" y="4313237"/>
            <a:ext cx="3733800" cy="1016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6000"/>
              <a:t>耶路撒冷</a:t>
            </a:r>
          </a:p>
        </p:txBody>
      </p:sp>
      <p:sp>
        <p:nvSpPr>
          <p:cNvPr id="1399" name="Shape 1399"/>
          <p:cNvSpPr txBox="1"/>
          <p:nvPr/>
        </p:nvSpPr>
        <p:spPr>
          <a:xfrm>
            <a:off x="3832225" y="3551237"/>
            <a:ext cx="3290886" cy="1016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6000"/>
              <a:t>亚拿突</a:t>
            </a:r>
          </a:p>
        </p:txBody>
      </p:sp>
      <p:sp>
        <p:nvSpPr>
          <p:cNvPr id="1400" name="Shape 1400"/>
          <p:cNvSpPr/>
          <p:nvPr/>
        </p:nvSpPr>
        <p:spPr>
          <a:xfrm>
            <a:off x="3230561" y="4691062"/>
            <a:ext cx="384174" cy="525462"/>
          </a:xfrm>
          <a:custGeom>
            <a:avLst/>
            <a:gdLst/>
            <a:ahLst/>
            <a:cxnLst/>
            <a:rect l="0" t="0" r="0" b="0"/>
            <a:pathLst>
              <a:path w="120000" h="120000" extrusionOk="0">
                <a:moveTo>
                  <a:pt x="16859" y="0"/>
                </a:moveTo>
                <a:cubicBezTo>
                  <a:pt x="6446" y="22839"/>
                  <a:pt x="0" y="24652"/>
                  <a:pt x="11900" y="50030"/>
                </a:cubicBezTo>
                <a:cubicBezTo>
                  <a:pt x="16859" y="60906"/>
                  <a:pt x="54049" y="65619"/>
                  <a:pt x="54049" y="65619"/>
                </a:cubicBezTo>
                <a:cubicBezTo>
                  <a:pt x="52066" y="71782"/>
                  <a:pt x="50578" y="78308"/>
                  <a:pt x="48595" y="84833"/>
                </a:cubicBezTo>
                <a:cubicBezTo>
                  <a:pt x="45619" y="92447"/>
                  <a:pt x="38181" y="108036"/>
                  <a:pt x="38181" y="108036"/>
                </a:cubicBezTo>
                <a:cubicBezTo>
                  <a:pt x="41652" y="110574"/>
                  <a:pt x="43636" y="114924"/>
                  <a:pt x="48595" y="116012"/>
                </a:cubicBezTo>
                <a:cubicBezTo>
                  <a:pt x="76363" y="120000"/>
                  <a:pt x="64462" y="90634"/>
                  <a:pt x="75371" y="81208"/>
                </a:cubicBezTo>
                <a:cubicBezTo>
                  <a:pt x="80826" y="76132"/>
                  <a:pt x="89256" y="73232"/>
                  <a:pt x="96198" y="69607"/>
                </a:cubicBezTo>
                <a:cubicBezTo>
                  <a:pt x="105123" y="49667"/>
                  <a:pt x="120000" y="52205"/>
                  <a:pt x="107107" y="26827"/>
                </a:cubicBezTo>
                <a:cubicBezTo>
                  <a:pt x="100165" y="13413"/>
                  <a:pt x="60991" y="6525"/>
                  <a:pt x="48595" y="3625"/>
                </a:cubicBezTo>
                <a:cubicBezTo>
                  <a:pt x="43140" y="2175"/>
                  <a:pt x="32727" y="0"/>
                  <a:pt x="32727" y="0"/>
                </a:cubicBezTo>
                <a:cubicBezTo>
                  <a:pt x="14876" y="3625"/>
                  <a:pt x="16859" y="7613"/>
                  <a:pt x="16859" y="0"/>
                </a:cubicBezTo>
                <a:close/>
              </a:path>
            </a:pathLst>
          </a:custGeom>
          <a:solidFill>
            <a:schemeClr val="accen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401" name="Shape 1401"/>
          <p:cNvSpPr/>
          <p:nvPr/>
        </p:nvSpPr>
        <p:spPr>
          <a:xfrm>
            <a:off x="3429000" y="4191000"/>
            <a:ext cx="381000" cy="381000"/>
          </a:xfrm>
          <a:prstGeom prst="ellipse">
            <a:avLst/>
          </a:prstGeom>
          <a:solidFill>
            <a:schemeClr val="folHlink"/>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402" name="Shape 1402"/>
          <p:cNvSpPr txBox="1"/>
          <p:nvPr/>
        </p:nvSpPr>
        <p:spPr>
          <a:xfrm>
            <a:off x="7696200" y="-76200"/>
            <a:ext cx="1524000" cy="7162799"/>
          </a:xfrm>
          <a:prstGeom prst="rect">
            <a:avLst/>
          </a:prstGeom>
          <a:solidFill>
            <a:srgbClr val="00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Tree>
  </p:cSld>
  <p:clrMapOvr>
    <a:masterClrMapping/>
  </p:clrMapOvr>
  <p:transition spd="slow">
    <p:cut/>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17"/>
        <p:cNvGrpSpPr/>
        <p:nvPr/>
      </p:nvGrpSpPr>
      <p:grpSpPr>
        <a:xfrm>
          <a:off x="0" y="0"/>
          <a:ext cx="0" cy="0"/>
          <a:chOff x="0" y="0"/>
          <a:chExt cx="0" cy="0"/>
        </a:xfrm>
      </p:grpSpPr>
      <p:pic>
        <p:nvPicPr>
          <p:cNvPr id="1418" name="Shape 1418"/>
          <p:cNvPicPr preferRelativeResize="0"/>
          <p:nvPr/>
        </p:nvPicPr>
        <p:blipFill rotWithShape="1">
          <a:blip r:embed="rId3">
            <a:alphaModFix/>
          </a:blip>
          <a:srcRect t="10833" b="14165"/>
          <a:stretch/>
        </p:blipFill>
        <p:spPr>
          <a:xfrm>
            <a:off x="0" y="0"/>
            <a:ext cx="9144000" cy="6858000"/>
          </a:xfrm>
          <a:prstGeom prst="rect">
            <a:avLst/>
          </a:prstGeom>
          <a:noFill/>
          <a:ln>
            <a:noFill/>
          </a:ln>
        </p:spPr>
      </p:pic>
      <p:sp>
        <p:nvSpPr>
          <p:cNvPr id="1419" name="Shape 1419"/>
          <p:cNvSpPr txBox="1">
            <a:spLocks noGrp="1"/>
          </p:cNvSpPr>
          <p:nvPr>
            <p:ph type="title" idx="4294967295"/>
          </p:nvPr>
        </p:nvSpPr>
        <p:spPr>
          <a:xfrm>
            <a:off x="685800" y="76200"/>
            <a:ext cx="7772400" cy="990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b="1">
                <a:latin typeface="Arial"/>
                <a:ea typeface="Arial"/>
                <a:cs typeface="Arial"/>
                <a:sym typeface="Arial"/>
              </a:rPr>
              <a:t>新加坡</a:t>
            </a:r>
            <a:r>
              <a:rPr lang="en-US" sz="4400" b="1" i="0" u="none" strike="noStrike" cap="none" baseline="0">
                <a:solidFill>
                  <a:schemeClr val="dk2"/>
                </a:solidFill>
                <a:latin typeface="Arial"/>
                <a:ea typeface="Arial"/>
                <a:cs typeface="Arial"/>
                <a:sym typeface="Arial"/>
              </a:rPr>
              <a:t>, </a:t>
            </a:r>
            <a:r>
              <a:rPr lang="en-US" b="1">
                <a:latin typeface="Arial"/>
                <a:ea typeface="Arial"/>
                <a:cs typeface="Arial"/>
                <a:sym typeface="Arial"/>
              </a:rPr>
              <a:t>一月</a:t>
            </a:r>
            <a:r>
              <a:rPr lang="en-US" sz="4400" b="1" i="0" u="none" strike="noStrike" cap="none" baseline="0">
                <a:solidFill>
                  <a:schemeClr val="dk2"/>
                </a:solidFill>
                <a:latin typeface="Arial"/>
                <a:ea typeface="Arial"/>
                <a:cs typeface="Arial"/>
                <a:sym typeface="Arial"/>
              </a:rPr>
              <a:t> 1942</a:t>
            </a:r>
          </a:p>
        </p:txBody>
      </p:sp>
      <p:sp>
        <p:nvSpPr>
          <p:cNvPr id="1420" name="Shape 1420"/>
          <p:cNvSpPr txBox="1"/>
          <p:nvPr/>
        </p:nvSpPr>
        <p:spPr>
          <a:xfrm>
            <a:off x="5105400" y="4191000"/>
            <a:ext cx="4038599" cy="1066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3200" b="1"/>
              <a:t>日本占领为绿色</a:t>
            </a:r>
          </a:p>
        </p:txBody>
      </p:sp>
      <p:sp>
        <p:nvSpPr>
          <p:cNvPr id="1421" name="Shape 1421"/>
          <p:cNvSpPr txBox="1"/>
          <p:nvPr/>
        </p:nvSpPr>
        <p:spPr>
          <a:xfrm>
            <a:off x="5105400" y="5486400"/>
            <a:ext cx="4038599" cy="1066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3200" b="1"/>
              <a:t>自由地带为橙色</a:t>
            </a:r>
          </a:p>
        </p:txBody>
      </p:sp>
      <p:sp>
        <p:nvSpPr>
          <p:cNvPr id="1422" name="Shape 1422"/>
          <p:cNvSpPr/>
          <p:nvPr/>
        </p:nvSpPr>
        <p:spPr>
          <a:xfrm>
            <a:off x="3243261" y="3711575"/>
            <a:ext cx="1447800" cy="1241425"/>
          </a:xfrm>
          <a:custGeom>
            <a:avLst/>
            <a:gdLst/>
            <a:ahLst/>
            <a:cxnLst/>
            <a:rect l="0" t="0" r="0" b="0"/>
            <a:pathLst>
              <a:path w="120000" h="120000" extrusionOk="0">
                <a:moveTo>
                  <a:pt x="119544" y="40909"/>
                </a:moveTo>
                <a:cubicBezTo>
                  <a:pt x="118764" y="39545"/>
                  <a:pt x="118119" y="38062"/>
                  <a:pt x="117205" y="36818"/>
                </a:cubicBezTo>
                <a:cubicBezTo>
                  <a:pt x="112229" y="30051"/>
                  <a:pt x="112309" y="32989"/>
                  <a:pt x="109016" y="24545"/>
                </a:cubicBezTo>
                <a:cubicBezTo>
                  <a:pt x="104536" y="13054"/>
                  <a:pt x="109222" y="19330"/>
                  <a:pt x="104337" y="13636"/>
                </a:cubicBezTo>
                <a:cubicBezTo>
                  <a:pt x="103947" y="12272"/>
                  <a:pt x="104039" y="10561"/>
                  <a:pt x="103167" y="9545"/>
                </a:cubicBezTo>
                <a:cubicBezTo>
                  <a:pt x="101559" y="7671"/>
                  <a:pt x="99306" y="6741"/>
                  <a:pt x="97318" y="5454"/>
                </a:cubicBezTo>
                <a:cubicBezTo>
                  <a:pt x="95794" y="4467"/>
                  <a:pt x="94242" y="3528"/>
                  <a:pt x="92639" y="2727"/>
                </a:cubicBezTo>
                <a:cubicBezTo>
                  <a:pt x="90290" y="1553"/>
                  <a:pt x="86825" y="691"/>
                  <a:pt x="84451" y="0"/>
                </a:cubicBezTo>
                <a:cubicBezTo>
                  <a:pt x="82111" y="909"/>
                  <a:pt x="79722" y="1659"/>
                  <a:pt x="77432" y="2727"/>
                </a:cubicBezTo>
                <a:cubicBezTo>
                  <a:pt x="62976" y="9467"/>
                  <a:pt x="80540" y="2428"/>
                  <a:pt x="69243" y="6818"/>
                </a:cubicBezTo>
                <a:cubicBezTo>
                  <a:pt x="68074" y="8181"/>
                  <a:pt x="67111" y="9839"/>
                  <a:pt x="65734" y="10909"/>
                </a:cubicBezTo>
                <a:cubicBezTo>
                  <a:pt x="64130" y="12155"/>
                  <a:pt x="57321" y="13361"/>
                  <a:pt x="56376" y="13636"/>
                </a:cubicBezTo>
                <a:cubicBezTo>
                  <a:pt x="54351" y="14226"/>
                  <a:pt x="48091" y="17101"/>
                  <a:pt x="47018" y="17727"/>
                </a:cubicBezTo>
                <a:cubicBezTo>
                  <a:pt x="45760" y="18460"/>
                  <a:pt x="44678" y="19545"/>
                  <a:pt x="43508" y="20454"/>
                </a:cubicBezTo>
                <a:cubicBezTo>
                  <a:pt x="39128" y="28113"/>
                  <a:pt x="42361" y="23676"/>
                  <a:pt x="31810" y="31363"/>
                </a:cubicBezTo>
                <a:lnTo>
                  <a:pt x="31810" y="31363"/>
                </a:lnTo>
                <a:cubicBezTo>
                  <a:pt x="28477" y="35249"/>
                  <a:pt x="30389" y="33377"/>
                  <a:pt x="25962" y="36818"/>
                </a:cubicBezTo>
                <a:cubicBezTo>
                  <a:pt x="25182" y="38181"/>
                  <a:pt x="24680" y="39829"/>
                  <a:pt x="23622" y="40909"/>
                </a:cubicBezTo>
                <a:cubicBezTo>
                  <a:pt x="18672" y="45958"/>
                  <a:pt x="17914" y="45854"/>
                  <a:pt x="13094" y="47727"/>
                </a:cubicBezTo>
                <a:cubicBezTo>
                  <a:pt x="12314" y="49090"/>
                  <a:pt x="11383" y="50352"/>
                  <a:pt x="10754" y="51818"/>
                </a:cubicBezTo>
                <a:cubicBezTo>
                  <a:pt x="9973" y="53640"/>
                  <a:pt x="8715" y="59790"/>
                  <a:pt x="8415" y="61363"/>
                </a:cubicBezTo>
                <a:cubicBezTo>
                  <a:pt x="7983" y="63626"/>
                  <a:pt x="8068" y="66071"/>
                  <a:pt x="7245" y="68181"/>
                </a:cubicBezTo>
                <a:cubicBezTo>
                  <a:pt x="5041" y="73835"/>
                  <a:pt x="3344" y="75457"/>
                  <a:pt x="226" y="79090"/>
                </a:cubicBezTo>
                <a:cubicBezTo>
                  <a:pt x="616" y="85000"/>
                  <a:pt x="0" y="91119"/>
                  <a:pt x="1396" y="96818"/>
                </a:cubicBezTo>
                <a:cubicBezTo>
                  <a:pt x="1735" y="98200"/>
                  <a:pt x="3696" y="97899"/>
                  <a:pt x="4905" y="98181"/>
                </a:cubicBezTo>
                <a:cubicBezTo>
                  <a:pt x="7609" y="98812"/>
                  <a:pt x="10364" y="99090"/>
                  <a:pt x="13094" y="99545"/>
                </a:cubicBezTo>
                <a:cubicBezTo>
                  <a:pt x="14264" y="100000"/>
                  <a:pt x="15640" y="100011"/>
                  <a:pt x="16603" y="100909"/>
                </a:cubicBezTo>
                <a:cubicBezTo>
                  <a:pt x="17701" y="101932"/>
                  <a:pt x="18065" y="103720"/>
                  <a:pt x="18943" y="105000"/>
                </a:cubicBezTo>
                <a:cubicBezTo>
                  <a:pt x="20561" y="107357"/>
                  <a:pt x="22552" y="108962"/>
                  <a:pt x="24792" y="110454"/>
                </a:cubicBezTo>
                <a:cubicBezTo>
                  <a:pt x="26306" y="111463"/>
                  <a:pt x="27741" y="112929"/>
                  <a:pt x="29471" y="113181"/>
                </a:cubicBezTo>
                <a:cubicBezTo>
                  <a:pt x="37219" y="114310"/>
                  <a:pt x="45068" y="114090"/>
                  <a:pt x="52867" y="114545"/>
                </a:cubicBezTo>
                <a:cubicBezTo>
                  <a:pt x="65744" y="119549"/>
                  <a:pt x="51481" y="114425"/>
                  <a:pt x="84451" y="117272"/>
                </a:cubicBezTo>
                <a:cubicBezTo>
                  <a:pt x="85680" y="117378"/>
                  <a:pt x="86764" y="118287"/>
                  <a:pt x="87960" y="118636"/>
                </a:cubicBezTo>
                <a:cubicBezTo>
                  <a:pt x="89889" y="119198"/>
                  <a:pt x="91859" y="119545"/>
                  <a:pt x="93809" y="120000"/>
                </a:cubicBezTo>
                <a:cubicBezTo>
                  <a:pt x="95758" y="119545"/>
                  <a:pt x="97796" y="119450"/>
                  <a:pt x="99658" y="118636"/>
                </a:cubicBezTo>
                <a:cubicBezTo>
                  <a:pt x="100974" y="118060"/>
                  <a:pt x="101910" y="116642"/>
                  <a:pt x="103167" y="115909"/>
                </a:cubicBezTo>
                <a:cubicBezTo>
                  <a:pt x="104270" y="115266"/>
                  <a:pt x="105507" y="115000"/>
                  <a:pt x="106676" y="114545"/>
                </a:cubicBezTo>
                <a:lnTo>
                  <a:pt x="109016" y="106363"/>
                </a:lnTo>
                <a:cubicBezTo>
                  <a:pt x="109406" y="105000"/>
                  <a:pt x="109502" y="103468"/>
                  <a:pt x="110186" y="102272"/>
                </a:cubicBezTo>
                <a:lnTo>
                  <a:pt x="114865" y="94090"/>
                </a:lnTo>
                <a:lnTo>
                  <a:pt x="117205" y="90000"/>
                </a:lnTo>
                <a:cubicBezTo>
                  <a:pt x="117594" y="88636"/>
                  <a:pt x="118374" y="87346"/>
                  <a:pt x="118374" y="85909"/>
                </a:cubicBezTo>
                <a:cubicBezTo>
                  <a:pt x="118374" y="79524"/>
                  <a:pt x="117267" y="75290"/>
                  <a:pt x="116035" y="69545"/>
                </a:cubicBezTo>
                <a:cubicBezTo>
                  <a:pt x="116425" y="65909"/>
                  <a:pt x="116738" y="62260"/>
                  <a:pt x="117205" y="58636"/>
                </a:cubicBezTo>
                <a:cubicBezTo>
                  <a:pt x="117908" y="53167"/>
                  <a:pt x="119295" y="47794"/>
                  <a:pt x="119544" y="42272"/>
                </a:cubicBezTo>
                <a:cubicBezTo>
                  <a:pt x="119918" y="33981"/>
                  <a:pt x="120000" y="34621"/>
                  <a:pt x="117205" y="31363"/>
                </a:cubicBezTo>
                <a:lnTo>
                  <a:pt x="117205" y="31363"/>
                </a:lnTo>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423" name="Shape 1423"/>
          <p:cNvSpPr/>
          <p:nvPr/>
        </p:nvSpPr>
        <p:spPr>
          <a:xfrm rot="-3000000">
            <a:off x="4648200" y="4000499"/>
            <a:ext cx="381000" cy="2133600"/>
          </a:xfrm>
          <a:prstGeom prst="upArrow">
            <a:avLst>
              <a:gd name="adj1" fmla="val 1929"/>
              <a:gd name="adj2" fmla="val 50000"/>
            </a:avLst>
          </a:prstGeom>
          <a:solidFill>
            <a:schemeClr val="dk1"/>
          </a:solidFill>
          <a:ln w="9525" cap="flat" cmpd="sng">
            <a:solidFill>
              <a:srgbClr val="00CC98"/>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nvGrpSpPr>
          <p:cNvPr id="1424" name="Shape 1424"/>
          <p:cNvGrpSpPr/>
          <p:nvPr/>
        </p:nvGrpSpPr>
        <p:grpSpPr>
          <a:xfrm>
            <a:off x="2438400" y="1447799"/>
            <a:ext cx="3124200" cy="1524000"/>
            <a:chOff x="0" y="0"/>
            <a:chExt cx="2147483647" cy="2147483647"/>
          </a:xfrm>
        </p:grpSpPr>
        <p:sp>
          <p:nvSpPr>
            <p:cNvPr id="1425" name="Shape 1425"/>
            <p:cNvSpPr txBox="1"/>
            <p:nvPr/>
          </p:nvSpPr>
          <p:spPr>
            <a:xfrm>
              <a:off x="0" y="0"/>
              <a:ext cx="2147483647" cy="2147483647"/>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3200" b="1"/>
                <a:t>你在</a:t>
              </a:r>
            </a:p>
            <a:p>
              <a:pPr marL="0" marR="0" lvl="0" indent="0" algn="ctr" rtl="0">
                <a:lnSpc>
                  <a:spcPct val="100000"/>
                </a:lnSpc>
                <a:spcBef>
                  <a:spcPts val="0"/>
                </a:spcBef>
                <a:spcAft>
                  <a:spcPts val="0"/>
                </a:spcAft>
                <a:buClr>
                  <a:srgbClr val="000000"/>
                </a:buClr>
                <a:buSzPct val="25000"/>
                <a:buFont typeface="Arial"/>
                <a:buNone/>
              </a:pPr>
              <a:r>
                <a:rPr lang="en-US" sz="3200" b="1"/>
                <a:t>克兰芝</a:t>
              </a:r>
            </a:p>
            <a:p>
              <a:pPr marL="0" marR="0" lvl="0" indent="0" algn="ctr" rtl="0">
                <a:lnSpc>
                  <a:spcPct val="100000"/>
                </a:lnSpc>
                <a:spcBef>
                  <a:spcPts val="0"/>
                </a:spcBef>
                <a:spcAft>
                  <a:spcPts val="0"/>
                </a:spcAft>
                <a:buClr>
                  <a:srgbClr val="000000"/>
                </a:buClr>
                <a:buSzPct val="25000"/>
                <a:buFont typeface="Arial"/>
                <a:buNone/>
              </a:pPr>
              <a:r>
                <a:rPr lang="en-US" sz="3200" b="1"/>
                <a:t>的家</a:t>
              </a:r>
            </a:p>
          </p:txBody>
        </p:sp>
        <p:sp>
          <p:nvSpPr>
            <p:cNvPr id="1426" name="Shape 1426"/>
            <p:cNvSpPr/>
            <p:nvPr/>
          </p:nvSpPr>
          <p:spPr>
            <a:xfrm>
              <a:off x="419021190" y="214748539"/>
              <a:ext cx="261888248" cy="536870911"/>
            </a:xfrm>
            <a:prstGeom prst="ellipse">
              <a:avLst/>
            </a:prstGeom>
            <a:solidFill>
              <a:srgbClr val="000000"/>
            </a:solidFill>
            <a:ln w="9525" cap="flat" cmpd="sng">
              <a:solidFill>
                <a:srgbClr val="00CC98"/>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spTree>
  </p:cSld>
  <p:clrMapOvr>
    <a:masterClrMapping/>
  </p:clrMapOvr>
  <p:transition spd="slow">
    <p:cut/>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31"/>
        <p:cNvGrpSpPr/>
        <p:nvPr/>
      </p:nvGrpSpPr>
      <p:grpSpPr>
        <a:xfrm>
          <a:off x="0" y="0"/>
          <a:ext cx="0" cy="0"/>
          <a:chOff x="0" y="0"/>
          <a:chExt cx="0" cy="0"/>
        </a:xfrm>
      </p:grpSpPr>
      <p:pic>
        <p:nvPicPr>
          <p:cNvPr id="1432" name="Shape 1432"/>
          <p:cNvPicPr preferRelativeResize="0"/>
          <p:nvPr/>
        </p:nvPicPr>
        <p:blipFill rotWithShape="1">
          <a:blip r:embed="rId3">
            <a:alphaModFix/>
          </a:blip>
          <a:srcRect r="13884"/>
          <a:stretch/>
        </p:blipFill>
        <p:spPr>
          <a:xfrm>
            <a:off x="0" y="0"/>
            <a:ext cx="9144000" cy="6858000"/>
          </a:xfrm>
          <a:prstGeom prst="rect">
            <a:avLst/>
          </a:prstGeom>
          <a:noFill/>
          <a:ln>
            <a:noFill/>
          </a:ln>
        </p:spPr>
      </p:pic>
      <p:sp>
        <p:nvSpPr>
          <p:cNvPr id="2" name="TextBox 1"/>
          <p:cNvSpPr txBox="1"/>
          <p:nvPr/>
        </p:nvSpPr>
        <p:spPr>
          <a:xfrm>
            <a:off x="1073426" y="1242391"/>
            <a:ext cx="7215809" cy="4524315"/>
          </a:xfrm>
          <a:prstGeom prst="rect">
            <a:avLst/>
          </a:prstGeom>
          <a:noFill/>
        </p:spPr>
        <p:txBody>
          <a:bodyPr wrap="square" rtlCol="0">
            <a:spAutoFit/>
          </a:bodyPr>
          <a:lstStyle/>
          <a:p>
            <a:pPr>
              <a:lnSpc>
                <a:spcPct val="150000"/>
              </a:lnSpc>
            </a:pPr>
            <a:r>
              <a:rPr lang="en-US" altLang="zh-CN" sz="4800" b="1" dirty="0">
                <a:solidFill>
                  <a:schemeClr val="tx1"/>
                </a:solidFill>
                <a:latin typeface="+mj-ea"/>
                <a:ea typeface="+mj-ea"/>
              </a:rPr>
              <a:t>I. </a:t>
            </a:r>
            <a:r>
              <a:rPr lang="zh-CN" altLang="en-US" sz="4800" b="1" dirty="0">
                <a:solidFill>
                  <a:schemeClr val="tx1"/>
                </a:solidFill>
                <a:latin typeface="+mj-ea"/>
                <a:ea typeface="+mj-ea"/>
              </a:rPr>
              <a:t>当上帝叫耶利米买一块看来似乎是毫无用途的田地时，耶利米就照着祂的吩咐做。（</a:t>
            </a:r>
            <a:r>
              <a:rPr lang="en-US" altLang="zh-CN" sz="4800" b="1" dirty="0">
                <a:solidFill>
                  <a:schemeClr val="tx1"/>
                </a:solidFill>
                <a:latin typeface="+mj-ea"/>
                <a:ea typeface="+mj-ea"/>
              </a:rPr>
              <a:t>1-12</a:t>
            </a:r>
            <a:r>
              <a:rPr lang="zh-CN" altLang="en-US" sz="4800" b="1" dirty="0">
                <a:solidFill>
                  <a:schemeClr val="tx1"/>
                </a:solidFill>
                <a:latin typeface="+mj-ea"/>
                <a:ea typeface="+mj-ea"/>
              </a:rPr>
              <a:t>）</a:t>
            </a:r>
            <a:endParaRPr lang="en-SG" sz="4800" b="1" dirty="0">
              <a:solidFill>
                <a:schemeClr val="tx1"/>
              </a:solidFill>
              <a:latin typeface="+mj-ea"/>
              <a:ea typeface="+mj-ea"/>
            </a:endParaRPr>
          </a:p>
        </p:txBody>
      </p:sp>
    </p:spTree>
  </p:cSld>
  <p:clrMapOvr>
    <a:masterClrMapping/>
  </p:clrMapOvr>
  <p:transition spd="slow">
    <p:cut/>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37"/>
        <p:cNvGrpSpPr/>
        <p:nvPr/>
      </p:nvGrpSpPr>
      <p:grpSpPr>
        <a:xfrm>
          <a:off x="0" y="0"/>
          <a:ext cx="0" cy="0"/>
          <a:chOff x="0" y="0"/>
          <a:chExt cx="0" cy="0"/>
        </a:xfrm>
      </p:grpSpPr>
      <p:pic>
        <p:nvPicPr>
          <p:cNvPr id="1438" name="Shape 1438"/>
          <p:cNvPicPr preferRelativeResize="0"/>
          <p:nvPr/>
        </p:nvPicPr>
        <p:blipFill rotWithShape="1">
          <a:blip r:embed="rId3">
            <a:alphaModFix/>
          </a:blip>
          <a:srcRect/>
          <a:stretch/>
        </p:blipFill>
        <p:spPr>
          <a:xfrm>
            <a:off x="0" y="0"/>
            <a:ext cx="9161461" cy="6858000"/>
          </a:xfrm>
          <a:prstGeom prst="rect">
            <a:avLst/>
          </a:prstGeom>
          <a:noFill/>
          <a:ln>
            <a:noFill/>
          </a:ln>
        </p:spPr>
      </p:pic>
      <p:sp>
        <p:nvSpPr>
          <p:cNvPr id="1439" name="Shape 1439"/>
          <p:cNvSpPr txBox="1">
            <a:spLocks noGrp="1"/>
          </p:cNvSpPr>
          <p:nvPr>
            <p:ph type="title"/>
          </p:nvPr>
        </p:nvSpPr>
        <p:spPr>
          <a:xfrm>
            <a:off x="3657600" y="0"/>
            <a:ext cx="5410200" cy="3429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5400" b="1" i="0" u="none" strike="noStrike" cap="none" baseline="0">
                <a:solidFill>
                  <a:schemeClr val="lt1"/>
                </a:solidFill>
                <a:latin typeface="Arial"/>
                <a:ea typeface="Arial"/>
                <a:cs typeface="Arial"/>
                <a:sym typeface="Arial"/>
              </a:rPr>
              <a:t>II. </a:t>
            </a:r>
            <a:r>
              <a:rPr lang="en-US" sz="5400" b="1">
                <a:solidFill>
                  <a:schemeClr val="lt1"/>
                </a:solidFill>
              </a:rPr>
              <a:t>当神叫你做</a:t>
            </a:r>
            <a:r>
              <a:rPr lang="en-US" sz="5400" b="1" i="0" u="none" strike="noStrike" cap="none" baseline="0">
                <a:solidFill>
                  <a:schemeClr val="lt1"/>
                </a:solidFill>
                <a:latin typeface="Arial"/>
                <a:ea typeface="Arial"/>
                <a:cs typeface="Arial"/>
                <a:sym typeface="Arial"/>
              </a:rPr>
              <a:t>"</a:t>
            </a:r>
            <a:r>
              <a:rPr lang="en-US" sz="5400" b="1">
                <a:solidFill>
                  <a:schemeClr val="lt1"/>
                </a:solidFill>
              </a:rPr>
              <a:t>疯狂</a:t>
            </a:r>
            <a:r>
              <a:rPr lang="en-US" sz="5400" b="1" i="0" u="none" strike="noStrike" cap="none" baseline="0">
                <a:solidFill>
                  <a:schemeClr val="lt1"/>
                </a:solidFill>
                <a:latin typeface="Arial"/>
                <a:ea typeface="Arial"/>
                <a:cs typeface="Arial"/>
                <a:sym typeface="Arial"/>
              </a:rPr>
              <a:t>"</a:t>
            </a:r>
            <a:r>
              <a:rPr lang="en-US" sz="5400" b="1">
                <a:solidFill>
                  <a:schemeClr val="lt1"/>
                </a:solidFill>
              </a:rPr>
              <a:t>的事...</a:t>
            </a:r>
          </a:p>
        </p:txBody>
      </p:sp>
      <p:sp>
        <p:nvSpPr>
          <p:cNvPr id="1440" name="Shape 1440"/>
          <p:cNvSpPr txBox="1"/>
          <p:nvPr/>
        </p:nvSpPr>
        <p:spPr>
          <a:xfrm>
            <a:off x="152400" y="5562600"/>
            <a:ext cx="6019799" cy="1219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CFF33"/>
              </a:buClr>
              <a:buSzPct val="25000"/>
              <a:buFont typeface="Arial"/>
              <a:buNone/>
            </a:pPr>
            <a:r>
              <a:rPr lang="en-US" sz="5400" b="1">
                <a:solidFill>
                  <a:srgbClr val="CCFF33"/>
                </a:solidFill>
              </a:rPr>
              <a:t>做</a:t>
            </a:r>
            <a:r>
              <a:rPr lang="en-US" sz="5400" b="1" i="0" u="none" strike="noStrike" cap="none" baseline="0">
                <a:solidFill>
                  <a:srgbClr val="CCFF33"/>
                </a:solidFill>
                <a:latin typeface="Arial"/>
                <a:ea typeface="Arial"/>
                <a:cs typeface="Arial"/>
                <a:sym typeface="Arial"/>
              </a:rPr>
              <a:t> </a:t>
            </a:r>
            <a:r>
              <a:rPr lang="en-US" sz="5400" b="1">
                <a:solidFill>
                  <a:srgbClr val="FFFFFF"/>
                </a:solidFill>
              </a:rPr>
              <a:t>吧</a:t>
            </a:r>
            <a:r>
              <a:rPr lang="en-US" sz="5400" b="1" i="0" u="none" strike="noStrike" cap="none" baseline="0">
                <a:solidFill>
                  <a:srgbClr val="FFFFFF"/>
                </a:solidFill>
                <a:latin typeface="Arial"/>
                <a:ea typeface="Arial"/>
                <a:cs typeface="Arial"/>
                <a:sym typeface="Arial"/>
              </a:rPr>
              <a:t>!</a:t>
            </a:r>
          </a:p>
        </p:txBody>
      </p:sp>
    </p:spTree>
  </p:cSld>
  <p:clrMapOvr>
    <a:masterClrMapping/>
  </p:clrMapOvr>
  <p:transition spd="slow">
    <p:cut/>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44"/>
        <p:cNvGrpSpPr/>
        <p:nvPr/>
      </p:nvGrpSpPr>
      <p:grpSpPr>
        <a:xfrm>
          <a:off x="0" y="0"/>
          <a:ext cx="0" cy="0"/>
          <a:chOff x="0" y="0"/>
          <a:chExt cx="0" cy="0"/>
        </a:xfrm>
      </p:grpSpPr>
      <p:sp>
        <p:nvSpPr>
          <p:cNvPr id="1445" name="Shape 1445"/>
          <p:cNvSpPr txBox="1">
            <a:spLocks noGrp="1"/>
          </p:cNvSpPr>
          <p:nvPr>
            <p:ph type="title" idx="4294967295"/>
          </p:nvPr>
        </p:nvSpPr>
        <p:spPr>
          <a:xfrm>
            <a:off x="685800" y="1828800"/>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4400" b="0" i="0" u="none" strike="noStrike" cap="none" baseline="0">
                <a:solidFill>
                  <a:schemeClr val="dk2"/>
                </a:solidFill>
                <a:latin typeface="Arial"/>
                <a:ea typeface="Arial"/>
                <a:cs typeface="Arial"/>
                <a:sym typeface="Arial"/>
              </a:rPr>
              <a:t>SBC Estimated Cost</a:t>
            </a:r>
          </a:p>
        </p:txBody>
      </p:sp>
      <p:sp>
        <p:nvSpPr>
          <p:cNvPr id="1446" name="Shape 1446"/>
          <p:cNvSpPr txBox="1"/>
          <p:nvPr/>
        </p:nvSpPr>
        <p:spPr>
          <a:xfrm>
            <a:off x="685800" y="-76200"/>
            <a:ext cx="7772400" cy="1143000"/>
          </a:xfrm>
          <a:prstGeom prst="rect">
            <a:avLst/>
          </a:prstGeom>
          <a:noFill/>
          <a:ln>
            <a:noFill/>
          </a:ln>
        </p:spPr>
        <p:txBody>
          <a:bodyPr lIns="90475" tIns="44450" rIns="90475" bIns="4445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800">
                <a:solidFill>
                  <a:srgbClr val="FFFFFF"/>
                </a:solidFill>
              </a:rPr>
              <a:t>新加坡神学院</a:t>
            </a:r>
          </a:p>
        </p:txBody>
      </p:sp>
      <p:sp>
        <p:nvSpPr>
          <p:cNvPr id="1447" name="Shape 1447"/>
          <p:cNvSpPr txBox="1"/>
          <p:nvPr/>
        </p:nvSpPr>
        <p:spPr>
          <a:xfrm>
            <a:off x="3243000" y="838200"/>
            <a:ext cx="3021299" cy="644400"/>
          </a:xfrm>
          <a:prstGeom prst="rect">
            <a:avLst/>
          </a:prstGeom>
          <a:noFill/>
          <a:ln>
            <a:noFill/>
          </a:ln>
        </p:spPr>
        <p:txBody>
          <a:bodyPr lIns="90475" tIns="44450" rIns="90475" bIns="4445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600" b="1">
                <a:solidFill>
                  <a:srgbClr val="FFFFFF"/>
                </a:solidFill>
              </a:rPr>
              <a:t>事务学术楼</a:t>
            </a:r>
          </a:p>
        </p:txBody>
      </p:sp>
      <p:pic>
        <p:nvPicPr>
          <p:cNvPr id="1448" name="Shape 1448"/>
          <p:cNvPicPr preferRelativeResize="0"/>
          <p:nvPr/>
        </p:nvPicPr>
        <p:blipFill rotWithShape="1">
          <a:blip r:embed="rId3">
            <a:alphaModFix/>
          </a:blip>
          <a:srcRect b="3400"/>
          <a:stretch/>
        </p:blipFill>
        <p:spPr>
          <a:xfrm>
            <a:off x="0" y="1447800"/>
            <a:ext cx="7467600" cy="5410200"/>
          </a:xfrm>
          <a:prstGeom prst="rect">
            <a:avLst/>
          </a:prstGeom>
          <a:noFill/>
          <a:ln>
            <a:noFill/>
          </a:ln>
        </p:spPr>
      </p:pic>
      <p:sp>
        <p:nvSpPr>
          <p:cNvPr id="1449" name="Shape 1449"/>
          <p:cNvSpPr txBox="1"/>
          <p:nvPr/>
        </p:nvSpPr>
        <p:spPr>
          <a:xfrm>
            <a:off x="0" y="5957887"/>
            <a:ext cx="5008561" cy="646112"/>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600">
                <a:solidFill>
                  <a:srgbClr val="FFFFFF"/>
                </a:solidFill>
              </a:rPr>
              <a:t>预计</a:t>
            </a:r>
            <a:r>
              <a:rPr lang="en-US" sz="3600" b="0" i="0" u="none" strike="noStrike" cap="none" baseline="0">
                <a:solidFill>
                  <a:srgbClr val="FFFFFF"/>
                </a:solidFill>
                <a:latin typeface="Arial"/>
                <a:ea typeface="Arial"/>
                <a:cs typeface="Arial"/>
                <a:sym typeface="Arial"/>
              </a:rPr>
              <a:t> S$8.5</a:t>
            </a:r>
            <a:r>
              <a:rPr lang="en-US" sz="3600">
                <a:solidFill>
                  <a:srgbClr val="FFFFFF"/>
                </a:solidFill>
              </a:rPr>
              <a:t> 百万</a:t>
            </a:r>
          </a:p>
        </p:txBody>
      </p:sp>
      <p:pic>
        <p:nvPicPr>
          <p:cNvPr id="1450" name="Shape 1450"/>
          <p:cNvPicPr preferRelativeResize="0"/>
          <p:nvPr/>
        </p:nvPicPr>
        <p:blipFill rotWithShape="1">
          <a:blip r:embed="rId4">
            <a:alphaModFix/>
          </a:blip>
          <a:srcRect/>
          <a:stretch/>
        </p:blipFill>
        <p:spPr>
          <a:xfrm>
            <a:off x="819150" y="3124200"/>
            <a:ext cx="2806699" cy="2986087"/>
          </a:xfrm>
          <a:prstGeom prst="rect">
            <a:avLst/>
          </a:prstGeom>
          <a:noFill/>
          <a:ln>
            <a:noFill/>
          </a:ln>
        </p:spPr>
      </p:pic>
    </p:spTree>
  </p:cSld>
  <p:clrMapOvr>
    <a:masterClrMapping/>
  </p:clrMapOvr>
  <p:transition spd="slow">
    <p:cut/>
  </p:transition>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54"/>
        <p:cNvGrpSpPr/>
        <p:nvPr/>
      </p:nvGrpSpPr>
      <p:grpSpPr>
        <a:xfrm>
          <a:off x="0" y="0"/>
          <a:ext cx="0" cy="0"/>
          <a:chOff x="0" y="0"/>
          <a:chExt cx="0" cy="0"/>
        </a:xfrm>
      </p:grpSpPr>
      <p:sp>
        <p:nvSpPr>
          <p:cNvPr id="1455" name="Shape 1455"/>
          <p:cNvSpPr txBox="1">
            <a:spLocks noGrp="1"/>
          </p:cNvSpPr>
          <p:nvPr>
            <p:ph type="title" idx="4294967295"/>
          </p:nvPr>
        </p:nvSpPr>
        <p:spPr>
          <a:xfrm>
            <a:off x="685800" y="0"/>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solidFill>
                  <a:schemeClr val="lt1"/>
                </a:solidFill>
              </a:rPr>
              <a:t>华人学习西班牙语</a:t>
            </a:r>
            <a:r>
              <a:rPr lang="en-US" sz="4400" b="0" i="0" u="none" strike="noStrike" cap="none" baseline="0">
                <a:solidFill>
                  <a:schemeClr val="lt1"/>
                </a:solidFill>
                <a:latin typeface="Arial"/>
                <a:ea typeface="Arial"/>
                <a:cs typeface="Arial"/>
                <a:sym typeface="Arial"/>
              </a:rPr>
              <a:t>?</a:t>
            </a:r>
          </a:p>
        </p:txBody>
      </p:sp>
      <p:pic>
        <p:nvPicPr>
          <p:cNvPr id="1456" name="Shape 1456"/>
          <p:cNvPicPr preferRelativeResize="0"/>
          <p:nvPr/>
        </p:nvPicPr>
        <p:blipFill rotWithShape="1">
          <a:blip r:embed="rId3">
            <a:alphaModFix/>
          </a:blip>
          <a:srcRect/>
          <a:stretch/>
        </p:blipFill>
        <p:spPr>
          <a:xfrm>
            <a:off x="-31750" y="1371600"/>
            <a:ext cx="9186861" cy="5181600"/>
          </a:xfrm>
          <a:prstGeom prst="rect">
            <a:avLst/>
          </a:prstGeom>
          <a:noFill/>
          <a:ln>
            <a:noFill/>
          </a:ln>
        </p:spPr>
      </p:pic>
      <p:pic>
        <p:nvPicPr>
          <p:cNvPr id="1457" name="Shape 1457"/>
          <p:cNvPicPr preferRelativeResize="0"/>
          <p:nvPr/>
        </p:nvPicPr>
        <p:blipFill rotWithShape="1">
          <a:blip r:embed="rId4">
            <a:alphaModFix/>
          </a:blip>
          <a:srcRect/>
          <a:stretch/>
        </p:blipFill>
        <p:spPr>
          <a:xfrm>
            <a:off x="-6350" y="4267200"/>
            <a:ext cx="4406900" cy="1914525"/>
          </a:xfrm>
          <a:prstGeom prst="rect">
            <a:avLst/>
          </a:prstGeom>
          <a:noFill/>
          <a:ln>
            <a:noFill/>
          </a:ln>
        </p:spPr>
      </p:pic>
      <p:pic>
        <p:nvPicPr>
          <p:cNvPr id="1458" name="Shape 1458"/>
          <p:cNvPicPr preferRelativeResize="0"/>
          <p:nvPr/>
        </p:nvPicPr>
        <p:blipFill rotWithShape="1">
          <a:blip r:embed="rId5">
            <a:alphaModFix/>
          </a:blip>
          <a:srcRect/>
          <a:stretch/>
        </p:blipFill>
        <p:spPr>
          <a:xfrm>
            <a:off x="5840412" y="2382836"/>
            <a:ext cx="3413124" cy="3109911"/>
          </a:xfrm>
          <a:prstGeom prst="rect">
            <a:avLst/>
          </a:prstGeom>
          <a:noFill/>
          <a:ln>
            <a:noFill/>
          </a:ln>
        </p:spPr>
      </p:pic>
    </p:spTree>
  </p:cSld>
  <p:clrMapOvr>
    <a:masterClrMapping/>
  </p:clrMapOvr>
  <p:transition spd="slow">
    <p:cut/>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62"/>
        <p:cNvGrpSpPr/>
        <p:nvPr/>
      </p:nvGrpSpPr>
      <p:grpSpPr>
        <a:xfrm>
          <a:off x="0" y="0"/>
          <a:ext cx="0" cy="0"/>
          <a:chOff x="0" y="0"/>
          <a:chExt cx="0" cy="0"/>
        </a:xfrm>
      </p:grpSpPr>
      <p:pic>
        <p:nvPicPr>
          <p:cNvPr id="1463" name="Shape 1463"/>
          <p:cNvPicPr preferRelativeResize="0"/>
          <p:nvPr/>
        </p:nvPicPr>
        <p:blipFill rotWithShape="1">
          <a:blip r:embed="rId3">
            <a:alphaModFix/>
          </a:blip>
          <a:srcRect l="35339" t="23638" r="45281" b="47749"/>
          <a:stretch/>
        </p:blipFill>
        <p:spPr>
          <a:xfrm>
            <a:off x="2514600" y="1982786"/>
            <a:ext cx="4800600" cy="4781550"/>
          </a:xfrm>
          <a:prstGeom prst="rect">
            <a:avLst/>
          </a:prstGeom>
          <a:noFill/>
          <a:ln>
            <a:noFill/>
          </a:ln>
        </p:spPr>
      </p:pic>
      <p:sp>
        <p:nvSpPr>
          <p:cNvPr id="1464" name="Shape 1464"/>
          <p:cNvSpPr txBox="1">
            <a:spLocks noGrp="1"/>
          </p:cNvSpPr>
          <p:nvPr>
            <p:ph type="title" idx="4294967295"/>
          </p:nvPr>
        </p:nvSpPr>
        <p:spPr>
          <a:xfrm>
            <a:off x="0" y="0"/>
            <a:ext cx="9144000" cy="19049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CFFCC"/>
              </a:buClr>
              <a:buSzPct val="25000"/>
              <a:buFont typeface="Arial"/>
              <a:buNone/>
            </a:pPr>
            <a:r>
              <a:rPr lang="en-US" sz="5400" b="1" i="1" u="none" strike="noStrike" cap="none" baseline="0">
                <a:solidFill>
                  <a:srgbClr val="CCFFCC"/>
                </a:solidFill>
                <a:latin typeface="Arial"/>
                <a:ea typeface="Arial"/>
                <a:cs typeface="Arial"/>
                <a:sym typeface="Arial"/>
              </a:rPr>
              <a:t>James Kanaganayagam</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Shape 2002"/>
          <p:cNvSpPr txBox="1"/>
          <p:nvPr/>
        </p:nvSpPr>
        <p:spPr>
          <a:xfrm>
            <a:off x="250825" y="2000250"/>
            <a:ext cx="4702174" cy="3714750"/>
          </a:xfrm>
          <a:prstGeom prst="rect">
            <a:avLst/>
          </a:prstGeom>
          <a:noFill/>
          <a:ln>
            <a:noFill/>
          </a:ln>
        </p:spPr>
        <p:txBody>
          <a:bodyPr lIns="91425" tIns="45700" rIns="91425" bIns="45700" anchor="t" anchorCtr="0">
            <a:noAutofit/>
          </a:bodyPr>
          <a:lstStyle/>
          <a:p>
            <a:pPr marL="363537" marR="0" lvl="0" indent="-363537" algn="l" rtl="0">
              <a:lnSpc>
                <a:spcPct val="100000"/>
              </a:lnSpc>
              <a:spcBef>
                <a:spcPts val="0"/>
              </a:spcBef>
              <a:spcAft>
                <a:spcPts val="0"/>
              </a:spcAft>
              <a:buClr>
                <a:schemeClr val="dk1"/>
              </a:buClr>
              <a:buFont typeface="Arial"/>
              <a:buNone/>
            </a:pPr>
            <a:endParaRPr sz="1000" b="1" i="0" u="none" strike="noStrike" cap="none" baseline="0">
              <a:solidFill>
                <a:srgbClr val="000000"/>
              </a:solidFill>
              <a:latin typeface="Arial"/>
              <a:ea typeface="Arial"/>
              <a:cs typeface="Arial"/>
              <a:sym typeface="Arial"/>
            </a:endParaRPr>
          </a:p>
          <a:p>
            <a:pPr marL="363537" marR="0" lvl="1" indent="-363537" algn="l" rtl="0">
              <a:lnSpc>
                <a:spcPct val="100000"/>
              </a:lnSpc>
              <a:spcBef>
                <a:spcPts val="560"/>
              </a:spcBef>
              <a:spcAft>
                <a:spcPts val="0"/>
              </a:spcAft>
              <a:buClr>
                <a:srgbClr val="CCB400"/>
              </a:buClr>
              <a:buSzPct val="70000"/>
              <a:buFont typeface="Noto Sans Symbol"/>
              <a:buChar char="○"/>
            </a:pPr>
            <a:r>
              <a:rPr lang="en-US" sz="2800" b="1"/>
              <a:t>你有将你的希望放在信实和怜悯的神吗</a:t>
            </a:r>
            <a:r>
              <a:rPr lang="en-US" sz="2800" b="1" i="0" u="none" strike="noStrike" cap="none" baseline="0">
                <a:solidFill>
                  <a:srgbClr val="000000"/>
                </a:solidFill>
                <a:latin typeface="Arial"/>
                <a:ea typeface="Arial"/>
                <a:cs typeface="Arial"/>
                <a:sym typeface="Arial"/>
              </a:rPr>
              <a:t>?</a:t>
            </a:r>
          </a:p>
          <a:p>
            <a:pPr marL="363537" marR="0" lvl="1" indent="-363537" algn="l" rtl="0">
              <a:lnSpc>
                <a:spcPct val="100000"/>
              </a:lnSpc>
              <a:spcBef>
                <a:spcPts val="360"/>
              </a:spcBef>
              <a:spcAft>
                <a:spcPts val="0"/>
              </a:spcAft>
              <a:buClr>
                <a:schemeClr val="dk1"/>
              </a:buClr>
              <a:buFont typeface="Arial"/>
              <a:buNone/>
            </a:pPr>
            <a:endParaRPr sz="1800" b="1" i="0" u="none" strike="noStrike" cap="none" baseline="0">
              <a:solidFill>
                <a:srgbClr val="000000"/>
              </a:solidFill>
              <a:latin typeface="Arial"/>
              <a:ea typeface="Arial"/>
              <a:cs typeface="Arial"/>
              <a:sym typeface="Arial"/>
            </a:endParaRPr>
          </a:p>
          <a:p>
            <a:pPr marL="363537" marR="0" lvl="1" indent="-363537" algn="l" rtl="0">
              <a:lnSpc>
                <a:spcPct val="100000"/>
              </a:lnSpc>
              <a:spcBef>
                <a:spcPts val="560"/>
              </a:spcBef>
              <a:spcAft>
                <a:spcPts val="0"/>
              </a:spcAft>
              <a:buClr>
                <a:srgbClr val="CCB400"/>
              </a:buClr>
              <a:buSzPct val="70000"/>
              <a:buFont typeface="Noto Sans Symbol"/>
              <a:buChar char="○"/>
            </a:pPr>
            <a:r>
              <a:rPr lang="en-US" sz="2800" b="1"/>
              <a:t>你会向往耶和华日子的来临和那应许完全性的恢复吗</a:t>
            </a:r>
            <a:r>
              <a:rPr lang="en-US" sz="2800" b="1" i="0" u="none" strike="noStrike" cap="none" baseline="0">
                <a:solidFill>
                  <a:srgbClr val="000000"/>
                </a:solidFill>
                <a:latin typeface="Arial"/>
                <a:ea typeface="Arial"/>
                <a:cs typeface="Arial"/>
                <a:sym typeface="Arial"/>
              </a:rPr>
              <a:t>?</a:t>
            </a:r>
          </a:p>
        </p:txBody>
      </p:sp>
      <p:pic>
        <p:nvPicPr>
          <p:cNvPr id="2003" name="Shape 2003"/>
          <p:cNvPicPr preferRelativeResize="0"/>
          <p:nvPr/>
        </p:nvPicPr>
        <p:blipFill rotWithShape="1">
          <a:blip r:embed="rId3">
            <a:alphaModFix/>
          </a:blip>
          <a:srcRect/>
          <a:stretch/>
        </p:blipFill>
        <p:spPr>
          <a:xfrm>
            <a:off x="5181600" y="2819400"/>
            <a:ext cx="3429000" cy="2571749"/>
          </a:xfrm>
          <a:prstGeom prst="rect">
            <a:avLst/>
          </a:prstGeom>
          <a:noFill/>
          <a:ln w="101600" cap="flat" cmpd="sng">
            <a:solidFill>
              <a:schemeClr val="lt1"/>
            </a:solidFill>
            <a:prstDash val="solid"/>
            <a:miter/>
            <a:headEnd type="none" w="med" len="med"/>
            <a:tailEnd type="none" w="med" len="med"/>
          </a:ln>
        </p:spPr>
      </p:pic>
      <p:sp>
        <p:nvSpPr>
          <p:cNvPr id="2004" name="Shape 2004"/>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你是忠心余民的一份子吗</a:t>
            </a:r>
            <a:r>
              <a:rPr lang="en-US" sz="3600" b="1" i="0" u="none" strike="noStrike" cap="none" baseline="0">
                <a:solidFill>
                  <a:schemeClr val="dk1"/>
                </a:solidFill>
                <a:latin typeface="Arial"/>
                <a:ea typeface="Arial"/>
                <a:cs typeface="Arial"/>
                <a:sym typeface="Arial"/>
              </a:rPr>
              <a:t>?</a:t>
            </a:r>
          </a:p>
        </p:txBody>
      </p:sp>
      <p:sp>
        <p:nvSpPr>
          <p:cNvPr id="2005" name="Shape 2005"/>
          <p:cNvSpPr txBox="1"/>
          <p:nvPr/>
        </p:nvSpPr>
        <p:spPr>
          <a:xfrm>
            <a:off x="5562600" y="1371600"/>
            <a:ext cx="2362200" cy="1371599"/>
          </a:xfrm>
          <a:prstGeom prst="rect">
            <a:avLst/>
          </a:prstGeom>
          <a:noFill/>
          <a:ln>
            <a:noFill/>
          </a:ln>
        </p:spPr>
        <p:txBody>
          <a:bodyPr lIns="91425" tIns="45700" rIns="91425" bIns="45700" anchor="t" anchorCtr="0">
            <a:noAutofit/>
          </a:bodyPr>
          <a:lstStyle/>
          <a:p>
            <a:pPr marL="363537" marR="0" lvl="0" indent="-363537" algn="ctr" rtl="0">
              <a:lnSpc>
                <a:spcPct val="100000"/>
              </a:lnSpc>
              <a:spcBef>
                <a:spcPts val="0"/>
              </a:spcBef>
              <a:spcAft>
                <a:spcPts val="0"/>
              </a:spcAft>
              <a:buClr>
                <a:srgbClr val="000000"/>
              </a:buClr>
              <a:buSzPct val="25000"/>
              <a:buFont typeface="Arial"/>
              <a:buNone/>
            </a:pPr>
            <a:r>
              <a:rPr lang="en-US" sz="4000" b="1"/>
              <a:t>没希望</a:t>
            </a:r>
            <a:r>
              <a:rPr lang="en-US" sz="4000" b="1" i="0" u="none" strike="noStrike" cap="none" baseline="0">
                <a:solidFill>
                  <a:srgbClr val="000000"/>
                </a:solidFill>
                <a:latin typeface="Arial"/>
                <a:ea typeface="Arial"/>
                <a:cs typeface="Arial"/>
                <a:sym typeface="Arial"/>
              </a:rPr>
              <a:t>?</a:t>
            </a:r>
          </a:p>
        </p:txBody>
      </p:sp>
      <p:sp>
        <p:nvSpPr>
          <p:cNvPr id="2006" name="Shape 2006"/>
          <p:cNvSpPr txBox="1"/>
          <p:nvPr/>
        </p:nvSpPr>
        <p:spPr>
          <a:xfrm>
            <a:off x="5715000" y="2667000"/>
            <a:ext cx="2362200" cy="685799"/>
          </a:xfrm>
          <a:prstGeom prst="rect">
            <a:avLst/>
          </a:prstGeom>
          <a:noFill/>
          <a:ln>
            <a:noFill/>
          </a:ln>
        </p:spPr>
        <p:txBody>
          <a:bodyPr lIns="91425" tIns="45700" rIns="91425" bIns="45700" anchor="t" anchorCtr="0">
            <a:noAutofit/>
          </a:bodyPr>
          <a:lstStyle/>
          <a:p>
            <a:pPr marL="363537" marR="0" lvl="0" indent="-363537" algn="ctr" rtl="0">
              <a:lnSpc>
                <a:spcPct val="100000"/>
              </a:lnSpc>
              <a:spcBef>
                <a:spcPts val="0"/>
              </a:spcBef>
              <a:spcAft>
                <a:spcPts val="0"/>
              </a:spcAft>
              <a:buClr>
                <a:srgbClr val="000000"/>
              </a:buClr>
              <a:buSzPct val="25000"/>
              <a:buFont typeface="Arial"/>
              <a:buNone/>
            </a:pPr>
            <a:r>
              <a:rPr lang="en-US" sz="4000" b="1"/>
              <a:t>还是</a:t>
            </a:r>
            <a:r>
              <a:rPr lang="en-US" sz="4000" b="1" i="0" u="none" strike="noStrike" cap="none" baseline="0">
                <a:solidFill>
                  <a:srgbClr val="000000"/>
                </a:solidFill>
                <a:latin typeface="Arial"/>
                <a:ea typeface="Arial"/>
                <a:cs typeface="Arial"/>
                <a:sym typeface="Arial"/>
              </a:rPr>
              <a:t>...</a:t>
            </a:r>
          </a:p>
        </p:txBody>
      </p:sp>
    </p:spTree>
    <p:extLst>
      <p:ext uri="{BB962C8B-B14F-4D97-AF65-F5344CB8AC3E}">
        <p14:creationId xmlns:p14="http://schemas.microsoft.com/office/powerpoint/2010/main" val="824508564"/>
      </p:ext>
    </p:extLst>
  </p:cSld>
  <p:clrMapOvr>
    <a:masterClrMapping/>
  </p:clrMapOvr>
  <p:transition spd="slow">
    <p:cut/>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69"/>
        <p:cNvGrpSpPr/>
        <p:nvPr/>
      </p:nvGrpSpPr>
      <p:grpSpPr>
        <a:xfrm>
          <a:off x="0" y="0"/>
          <a:ext cx="0" cy="0"/>
          <a:chOff x="0" y="0"/>
          <a:chExt cx="0" cy="0"/>
        </a:xfrm>
      </p:grpSpPr>
      <p:sp>
        <p:nvSpPr>
          <p:cNvPr id="1470" name="Shape 1470"/>
          <p:cNvSpPr txBox="1">
            <a:spLocks noGrp="1"/>
          </p:cNvSpPr>
          <p:nvPr>
            <p:ph type="title" idx="4294967295"/>
          </p:nvPr>
        </p:nvSpPr>
        <p:spPr>
          <a:xfrm>
            <a:off x="685800" y="609600"/>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4400" b="0" i="0" u="none" strike="noStrike" cap="none" baseline="0">
                <a:solidFill>
                  <a:schemeClr val="dk2"/>
                </a:solidFill>
                <a:latin typeface="Arial"/>
                <a:ea typeface="Arial"/>
                <a:cs typeface="Arial"/>
                <a:sym typeface="Arial"/>
              </a:rPr>
              <a:t>ICS</a:t>
            </a:r>
          </a:p>
        </p:txBody>
      </p:sp>
      <p:sp>
        <p:nvSpPr>
          <p:cNvPr id="1471" name="Shape 1471"/>
          <p:cNvSpPr txBox="1"/>
          <p:nvPr/>
        </p:nvSpPr>
        <p:spPr>
          <a:xfrm>
            <a:off x="0" y="4576762"/>
            <a:ext cx="9144000" cy="1736724"/>
          </a:xfrm>
          <a:prstGeom prst="rect">
            <a:avLst/>
          </a:prstGeom>
          <a:noFill/>
          <a:ln>
            <a:noFill/>
          </a:ln>
        </p:spPr>
        <p:txBody>
          <a:bodyPr lIns="90475" tIns="44450" rIns="90475" bIns="4445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600" b="1" i="0" u="none" strike="noStrike" cap="none" baseline="0">
                <a:solidFill>
                  <a:srgbClr val="FFFFFF"/>
                </a:solidFill>
                <a:latin typeface="Arial"/>
                <a:ea typeface="Arial"/>
                <a:cs typeface="Arial"/>
                <a:sym typeface="Arial"/>
              </a:rPr>
              <a:t>• </a:t>
            </a:r>
            <a:r>
              <a:rPr lang="en-US" sz="3600" b="1">
                <a:solidFill>
                  <a:srgbClr val="FFFFFF"/>
                </a:solidFill>
              </a:rPr>
              <a:t>基督教学校于</a:t>
            </a:r>
            <a:r>
              <a:rPr lang="en-US" sz="3600" b="1" i="0" u="none" strike="noStrike" cap="none" baseline="0">
                <a:solidFill>
                  <a:srgbClr val="FFFFFF"/>
                </a:solidFill>
                <a:latin typeface="Arial"/>
                <a:ea typeface="Arial"/>
                <a:cs typeface="Arial"/>
                <a:sym typeface="Arial"/>
              </a:rPr>
              <a:t> 1993 </a:t>
            </a:r>
            <a:r>
              <a:rPr lang="en-US" sz="3600" b="1">
                <a:solidFill>
                  <a:srgbClr val="FFFFFF"/>
                </a:solidFill>
              </a:rPr>
              <a:t>开始</a:t>
            </a:r>
          </a:p>
          <a:p>
            <a:pPr marL="0" marR="0" lvl="0" indent="0" algn="l" rtl="0">
              <a:lnSpc>
                <a:spcPct val="100000"/>
              </a:lnSpc>
              <a:spcBef>
                <a:spcPts val="0"/>
              </a:spcBef>
              <a:spcAft>
                <a:spcPts val="0"/>
              </a:spcAft>
              <a:buClr>
                <a:srgbClr val="FFFFFF"/>
              </a:buClr>
              <a:buSzPct val="25000"/>
              <a:buFont typeface="Arial"/>
              <a:buNone/>
            </a:pPr>
            <a:r>
              <a:rPr lang="en-US" sz="3600" b="1" i="0" u="none" strike="noStrike" cap="none" baseline="0">
                <a:solidFill>
                  <a:srgbClr val="FFFFFF"/>
                </a:solidFill>
                <a:latin typeface="Arial"/>
                <a:ea typeface="Arial"/>
                <a:cs typeface="Arial"/>
                <a:sym typeface="Arial"/>
              </a:rPr>
              <a:t>• 13</a:t>
            </a:r>
            <a:r>
              <a:rPr lang="en-US" sz="3600" b="1">
                <a:solidFill>
                  <a:srgbClr val="FFFFFF"/>
                </a:solidFill>
              </a:rPr>
              <a:t>位学生</a:t>
            </a:r>
            <a:r>
              <a:rPr lang="en-US" sz="3600" b="1" i="0" u="none" strike="noStrike" cap="none" baseline="0">
                <a:solidFill>
                  <a:srgbClr val="FFFFFF"/>
                </a:solidFill>
                <a:latin typeface="Arial"/>
                <a:ea typeface="Arial"/>
                <a:cs typeface="Arial"/>
                <a:sym typeface="Arial"/>
              </a:rPr>
              <a:t> </a:t>
            </a:r>
          </a:p>
          <a:p>
            <a:pPr marL="0" marR="0" lvl="0" indent="0" algn="l" rtl="0">
              <a:lnSpc>
                <a:spcPct val="100000"/>
              </a:lnSpc>
              <a:spcBef>
                <a:spcPts val="0"/>
              </a:spcBef>
              <a:spcAft>
                <a:spcPts val="0"/>
              </a:spcAft>
              <a:buClr>
                <a:srgbClr val="FFFFFF"/>
              </a:buClr>
              <a:buSzPct val="25000"/>
              <a:buFont typeface="Arial"/>
              <a:buNone/>
            </a:pPr>
            <a:r>
              <a:rPr lang="en-US" sz="3600" b="1" i="0" u="none" strike="noStrike" cap="none" baseline="0">
                <a:solidFill>
                  <a:srgbClr val="FFFFFF"/>
                </a:solidFill>
                <a:latin typeface="Arial"/>
                <a:ea typeface="Arial"/>
                <a:cs typeface="Arial"/>
                <a:sym typeface="Arial"/>
              </a:rPr>
              <a:t>• </a:t>
            </a:r>
            <a:r>
              <a:rPr lang="en-US" sz="3600" b="1">
                <a:solidFill>
                  <a:srgbClr val="FFFFFF"/>
                </a:solidFill>
              </a:rPr>
              <a:t>每月</a:t>
            </a:r>
            <a:r>
              <a:rPr lang="en-US" sz="3600" b="1" i="0" u="none" strike="noStrike" cap="none" baseline="0">
                <a:solidFill>
                  <a:srgbClr val="FFFFFF"/>
                </a:solidFill>
                <a:latin typeface="Arial"/>
                <a:ea typeface="Arial"/>
                <a:cs typeface="Arial"/>
                <a:sym typeface="Arial"/>
              </a:rPr>
              <a:t>S$23</a:t>
            </a:r>
            <a:r>
              <a:rPr lang="en-US" sz="3600" b="1">
                <a:solidFill>
                  <a:srgbClr val="FFFFFF"/>
                </a:solidFill>
              </a:rPr>
              <a:t>万租金，签约当时只有</a:t>
            </a:r>
            <a:r>
              <a:rPr lang="en-US" sz="3600" b="1" i="0" u="none" strike="noStrike" cap="none" baseline="0">
                <a:solidFill>
                  <a:srgbClr val="FFFFFF"/>
                </a:solidFill>
                <a:latin typeface="Arial"/>
                <a:ea typeface="Arial"/>
                <a:cs typeface="Arial"/>
                <a:sym typeface="Arial"/>
              </a:rPr>
              <a:t> S$1000</a:t>
            </a:r>
          </a:p>
        </p:txBody>
      </p:sp>
      <p:pic>
        <p:nvPicPr>
          <p:cNvPr id="1472" name="Shape 1472"/>
          <p:cNvPicPr preferRelativeResize="0"/>
          <p:nvPr/>
        </p:nvPicPr>
        <p:blipFill rotWithShape="1">
          <a:blip r:embed="rId3">
            <a:alphaModFix/>
          </a:blip>
          <a:srcRect t="7497" b="28767"/>
          <a:stretch/>
        </p:blipFill>
        <p:spPr>
          <a:xfrm>
            <a:off x="0" y="0"/>
            <a:ext cx="9220200" cy="4322762"/>
          </a:xfrm>
          <a:prstGeom prst="rect">
            <a:avLst/>
          </a:prstGeom>
          <a:noFill/>
          <a:ln>
            <a:noFill/>
          </a:ln>
        </p:spPr>
      </p:pic>
    </p:spTree>
  </p:cSld>
  <p:clrMapOvr>
    <a:masterClrMapping/>
  </p:clrMapOvr>
  <p:transition spd="slow">
    <p:cut/>
  </p:transition>
</p:sld>
</file>

<file path=ppt/slides/slide19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77"/>
        <p:cNvGrpSpPr/>
        <p:nvPr/>
      </p:nvGrpSpPr>
      <p:grpSpPr>
        <a:xfrm>
          <a:off x="0" y="0"/>
          <a:ext cx="0" cy="0"/>
          <a:chOff x="0" y="0"/>
          <a:chExt cx="0" cy="0"/>
        </a:xfrm>
      </p:grpSpPr>
      <p:pic>
        <p:nvPicPr>
          <p:cNvPr id="1478" name="Shape 1478"/>
          <p:cNvPicPr preferRelativeResize="0"/>
          <p:nvPr/>
        </p:nvPicPr>
        <p:blipFill rotWithShape="1">
          <a:blip r:embed="rId3">
            <a:alphaModFix/>
          </a:blip>
          <a:srcRect b="7414"/>
          <a:stretch/>
        </p:blipFill>
        <p:spPr>
          <a:xfrm>
            <a:off x="0" y="0"/>
            <a:ext cx="9144000" cy="6858000"/>
          </a:xfrm>
          <a:prstGeom prst="rect">
            <a:avLst/>
          </a:prstGeom>
          <a:noFill/>
          <a:ln>
            <a:noFill/>
          </a:ln>
        </p:spPr>
      </p:pic>
      <p:sp>
        <p:nvSpPr>
          <p:cNvPr id="1479" name="Shape 1479"/>
          <p:cNvSpPr txBox="1">
            <a:spLocks noGrp="1"/>
          </p:cNvSpPr>
          <p:nvPr>
            <p:ph type="title"/>
          </p:nvPr>
        </p:nvSpPr>
        <p:spPr>
          <a:xfrm>
            <a:off x="0" y="0"/>
            <a:ext cx="8915400" cy="27431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Arial"/>
              <a:buNone/>
            </a:pPr>
            <a:r>
              <a:rPr lang="en-US" sz="5400" b="1" i="0" u="none" strike="noStrike" cap="none" baseline="0" dirty="0">
                <a:solidFill>
                  <a:schemeClr val="lt1"/>
                </a:solidFill>
                <a:latin typeface="Arial"/>
                <a:ea typeface="Arial"/>
                <a:cs typeface="Arial"/>
                <a:sym typeface="Arial"/>
              </a:rPr>
              <a:t>III. </a:t>
            </a:r>
            <a:r>
              <a:rPr lang="en-US" sz="5400" b="1" dirty="0" err="1">
                <a:solidFill>
                  <a:schemeClr val="lt1"/>
                </a:solidFill>
              </a:rPr>
              <a:t>做疯狂的事表示你行在祂的</a:t>
            </a:r>
            <a:r>
              <a:rPr lang="en-US" sz="5400" b="1" i="0" u="none" strike="noStrike" cap="none" baseline="0" dirty="0">
                <a:solidFill>
                  <a:schemeClr val="lt1"/>
                </a:solidFill>
                <a:latin typeface="Arial"/>
                <a:ea typeface="Arial"/>
                <a:cs typeface="Arial"/>
                <a:sym typeface="Arial"/>
              </a:rPr>
              <a:t> </a:t>
            </a:r>
            <a:r>
              <a:rPr lang="en-US" sz="5400" b="1" dirty="0" err="1">
                <a:solidFill>
                  <a:srgbClr val="CCFF33"/>
                </a:solidFill>
              </a:rPr>
              <a:t>旨意</a:t>
            </a:r>
            <a:r>
              <a:rPr lang="zh-CN" altLang="en-US" sz="5400" b="1" dirty="0">
                <a:solidFill>
                  <a:srgbClr val="CCFF33"/>
                </a:solidFill>
              </a:rPr>
              <a:t>中</a:t>
            </a:r>
            <a:r>
              <a:rPr lang="en-US" sz="5400" b="1" i="0" u="none" strike="noStrike" cap="none" baseline="0" dirty="0">
                <a:solidFill>
                  <a:srgbClr val="CCFF33"/>
                </a:solidFill>
                <a:latin typeface="Arial"/>
                <a:ea typeface="Arial"/>
                <a:cs typeface="Arial"/>
                <a:sym typeface="Arial"/>
              </a:rPr>
              <a:t> </a:t>
            </a:r>
            <a:r>
              <a:rPr lang="en-US" sz="5400" b="1" i="0" u="none" strike="noStrike" cap="none" baseline="0" dirty="0">
                <a:solidFill>
                  <a:schemeClr val="lt1"/>
                </a:solidFill>
                <a:latin typeface="Arial"/>
                <a:ea typeface="Arial"/>
                <a:cs typeface="Arial"/>
                <a:sym typeface="Arial"/>
              </a:rPr>
              <a:t>(13-44)</a:t>
            </a:r>
          </a:p>
        </p:txBody>
      </p:sp>
    </p:spTree>
  </p:cSld>
  <p:clrMapOvr>
    <a:masterClrMapping/>
  </p:clrMapOvr>
  <p:transition spd="slow">
    <p:cut/>
  </p:transition>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84"/>
        <p:cNvGrpSpPr/>
        <p:nvPr/>
      </p:nvGrpSpPr>
      <p:grpSpPr>
        <a:xfrm>
          <a:off x="0" y="0"/>
          <a:ext cx="0" cy="0"/>
          <a:chOff x="0" y="0"/>
          <a:chExt cx="0" cy="0"/>
        </a:xfrm>
      </p:grpSpPr>
      <p:sp>
        <p:nvSpPr>
          <p:cNvPr id="1485" name="Shape 1485"/>
          <p:cNvSpPr txBox="1"/>
          <p:nvPr/>
        </p:nvSpPr>
        <p:spPr>
          <a:xfrm>
            <a:off x="381000" y="0"/>
            <a:ext cx="8229600" cy="1143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486" name="Shape 1486"/>
          <p:cNvSpPr/>
          <p:nvPr/>
        </p:nvSpPr>
        <p:spPr>
          <a:xfrm>
            <a:off x="0" y="2473325"/>
            <a:ext cx="2295524" cy="3128962"/>
          </a:xfrm>
          <a:custGeom>
            <a:avLst/>
            <a:gdLst/>
            <a:ahLst/>
            <a:cxnLst/>
            <a:rect l="0" t="0" r="0" b="0"/>
            <a:pathLst>
              <a:path w="120000" h="120000" extrusionOk="0">
                <a:moveTo>
                  <a:pt x="3790" y="913"/>
                </a:moveTo>
                <a:cubicBezTo>
                  <a:pt x="19084" y="4505"/>
                  <a:pt x="24052" y="3105"/>
                  <a:pt x="40653" y="1826"/>
                </a:cubicBezTo>
                <a:cubicBezTo>
                  <a:pt x="56601" y="2739"/>
                  <a:pt x="56862" y="3348"/>
                  <a:pt x="73594" y="1826"/>
                </a:cubicBezTo>
                <a:cubicBezTo>
                  <a:pt x="77516" y="1400"/>
                  <a:pt x="85098" y="60"/>
                  <a:pt x="85098" y="60"/>
                </a:cubicBezTo>
                <a:cubicBezTo>
                  <a:pt x="90326" y="487"/>
                  <a:pt x="96862" y="0"/>
                  <a:pt x="100653" y="1826"/>
                </a:cubicBezTo>
                <a:cubicBezTo>
                  <a:pt x="103921" y="3348"/>
                  <a:pt x="108366" y="7245"/>
                  <a:pt x="108366" y="7245"/>
                </a:cubicBezTo>
                <a:cubicBezTo>
                  <a:pt x="105359" y="11385"/>
                  <a:pt x="107058" y="11750"/>
                  <a:pt x="112287" y="15342"/>
                </a:cubicBezTo>
                <a:cubicBezTo>
                  <a:pt x="115163" y="20761"/>
                  <a:pt x="117516" y="26057"/>
                  <a:pt x="119999" y="31598"/>
                </a:cubicBezTo>
                <a:cubicBezTo>
                  <a:pt x="118431" y="37869"/>
                  <a:pt x="113856" y="45296"/>
                  <a:pt x="118039" y="51445"/>
                </a:cubicBezTo>
                <a:cubicBezTo>
                  <a:pt x="115555" y="56194"/>
                  <a:pt x="113725" y="60943"/>
                  <a:pt x="112287" y="65875"/>
                </a:cubicBezTo>
                <a:cubicBezTo>
                  <a:pt x="113725" y="72633"/>
                  <a:pt x="118169" y="79817"/>
                  <a:pt x="114248" y="86636"/>
                </a:cubicBezTo>
                <a:cubicBezTo>
                  <a:pt x="112941" y="88828"/>
                  <a:pt x="109934" y="90715"/>
                  <a:pt x="108366" y="92907"/>
                </a:cubicBezTo>
                <a:cubicBezTo>
                  <a:pt x="107320" y="94063"/>
                  <a:pt x="107058" y="95342"/>
                  <a:pt x="106405" y="96560"/>
                </a:cubicBezTo>
                <a:cubicBezTo>
                  <a:pt x="108235" y="99969"/>
                  <a:pt x="109803" y="105144"/>
                  <a:pt x="104575" y="108249"/>
                </a:cubicBezTo>
                <a:cubicBezTo>
                  <a:pt x="98954" y="111415"/>
                  <a:pt x="87320" y="111659"/>
                  <a:pt x="79346" y="112754"/>
                </a:cubicBezTo>
                <a:cubicBezTo>
                  <a:pt x="77385" y="112998"/>
                  <a:pt x="75294" y="113242"/>
                  <a:pt x="73594" y="113668"/>
                </a:cubicBezTo>
                <a:cubicBezTo>
                  <a:pt x="71372" y="114155"/>
                  <a:pt x="69934" y="115129"/>
                  <a:pt x="67712" y="115494"/>
                </a:cubicBezTo>
                <a:cubicBezTo>
                  <a:pt x="55555" y="117382"/>
                  <a:pt x="41568" y="117077"/>
                  <a:pt x="29019" y="118173"/>
                </a:cubicBezTo>
                <a:cubicBezTo>
                  <a:pt x="19215" y="118964"/>
                  <a:pt x="9803" y="120000"/>
                  <a:pt x="0" y="120000"/>
                </a:cubicBezTo>
              </a:path>
            </a:pathLst>
          </a:custGeom>
          <a:solidFill>
            <a:srgbClr val="0000FF"/>
          </a:solid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487" name="Shape 1487"/>
          <p:cNvSpPr/>
          <p:nvPr/>
        </p:nvSpPr>
        <p:spPr>
          <a:xfrm>
            <a:off x="2211386" y="3198811"/>
            <a:ext cx="808037" cy="769937"/>
          </a:xfrm>
          <a:custGeom>
            <a:avLst/>
            <a:gdLst/>
            <a:ahLst/>
            <a:cxnLst/>
            <a:rect l="0" t="0" r="0" b="0"/>
            <a:pathLst>
              <a:path w="120000" h="120000" extrusionOk="0">
                <a:moveTo>
                  <a:pt x="54223" y="0"/>
                </a:moveTo>
                <a:cubicBezTo>
                  <a:pt x="44557" y="989"/>
                  <a:pt x="34891" y="989"/>
                  <a:pt x="25697" y="2969"/>
                </a:cubicBezTo>
                <a:cubicBezTo>
                  <a:pt x="19567" y="3958"/>
                  <a:pt x="8487" y="8907"/>
                  <a:pt x="8487" y="8907"/>
                </a:cubicBezTo>
                <a:cubicBezTo>
                  <a:pt x="13673" y="25731"/>
                  <a:pt x="5186" y="46268"/>
                  <a:pt x="0" y="62845"/>
                </a:cubicBezTo>
                <a:cubicBezTo>
                  <a:pt x="2121" y="70020"/>
                  <a:pt x="8015" y="98474"/>
                  <a:pt x="11316" y="101938"/>
                </a:cubicBezTo>
                <a:cubicBezTo>
                  <a:pt x="19567" y="110103"/>
                  <a:pt x="14852" y="106144"/>
                  <a:pt x="25697" y="113814"/>
                </a:cubicBezTo>
                <a:cubicBezTo>
                  <a:pt x="49744" y="105154"/>
                  <a:pt x="78978" y="110845"/>
                  <a:pt x="102789" y="120000"/>
                </a:cubicBezTo>
                <a:cubicBezTo>
                  <a:pt x="110805" y="110845"/>
                  <a:pt x="116227" y="101443"/>
                  <a:pt x="120000" y="89814"/>
                </a:cubicBezTo>
                <a:cubicBezTo>
                  <a:pt x="117406" y="71257"/>
                  <a:pt x="115284" y="62597"/>
                  <a:pt x="105618" y="48000"/>
                </a:cubicBezTo>
                <a:cubicBezTo>
                  <a:pt x="108683" y="21278"/>
                  <a:pt x="114813" y="9154"/>
                  <a:pt x="88644" y="0"/>
                </a:cubicBezTo>
                <a:cubicBezTo>
                  <a:pt x="66483" y="7422"/>
                  <a:pt x="74499" y="6927"/>
                  <a:pt x="54223" y="0"/>
                </a:cubicBezTo>
                <a:close/>
              </a:path>
            </a:pathLst>
          </a:custGeom>
          <a:solidFill>
            <a:srgbClr val="000066"/>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488" name="Shape 1488"/>
          <p:cNvSpPr/>
          <p:nvPr/>
        </p:nvSpPr>
        <p:spPr>
          <a:xfrm>
            <a:off x="2044700" y="4552950"/>
            <a:ext cx="673099" cy="730250"/>
          </a:xfrm>
          <a:custGeom>
            <a:avLst/>
            <a:gdLst/>
            <a:ahLst/>
            <a:cxnLst/>
            <a:rect l="0" t="0" r="0" b="0"/>
            <a:pathLst>
              <a:path w="120000" h="120000" extrusionOk="0">
                <a:moveTo>
                  <a:pt x="29433" y="3130"/>
                </a:moveTo>
                <a:cubicBezTo>
                  <a:pt x="33679" y="0"/>
                  <a:pt x="31132" y="3391"/>
                  <a:pt x="30566" y="5739"/>
                </a:cubicBezTo>
                <a:cubicBezTo>
                  <a:pt x="29433" y="13826"/>
                  <a:pt x="27452" y="24000"/>
                  <a:pt x="22075" y="30782"/>
                </a:cubicBezTo>
                <a:cubicBezTo>
                  <a:pt x="19528" y="37043"/>
                  <a:pt x="13867" y="40956"/>
                  <a:pt x="9622" y="45913"/>
                </a:cubicBezTo>
                <a:cubicBezTo>
                  <a:pt x="5094" y="50608"/>
                  <a:pt x="1981" y="55043"/>
                  <a:pt x="0" y="61043"/>
                </a:cubicBezTo>
                <a:cubicBezTo>
                  <a:pt x="0" y="62086"/>
                  <a:pt x="566" y="63391"/>
                  <a:pt x="566" y="64695"/>
                </a:cubicBezTo>
                <a:cubicBezTo>
                  <a:pt x="566" y="65217"/>
                  <a:pt x="0" y="65478"/>
                  <a:pt x="0" y="66260"/>
                </a:cubicBezTo>
                <a:cubicBezTo>
                  <a:pt x="0" y="71478"/>
                  <a:pt x="3113" y="76956"/>
                  <a:pt x="5094" y="81913"/>
                </a:cubicBezTo>
                <a:cubicBezTo>
                  <a:pt x="3962" y="86608"/>
                  <a:pt x="3962" y="87913"/>
                  <a:pt x="4528" y="93391"/>
                </a:cubicBezTo>
                <a:cubicBezTo>
                  <a:pt x="3113" y="97043"/>
                  <a:pt x="3113" y="101217"/>
                  <a:pt x="2830" y="105391"/>
                </a:cubicBezTo>
                <a:cubicBezTo>
                  <a:pt x="3679" y="107739"/>
                  <a:pt x="3396" y="106434"/>
                  <a:pt x="2264" y="110086"/>
                </a:cubicBezTo>
                <a:cubicBezTo>
                  <a:pt x="1698" y="111130"/>
                  <a:pt x="1132" y="113217"/>
                  <a:pt x="1132" y="113217"/>
                </a:cubicBezTo>
                <a:cubicBezTo>
                  <a:pt x="1981" y="116086"/>
                  <a:pt x="6509" y="115826"/>
                  <a:pt x="9622" y="116869"/>
                </a:cubicBezTo>
                <a:cubicBezTo>
                  <a:pt x="15849" y="116086"/>
                  <a:pt x="22075" y="115565"/>
                  <a:pt x="28867" y="115826"/>
                </a:cubicBezTo>
                <a:cubicBezTo>
                  <a:pt x="30849" y="115826"/>
                  <a:pt x="33679" y="118956"/>
                  <a:pt x="36226" y="119478"/>
                </a:cubicBezTo>
                <a:cubicBezTo>
                  <a:pt x="39905" y="119739"/>
                  <a:pt x="43584" y="119739"/>
                  <a:pt x="47547" y="120000"/>
                </a:cubicBezTo>
                <a:cubicBezTo>
                  <a:pt x="55471" y="118956"/>
                  <a:pt x="63113" y="118173"/>
                  <a:pt x="71320" y="117391"/>
                </a:cubicBezTo>
                <a:cubicBezTo>
                  <a:pt x="80660" y="118173"/>
                  <a:pt x="80094" y="118434"/>
                  <a:pt x="93962" y="117391"/>
                </a:cubicBezTo>
                <a:cubicBezTo>
                  <a:pt x="95660" y="117130"/>
                  <a:pt x="99056" y="115826"/>
                  <a:pt x="99056" y="115826"/>
                </a:cubicBezTo>
                <a:cubicBezTo>
                  <a:pt x="98773" y="115304"/>
                  <a:pt x="98207" y="114521"/>
                  <a:pt x="98490" y="114260"/>
                </a:cubicBezTo>
                <a:cubicBezTo>
                  <a:pt x="98490" y="113478"/>
                  <a:pt x="99622" y="113478"/>
                  <a:pt x="100188" y="113217"/>
                </a:cubicBezTo>
                <a:cubicBezTo>
                  <a:pt x="101603" y="111130"/>
                  <a:pt x="102452" y="108000"/>
                  <a:pt x="103018" y="105913"/>
                </a:cubicBezTo>
                <a:cubicBezTo>
                  <a:pt x="101320" y="101739"/>
                  <a:pt x="102735" y="100173"/>
                  <a:pt x="103584" y="96000"/>
                </a:cubicBezTo>
                <a:cubicBezTo>
                  <a:pt x="103301" y="92347"/>
                  <a:pt x="102735" y="88695"/>
                  <a:pt x="103018" y="85043"/>
                </a:cubicBezTo>
                <a:cubicBezTo>
                  <a:pt x="103018" y="83739"/>
                  <a:pt x="104150" y="81913"/>
                  <a:pt x="104150" y="81913"/>
                </a:cubicBezTo>
                <a:cubicBezTo>
                  <a:pt x="103867" y="78000"/>
                  <a:pt x="103584" y="74086"/>
                  <a:pt x="103584" y="70434"/>
                </a:cubicBezTo>
                <a:cubicBezTo>
                  <a:pt x="103018" y="64173"/>
                  <a:pt x="103584" y="45130"/>
                  <a:pt x="112075" y="42782"/>
                </a:cubicBezTo>
                <a:cubicBezTo>
                  <a:pt x="113207" y="40956"/>
                  <a:pt x="116037" y="37565"/>
                  <a:pt x="116037" y="37565"/>
                </a:cubicBezTo>
                <a:cubicBezTo>
                  <a:pt x="116603" y="29478"/>
                  <a:pt x="118867" y="21913"/>
                  <a:pt x="120000" y="14086"/>
                </a:cubicBezTo>
                <a:cubicBezTo>
                  <a:pt x="118301" y="9391"/>
                  <a:pt x="100188" y="8608"/>
                  <a:pt x="95660" y="8347"/>
                </a:cubicBezTo>
                <a:cubicBezTo>
                  <a:pt x="92830" y="7304"/>
                  <a:pt x="90566" y="6260"/>
                  <a:pt x="88301" y="5739"/>
                </a:cubicBezTo>
                <a:cubicBezTo>
                  <a:pt x="82075" y="6782"/>
                  <a:pt x="77547" y="6521"/>
                  <a:pt x="71886" y="5217"/>
                </a:cubicBezTo>
                <a:cubicBezTo>
                  <a:pt x="69622" y="5739"/>
                  <a:pt x="68207" y="5217"/>
                  <a:pt x="66226" y="4695"/>
                </a:cubicBezTo>
                <a:cubicBezTo>
                  <a:pt x="64245" y="4173"/>
                  <a:pt x="61132" y="3130"/>
                  <a:pt x="61132" y="3130"/>
                </a:cubicBezTo>
                <a:cubicBezTo>
                  <a:pt x="58867" y="3652"/>
                  <a:pt x="56603" y="3913"/>
                  <a:pt x="54339" y="4695"/>
                </a:cubicBezTo>
                <a:cubicBezTo>
                  <a:pt x="48396" y="3652"/>
                  <a:pt x="42452" y="1826"/>
                  <a:pt x="36792" y="521"/>
                </a:cubicBezTo>
                <a:cubicBezTo>
                  <a:pt x="34528" y="1043"/>
                  <a:pt x="33113" y="2086"/>
                  <a:pt x="31132" y="2608"/>
                </a:cubicBezTo>
                <a:cubicBezTo>
                  <a:pt x="30283" y="4434"/>
                  <a:pt x="30849" y="4434"/>
                  <a:pt x="29433" y="3130"/>
                </a:cubicBezTo>
                <a:close/>
              </a:path>
            </a:pathLst>
          </a:custGeom>
          <a:solidFill>
            <a:srgbClr val="333333"/>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489" name="Shape 1489"/>
          <p:cNvSpPr txBox="1"/>
          <p:nvPr/>
        </p:nvSpPr>
        <p:spPr>
          <a:xfrm>
            <a:off x="107950" y="3124200"/>
            <a:ext cx="2289174" cy="85407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1">
                <a:solidFill>
                  <a:srgbClr val="FFFFFF"/>
                </a:solidFill>
              </a:rPr>
              <a:t>地中海</a:t>
            </a:r>
          </a:p>
        </p:txBody>
      </p:sp>
      <p:sp>
        <p:nvSpPr>
          <p:cNvPr id="1490" name="Shape 1490"/>
          <p:cNvSpPr txBox="1"/>
          <p:nvPr/>
        </p:nvSpPr>
        <p:spPr>
          <a:xfrm>
            <a:off x="2287586" y="3352800"/>
            <a:ext cx="1622424" cy="5794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200" b="1">
                <a:solidFill>
                  <a:srgbClr val="FFFFFF"/>
                </a:solidFill>
              </a:rPr>
              <a:t>叙利亚</a:t>
            </a:r>
          </a:p>
        </p:txBody>
      </p:sp>
      <p:sp>
        <p:nvSpPr>
          <p:cNvPr id="1491" name="Shape 1491"/>
          <p:cNvSpPr txBox="1"/>
          <p:nvPr/>
        </p:nvSpPr>
        <p:spPr>
          <a:xfrm>
            <a:off x="166686" y="5791200"/>
            <a:ext cx="1812924" cy="5794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000" b="1">
                <a:solidFill>
                  <a:srgbClr val="FFFFFF"/>
                </a:solidFill>
              </a:rPr>
              <a:t>埃及</a:t>
            </a:r>
          </a:p>
        </p:txBody>
      </p:sp>
      <p:sp>
        <p:nvSpPr>
          <p:cNvPr id="1492" name="Shape 1492"/>
          <p:cNvSpPr/>
          <p:nvPr/>
        </p:nvSpPr>
        <p:spPr>
          <a:xfrm>
            <a:off x="2438400" y="6003925"/>
            <a:ext cx="381000" cy="1193800"/>
          </a:xfrm>
          <a:custGeom>
            <a:avLst/>
            <a:gdLst/>
            <a:ahLst/>
            <a:cxnLst/>
            <a:rect l="0" t="0" r="0" b="0"/>
            <a:pathLst>
              <a:path w="120000" h="120000" extrusionOk="0">
                <a:moveTo>
                  <a:pt x="62399" y="95774"/>
                </a:moveTo>
                <a:cubicBezTo>
                  <a:pt x="34971" y="78873"/>
                  <a:pt x="44571" y="90140"/>
                  <a:pt x="53485" y="65070"/>
                </a:cubicBezTo>
                <a:cubicBezTo>
                  <a:pt x="61028" y="41690"/>
                  <a:pt x="69257" y="21971"/>
                  <a:pt x="87085" y="0"/>
                </a:cubicBezTo>
                <a:cubicBezTo>
                  <a:pt x="105599" y="23943"/>
                  <a:pt x="109028" y="13521"/>
                  <a:pt x="95314" y="30704"/>
                </a:cubicBezTo>
                <a:cubicBezTo>
                  <a:pt x="101485" y="53802"/>
                  <a:pt x="109028" y="76056"/>
                  <a:pt x="119999" y="99154"/>
                </a:cubicBezTo>
                <a:cubicBezTo>
                  <a:pt x="119314" y="99154"/>
                  <a:pt x="0" y="119999"/>
                  <a:pt x="62399" y="95774"/>
                </a:cubicBezTo>
                <a:close/>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493" name="Shape 1493"/>
          <p:cNvSpPr/>
          <p:nvPr/>
        </p:nvSpPr>
        <p:spPr>
          <a:xfrm rot="-1080000">
            <a:off x="1523999" y="6130924"/>
            <a:ext cx="228600" cy="1066800"/>
          </a:xfrm>
          <a:custGeom>
            <a:avLst/>
            <a:gdLst/>
            <a:ahLst/>
            <a:cxnLst/>
            <a:rect l="0" t="0" r="0" b="0"/>
            <a:pathLst>
              <a:path w="120000" h="120000" extrusionOk="0">
                <a:moveTo>
                  <a:pt x="120000" y="106422"/>
                </a:moveTo>
                <a:cubicBezTo>
                  <a:pt x="62479" y="74495"/>
                  <a:pt x="81322" y="35229"/>
                  <a:pt x="47603" y="0"/>
                </a:cubicBezTo>
                <a:cubicBezTo>
                  <a:pt x="29752" y="19082"/>
                  <a:pt x="12892" y="37798"/>
                  <a:pt x="0" y="57614"/>
                </a:cubicBezTo>
                <a:cubicBezTo>
                  <a:pt x="13884" y="104954"/>
                  <a:pt x="11900" y="84036"/>
                  <a:pt x="11900" y="120000"/>
                </a:cubicBezTo>
                <a:cubicBezTo>
                  <a:pt x="35702" y="117064"/>
                  <a:pt x="66446" y="117798"/>
                  <a:pt x="84297" y="111192"/>
                </a:cubicBezTo>
                <a:cubicBezTo>
                  <a:pt x="92231" y="107889"/>
                  <a:pt x="97190" y="103119"/>
                  <a:pt x="108099" y="102018"/>
                </a:cubicBezTo>
                <a:cubicBezTo>
                  <a:pt x="113057" y="101284"/>
                  <a:pt x="116033" y="104954"/>
                  <a:pt x="120000" y="106422"/>
                </a:cubicBezTo>
                <a:close/>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nvGrpSpPr>
          <p:cNvPr id="1494" name="Shape 1494"/>
          <p:cNvGrpSpPr/>
          <p:nvPr/>
        </p:nvGrpSpPr>
        <p:grpSpPr>
          <a:xfrm>
            <a:off x="3330575" y="1193800"/>
            <a:ext cx="5203825" cy="4292599"/>
            <a:chOff x="3178175" y="1574800"/>
            <a:chExt cx="5203825" cy="4292599"/>
          </a:xfrm>
        </p:grpSpPr>
        <p:sp>
          <p:nvSpPr>
            <p:cNvPr id="1495" name="Shape 1495"/>
            <p:cNvSpPr/>
            <p:nvPr/>
          </p:nvSpPr>
          <p:spPr>
            <a:xfrm>
              <a:off x="5514975" y="1828800"/>
              <a:ext cx="2867025" cy="4038599"/>
            </a:xfrm>
            <a:custGeom>
              <a:avLst/>
              <a:gdLst/>
              <a:ahLst/>
              <a:cxnLst/>
              <a:rect l="0" t="0" r="0" b="0"/>
              <a:pathLst>
                <a:path w="120000" h="120000" extrusionOk="0">
                  <a:moveTo>
                    <a:pt x="120000" y="120000"/>
                  </a:moveTo>
                  <a:cubicBezTo>
                    <a:pt x="114678" y="116958"/>
                    <a:pt x="109434" y="116123"/>
                    <a:pt x="103958" y="113797"/>
                  </a:cubicBezTo>
                  <a:cubicBezTo>
                    <a:pt x="101491" y="112723"/>
                    <a:pt x="97095" y="110278"/>
                    <a:pt x="97095" y="110278"/>
                  </a:cubicBezTo>
                  <a:cubicBezTo>
                    <a:pt x="96709" y="107892"/>
                    <a:pt x="97095" y="105387"/>
                    <a:pt x="96015" y="103240"/>
                  </a:cubicBezTo>
                  <a:cubicBezTo>
                    <a:pt x="95475" y="102226"/>
                    <a:pt x="93547" y="102107"/>
                    <a:pt x="92544" y="101451"/>
                  </a:cubicBezTo>
                  <a:cubicBezTo>
                    <a:pt x="83676" y="95725"/>
                    <a:pt x="94318" y="101510"/>
                    <a:pt x="85681" y="97037"/>
                  </a:cubicBezTo>
                  <a:cubicBezTo>
                    <a:pt x="78277" y="88210"/>
                    <a:pt x="87763" y="99960"/>
                    <a:pt x="82287" y="91729"/>
                  </a:cubicBezTo>
                  <a:cubicBezTo>
                    <a:pt x="80282" y="88687"/>
                    <a:pt x="77352" y="85884"/>
                    <a:pt x="75424" y="82902"/>
                  </a:cubicBezTo>
                  <a:cubicBezTo>
                    <a:pt x="74807" y="82007"/>
                    <a:pt x="75192" y="80815"/>
                    <a:pt x="74267" y="80218"/>
                  </a:cubicBezTo>
                  <a:cubicBezTo>
                    <a:pt x="72262" y="78906"/>
                    <a:pt x="69640" y="78429"/>
                    <a:pt x="67403" y="77594"/>
                  </a:cubicBezTo>
                  <a:cubicBezTo>
                    <a:pt x="51979" y="55765"/>
                    <a:pt x="68791" y="81351"/>
                    <a:pt x="55989" y="54632"/>
                  </a:cubicBezTo>
                  <a:cubicBezTo>
                    <a:pt x="55295" y="53200"/>
                    <a:pt x="53598" y="52306"/>
                    <a:pt x="52519" y="51113"/>
                  </a:cubicBezTo>
                  <a:cubicBezTo>
                    <a:pt x="51670" y="50218"/>
                    <a:pt x="51285" y="49085"/>
                    <a:pt x="50282" y="48429"/>
                  </a:cubicBezTo>
                  <a:cubicBezTo>
                    <a:pt x="48200" y="46998"/>
                    <a:pt x="43419" y="44910"/>
                    <a:pt x="43419" y="44910"/>
                  </a:cubicBezTo>
                  <a:cubicBezTo>
                    <a:pt x="40179" y="41153"/>
                    <a:pt x="36092" y="39184"/>
                    <a:pt x="30848" y="37813"/>
                  </a:cubicBezTo>
                  <a:cubicBezTo>
                    <a:pt x="28766" y="36202"/>
                    <a:pt x="26298" y="34652"/>
                    <a:pt x="25141" y="32564"/>
                  </a:cubicBezTo>
                  <a:cubicBezTo>
                    <a:pt x="21748" y="26838"/>
                    <a:pt x="24215" y="28330"/>
                    <a:pt x="20591" y="23677"/>
                  </a:cubicBezTo>
                  <a:cubicBezTo>
                    <a:pt x="19125" y="21829"/>
                    <a:pt x="15964" y="18429"/>
                    <a:pt x="15964" y="18429"/>
                  </a:cubicBezTo>
                  <a:cubicBezTo>
                    <a:pt x="14652" y="13061"/>
                    <a:pt x="15192" y="12405"/>
                    <a:pt x="10257" y="8707"/>
                  </a:cubicBezTo>
                  <a:cubicBezTo>
                    <a:pt x="8868" y="4413"/>
                    <a:pt x="6401" y="0"/>
                    <a:pt x="0" y="2504"/>
                  </a:cubicBezTo>
                </a:path>
              </a:pathLst>
            </a:custGeom>
            <a:no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496" name="Shape 1496"/>
            <p:cNvSpPr/>
            <p:nvPr/>
          </p:nvSpPr>
          <p:spPr>
            <a:xfrm>
              <a:off x="3178175" y="1574800"/>
              <a:ext cx="4627561" cy="4013200"/>
            </a:xfrm>
            <a:custGeom>
              <a:avLst/>
              <a:gdLst/>
              <a:ahLst/>
              <a:cxnLst/>
              <a:rect l="0" t="0" r="0" b="0"/>
              <a:pathLst>
                <a:path w="120000" h="120000" extrusionOk="0">
                  <a:moveTo>
                    <a:pt x="120000" y="120000"/>
                  </a:moveTo>
                  <a:cubicBezTo>
                    <a:pt x="118518" y="119145"/>
                    <a:pt x="116912" y="118623"/>
                    <a:pt x="115636" y="117484"/>
                  </a:cubicBezTo>
                  <a:cubicBezTo>
                    <a:pt x="112590" y="114683"/>
                    <a:pt x="118518" y="118860"/>
                    <a:pt x="112096" y="113924"/>
                  </a:cubicBezTo>
                  <a:cubicBezTo>
                    <a:pt x="111684" y="113591"/>
                    <a:pt x="111149" y="113639"/>
                    <a:pt x="110778" y="113401"/>
                  </a:cubicBezTo>
                  <a:cubicBezTo>
                    <a:pt x="104109" y="109129"/>
                    <a:pt x="112343" y="113496"/>
                    <a:pt x="105097" y="109889"/>
                  </a:cubicBezTo>
                  <a:cubicBezTo>
                    <a:pt x="102998" y="107468"/>
                    <a:pt x="105509" y="110031"/>
                    <a:pt x="102874" y="108370"/>
                  </a:cubicBezTo>
                  <a:cubicBezTo>
                    <a:pt x="101927" y="107753"/>
                    <a:pt x="100240" y="106329"/>
                    <a:pt x="100240" y="106329"/>
                  </a:cubicBezTo>
                  <a:cubicBezTo>
                    <a:pt x="99334" y="103053"/>
                    <a:pt x="97029" y="101012"/>
                    <a:pt x="95423" y="98212"/>
                  </a:cubicBezTo>
                  <a:cubicBezTo>
                    <a:pt x="94806" y="95601"/>
                    <a:pt x="93982" y="93512"/>
                    <a:pt x="92336" y="91661"/>
                  </a:cubicBezTo>
                  <a:cubicBezTo>
                    <a:pt x="91265" y="89145"/>
                    <a:pt x="91265" y="86677"/>
                    <a:pt x="90607" y="84066"/>
                  </a:cubicBezTo>
                  <a:cubicBezTo>
                    <a:pt x="90319" y="83022"/>
                    <a:pt x="90319" y="81787"/>
                    <a:pt x="89701" y="81028"/>
                  </a:cubicBezTo>
                  <a:cubicBezTo>
                    <a:pt x="88096" y="79082"/>
                    <a:pt x="86778" y="76946"/>
                    <a:pt x="85337" y="74952"/>
                  </a:cubicBezTo>
                  <a:cubicBezTo>
                    <a:pt x="84308" y="73528"/>
                    <a:pt x="82909" y="72674"/>
                    <a:pt x="81797" y="71392"/>
                  </a:cubicBezTo>
                  <a:cubicBezTo>
                    <a:pt x="81097" y="69018"/>
                    <a:pt x="80480" y="65696"/>
                    <a:pt x="77845" y="65316"/>
                  </a:cubicBezTo>
                  <a:cubicBezTo>
                    <a:pt x="75951" y="65031"/>
                    <a:pt x="74058" y="64936"/>
                    <a:pt x="72164" y="64794"/>
                  </a:cubicBezTo>
                  <a:cubicBezTo>
                    <a:pt x="69982" y="63939"/>
                    <a:pt x="68212" y="63275"/>
                    <a:pt x="65989" y="62800"/>
                  </a:cubicBezTo>
                  <a:cubicBezTo>
                    <a:pt x="63849" y="60189"/>
                    <a:pt x="58456" y="58196"/>
                    <a:pt x="55451" y="57721"/>
                  </a:cubicBezTo>
                  <a:cubicBezTo>
                    <a:pt x="51334" y="54113"/>
                    <a:pt x="46641" y="52974"/>
                    <a:pt x="41866" y="51123"/>
                  </a:cubicBezTo>
                  <a:cubicBezTo>
                    <a:pt x="41536" y="50791"/>
                    <a:pt x="41331" y="50316"/>
                    <a:pt x="40960" y="50126"/>
                  </a:cubicBezTo>
                  <a:cubicBezTo>
                    <a:pt x="40096" y="49651"/>
                    <a:pt x="38325" y="49129"/>
                    <a:pt x="38325" y="49129"/>
                  </a:cubicBezTo>
                  <a:cubicBezTo>
                    <a:pt x="35979" y="45047"/>
                    <a:pt x="33838" y="44240"/>
                    <a:pt x="30010" y="43053"/>
                  </a:cubicBezTo>
                  <a:cubicBezTo>
                    <a:pt x="26099" y="41819"/>
                    <a:pt x="22600" y="41012"/>
                    <a:pt x="18566" y="40490"/>
                  </a:cubicBezTo>
                  <a:cubicBezTo>
                    <a:pt x="18113" y="40300"/>
                    <a:pt x="17619" y="40253"/>
                    <a:pt x="17248" y="40015"/>
                  </a:cubicBezTo>
                  <a:cubicBezTo>
                    <a:pt x="16878" y="39731"/>
                    <a:pt x="16754" y="39161"/>
                    <a:pt x="16384" y="38971"/>
                  </a:cubicBezTo>
                  <a:cubicBezTo>
                    <a:pt x="15108" y="38212"/>
                    <a:pt x="13584" y="38306"/>
                    <a:pt x="12432" y="37452"/>
                  </a:cubicBezTo>
                  <a:cubicBezTo>
                    <a:pt x="11979" y="37120"/>
                    <a:pt x="11567" y="36693"/>
                    <a:pt x="11114" y="36455"/>
                  </a:cubicBezTo>
                  <a:cubicBezTo>
                    <a:pt x="7533" y="34651"/>
                    <a:pt x="4116" y="33797"/>
                    <a:pt x="1893" y="29857"/>
                  </a:cubicBezTo>
                  <a:cubicBezTo>
                    <a:pt x="1111" y="25680"/>
                    <a:pt x="535" y="21408"/>
                    <a:pt x="1440" y="17231"/>
                  </a:cubicBezTo>
                  <a:cubicBezTo>
                    <a:pt x="1852" y="7689"/>
                    <a:pt x="0" y="7832"/>
                    <a:pt x="5845" y="5553"/>
                  </a:cubicBezTo>
                  <a:cubicBezTo>
                    <a:pt x="7121" y="4034"/>
                    <a:pt x="9015" y="2183"/>
                    <a:pt x="8027" y="0"/>
                  </a:cubicBezTo>
                </a:path>
              </a:pathLst>
            </a:custGeom>
            <a:no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sp>
        <p:nvSpPr>
          <p:cNvPr id="1497" name="Shape 1497"/>
          <p:cNvSpPr/>
          <p:nvPr/>
        </p:nvSpPr>
        <p:spPr>
          <a:xfrm>
            <a:off x="3352800" y="1138237"/>
            <a:ext cx="3759199" cy="3114675"/>
          </a:xfrm>
          <a:custGeom>
            <a:avLst/>
            <a:gdLst/>
            <a:ahLst/>
            <a:cxnLst/>
            <a:rect l="0" t="0" r="0" b="0"/>
            <a:pathLst>
              <a:path w="120000" h="120000" extrusionOk="0">
                <a:moveTo>
                  <a:pt x="113513" y="118899"/>
                </a:moveTo>
                <a:cubicBezTo>
                  <a:pt x="115895" y="114984"/>
                  <a:pt x="117314" y="113333"/>
                  <a:pt x="118378" y="109113"/>
                </a:cubicBezTo>
                <a:cubicBezTo>
                  <a:pt x="118834" y="107094"/>
                  <a:pt x="120000" y="103241"/>
                  <a:pt x="120000" y="103241"/>
                </a:cubicBezTo>
                <a:cubicBezTo>
                  <a:pt x="119797" y="101039"/>
                  <a:pt x="119746" y="98837"/>
                  <a:pt x="119442" y="96758"/>
                </a:cubicBezTo>
                <a:cubicBezTo>
                  <a:pt x="119087" y="94678"/>
                  <a:pt x="118125" y="92905"/>
                  <a:pt x="117820" y="90886"/>
                </a:cubicBezTo>
                <a:cubicBezTo>
                  <a:pt x="117415" y="88501"/>
                  <a:pt x="117820" y="87461"/>
                  <a:pt x="116199" y="86299"/>
                </a:cubicBezTo>
                <a:cubicBezTo>
                  <a:pt x="113614" y="84464"/>
                  <a:pt x="110219" y="83792"/>
                  <a:pt x="108091" y="81100"/>
                </a:cubicBezTo>
                <a:cubicBezTo>
                  <a:pt x="106114" y="78593"/>
                  <a:pt x="104847" y="74984"/>
                  <a:pt x="102162" y="73883"/>
                </a:cubicBezTo>
                <a:cubicBezTo>
                  <a:pt x="99881" y="71804"/>
                  <a:pt x="97398" y="71192"/>
                  <a:pt x="95118" y="69357"/>
                </a:cubicBezTo>
                <a:cubicBezTo>
                  <a:pt x="93750" y="66788"/>
                  <a:pt x="91976" y="64892"/>
                  <a:pt x="90253" y="62813"/>
                </a:cubicBezTo>
                <a:cubicBezTo>
                  <a:pt x="89695" y="62140"/>
                  <a:pt x="89341" y="61100"/>
                  <a:pt x="88631" y="60856"/>
                </a:cubicBezTo>
                <a:cubicBezTo>
                  <a:pt x="86351" y="59877"/>
                  <a:pt x="87466" y="60550"/>
                  <a:pt x="85388" y="58899"/>
                </a:cubicBezTo>
                <a:cubicBezTo>
                  <a:pt x="85033" y="58226"/>
                  <a:pt x="84780" y="57492"/>
                  <a:pt x="84324" y="56941"/>
                </a:cubicBezTo>
                <a:cubicBezTo>
                  <a:pt x="83817" y="56330"/>
                  <a:pt x="83108" y="56207"/>
                  <a:pt x="82702" y="55657"/>
                </a:cubicBezTo>
                <a:cubicBezTo>
                  <a:pt x="81790" y="54434"/>
                  <a:pt x="80523" y="51743"/>
                  <a:pt x="80523" y="51743"/>
                </a:cubicBezTo>
                <a:cubicBezTo>
                  <a:pt x="80878" y="48440"/>
                  <a:pt x="81435" y="46238"/>
                  <a:pt x="82145" y="43241"/>
                </a:cubicBezTo>
                <a:cubicBezTo>
                  <a:pt x="82145" y="43180"/>
                  <a:pt x="82956" y="38960"/>
                  <a:pt x="83260" y="38654"/>
                </a:cubicBezTo>
                <a:cubicBezTo>
                  <a:pt x="84172" y="37553"/>
                  <a:pt x="86503" y="36085"/>
                  <a:pt x="86503" y="36085"/>
                </a:cubicBezTo>
                <a:cubicBezTo>
                  <a:pt x="87314" y="32782"/>
                  <a:pt x="86452" y="32599"/>
                  <a:pt x="84324" y="30825"/>
                </a:cubicBezTo>
                <a:cubicBezTo>
                  <a:pt x="83614" y="28440"/>
                  <a:pt x="83614" y="25871"/>
                  <a:pt x="82702" y="23669"/>
                </a:cubicBezTo>
                <a:cubicBezTo>
                  <a:pt x="82398" y="22935"/>
                  <a:pt x="82043" y="22262"/>
                  <a:pt x="81638" y="21712"/>
                </a:cubicBezTo>
                <a:cubicBezTo>
                  <a:pt x="80929" y="20733"/>
                  <a:pt x="79459" y="19082"/>
                  <a:pt x="79459" y="19082"/>
                </a:cubicBezTo>
                <a:cubicBezTo>
                  <a:pt x="79256" y="18409"/>
                  <a:pt x="78902" y="17798"/>
                  <a:pt x="78902" y="17125"/>
                </a:cubicBezTo>
                <a:cubicBezTo>
                  <a:pt x="78902" y="16391"/>
                  <a:pt x="79763" y="15657"/>
                  <a:pt x="79459" y="15168"/>
                </a:cubicBezTo>
                <a:cubicBezTo>
                  <a:pt x="79003" y="14434"/>
                  <a:pt x="77989" y="14678"/>
                  <a:pt x="77280" y="14556"/>
                </a:cubicBezTo>
                <a:cubicBezTo>
                  <a:pt x="75810" y="14250"/>
                  <a:pt x="74391" y="14067"/>
                  <a:pt x="72972" y="13883"/>
                </a:cubicBezTo>
                <a:cubicBezTo>
                  <a:pt x="69070" y="12232"/>
                  <a:pt x="74037" y="14495"/>
                  <a:pt x="69172" y="11253"/>
                </a:cubicBezTo>
                <a:cubicBezTo>
                  <a:pt x="67297" y="9969"/>
                  <a:pt x="64155" y="9480"/>
                  <a:pt x="62179" y="8685"/>
                </a:cubicBezTo>
                <a:cubicBezTo>
                  <a:pt x="61064" y="8195"/>
                  <a:pt x="60000" y="7767"/>
                  <a:pt x="58935" y="7339"/>
                </a:cubicBezTo>
                <a:cubicBezTo>
                  <a:pt x="58378" y="7094"/>
                  <a:pt x="57314" y="6727"/>
                  <a:pt x="57314" y="6727"/>
                </a:cubicBezTo>
                <a:cubicBezTo>
                  <a:pt x="56756" y="6238"/>
                  <a:pt x="56250" y="5688"/>
                  <a:pt x="55692" y="5382"/>
                </a:cubicBezTo>
                <a:cubicBezTo>
                  <a:pt x="54983" y="5015"/>
                  <a:pt x="54121" y="5259"/>
                  <a:pt x="53513" y="4770"/>
                </a:cubicBezTo>
                <a:cubicBezTo>
                  <a:pt x="52449" y="3914"/>
                  <a:pt x="51891" y="2262"/>
                  <a:pt x="50827" y="1467"/>
                </a:cubicBezTo>
                <a:cubicBezTo>
                  <a:pt x="50270" y="1039"/>
                  <a:pt x="49712" y="611"/>
                  <a:pt x="49206" y="183"/>
                </a:cubicBezTo>
                <a:cubicBezTo>
                  <a:pt x="37297" y="1284"/>
                  <a:pt x="25287" y="0"/>
                  <a:pt x="13530" y="2140"/>
                </a:cubicBezTo>
                <a:cubicBezTo>
                  <a:pt x="12820" y="4464"/>
                  <a:pt x="12618" y="6177"/>
                  <a:pt x="11351" y="8012"/>
                </a:cubicBezTo>
                <a:cubicBezTo>
                  <a:pt x="9273" y="10825"/>
                  <a:pt x="6131" y="12782"/>
                  <a:pt x="4307" y="15840"/>
                </a:cubicBezTo>
                <a:cubicBezTo>
                  <a:pt x="1216" y="20733"/>
                  <a:pt x="1570" y="21957"/>
                  <a:pt x="0" y="27584"/>
                </a:cubicBezTo>
                <a:cubicBezTo>
                  <a:pt x="1216" y="31865"/>
                  <a:pt x="760" y="39571"/>
                  <a:pt x="2685" y="42568"/>
                </a:cubicBezTo>
                <a:cubicBezTo>
                  <a:pt x="3750" y="44220"/>
                  <a:pt x="7550" y="45198"/>
                  <a:pt x="7550" y="45198"/>
                </a:cubicBezTo>
                <a:cubicBezTo>
                  <a:pt x="11908" y="50458"/>
                  <a:pt x="14746" y="50948"/>
                  <a:pt x="20523" y="53027"/>
                </a:cubicBezTo>
                <a:cubicBezTo>
                  <a:pt x="22246" y="53639"/>
                  <a:pt x="23564" y="55290"/>
                  <a:pt x="25388" y="55657"/>
                </a:cubicBezTo>
                <a:cubicBezTo>
                  <a:pt x="27162" y="55963"/>
                  <a:pt x="28986" y="56024"/>
                  <a:pt x="30810" y="56269"/>
                </a:cubicBezTo>
                <a:cubicBezTo>
                  <a:pt x="35067" y="58042"/>
                  <a:pt x="32888" y="57370"/>
                  <a:pt x="37297" y="58226"/>
                </a:cubicBezTo>
                <a:cubicBezTo>
                  <a:pt x="41199" y="56697"/>
                  <a:pt x="40236" y="59143"/>
                  <a:pt x="42719" y="61529"/>
                </a:cubicBezTo>
                <a:cubicBezTo>
                  <a:pt x="44189" y="62935"/>
                  <a:pt x="45962" y="63486"/>
                  <a:pt x="47584" y="64770"/>
                </a:cubicBezTo>
                <a:cubicBezTo>
                  <a:pt x="49206" y="67767"/>
                  <a:pt x="50523" y="68134"/>
                  <a:pt x="53513" y="69357"/>
                </a:cubicBezTo>
                <a:cubicBezTo>
                  <a:pt x="54020" y="69541"/>
                  <a:pt x="55135" y="69969"/>
                  <a:pt x="55135" y="69969"/>
                </a:cubicBezTo>
                <a:cubicBezTo>
                  <a:pt x="56807" y="72110"/>
                  <a:pt x="59797" y="72293"/>
                  <a:pt x="62179" y="73272"/>
                </a:cubicBezTo>
                <a:cubicBezTo>
                  <a:pt x="62685" y="73455"/>
                  <a:pt x="63800" y="73883"/>
                  <a:pt x="63800" y="73883"/>
                </a:cubicBezTo>
                <a:cubicBezTo>
                  <a:pt x="65625" y="76207"/>
                  <a:pt x="64307" y="74984"/>
                  <a:pt x="68108" y="76513"/>
                </a:cubicBezTo>
                <a:cubicBezTo>
                  <a:pt x="68614" y="76697"/>
                  <a:pt x="69172" y="76941"/>
                  <a:pt x="69729" y="77186"/>
                </a:cubicBezTo>
                <a:cubicBezTo>
                  <a:pt x="70236" y="77370"/>
                  <a:pt x="71351" y="77798"/>
                  <a:pt x="71351" y="77798"/>
                </a:cubicBezTo>
                <a:cubicBezTo>
                  <a:pt x="75050" y="82262"/>
                  <a:pt x="76773" y="81712"/>
                  <a:pt x="82145" y="82385"/>
                </a:cubicBezTo>
                <a:cubicBezTo>
                  <a:pt x="83209" y="83241"/>
                  <a:pt x="85185" y="85993"/>
                  <a:pt x="86503" y="86299"/>
                </a:cubicBezTo>
                <a:cubicBezTo>
                  <a:pt x="89695" y="86972"/>
                  <a:pt x="92989" y="87155"/>
                  <a:pt x="96233" y="87584"/>
                </a:cubicBezTo>
                <a:cubicBezTo>
                  <a:pt x="97195" y="87951"/>
                  <a:pt x="98716" y="88440"/>
                  <a:pt x="99476" y="89541"/>
                </a:cubicBezTo>
                <a:cubicBezTo>
                  <a:pt x="100692" y="91376"/>
                  <a:pt x="99679" y="95045"/>
                  <a:pt x="101097" y="96758"/>
                </a:cubicBezTo>
                <a:cubicBezTo>
                  <a:pt x="102010" y="97798"/>
                  <a:pt x="103429" y="98165"/>
                  <a:pt x="104341" y="99327"/>
                </a:cubicBezTo>
                <a:cubicBezTo>
                  <a:pt x="106064" y="101529"/>
                  <a:pt x="107685" y="104036"/>
                  <a:pt x="109206" y="106544"/>
                </a:cubicBezTo>
                <a:cubicBezTo>
                  <a:pt x="110472" y="111498"/>
                  <a:pt x="110270" y="113700"/>
                  <a:pt x="113513" y="117614"/>
                </a:cubicBezTo>
                <a:cubicBezTo>
                  <a:pt x="114121" y="119816"/>
                  <a:pt x="114425" y="120000"/>
                  <a:pt x="113513" y="118899"/>
                </a:cubicBezTo>
                <a:close/>
              </a:path>
            </a:pathLst>
          </a:custGeom>
          <a:solidFill>
            <a:srgbClr val="FF66CC"/>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498" name="Shape 1498"/>
          <p:cNvSpPr/>
          <p:nvPr/>
        </p:nvSpPr>
        <p:spPr>
          <a:xfrm>
            <a:off x="1143000" y="965200"/>
            <a:ext cx="2235199" cy="2286000"/>
          </a:xfrm>
          <a:custGeom>
            <a:avLst/>
            <a:gdLst/>
            <a:ahLst/>
            <a:cxnLst/>
            <a:rect l="0" t="0" r="0" b="0"/>
            <a:pathLst>
              <a:path w="120000" h="120000" extrusionOk="0">
                <a:moveTo>
                  <a:pt x="117954" y="44666"/>
                </a:moveTo>
                <a:cubicBezTo>
                  <a:pt x="116079" y="43750"/>
                  <a:pt x="113863" y="42833"/>
                  <a:pt x="112500" y="41333"/>
                </a:cubicBezTo>
                <a:cubicBezTo>
                  <a:pt x="111392" y="40083"/>
                  <a:pt x="110625" y="38666"/>
                  <a:pt x="109772" y="37333"/>
                </a:cubicBezTo>
                <a:cubicBezTo>
                  <a:pt x="109261" y="36666"/>
                  <a:pt x="108409" y="35333"/>
                  <a:pt x="108409" y="35333"/>
                </a:cubicBezTo>
                <a:cubicBezTo>
                  <a:pt x="108920" y="30166"/>
                  <a:pt x="109431" y="26500"/>
                  <a:pt x="111818" y="22000"/>
                </a:cubicBezTo>
                <a:cubicBezTo>
                  <a:pt x="113096" y="15666"/>
                  <a:pt x="113778" y="11333"/>
                  <a:pt x="118636" y="6666"/>
                </a:cubicBezTo>
                <a:cubicBezTo>
                  <a:pt x="115397" y="1916"/>
                  <a:pt x="117272" y="3500"/>
                  <a:pt x="113863" y="1333"/>
                </a:cubicBezTo>
                <a:cubicBezTo>
                  <a:pt x="106619" y="1833"/>
                  <a:pt x="104318" y="2000"/>
                  <a:pt x="98181" y="0"/>
                </a:cubicBezTo>
                <a:cubicBezTo>
                  <a:pt x="95113" y="583"/>
                  <a:pt x="94431" y="0"/>
                  <a:pt x="92727" y="2666"/>
                </a:cubicBezTo>
                <a:cubicBezTo>
                  <a:pt x="92301" y="3250"/>
                  <a:pt x="92471" y="4166"/>
                  <a:pt x="92045" y="4666"/>
                </a:cubicBezTo>
                <a:cubicBezTo>
                  <a:pt x="91534" y="5083"/>
                  <a:pt x="90596" y="4916"/>
                  <a:pt x="90000" y="5333"/>
                </a:cubicBezTo>
                <a:cubicBezTo>
                  <a:pt x="86676" y="7083"/>
                  <a:pt x="84289" y="9666"/>
                  <a:pt x="80454" y="10666"/>
                </a:cubicBezTo>
                <a:cubicBezTo>
                  <a:pt x="79517" y="10833"/>
                  <a:pt x="76619" y="11500"/>
                  <a:pt x="75681" y="12000"/>
                </a:cubicBezTo>
                <a:cubicBezTo>
                  <a:pt x="72187" y="13666"/>
                  <a:pt x="69460" y="17750"/>
                  <a:pt x="67500" y="20666"/>
                </a:cubicBezTo>
                <a:cubicBezTo>
                  <a:pt x="66221" y="22416"/>
                  <a:pt x="66306" y="25083"/>
                  <a:pt x="64772" y="26666"/>
                </a:cubicBezTo>
                <a:cubicBezTo>
                  <a:pt x="63409" y="28000"/>
                  <a:pt x="62045" y="29333"/>
                  <a:pt x="60681" y="30666"/>
                </a:cubicBezTo>
                <a:cubicBezTo>
                  <a:pt x="60000" y="31333"/>
                  <a:pt x="58636" y="32666"/>
                  <a:pt x="58636" y="32666"/>
                </a:cubicBezTo>
                <a:cubicBezTo>
                  <a:pt x="57954" y="34583"/>
                  <a:pt x="57528" y="37000"/>
                  <a:pt x="55909" y="38666"/>
                </a:cubicBezTo>
                <a:cubicBezTo>
                  <a:pt x="52585" y="41833"/>
                  <a:pt x="45596" y="46000"/>
                  <a:pt x="41590" y="48666"/>
                </a:cubicBezTo>
                <a:cubicBezTo>
                  <a:pt x="40056" y="50750"/>
                  <a:pt x="37329" y="56333"/>
                  <a:pt x="34772" y="57333"/>
                </a:cubicBezTo>
                <a:cubicBezTo>
                  <a:pt x="29232" y="59333"/>
                  <a:pt x="22670" y="59250"/>
                  <a:pt x="17045" y="60666"/>
                </a:cubicBezTo>
                <a:cubicBezTo>
                  <a:pt x="14488" y="61250"/>
                  <a:pt x="12784" y="62666"/>
                  <a:pt x="10227" y="63333"/>
                </a:cubicBezTo>
                <a:cubicBezTo>
                  <a:pt x="8863" y="64166"/>
                  <a:pt x="6647" y="64416"/>
                  <a:pt x="6136" y="66000"/>
                </a:cubicBezTo>
                <a:cubicBezTo>
                  <a:pt x="4943" y="69333"/>
                  <a:pt x="2982" y="72750"/>
                  <a:pt x="1363" y="76000"/>
                </a:cubicBezTo>
                <a:cubicBezTo>
                  <a:pt x="1107" y="77333"/>
                  <a:pt x="0" y="78750"/>
                  <a:pt x="681" y="80000"/>
                </a:cubicBezTo>
                <a:cubicBezTo>
                  <a:pt x="2386" y="83333"/>
                  <a:pt x="6221" y="79916"/>
                  <a:pt x="8181" y="79333"/>
                </a:cubicBezTo>
                <a:cubicBezTo>
                  <a:pt x="15426" y="79750"/>
                  <a:pt x="18494" y="80500"/>
                  <a:pt x="25227" y="79333"/>
                </a:cubicBezTo>
                <a:cubicBezTo>
                  <a:pt x="25227" y="79250"/>
                  <a:pt x="30255" y="77666"/>
                  <a:pt x="31363" y="77333"/>
                </a:cubicBezTo>
                <a:cubicBezTo>
                  <a:pt x="32045" y="77083"/>
                  <a:pt x="33409" y="76666"/>
                  <a:pt x="33409" y="76666"/>
                </a:cubicBezTo>
                <a:cubicBezTo>
                  <a:pt x="34772" y="76833"/>
                  <a:pt x="36221" y="76750"/>
                  <a:pt x="37500" y="77333"/>
                </a:cubicBezTo>
                <a:cubicBezTo>
                  <a:pt x="38352" y="77666"/>
                  <a:pt x="38607" y="78833"/>
                  <a:pt x="39545" y="79333"/>
                </a:cubicBezTo>
                <a:cubicBezTo>
                  <a:pt x="41420" y="80250"/>
                  <a:pt x="43636" y="80666"/>
                  <a:pt x="45681" y="81333"/>
                </a:cubicBezTo>
                <a:cubicBezTo>
                  <a:pt x="46448" y="81583"/>
                  <a:pt x="47045" y="82166"/>
                  <a:pt x="47727" y="82666"/>
                </a:cubicBezTo>
                <a:cubicBezTo>
                  <a:pt x="49943" y="89250"/>
                  <a:pt x="49857" y="94750"/>
                  <a:pt x="55227" y="100000"/>
                </a:cubicBezTo>
                <a:cubicBezTo>
                  <a:pt x="55482" y="102916"/>
                  <a:pt x="55568" y="107750"/>
                  <a:pt x="57272" y="110666"/>
                </a:cubicBezTo>
                <a:cubicBezTo>
                  <a:pt x="58039" y="112000"/>
                  <a:pt x="59403" y="113083"/>
                  <a:pt x="60000" y="114666"/>
                </a:cubicBezTo>
                <a:cubicBezTo>
                  <a:pt x="61619" y="119416"/>
                  <a:pt x="60085" y="117833"/>
                  <a:pt x="63409" y="120000"/>
                </a:cubicBezTo>
                <a:cubicBezTo>
                  <a:pt x="64090" y="119750"/>
                  <a:pt x="64772" y="119666"/>
                  <a:pt x="65454" y="119333"/>
                </a:cubicBezTo>
                <a:cubicBezTo>
                  <a:pt x="66221" y="118750"/>
                  <a:pt x="66562" y="117500"/>
                  <a:pt x="67500" y="117333"/>
                </a:cubicBezTo>
                <a:cubicBezTo>
                  <a:pt x="70312" y="116583"/>
                  <a:pt x="73380" y="116833"/>
                  <a:pt x="76363" y="116666"/>
                </a:cubicBezTo>
                <a:cubicBezTo>
                  <a:pt x="79857" y="116083"/>
                  <a:pt x="81647" y="115833"/>
                  <a:pt x="84545" y="114000"/>
                </a:cubicBezTo>
                <a:cubicBezTo>
                  <a:pt x="83693" y="109333"/>
                  <a:pt x="81562" y="106000"/>
                  <a:pt x="79090" y="102000"/>
                </a:cubicBezTo>
                <a:cubicBezTo>
                  <a:pt x="78238" y="98166"/>
                  <a:pt x="78238" y="94250"/>
                  <a:pt x="77045" y="90666"/>
                </a:cubicBezTo>
                <a:cubicBezTo>
                  <a:pt x="75852" y="82833"/>
                  <a:pt x="75852" y="76416"/>
                  <a:pt x="81818" y="70666"/>
                </a:cubicBezTo>
                <a:cubicBezTo>
                  <a:pt x="84971" y="61333"/>
                  <a:pt x="90937" y="61250"/>
                  <a:pt x="100227" y="60666"/>
                </a:cubicBezTo>
                <a:cubicBezTo>
                  <a:pt x="105426" y="58583"/>
                  <a:pt x="105511" y="58583"/>
                  <a:pt x="111818" y="59333"/>
                </a:cubicBezTo>
                <a:cubicBezTo>
                  <a:pt x="115312" y="60416"/>
                  <a:pt x="118551" y="61500"/>
                  <a:pt x="120000" y="57333"/>
                </a:cubicBezTo>
                <a:cubicBezTo>
                  <a:pt x="118892" y="54250"/>
                  <a:pt x="118465" y="51166"/>
                  <a:pt x="117954" y="48000"/>
                </a:cubicBezTo>
                <a:cubicBezTo>
                  <a:pt x="117272" y="44416"/>
                  <a:pt x="116079" y="44666"/>
                  <a:pt x="117954" y="44666"/>
                </a:cubicBezTo>
                <a:close/>
              </a:path>
            </a:pathLst>
          </a:custGeom>
          <a:solidFill>
            <a:schemeClr val="accen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499" name="Shape 1499"/>
          <p:cNvSpPr/>
          <p:nvPr/>
        </p:nvSpPr>
        <p:spPr>
          <a:xfrm>
            <a:off x="2514600" y="2051050"/>
            <a:ext cx="895349" cy="996950"/>
          </a:xfrm>
          <a:custGeom>
            <a:avLst/>
            <a:gdLst/>
            <a:ahLst/>
            <a:cxnLst/>
            <a:rect l="0" t="0" r="0" b="0"/>
            <a:pathLst>
              <a:path w="120000" h="120000" extrusionOk="0">
                <a:moveTo>
                  <a:pt x="113191" y="15286"/>
                </a:moveTo>
                <a:cubicBezTo>
                  <a:pt x="105957" y="21592"/>
                  <a:pt x="97446" y="25605"/>
                  <a:pt x="89361" y="30573"/>
                </a:cubicBezTo>
                <a:cubicBezTo>
                  <a:pt x="82340" y="39745"/>
                  <a:pt x="74893" y="48152"/>
                  <a:pt x="67234" y="56560"/>
                </a:cubicBezTo>
                <a:cubicBezTo>
                  <a:pt x="65744" y="57898"/>
                  <a:pt x="65319" y="60000"/>
                  <a:pt x="63829" y="61146"/>
                </a:cubicBezTo>
                <a:cubicBezTo>
                  <a:pt x="59574" y="63630"/>
                  <a:pt x="54680" y="65159"/>
                  <a:pt x="50212" y="67261"/>
                </a:cubicBezTo>
                <a:cubicBezTo>
                  <a:pt x="36808" y="81974"/>
                  <a:pt x="27659" y="98980"/>
                  <a:pt x="16170" y="114649"/>
                </a:cubicBezTo>
                <a:cubicBezTo>
                  <a:pt x="16595" y="116178"/>
                  <a:pt x="19361" y="118471"/>
                  <a:pt x="17872" y="119235"/>
                </a:cubicBezTo>
                <a:cubicBezTo>
                  <a:pt x="15957" y="120000"/>
                  <a:pt x="13829" y="117707"/>
                  <a:pt x="12765" y="116178"/>
                </a:cubicBezTo>
                <a:cubicBezTo>
                  <a:pt x="12553" y="115987"/>
                  <a:pt x="8510" y="104713"/>
                  <a:pt x="7659" y="102420"/>
                </a:cubicBezTo>
                <a:cubicBezTo>
                  <a:pt x="6382" y="99363"/>
                  <a:pt x="4255" y="93248"/>
                  <a:pt x="4255" y="93248"/>
                </a:cubicBezTo>
                <a:cubicBezTo>
                  <a:pt x="7234" y="85031"/>
                  <a:pt x="7021" y="87515"/>
                  <a:pt x="4255" y="74904"/>
                </a:cubicBezTo>
                <a:cubicBezTo>
                  <a:pt x="3404" y="71656"/>
                  <a:pt x="851" y="65732"/>
                  <a:pt x="851" y="65732"/>
                </a:cubicBezTo>
                <a:cubicBezTo>
                  <a:pt x="1914" y="59044"/>
                  <a:pt x="0" y="51401"/>
                  <a:pt x="4255" y="45859"/>
                </a:cubicBezTo>
                <a:cubicBezTo>
                  <a:pt x="6808" y="42038"/>
                  <a:pt x="12127" y="40700"/>
                  <a:pt x="16170" y="38216"/>
                </a:cubicBezTo>
                <a:cubicBezTo>
                  <a:pt x="23191" y="28662"/>
                  <a:pt x="17872" y="38407"/>
                  <a:pt x="17872" y="29044"/>
                </a:cubicBezTo>
                <a:cubicBezTo>
                  <a:pt x="17872" y="21401"/>
                  <a:pt x="28297" y="17197"/>
                  <a:pt x="34893" y="15286"/>
                </a:cubicBezTo>
                <a:cubicBezTo>
                  <a:pt x="42553" y="9363"/>
                  <a:pt x="43617" y="7452"/>
                  <a:pt x="51914" y="4585"/>
                </a:cubicBezTo>
                <a:cubicBezTo>
                  <a:pt x="55106" y="3248"/>
                  <a:pt x="58723" y="2484"/>
                  <a:pt x="62127" y="1528"/>
                </a:cubicBezTo>
                <a:cubicBezTo>
                  <a:pt x="63829" y="955"/>
                  <a:pt x="67234" y="0"/>
                  <a:pt x="67234" y="0"/>
                </a:cubicBezTo>
                <a:cubicBezTo>
                  <a:pt x="69361" y="382"/>
                  <a:pt x="71914" y="573"/>
                  <a:pt x="74042" y="1528"/>
                </a:cubicBezTo>
                <a:cubicBezTo>
                  <a:pt x="77659" y="3057"/>
                  <a:pt x="84255" y="7643"/>
                  <a:pt x="84255" y="7643"/>
                </a:cubicBezTo>
                <a:cubicBezTo>
                  <a:pt x="95106" y="6305"/>
                  <a:pt x="102553" y="4203"/>
                  <a:pt x="113191" y="6114"/>
                </a:cubicBezTo>
                <a:cubicBezTo>
                  <a:pt x="120000" y="12229"/>
                  <a:pt x="120000" y="9171"/>
                  <a:pt x="113191" y="15286"/>
                </a:cubicBezTo>
                <a:close/>
              </a:path>
            </a:pathLst>
          </a:custGeom>
          <a:solidFill>
            <a:srgbClr val="00FF0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500" name="Shape 1500"/>
          <p:cNvSpPr/>
          <p:nvPr/>
        </p:nvSpPr>
        <p:spPr>
          <a:xfrm>
            <a:off x="2159000" y="3822700"/>
            <a:ext cx="558799" cy="800099"/>
          </a:xfrm>
          <a:custGeom>
            <a:avLst/>
            <a:gdLst/>
            <a:ahLst/>
            <a:cxnLst/>
            <a:rect l="0" t="0" r="0" b="0"/>
            <a:pathLst>
              <a:path w="120000" h="120000" extrusionOk="0">
                <a:moveTo>
                  <a:pt x="120000" y="120000"/>
                </a:moveTo>
                <a:cubicBezTo>
                  <a:pt x="116931" y="113571"/>
                  <a:pt x="113863" y="108095"/>
                  <a:pt x="110454" y="101904"/>
                </a:cubicBezTo>
                <a:cubicBezTo>
                  <a:pt x="112159" y="94523"/>
                  <a:pt x="110113" y="87142"/>
                  <a:pt x="107727" y="80000"/>
                </a:cubicBezTo>
                <a:cubicBezTo>
                  <a:pt x="109431" y="72857"/>
                  <a:pt x="110113" y="67857"/>
                  <a:pt x="114545" y="61904"/>
                </a:cubicBezTo>
                <a:cubicBezTo>
                  <a:pt x="113181" y="56904"/>
                  <a:pt x="114204" y="53809"/>
                  <a:pt x="107727" y="52380"/>
                </a:cubicBezTo>
                <a:cubicBezTo>
                  <a:pt x="106704" y="51428"/>
                  <a:pt x="106022" y="50238"/>
                  <a:pt x="105000" y="49523"/>
                </a:cubicBezTo>
                <a:cubicBezTo>
                  <a:pt x="103636" y="48809"/>
                  <a:pt x="101590" y="49047"/>
                  <a:pt x="100909" y="48571"/>
                </a:cubicBezTo>
                <a:cubicBezTo>
                  <a:pt x="96136" y="45238"/>
                  <a:pt x="95795" y="43571"/>
                  <a:pt x="94090" y="40000"/>
                </a:cubicBezTo>
                <a:cubicBezTo>
                  <a:pt x="96136" y="32380"/>
                  <a:pt x="101931" y="30476"/>
                  <a:pt x="110454" y="26666"/>
                </a:cubicBezTo>
                <a:cubicBezTo>
                  <a:pt x="113181" y="23333"/>
                  <a:pt x="116931" y="22142"/>
                  <a:pt x="120000" y="19047"/>
                </a:cubicBezTo>
                <a:cubicBezTo>
                  <a:pt x="113522" y="5714"/>
                  <a:pt x="106022" y="12142"/>
                  <a:pt x="79090" y="11428"/>
                </a:cubicBezTo>
                <a:cubicBezTo>
                  <a:pt x="68522" y="8809"/>
                  <a:pt x="62045" y="15000"/>
                  <a:pt x="53181" y="17142"/>
                </a:cubicBezTo>
                <a:cubicBezTo>
                  <a:pt x="37159" y="15714"/>
                  <a:pt x="42613" y="13809"/>
                  <a:pt x="31363" y="8571"/>
                </a:cubicBezTo>
                <a:cubicBezTo>
                  <a:pt x="29318" y="6666"/>
                  <a:pt x="27613" y="4761"/>
                  <a:pt x="25909" y="2857"/>
                </a:cubicBezTo>
                <a:cubicBezTo>
                  <a:pt x="24886" y="1904"/>
                  <a:pt x="23181" y="0"/>
                  <a:pt x="23181" y="0"/>
                </a:cubicBezTo>
                <a:cubicBezTo>
                  <a:pt x="14318" y="1904"/>
                  <a:pt x="17386" y="9047"/>
                  <a:pt x="13636" y="14285"/>
                </a:cubicBezTo>
                <a:cubicBezTo>
                  <a:pt x="10227" y="18333"/>
                  <a:pt x="5454" y="22142"/>
                  <a:pt x="2727" y="26666"/>
                </a:cubicBezTo>
                <a:cubicBezTo>
                  <a:pt x="1363" y="28333"/>
                  <a:pt x="0" y="32380"/>
                  <a:pt x="0" y="32380"/>
                </a:cubicBezTo>
                <a:cubicBezTo>
                  <a:pt x="340" y="40000"/>
                  <a:pt x="340" y="47619"/>
                  <a:pt x="1363" y="55238"/>
                </a:cubicBezTo>
                <a:cubicBezTo>
                  <a:pt x="1704" y="58809"/>
                  <a:pt x="5454" y="65714"/>
                  <a:pt x="5454" y="65714"/>
                </a:cubicBezTo>
                <a:cubicBezTo>
                  <a:pt x="6477" y="77619"/>
                  <a:pt x="2045" y="93095"/>
                  <a:pt x="12272" y="103809"/>
                </a:cubicBezTo>
                <a:cubicBezTo>
                  <a:pt x="16022" y="114523"/>
                  <a:pt x="13295" y="110238"/>
                  <a:pt x="38181" y="111428"/>
                </a:cubicBezTo>
                <a:cubicBezTo>
                  <a:pt x="45340" y="112142"/>
                  <a:pt x="51477" y="113095"/>
                  <a:pt x="58636" y="114285"/>
                </a:cubicBezTo>
                <a:cubicBezTo>
                  <a:pt x="66818" y="112142"/>
                  <a:pt x="80795" y="116428"/>
                  <a:pt x="90000" y="117142"/>
                </a:cubicBezTo>
                <a:cubicBezTo>
                  <a:pt x="98863" y="119047"/>
                  <a:pt x="110113" y="120000"/>
                  <a:pt x="120000" y="120000"/>
                </a:cubicBezTo>
                <a:close/>
              </a:path>
            </a:pathLst>
          </a:custGeom>
          <a:solidFill>
            <a:srgbClr val="FF0000"/>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nvGrpSpPr>
          <p:cNvPr id="1501" name="Shape 1501"/>
          <p:cNvGrpSpPr/>
          <p:nvPr/>
        </p:nvGrpSpPr>
        <p:grpSpPr>
          <a:xfrm>
            <a:off x="2574925" y="4038600"/>
            <a:ext cx="168274" cy="1227137"/>
            <a:chOff x="1660525" y="4386262"/>
            <a:chExt cx="168274" cy="1227137"/>
          </a:xfrm>
        </p:grpSpPr>
        <p:sp>
          <p:nvSpPr>
            <p:cNvPr id="1502" name="Shape 1502"/>
            <p:cNvSpPr/>
            <p:nvPr/>
          </p:nvSpPr>
          <p:spPr>
            <a:xfrm>
              <a:off x="1766886" y="4546600"/>
              <a:ext cx="49211" cy="622299"/>
            </a:xfrm>
            <a:custGeom>
              <a:avLst/>
              <a:gdLst/>
              <a:ahLst/>
              <a:cxnLst/>
              <a:rect l="0" t="0" r="0" b="0"/>
              <a:pathLst>
                <a:path w="120000" h="120000" extrusionOk="0">
                  <a:moveTo>
                    <a:pt x="58064" y="0"/>
                  </a:moveTo>
                  <a:cubicBezTo>
                    <a:pt x="27096" y="28469"/>
                    <a:pt x="0" y="57857"/>
                    <a:pt x="120000" y="85714"/>
                  </a:cubicBezTo>
                  <a:cubicBezTo>
                    <a:pt x="112258" y="90612"/>
                    <a:pt x="58064" y="111122"/>
                    <a:pt x="58064" y="119999"/>
                  </a:cubicBezTo>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503" name="Shape 1503"/>
            <p:cNvSpPr/>
            <p:nvPr/>
          </p:nvSpPr>
          <p:spPr>
            <a:xfrm>
              <a:off x="1660525" y="5168900"/>
              <a:ext cx="168274" cy="444500"/>
            </a:xfrm>
            <a:custGeom>
              <a:avLst/>
              <a:gdLst/>
              <a:ahLst/>
              <a:cxnLst/>
              <a:rect l="0" t="0" r="0" b="0"/>
              <a:pathLst>
                <a:path w="120000" h="120000" extrusionOk="0">
                  <a:moveTo>
                    <a:pt x="92830" y="0"/>
                  </a:moveTo>
                  <a:cubicBezTo>
                    <a:pt x="0" y="23142"/>
                    <a:pt x="63396" y="75000"/>
                    <a:pt x="38490" y="113142"/>
                  </a:cubicBezTo>
                  <a:cubicBezTo>
                    <a:pt x="93962" y="120000"/>
                    <a:pt x="103018" y="111000"/>
                    <a:pt x="120000" y="92571"/>
                  </a:cubicBezTo>
                  <a:cubicBezTo>
                    <a:pt x="106415" y="77142"/>
                    <a:pt x="92830" y="63000"/>
                    <a:pt x="83773" y="48000"/>
                  </a:cubicBezTo>
                  <a:cubicBezTo>
                    <a:pt x="93962" y="35142"/>
                    <a:pt x="98490" y="36000"/>
                    <a:pt x="83773" y="20571"/>
                  </a:cubicBezTo>
                  <a:cubicBezTo>
                    <a:pt x="79245" y="16285"/>
                    <a:pt x="63396" y="14142"/>
                    <a:pt x="65660" y="10285"/>
                  </a:cubicBezTo>
                  <a:cubicBezTo>
                    <a:pt x="66792" y="5142"/>
                    <a:pt x="83773" y="3428"/>
                    <a:pt x="92830" y="0"/>
                  </a:cubicBezTo>
                  <a:close/>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504" name="Shape 1504"/>
            <p:cNvSpPr/>
            <p:nvPr/>
          </p:nvSpPr>
          <p:spPr>
            <a:xfrm>
              <a:off x="1698625" y="4386262"/>
              <a:ext cx="127000" cy="180975"/>
            </a:xfrm>
            <a:custGeom>
              <a:avLst/>
              <a:gdLst/>
              <a:ahLst/>
              <a:cxnLst/>
              <a:rect l="0" t="0" r="0" b="0"/>
              <a:pathLst>
                <a:path w="120000" h="120000" extrusionOk="0">
                  <a:moveTo>
                    <a:pt x="87000" y="110526"/>
                  </a:moveTo>
                  <a:cubicBezTo>
                    <a:pt x="70500" y="102105"/>
                    <a:pt x="51000" y="95789"/>
                    <a:pt x="33000" y="91578"/>
                  </a:cubicBezTo>
                  <a:cubicBezTo>
                    <a:pt x="24000" y="82105"/>
                    <a:pt x="15000" y="73684"/>
                    <a:pt x="9000" y="64210"/>
                  </a:cubicBezTo>
                  <a:cubicBezTo>
                    <a:pt x="6000" y="53684"/>
                    <a:pt x="3000" y="45263"/>
                    <a:pt x="0" y="36842"/>
                  </a:cubicBezTo>
                  <a:cubicBezTo>
                    <a:pt x="3000" y="27368"/>
                    <a:pt x="10500" y="28421"/>
                    <a:pt x="24000" y="26315"/>
                  </a:cubicBezTo>
                  <a:cubicBezTo>
                    <a:pt x="33000" y="16842"/>
                    <a:pt x="40500" y="6315"/>
                    <a:pt x="54000" y="1052"/>
                  </a:cubicBezTo>
                  <a:cubicBezTo>
                    <a:pt x="93000" y="9473"/>
                    <a:pt x="93000" y="0"/>
                    <a:pt x="117000" y="24210"/>
                  </a:cubicBezTo>
                  <a:cubicBezTo>
                    <a:pt x="120000" y="47368"/>
                    <a:pt x="112500" y="76842"/>
                    <a:pt x="93000" y="97894"/>
                  </a:cubicBezTo>
                  <a:cubicBezTo>
                    <a:pt x="85500" y="115789"/>
                    <a:pt x="87000" y="119999"/>
                    <a:pt x="87000" y="110526"/>
                  </a:cubicBezTo>
                  <a:close/>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sp>
        <p:nvSpPr>
          <p:cNvPr id="1505" name="Shape 1505"/>
          <p:cNvSpPr txBox="1"/>
          <p:nvPr/>
        </p:nvSpPr>
        <p:spPr>
          <a:xfrm>
            <a:off x="2154236" y="3962400"/>
            <a:ext cx="1527175" cy="5794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200" b="1">
                <a:solidFill>
                  <a:srgbClr val="FFFFFF"/>
                </a:solidFill>
              </a:rPr>
              <a:t>以色列</a:t>
            </a:r>
          </a:p>
        </p:txBody>
      </p:sp>
      <p:sp>
        <p:nvSpPr>
          <p:cNvPr id="1506" name="Shape 1506"/>
          <p:cNvSpPr/>
          <p:nvPr/>
        </p:nvSpPr>
        <p:spPr>
          <a:xfrm>
            <a:off x="7696200" y="5254625"/>
            <a:ext cx="1752600" cy="1831975"/>
          </a:xfrm>
          <a:custGeom>
            <a:avLst/>
            <a:gdLst/>
            <a:ahLst/>
            <a:cxnLst/>
            <a:rect l="0" t="0" r="0" b="0"/>
            <a:pathLst>
              <a:path w="120000" h="120000" extrusionOk="0">
                <a:moveTo>
                  <a:pt x="109537" y="24846"/>
                </a:moveTo>
                <a:cubicBezTo>
                  <a:pt x="105891" y="17251"/>
                  <a:pt x="109537" y="21808"/>
                  <a:pt x="94161" y="15623"/>
                </a:cubicBezTo>
                <a:cubicBezTo>
                  <a:pt x="90515" y="14104"/>
                  <a:pt x="88137" y="11392"/>
                  <a:pt x="84491" y="10307"/>
                </a:cubicBezTo>
                <a:cubicBezTo>
                  <a:pt x="81479" y="9330"/>
                  <a:pt x="77992" y="9547"/>
                  <a:pt x="74980" y="9005"/>
                </a:cubicBezTo>
                <a:cubicBezTo>
                  <a:pt x="73394" y="8679"/>
                  <a:pt x="61347" y="5858"/>
                  <a:pt x="57701" y="5099"/>
                </a:cubicBezTo>
                <a:cubicBezTo>
                  <a:pt x="55640" y="4556"/>
                  <a:pt x="51836" y="3797"/>
                  <a:pt x="51836" y="3797"/>
                </a:cubicBezTo>
                <a:cubicBezTo>
                  <a:pt x="50568" y="2820"/>
                  <a:pt x="48982" y="0"/>
                  <a:pt x="48031" y="1084"/>
                </a:cubicBezTo>
                <a:cubicBezTo>
                  <a:pt x="44385" y="4339"/>
                  <a:pt x="46763" y="9330"/>
                  <a:pt x="44227" y="13019"/>
                </a:cubicBezTo>
                <a:cubicBezTo>
                  <a:pt x="40898" y="17468"/>
                  <a:pt x="27741" y="27016"/>
                  <a:pt x="21083" y="30054"/>
                </a:cubicBezTo>
                <a:cubicBezTo>
                  <a:pt x="14900" y="36238"/>
                  <a:pt x="17912" y="32441"/>
                  <a:pt x="13474" y="41880"/>
                </a:cubicBezTo>
                <a:cubicBezTo>
                  <a:pt x="12681" y="43182"/>
                  <a:pt x="12998" y="44918"/>
                  <a:pt x="11571" y="45895"/>
                </a:cubicBezTo>
                <a:cubicBezTo>
                  <a:pt x="5548" y="49801"/>
                  <a:pt x="9194" y="47848"/>
                  <a:pt x="0" y="51103"/>
                </a:cubicBezTo>
                <a:cubicBezTo>
                  <a:pt x="2853" y="56962"/>
                  <a:pt x="7133" y="59674"/>
                  <a:pt x="15376" y="61627"/>
                </a:cubicBezTo>
                <a:cubicBezTo>
                  <a:pt x="20449" y="66835"/>
                  <a:pt x="20766" y="73345"/>
                  <a:pt x="28850" y="77468"/>
                </a:cubicBezTo>
                <a:cubicBezTo>
                  <a:pt x="32496" y="79312"/>
                  <a:pt x="40422" y="82676"/>
                  <a:pt x="40422" y="82676"/>
                </a:cubicBezTo>
                <a:cubicBezTo>
                  <a:pt x="39630" y="84412"/>
                  <a:pt x="37886" y="86148"/>
                  <a:pt x="38361" y="87992"/>
                </a:cubicBezTo>
                <a:cubicBezTo>
                  <a:pt x="38520" y="89186"/>
                  <a:pt x="41215" y="89511"/>
                  <a:pt x="42324" y="90596"/>
                </a:cubicBezTo>
                <a:cubicBezTo>
                  <a:pt x="48665" y="97649"/>
                  <a:pt x="38203" y="91681"/>
                  <a:pt x="49933" y="97106"/>
                </a:cubicBezTo>
                <a:cubicBezTo>
                  <a:pt x="51202" y="99710"/>
                  <a:pt x="52311" y="102314"/>
                  <a:pt x="53738" y="105027"/>
                </a:cubicBezTo>
                <a:cubicBezTo>
                  <a:pt x="54214" y="106329"/>
                  <a:pt x="53738" y="108390"/>
                  <a:pt x="55640" y="108933"/>
                </a:cubicBezTo>
                <a:cubicBezTo>
                  <a:pt x="59445" y="109801"/>
                  <a:pt x="67212" y="111645"/>
                  <a:pt x="67212" y="111645"/>
                </a:cubicBezTo>
                <a:cubicBezTo>
                  <a:pt x="71651" y="111211"/>
                  <a:pt x="76089" y="110343"/>
                  <a:pt x="80686" y="110343"/>
                </a:cubicBezTo>
                <a:cubicBezTo>
                  <a:pt x="119207" y="110343"/>
                  <a:pt x="120000" y="120000"/>
                  <a:pt x="115244" y="106329"/>
                </a:cubicBezTo>
                <a:cubicBezTo>
                  <a:pt x="116512" y="100144"/>
                  <a:pt x="118573" y="94068"/>
                  <a:pt x="119048" y="87992"/>
                </a:cubicBezTo>
                <a:cubicBezTo>
                  <a:pt x="119524" y="79855"/>
                  <a:pt x="115244" y="70849"/>
                  <a:pt x="113342" y="62929"/>
                </a:cubicBezTo>
                <a:cubicBezTo>
                  <a:pt x="116195" y="54792"/>
                  <a:pt x="112866" y="46220"/>
                  <a:pt x="111439" y="37974"/>
                </a:cubicBezTo>
                <a:cubicBezTo>
                  <a:pt x="110805" y="34828"/>
                  <a:pt x="110330" y="31790"/>
                  <a:pt x="109537" y="28752"/>
                </a:cubicBezTo>
                <a:cubicBezTo>
                  <a:pt x="109062" y="27341"/>
                  <a:pt x="107635" y="26148"/>
                  <a:pt x="107635" y="24846"/>
                </a:cubicBezTo>
                <a:cubicBezTo>
                  <a:pt x="107635" y="24412"/>
                  <a:pt x="108903" y="24846"/>
                  <a:pt x="109537" y="24846"/>
                </a:cubicBezTo>
                <a:close/>
              </a:path>
            </a:pathLst>
          </a:custGeom>
          <a:solidFill>
            <a:srgbClr val="0000FF"/>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507" name="Shape 1507"/>
          <p:cNvSpPr txBox="1"/>
          <p:nvPr/>
        </p:nvSpPr>
        <p:spPr>
          <a:xfrm>
            <a:off x="7956550" y="5673725"/>
            <a:ext cx="1335086" cy="854074"/>
          </a:xfrm>
          <a:prstGeom prst="rect">
            <a:avLst/>
          </a:prstGeom>
          <a:solidFill>
            <a:srgbClr val="0000FF"/>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1">
                <a:solidFill>
                  <a:srgbClr val="FFFFFF"/>
                </a:solidFill>
              </a:rPr>
              <a:t>波斯湾</a:t>
            </a:r>
          </a:p>
        </p:txBody>
      </p:sp>
      <p:sp>
        <p:nvSpPr>
          <p:cNvPr id="1508" name="Shape 1508"/>
          <p:cNvSpPr/>
          <p:nvPr/>
        </p:nvSpPr>
        <p:spPr>
          <a:xfrm>
            <a:off x="2819400" y="2590800"/>
            <a:ext cx="1230312" cy="2425700"/>
          </a:xfrm>
          <a:custGeom>
            <a:avLst/>
            <a:gdLst/>
            <a:ahLst/>
            <a:cxnLst/>
            <a:rect l="0" t="0" r="0" b="0"/>
            <a:pathLst>
              <a:path w="120000" h="120000" extrusionOk="0">
                <a:moveTo>
                  <a:pt x="0" y="116610"/>
                </a:moveTo>
                <a:cubicBezTo>
                  <a:pt x="22459" y="118305"/>
                  <a:pt x="44918" y="119999"/>
                  <a:pt x="62676" y="116610"/>
                </a:cubicBezTo>
                <a:cubicBezTo>
                  <a:pt x="80435" y="113220"/>
                  <a:pt x="97149" y="107033"/>
                  <a:pt x="106550" y="96271"/>
                </a:cubicBezTo>
                <a:cubicBezTo>
                  <a:pt x="115821" y="85423"/>
                  <a:pt x="120000" y="64322"/>
                  <a:pt x="119085" y="51525"/>
                </a:cubicBezTo>
                <a:cubicBezTo>
                  <a:pt x="118041" y="38644"/>
                  <a:pt x="108509" y="27033"/>
                  <a:pt x="100282" y="18983"/>
                </a:cubicBezTo>
                <a:cubicBezTo>
                  <a:pt x="91926" y="10847"/>
                  <a:pt x="82393" y="5338"/>
                  <a:pt x="68944" y="2711"/>
                </a:cubicBezTo>
                <a:cubicBezTo>
                  <a:pt x="55364" y="0"/>
                  <a:pt x="30293" y="1355"/>
                  <a:pt x="18803" y="2711"/>
                </a:cubicBezTo>
                <a:cubicBezTo>
                  <a:pt x="7312" y="4067"/>
                  <a:pt x="3133" y="9491"/>
                  <a:pt x="0" y="10847"/>
                </a:cubicBezTo>
              </a:path>
            </a:pathLst>
          </a:custGeom>
          <a:noFill/>
          <a:ln w="381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509" name="Shape 1509"/>
          <p:cNvSpPr/>
          <p:nvPr/>
        </p:nvSpPr>
        <p:spPr>
          <a:xfrm>
            <a:off x="5791200" y="3048000"/>
            <a:ext cx="533399" cy="533399"/>
          </a:xfrm>
          <a:prstGeom prst="irregularSeal2">
            <a:avLst/>
          </a:prstGeom>
          <a:solidFill>
            <a:srgbClr val="FF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510" name="Shape 1510"/>
          <p:cNvSpPr txBox="1"/>
          <p:nvPr/>
        </p:nvSpPr>
        <p:spPr>
          <a:xfrm>
            <a:off x="1982786" y="4495800"/>
            <a:ext cx="1622424" cy="5794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200" b="1">
                <a:solidFill>
                  <a:srgbClr val="FFFFFF"/>
                </a:solidFill>
              </a:rPr>
              <a:t>犹大</a:t>
            </a:r>
          </a:p>
        </p:txBody>
      </p:sp>
      <p:sp>
        <p:nvSpPr>
          <p:cNvPr id="1511" name="Shape 1511"/>
          <p:cNvSpPr/>
          <p:nvPr/>
        </p:nvSpPr>
        <p:spPr>
          <a:xfrm rot="9240000">
            <a:off x="3303586" y="3852862"/>
            <a:ext cx="1657349" cy="990600"/>
          </a:xfrm>
          <a:prstGeom prst="right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512" name="Shape 1512"/>
          <p:cNvSpPr/>
          <p:nvPr/>
        </p:nvSpPr>
        <p:spPr>
          <a:xfrm rot="-1020000">
            <a:off x="5942011" y="1893886"/>
            <a:ext cx="1066799" cy="1543049"/>
          </a:xfrm>
          <a:custGeom>
            <a:avLst/>
            <a:gdLst/>
            <a:ahLst/>
            <a:cxnLst/>
            <a:rect l="0" t="0" r="0" b="0"/>
            <a:pathLst>
              <a:path w="120000" h="120000" extrusionOk="0">
                <a:moveTo>
                  <a:pt x="25920" y="6172"/>
                </a:moveTo>
                <a:cubicBezTo>
                  <a:pt x="17472" y="14074"/>
                  <a:pt x="24000" y="19506"/>
                  <a:pt x="9600" y="22716"/>
                </a:cubicBezTo>
                <a:cubicBezTo>
                  <a:pt x="960" y="30864"/>
                  <a:pt x="0" y="41975"/>
                  <a:pt x="11904" y="49629"/>
                </a:cubicBezTo>
                <a:cubicBezTo>
                  <a:pt x="15360" y="51851"/>
                  <a:pt x="19968" y="53333"/>
                  <a:pt x="23616" y="55555"/>
                </a:cubicBezTo>
                <a:cubicBezTo>
                  <a:pt x="29184" y="66790"/>
                  <a:pt x="34368" y="81358"/>
                  <a:pt x="53760" y="85555"/>
                </a:cubicBezTo>
                <a:cubicBezTo>
                  <a:pt x="59520" y="97037"/>
                  <a:pt x="58944" y="102716"/>
                  <a:pt x="74688" y="109506"/>
                </a:cubicBezTo>
                <a:cubicBezTo>
                  <a:pt x="79488" y="114074"/>
                  <a:pt x="85056" y="116049"/>
                  <a:pt x="91008" y="120000"/>
                </a:cubicBezTo>
                <a:cubicBezTo>
                  <a:pt x="97152" y="119506"/>
                  <a:pt x="103296" y="119259"/>
                  <a:pt x="109632" y="118518"/>
                </a:cubicBezTo>
                <a:cubicBezTo>
                  <a:pt x="111936" y="118148"/>
                  <a:pt x="116160" y="118395"/>
                  <a:pt x="116544" y="116913"/>
                </a:cubicBezTo>
                <a:cubicBezTo>
                  <a:pt x="120000" y="90370"/>
                  <a:pt x="106176" y="69876"/>
                  <a:pt x="97920" y="45185"/>
                </a:cubicBezTo>
                <a:cubicBezTo>
                  <a:pt x="98688" y="41728"/>
                  <a:pt x="102720" y="25555"/>
                  <a:pt x="102720" y="22716"/>
                </a:cubicBezTo>
                <a:cubicBezTo>
                  <a:pt x="102720" y="13456"/>
                  <a:pt x="91776" y="2962"/>
                  <a:pt x="76992" y="1728"/>
                </a:cubicBezTo>
                <a:cubicBezTo>
                  <a:pt x="67584" y="864"/>
                  <a:pt x="58368" y="740"/>
                  <a:pt x="49152" y="246"/>
                </a:cubicBezTo>
                <a:cubicBezTo>
                  <a:pt x="42816" y="740"/>
                  <a:pt x="36096" y="0"/>
                  <a:pt x="30528" y="1728"/>
                </a:cubicBezTo>
                <a:cubicBezTo>
                  <a:pt x="16128" y="5679"/>
                  <a:pt x="41856" y="7654"/>
                  <a:pt x="21120" y="7654"/>
                </a:cubicBezTo>
                <a:cubicBezTo>
                  <a:pt x="19200" y="7654"/>
                  <a:pt x="24192" y="6666"/>
                  <a:pt x="25920" y="6172"/>
                </a:cubicBezTo>
                <a:close/>
              </a:path>
            </a:pathLst>
          </a:custGeom>
          <a:solidFill>
            <a:srgbClr val="660066"/>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513" name="Shape 1513"/>
          <p:cNvSpPr txBox="1"/>
          <p:nvPr/>
        </p:nvSpPr>
        <p:spPr>
          <a:xfrm>
            <a:off x="4457700" y="3213100"/>
            <a:ext cx="2576511" cy="7016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000" b="1">
                <a:solidFill>
                  <a:srgbClr val="FFFFFF"/>
                </a:solidFill>
              </a:rPr>
              <a:t>巴比伦</a:t>
            </a:r>
          </a:p>
        </p:txBody>
      </p:sp>
      <p:sp>
        <p:nvSpPr>
          <p:cNvPr id="1514" name="Shape 1514"/>
          <p:cNvSpPr txBox="1"/>
          <p:nvPr/>
        </p:nvSpPr>
        <p:spPr>
          <a:xfrm>
            <a:off x="3830637" y="4572000"/>
            <a:ext cx="1908174" cy="5794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200" b="1" i="0" u="none" strike="noStrike" cap="none" baseline="0">
                <a:solidFill>
                  <a:srgbClr val="FFFFFF"/>
                </a:solidFill>
                <a:latin typeface="Arial"/>
                <a:ea typeface="Arial"/>
                <a:cs typeface="Arial"/>
                <a:sym typeface="Arial"/>
              </a:rPr>
              <a:t>538 </a:t>
            </a:r>
            <a:r>
              <a:rPr lang="en-US" sz="2400" b="1" i="0" u="none" strike="noStrike" cap="none" baseline="0">
                <a:solidFill>
                  <a:srgbClr val="FFFFFF"/>
                </a:solidFill>
                <a:latin typeface="Arial"/>
                <a:ea typeface="Arial"/>
                <a:cs typeface="Arial"/>
                <a:sym typeface="Arial"/>
              </a:rPr>
              <a:t>BC</a:t>
            </a:r>
          </a:p>
        </p:txBody>
      </p:sp>
      <p:sp>
        <p:nvSpPr>
          <p:cNvPr id="1515" name="Shape 1515"/>
          <p:cNvSpPr txBox="1">
            <a:spLocks noGrp="1"/>
          </p:cNvSpPr>
          <p:nvPr>
            <p:ph type="title" idx="4294967295"/>
          </p:nvPr>
        </p:nvSpPr>
        <p:spPr>
          <a:xfrm>
            <a:off x="38100" y="76200"/>
            <a:ext cx="9070974"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CCFF33"/>
              </a:buClr>
              <a:buSzPct val="25000"/>
              <a:buFont typeface="Arial"/>
              <a:buNone/>
            </a:pPr>
            <a:r>
              <a:rPr lang="en-US" sz="6000" b="1">
                <a:solidFill>
                  <a:srgbClr val="CCFF33"/>
                </a:solidFill>
              </a:rPr>
              <a:t>从巴比伦回归</a:t>
            </a:r>
          </a:p>
        </p:txBody>
      </p:sp>
    </p:spTree>
  </p:cSld>
  <p:clrMapOvr>
    <a:masterClrMapping/>
  </p:clrMapOvr>
  <p:transition spd="slow">
    <p:cut/>
  </p:transition>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20"/>
        <p:cNvGrpSpPr/>
        <p:nvPr/>
      </p:nvGrpSpPr>
      <p:grpSpPr>
        <a:xfrm>
          <a:off x="0" y="0"/>
          <a:ext cx="0" cy="0"/>
          <a:chOff x="0" y="0"/>
          <a:chExt cx="0" cy="0"/>
        </a:xfrm>
      </p:grpSpPr>
      <p:sp>
        <p:nvSpPr>
          <p:cNvPr id="1521" name="Shape 1521"/>
          <p:cNvSpPr txBox="1">
            <a:spLocks noGrp="1"/>
          </p:cNvSpPr>
          <p:nvPr>
            <p:ph type="title" idx="4294967295"/>
          </p:nvPr>
        </p:nvSpPr>
        <p:spPr>
          <a:xfrm>
            <a:off x="685800" y="1828800"/>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4400" b="0" i="0" u="none" strike="noStrike" cap="none" baseline="0">
                <a:solidFill>
                  <a:schemeClr val="dk2"/>
                </a:solidFill>
                <a:latin typeface="Arial"/>
                <a:ea typeface="Arial"/>
                <a:cs typeface="Arial"/>
                <a:sym typeface="Arial"/>
              </a:rPr>
              <a:t>SBC Actual Cost</a:t>
            </a:r>
          </a:p>
        </p:txBody>
      </p:sp>
      <p:sp>
        <p:nvSpPr>
          <p:cNvPr id="1522" name="Shape 1522"/>
          <p:cNvSpPr txBox="1"/>
          <p:nvPr/>
        </p:nvSpPr>
        <p:spPr>
          <a:xfrm>
            <a:off x="685800" y="-76200"/>
            <a:ext cx="7772400" cy="1143000"/>
          </a:xfrm>
          <a:prstGeom prst="rect">
            <a:avLst/>
          </a:prstGeom>
          <a:noFill/>
          <a:ln>
            <a:noFill/>
          </a:ln>
        </p:spPr>
        <p:txBody>
          <a:bodyPr lIns="90475" tIns="44450" rIns="90475" bIns="4445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800">
                <a:solidFill>
                  <a:srgbClr val="FFFFFF"/>
                </a:solidFill>
              </a:rPr>
              <a:t>新加坡神学院</a:t>
            </a:r>
          </a:p>
        </p:txBody>
      </p:sp>
      <p:sp>
        <p:nvSpPr>
          <p:cNvPr id="1523" name="Shape 1523"/>
          <p:cNvSpPr txBox="1"/>
          <p:nvPr/>
        </p:nvSpPr>
        <p:spPr>
          <a:xfrm>
            <a:off x="3233475" y="838200"/>
            <a:ext cx="3130799" cy="704699"/>
          </a:xfrm>
          <a:prstGeom prst="rect">
            <a:avLst/>
          </a:prstGeom>
          <a:noFill/>
          <a:ln>
            <a:noFill/>
          </a:ln>
        </p:spPr>
        <p:txBody>
          <a:bodyPr lIns="90475" tIns="44450" rIns="90475" bIns="4445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4000">
                <a:solidFill>
                  <a:srgbClr val="FFFFFF"/>
                </a:solidFill>
              </a:rPr>
              <a:t>事务学术楼</a:t>
            </a:r>
            <a:r>
              <a:rPr lang="en-US" sz="4000" b="0" i="0" u="none" strike="noStrike" cap="none" baseline="0">
                <a:solidFill>
                  <a:srgbClr val="FFFFFF"/>
                </a:solidFill>
                <a:latin typeface="Arial"/>
                <a:ea typeface="Arial"/>
                <a:cs typeface="Arial"/>
                <a:sym typeface="Arial"/>
              </a:rPr>
              <a:t>Academic Block</a:t>
            </a:r>
          </a:p>
        </p:txBody>
      </p:sp>
      <p:pic>
        <p:nvPicPr>
          <p:cNvPr id="1524" name="Shape 1524"/>
          <p:cNvPicPr preferRelativeResize="0"/>
          <p:nvPr/>
        </p:nvPicPr>
        <p:blipFill rotWithShape="1">
          <a:blip r:embed="rId3">
            <a:alphaModFix/>
          </a:blip>
          <a:srcRect b="3400"/>
          <a:stretch/>
        </p:blipFill>
        <p:spPr>
          <a:xfrm>
            <a:off x="0" y="1447800"/>
            <a:ext cx="7467600" cy="5410200"/>
          </a:xfrm>
          <a:prstGeom prst="rect">
            <a:avLst/>
          </a:prstGeom>
          <a:noFill/>
          <a:ln>
            <a:noFill/>
          </a:ln>
        </p:spPr>
      </p:pic>
      <p:sp>
        <p:nvSpPr>
          <p:cNvPr id="1525" name="Shape 1525"/>
          <p:cNvSpPr txBox="1"/>
          <p:nvPr/>
        </p:nvSpPr>
        <p:spPr>
          <a:xfrm>
            <a:off x="0" y="5957887"/>
            <a:ext cx="4471987" cy="584200"/>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200">
                <a:solidFill>
                  <a:srgbClr val="FFFFFF"/>
                </a:solidFill>
              </a:rPr>
              <a:t>预计</a:t>
            </a:r>
            <a:r>
              <a:rPr lang="en-US" sz="3200" b="0" i="0" u="none" strike="noStrike" cap="none" baseline="0">
                <a:solidFill>
                  <a:srgbClr val="FFFFFF"/>
                </a:solidFill>
                <a:latin typeface="Arial"/>
                <a:ea typeface="Arial"/>
                <a:cs typeface="Arial"/>
                <a:sym typeface="Arial"/>
              </a:rPr>
              <a:t> S$8.5 </a:t>
            </a:r>
            <a:r>
              <a:rPr lang="en-US" sz="3200">
                <a:solidFill>
                  <a:srgbClr val="FFFFFF"/>
                </a:solidFill>
              </a:rPr>
              <a:t>百万</a:t>
            </a:r>
          </a:p>
        </p:txBody>
      </p:sp>
      <p:pic>
        <p:nvPicPr>
          <p:cNvPr id="1526" name="Shape 1526"/>
          <p:cNvPicPr preferRelativeResize="0"/>
          <p:nvPr/>
        </p:nvPicPr>
        <p:blipFill rotWithShape="1">
          <a:blip r:embed="rId4">
            <a:alphaModFix/>
          </a:blip>
          <a:srcRect/>
          <a:stretch/>
        </p:blipFill>
        <p:spPr>
          <a:xfrm>
            <a:off x="819150" y="3124200"/>
            <a:ext cx="2806699" cy="2986087"/>
          </a:xfrm>
          <a:prstGeom prst="rect">
            <a:avLst/>
          </a:prstGeom>
          <a:noFill/>
          <a:ln>
            <a:noFill/>
          </a:ln>
        </p:spPr>
      </p:pic>
      <p:sp>
        <p:nvSpPr>
          <p:cNvPr id="1527" name="Shape 1527"/>
          <p:cNvSpPr txBox="1"/>
          <p:nvPr/>
        </p:nvSpPr>
        <p:spPr>
          <a:xfrm>
            <a:off x="5202237" y="5957887"/>
            <a:ext cx="3789361" cy="584200"/>
          </a:xfrm>
          <a:prstGeom prst="rect">
            <a:avLst/>
          </a:prstGeom>
          <a:solidFill>
            <a:srgbClr val="000090"/>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3200">
                <a:solidFill>
                  <a:srgbClr val="FFFFFF"/>
                </a:solidFill>
              </a:rPr>
              <a:t>实际</a:t>
            </a:r>
            <a:r>
              <a:rPr lang="en-US" sz="3200" b="0" i="0" u="none" strike="noStrike" cap="none" baseline="0">
                <a:solidFill>
                  <a:srgbClr val="FFFFFF"/>
                </a:solidFill>
                <a:latin typeface="Arial"/>
                <a:ea typeface="Arial"/>
                <a:cs typeface="Arial"/>
                <a:sym typeface="Arial"/>
              </a:rPr>
              <a:t> S$5.8 </a:t>
            </a:r>
            <a:r>
              <a:rPr lang="en-US" sz="3200">
                <a:solidFill>
                  <a:srgbClr val="FFFFFF"/>
                </a:solidFill>
              </a:rPr>
              <a:t>百万</a:t>
            </a:r>
          </a:p>
        </p:txBody>
      </p:sp>
      <p:pic>
        <p:nvPicPr>
          <p:cNvPr id="1528" name="Shape 1528"/>
          <p:cNvPicPr preferRelativeResize="0"/>
          <p:nvPr/>
        </p:nvPicPr>
        <p:blipFill rotWithShape="1">
          <a:blip r:embed="rId5">
            <a:alphaModFix/>
          </a:blip>
          <a:srcRect/>
          <a:stretch/>
        </p:blipFill>
        <p:spPr>
          <a:xfrm>
            <a:off x="5711825" y="4419600"/>
            <a:ext cx="2806699" cy="1690687"/>
          </a:xfrm>
          <a:prstGeom prst="rect">
            <a:avLst/>
          </a:prstGeom>
          <a:noFill/>
          <a:ln>
            <a:noFill/>
          </a:ln>
        </p:spPr>
      </p:pic>
    </p:spTree>
  </p:cSld>
  <p:clrMapOvr>
    <a:masterClrMapping/>
  </p:clrMapOvr>
  <p:transition spd="slow">
    <p:cut/>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33"/>
        <p:cNvGrpSpPr/>
        <p:nvPr/>
      </p:nvGrpSpPr>
      <p:grpSpPr>
        <a:xfrm>
          <a:off x="0" y="0"/>
          <a:ext cx="0" cy="0"/>
          <a:chOff x="0" y="0"/>
          <a:chExt cx="0" cy="0"/>
        </a:xfrm>
      </p:grpSpPr>
      <p:sp>
        <p:nvSpPr>
          <p:cNvPr id="1534" name="Shape 1534"/>
          <p:cNvSpPr txBox="1">
            <a:spLocks noGrp="1"/>
          </p:cNvSpPr>
          <p:nvPr>
            <p:ph type="title" idx="4294967295"/>
          </p:nvPr>
        </p:nvSpPr>
        <p:spPr>
          <a:xfrm>
            <a:off x="685800" y="0"/>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solidFill>
                  <a:schemeClr val="lt1"/>
                </a:solidFill>
              </a:rPr>
              <a:t>西班牙语非常实用</a:t>
            </a:r>
          </a:p>
        </p:txBody>
      </p:sp>
      <p:pic>
        <p:nvPicPr>
          <p:cNvPr id="1535" name="Shape 1535"/>
          <p:cNvPicPr preferRelativeResize="0"/>
          <p:nvPr/>
        </p:nvPicPr>
        <p:blipFill rotWithShape="1">
          <a:blip r:embed="rId3">
            <a:alphaModFix/>
          </a:blip>
          <a:srcRect/>
          <a:stretch/>
        </p:blipFill>
        <p:spPr>
          <a:xfrm>
            <a:off x="-31750" y="1371600"/>
            <a:ext cx="9186861" cy="5181600"/>
          </a:xfrm>
          <a:prstGeom prst="rect">
            <a:avLst/>
          </a:prstGeom>
          <a:noFill/>
          <a:ln>
            <a:noFill/>
          </a:ln>
        </p:spPr>
      </p:pic>
      <p:pic>
        <p:nvPicPr>
          <p:cNvPr id="1536" name="Shape 1536"/>
          <p:cNvPicPr preferRelativeResize="0"/>
          <p:nvPr/>
        </p:nvPicPr>
        <p:blipFill rotWithShape="1">
          <a:blip r:embed="rId4">
            <a:alphaModFix/>
          </a:blip>
          <a:srcRect/>
          <a:stretch/>
        </p:blipFill>
        <p:spPr>
          <a:xfrm>
            <a:off x="-6350" y="4254500"/>
            <a:ext cx="4406900" cy="1944687"/>
          </a:xfrm>
          <a:prstGeom prst="rect">
            <a:avLst/>
          </a:prstGeom>
          <a:noFill/>
          <a:ln>
            <a:noFill/>
          </a:ln>
        </p:spPr>
      </p:pic>
      <p:sp>
        <p:nvSpPr>
          <p:cNvPr id="6" name="TextBox 5"/>
          <p:cNvSpPr txBox="1"/>
          <p:nvPr/>
        </p:nvSpPr>
        <p:spPr>
          <a:xfrm>
            <a:off x="4987925" y="2455863"/>
            <a:ext cx="3570208" cy="4154984"/>
          </a:xfrm>
          <a:prstGeom prst="rect">
            <a:avLst/>
          </a:prstGeom>
          <a:noFill/>
        </p:spPr>
        <p:txBody>
          <a:bodyPr wrap="none">
            <a:spAutoFit/>
          </a:bodyPr>
          <a:lstStyle/>
          <a:p>
            <a:pPr fontAlgn="base">
              <a:spcBef>
                <a:spcPct val="0"/>
              </a:spcBef>
              <a:spcAft>
                <a:spcPct val="0"/>
              </a:spcAft>
              <a:defRPr/>
            </a:pPr>
            <a:r>
              <a:rPr lang="zh-CN" altLang="en-US" sz="6600" kern="1200" dirty="0">
                <a:solidFill>
                  <a:srgbClr val="FFFF00"/>
                </a:solidFill>
                <a:effectLst>
                  <a:glow rad="152400">
                    <a:srgbClr val="000000">
                      <a:alpha val="75000"/>
                    </a:srgbClr>
                  </a:glow>
                </a:effectLst>
                <a:latin typeface="楷体" pitchFamily="18" charset="-122"/>
                <a:ea typeface="楷体" pitchFamily="18" charset="-122"/>
                <a:cs typeface="楷体" pitchFamily="18" charset="-122"/>
              </a:rPr>
              <a:t>希腊文</a:t>
            </a:r>
            <a:endParaRPr lang="en-US" altLang="zh-CN" sz="6600" kern="1200" dirty="0">
              <a:solidFill>
                <a:srgbClr val="FFFF00"/>
              </a:solidFill>
              <a:effectLst>
                <a:glow rad="152400">
                  <a:srgbClr val="000000">
                    <a:alpha val="75000"/>
                  </a:srgbClr>
                </a:glow>
              </a:effectLst>
              <a:latin typeface="楷体" pitchFamily="18" charset="-122"/>
              <a:ea typeface="楷体" pitchFamily="18" charset="-122"/>
              <a:cs typeface="楷体" pitchFamily="18" charset="-122"/>
            </a:endParaRPr>
          </a:p>
          <a:p>
            <a:pPr fontAlgn="base">
              <a:spcBef>
                <a:spcPct val="0"/>
              </a:spcBef>
              <a:spcAft>
                <a:spcPct val="0"/>
              </a:spcAft>
              <a:defRPr/>
            </a:pPr>
            <a:r>
              <a:rPr lang="zh-CN" altLang="en-US" sz="6600" kern="1200" dirty="0">
                <a:solidFill>
                  <a:srgbClr val="FFFF00"/>
                </a:solidFill>
                <a:effectLst>
                  <a:glow rad="152400">
                    <a:srgbClr val="000000">
                      <a:alpha val="75000"/>
                    </a:srgbClr>
                  </a:glow>
                </a:effectLst>
                <a:latin typeface="楷体" pitchFamily="18" charset="-122"/>
                <a:ea typeface="楷体" pitchFamily="18" charset="-122"/>
                <a:cs typeface="楷体" pitchFamily="18" charset="-122"/>
              </a:rPr>
              <a:t>希伯来文</a:t>
            </a:r>
            <a:endParaRPr lang="en-US" altLang="zh-CN" sz="6600" kern="1200" dirty="0">
              <a:solidFill>
                <a:srgbClr val="FFFF00"/>
              </a:solidFill>
              <a:effectLst>
                <a:glow rad="152400">
                  <a:srgbClr val="000000">
                    <a:alpha val="75000"/>
                  </a:srgbClr>
                </a:glow>
              </a:effectLst>
              <a:latin typeface="楷体" pitchFamily="18" charset="-122"/>
              <a:ea typeface="楷体" pitchFamily="18" charset="-122"/>
              <a:cs typeface="楷体" pitchFamily="18" charset="-122"/>
            </a:endParaRPr>
          </a:p>
          <a:p>
            <a:pPr fontAlgn="base">
              <a:spcBef>
                <a:spcPct val="0"/>
              </a:spcBef>
              <a:spcAft>
                <a:spcPct val="0"/>
              </a:spcAft>
              <a:defRPr/>
            </a:pPr>
            <a:r>
              <a:rPr lang="zh-CN" altLang="en-US" sz="6600" kern="1200" dirty="0">
                <a:solidFill>
                  <a:srgbClr val="FFFF00"/>
                </a:solidFill>
                <a:effectLst>
                  <a:glow rad="152400">
                    <a:srgbClr val="000000">
                      <a:alpha val="75000"/>
                    </a:srgbClr>
                  </a:glow>
                </a:effectLst>
                <a:latin typeface="楷体" pitchFamily="18" charset="-122"/>
                <a:ea typeface="楷体" pitchFamily="18" charset="-122"/>
                <a:cs typeface="楷体" pitchFamily="18" charset="-122"/>
              </a:rPr>
              <a:t>法语</a:t>
            </a:r>
            <a:endParaRPr lang="en-US" altLang="zh-CN" sz="6600" kern="1200" dirty="0">
              <a:solidFill>
                <a:srgbClr val="FFFF00"/>
              </a:solidFill>
              <a:effectLst>
                <a:glow rad="152400">
                  <a:srgbClr val="000000">
                    <a:alpha val="75000"/>
                  </a:srgbClr>
                </a:glow>
              </a:effectLst>
              <a:latin typeface="楷体" pitchFamily="18" charset="-122"/>
              <a:ea typeface="楷体" pitchFamily="18" charset="-122"/>
              <a:cs typeface="楷体" pitchFamily="18" charset="-122"/>
            </a:endParaRPr>
          </a:p>
          <a:p>
            <a:pPr fontAlgn="base">
              <a:spcBef>
                <a:spcPct val="0"/>
              </a:spcBef>
              <a:spcAft>
                <a:spcPct val="0"/>
              </a:spcAft>
              <a:defRPr/>
            </a:pPr>
            <a:r>
              <a:rPr lang="zh-CN" altLang="en-US" sz="6600" kern="1200" dirty="0">
                <a:solidFill>
                  <a:srgbClr val="FFFF00"/>
                </a:solidFill>
                <a:effectLst>
                  <a:glow rad="152400">
                    <a:srgbClr val="000000">
                      <a:alpha val="75000"/>
                    </a:srgbClr>
                  </a:glow>
                </a:effectLst>
                <a:latin typeface="楷体" pitchFamily="18" charset="-122"/>
                <a:ea typeface="楷体" pitchFamily="18" charset="-122"/>
                <a:cs typeface="楷体" pitchFamily="18" charset="-122"/>
              </a:rPr>
              <a:t>德语</a:t>
            </a:r>
            <a:endParaRPr lang="zh-CN" altLang="en-US" kern="1200" dirty="0">
              <a:solidFill>
                <a:srgbClr val="FFFF00"/>
              </a:solidFill>
              <a:effectLst>
                <a:glow rad="152400">
                  <a:srgbClr val="000000">
                    <a:alpha val="75000"/>
                  </a:srgbClr>
                </a:glow>
              </a:effectLst>
              <a:latin typeface="楷体" pitchFamily="18" charset="-122"/>
              <a:ea typeface="楷体" pitchFamily="18" charset="-122"/>
              <a:cs typeface="楷体" pitchFamily="18" charset="-122"/>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41"/>
        <p:cNvGrpSpPr/>
        <p:nvPr/>
      </p:nvGrpSpPr>
      <p:grpSpPr>
        <a:xfrm>
          <a:off x="0" y="0"/>
          <a:ext cx="0" cy="0"/>
          <a:chOff x="0" y="0"/>
          <a:chExt cx="0" cy="0"/>
        </a:xfrm>
      </p:grpSpPr>
      <p:sp>
        <p:nvSpPr>
          <p:cNvPr id="1542" name="Shape 1542"/>
          <p:cNvSpPr txBox="1"/>
          <p:nvPr/>
        </p:nvSpPr>
        <p:spPr>
          <a:xfrm>
            <a:off x="685800" y="0"/>
            <a:ext cx="7772400" cy="1143000"/>
          </a:xfrm>
          <a:prstGeom prst="rect">
            <a:avLst/>
          </a:prstGeom>
          <a:solidFill>
            <a:srgbClr val="0000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pic>
        <p:nvPicPr>
          <p:cNvPr id="1543" name="Shape 1543"/>
          <p:cNvPicPr preferRelativeResize="0"/>
          <p:nvPr/>
        </p:nvPicPr>
        <p:blipFill rotWithShape="1">
          <a:blip r:embed="rId3">
            <a:alphaModFix/>
          </a:blip>
          <a:srcRect l="25000" r="6250" b="9187"/>
          <a:stretch/>
        </p:blipFill>
        <p:spPr>
          <a:xfrm>
            <a:off x="0" y="3124200"/>
            <a:ext cx="4190999" cy="3733800"/>
          </a:xfrm>
          <a:prstGeom prst="rect">
            <a:avLst/>
          </a:prstGeom>
          <a:noFill/>
          <a:ln>
            <a:noFill/>
          </a:ln>
        </p:spPr>
      </p:pic>
      <p:pic>
        <p:nvPicPr>
          <p:cNvPr id="1544" name="Shape 1544"/>
          <p:cNvPicPr preferRelativeResize="0"/>
          <p:nvPr/>
        </p:nvPicPr>
        <p:blipFill rotWithShape="1">
          <a:blip r:embed="rId4">
            <a:alphaModFix/>
          </a:blip>
          <a:srcRect l="3581" t="9883" r="7161" b="4069"/>
          <a:stretch/>
        </p:blipFill>
        <p:spPr>
          <a:xfrm>
            <a:off x="1981200" y="1511300"/>
            <a:ext cx="4418012" cy="2916236"/>
          </a:xfrm>
          <a:prstGeom prst="rect">
            <a:avLst/>
          </a:prstGeom>
          <a:noFill/>
          <a:ln w="9525" cap="flat" cmpd="sng">
            <a:solidFill>
              <a:schemeClr val="dk1"/>
            </a:solidFill>
            <a:prstDash val="solid"/>
            <a:miter/>
            <a:headEnd type="none" w="med" len="med"/>
            <a:tailEnd type="none" w="med" len="med"/>
          </a:ln>
        </p:spPr>
      </p:pic>
      <p:pic>
        <p:nvPicPr>
          <p:cNvPr id="1545" name="Shape 1545"/>
          <p:cNvPicPr preferRelativeResize="0"/>
          <p:nvPr/>
        </p:nvPicPr>
        <p:blipFill rotWithShape="1">
          <a:blip r:embed="rId5">
            <a:alphaModFix/>
          </a:blip>
          <a:srcRect r="13970" b="12371"/>
          <a:stretch/>
        </p:blipFill>
        <p:spPr>
          <a:xfrm>
            <a:off x="4495800" y="3657600"/>
            <a:ext cx="4648199" cy="3241674"/>
          </a:xfrm>
          <a:prstGeom prst="rect">
            <a:avLst/>
          </a:prstGeom>
          <a:noFill/>
          <a:ln>
            <a:noFill/>
          </a:ln>
        </p:spPr>
      </p:pic>
      <p:sp>
        <p:nvSpPr>
          <p:cNvPr id="1546" name="Shape 1546"/>
          <p:cNvSpPr txBox="1">
            <a:spLocks noGrp="1"/>
          </p:cNvSpPr>
          <p:nvPr>
            <p:ph type="title" idx="4294967295"/>
          </p:nvPr>
        </p:nvSpPr>
        <p:spPr>
          <a:xfrm>
            <a:off x="685800" y="0"/>
            <a:ext cx="77724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6000">
                <a:solidFill>
                  <a:srgbClr val="FFFFFF"/>
                </a:solidFill>
              </a:rPr>
              <a:t>回到圣经</a:t>
            </a:r>
          </a:p>
        </p:txBody>
      </p:sp>
    </p:spTree>
  </p:cSld>
  <p:clrMapOvr>
    <a:masterClrMapping/>
  </p:clrMapOvr>
  <p:transition spd="slow">
    <p:cut/>
  </p:transition>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51"/>
        <p:cNvGrpSpPr/>
        <p:nvPr/>
      </p:nvGrpSpPr>
      <p:grpSpPr>
        <a:xfrm>
          <a:off x="0" y="0"/>
          <a:ext cx="0" cy="0"/>
          <a:chOff x="0" y="0"/>
          <a:chExt cx="0" cy="0"/>
        </a:xfrm>
      </p:grpSpPr>
      <p:pic>
        <p:nvPicPr>
          <p:cNvPr id="1552" name="Shape 155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553" name="Shape 1553"/>
          <p:cNvSpPr txBox="1"/>
          <p:nvPr/>
        </p:nvSpPr>
        <p:spPr>
          <a:xfrm>
            <a:off x="4876800" y="0"/>
            <a:ext cx="4267199" cy="6858000"/>
          </a:xfrm>
          <a:prstGeom prst="rect">
            <a:avLst/>
          </a:prstGeom>
          <a:solidFill>
            <a:schemeClr val="dk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554" name="Shape 1554"/>
          <p:cNvSpPr txBox="1"/>
          <p:nvPr/>
        </p:nvSpPr>
        <p:spPr>
          <a:xfrm>
            <a:off x="5257800" y="1600200"/>
            <a:ext cx="3886200" cy="6413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CFFCC"/>
              </a:buClr>
              <a:buSzPct val="25000"/>
              <a:buFont typeface="Arial"/>
              <a:buNone/>
            </a:pPr>
            <a:r>
              <a:rPr lang="en-US" sz="3600" b="1" i="0" u="none" strike="noStrike" cap="none" baseline="0">
                <a:solidFill>
                  <a:srgbClr val="CCFFCC"/>
                </a:solidFill>
                <a:latin typeface="Arial"/>
                <a:ea typeface="Arial"/>
                <a:cs typeface="Arial"/>
                <a:sym typeface="Arial"/>
              </a:rPr>
              <a:t>• </a:t>
            </a:r>
            <a:r>
              <a:rPr lang="en-US" sz="3600" b="1">
                <a:solidFill>
                  <a:srgbClr val="CCFFCC"/>
                </a:solidFill>
              </a:rPr>
              <a:t>图书馆理员</a:t>
            </a:r>
          </a:p>
        </p:txBody>
      </p:sp>
      <p:sp>
        <p:nvSpPr>
          <p:cNvPr id="1555" name="Shape 1555"/>
          <p:cNvSpPr txBox="1"/>
          <p:nvPr/>
        </p:nvSpPr>
        <p:spPr>
          <a:xfrm>
            <a:off x="5257800" y="2362200"/>
            <a:ext cx="3886200" cy="6413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CFFCC"/>
              </a:buClr>
              <a:buSzPct val="25000"/>
              <a:buFont typeface="Arial"/>
              <a:buNone/>
            </a:pPr>
            <a:r>
              <a:rPr lang="en-US" sz="3600" b="1" i="0" u="none" strike="noStrike" cap="none" baseline="0">
                <a:solidFill>
                  <a:srgbClr val="CCFFCC"/>
                </a:solidFill>
                <a:latin typeface="Arial"/>
                <a:ea typeface="Arial"/>
                <a:cs typeface="Arial"/>
                <a:sym typeface="Arial"/>
              </a:rPr>
              <a:t>• </a:t>
            </a:r>
            <a:r>
              <a:rPr lang="en-US" sz="3600" b="1">
                <a:solidFill>
                  <a:srgbClr val="CCFFCC"/>
                </a:solidFill>
              </a:rPr>
              <a:t>音乐老师</a:t>
            </a:r>
          </a:p>
        </p:txBody>
      </p:sp>
      <p:sp>
        <p:nvSpPr>
          <p:cNvPr id="1556" name="Shape 1556"/>
          <p:cNvSpPr txBox="1"/>
          <p:nvPr/>
        </p:nvSpPr>
        <p:spPr>
          <a:xfrm>
            <a:off x="5257800" y="3124200"/>
            <a:ext cx="3886200" cy="6413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CFFCC"/>
              </a:buClr>
              <a:buSzPct val="25000"/>
              <a:buFont typeface="Arial"/>
              <a:buNone/>
            </a:pPr>
            <a:r>
              <a:rPr lang="en-US" sz="3600" b="1" i="0" u="none" strike="noStrike" cap="none" baseline="0">
                <a:solidFill>
                  <a:srgbClr val="CCFFCC"/>
                </a:solidFill>
                <a:latin typeface="Arial"/>
                <a:ea typeface="Arial"/>
                <a:cs typeface="Arial"/>
                <a:sym typeface="Arial"/>
              </a:rPr>
              <a:t>• </a:t>
            </a:r>
            <a:r>
              <a:rPr lang="en-US" sz="3600" b="1">
                <a:solidFill>
                  <a:srgbClr val="CCFFCC"/>
                </a:solidFill>
              </a:rPr>
              <a:t>美术老师</a:t>
            </a:r>
          </a:p>
        </p:txBody>
      </p:sp>
      <p:sp>
        <p:nvSpPr>
          <p:cNvPr id="1557" name="Shape 1557"/>
          <p:cNvSpPr txBox="1">
            <a:spLocks noGrp="1"/>
          </p:cNvSpPr>
          <p:nvPr>
            <p:ph type="title" idx="4294967295"/>
          </p:nvPr>
        </p:nvSpPr>
        <p:spPr>
          <a:xfrm>
            <a:off x="4800600" y="152400"/>
            <a:ext cx="4343400" cy="14478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800" b="1" i="0" u="none" strike="noStrike" cap="none" baseline="0">
                <a:solidFill>
                  <a:schemeClr val="lt1"/>
                </a:solidFill>
                <a:latin typeface="Arial"/>
                <a:ea typeface="Arial"/>
                <a:cs typeface="Arial"/>
                <a:sym typeface="Arial"/>
              </a:rPr>
              <a:t>Susan </a:t>
            </a:r>
            <a:r>
              <a:rPr lang="en-US" sz="4800" b="1">
                <a:solidFill>
                  <a:schemeClr val="lt1"/>
                </a:solidFill>
              </a:rPr>
              <a:t>在</a:t>
            </a:r>
            <a:r>
              <a:rPr lang="en-US" sz="4800" b="1" i="0" u="none" strike="noStrike" cap="none" baseline="0">
                <a:solidFill>
                  <a:schemeClr val="lt1"/>
                </a:solidFill>
                <a:latin typeface="Arial"/>
                <a:ea typeface="Arial"/>
                <a:cs typeface="Arial"/>
                <a:sym typeface="Arial"/>
              </a:rPr>
              <a:t> ICS</a:t>
            </a:r>
          </a:p>
        </p:txBody>
      </p:sp>
    </p:spTree>
  </p:cSld>
  <p:clrMapOvr>
    <a:masterClrMapping/>
  </p:clrMapOvr>
  <p:transitio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62"/>
        <p:cNvGrpSpPr/>
        <p:nvPr/>
      </p:nvGrpSpPr>
      <p:grpSpPr>
        <a:xfrm>
          <a:off x="0" y="0"/>
          <a:ext cx="0" cy="0"/>
          <a:chOff x="0" y="0"/>
          <a:chExt cx="0" cy="0"/>
        </a:xfrm>
      </p:grpSpPr>
      <p:sp>
        <p:nvSpPr>
          <p:cNvPr id="1563" name="Shape 1563"/>
          <p:cNvSpPr txBox="1"/>
          <p:nvPr/>
        </p:nvSpPr>
        <p:spPr>
          <a:xfrm>
            <a:off x="4876800" y="0"/>
            <a:ext cx="4267199" cy="6858000"/>
          </a:xfrm>
          <a:prstGeom prst="rect">
            <a:avLst/>
          </a:prstGeom>
          <a:solidFill>
            <a:schemeClr val="dk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pic>
        <p:nvPicPr>
          <p:cNvPr id="1564" name="Shape 1564"/>
          <p:cNvPicPr preferRelativeResize="0"/>
          <p:nvPr/>
        </p:nvPicPr>
        <p:blipFill rotWithShape="1">
          <a:blip r:embed="rId3">
            <a:alphaModFix/>
          </a:blip>
          <a:srcRect l="17829" t="17529" r="17534"/>
          <a:stretch/>
        </p:blipFill>
        <p:spPr>
          <a:xfrm>
            <a:off x="0" y="0"/>
            <a:ext cx="4419599" cy="4029074"/>
          </a:xfrm>
          <a:prstGeom prst="rect">
            <a:avLst/>
          </a:prstGeom>
          <a:noFill/>
          <a:ln>
            <a:noFill/>
          </a:ln>
        </p:spPr>
      </p:pic>
      <p:pic>
        <p:nvPicPr>
          <p:cNvPr id="1565" name="Shape 1565"/>
          <p:cNvPicPr preferRelativeResize="0"/>
          <p:nvPr/>
        </p:nvPicPr>
        <p:blipFill rotWithShape="1">
          <a:blip r:embed="rId4">
            <a:alphaModFix/>
          </a:blip>
          <a:srcRect l="11102" t="11106" r="12225" b="20746"/>
          <a:stretch/>
        </p:blipFill>
        <p:spPr>
          <a:xfrm>
            <a:off x="2057400" y="2133600"/>
            <a:ext cx="7086600" cy="4724400"/>
          </a:xfrm>
          <a:prstGeom prst="rect">
            <a:avLst/>
          </a:prstGeom>
          <a:noFill/>
          <a:ln>
            <a:noFill/>
          </a:ln>
        </p:spPr>
      </p:pic>
      <p:sp>
        <p:nvSpPr>
          <p:cNvPr id="1566" name="Shape 1566"/>
          <p:cNvSpPr txBox="1">
            <a:spLocks noGrp="1"/>
          </p:cNvSpPr>
          <p:nvPr>
            <p:ph type="title" idx="4294967295"/>
          </p:nvPr>
        </p:nvSpPr>
        <p:spPr>
          <a:xfrm>
            <a:off x="4244200" y="0"/>
            <a:ext cx="5128499" cy="21335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800" b="1">
                <a:solidFill>
                  <a:schemeClr val="lt1"/>
                </a:solidFill>
              </a:rPr>
              <a:t>提供学校教育给</a:t>
            </a:r>
            <a:r>
              <a:rPr lang="en-US" sz="4800" b="1" i="0" u="none" strike="noStrike" cap="none" baseline="0">
                <a:solidFill>
                  <a:schemeClr val="lt1"/>
                </a:solidFill>
                <a:latin typeface="Arial"/>
                <a:ea typeface="Arial"/>
                <a:cs typeface="Arial"/>
                <a:sym typeface="Arial"/>
              </a:rPr>
              <a:t> 400 + </a:t>
            </a:r>
            <a:r>
              <a:rPr lang="en-US" sz="4800" b="1">
                <a:solidFill>
                  <a:schemeClr val="lt1"/>
                </a:solidFill>
              </a:rPr>
              <a:t>我们的儿子</a:t>
            </a:r>
          </a:p>
        </p:txBody>
      </p:sp>
    </p:spTree>
  </p:cSld>
  <p:clrMapOvr>
    <a:masterClrMapping/>
  </p:clrMapOvr>
  <p:transition spd="slow">
    <p:cut/>
  </p:transition>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71"/>
        <p:cNvGrpSpPr/>
        <p:nvPr/>
      </p:nvGrpSpPr>
      <p:grpSpPr>
        <a:xfrm>
          <a:off x="0" y="0"/>
          <a:ext cx="0" cy="0"/>
          <a:chOff x="0" y="0"/>
          <a:chExt cx="0" cy="0"/>
        </a:xfrm>
      </p:grpSpPr>
      <p:pic>
        <p:nvPicPr>
          <p:cNvPr id="1572" name="Shape 1572"/>
          <p:cNvPicPr preferRelativeResize="0"/>
          <p:nvPr/>
        </p:nvPicPr>
        <p:blipFill rotWithShape="1">
          <a:blip r:embed="rId3">
            <a:alphaModFix/>
          </a:blip>
          <a:srcRect l="16406" t="21873" r="11522" b="7812"/>
          <a:stretch/>
        </p:blipFill>
        <p:spPr>
          <a:xfrm>
            <a:off x="0" y="0"/>
            <a:ext cx="9372600" cy="6858000"/>
          </a:xfrm>
          <a:prstGeom prst="rect">
            <a:avLst/>
          </a:prstGeom>
          <a:noFill/>
          <a:ln>
            <a:noFill/>
          </a:ln>
        </p:spPr>
      </p:pic>
      <p:sp>
        <p:nvSpPr>
          <p:cNvPr id="1573" name="Shape 1573"/>
          <p:cNvSpPr txBox="1">
            <a:spLocks noGrp="1"/>
          </p:cNvSpPr>
          <p:nvPr>
            <p:ph type="title"/>
          </p:nvPr>
        </p:nvSpPr>
        <p:spPr>
          <a:xfrm>
            <a:off x="457200" y="3962400"/>
            <a:ext cx="8763000" cy="26669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800" b="1">
                <a:solidFill>
                  <a:schemeClr val="lt1"/>
                </a:solidFill>
              </a:rPr>
              <a:t>当神叫你做</a:t>
            </a:r>
            <a:r>
              <a:rPr lang="en-US" sz="4800" b="1" i="0" u="none" strike="noStrike" cap="none" baseline="0">
                <a:solidFill>
                  <a:schemeClr val="lt1"/>
                </a:solidFill>
                <a:latin typeface="Arial"/>
                <a:ea typeface="Arial"/>
                <a:cs typeface="Arial"/>
                <a:sym typeface="Arial"/>
              </a:rPr>
              <a:t> "</a:t>
            </a:r>
            <a:r>
              <a:rPr lang="en-US" sz="4800" b="1">
                <a:solidFill>
                  <a:srgbClr val="FFFF00"/>
                </a:solidFill>
              </a:rPr>
              <a:t>疯狂</a:t>
            </a:r>
            <a:r>
              <a:rPr lang="en-US" sz="4800" b="1">
                <a:solidFill>
                  <a:schemeClr val="lt1"/>
                </a:solidFill>
              </a:rPr>
              <a:t>的事</a:t>
            </a:r>
            <a:r>
              <a:rPr lang="en-US" sz="4800" b="1" i="0" u="none" strike="noStrike" cap="none" baseline="0">
                <a:solidFill>
                  <a:schemeClr val="lt1"/>
                </a:solidFill>
                <a:latin typeface="Arial"/>
                <a:ea typeface="Arial"/>
                <a:cs typeface="Arial"/>
                <a:sym typeface="Arial"/>
              </a:rPr>
              <a:t>" </a:t>
            </a:r>
            <a:r>
              <a:rPr lang="en-US" sz="4800" b="1">
                <a:solidFill>
                  <a:schemeClr val="lt1"/>
                </a:solidFill>
              </a:rPr>
              <a:t>做吧</a:t>
            </a:r>
            <a:r>
              <a:rPr lang="en-US" sz="4800" b="1" i="0" u="none" strike="noStrike" cap="none" baseline="0">
                <a:solidFill>
                  <a:schemeClr val="lt1"/>
                </a:solidFill>
                <a:latin typeface="Arial"/>
                <a:ea typeface="Arial"/>
                <a:cs typeface="Arial"/>
                <a:sym typeface="Arial"/>
              </a:rPr>
              <a:t>!  </a:t>
            </a:r>
            <a:br>
              <a:rPr lang="en-US" sz="4800" b="1" i="0" u="none" strike="noStrike" cap="none" baseline="0">
                <a:solidFill>
                  <a:schemeClr val="lt1"/>
                </a:solidFill>
                <a:latin typeface="Arial"/>
                <a:ea typeface="Arial"/>
                <a:cs typeface="Arial"/>
                <a:sym typeface="Arial"/>
              </a:rPr>
            </a:br>
            <a:r>
              <a:rPr lang="en-US" sz="4800" b="1">
                <a:solidFill>
                  <a:schemeClr val="lt1"/>
                </a:solidFill>
              </a:rPr>
              <a:t>这表示你行在祂的</a:t>
            </a:r>
            <a:r>
              <a:rPr lang="en-US" sz="4800" b="1">
                <a:solidFill>
                  <a:srgbClr val="FFFF00"/>
                </a:solidFill>
              </a:rPr>
              <a:t>旨意</a:t>
            </a:r>
            <a:r>
              <a:rPr lang="en-US" sz="4800" b="1" i="0" u="none" strike="noStrike" cap="none" baseline="0">
                <a:solidFill>
                  <a:schemeClr val="lt1"/>
                </a:solidFill>
                <a:latin typeface="Arial"/>
                <a:ea typeface="Arial"/>
                <a:cs typeface="Arial"/>
                <a:sym typeface="Arial"/>
              </a:rPr>
              <a:t>.</a:t>
            </a:r>
          </a:p>
        </p:txBody>
      </p:sp>
      <p:pic>
        <p:nvPicPr>
          <p:cNvPr id="1574" name="Shape 1574"/>
          <p:cNvPicPr preferRelativeResize="0"/>
          <p:nvPr/>
        </p:nvPicPr>
        <p:blipFill rotWithShape="1">
          <a:blip r:embed="rId4">
            <a:alphaModFix/>
          </a:blip>
          <a:srcRect/>
          <a:stretch/>
        </p:blipFill>
        <p:spPr>
          <a:xfrm>
            <a:off x="0" y="0"/>
            <a:ext cx="4953000" cy="3714750"/>
          </a:xfrm>
          <a:prstGeom prst="rect">
            <a:avLst/>
          </a:prstGeom>
          <a:noFill/>
          <a:ln>
            <a:noFill/>
          </a:ln>
        </p:spPr>
      </p:pic>
    </p:spTree>
  </p:cSld>
  <p:clrMapOvr>
    <a:masterClrMapping/>
  </p:clrMapOvr>
  <p:transition spd="slow">
    <p:cut/>
  </p:transition>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78"/>
        <p:cNvGrpSpPr/>
        <p:nvPr/>
      </p:nvGrpSpPr>
      <p:grpSpPr>
        <a:xfrm>
          <a:off x="0" y="0"/>
          <a:ext cx="0" cy="0"/>
          <a:chOff x="0" y="0"/>
          <a:chExt cx="0" cy="0"/>
        </a:xfrm>
      </p:grpSpPr>
      <p:pic>
        <p:nvPicPr>
          <p:cNvPr id="1579" name="Shape 1579"/>
          <p:cNvPicPr preferRelativeResize="0"/>
          <p:nvPr/>
        </p:nvPicPr>
        <p:blipFill rotWithShape="1">
          <a:blip r:embed="rId3">
            <a:alphaModFix/>
          </a:blip>
          <a:srcRect l="3337" t="5502" r="17994" b="14792"/>
          <a:stretch/>
        </p:blipFill>
        <p:spPr>
          <a:xfrm>
            <a:off x="0" y="-762000"/>
            <a:ext cx="9144000" cy="6019799"/>
          </a:xfrm>
          <a:prstGeom prst="rect">
            <a:avLst/>
          </a:prstGeom>
          <a:noFill/>
          <a:ln>
            <a:noFill/>
          </a:ln>
        </p:spPr>
      </p:pic>
      <p:sp>
        <p:nvSpPr>
          <p:cNvPr id="1580" name="Shape 1580"/>
          <p:cNvSpPr txBox="1"/>
          <p:nvPr/>
        </p:nvSpPr>
        <p:spPr>
          <a:xfrm>
            <a:off x="304800" y="5181600"/>
            <a:ext cx="8610599" cy="14478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581" name="Shape 1581"/>
          <p:cNvSpPr txBox="1">
            <a:spLocks noGrp="1"/>
          </p:cNvSpPr>
          <p:nvPr>
            <p:ph type="title" idx="4294967295"/>
          </p:nvPr>
        </p:nvSpPr>
        <p:spPr>
          <a:xfrm>
            <a:off x="685800" y="5181600"/>
            <a:ext cx="7772400" cy="1600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5400" b="1">
                <a:solidFill>
                  <a:schemeClr val="lt1"/>
                </a:solidFill>
              </a:rPr>
              <a:t>有哪个</a:t>
            </a:r>
            <a:r>
              <a:rPr lang="en-US" sz="5400" b="1" i="0" u="none" strike="noStrike" cap="none" baseline="0">
                <a:solidFill>
                  <a:schemeClr val="lt1"/>
                </a:solidFill>
                <a:latin typeface="Arial"/>
                <a:ea typeface="Arial"/>
                <a:cs typeface="Arial"/>
                <a:sym typeface="Arial"/>
              </a:rPr>
              <a:t> "</a:t>
            </a:r>
            <a:r>
              <a:rPr lang="en-US" sz="5400" b="1">
                <a:solidFill>
                  <a:schemeClr val="lt1"/>
                </a:solidFill>
              </a:rPr>
              <a:t>土地</a:t>
            </a:r>
            <a:r>
              <a:rPr lang="en-US" sz="5400" b="1" i="0" u="none" strike="noStrike" cap="none" baseline="0">
                <a:solidFill>
                  <a:schemeClr val="lt1"/>
                </a:solidFill>
                <a:latin typeface="Arial"/>
                <a:ea typeface="Arial"/>
                <a:cs typeface="Arial"/>
                <a:sym typeface="Arial"/>
              </a:rPr>
              <a:t>" </a:t>
            </a:r>
            <a:r>
              <a:rPr lang="en-US" sz="5400" b="1">
                <a:solidFill>
                  <a:schemeClr val="lt1"/>
                </a:solidFill>
              </a:rPr>
              <a:t>神要</a:t>
            </a:r>
            <a:r>
              <a:rPr lang="en-US" sz="5400" b="1" i="0" u="none" strike="noStrike" cap="none" baseline="0">
                <a:solidFill>
                  <a:schemeClr val="lt1"/>
                </a:solidFill>
                <a:latin typeface="Arial"/>
                <a:ea typeface="Arial"/>
                <a:cs typeface="Arial"/>
                <a:sym typeface="Arial"/>
              </a:rPr>
              <a:t> </a:t>
            </a:r>
            <a:r>
              <a:rPr lang="en-US" sz="5400" b="1">
                <a:solidFill>
                  <a:srgbClr val="FFFF00"/>
                </a:solidFill>
              </a:rPr>
              <a:t>你 </a:t>
            </a:r>
            <a:r>
              <a:rPr lang="en-US" sz="5400" b="1">
                <a:solidFill>
                  <a:schemeClr val="lt1"/>
                </a:solidFill>
              </a:rPr>
              <a:t>购买</a:t>
            </a:r>
            <a:r>
              <a:rPr lang="en-US" sz="5400" b="1" i="0" u="none" strike="noStrike" cap="none" baseline="0">
                <a:solidFill>
                  <a:schemeClr val="lt1"/>
                </a:solidFill>
                <a:latin typeface="Arial"/>
                <a:ea typeface="Arial"/>
                <a:cs typeface="Arial"/>
                <a:sym typeface="Arial"/>
              </a:rPr>
              <a:t>?</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800000"/>
            </a:gs>
            <a:gs pos="100000">
              <a:schemeClr val="dk1"/>
            </a:gs>
          </a:gsLst>
          <a:path path="circle">
            <a:fillToRect l="50000" t="50000" r="50000" b="50000"/>
          </a:path>
          <a:tileRect/>
        </a:gradFill>
        <a:effectLst/>
      </p:bgPr>
    </p:bg>
    <p:spTree>
      <p:nvGrpSpPr>
        <p:cNvPr id="1" name="Shape 50"/>
        <p:cNvGrpSpPr/>
        <p:nvPr/>
      </p:nvGrpSpPr>
      <p:grpSpPr>
        <a:xfrm>
          <a:off x="0" y="0"/>
          <a:ext cx="0" cy="0"/>
          <a:chOff x="0" y="0"/>
          <a:chExt cx="0" cy="0"/>
        </a:xfrm>
      </p:grpSpPr>
      <p:sp>
        <p:nvSpPr>
          <p:cNvPr id="51" name="Shape 51"/>
          <p:cNvSpPr txBox="1"/>
          <p:nvPr/>
        </p:nvSpPr>
        <p:spPr>
          <a:xfrm>
            <a:off x="0" y="368300"/>
            <a:ext cx="9144000" cy="609917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pic>
        <p:nvPicPr>
          <p:cNvPr id="52" name="Shape 52"/>
          <p:cNvPicPr preferRelativeResize="0">
            <a:picLocks noGrp="1"/>
          </p:cNvPicPr>
          <p:nvPr>
            <p:ph type="ctrTitle"/>
          </p:nvPr>
        </p:nvPicPr>
        <p:blipFill rotWithShape="1">
          <a:blip r:embed="rId3">
            <a:alphaModFix/>
          </a:blip>
          <a:srcRect/>
          <a:stretch/>
        </p:blipFill>
        <p:spPr>
          <a:xfrm>
            <a:off x="-49211" y="-36511"/>
            <a:ext cx="9290049" cy="1073150"/>
          </a:xfrm>
          <a:prstGeom prst="rect">
            <a:avLst/>
          </a:prstGeom>
          <a:noFill/>
          <a:ln>
            <a:noFill/>
          </a:ln>
        </p:spPr>
      </p:pic>
      <p:pic>
        <p:nvPicPr>
          <p:cNvPr id="53" name="Shape 53"/>
          <p:cNvPicPr preferRelativeResize="0"/>
          <p:nvPr/>
        </p:nvPicPr>
        <p:blipFill rotWithShape="1">
          <a:blip r:embed="rId4">
            <a:alphaModFix/>
          </a:blip>
          <a:srcRect/>
          <a:stretch/>
        </p:blipFill>
        <p:spPr>
          <a:xfrm>
            <a:off x="-49211" y="2084386"/>
            <a:ext cx="9290049" cy="2139950"/>
          </a:xfrm>
          <a:prstGeom prst="rect">
            <a:avLst/>
          </a:prstGeom>
          <a:noFill/>
          <a:ln>
            <a:noFill/>
          </a:ln>
        </p:spPr>
      </p:pic>
      <p:pic>
        <p:nvPicPr>
          <p:cNvPr id="54" name="Shape 54"/>
          <p:cNvPicPr preferRelativeResize="0"/>
          <p:nvPr/>
        </p:nvPicPr>
        <p:blipFill rotWithShape="1">
          <a:blip r:embed="rId5">
            <a:alphaModFix/>
          </a:blip>
          <a:srcRect/>
          <a:stretch/>
        </p:blipFill>
        <p:spPr>
          <a:xfrm>
            <a:off x="-49211" y="5857875"/>
            <a:ext cx="8937624" cy="1085850"/>
          </a:xfrm>
          <a:prstGeom prst="rect">
            <a:avLst/>
          </a:prstGeom>
          <a:noFill/>
          <a:ln>
            <a:noFill/>
          </a:ln>
        </p:spPr>
      </p:pic>
      <p:sp>
        <p:nvSpPr>
          <p:cNvPr id="55" name="Shape 55"/>
          <p:cNvSpPr txBox="1"/>
          <p:nvPr/>
        </p:nvSpPr>
        <p:spPr>
          <a:xfrm>
            <a:off x="8362950" y="65086"/>
            <a:ext cx="698500" cy="8318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474</a:t>
            </a:r>
          </a:p>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343</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259588"/>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33</a:t>
            </a:r>
          </a:p>
        </p:txBody>
      </p:sp>
    </p:spTree>
    <p:extLst>
      <p:ext uri="{BB962C8B-B14F-4D97-AF65-F5344CB8AC3E}">
        <p14:creationId xmlns:p14="http://schemas.microsoft.com/office/powerpoint/2010/main" val="58673222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34</a:t>
            </a:r>
          </a:p>
        </p:txBody>
      </p:sp>
    </p:spTree>
    <p:extLst>
      <p:ext uri="{BB962C8B-B14F-4D97-AF65-F5344CB8AC3E}">
        <p14:creationId xmlns:p14="http://schemas.microsoft.com/office/powerpoint/2010/main" val="17616434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35</a:t>
            </a:r>
          </a:p>
        </p:txBody>
      </p:sp>
    </p:spTree>
    <p:extLst>
      <p:ext uri="{BB962C8B-B14F-4D97-AF65-F5344CB8AC3E}">
        <p14:creationId xmlns:p14="http://schemas.microsoft.com/office/powerpoint/2010/main" val="147450419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36</a:t>
            </a:r>
          </a:p>
        </p:txBody>
      </p:sp>
    </p:spTree>
    <p:extLst>
      <p:ext uri="{BB962C8B-B14F-4D97-AF65-F5344CB8AC3E}">
        <p14:creationId xmlns:p14="http://schemas.microsoft.com/office/powerpoint/2010/main" val="201708495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85"/>
        <p:cNvGrpSpPr/>
        <p:nvPr/>
      </p:nvGrpSpPr>
      <p:grpSpPr>
        <a:xfrm>
          <a:off x="0" y="0"/>
          <a:ext cx="0" cy="0"/>
          <a:chOff x="0" y="0"/>
          <a:chExt cx="0" cy="0"/>
        </a:xfrm>
      </p:grpSpPr>
      <p:pic>
        <p:nvPicPr>
          <p:cNvPr id="1586" name="Shape 1586"/>
          <p:cNvPicPr preferRelativeResize="0"/>
          <p:nvPr/>
        </p:nvPicPr>
        <p:blipFill rotWithShape="1">
          <a:blip r:embed="rId3">
            <a:alphaModFix/>
          </a:blip>
          <a:srcRect/>
          <a:stretch/>
        </p:blipFill>
        <p:spPr>
          <a:xfrm>
            <a:off x="4416425" y="1447800"/>
            <a:ext cx="4538662" cy="4953000"/>
          </a:xfrm>
          <a:prstGeom prst="rect">
            <a:avLst/>
          </a:prstGeom>
          <a:noFill/>
          <a:ln w="101600" cap="flat" cmpd="sng">
            <a:solidFill>
              <a:schemeClr val="lt1"/>
            </a:solidFill>
            <a:prstDash val="solid"/>
            <a:miter/>
            <a:headEnd type="none" w="med" len="med"/>
            <a:tailEnd type="none" w="med" len="med"/>
          </a:ln>
        </p:spPr>
      </p:pic>
      <p:sp>
        <p:nvSpPr>
          <p:cNvPr id="1587" name="Shape 1587"/>
          <p:cNvSpPr txBox="1"/>
          <p:nvPr/>
        </p:nvSpPr>
        <p:spPr>
          <a:xfrm>
            <a:off x="457200" y="1844675"/>
            <a:ext cx="3581399" cy="3108325"/>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800" b="1"/>
              <a:t>耶利米口述一切的预言给巴录纪录下来读给犹大的首领听</a:t>
            </a:r>
            <a:r>
              <a:rPr lang="en-US" sz="2800" b="1" i="0" u="none" strike="noStrike" cap="none" baseline="0">
                <a:solidFill>
                  <a:srgbClr val="000000"/>
                </a:solidFill>
                <a:latin typeface="Arial"/>
                <a:ea typeface="Arial"/>
                <a:cs typeface="Arial"/>
                <a:sym typeface="Arial"/>
              </a:rPr>
              <a:t>.  </a:t>
            </a:r>
          </a:p>
          <a:p>
            <a:pPr marL="0" marR="0" lvl="0" indent="0" algn="l" rtl="0">
              <a:lnSpc>
                <a:spcPct val="100000"/>
              </a:lnSpc>
              <a:spcBef>
                <a:spcPts val="0"/>
              </a:spcBef>
              <a:spcAft>
                <a:spcPts val="0"/>
              </a:spcAft>
              <a:buNone/>
            </a:pPr>
            <a:endParaRPr sz="2800" b="1" i="0" u="none" strike="noStrike" cap="none" baseline="0">
              <a:solidFill>
                <a:srgbClr val="000000"/>
              </a:solidFill>
              <a:latin typeface="Arial"/>
              <a:ea typeface="Arial"/>
              <a:cs typeface="Arial"/>
              <a:sym typeface="Arial"/>
            </a:endParaRPr>
          </a:p>
        </p:txBody>
      </p:sp>
      <p:sp>
        <p:nvSpPr>
          <p:cNvPr id="1588" name="Shape 1588"/>
          <p:cNvSpPr txBox="1"/>
          <p:nvPr/>
        </p:nvSpPr>
        <p:spPr>
          <a:xfrm>
            <a:off x="1371600" y="5791200"/>
            <a:ext cx="1501775"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400" b="1" i="0" u="none" strike="noStrike" cap="none" baseline="0">
                <a:solidFill>
                  <a:srgbClr val="800000"/>
                </a:solidFill>
                <a:latin typeface="Arial"/>
                <a:ea typeface="Arial"/>
                <a:cs typeface="Arial"/>
                <a:sym typeface="Arial"/>
              </a:rPr>
              <a:t> </a:t>
            </a:r>
            <a:r>
              <a:rPr lang="en-US" sz="2400" b="1">
                <a:solidFill>
                  <a:srgbClr val="800000"/>
                </a:solidFill>
              </a:rPr>
              <a:t>耶</a:t>
            </a:r>
            <a:r>
              <a:rPr lang="en-US" sz="2400" b="1" i="0" u="none" strike="noStrike" cap="none" baseline="0">
                <a:solidFill>
                  <a:srgbClr val="800000"/>
                </a:solidFill>
                <a:latin typeface="Arial"/>
                <a:ea typeface="Arial"/>
                <a:cs typeface="Arial"/>
                <a:sym typeface="Arial"/>
              </a:rPr>
              <a:t> 36:2</a:t>
            </a:r>
          </a:p>
        </p:txBody>
      </p:sp>
      <p:sp>
        <p:nvSpPr>
          <p:cNvPr id="1589" name="Shape 1589"/>
          <p:cNvSpPr txBox="1">
            <a:spLocks noGrp="1"/>
          </p:cNvSpPr>
          <p:nvPr>
            <p:ph type="title"/>
          </p:nvPr>
        </p:nvSpPr>
        <p:spPr>
          <a:xfrm>
            <a:off x="152400" y="228600"/>
            <a:ext cx="8763000" cy="8381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耶利米的信息被纪录</a:t>
            </a:r>
          </a:p>
        </p:txBody>
      </p:sp>
    </p:spTree>
  </p:cSld>
  <p:clrMapOvr>
    <a:masterClrMapping/>
  </p:clrMapOvr>
  <p:transition spd="slow">
    <p:cut/>
  </p:transition>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93"/>
        <p:cNvGrpSpPr/>
        <p:nvPr/>
      </p:nvGrpSpPr>
      <p:grpSpPr>
        <a:xfrm>
          <a:off x="0" y="0"/>
          <a:ext cx="0" cy="0"/>
          <a:chOff x="0" y="0"/>
          <a:chExt cx="0" cy="0"/>
        </a:xfrm>
      </p:grpSpPr>
      <p:pic>
        <p:nvPicPr>
          <p:cNvPr id="1594" name="Shape 1594"/>
          <p:cNvPicPr preferRelativeResize="0"/>
          <p:nvPr/>
        </p:nvPicPr>
        <p:blipFill rotWithShape="1">
          <a:blip r:embed="rId3">
            <a:alphaModFix/>
          </a:blip>
          <a:srcRect/>
          <a:stretch/>
        </p:blipFill>
        <p:spPr>
          <a:xfrm>
            <a:off x="120650" y="152400"/>
            <a:ext cx="4832350" cy="6553200"/>
          </a:xfrm>
          <a:prstGeom prst="rect">
            <a:avLst/>
          </a:prstGeom>
          <a:noFill/>
          <a:ln w="101600" cap="flat" cmpd="sng">
            <a:solidFill>
              <a:schemeClr val="lt1"/>
            </a:solidFill>
            <a:prstDash val="solid"/>
            <a:miter/>
            <a:headEnd type="none" w="med" len="med"/>
            <a:tailEnd type="none" w="med" len="med"/>
          </a:ln>
        </p:spPr>
      </p:pic>
      <p:sp>
        <p:nvSpPr>
          <p:cNvPr id="1595" name="Shape 1595"/>
          <p:cNvSpPr txBox="1"/>
          <p:nvPr/>
        </p:nvSpPr>
        <p:spPr>
          <a:xfrm>
            <a:off x="5029200" y="1524000"/>
            <a:ext cx="3809999" cy="4154487"/>
          </a:xfrm>
          <a:prstGeom prst="rect">
            <a:avLst/>
          </a:prstGeom>
          <a:noFill/>
          <a:ln>
            <a:noFill/>
          </a:ln>
        </p:spPr>
        <p:txBody>
          <a:bodyPr lIns="91425" tIns="45700" rIns="91425" bIns="45700" anchor="t" anchorCtr="0">
            <a:noAutofit/>
          </a:bodyPr>
          <a:lstStyle/>
          <a:p>
            <a:pPr marL="457200" marR="0" lvl="1" indent="0" algn="l" rtl="0">
              <a:lnSpc>
                <a:spcPct val="100000"/>
              </a:lnSpc>
              <a:spcBef>
                <a:spcPts val="0"/>
              </a:spcBef>
              <a:spcAft>
                <a:spcPts val="0"/>
              </a:spcAft>
              <a:buClr>
                <a:schemeClr val="dk1"/>
              </a:buClr>
              <a:buFont typeface="Arial"/>
              <a:buNone/>
            </a:pPr>
            <a:endParaRPr sz="2000" b="1" i="0" u="none" strike="noStrike" cap="none" baseline="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ct val="25000"/>
              <a:buFont typeface="Arial"/>
              <a:buNone/>
            </a:pPr>
            <a:r>
              <a:rPr lang="en-US" sz="2800" b="1" i="0" u="none" strike="noStrike" cap="none" baseline="0">
                <a:solidFill>
                  <a:srgbClr val="000000"/>
                </a:solidFill>
                <a:latin typeface="Arial"/>
                <a:ea typeface="Arial"/>
                <a:cs typeface="Arial"/>
                <a:sym typeface="Arial"/>
              </a:rPr>
              <a:t>	</a:t>
            </a:r>
            <a:r>
              <a:rPr lang="en-US" sz="2800" b="1"/>
              <a:t>约雅敬王烧毁耶利米的书卷</a:t>
            </a:r>
            <a:r>
              <a:rPr lang="en-US" sz="2800" b="1" i="0" u="none" strike="noStrike" cap="none" baseline="0">
                <a:solidFill>
                  <a:srgbClr val="000000"/>
                </a:solidFill>
                <a:latin typeface="Arial"/>
                <a:ea typeface="Arial"/>
                <a:cs typeface="Arial"/>
                <a:sym typeface="Arial"/>
              </a:rPr>
              <a:t>…</a:t>
            </a:r>
          </a:p>
          <a:p>
            <a:pPr marL="342900" marR="0" lvl="0" indent="-342900" algn="l" rtl="0">
              <a:lnSpc>
                <a:spcPct val="100000"/>
              </a:lnSpc>
              <a:spcBef>
                <a:spcPts val="0"/>
              </a:spcBef>
              <a:spcAft>
                <a:spcPts val="0"/>
              </a:spcAft>
              <a:buClr>
                <a:schemeClr val="dk1"/>
              </a:buClr>
              <a:buFont typeface="Arial"/>
              <a:buNone/>
            </a:pPr>
            <a:endParaRPr sz="2800" b="1" i="0" u="none" strike="noStrike" cap="none" baseline="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ct val="25000"/>
              <a:buFont typeface="Arial"/>
              <a:buNone/>
            </a:pPr>
            <a:r>
              <a:rPr lang="en-US" sz="2800" b="1" i="0" u="none" strike="noStrike" cap="none" baseline="0">
                <a:solidFill>
                  <a:srgbClr val="000000"/>
                </a:solidFill>
                <a:latin typeface="Arial"/>
                <a:ea typeface="Arial"/>
                <a:cs typeface="Arial"/>
                <a:sym typeface="Arial"/>
              </a:rPr>
              <a:t>	</a:t>
            </a:r>
            <a:r>
              <a:rPr lang="en-US" sz="2800" b="1"/>
              <a:t>耶利米和巴录再写一份</a:t>
            </a:r>
            <a:r>
              <a:rPr lang="en-US" sz="2800" b="1" i="0" u="none" strike="noStrike" cap="none" baseline="0">
                <a:solidFill>
                  <a:srgbClr val="000000"/>
                </a:solidFill>
                <a:latin typeface="Arial"/>
                <a:ea typeface="Arial"/>
                <a:cs typeface="Arial"/>
                <a:sym typeface="Arial"/>
              </a:rPr>
              <a:t>!</a:t>
            </a:r>
          </a:p>
          <a:p>
            <a:pPr marL="0" marR="0" lvl="0" indent="0" algn="l" rtl="0">
              <a:lnSpc>
                <a:spcPct val="100000"/>
              </a:lnSpc>
              <a:spcBef>
                <a:spcPts val="0"/>
              </a:spcBef>
              <a:spcAft>
                <a:spcPts val="0"/>
              </a:spcAft>
              <a:buNone/>
            </a:pPr>
            <a:endParaRPr sz="2800" b="1" i="0" u="none" strike="noStrike" cap="none" baseline="0">
              <a:solidFill>
                <a:srgbClr val="000000"/>
              </a:solidFill>
              <a:latin typeface="Arial"/>
              <a:ea typeface="Arial"/>
              <a:cs typeface="Arial"/>
              <a:sym typeface="Arial"/>
            </a:endParaRPr>
          </a:p>
        </p:txBody>
      </p:sp>
      <p:sp>
        <p:nvSpPr>
          <p:cNvPr id="1596" name="Shape 1596"/>
          <p:cNvSpPr txBox="1"/>
          <p:nvPr/>
        </p:nvSpPr>
        <p:spPr>
          <a:xfrm>
            <a:off x="152400" y="115886"/>
            <a:ext cx="8991600" cy="93662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597" name="Shape 1597"/>
          <p:cNvSpPr txBox="1"/>
          <p:nvPr/>
        </p:nvSpPr>
        <p:spPr>
          <a:xfrm>
            <a:off x="6643686" y="5857875"/>
            <a:ext cx="2341562" cy="523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800" b="1">
                <a:solidFill>
                  <a:srgbClr val="800000"/>
                </a:solidFill>
              </a:rPr>
              <a:t>耶</a:t>
            </a:r>
            <a:r>
              <a:rPr lang="en-US" sz="2800" b="1" i="0" u="none" strike="noStrike" cap="none" baseline="0">
                <a:solidFill>
                  <a:srgbClr val="800000"/>
                </a:solidFill>
                <a:latin typeface="Arial"/>
                <a:ea typeface="Arial"/>
                <a:cs typeface="Arial"/>
                <a:sym typeface="Arial"/>
              </a:rPr>
              <a:t> 36:21-23</a:t>
            </a:r>
          </a:p>
        </p:txBody>
      </p:sp>
      <p:sp>
        <p:nvSpPr>
          <p:cNvPr id="1598" name="Shape 1598"/>
          <p:cNvSpPr txBox="1">
            <a:spLocks noGrp="1"/>
          </p:cNvSpPr>
          <p:nvPr>
            <p:ph type="title"/>
          </p:nvPr>
        </p:nvSpPr>
        <p:spPr>
          <a:xfrm>
            <a:off x="5029200" y="76200"/>
            <a:ext cx="3806824" cy="13715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b="1">
                <a:solidFill>
                  <a:schemeClr val="dk1"/>
                </a:solidFill>
                <a:latin typeface="Arial"/>
                <a:ea typeface="Arial"/>
                <a:cs typeface="Arial"/>
                <a:sym typeface="Arial"/>
              </a:rPr>
              <a:t>王的反应</a:t>
            </a:r>
          </a:p>
        </p:txBody>
      </p:sp>
    </p:spTree>
  </p:cSld>
  <p:clrMapOvr>
    <a:masterClrMapping/>
  </p:clrMapOvr>
  <p:transition spd="slow">
    <p:cu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37</a:t>
            </a:r>
          </a:p>
        </p:txBody>
      </p:sp>
    </p:spTree>
    <p:extLst>
      <p:ext uri="{BB962C8B-B14F-4D97-AF65-F5344CB8AC3E}">
        <p14:creationId xmlns:p14="http://schemas.microsoft.com/office/powerpoint/2010/main" val="169574834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03"/>
        <p:cNvGrpSpPr/>
        <p:nvPr/>
      </p:nvGrpSpPr>
      <p:grpSpPr>
        <a:xfrm>
          <a:off x="0" y="0"/>
          <a:ext cx="0" cy="0"/>
          <a:chOff x="0" y="0"/>
          <a:chExt cx="0" cy="0"/>
        </a:xfrm>
      </p:grpSpPr>
      <p:pic>
        <p:nvPicPr>
          <p:cNvPr id="1604" name="Shape 1604"/>
          <p:cNvPicPr preferRelativeResize="0">
            <a:picLocks noGrp="1"/>
          </p:cNvPicPr>
          <p:nvPr>
            <p:ph type="body" idx="1"/>
          </p:nvPr>
        </p:nvPicPr>
        <p:blipFill rotWithShape="1">
          <a:blip r:embed="rId3">
            <a:alphaModFix/>
          </a:blip>
          <a:srcRect/>
          <a:stretch/>
        </p:blipFill>
        <p:spPr>
          <a:xfrm>
            <a:off x="76200" y="76200"/>
            <a:ext cx="4724400" cy="6718299"/>
          </a:xfrm>
          <a:prstGeom prst="rect">
            <a:avLst/>
          </a:prstGeom>
          <a:noFill/>
          <a:ln w="101600" cap="flat" cmpd="sng">
            <a:solidFill>
              <a:srgbClr val="ADBEC6"/>
            </a:solidFill>
            <a:prstDash val="solid"/>
            <a:miter/>
            <a:headEnd type="none" w="med" len="med"/>
            <a:tailEnd type="none" w="med" len="med"/>
          </a:ln>
        </p:spPr>
      </p:pic>
      <p:sp>
        <p:nvSpPr>
          <p:cNvPr id="1605" name="Shape 1605"/>
          <p:cNvSpPr txBox="1"/>
          <p:nvPr/>
        </p:nvSpPr>
        <p:spPr>
          <a:xfrm>
            <a:off x="4800600" y="1295400"/>
            <a:ext cx="4343400" cy="52625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a:t>敌人诬告耶利米投敌于巴比伦所以被下在监牢里</a:t>
            </a:r>
            <a:r>
              <a:rPr lang="en-US" sz="2400" b="1" i="0" u="none" strike="noStrike" cap="none" baseline="0">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endParaRPr sz="2400" b="1" i="0" u="none" strike="noStrike" cap="none" baseline="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400" b="1"/>
              <a:t>西底家王召他</a:t>
            </a:r>
            <a:r>
              <a:rPr lang="en-US" sz="2400" b="1" i="0" u="none" strike="noStrike" cap="none" baseline="0">
                <a:solidFill>
                  <a:srgbClr val="000000"/>
                </a:solidFill>
                <a:latin typeface="Arial"/>
                <a:ea typeface="Arial"/>
                <a:cs typeface="Arial"/>
                <a:sym typeface="Arial"/>
              </a:rPr>
              <a:t>, </a:t>
            </a:r>
            <a:r>
              <a:rPr lang="en-US" sz="2400" b="1"/>
              <a:t>却不听他的信息</a:t>
            </a:r>
            <a:r>
              <a:rPr lang="en-US" sz="2400" b="1" i="0" u="none" strike="noStrike" cap="none" baseline="0">
                <a:solidFill>
                  <a:srgbClr val="000000"/>
                </a:solidFill>
                <a:latin typeface="Arial"/>
                <a:ea typeface="Arial"/>
                <a:cs typeface="Arial"/>
                <a:sym typeface="Arial"/>
              </a:rPr>
              <a:t>, "</a:t>
            </a:r>
            <a:r>
              <a:rPr lang="en-US" sz="2400" b="1"/>
              <a:t>巴比伦人会来</a:t>
            </a:r>
            <a:r>
              <a:rPr lang="en-US" sz="2400" b="1" i="0" u="none" strike="noStrike" cap="none" baseline="0">
                <a:solidFill>
                  <a:srgbClr val="000000"/>
                </a:solidFill>
                <a:latin typeface="Arial"/>
                <a:ea typeface="Arial"/>
                <a:cs typeface="Arial"/>
                <a:sym typeface="Arial"/>
              </a:rPr>
              <a:t>! </a:t>
            </a:r>
            <a:r>
              <a:rPr lang="en-US" sz="2400" b="1"/>
              <a:t>投降</a:t>
            </a:r>
            <a:r>
              <a:rPr lang="en-US" sz="2400" b="1" i="0" u="none" strike="noStrike" cap="none" baseline="0">
                <a:solidFill>
                  <a:srgbClr val="000000"/>
                </a:solidFill>
                <a:latin typeface="Arial"/>
                <a:ea typeface="Arial"/>
                <a:cs typeface="Arial"/>
                <a:sym typeface="Arial"/>
              </a:rPr>
              <a:t>!"</a:t>
            </a:r>
          </a:p>
          <a:p>
            <a:pPr marL="0" marR="0" lvl="0" indent="0" algn="l" rtl="0">
              <a:lnSpc>
                <a:spcPct val="100000"/>
              </a:lnSpc>
              <a:spcBef>
                <a:spcPts val="0"/>
              </a:spcBef>
              <a:spcAft>
                <a:spcPts val="0"/>
              </a:spcAft>
              <a:buClr>
                <a:schemeClr val="dk1"/>
              </a:buClr>
              <a:buFont typeface="Arial"/>
              <a:buNone/>
            </a:pPr>
            <a:endParaRPr sz="2400" b="1" i="0" u="none" strike="noStrike" cap="none" baseline="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400" b="1"/>
              <a:t>他之后被投进淤泥牢狱中</a:t>
            </a:r>
            <a:r>
              <a:rPr lang="en-US" sz="2400" b="1" i="0" u="none" strike="noStrike" cap="none" baseline="0">
                <a:solidFill>
                  <a:srgbClr val="000000"/>
                </a:solidFill>
                <a:latin typeface="Arial"/>
                <a:ea typeface="Arial"/>
                <a:cs typeface="Arial"/>
                <a:sym typeface="Arial"/>
              </a:rPr>
              <a:t>. </a:t>
            </a:r>
            <a:r>
              <a:rPr lang="en-US" sz="2400" b="1"/>
              <a:t>以伯米勒向王求情，释放耶利米</a:t>
            </a:r>
            <a:r>
              <a:rPr lang="en-US" sz="2400" b="1" i="0" u="none" strike="noStrike" cap="none" baseline="0">
                <a:solidFill>
                  <a:srgbClr val="000000"/>
                </a:solidFill>
                <a:latin typeface="Arial"/>
                <a:ea typeface="Arial"/>
                <a:cs typeface="Arial"/>
                <a:sym typeface="Arial"/>
              </a:rPr>
              <a:t>.</a:t>
            </a:r>
          </a:p>
        </p:txBody>
      </p:sp>
      <p:sp>
        <p:nvSpPr>
          <p:cNvPr id="1606" name="Shape 1606"/>
          <p:cNvSpPr txBox="1"/>
          <p:nvPr/>
        </p:nvSpPr>
        <p:spPr>
          <a:xfrm>
            <a:off x="7500936" y="6305550"/>
            <a:ext cx="1411287" cy="4000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000" b="1">
                <a:solidFill>
                  <a:srgbClr val="800000"/>
                </a:solidFill>
              </a:rPr>
              <a:t>耶</a:t>
            </a:r>
            <a:r>
              <a:rPr lang="en-US" sz="2000" b="1" i="0" u="none" strike="noStrike" cap="none" baseline="0">
                <a:solidFill>
                  <a:srgbClr val="800000"/>
                </a:solidFill>
                <a:latin typeface="Arial"/>
                <a:ea typeface="Arial"/>
                <a:cs typeface="Arial"/>
                <a:sym typeface="Arial"/>
              </a:rPr>
              <a:t> 37–38</a:t>
            </a:r>
          </a:p>
        </p:txBody>
      </p:sp>
      <p:sp>
        <p:nvSpPr>
          <p:cNvPr id="1607" name="Shape 1607"/>
          <p:cNvSpPr txBox="1"/>
          <p:nvPr/>
        </p:nvSpPr>
        <p:spPr>
          <a:xfrm>
            <a:off x="539750" y="6453187"/>
            <a:ext cx="4202112" cy="2301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900" b="1" i="0" u="none" strike="noStrike" cap="none" baseline="0">
                <a:solidFill>
                  <a:srgbClr val="000000"/>
                </a:solidFill>
                <a:latin typeface="Arial"/>
                <a:ea typeface="Arial"/>
                <a:cs typeface="Arial"/>
                <a:sym typeface="Arial"/>
              </a:rPr>
              <a:t>Picture Source: The Children's Bible in 365 stories, Lion Publishing, 1985</a:t>
            </a:r>
          </a:p>
        </p:txBody>
      </p:sp>
      <p:sp>
        <p:nvSpPr>
          <p:cNvPr id="1608" name="Shape 1608"/>
          <p:cNvSpPr txBox="1">
            <a:spLocks noGrp="1"/>
          </p:cNvSpPr>
          <p:nvPr>
            <p:ph type="title"/>
          </p:nvPr>
        </p:nvSpPr>
        <p:spPr>
          <a:xfrm>
            <a:off x="714375" y="-142875"/>
            <a:ext cx="7772400" cy="1143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耶利米下在监牢里</a:t>
            </a:r>
          </a:p>
        </p:txBody>
      </p:sp>
    </p:spTree>
  </p:cSld>
  <p:clrMapOvr>
    <a:masterClrMapping/>
  </p:clrMapOvr>
  <p:transition spd="slow">
    <p:cut/>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38</a:t>
            </a:r>
          </a:p>
        </p:txBody>
      </p:sp>
    </p:spTree>
    <p:extLst>
      <p:ext uri="{BB962C8B-B14F-4D97-AF65-F5344CB8AC3E}">
        <p14:creationId xmlns:p14="http://schemas.microsoft.com/office/powerpoint/2010/main" val="65806530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39</a:t>
            </a:r>
          </a:p>
        </p:txBody>
      </p:sp>
    </p:spTree>
    <p:extLst>
      <p:ext uri="{BB962C8B-B14F-4D97-AF65-F5344CB8AC3E}">
        <p14:creationId xmlns:p14="http://schemas.microsoft.com/office/powerpoint/2010/main" val="2203591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pic>
        <p:nvPicPr>
          <p:cNvPr id="173" name="Shape 173"/>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74" name="Shape 174"/>
          <p:cNvSpPr txBox="1">
            <a:spLocks noGrp="1"/>
          </p:cNvSpPr>
          <p:nvPr>
            <p:ph type="title" idx="4294967295"/>
          </p:nvPr>
        </p:nvSpPr>
        <p:spPr>
          <a:xfrm>
            <a:off x="5257800" y="914400"/>
            <a:ext cx="3657600" cy="8381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6000" b="0" i="0" u="sng" strike="noStrike" cap="none" baseline="0">
                <a:solidFill>
                  <a:schemeClr val="lt1"/>
                </a:solidFill>
                <a:latin typeface="Arial"/>
                <a:ea typeface="Arial"/>
                <a:cs typeface="Arial"/>
                <a:sym typeface="Arial"/>
              </a:rPr>
              <a:t>概要</a:t>
            </a:r>
          </a:p>
        </p:txBody>
      </p:sp>
      <p:pic>
        <p:nvPicPr>
          <p:cNvPr id="175" name="Shape 175"/>
          <p:cNvPicPr preferRelativeResize="0"/>
          <p:nvPr/>
        </p:nvPicPr>
        <p:blipFill rotWithShape="1">
          <a:blip r:embed="rId4">
            <a:alphaModFix/>
          </a:blip>
          <a:srcRect/>
          <a:stretch/>
        </p:blipFill>
        <p:spPr>
          <a:xfrm>
            <a:off x="0" y="0"/>
            <a:ext cx="5257799" cy="6858000"/>
          </a:xfrm>
          <a:prstGeom prst="rect">
            <a:avLst/>
          </a:prstGeom>
          <a:noFill/>
          <a:ln>
            <a:noFill/>
          </a:ln>
        </p:spPr>
      </p:pic>
      <p:sp>
        <p:nvSpPr>
          <p:cNvPr id="176" name="Shape 176"/>
          <p:cNvSpPr txBox="1"/>
          <p:nvPr/>
        </p:nvSpPr>
        <p:spPr>
          <a:xfrm>
            <a:off x="5257800" y="2362200"/>
            <a:ext cx="3886200" cy="2590800"/>
          </a:xfrm>
          <a:prstGeom prst="rect">
            <a:avLst/>
          </a:prstGeom>
          <a:noFill/>
          <a:ln>
            <a:noFill/>
          </a:ln>
        </p:spPr>
        <p:txBody>
          <a:bodyPr lIns="91425" tIns="45700" rIns="91425" bIns="45700" anchor="t" anchorCtr="0">
            <a:noAutofit/>
          </a:bodyPr>
          <a:lstStyle/>
          <a:p>
            <a:pPr marL="514350" marR="0" lvl="0" indent="-514350" algn="ctr" rtl="0">
              <a:lnSpc>
                <a:spcPct val="100000"/>
              </a:lnSpc>
              <a:spcBef>
                <a:spcPts val="0"/>
              </a:spcBef>
              <a:spcAft>
                <a:spcPts val="0"/>
              </a:spcAft>
              <a:buClr>
                <a:srgbClr val="FFFFFF"/>
              </a:buClr>
              <a:buSzPct val="100000"/>
              <a:buFont typeface="Times New Roman"/>
              <a:buAutoNum type="arabicPeriod"/>
            </a:pPr>
            <a:r>
              <a:rPr lang="en-US" sz="4000" b="0" i="0" u="none" strike="noStrike" cap="none" baseline="0" dirty="0" err="1">
                <a:solidFill>
                  <a:srgbClr val="FFFFFF"/>
                </a:solidFill>
                <a:latin typeface="Arial"/>
                <a:ea typeface="Arial"/>
                <a:cs typeface="Arial"/>
                <a:sym typeface="Arial"/>
              </a:rPr>
              <a:t>背景</a:t>
            </a:r>
            <a:endParaRPr lang="en-US" sz="4000" b="0" i="0" u="none" strike="noStrike" cap="none" baseline="0" dirty="0">
              <a:solidFill>
                <a:srgbClr val="FFFFFF"/>
              </a:solidFill>
              <a:latin typeface="Arial"/>
              <a:ea typeface="Arial"/>
              <a:cs typeface="Arial"/>
              <a:sym typeface="Arial"/>
            </a:endParaRPr>
          </a:p>
          <a:p>
            <a:pPr marL="514350" marR="0" lvl="0" indent="-514350" algn="ctr" rtl="0">
              <a:lnSpc>
                <a:spcPct val="100000"/>
              </a:lnSpc>
              <a:spcBef>
                <a:spcPts val="800"/>
              </a:spcBef>
              <a:spcAft>
                <a:spcPts val="0"/>
              </a:spcAft>
              <a:buClr>
                <a:srgbClr val="FFFFFF"/>
              </a:buClr>
              <a:buSzPct val="100000"/>
              <a:buFont typeface="Times New Roman"/>
              <a:buAutoNum type="arabicPeriod"/>
            </a:pPr>
            <a:r>
              <a:rPr lang="en-US" sz="4000" b="0" i="0" u="none" strike="noStrike" cap="none" baseline="0" dirty="0" err="1">
                <a:solidFill>
                  <a:srgbClr val="FFFFFF"/>
                </a:solidFill>
                <a:latin typeface="Arial"/>
                <a:ea typeface="Arial"/>
                <a:cs typeface="Arial"/>
                <a:sym typeface="Arial"/>
              </a:rPr>
              <a:t>纲要</a:t>
            </a:r>
            <a:endParaRPr lang="en-US" sz="4000" b="0" i="0" u="none" strike="noStrike" cap="none" baseline="0" dirty="0">
              <a:solidFill>
                <a:srgbClr val="FFFFFF"/>
              </a:solidFill>
              <a:latin typeface="Arial"/>
              <a:ea typeface="Arial"/>
              <a:cs typeface="Arial"/>
              <a:sym typeface="Arial"/>
            </a:endParaRPr>
          </a:p>
          <a:p>
            <a:pPr marL="514350" marR="0" lvl="0" indent="-514350" algn="ctr" rtl="0">
              <a:lnSpc>
                <a:spcPct val="100000"/>
              </a:lnSpc>
              <a:spcBef>
                <a:spcPts val="800"/>
              </a:spcBef>
              <a:spcAft>
                <a:spcPts val="0"/>
              </a:spcAft>
              <a:buClr>
                <a:srgbClr val="FFFFFF"/>
              </a:buClr>
              <a:buSzPct val="100000"/>
              <a:buFont typeface="Times New Roman"/>
              <a:buAutoNum type="arabicPeriod"/>
            </a:pPr>
            <a:r>
              <a:rPr lang="en-US" sz="4000" b="0" i="0" u="none" strike="noStrike" cap="none" baseline="0" dirty="0" err="1">
                <a:solidFill>
                  <a:srgbClr val="FFFFFF"/>
                </a:solidFill>
                <a:latin typeface="Arial"/>
                <a:ea typeface="Arial"/>
                <a:cs typeface="Arial"/>
                <a:sym typeface="Arial"/>
              </a:rPr>
              <a:t>应用</a:t>
            </a:r>
            <a:endParaRPr lang="en-US" sz="4000" b="0" i="0" u="none" strike="noStrike" cap="none" baseline="0" dirty="0">
              <a:solidFill>
                <a:srgbClr val="FFFFFF"/>
              </a:solidFill>
              <a:latin typeface="Arial"/>
              <a:ea typeface="Arial"/>
              <a:cs typeface="Arial"/>
              <a:sym typeface="Arial"/>
            </a:endParaRPr>
          </a:p>
        </p:txBody>
      </p:sp>
    </p:spTree>
  </p:cSld>
  <p:clrMapOvr>
    <a:masterClrMapping/>
  </p:clrMapOvr>
  <p:transition spd="slow">
    <p:cut/>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13"/>
        <p:cNvGrpSpPr/>
        <p:nvPr/>
      </p:nvGrpSpPr>
      <p:grpSpPr>
        <a:xfrm>
          <a:off x="0" y="0"/>
          <a:ext cx="0" cy="0"/>
          <a:chOff x="0" y="0"/>
          <a:chExt cx="0" cy="0"/>
        </a:xfrm>
      </p:grpSpPr>
      <p:sp>
        <p:nvSpPr>
          <p:cNvPr id="1614" name="Shape 1614"/>
          <p:cNvSpPr txBox="1">
            <a:spLocks noGrp="1"/>
          </p:cNvSpPr>
          <p:nvPr>
            <p:ph type="title"/>
          </p:nvPr>
        </p:nvSpPr>
        <p:spPr>
          <a:xfrm>
            <a:off x="785812" y="214312"/>
            <a:ext cx="7662862" cy="7239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耶路撒冷亡国</a:t>
            </a:r>
            <a:r>
              <a:rPr lang="en-US" sz="3600" b="1" i="0" u="none" strike="noStrike" cap="none" baseline="0">
                <a:solidFill>
                  <a:schemeClr val="dk1"/>
                </a:solidFill>
                <a:latin typeface="Arial"/>
                <a:ea typeface="Arial"/>
                <a:cs typeface="Arial"/>
                <a:sym typeface="Arial"/>
              </a:rPr>
              <a:t> … </a:t>
            </a:r>
            <a:r>
              <a:rPr lang="en-US" sz="3600" b="1">
                <a:solidFill>
                  <a:schemeClr val="dk1"/>
                </a:solidFill>
                <a:latin typeface="Arial"/>
                <a:ea typeface="Arial"/>
                <a:cs typeface="Arial"/>
                <a:sym typeface="Arial"/>
              </a:rPr>
              <a:t>必然成就</a:t>
            </a:r>
            <a:r>
              <a:rPr lang="en-US" sz="3600" b="1" i="0" u="none" strike="noStrike" cap="none" baseline="0">
                <a:solidFill>
                  <a:schemeClr val="dk1"/>
                </a:solidFill>
                <a:latin typeface="Arial"/>
                <a:ea typeface="Arial"/>
                <a:cs typeface="Arial"/>
                <a:sym typeface="Arial"/>
              </a:rPr>
              <a:t>!!</a:t>
            </a:r>
          </a:p>
        </p:txBody>
      </p:sp>
      <p:pic>
        <p:nvPicPr>
          <p:cNvPr id="1615" name="Shape 1615"/>
          <p:cNvPicPr preferRelativeResize="0"/>
          <p:nvPr/>
        </p:nvPicPr>
        <p:blipFill rotWithShape="1">
          <a:blip r:embed="rId3">
            <a:alphaModFix/>
          </a:blip>
          <a:srcRect/>
          <a:stretch/>
        </p:blipFill>
        <p:spPr>
          <a:xfrm>
            <a:off x="1001712" y="1714500"/>
            <a:ext cx="3338511" cy="4281486"/>
          </a:xfrm>
          <a:prstGeom prst="rect">
            <a:avLst/>
          </a:prstGeom>
          <a:noFill/>
          <a:ln w="101600" cap="flat" cmpd="sng">
            <a:solidFill>
              <a:schemeClr val="lt1"/>
            </a:solidFill>
            <a:prstDash val="solid"/>
            <a:miter/>
            <a:headEnd type="none" w="med" len="med"/>
            <a:tailEnd type="none" w="med" len="med"/>
          </a:ln>
        </p:spPr>
      </p:pic>
      <p:sp>
        <p:nvSpPr>
          <p:cNvPr id="1616" name="Shape 1616"/>
          <p:cNvSpPr txBox="1"/>
          <p:nvPr/>
        </p:nvSpPr>
        <p:spPr>
          <a:xfrm>
            <a:off x="8008936" y="6019800"/>
            <a:ext cx="982661" cy="4000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800000"/>
              </a:buClr>
              <a:buSzPct val="25000"/>
              <a:buFont typeface="Arial"/>
              <a:buNone/>
            </a:pPr>
            <a:r>
              <a:rPr lang="en-US" sz="2000" b="1">
                <a:solidFill>
                  <a:srgbClr val="800000"/>
                </a:solidFill>
              </a:rPr>
              <a:t>耶</a:t>
            </a:r>
            <a:r>
              <a:rPr lang="en-US" sz="2000" b="1" i="0" u="none" strike="noStrike" cap="none" baseline="0">
                <a:solidFill>
                  <a:srgbClr val="800000"/>
                </a:solidFill>
                <a:latin typeface="Arial"/>
                <a:ea typeface="Arial"/>
                <a:cs typeface="Arial"/>
                <a:sym typeface="Arial"/>
              </a:rPr>
              <a:t> 39</a:t>
            </a:r>
          </a:p>
        </p:txBody>
      </p:sp>
      <p:pic>
        <p:nvPicPr>
          <p:cNvPr id="1617" name="Shape 1617"/>
          <p:cNvPicPr preferRelativeResize="0"/>
          <p:nvPr/>
        </p:nvPicPr>
        <p:blipFill rotWithShape="1">
          <a:blip r:embed="rId4">
            <a:alphaModFix/>
          </a:blip>
          <a:srcRect t="14764" b="7381"/>
          <a:stretch/>
        </p:blipFill>
        <p:spPr>
          <a:xfrm>
            <a:off x="4716462" y="1717675"/>
            <a:ext cx="3284536" cy="4283075"/>
          </a:xfrm>
          <a:prstGeom prst="rect">
            <a:avLst/>
          </a:prstGeom>
          <a:noFill/>
          <a:ln w="101600" cap="flat" cmpd="sng">
            <a:solidFill>
              <a:schemeClr val="lt1"/>
            </a:solidFill>
            <a:prstDash val="solid"/>
            <a:miter/>
            <a:headEnd type="none" w="med" len="med"/>
            <a:tailEnd type="none" w="med" len="med"/>
          </a:ln>
        </p:spPr>
      </p:pic>
    </p:spTree>
  </p:cSld>
  <p:clrMapOvr>
    <a:masterClrMapping/>
  </p:clrMapOvr>
  <p:transition spd="slow">
    <p:cut/>
  </p:transition>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36"/>
        <p:cNvGrpSpPr/>
        <p:nvPr/>
      </p:nvGrpSpPr>
      <p:grpSpPr>
        <a:xfrm>
          <a:off x="0" y="0"/>
          <a:ext cx="0" cy="0"/>
          <a:chOff x="0" y="0"/>
          <a:chExt cx="0" cy="0"/>
        </a:xfrm>
      </p:grpSpPr>
      <p:sp>
        <p:nvSpPr>
          <p:cNvPr id="737" name="Shape 737"/>
          <p:cNvSpPr txBox="1">
            <a:spLocks noGrp="1"/>
          </p:cNvSpPr>
          <p:nvPr>
            <p:ph type="title" idx="4294967295"/>
          </p:nvPr>
        </p:nvSpPr>
        <p:spPr>
          <a:xfrm>
            <a:off x="0" y="228600"/>
            <a:ext cx="8534400"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7B9899"/>
              </a:buClr>
              <a:buSzPct val="25000"/>
              <a:buFont typeface="Georgia"/>
              <a:buNone/>
            </a:pPr>
            <a:r>
              <a:rPr lang="en-US" sz="3300" b="0" i="0" u="none" strike="noStrike" cap="none" baseline="0">
                <a:solidFill>
                  <a:srgbClr val="7B9899"/>
                </a:solidFill>
                <a:latin typeface="Georgia"/>
                <a:ea typeface="Georgia"/>
                <a:cs typeface="Georgia"/>
                <a:sym typeface="Georgia"/>
              </a:rPr>
              <a:t>Book Chart</a:t>
            </a:r>
          </a:p>
        </p:txBody>
      </p:sp>
      <p:graphicFrame>
        <p:nvGraphicFramePr>
          <p:cNvPr id="738" name="Shape 738"/>
          <p:cNvGraphicFramePr/>
          <p:nvPr/>
        </p:nvGraphicFramePr>
        <p:xfrm>
          <a:off x="0" y="522618"/>
          <a:ext cx="9143925" cy="5921325"/>
        </p:xfrm>
        <a:graphic>
          <a:graphicData uri="http://schemas.openxmlformats.org/drawingml/2006/table">
            <a:tbl>
              <a:tblPr>
                <a:noFill/>
                <a:tableStyleId>{B259300C-C1AC-470C-8701-F8695383D296}</a:tableStyleId>
              </a:tblPr>
              <a:tblGrid>
                <a:gridCol w="1420800">
                  <a:extLst>
                    <a:ext uri="{9D8B030D-6E8A-4147-A177-3AD203B41FA5}">
                      <a16:colId xmlns="" xmlns:a16="http://schemas.microsoft.com/office/drawing/2014/main" val="20000"/>
                    </a:ext>
                  </a:extLst>
                </a:gridCol>
                <a:gridCol w="531800">
                  <a:extLst>
                    <a:ext uri="{9D8B030D-6E8A-4147-A177-3AD203B41FA5}">
                      <a16:colId xmlns="" xmlns:a16="http://schemas.microsoft.com/office/drawing/2014/main" val="20001"/>
                    </a:ext>
                  </a:extLst>
                </a:gridCol>
                <a:gridCol w="622300">
                  <a:extLst>
                    <a:ext uri="{9D8B030D-6E8A-4147-A177-3AD203B41FA5}">
                      <a16:colId xmlns="" xmlns:a16="http://schemas.microsoft.com/office/drawing/2014/main" val="20002"/>
                    </a:ext>
                  </a:extLst>
                </a:gridCol>
                <a:gridCol w="887400">
                  <a:extLst>
                    <a:ext uri="{9D8B030D-6E8A-4147-A177-3AD203B41FA5}">
                      <a16:colId xmlns="" xmlns:a16="http://schemas.microsoft.com/office/drawing/2014/main" val="20003"/>
                    </a:ext>
                  </a:extLst>
                </a:gridCol>
                <a:gridCol w="798500">
                  <a:extLst>
                    <a:ext uri="{9D8B030D-6E8A-4147-A177-3AD203B41FA5}">
                      <a16:colId xmlns="" xmlns:a16="http://schemas.microsoft.com/office/drawing/2014/main" val="20004"/>
                    </a:ext>
                  </a:extLst>
                </a:gridCol>
                <a:gridCol w="725475">
                  <a:extLst>
                    <a:ext uri="{9D8B030D-6E8A-4147-A177-3AD203B41FA5}">
                      <a16:colId xmlns="" xmlns:a16="http://schemas.microsoft.com/office/drawing/2014/main" val="20005"/>
                    </a:ext>
                  </a:extLst>
                </a:gridCol>
                <a:gridCol w="831850">
                  <a:extLst>
                    <a:ext uri="{9D8B030D-6E8A-4147-A177-3AD203B41FA5}">
                      <a16:colId xmlns="" xmlns:a16="http://schemas.microsoft.com/office/drawing/2014/main" val="20006"/>
                    </a:ext>
                  </a:extLst>
                </a:gridCol>
                <a:gridCol w="833425">
                  <a:extLst>
                    <a:ext uri="{9D8B030D-6E8A-4147-A177-3AD203B41FA5}">
                      <a16:colId xmlns="" xmlns:a16="http://schemas.microsoft.com/office/drawing/2014/main" val="20007"/>
                    </a:ext>
                  </a:extLst>
                </a:gridCol>
                <a:gridCol w="831850">
                  <a:extLst>
                    <a:ext uri="{9D8B030D-6E8A-4147-A177-3AD203B41FA5}">
                      <a16:colId xmlns="" xmlns:a16="http://schemas.microsoft.com/office/drawing/2014/main" val="20008"/>
                    </a:ext>
                  </a:extLst>
                </a:gridCol>
                <a:gridCol w="828675">
                  <a:extLst>
                    <a:ext uri="{9D8B030D-6E8A-4147-A177-3AD203B41FA5}">
                      <a16:colId xmlns="" xmlns:a16="http://schemas.microsoft.com/office/drawing/2014/main" val="20009"/>
                    </a:ext>
                  </a:extLst>
                </a:gridCol>
                <a:gridCol w="831850">
                  <a:extLst>
                    <a:ext uri="{9D8B030D-6E8A-4147-A177-3AD203B41FA5}">
                      <a16:colId xmlns="" xmlns:a16="http://schemas.microsoft.com/office/drawing/2014/main" val="20010"/>
                    </a:ext>
                  </a:extLst>
                </a:gridCol>
              </a:tblGrid>
              <a:tr h="1060450">
                <a:tc gridSpan="11">
                  <a:txBody>
                    <a:bodyPr/>
                    <a:lstStyle/>
                    <a:p>
                      <a:pPr marL="0" marR="0" lvl="0" indent="0" algn="ctr" rtl="0">
                        <a:lnSpc>
                          <a:spcPct val="100000"/>
                        </a:lnSpc>
                        <a:spcBef>
                          <a:spcPts val="0"/>
                        </a:spcBef>
                        <a:spcAft>
                          <a:spcPts val="0"/>
                        </a:spcAft>
                        <a:buClr>
                          <a:schemeClr val="lt1"/>
                        </a:buClr>
                        <a:buSzPct val="25000"/>
                        <a:buFont typeface="Arial"/>
                        <a:buNone/>
                      </a:pPr>
                      <a:r>
                        <a:rPr lang="zh-CN" altLang="en-US" sz="2800" b="1" dirty="0">
                          <a:solidFill>
                            <a:schemeClr val="lt1"/>
                          </a:solidFill>
                        </a:rPr>
                        <a:t>应得的被掳与不配得的修复</a:t>
                      </a:r>
                      <a:endParaRPr lang="en-US" sz="2800" b="1" i="0" u="none" strike="noStrike" cap="none" baseline="0" dirty="0">
                        <a:solidFill>
                          <a:schemeClr val="lt1"/>
                        </a:solidFill>
                        <a:latin typeface="+mn-lt"/>
                        <a:ea typeface="Arial"/>
                        <a:cs typeface="Arial"/>
                        <a:sym typeface="Arial"/>
                      </a:endParaRPr>
                    </a:p>
                  </a:txBody>
                  <a:tcPr marL="0" marR="0" marT="45725" marB="45725" anchor="ctr" anchorCtr="1">
                    <a:lnL w="28575"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603250">
                <a:tc>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耶利米的呼召</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犹大应得的审判</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各国应得的审判</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耶路撒冷亡国</a:t>
                      </a:r>
                      <a:endParaRPr lang="en-US" b="1" dirty="0">
                        <a:solidFill>
                          <a:schemeClr val="dk1"/>
                        </a:solidFill>
                      </a:endParaRP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1"/>
                  </a:ext>
                </a:extLst>
              </a:tr>
              <a:tr h="71755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1 </a:t>
                      </a:r>
                      <a:r>
                        <a:rPr lang="en-US" sz="1600" b="1">
                          <a:solidFill>
                            <a:schemeClr val="dk1"/>
                          </a:solidFill>
                        </a:rPr>
                        <a:t>章</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2–45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46–51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52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2"/>
                  </a:ext>
                </a:extLst>
              </a:tr>
              <a:tr h="70960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委 任</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谴责 与</a:t>
                      </a:r>
                      <a:r>
                        <a:rPr lang="en-US" sz="1600" b="1" i="0" u="none" strike="noStrike" cap="none" baseline="0">
                          <a:solidFill>
                            <a:schemeClr val="dk1"/>
                          </a:solidFill>
                          <a:latin typeface="Arial"/>
                          <a:ea typeface="Arial"/>
                          <a:cs typeface="Arial"/>
                          <a:sym typeface="Arial"/>
                        </a:rPr>
                        <a:t> </a:t>
                      </a:r>
                      <a:r>
                        <a:rPr lang="en-US" sz="1600" b="1">
                          <a:solidFill>
                            <a:schemeClr val="dk1"/>
                          </a:solidFill>
                        </a:rPr>
                        <a:t>安慰</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谴 责</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被 掳</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3"/>
                  </a:ext>
                </a:extLst>
              </a:tr>
              <a:tr h="830250">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审判的信息</a:t>
                      </a:r>
                    </a:p>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但有神的同在</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亡国前</a:t>
                      </a:r>
                      <a:r>
                        <a:rPr lang="en-US" sz="1200" b="1" i="0" u="none" strike="noStrike" cap="none" baseline="0">
                          <a:solidFill>
                            <a:schemeClr val="dk1"/>
                          </a:solidFill>
                          <a:latin typeface="Arial"/>
                          <a:ea typeface="Arial"/>
                          <a:cs typeface="Arial"/>
                          <a:sym typeface="Arial"/>
                        </a:rPr>
                        <a:t> 2–38</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亡国</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39</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亡国后</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40–44</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巴录</a:t>
                      </a:r>
                      <a:r>
                        <a:rPr lang="en-US" sz="1200" b="1" i="0" u="none" strike="noStrike" cap="none" baseline="0">
                          <a:solidFill>
                            <a:schemeClr val="dk1"/>
                          </a:solidFill>
                          <a:latin typeface="Arial"/>
                          <a:ea typeface="Arial"/>
                          <a:cs typeface="Arial"/>
                          <a:sym typeface="Arial"/>
                        </a:rPr>
                        <a:t> 45</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西南</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46–47</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东</a:t>
                      </a:r>
                      <a:r>
                        <a:rPr lang="en-US" sz="1200" b="1" i="0" u="none" strike="noStrike" cap="none" baseline="0" dirty="0">
                          <a:solidFill>
                            <a:schemeClr val="dk1"/>
                          </a:solidFill>
                          <a:latin typeface="Arial"/>
                          <a:ea typeface="Arial"/>
                          <a:cs typeface="Arial"/>
                          <a:sym typeface="Arial"/>
                        </a:rPr>
                        <a:t> 48:1–49:22</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北</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49:23-33</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东北</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49:34–</a:t>
                      </a:r>
                      <a:br>
                        <a:rPr lang="en-US" sz="1200" b="1" i="0" u="none" strike="noStrike" cap="none" baseline="0">
                          <a:solidFill>
                            <a:schemeClr val="dk1"/>
                          </a:solidFill>
                          <a:latin typeface="Arial"/>
                          <a:ea typeface="Arial"/>
                          <a:cs typeface="Arial"/>
                          <a:sym typeface="Arial"/>
                        </a:rPr>
                      </a:br>
                      <a:r>
                        <a:rPr lang="en-US" sz="1200" b="1" i="0" u="none" strike="noStrike" cap="none" baseline="0">
                          <a:solidFill>
                            <a:schemeClr val="dk1"/>
                          </a:solidFill>
                          <a:latin typeface="Arial"/>
                          <a:ea typeface="Arial"/>
                          <a:cs typeface="Arial"/>
                          <a:sym typeface="Arial"/>
                        </a:rPr>
                        <a:t>51:64</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亡国</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52:1-30</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复国</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52:31-34</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58420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序幕</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8">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事  工</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结语</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5"/>
                  </a:ext>
                </a:extLst>
              </a:tr>
              <a:tr h="763575">
                <a:tc gridSpan="5">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犹大</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zh-CN" altLang="en-US" sz="1600" b="1">
                          <a:solidFill>
                            <a:schemeClr val="dk1"/>
                          </a:solidFill>
                        </a:rPr>
                        <a:t>列国</a:t>
                      </a:r>
                      <a:endParaRPr lang="en-US" sz="1600" b="1">
                        <a:solidFill>
                          <a:schemeClr val="dk1"/>
                        </a:solidFill>
                      </a:endParaRP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巴比伦</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6"/>
                  </a:ext>
                </a:extLst>
              </a:tr>
              <a:tr h="652450">
                <a:tc gridSpan="11">
                  <a:txBody>
                    <a:bodyPr/>
                    <a:lstStyle/>
                    <a:p>
                      <a:pPr marL="0" marR="0" lvl="0" indent="0" algn="ctr" rtl="0">
                        <a:lnSpc>
                          <a:spcPct val="100000"/>
                        </a:lnSpc>
                        <a:spcBef>
                          <a:spcPts val="0"/>
                        </a:spcBef>
                        <a:spcAft>
                          <a:spcPts val="0"/>
                        </a:spcAft>
                        <a:buClr>
                          <a:schemeClr val="dk1"/>
                        </a:buClr>
                        <a:buSzPct val="25000"/>
                        <a:buFont typeface="Arial"/>
                        <a:buNone/>
                      </a:pPr>
                      <a:r>
                        <a:rPr lang="zh-CN" altLang="en-US" sz="1600" b="1" i="0" u="none" strike="noStrike" cap="none" baseline="0" dirty="0">
                          <a:solidFill>
                            <a:schemeClr val="dk1"/>
                          </a:solidFill>
                          <a:latin typeface="+mn-lt"/>
                          <a:ea typeface="Arial"/>
                          <a:cs typeface="Arial"/>
                          <a:sym typeface="Arial"/>
                        </a:rPr>
                        <a:t>约主前 </a:t>
                      </a:r>
                      <a:r>
                        <a:rPr lang="en-US" altLang="zh-CN" sz="1600" b="1" i="0" u="none" strike="noStrike" cap="none" baseline="0" dirty="0">
                          <a:solidFill>
                            <a:schemeClr val="dk1"/>
                          </a:solidFill>
                          <a:latin typeface="+mn-lt"/>
                          <a:ea typeface="Arial"/>
                          <a:cs typeface="Arial"/>
                          <a:sym typeface="Arial"/>
                        </a:rPr>
                        <a:t>627-580 </a:t>
                      </a:r>
                      <a:r>
                        <a:rPr lang="zh-CN" altLang="en-US" sz="1600" b="1" i="0" u="none" strike="noStrike" cap="none" baseline="0" dirty="0">
                          <a:solidFill>
                            <a:schemeClr val="dk1"/>
                          </a:solidFill>
                          <a:latin typeface="+mn-lt"/>
                          <a:ea typeface="Arial"/>
                          <a:cs typeface="Arial"/>
                          <a:sym typeface="Arial"/>
                        </a:rPr>
                        <a:t>年</a:t>
                      </a:r>
                      <a:endParaRPr lang="en-US" sz="1600" b="1" i="0" u="none" strike="noStrike" cap="none" baseline="0" dirty="0">
                        <a:solidFill>
                          <a:schemeClr val="dk1"/>
                        </a:solidFill>
                        <a:latin typeface="Arial"/>
                        <a:ea typeface="Arial"/>
                        <a:cs typeface="Arial"/>
                        <a:sym typeface="Arial"/>
                      </a:endParaRPr>
                    </a:p>
                  </a:txBody>
                  <a:tcPr marL="0" marR="0" marT="45725" marB="45725" anchor="ctr" anchorCtr="1">
                    <a:lnL w="28575"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bl>
          </a:graphicData>
        </a:graphic>
      </p:graphicFrame>
      <p:sp>
        <p:nvSpPr>
          <p:cNvPr id="739" name="Shape 739"/>
          <p:cNvSpPr txBox="1"/>
          <p:nvPr/>
        </p:nvSpPr>
        <p:spPr>
          <a:xfrm>
            <a:off x="8458200" y="0"/>
            <a:ext cx="698500" cy="461961"/>
          </a:xfrm>
          <a:prstGeom prst="rect">
            <a:avLst/>
          </a:prstGeom>
          <a:solidFill>
            <a:srgbClr val="FFFFFF"/>
          </a:solid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cs typeface="Arial"/>
                <a:sym typeface="Arial"/>
                <a:rtl val="0"/>
              </a:rPr>
              <a:t>474</a:t>
            </a:r>
          </a:p>
        </p:txBody>
      </p:sp>
      <p:sp>
        <p:nvSpPr>
          <p:cNvPr id="5" name="Lightning Bolt 4">
            <a:extLst>
              <a:ext uri="{FF2B5EF4-FFF2-40B4-BE49-F238E27FC236}">
                <a16:creationId xmlns="" xmlns:a16="http://schemas.microsoft.com/office/drawing/2014/main" id="{D5855D0A-8B33-0F4F-A739-ACD4CEB78F8F}"/>
              </a:ext>
            </a:extLst>
          </p:cNvPr>
          <p:cNvSpPr/>
          <p:nvPr/>
        </p:nvSpPr>
        <p:spPr>
          <a:xfrm>
            <a:off x="1682446"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rtl val="0"/>
            </a:endParaRPr>
          </a:p>
        </p:txBody>
      </p:sp>
      <p:sp>
        <p:nvSpPr>
          <p:cNvPr id="6" name="Lightning Bolt 5">
            <a:extLst>
              <a:ext uri="{FF2B5EF4-FFF2-40B4-BE49-F238E27FC236}">
                <a16:creationId xmlns="" xmlns:a16="http://schemas.microsoft.com/office/drawing/2014/main" id="{9FFDC42A-6D49-8E4E-A716-0D0B709F8816}"/>
              </a:ext>
            </a:extLst>
          </p:cNvPr>
          <p:cNvSpPr/>
          <p:nvPr/>
        </p:nvSpPr>
        <p:spPr>
          <a:xfrm>
            <a:off x="7009961"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rtl val="0"/>
            </a:endParaRPr>
          </a:p>
        </p:txBody>
      </p:sp>
    </p:spTree>
    <p:extLst>
      <p:ext uri="{BB962C8B-B14F-4D97-AF65-F5344CB8AC3E}">
        <p14:creationId xmlns:p14="http://schemas.microsoft.com/office/powerpoint/2010/main" val="124379023"/>
      </p:ext>
    </p:extLst>
  </p:cSld>
  <p:clrMapOvr>
    <a:overrideClrMapping bg1="lt1" tx1="dk1" bg2="dk2" tx2="lt2" accent1="accent1" accent2="accent2" accent3="accent3" accent4="accent4" accent5="accent5" accent6="accent6" hlink="hlink" folHlink="folHlink"/>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50000">
              <a:schemeClr val="dk2"/>
            </a:gs>
            <a:gs pos="100000">
              <a:schemeClr val="dk1"/>
            </a:gs>
          </a:gsLst>
          <a:lin ang="5400000" scaled="0"/>
        </a:gradFill>
        <a:effectLst/>
      </p:bgPr>
    </p:bg>
    <p:spTree>
      <p:nvGrpSpPr>
        <p:cNvPr id="1" name="Shape 481"/>
        <p:cNvGrpSpPr/>
        <p:nvPr/>
      </p:nvGrpSpPr>
      <p:grpSpPr>
        <a:xfrm>
          <a:off x="0" y="0"/>
          <a:ext cx="0" cy="0"/>
          <a:chOff x="0" y="0"/>
          <a:chExt cx="0" cy="0"/>
        </a:xfrm>
      </p:grpSpPr>
      <p:sp>
        <p:nvSpPr>
          <p:cNvPr id="482" name="Shape 482"/>
          <p:cNvSpPr txBox="1"/>
          <p:nvPr/>
        </p:nvSpPr>
        <p:spPr>
          <a:xfrm>
            <a:off x="1981200" y="5562600"/>
            <a:ext cx="18288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83" name="Shape 483"/>
          <p:cNvSpPr txBox="1"/>
          <p:nvPr/>
        </p:nvSpPr>
        <p:spPr>
          <a:xfrm>
            <a:off x="4495800" y="5105400"/>
            <a:ext cx="9144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84" name="Shape 484"/>
          <p:cNvSpPr txBox="1"/>
          <p:nvPr/>
        </p:nvSpPr>
        <p:spPr>
          <a:xfrm>
            <a:off x="0" y="3810000"/>
            <a:ext cx="5638800" cy="10667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85" name="Shape 485"/>
          <p:cNvSpPr txBox="1"/>
          <p:nvPr/>
        </p:nvSpPr>
        <p:spPr>
          <a:xfrm>
            <a:off x="1066800" y="1676400"/>
            <a:ext cx="5029199"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86" name="Shape 486"/>
          <p:cNvSpPr txBox="1"/>
          <p:nvPr/>
        </p:nvSpPr>
        <p:spPr>
          <a:xfrm>
            <a:off x="8356600" y="76200"/>
            <a:ext cx="698500" cy="120015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232  </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342</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560</a:t>
            </a:r>
          </a:p>
        </p:txBody>
      </p:sp>
      <p:sp>
        <p:nvSpPr>
          <p:cNvPr id="487" name="Shape 487"/>
          <p:cNvSpPr txBox="1"/>
          <p:nvPr/>
        </p:nvSpPr>
        <p:spPr>
          <a:xfrm>
            <a:off x="5410200" y="48006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586</a:t>
            </a:r>
          </a:p>
        </p:txBody>
      </p:sp>
      <p:sp>
        <p:nvSpPr>
          <p:cNvPr id="488" name="Shape 488"/>
          <p:cNvSpPr txBox="1"/>
          <p:nvPr/>
        </p:nvSpPr>
        <p:spPr>
          <a:xfrm>
            <a:off x="1905000" y="5486400"/>
            <a:ext cx="2057400" cy="5333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哈巴谷</a:t>
            </a:r>
          </a:p>
        </p:txBody>
      </p:sp>
      <p:sp>
        <p:nvSpPr>
          <p:cNvPr id="489" name="Shape 489"/>
          <p:cNvSpPr txBox="1"/>
          <p:nvPr/>
        </p:nvSpPr>
        <p:spPr>
          <a:xfrm>
            <a:off x="4419600" y="50292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约珥</a:t>
            </a:r>
          </a:p>
        </p:txBody>
      </p:sp>
      <p:sp>
        <p:nvSpPr>
          <p:cNvPr id="490" name="Shape 490"/>
          <p:cNvSpPr/>
          <p:nvPr/>
        </p:nvSpPr>
        <p:spPr>
          <a:xfrm>
            <a:off x="1905000" y="76200"/>
            <a:ext cx="5192712" cy="914400"/>
          </a:xfrm>
          <a:prstGeom prst="rect">
            <a:avLst/>
          </a:prstGeom>
        </p:spPr>
        <p:txBody>
          <a:bodyPr>
            <a:prstTxWarp prst="textPlain">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err="1">
                <a:ln w="12700" cap="sq" cmpd="sng">
                  <a:solidFill>
                    <a:srgbClr val="000000"/>
                  </a:solidFill>
                  <a:prstDash val="solid"/>
                  <a:miter/>
                  <a:headEnd type="none" w="med" len="med"/>
                  <a:tailEnd type="none" w="med" len="med"/>
                </a:ln>
                <a:solidFill>
                  <a:srgbClr val="FFFF00"/>
                </a:solidFill>
                <a:effectLst/>
                <a:uLnTx/>
                <a:uFillTx/>
                <a:latin typeface="Arial"/>
                <a:cs typeface="Arial"/>
                <a:sym typeface="Arial"/>
                <a:rtl val="0"/>
              </a:rPr>
              <a:t>耶路撒冷沦陷</a:t>
            </a:r>
            <a:r>
              <a:rPr kumimoji="0" sz="1400" b="1" i="0" u="none" strike="noStrike" kern="0" cap="none" spc="0" normalizeH="0" baseline="0" noProof="0" dirty="0">
                <a:ln w="12700" cap="sq" cmpd="sng">
                  <a:solidFill>
                    <a:srgbClr val="000000"/>
                  </a:solidFill>
                  <a:prstDash val="solid"/>
                  <a:miter/>
                  <a:headEnd type="none" w="med" len="med"/>
                  <a:tailEnd type="none" w="med" len="med"/>
                </a:ln>
                <a:solidFill>
                  <a:srgbClr val="FFFF00"/>
                </a:solidFill>
                <a:effectLst/>
                <a:uLnTx/>
                <a:uFillTx/>
                <a:latin typeface="Arial"/>
                <a:cs typeface="Arial"/>
                <a:sym typeface="Arial"/>
                <a:rtl val="0"/>
              </a:rPr>
              <a:t> </a:t>
            </a:r>
          </a:p>
        </p:txBody>
      </p:sp>
      <p:sp>
        <p:nvSpPr>
          <p:cNvPr id="491" name="Shape 491"/>
          <p:cNvSpPr txBox="1"/>
          <p:nvPr/>
        </p:nvSpPr>
        <p:spPr>
          <a:xfrm>
            <a:off x="2438400" y="1600200"/>
            <a:ext cx="2057400"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耶利米</a:t>
            </a:r>
          </a:p>
        </p:txBody>
      </p:sp>
      <p:sp>
        <p:nvSpPr>
          <p:cNvPr id="492" name="Shape 492"/>
          <p:cNvSpPr txBox="1"/>
          <p:nvPr/>
        </p:nvSpPr>
        <p:spPr>
          <a:xfrm>
            <a:off x="5638800" y="5334000"/>
            <a:ext cx="2590800" cy="5333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耶利米哀歌</a:t>
            </a:r>
          </a:p>
        </p:txBody>
      </p:sp>
      <p:sp>
        <p:nvSpPr>
          <p:cNvPr id="493" name="Shape 493"/>
          <p:cNvSpPr txBox="1"/>
          <p:nvPr/>
        </p:nvSpPr>
        <p:spPr>
          <a:xfrm>
            <a:off x="3200400" y="2438400"/>
            <a:ext cx="51816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94" name="Shape 494"/>
          <p:cNvSpPr txBox="1"/>
          <p:nvPr/>
        </p:nvSpPr>
        <p:spPr>
          <a:xfrm>
            <a:off x="4419600" y="3124200"/>
            <a:ext cx="22860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95" name="Shape 495"/>
          <p:cNvSpPr txBox="1"/>
          <p:nvPr/>
        </p:nvSpPr>
        <p:spPr>
          <a:xfrm>
            <a:off x="4876800" y="3048000"/>
            <a:ext cx="1524000"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以西结</a:t>
            </a:r>
          </a:p>
        </p:txBody>
      </p:sp>
      <p:sp>
        <p:nvSpPr>
          <p:cNvPr id="496" name="Shape 496"/>
          <p:cNvSpPr txBox="1"/>
          <p:nvPr/>
        </p:nvSpPr>
        <p:spPr>
          <a:xfrm>
            <a:off x="4724400" y="2362200"/>
            <a:ext cx="1524000" cy="5333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但以理</a:t>
            </a:r>
          </a:p>
        </p:txBody>
      </p:sp>
      <p:sp>
        <p:nvSpPr>
          <p:cNvPr id="497" name="Shape 497"/>
          <p:cNvSpPr txBox="1"/>
          <p:nvPr/>
        </p:nvSpPr>
        <p:spPr>
          <a:xfrm>
            <a:off x="3505200" y="30480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597</a:t>
            </a:r>
          </a:p>
        </p:txBody>
      </p:sp>
      <p:sp>
        <p:nvSpPr>
          <p:cNvPr id="498" name="Shape 498"/>
          <p:cNvSpPr txBox="1"/>
          <p:nvPr/>
        </p:nvSpPr>
        <p:spPr>
          <a:xfrm>
            <a:off x="2286000" y="24384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605</a:t>
            </a:r>
          </a:p>
        </p:txBody>
      </p:sp>
      <p:sp>
        <p:nvSpPr>
          <p:cNvPr id="499" name="Shape 499"/>
          <p:cNvSpPr txBox="1"/>
          <p:nvPr/>
        </p:nvSpPr>
        <p:spPr>
          <a:xfrm>
            <a:off x="152400" y="1603375"/>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627</a:t>
            </a:r>
          </a:p>
        </p:txBody>
      </p:sp>
      <p:sp>
        <p:nvSpPr>
          <p:cNvPr id="500" name="Shape 500"/>
          <p:cNvSpPr txBox="1"/>
          <p:nvPr/>
        </p:nvSpPr>
        <p:spPr>
          <a:xfrm>
            <a:off x="8382000" y="3810000"/>
            <a:ext cx="762000" cy="10667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501" name="Shape 501"/>
          <p:cNvSpPr txBox="1"/>
          <p:nvPr/>
        </p:nvSpPr>
        <p:spPr>
          <a:xfrm>
            <a:off x="7924800" y="48006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538</a:t>
            </a:r>
          </a:p>
        </p:txBody>
      </p:sp>
      <p:sp>
        <p:nvSpPr>
          <p:cNvPr id="502" name="Shape 502"/>
          <p:cNvSpPr txBox="1">
            <a:spLocks noGrp="1"/>
          </p:cNvSpPr>
          <p:nvPr>
            <p:ph type="ctrTitle"/>
          </p:nvPr>
        </p:nvSpPr>
        <p:spPr>
          <a:xfrm>
            <a:off x="3048000" y="3810000"/>
            <a:ext cx="2590800" cy="9905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2"/>
              </a:buClr>
              <a:buSzPct val="25000"/>
              <a:buFont typeface="Arial"/>
              <a:buNone/>
            </a:pPr>
            <a:r>
              <a:rPr lang="en-US" sz="2800" b="1" i="0" u="none" strike="noStrike" cap="none" baseline="0">
                <a:solidFill>
                  <a:schemeClr val="lt2"/>
                </a:solidFill>
                <a:latin typeface="Arial"/>
                <a:ea typeface="Arial"/>
                <a:cs typeface="Arial"/>
                <a:sym typeface="Arial"/>
              </a:rPr>
              <a:t>耶路撒冷沦陷</a:t>
            </a:r>
          </a:p>
        </p:txBody>
      </p:sp>
      <p:sp>
        <p:nvSpPr>
          <p:cNvPr id="503" name="Shape 503"/>
          <p:cNvSpPr txBox="1"/>
          <p:nvPr/>
        </p:nvSpPr>
        <p:spPr>
          <a:xfrm>
            <a:off x="0" y="838200"/>
            <a:ext cx="2286000" cy="6857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重要年日</a:t>
            </a:r>
          </a:p>
        </p:txBody>
      </p:sp>
      <p:sp>
        <p:nvSpPr>
          <p:cNvPr id="504" name="Shape 504"/>
          <p:cNvSpPr txBox="1"/>
          <p:nvPr/>
        </p:nvSpPr>
        <p:spPr>
          <a:xfrm>
            <a:off x="107950" y="5084762"/>
            <a:ext cx="18288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505" name="Shape 505"/>
          <p:cNvSpPr txBox="1"/>
          <p:nvPr/>
        </p:nvSpPr>
        <p:spPr>
          <a:xfrm>
            <a:off x="31750" y="5008562"/>
            <a:ext cx="2057400" cy="5333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西番亚</a:t>
            </a:r>
          </a:p>
        </p:txBody>
      </p:sp>
      <p:sp>
        <p:nvSpPr>
          <p:cNvPr id="506" name="Shape 506"/>
          <p:cNvSpPr txBox="1"/>
          <p:nvPr/>
        </p:nvSpPr>
        <p:spPr>
          <a:xfrm>
            <a:off x="107950" y="5445125"/>
            <a:ext cx="990599" cy="4572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630</a:t>
            </a:r>
          </a:p>
        </p:txBody>
      </p:sp>
      <p:sp>
        <p:nvSpPr>
          <p:cNvPr id="507" name="Shape 507"/>
          <p:cNvSpPr txBox="1"/>
          <p:nvPr/>
        </p:nvSpPr>
        <p:spPr>
          <a:xfrm>
            <a:off x="4500562" y="5516562"/>
            <a:ext cx="990599" cy="4572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590</a:t>
            </a:r>
          </a:p>
        </p:txBody>
      </p:sp>
      <p:sp>
        <p:nvSpPr>
          <p:cNvPr id="508" name="Shape 508"/>
          <p:cNvSpPr txBox="1"/>
          <p:nvPr/>
        </p:nvSpPr>
        <p:spPr>
          <a:xfrm>
            <a:off x="2195511" y="594995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606</a:t>
            </a:r>
          </a:p>
        </p:txBody>
      </p:sp>
    </p:spTree>
    <p:extLst>
      <p:ext uri="{BB962C8B-B14F-4D97-AF65-F5344CB8AC3E}">
        <p14:creationId xmlns:p14="http://schemas.microsoft.com/office/powerpoint/2010/main" val="689101680"/>
      </p:ext>
    </p:extLst>
  </p:cSld>
  <p:clrMapOvr>
    <a:masterClrMapping/>
  </p:clrMapOvr>
  <p:transition spd="slow">
    <p:cut/>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40</a:t>
            </a:r>
          </a:p>
        </p:txBody>
      </p:sp>
    </p:spTree>
    <p:extLst>
      <p:ext uri="{BB962C8B-B14F-4D97-AF65-F5344CB8AC3E}">
        <p14:creationId xmlns:p14="http://schemas.microsoft.com/office/powerpoint/2010/main" val="350148162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22"/>
        <p:cNvGrpSpPr/>
        <p:nvPr/>
      </p:nvGrpSpPr>
      <p:grpSpPr>
        <a:xfrm>
          <a:off x="0" y="0"/>
          <a:ext cx="0" cy="0"/>
          <a:chOff x="0" y="0"/>
          <a:chExt cx="0" cy="0"/>
        </a:xfrm>
      </p:grpSpPr>
      <p:sp>
        <p:nvSpPr>
          <p:cNvPr id="1623" name="Shape 1623"/>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耶路撒冷亡国后</a:t>
            </a:r>
            <a:r>
              <a:rPr lang="en-US" sz="3600" b="1" i="0" u="none" strike="noStrike" cap="none" baseline="0">
                <a:solidFill>
                  <a:schemeClr val="dk1"/>
                </a:solidFill>
                <a:latin typeface="Arial"/>
                <a:ea typeface="Arial"/>
                <a:cs typeface="Arial"/>
                <a:sym typeface="Arial"/>
              </a:rPr>
              <a:t> ….</a:t>
            </a:r>
          </a:p>
        </p:txBody>
      </p:sp>
      <p:pic>
        <p:nvPicPr>
          <p:cNvPr id="1624" name="Shape 1624"/>
          <p:cNvPicPr preferRelativeResize="0"/>
          <p:nvPr/>
        </p:nvPicPr>
        <p:blipFill rotWithShape="1">
          <a:blip r:embed="rId3">
            <a:alphaModFix/>
          </a:blip>
          <a:srcRect/>
          <a:stretch/>
        </p:blipFill>
        <p:spPr>
          <a:xfrm>
            <a:off x="0" y="1522412"/>
            <a:ext cx="4086224" cy="4573586"/>
          </a:xfrm>
          <a:prstGeom prst="rect">
            <a:avLst/>
          </a:prstGeom>
          <a:noFill/>
          <a:ln>
            <a:noFill/>
          </a:ln>
        </p:spPr>
      </p:pic>
      <p:sp>
        <p:nvSpPr>
          <p:cNvPr id="1625" name="Shape 1625"/>
          <p:cNvSpPr txBox="1"/>
          <p:nvPr/>
        </p:nvSpPr>
        <p:spPr>
          <a:xfrm>
            <a:off x="4114800" y="1524000"/>
            <a:ext cx="4929187" cy="5486399"/>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rgbClr val="000000"/>
              </a:buClr>
              <a:buSzPct val="25000"/>
              <a:buFont typeface="Arial"/>
              <a:buNone/>
            </a:pPr>
            <a:r>
              <a:rPr lang="en-US" sz="2400" b="1"/>
              <a:t>耶利米牧养留在犹大和埃及的余民</a:t>
            </a:r>
            <a:r>
              <a:rPr lang="en-US" sz="2400" b="1" i="0" u="none" strike="noStrike" cap="none" baseline="0">
                <a:solidFill>
                  <a:srgbClr val="000000"/>
                </a:solidFill>
                <a:latin typeface="Arial"/>
                <a:ea typeface="Arial"/>
                <a:cs typeface="Arial"/>
                <a:sym typeface="Arial"/>
              </a:rPr>
              <a:t>:  </a:t>
            </a:r>
          </a:p>
          <a:p>
            <a:pPr marL="273050" marR="0" lvl="0" indent="-273050" algn="l" rtl="0">
              <a:lnSpc>
                <a:spcPct val="100000"/>
              </a:lnSpc>
              <a:spcBef>
                <a:spcPts val="480"/>
              </a:spcBef>
              <a:spcAft>
                <a:spcPts val="0"/>
              </a:spcAft>
              <a:buClr>
                <a:srgbClr val="D16349"/>
              </a:buClr>
              <a:buSzPct val="85000"/>
              <a:buFont typeface="Arial"/>
              <a:buChar char="-"/>
            </a:pPr>
            <a:r>
              <a:rPr lang="en-US" sz="2400" b="1"/>
              <a:t>基大利</a:t>
            </a:r>
            <a:r>
              <a:rPr lang="en-US" sz="2400" b="1" i="0" u="none" strike="noStrike" cap="none" baseline="0">
                <a:solidFill>
                  <a:srgbClr val="000000"/>
                </a:solidFill>
                <a:latin typeface="Arial"/>
                <a:ea typeface="Arial"/>
                <a:cs typeface="Arial"/>
                <a:sym typeface="Arial"/>
              </a:rPr>
              <a:t> (</a:t>
            </a:r>
            <a:r>
              <a:rPr lang="en-US" sz="2400" b="1"/>
              <a:t>省长</a:t>
            </a:r>
            <a:r>
              <a:rPr lang="en-US" sz="2400" b="1" i="0" u="none" strike="noStrike" cap="none" baseline="0">
                <a:solidFill>
                  <a:srgbClr val="000000"/>
                </a:solidFill>
                <a:latin typeface="Arial"/>
                <a:ea typeface="Arial"/>
                <a:cs typeface="Arial"/>
                <a:sym typeface="Arial"/>
              </a:rPr>
              <a:t>) </a:t>
            </a:r>
            <a:r>
              <a:rPr lang="en-US" sz="2400" b="1"/>
              <a:t>被谋杀</a:t>
            </a:r>
          </a:p>
          <a:p>
            <a:pPr marL="273050" marR="0" lvl="0" indent="-273050" algn="l" rtl="0">
              <a:lnSpc>
                <a:spcPct val="100000"/>
              </a:lnSpc>
              <a:spcBef>
                <a:spcPts val="480"/>
              </a:spcBef>
              <a:spcAft>
                <a:spcPts val="0"/>
              </a:spcAft>
              <a:buClr>
                <a:srgbClr val="D16349"/>
              </a:buClr>
              <a:buSzPct val="85000"/>
              <a:buFont typeface="Arial"/>
              <a:buChar char="-"/>
            </a:pPr>
            <a:r>
              <a:rPr lang="en-US" sz="2400" b="1"/>
              <a:t>叮嘱犹大继续降服于巴比伦而不要投靠埃及</a:t>
            </a:r>
          </a:p>
          <a:p>
            <a:pPr marL="273050" marR="0" lvl="0" indent="-273050" algn="l" rtl="0">
              <a:lnSpc>
                <a:spcPct val="100000"/>
              </a:lnSpc>
              <a:spcBef>
                <a:spcPts val="480"/>
              </a:spcBef>
              <a:spcAft>
                <a:spcPts val="0"/>
              </a:spcAft>
              <a:buClr>
                <a:srgbClr val="D16349"/>
              </a:buClr>
              <a:buSzPct val="85000"/>
              <a:buFont typeface="Arial"/>
              <a:buChar char="-"/>
            </a:pPr>
            <a:r>
              <a:rPr lang="en-US" sz="2400" b="1"/>
              <a:t>被忽视，被强逼带去</a:t>
            </a:r>
          </a:p>
          <a:p>
            <a:pPr marL="273050" marR="0" lvl="0" indent="-273050" algn="l" rtl="0">
              <a:lnSpc>
                <a:spcPct val="100000"/>
              </a:lnSpc>
              <a:spcBef>
                <a:spcPts val="480"/>
              </a:spcBef>
              <a:spcAft>
                <a:spcPts val="0"/>
              </a:spcAft>
              <a:buClr>
                <a:srgbClr val="D16349"/>
              </a:buClr>
              <a:buSzPct val="85000"/>
              <a:buFont typeface="Arial"/>
              <a:buChar char="-"/>
            </a:pPr>
            <a:r>
              <a:rPr lang="en-US" sz="2400" b="1"/>
              <a:t>在埃及劝诫和责备</a:t>
            </a:r>
          </a:p>
          <a:p>
            <a:pPr marL="273050" marR="0" lvl="0" indent="-143510" algn="l" rtl="0">
              <a:lnSpc>
                <a:spcPct val="100000"/>
              </a:lnSpc>
              <a:spcBef>
                <a:spcPts val="480"/>
              </a:spcBef>
              <a:spcAft>
                <a:spcPts val="0"/>
              </a:spcAft>
              <a:buClr>
                <a:srgbClr val="D16349"/>
              </a:buClr>
              <a:buFont typeface="Arial"/>
              <a:buNone/>
            </a:pPr>
            <a:endParaRPr sz="2400" b="1" i="0" u="none" strike="noStrike" cap="none" baseline="0">
              <a:solidFill>
                <a:srgbClr val="000000"/>
              </a:solidFill>
              <a:latin typeface="Arial"/>
              <a:ea typeface="Arial"/>
              <a:cs typeface="Arial"/>
              <a:sym typeface="Arial"/>
            </a:endParaRPr>
          </a:p>
          <a:p>
            <a:pPr marL="273050" marR="0" lvl="0" indent="-273050" algn="r" rtl="0">
              <a:lnSpc>
                <a:spcPct val="100000"/>
              </a:lnSpc>
              <a:spcBef>
                <a:spcPts val="480"/>
              </a:spcBef>
              <a:spcAft>
                <a:spcPts val="0"/>
              </a:spcAft>
              <a:buClr>
                <a:srgbClr val="800000"/>
              </a:buClr>
              <a:buSzPct val="25000"/>
              <a:buFont typeface="Arial"/>
              <a:buNone/>
            </a:pPr>
            <a:r>
              <a:rPr lang="en-US" sz="2400" b="1">
                <a:solidFill>
                  <a:srgbClr val="800000"/>
                </a:solidFill>
              </a:rPr>
              <a:t>耶</a:t>
            </a:r>
            <a:r>
              <a:rPr lang="en-US" sz="2400" b="1" i="0" u="none" strike="noStrike" cap="none" baseline="0">
                <a:solidFill>
                  <a:srgbClr val="800000"/>
                </a:solidFill>
                <a:latin typeface="Arial"/>
                <a:ea typeface="Arial"/>
                <a:cs typeface="Arial"/>
                <a:sym typeface="Arial"/>
              </a:rPr>
              <a:t> 40–44</a:t>
            </a:r>
          </a:p>
        </p:txBody>
      </p:sp>
    </p:spTree>
  </p:cSld>
  <p:clrMapOvr>
    <a:masterClrMapping/>
  </p:clrMapOvr>
  <p:transition spd="slow">
    <p:cut/>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41</a:t>
            </a:r>
          </a:p>
        </p:txBody>
      </p:sp>
    </p:spTree>
    <p:extLst>
      <p:ext uri="{BB962C8B-B14F-4D97-AF65-F5344CB8AC3E}">
        <p14:creationId xmlns:p14="http://schemas.microsoft.com/office/powerpoint/2010/main" val="84088015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42</a:t>
            </a:r>
          </a:p>
        </p:txBody>
      </p:sp>
    </p:spTree>
    <p:extLst>
      <p:ext uri="{BB962C8B-B14F-4D97-AF65-F5344CB8AC3E}">
        <p14:creationId xmlns:p14="http://schemas.microsoft.com/office/powerpoint/2010/main" val="149733072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43</a:t>
            </a:r>
          </a:p>
        </p:txBody>
      </p:sp>
    </p:spTree>
    <p:extLst>
      <p:ext uri="{BB962C8B-B14F-4D97-AF65-F5344CB8AC3E}">
        <p14:creationId xmlns:p14="http://schemas.microsoft.com/office/powerpoint/2010/main" val="150863415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44</a:t>
            </a:r>
          </a:p>
        </p:txBody>
      </p:sp>
    </p:spTree>
    <p:extLst>
      <p:ext uri="{BB962C8B-B14F-4D97-AF65-F5344CB8AC3E}">
        <p14:creationId xmlns:p14="http://schemas.microsoft.com/office/powerpoint/2010/main" val="22337007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45</a:t>
            </a:r>
          </a:p>
        </p:txBody>
      </p:sp>
    </p:spTree>
    <p:extLst>
      <p:ext uri="{BB962C8B-B14F-4D97-AF65-F5344CB8AC3E}">
        <p14:creationId xmlns:p14="http://schemas.microsoft.com/office/powerpoint/2010/main" val="3113810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722312" y="285750"/>
            <a:ext cx="7772400" cy="1524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4200" b="0" i="0" u="none" strike="noStrike" cap="none" baseline="0">
                <a:solidFill>
                  <a:srgbClr val="FFFFFF"/>
                </a:solidFill>
                <a:latin typeface="Arial"/>
                <a:ea typeface="Arial"/>
                <a:cs typeface="Arial"/>
                <a:sym typeface="Arial"/>
              </a:rPr>
              <a:t>1. 耶利米书的背景</a:t>
            </a:r>
          </a:p>
        </p:txBody>
      </p:sp>
      <p:pic>
        <p:nvPicPr>
          <p:cNvPr id="205" name="Shape 205"/>
          <p:cNvPicPr preferRelativeResize="0"/>
          <p:nvPr/>
        </p:nvPicPr>
        <p:blipFill rotWithShape="1">
          <a:blip r:embed="rId3">
            <a:alphaModFix/>
          </a:blip>
          <a:srcRect/>
          <a:stretch/>
        </p:blipFill>
        <p:spPr>
          <a:xfrm>
            <a:off x="2428875" y="2857500"/>
            <a:ext cx="4286250" cy="3381375"/>
          </a:xfrm>
          <a:prstGeom prst="rect">
            <a:avLst/>
          </a:prstGeom>
          <a:noFill/>
          <a:ln>
            <a:noFill/>
          </a:ln>
        </p:spPr>
      </p:pic>
    </p:spTree>
  </p:cSld>
  <p:clrMapOvr>
    <a:masterClrMapping/>
  </p:clrMapOvr>
  <p:transition spd="slow">
    <p:cut/>
  </p:transition>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4402899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rtl val="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sym typeface="Arial"/>
                <a:rtl val="0"/>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sym typeface="Arial"/>
                <a:rtl val="0"/>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sym typeface="Arial"/>
              <a:rtl val="0"/>
            </a:endParaRPr>
          </a:p>
        </p:txBody>
      </p:sp>
    </p:spTree>
    <p:extLst>
      <p:ext uri="{BB962C8B-B14F-4D97-AF65-F5344CB8AC3E}">
        <p14:creationId xmlns:p14="http://schemas.microsoft.com/office/powerpoint/2010/main" val="303423010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rtl val="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2–45).</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endParaRPr>
          </a:p>
        </p:txBody>
      </p:sp>
    </p:spTree>
    <p:extLst>
      <p:ext uri="{BB962C8B-B14F-4D97-AF65-F5344CB8AC3E}">
        <p14:creationId xmlns:p14="http://schemas.microsoft.com/office/powerpoint/2010/main" val="7728453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rtl val="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46–51).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endParaRPr>
          </a:p>
        </p:txBody>
      </p:sp>
    </p:spTree>
    <p:extLst>
      <p:ext uri="{BB962C8B-B14F-4D97-AF65-F5344CB8AC3E}">
        <p14:creationId xmlns:p14="http://schemas.microsoft.com/office/powerpoint/2010/main" val="2330120425"/>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46</a:t>
            </a:r>
          </a:p>
        </p:txBody>
      </p:sp>
    </p:spTree>
    <p:extLst>
      <p:ext uri="{BB962C8B-B14F-4D97-AF65-F5344CB8AC3E}">
        <p14:creationId xmlns:p14="http://schemas.microsoft.com/office/powerpoint/2010/main" val="115749173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0"/>
        <p:cNvGrpSpPr/>
        <p:nvPr/>
      </p:nvGrpSpPr>
      <p:grpSpPr>
        <a:xfrm>
          <a:off x="0" y="0"/>
          <a:ext cx="0" cy="0"/>
          <a:chOff x="0" y="0"/>
          <a:chExt cx="0" cy="0"/>
        </a:xfrm>
      </p:grpSpPr>
      <p:sp>
        <p:nvSpPr>
          <p:cNvPr id="1631" name="Shape 1631"/>
          <p:cNvSpPr txBox="1">
            <a:spLocks noGrp="1"/>
          </p:cNvSpPr>
          <p:nvPr>
            <p:ph type="title"/>
          </p:nvPr>
        </p:nvSpPr>
        <p:spPr>
          <a:xfrm>
            <a:off x="410392" y="404161"/>
            <a:ext cx="8126400" cy="606299"/>
          </a:xfrm>
          <a:prstGeom prst="rect">
            <a:avLst/>
          </a:prstGeom>
          <a:solidFill>
            <a:schemeClr val="lt1"/>
          </a:solid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3200" b="1">
                <a:solidFill>
                  <a:schemeClr val="dk1"/>
                </a:solidFill>
                <a:latin typeface="Arial"/>
                <a:ea typeface="Arial"/>
                <a:cs typeface="Arial"/>
                <a:sym typeface="Arial"/>
              </a:rPr>
              <a:t>针对哪些国家预言</a:t>
            </a:r>
          </a:p>
        </p:txBody>
      </p:sp>
      <p:sp>
        <p:nvSpPr>
          <p:cNvPr id="1632" name="Shape 1632"/>
          <p:cNvSpPr txBox="1"/>
          <p:nvPr/>
        </p:nvSpPr>
        <p:spPr>
          <a:xfrm>
            <a:off x="285750" y="1357312"/>
            <a:ext cx="6807299" cy="5632500"/>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1. </a:t>
            </a:r>
            <a:r>
              <a:rPr lang="en-US" sz="1800" b="1" dirty="0" err="1">
                <a:solidFill>
                  <a:srgbClr val="C00000"/>
                </a:solidFill>
              </a:rPr>
              <a:t>埃及</a:t>
            </a:r>
            <a:r>
              <a:rPr lang="en-US" sz="1800" b="1" i="0" u="none" strike="noStrike" cap="none" baseline="0" dirty="0">
                <a:solidFill>
                  <a:srgbClr val="C00000"/>
                </a:solidFill>
                <a:latin typeface="Arial"/>
                <a:ea typeface="Arial"/>
                <a:cs typeface="Arial"/>
                <a:sym typeface="Arial"/>
              </a:rPr>
              <a:t> (46:1-27) </a:t>
            </a:r>
            <a:r>
              <a:rPr lang="en-US" sz="1800" b="1" i="0" u="none" strike="noStrike" cap="none" baseline="0" dirty="0">
                <a:solidFill>
                  <a:srgbClr val="000000"/>
                </a:solidFill>
                <a:latin typeface="Arial"/>
                <a:ea typeface="Arial"/>
                <a:cs typeface="Arial"/>
                <a:sym typeface="Arial"/>
              </a:rPr>
              <a:t>- </a:t>
            </a:r>
            <a:r>
              <a:rPr lang="en-US" sz="1800" b="1" dirty="0" err="1"/>
              <a:t>被巴比伦打败</a:t>
            </a:r>
            <a:endParaRPr lang="en-US" sz="1800" b="1" dirty="0"/>
          </a:p>
          <a:p>
            <a:pPr marL="609600" marR="0" lvl="0" indent="-495300" algn="l" rtl="0">
              <a:lnSpc>
                <a:spcPct val="100000"/>
              </a:lnSpc>
              <a:spcBef>
                <a:spcPts val="0"/>
              </a:spcBef>
              <a:spcAft>
                <a:spcPts val="0"/>
              </a:spcAft>
              <a:buClr>
                <a:schemeClr val="dk1"/>
              </a:buClr>
              <a:buFont typeface="Arial"/>
              <a:buNone/>
            </a:pPr>
            <a:endParaRPr sz="1800" b="1" i="0" u="none" strike="noStrike" cap="none" baseline="0" dirty="0">
              <a:solidFill>
                <a:srgbClr val="C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2. </a:t>
            </a:r>
            <a:r>
              <a:rPr lang="en-US" sz="1800" b="1" dirty="0" err="1">
                <a:solidFill>
                  <a:srgbClr val="C00000"/>
                </a:solidFill>
              </a:rPr>
              <a:t>非利士</a:t>
            </a:r>
            <a:r>
              <a:rPr lang="en-US" sz="1800" b="1" i="0" u="none" strike="noStrike" cap="none" baseline="0" dirty="0">
                <a:solidFill>
                  <a:srgbClr val="C00000"/>
                </a:solidFill>
                <a:latin typeface="Arial"/>
                <a:ea typeface="Arial"/>
                <a:cs typeface="Arial"/>
                <a:sym typeface="Arial"/>
              </a:rPr>
              <a:t> (47:1-6)  </a:t>
            </a:r>
            <a:r>
              <a:rPr lang="en-US" sz="1800" b="1" i="0" u="none" strike="noStrike" cap="none" baseline="0" dirty="0">
                <a:solidFill>
                  <a:srgbClr val="000000"/>
                </a:solidFill>
                <a:latin typeface="Arial"/>
                <a:ea typeface="Arial"/>
                <a:cs typeface="Arial"/>
                <a:sym typeface="Arial"/>
              </a:rPr>
              <a:t>- </a:t>
            </a:r>
            <a:r>
              <a:rPr lang="en-US" sz="1800" b="1" dirty="0" err="1"/>
              <a:t>被埃及泛滥</a:t>
            </a:r>
            <a:endParaRPr lang="en-US" sz="1800" b="1" dirty="0"/>
          </a:p>
          <a:p>
            <a:pPr marL="609600" marR="0" lvl="0" indent="-495300" algn="l" rtl="0">
              <a:lnSpc>
                <a:spcPct val="100000"/>
              </a:lnSpc>
              <a:spcBef>
                <a:spcPts val="0"/>
              </a:spcBef>
              <a:spcAft>
                <a:spcPts val="0"/>
              </a:spcAft>
              <a:buClr>
                <a:schemeClr val="dk1"/>
              </a:buClr>
              <a:buFont typeface="Arial"/>
              <a:buNone/>
            </a:pPr>
            <a:endParaRPr sz="1800" b="1" i="0" u="none" strike="noStrike" cap="none" baseline="0" dirty="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3. </a:t>
            </a:r>
            <a:r>
              <a:rPr lang="en-US" sz="1800" b="1" dirty="0" err="1">
                <a:solidFill>
                  <a:srgbClr val="C00000"/>
                </a:solidFill>
              </a:rPr>
              <a:t>摩押</a:t>
            </a:r>
            <a:r>
              <a:rPr lang="en-US" sz="1800" b="1" i="0" u="none" strike="noStrike" cap="none" baseline="0" dirty="0">
                <a:solidFill>
                  <a:srgbClr val="C00000"/>
                </a:solidFill>
                <a:latin typeface="Arial"/>
                <a:ea typeface="Arial"/>
                <a:cs typeface="Arial"/>
                <a:sym typeface="Arial"/>
              </a:rPr>
              <a:t> (48:1-47) </a:t>
            </a:r>
            <a:r>
              <a:rPr lang="en-US" sz="1800" b="1" i="0" u="none" strike="noStrike" cap="none" baseline="0" dirty="0">
                <a:solidFill>
                  <a:srgbClr val="000000"/>
                </a:solidFill>
                <a:latin typeface="Arial"/>
                <a:ea typeface="Arial"/>
                <a:cs typeface="Arial"/>
                <a:sym typeface="Arial"/>
              </a:rPr>
              <a:t>- </a:t>
            </a:r>
            <a:r>
              <a:rPr lang="en-US" sz="1800" b="1" dirty="0" err="1"/>
              <a:t>被巴比伦攻打</a:t>
            </a:r>
            <a:endParaRPr lang="en-US" sz="1800" b="1" dirty="0"/>
          </a:p>
          <a:p>
            <a:pPr marL="609600" marR="0" lvl="0" indent="-495300" algn="l" rtl="0">
              <a:lnSpc>
                <a:spcPct val="100000"/>
              </a:lnSpc>
              <a:spcBef>
                <a:spcPts val="0"/>
              </a:spcBef>
              <a:spcAft>
                <a:spcPts val="0"/>
              </a:spcAft>
              <a:buClr>
                <a:schemeClr val="dk1"/>
              </a:buClr>
              <a:buFont typeface="Arial"/>
              <a:buNone/>
            </a:pPr>
            <a:endParaRPr sz="1800" b="1" i="0" u="none" strike="noStrike" cap="none" baseline="0" dirty="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4. </a:t>
            </a:r>
            <a:r>
              <a:rPr lang="en-US" sz="1800" b="1" dirty="0" err="1">
                <a:solidFill>
                  <a:srgbClr val="C00000"/>
                </a:solidFill>
              </a:rPr>
              <a:t>亚扪</a:t>
            </a:r>
            <a:r>
              <a:rPr lang="en-US" sz="1800" b="1" i="0" u="none" strike="noStrike" cap="none" baseline="0" dirty="0">
                <a:solidFill>
                  <a:srgbClr val="C00000"/>
                </a:solidFill>
                <a:latin typeface="Arial"/>
                <a:ea typeface="Arial"/>
                <a:cs typeface="Arial"/>
                <a:sym typeface="Arial"/>
              </a:rPr>
              <a:t> (49:1-6) </a:t>
            </a:r>
            <a:r>
              <a:rPr lang="en-US" sz="1800" b="1" i="0" u="none" strike="noStrike" cap="none" baseline="0" dirty="0">
                <a:solidFill>
                  <a:srgbClr val="000000"/>
                </a:solidFill>
                <a:latin typeface="Arial"/>
                <a:ea typeface="Arial"/>
                <a:cs typeface="Arial"/>
                <a:sym typeface="Arial"/>
              </a:rPr>
              <a:t>- </a:t>
            </a:r>
            <a:r>
              <a:rPr lang="en-US" sz="1800" b="1" dirty="0" err="1"/>
              <a:t>被摧毁然后在千禧年再被建立</a:t>
            </a:r>
            <a:r>
              <a:rPr lang="en-US" sz="1800" b="1" i="0" u="none" strike="noStrike" cap="none" baseline="0" dirty="0">
                <a:solidFill>
                  <a:srgbClr val="000000"/>
                </a:solidFill>
                <a:latin typeface="Arial"/>
                <a:ea typeface="Arial"/>
                <a:cs typeface="Arial"/>
                <a:sym typeface="Arial"/>
              </a:rPr>
              <a:t> </a:t>
            </a:r>
          </a:p>
          <a:p>
            <a:pPr marL="609600" marR="0" lvl="0" indent="-495300" algn="l" rtl="0">
              <a:lnSpc>
                <a:spcPct val="100000"/>
              </a:lnSpc>
              <a:spcBef>
                <a:spcPts val="0"/>
              </a:spcBef>
              <a:spcAft>
                <a:spcPts val="0"/>
              </a:spcAft>
              <a:buClr>
                <a:schemeClr val="dk1"/>
              </a:buClr>
              <a:buFont typeface="Arial"/>
              <a:buNone/>
            </a:pPr>
            <a:endParaRPr sz="1800" b="1" i="0" u="none" strike="noStrike" cap="none" baseline="0" dirty="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5. </a:t>
            </a:r>
            <a:r>
              <a:rPr lang="en-US" sz="1800" b="1" dirty="0" err="1">
                <a:solidFill>
                  <a:srgbClr val="C00000"/>
                </a:solidFill>
              </a:rPr>
              <a:t>以东</a:t>
            </a:r>
            <a:r>
              <a:rPr lang="en-US" sz="1800" b="1" i="0" u="none" strike="noStrike" cap="none" baseline="0" dirty="0">
                <a:solidFill>
                  <a:srgbClr val="C00000"/>
                </a:solidFill>
                <a:latin typeface="Arial"/>
                <a:ea typeface="Arial"/>
                <a:cs typeface="Arial"/>
                <a:sym typeface="Arial"/>
              </a:rPr>
              <a:t>  (49:7-22) </a:t>
            </a:r>
            <a:r>
              <a:rPr lang="en-US" sz="1800" b="1" i="0" u="none" strike="noStrike" cap="none" baseline="0" dirty="0">
                <a:solidFill>
                  <a:srgbClr val="000000"/>
                </a:solidFill>
                <a:latin typeface="Arial"/>
                <a:ea typeface="Arial"/>
                <a:cs typeface="Arial"/>
                <a:sym typeface="Arial"/>
              </a:rPr>
              <a:t>- </a:t>
            </a:r>
            <a:r>
              <a:rPr lang="en-US" sz="1800" b="1" dirty="0" err="1"/>
              <a:t>成为所多玛和蛾摩拉</a:t>
            </a:r>
            <a:endParaRPr lang="en-US" sz="1800" b="1" dirty="0"/>
          </a:p>
          <a:p>
            <a:pPr marL="609600" marR="0" lvl="0" indent="-495300" algn="l" rtl="0">
              <a:lnSpc>
                <a:spcPct val="100000"/>
              </a:lnSpc>
              <a:spcBef>
                <a:spcPts val="0"/>
              </a:spcBef>
              <a:spcAft>
                <a:spcPts val="0"/>
              </a:spcAft>
              <a:buClr>
                <a:schemeClr val="dk1"/>
              </a:buClr>
              <a:buFont typeface="Arial"/>
              <a:buNone/>
            </a:pPr>
            <a:endParaRPr sz="1800" b="1" i="0" u="none" strike="noStrike" cap="none" baseline="0" dirty="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6. </a:t>
            </a:r>
            <a:r>
              <a:rPr lang="en-US" sz="1800" b="1" dirty="0" err="1">
                <a:solidFill>
                  <a:srgbClr val="C00000"/>
                </a:solidFill>
              </a:rPr>
              <a:t>大马士革</a:t>
            </a:r>
            <a:r>
              <a:rPr lang="en-US" sz="1800" b="1" i="0" u="none" strike="noStrike" cap="none" baseline="0" dirty="0">
                <a:solidFill>
                  <a:srgbClr val="C00000"/>
                </a:solidFill>
                <a:latin typeface="Arial"/>
                <a:ea typeface="Arial"/>
                <a:cs typeface="Arial"/>
                <a:sym typeface="Arial"/>
              </a:rPr>
              <a:t> (49:23-27) </a:t>
            </a:r>
            <a:r>
              <a:rPr lang="en-US" sz="1800" b="1" i="0" u="none" strike="noStrike" cap="none" baseline="0" dirty="0">
                <a:solidFill>
                  <a:srgbClr val="000000"/>
                </a:solidFill>
                <a:latin typeface="Arial"/>
                <a:ea typeface="Arial"/>
                <a:cs typeface="Arial"/>
                <a:sym typeface="Arial"/>
              </a:rPr>
              <a:t>- </a:t>
            </a:r>
            <a:r>
              <a:rPr lang="en-US" sz="1800" b="1" dirty="0" err="1"/>
              <a:t>在一天之内遭摧毁</a:t>
            </a:r>
            <a:endParaRPr lang="en-US" sz="1800" b="1" dirty="0"/>
          </a:p>
          <a:p>
            <a:pPr marL="609600" marR="0" lvl="0" indent="-495300" algn="l" rtl="0">
              <a:lnSpc>
                <a:spcPct val="100000"/>
              </a:lnSpc>
              <a:spcBef>
                <a:spcPts val="0"/>
              </a:spcBef>
              <a:spcAft>
                <a:spcPts val="0"/>
              </a:spcAft>
              <a:buClr>
                <a:schemeClr val="dk1"/>
              </a:buClr>
              <a:buFont typeface="Arial"/>
              <a:buNone/>
            </a:pPr>
            <a:endParaRPr sz="1800" b="1" i="0" u="none" strike="noStrike" cap="none" baseline="0" dirty="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7. </a:t>
            </a:r>
            <a:r>
              <a:rPr lang="en-US" sz="1800" b="1" dirty="0" err="1">
                <a:solidFill>
                  <a:srgbClr val="C00000"/>
                </a:solidFill>
              </a:rPr>
              <a:t>基达</a:t>
            </a:r>
            <a:r>
              <a:rPr lang="en-US" sz="1800" b="1" dirty="0">
                <a:solidFill>
                  <a:srgbClr val="C00000"/>
                </a:solidFill>
              </a:rPr>
              <a:t> 和</a:t>
            </a:r>
            <a:r>
              <a:rPr lang="en-US" sz="1800" b="1" i="0" u="none" strike="noStrike" cap="none" baseline="0" dirty="0">
                <a:solidFill>
                  <a:srgbClr val="C00000"/>
                </a:solidFill>
                <a:latin typeface="Arial"/>
                <a:ea typeface="Arial"/>
                <a:cs typeface="Arial"/>
                <a:sym typeface="Arial"/>
              </a:rPr>
              <a:t> </a:t>
            </a:r>
            <a:r>
              <a:rPr lang="en-US" sz="1800" b="1" dirty="0" err="1">
                <a:solidFill>
                  <a:srgbClr val="C00000"/>
                </a:solidFill>
              </a:rPr>
              <a:t>夏琐</a:t>
            </a:r>
            <a:r>
              <a:rPr lang="en-US" sz="1800" b="1" i="0" u="none" strike="noStrike" cap="none" baseline="0" dirty="0">
                <a:solidFill>
                  <a:srgbClr val="C00000"/>
                </a:solidFill>
                <a:latin typeface="Arial"/>
                <a:ea typeface="Arial"/>
                <a:cs typeface="Arial"/>
                <a:sym typeface="Arial"/>
              </a:rPr>
              <a:t> (49:28-35) </a:t>
            </a:r>
            <a:r>
              <a:rPr lang="en-US" sz="1800" b="1" i="0" u="none" strike="noStrike" cap="none" baseline="0" dirty="0">
                <a:solidFill>
                  <a:srgbClr val="000000"/>
                </a:solidFill>
                <a:latin typeface="Arial"/>
                <a:ea typeface="Arial"/>
                <a:cs typeface="Arial"/>
                <a:sym typeface="Arial"/>
              </a:rPr>
              <a:t>- </a:t>
            </a:r>
            <a:r>
              <a:rPr lang="en-US" sz="1800" b="1" dirty="0" err="1"/>
              <a:t>被尼布甲尼撒摧毁</a:t>
            </a:r>
            <a:endParaRPr lang="en-US" sz="1800" b="1" dirty="0"/>
          </a:p>
          <a:p>
            <a:pPr marL="609600" marR="0" lvl="0" indent="-495300" algn="l" rtl="0">
              <a:lnSpc>
                <a:spcPct val="100000"/>
              </a:lnSpc>
              <a:spcBef>
                <a:spcPts val="0"/>
              </a:spcBef>
              <a:spcAft>
                <a:spcPts val="0"/>
              </a:spcAft>
              <a:buClr>
                <a:schemeClr val="dk1"/>
              </a:buClr>
              <a:buFont typeface="Arial"/>
              <a:buNone/>
            </a:pPr>
            <a:endParaRPr sz="1800" b="1" i="0" u="none" strike="noStrike" cap="none" baseline="0" dirty="0">
              <a:solidFill>
                <a:srgbClr val="D16349"/>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8. </a:t>
            </a:r>
            <a:r>
              <a:rPr lang="en-US" sz="1800" b="1" dirty="0" err="1">
                <a:solidFill>
                  <a:srgbClr val="C00000"/>
                </a:solidFill>
              </a:rPr>
              <a:t>以拦</a:t>
            </a:r>
            <a:r>
              <a:rPr lang="en-US" sz="1800" b="1" i="0" u="none" strike="noStrike" cap="none" baseline="0" dirty="0">
                <a:solidFill>
                  <a:srgbClr val="C00000"/>
                </a:solidFill>
                <a:latin typeface="Arial"/>
                <a:ea typeface="Arial"/>
                <a:cs typeface="Arial"/>
                <a:sym typeface="Arial"/>
              </a:rPr>
              <a:t> (49:34-39) </a:t>
            </a:r>
            <a:r>
              <a:rPr lang="en-US" sz="1800" b="1" i="0" u="none" strike="noStrike" cap="none" baseline="0" dirty="0">
                <a:solidFill>
                  <a:srgbClr val="000000"/>
                </a:solidFill>
                <a:latin typeface="Arial"/>
                <a:ea typeface="Arial"/>
                <a:cs typeface="Arial"/>
                <a:sym typeface="Arial"/>
              </a:rPr>
              <a:t>- </a:t>
            </a:r>
            <a:r>
              <a:rPr lang="en-US" sz="1800" b="1" dirty="0" err="1"/>
              <a:t>被尼布甲尼撒泛滥和在千禧年被重建</a:t>
            </a:r>
            <a:endParaRPr lang="en-US" sz="1800" b="1" dirty="0"/>
          </a:p>
          <a:p>
            <a:pPr marL="609600" marR="0" lvl="0" indent="-495300" algn="l" rtl="0">
              <a:lnSpc>
                <a:spcPct val="100000"/>
              </a:lnSpc>
              <a:spcBef>
                <a:spcPts val="0"/>
              </a:spcBef>
              <a:spcAft>
                <a:spcPts val="0"/>
              </a:spcAft>
              <a:buClr>
                <a:schemeClr val="dk1"/>
              </a:buClr>
              <a:buFont typeface="Arial"/>
              <a:buNone/>
            </a:pPr>
            <a:endParaRPr sz="1800" b="1" i="0" u="none" strike="noStrike" cap="none" baseline="0" dirty="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9. </a:t>
            </a:r>
            <a:r>
              <a:rPr lang="en-US" sz="1800" b="1" dirty="0" err="1">
                <a:solidFill>
                  <a:srgbClr val="C00000"/>
                </a:solidFill>
              </a:rPr>
              <a:t>巴比伦</a:t>
            </a:r>
            <a:r>
              <a:rPr lang="en-US" sz="1800" b="1" i="0" u="none" strike="noStrike" cap="none" baseline="0" dirty="0">
                <a:solidFill>
                  <a:srgbClr val="C00000"/>
                </a:solidFill>
                <a:latin typeface="Arial"/>
                <a:ea typeface="Arial"/>
                <a:cs typeface="Arial"/>
                <a:sym typeface="Arial"/>
              </a:rPr>
              <a:t> (50:1-51:64) </a:t>
            </a:r>
            <a:r>
              <a:rPr lang="en-US" sz="1800" b="1" i="0" u="none" strike="noStrike" cap="none" baseline="0" dirty="0">
                <a:solidFill>
                  <a:srgbClr val="000000"/>
                </a:solidFill>
                <a:latin typeface="Arial"/>
                <a:ea typeface="Arial"/>
                <a:cs typeface="Arial"/>
                <a:sym typeface="Arial"/>
              </a:rPr>
              <a:t>- </a:t>
            </a:r>
            <a:r>
              <a:rPr lang="en-US" sz="1800" b="1" dirty="0" err="1"/>
              <a:t>整个帝国将会摧毁</a:t>
            </a:r>
            <a:r>
              <a:rPr lang="en-US" sz="1800" b="1" i="0" u="none" strike="noStrike" cap="none" baseline="0" dirty="0">
                <a:solidFill>
                  <a:srgbClr val="000000"/>
                </a:solidFill>
                <a:latin typeface="Arial"/>
                <a:ea typeface="Arial"/>
                <a:cs typeface="Arial"/>
                <a:sym typeface="Arial"/>
              </a:rPr>
              <a:t>  </a:t>
            </a:r>
          </a:p>
        </p:txBody>
      </p:sp>
      <p:pic>
        <p:nvPicPr>
          <p:cNvPr id="1633" name="Shape 1633"/>
          <p:cNvPicPr preferRelativeResize="0"/>
          <p:nvPr/>
        </p:nvPicPr>
        <p:blipFill rotWithShape="1">
          <a:blip r:embed="rId3">
            <a:alphaModFix/>
          </a:blip>
          <a:srcRect/>
          <a:stretch/>
        </p:blipFill>
        <p:spPr>
          <a:xfrm>
            <a:off x="7000875" y="1357312"/>
            <a:ext cx="1949400" cy="4929300"/>
          </a:xfrm>
          <a:prstGeom prst="rect">
            <a:avLst/>
          </a:prstGeom>
          <a:noFill/>
          <a:ln>
            <a:noFill/>
          </a:ln>
        </p:spPr>
      </p:pic>
      <p:sp>
        <p:nvSpPr>
          <p:cNvPr id="1634" name="Shape 1634"/>
          <p:cNvSpPr txBox="1"/>
          <p:nvPr/>
        </p:nvSpPr>
        <p:spPr>
          <a:xfrm>
            <a:off x="8359775" y="201611"/>
            <a:ext cx="698400" cy="461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485</a:t>
            </a:r>
          </a:p>
        </p:txBody>
      </p:sp>
    </p:spTree>
  </p:cSld>
  <p:clrMapOvr>
    <a:masterClrMapping/>
  </p:clrMapOvr>
  <p:transition spd="slow">
    <p:cut/>
  </p:transition>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06"/>
            <a:ext cx="9144000" cy="6861506"/>
          </a:xfrm>
          <a:prstGeom prst="rect">
            <a:avLst/>
          </a:prstGeom>
        </p:spPr>
      </p:pic>
      <p:sp>
        <p:nvSpPr>
          <p:cNvPr id="900098" name="Rectangle 2"/>
          <p:cNvSpPr>
            <a:spLocks noGrp="1" noChangeArrowheads="1"/>
          </p:cNvSpPr>
          <p:nvPr>
            <p:ph type="ctrTitle"/>
          </p:nvPr>
        </p:nvSpPr>
        <p:spPr>
          <a:xfrm>
            <a:off x="0" y="397680"/>
            <a:ext cx="4210485" cy="560781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recognize that God has been fair with you?</a:t>
            </a:r>
          </a:p>
        </p:txBody>
      </p:sp>
    </p:spTree>
    <p:extLst>
      <p:ext uri="{BB962C8B-B14F-4D97-AF65-F5344CB8AC3E}">
        <p14:creationId xmlns:p14="http://schemas.microsoft.com/office/powerpoint/2010/main" val="3816594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47</a:t>
            </a:r>
          </a:p>
        </p:txBody>
      </p:sp>
    </p:spTree>
    <p:extLst>
      <p:ext uri="{BB962C8B-B14F-4D97-AF65-F5344CB8AC3E}">
        <p14:creationId xmlns:p14="http://schemas.microsoft.com/office/powerpoint/2010/main" val="241260710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48</a:t>
            </a:r>
          </a:p>
        </p:txBody>
      </p:sp>
    </p:spTree>
    <p:extLst>
      <p:ext uri="{BB962C8B-B14F-4D97-AF65-F5344CB8AC3E}">
        <p14:creationId xmlns:p14="http://schemas.microsoft.com/office/powerpoint/2010/main" val="45412307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49</a:t>
            </a:r>
          </a:p>
        </p:txBody>
      </p:sp>
    </p:spTree>
    <p:extLst>
      <p:ext uri="{BB962C8B-B14F-4D97-AF65-F5344CB8AC3E}">
        <p14:creationId xmlns:p14="http://schemas.microsoft.com/office/powerpoint/2010/main" val="72785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Shape 230"/>
          <p:cNvSpPr txBox="1"/>
          <p:nvPr/>
        </p:nvSpPr>
        <p:spPr>
          <a:xfrm>
            <a:off x="5643562" y="1643061"/>
            <a:ext cx="2733675" cy="2070099"/>
          </a:xfrm>
          <a:prstGeom prst="rect">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3200" b="1" i="0" u="none" strike="noStrike" cap="none" baseline="0">
                <a:solidFill>
                  <a:srgbClr val="000000"/>
                </a:solidFill>
                <a:latin typeface="Arial"/>
                <a:ea typeface="Arial"/>
                <a:cs typeface="Arial"/>
                <a:sym typeface="Arial"/>
              </a:rPr>
              <a:t>耶利米书</a:t>
            </a:r>
          </a:p>
          <a:p>
            <a:pPr marL="0" marR="0" lvl="0" indent="0" algn="ctr" rtl="0">
              <a:lnSpc>
                <a:spcPct val="100000"/>
              </a:lnSpc>
              <a:spcBef>
                <a:spcPts val="0"/>
              </a:spcBef>
              <a:spcAft>
                <a:spcPts val="0"/>
              </a:spcAft>
              <a:buClr>
                <a:srgbClr val="000000"/>
              </a:buClr>
              <a:buSzPct val="25000"/>
              <a:buFont typeface="Arial"/>
              <a:buNone/>
            </a:pPr>
            <a:r>
              <a:rPr lang="en-US" sz="3200" b="1" i="0" u="none" strike="noStrike" cap="none" baseline="0">
                <a:solidFill>
                  <a:srgbClr val="000000"/>
                </a:solidFill>
                <a:latin typeface="Arial"/>
                <a:ea typeface="Arial"/>
                <a:cs typeface="Arial"/>
                <a:sym typeface="Arial"/>
              </a:rPr>
              <a:t>=</a:t>
            </a:r>
          </a:p>
          <a:p>
            <a:pPr marL="0" marR="0" lvl="0" indent="0" algn="ctr" rtl="0">
              <a:lnSpc>
                <a:spcPct val="100000"/>
              </a:lnSpc>
              <a:spcBef>
                <a:spcPts val="0"/>
              </a:spcBef>
              <a:spcAft>
                <a:spcPts val="0"/>
              </a:spcAft>
              <a:buClr>
                <a:srgbClr val="000000"/>
              </a:buClr>
              <a:buSzPct val="25000"/>
              <a:buFont typeface="Arial"/>
              <a:buNone/>
            </a:pPr>
            <a:r>
              <a:rPr lang="en-US" sz="3200" b="1" i="0" u="none" strike="noStrike" cap="none" baseline="0">
                <a:solidFill>
                  <a:srgbClr val="000000"/>
                </a:solidFill>
                <a:latin typeface="Arial"/>
                <a:ea typeface="Arial"/>
                <a:cs typeface="Arial"/>
                <a:sym typeface="Arial"/>
              </a:rPr>
              <a:t> 必然成就 </a:t>
            </a:r>
          </a:p>
        </p:txBody>
      </p:sp>
      <p:sp>
        <p:nvSpPr>
          <p:cNvPr id="231" name="Shape 231"/>
          <p:cNvSpPr txBox="1"/>
          <p:nvPr/>
        </p:nvSpPr>
        <p:spPr>
          <a:xfrm>
            <a:off x="5643562" y="3857625"/>
            <a:ext cx="2733675" cy="2070099"/>
          </a:xfrm>
          <a:prstGeom prst="rect">
            <a:avLst/>
          </a:prstGeom>
          <a:solidFill>
            <a:schemeClr val="l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3200" b="1" i="0" u="none" strike="noStrike" cap="none" baseline="0">
                <a:solidFill>
                  <a:srgbClr val="000000"/>
                </a:solidFill>
                <a:latin typeface="Arial"/>
                <a:ea typeface="Arial"/>
                <a:cs typeface="Arial"/>
                <a:sym typeface="Arial"/>
              </a:rPr>
              <a:t>被掳</a:t>
            </a:r>
          </a:p>
          <a:p>
            <a:pPr marL="0" marR="0" lvl="0" indent="0" algn="ctr" rtl="0">
              <a:lnSpc>
                <a:spcPct val="100000"/>
              </a:lnSpc>
              <a:spcBef>
                <a:spcPts val="0"/>
              </a:spcBef>
              <a:spcAft>
                <a:spcPts val="0"/>
              </a:spcAft>
              <a:buClr>
                <a:srgbClr val="000000"/>
              </a:buClr>
              <a:buSzPct val="25000"/>
              <a:buFont typeface="Arial"/>
              <a:buNone/>
            </a:pPr>
            <a:r>
              <a:rPr lang="en-US" sz="3200" b="1" i="0" u="none" strike="noStrike" cap="none" baseline="0">
                <a:solidFill>
                  <a:srgbClr val="000000"/>
                </a:solidFill>
                <a:latin typeface="Arial"/>
                <a:ea typeface="Arial"/>
                <a:cs typeface="Arial"/>
                <a:sym typeface="Arial"/>
              </a:rPr>
              <a:t>+</a:t>
            </a:r>
          </a:p>
          <a:p>
            <a:pPr marL="0" marR="0" lvl="0" indent="0" algn="ctr" rtl="0">
              <a:lnSpc>
                <a:spcPct val="100000"/>
              </a:lnSpc>
              <a:spcBef>
                <a:spcPts val="0"/>
              </a:spcBef>
              <a:spcAft>
                <a:spcPts val="0"/>
              </a:spcAft>
              <a:buClr>
                <a:srgbClr val="000000"/>
              </a:buClr>
              <a:buSzPct val="25000"/>
              <a:buFont typeface="Arial"/>
              <a:buNone/>
            </a:pPr>
            <a:r>
              <a:rPr lang="en-US" sz="3200" b="1" i="0" u="none" strike="noStrike" cap="none" baseline="0">
                <a:solidFill>
                  <a:srgbClr val="000000"/>
                </a:solidFill>
                <a:latin typeface="Arial"/>
                <a:ea typeface="Arial"/>
                <a:cs typeface="Arial"/>
                <a:sym typeface="Arial"/>
              </a:rPr>
              <a:t>复国 </a:t>
            </a:r>
          </a:p>
        </p:txBody>
      </p:sp>
      <p:sp>
        <p:nvSpPr>
          <p:cNvPr id="232" name="Shape 232"/>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a:solidFill>
                  <a:schemeClr val="dk1"/>
                </a:solidFill>
                <a:latin typeface="Arial"/>
                <a:ea typeface="Arial"/>
                <a:cs typeface="Arial"/>
                <a:sym typeface="Arial"/>
              </a:rPr>
              <a:t>曾否感觉未来是个未知数?</a:t>
            </a:r>
          </a:p>
        </p:txBody>
      </p:sp>
      <p:pic>
        <p:nvPicPr>
          <p:cNvPr id="233" name="Shape 233"/>
          <p:cNvPicPr preferRelativeResize="0"/>
          <p:nvPr/>
        </p:nvPicPr>
        <p:blipFill rotWithShape="1">
          <a:blip r:embed="rId3">
            <a:alphaModFix/>
          </a:blip>
          <a:srcRect/>
          <a:stretch/>
        </p:blipFill>
        <p:spPr>
          <a:xfrm>
            <a:off x="447675" y="1360487"/>
            <a:ext cx="4692649" cy="4959350"/>
          </a:xfrm>
          <a:prstGeom prst="rect">
            <a:avLst/>
          </a:prstGeom>
          <a:noFill/>
          <a:ln>
            <a:noFill/>
          </a:ln>
        </p:spPr>
      </p:pic>
    </p:spTree>
  </p:cSld>
  <p:clrMapOvr>
    <a:masterClrMapping/>
  </p:clrMapOvr>
  <p:transition spd="slow">
    <p:cut/>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50</a:t>
            </a:r>
          </a:p>
        </p:txBody>
      </p:sp>
    </p:spTree>
    <p:extLst>
      <p:ext uri="{BB962C8B-B14F-4D97-AF65-F5344CB8AC3E}">
        <p14:creationId xmlns:p14="http://schemas.microsoft.com/office/powerpoint/2010/main" val="222769297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51</a:t>
            </a:r>
          </a:p>
        </p:txBody>
      </p:sp>
    </p:spTree>
    <p:extLst>
      <p:ext uri="{BB962C8B-B14F-4D97-AF65-F5344CB8AC3E}">
        <p14:creationId xmlns:p14="http://schemas.microsoft.com/office/powerpoint/2010/main" val="310132281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52</a:t>
            </a:r>
          </a:p>
        </p:txBody>
      </p:sp>
    </p:spTree>
    <p:extLst>
      <p:ext uri="{BB962C8B-B14F-4D97-AF65-F5344CB8AC3E}">
        <p14:creationId xmlns:p14="http://schemas.microsoft.com/office/powerpoint/2010/main" val="406685969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rtl val="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52).</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endParaRPr>
          </a:p>
        </p:txBody>
      </p:sp>
    </p:spTree>
    <p:extLst>
      <p:ext uri="{BB962C8B-B14F-4D97-AF65-F5344CB8AC3E}">
        <p14:creationId xmlns:p14="http://schemas.microsoft.com/office/powerpoint/2010/main" val="1973887744"/>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40"/>
        <p:cNvGrpSpPr/>
        <p:nvPr/>
      </p:nvGrpSpPr>
      <p:grpSpPr>
        <a:xfrm>
          <a:off x="0" y="0"/>
          <a:ext cx="0" cy="0"/>
          <a:chOff x="0" y="0"/>
          <a:chExt cx="0" cy="0"/>
        </a:xfrm>
      </p:grpSpPr>
      <p:sp>
        <p:nvSpPr>
          <p:cNvPr id="541" name="Shape 541"/>
          <p:cNvSpPr txBox="1">
            <a:spLocks noGrp="1"/>
          </p:cNvSpPr>
          <p:nvPr>
            <p:ph type="ctrTitle"/>
          </p:nvPr>
        </p:nvSpPr>
        <p:spPr>
          <a:xfrm>
            <a:off x="914400" y="152400"/>
            <a:ext cx="7239000" cy="762000"/>
          </a:xfrm>
          <a:prstGeom prst="rect">
            <a:avLst/>
          </a:prstGeom>
          <a:solidFill>
            <a:srgbClr val="701A1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a:solidFill>
                  <a:schemeClr val="lt1"/>
                </a:solidFill>
              </a:rPr>
              <a:t>犹大败坏的结束</a:t>
            </a:r>
          </a:p>
        </p:txBody>
      </p:sp>
      <p:sp>
        <p:nvSpPr>
          <p:cNvPr id="542" name="Shape 542"/>
          <p:cNvSpPr txBox="1"/>
          <p:nvPr/>
        </p:nvSpPr>
        <p:spPr>
          <a:xfrm>
            <a:off x="4629150" y="2957511"/>
            <a:ext cx="2100261" cy="157003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3B600"/>
              </a:buClr>
              <a:buSzPct val="25000"/>
              <a:buFont typeface="Arial"/>
              <a:buNone/>
              <a:tabLst/>
              <a:defRPr/>
            </a:pPr>
            <a:r>
              <a:rPr kumimoji="0" lang="en-US" sz="2800" b="1" i="0" u="none" strike="noStrike" kern="0" cap="none" spc="0" normalizeH="0" baseline="0" noProof="0">
                <a:ln>
                  <a:noFill/>
                </a:ln>
                <a:solidFill>
                  <a:srgbClr val="F3B600"/>
                </a:solidFill>
                <a:effectLst/>
                <a:uLnTx/>
                <a:uFillTx/>
                <a:latin typeface="Arial"/>
                <a:cs typeface="Arial"/>
                <a:sym typeface="Arial"/>
                <a:rtl val="0"/>
              </a:rPr>
              <a:t>西底家</a:t>
            </a:r>
            <a:r>
              <a:rPr kumimoji="0" lang="en-US" sz="2800" b="1" i="0" u="none" strike="noStrike" kern="0" cap="none" spc="0" normalizeH="0" baseline="0" noProof="0">
                <a:ln>
                  <a:noFill/>
                </a:ln>
                <a:solidFill>
                  <a:srgbClr val="F3B600"/>
                </a:solidFill>
                <a:effectLst/>
                <a:uLnTx/>
                <a:uFillTx/>
                <a:latin typeface="Arial"/>
                <a:ea typeface="Arial"/>
                <a:cs typeface="Arial"/>
                <a:sym typeface="Arial"/>
                <a:rtl val="0"/>
              </a:rPr>
              <a:t/>
            </a:r>
            <a:br>
              <a:rPr kumimoji="0" lang="en-US" sz="2800" b="1" i="0" u="none" strike="noStrike" kern="0" cap="none" spc="0" normalizeH="0" baseline="0" noProof="0">
                <a:ln>
                  <a:noFill/>
                </a:ln>
                <a:solidFill>
                  <a:srgbClr val="F3B600"/>
                </a:solidFill>
                <a:effectLst/>
                <a:uLnTx/>
                <a:uFillTx/>
                <a:latin typeface="Arial"/>
                <a:ea typeface="Arial"/>
                <a:cs typeface="Arial"/>
                <a:sym typeface="Arial"/>
                <a:rtl val="0"/>
              </a:rPr>
            </a:br>
            <a:r>
              <a:rPr kumimoji="0" lang="en-US" sz="2800" b="1" i="0" u="none" strike="noStrike" kern="0" cap="none" spc="0" normalizeH="0" baseline="0" noProof="0">
                <a:ln>
                  <a:noFill/>
                </a:ln>
                <a:solidFill>
                  <a:srgbClr val="F3B600"/>
                </a:solidFill>
                <a:effectLst/>
                <a:uLnTx/>
                <a:uFillTx/>
                <a:latin typeface="Arial"/>
                <a:ea typeface="Arial"/>
                <a:cs typeface="Arial"/>
                <a:sym typeface="Arial"/>
                <a:rtl val="0"/>
              </a:rPr>
              <a:t>(Mattaniah)</a:t>
            </a:r>
            <a:br>
              <a:rPr kumimoji="0" lang="en-US" sz="2800" b="1" i="0" u="none" strike="noStrike" kern="0" cap="none" spc="0" normalizeH="0" baseline="0" noProof="0">
                <a:ln>
                  <a:noFill/>
                </a:ln>
                <a:solidFill>
                  <a:srgbClr val="F3B600"/>
                </a:solidFill>
                <a:effectLst/>
                <a:uLnTx/>
                <a:uFillTx/>
                <a:latin typeface="Arial"/>
                <a:ea typeface="Arial"/>
                <a:cs typeface="Arial"/>
                <a:sym typeface="Arial"/>
                <a:rtl val="0"/>
              </a:rPr>
            </a:br>
            <a: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t>597-586</a:t>
            </a:r>
            <a:b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br>
            <a: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t>(11</a:t>
            </a:r>
            <a:r>
              <a:rPr kumimoji="0" lang="en-US" sz="2000" b="1" i="0" u="none" strike="noStrike" kern="0" cap="none" spc="0" normalizeH="0" baseline="0" noProof="0">
                <a:ln>
                  <a:noFill/>
                </a:ln>
                <a:solidFill>
                  <a:srgbClr val="F3B600"/>
                </a:solidFill>
                <a:effectLst/>
                <a:uLnTx/>
                <a:uFillTx/>
                <a:latin typeface="Arial"/>
                <a:cs typeface="Arial"/>
                <a:sym typeface="Arial"/>
                <a:rtl val="0"/>
              </a:rPr>
              <a:t>年</a:t>
            </a:r>
            <a: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t>)</a:t>
            </a:r>
          </a:p>
        </p:txBody>
      </p:sp>
      <p:sp>
        <p:nvSpPr>
          <p:cNvPr id="543" name="Shape 543"/>
          <p:cNvSpPr txBox="1"/>
          <p:nvPr/>
        </p:nvSpPr>
        <p:spPr>
          <a:xfrm>
            <a:off x="6902450" y="2957511"/>
            <a:ext cx="1820861" cy="157003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3B600"/>
              </a:buClr>
              <a:buSzPct val="25000"/>
              <a:buFont typeface="Arial"/>
              <a:buNone/>
              <a:tabLst/>
              <a:defRPr/>
            </a:pPr>
            <a:r>
              <a:rPr kumimoji="0" lang="zh-CN" altLang="en-US" sz="2800" b="1" i="0" u="none" strike="noStrike" kern="0" cap="none" spc="0" normalizeH="0" baseline="0" noProof="0" dirty="0">
                <a:ln>
                  <a:noFill/>
                </a:ln>
                <a:solidFill>
                  <a:srgbClr val="F3B600"/>
                </a:solidFill>
                <a:effectLst/>
                <a:uLnTx/>
                <a:uFillTx/>
                <a:latin typeface="Arial"/>
                <a:ea typeface="Arial"/>
                <a:cs typeface="Arial"/>
                <a:sym typeface="Arial"/>
                <a:rtl val="0"/>
              </a:rPr>
              <a:t>约哈斯</a:t>
            </a:r>
            <a:r>
              <a:rPr kumimoji="0" lang="en-US" sz="2800" b="1" i="0" u="none" strike="noStrike" kern="0" cap="none" spc="0" normalizeH="0" baseline="0" noProof="0" dirty="0">
                <a:ln>
                  <a:noFill/>
                </a:ln>
                <a:solidFill>
                  <a:srgbClr val="F3B600"/>
                </a:solidFill>
                <a:effectLst/>
                <a:uLnTx/>
                <a:uFillTx/>
                <a:latin typeface="Arial"/>
                <a:ea typeface="Arial"/>
                <a:cs typeface="Arial"/>
                <a:sym typeface="Arial"/>
                <a:rtl val="0"/>
              </a:rPr>
              <a:t/>
            </a:r>
            <a:br>
              <a:rPr kumimoji="0" lang="en-US" sz="2800" b="1" i="0" u="none" strike="noStrike" kern="0" cap="none" spc="0" normalizeH="0" baseline="0" noProof="0" dirty="0">
                <a:ln>
                  <a:noFill/>
                </a:ln>
                <a:solidFill>
                  <a:srgbClr val="F3B600"/>
                </a:solidFill>
                <a:effectLst/>
                <a:uLnTx/>
                <a:uFillTx/>
                <a:latin typeface="Arial"/>
                <a:ea typeface="Arial"/>
                <a:cs typeface="Arial"/>
                <a:sym typeface="Arial"/>
                <a:rtl val="0"/>
              </a:rPr>
            </a:br>
            <a:r>
              <a:rPr kumimoji="0" lang="en-US" sz="2800" b="1" i="0" u="none" strike="noStrike" kern="0" cap="none" spc="0" normalizeH="0" baseline="0" noProof="0" dirty="0">
                <a:ln>
                  <a:noFill/>
                </a:ln>
                <a:solidFill>
                  <a:srgbClr val="F3B600"/>
                </a:solidFill>
                <a:effectLst/>
                <a:uLnTx/>
                <a:uFillTx/>
                <a:latin typeface="Arial"/>
                <a:ea typeface="Arial"/>
                <a:cs typeface="Arial"/>
                <a:sym typeface="Arial"/>
                <a:rtl val="0"/>
              </a:rPr>
              <a:t>(Shallum)</a:t>
            </a:r>
            <a:br>
              <a:rPr kumimoji="0" lang="en-US" sz="2800" b="1" i="0" u="none" strike="noStrike" kern="0" cap="none" spc="0" normalizeH="0" baseline="0" noProof="0" dirty="0">
                <a:ln>
                  <a:noFill/>
                </a:ln>
                <a:solidFill>
                  <a:srgbClr val="F3B600"/>
                </a:solidFill>
                <a:effectLst/>
                <a:uLnTx/>
                <a:uFillTx/>
                <a:latin typeface="Arial"/>
                <a:ea typeface="Arial"/>
                <a:cs typeface="Arial"/>
                <a:sym typeface="Arial"/>
                <a:rtl val="0"/>
              </a:rPr>
            </a:br>
            <a:r>
              <a:rPr kumimoji="0" lang="en-US" sz="2000" b="1" i="0" u="none" strike="noStrike" kern="0" cap="none" spc="0" normalizeH="0" baseline="0" noProof="0" dirty="0">
                <a:ln>
                  <a:noFill/>
                </a:ln>
                <a:solidFill>
                  <a:srgbClr val="F3B600"/>
                </a:solidFill>
                <a:effectLst/>
                <a:uLnTx/>
                <a:uFillTx/>
                <a:latin typeface="Arial"/>
                <a:ea typeface="Arial"/>
                <a:cs typeface="Arial"/>
                <a:sym typeface="Arial"/>
                <a:rtl val="0"/>
              </a:rPr>
              <a:t>609</a:t>
            </a:r>
            <a:br>
              <a:rPr kumimoji="0" lang="en-US" sz="2000" b="1" i="0" u="none" strike="noStrike" kern="0" cap="none" spc="0" normalizeH="0" baseline="0" noProof="0" dirty="0">
                <a:ln>
                  <a:noFill/>
                </a:ln>
                <a:solidFill>
                  <a:srgbClr val="F3B600"/>
                </a:solidFill>
                <a:effectLst/>
                <a:uLnTx/>
                <a:uFillTx/>
                <a:latin typeface="Arial"/>
                <a:ea typeface="Arial"/>
                <a:cs typeface="Arial"/>
                <a:sym typeface="Arial"/>
                <a:rtl val="0"/>
              </a:rPr>
            </a:br>
            <a:r>
              <a:rPr kumimoji="0" lang="en-US" sz="2000" b="1" i="0" u="none" strike="noStrike" kern="0" cap="none" spc="0" normalizeH="0" baseline="0" noProof="0" dirty="0">
                <a:ln>
                  <a:noFill/>
                </a:ln>
                <a:solidFill>
                  <a:srgbClr val="F3B600"/>
                </a:solidFill>
                <a:effectLst/>
                <a:uLnTx/>
                <a:uFillTx/>
                <a:latin typeface="Arial"/>
                <a:ea typeface="Arial"/>
                <a:cs typeface="Arial"/>
                <a:sym typeface="Arial"/>
                <a:rtl val="0"/>
              </a:rPr>
              <a:t>(3</a:t>
            </a:r>
            <a:r>
              <a:rPr kumimoji="0" lang="en-US" sz="2000" b="1" i="0" u="none" strike="noStrike" kern="0" cap="none" spc="0" normalizeH="0" baseline="0" noProof="0" dirty="0">
                <a:ln>
                  <a:noFill/>
                </a:ln>
                <a:solidFill>
                  <a:srgbClr val="F3B600"/>
                </a:solidFill>
                <a:effectLst/>
                <a:uLnTx/>
                <a:uFillTx/>
                <a:latin typeface="Arial"/>
                <a:cs typeface="Arial"/>
                <a:sym typeface="Arial"/>
                <a:rtl val="0"/>
              </a:rPr>
              <a:t>个月</a:t>
            </a:r>
            <a:r>
              <a:rPr kumimoji="0" lang="en-US" sz="2000" b="1" i="0" u="none" strike="noStrike" kern="0" cap="none" spc="0" normalizeH="0" baseline="0" noProof="0" dirty="0">
                <a:ln>
                  <a:noFill/>
                </a:ln>
                <a:solidFill>
                  <a:srgbClr val="F3B600"/>
                </a:solidFill>
                <a:effectLst/>
                <a:uLnTx/>
                <a:uFillTx/>
                <a:latin typeface="Arial"/>
                <a:ea typeface="Arial"/>
                <a:cs typeface="Arial"/>
                <a:sym typeface="Arial"/>
                <a:rtl val="0"/>
              </a:rPr>
              <a:t>)</a:t>
            </a:r>
          </a:p>
        </p:txBody>
      </p:sp>
      <p:cxnSp>
        <p:nvCxnSpPr>
          <p:cNvPr id="544" name="Shape 544"/>
          <p:cNvCxnSpPr/>
          <p:nvPr/>
        </p:nvCxnSpPr>
        <p:spPr>
          <a:xfrm>
            <a:off x="3375025" y="4603750"/>
            <a:ext cx="0" cy="457200"/>
          </a:xfrm>
          <a:prstGeom prst="straightConnector1">
            <a:avLst/>
          </a:prstGeom>
          <a:noFill/>
          <a:ln w="9525" cap="flat" cmpd="sng">
            <a:solidFill>
              <a:schemeClr val="lt1"/>
            </a:solidFill>
            <a:prstDash val="solid"/>
            <a:miter/>
            <a:headEnd type="none" w="med" len="med"/>
            <a:tailEnd type="none" w="med" len="med"/>
          </a:ln>
        </p:spPr>
      </p:cxnSp>
      <p:sp>
        <p:nvSpPr>
          <p:cNvPr id="545" name="Shape 545"/>
          <p:cNvSpPr txBox="1"/>
          <p:nvPr/>
        </p:nvSpPr>
        <p:spPr>
          <a:xfrm>
            <a:off x="1844675" y="5060950"/>
            <a:ext cx="3295649" cy="157003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3B600"/>
              </a:buClr>
              <a:buSzPct val="25000"/>
              <a:buFont typeface="Arial"/>
              <a:buNone/>
              <a:tabLst/>
              <a:defRPr/>
            </a:pPr>
            <a:r>
              <a:rPr kumimoji="0" lang="en-US" sz="2800" b="1" i="0" u="none" strike="noStrike" kern="0" cap="none" spc="0" normalizeH="0" baseline="0" noProof="0">
                <a:ln>
                  <a:noFill/>
                </a:ln>
                <a:solidFill>
                  <a:srgbClr val="F3B600"/>
                </a:solidFill>
                <a:effectLst/>
                <a:uLnTx/>
                <a:uFillTx/>
                <a:latin typeface="Arial"/>
                <a:cs typeface="Arial"/>
                <a:sym typeface="Arial"/>
                <a:rtl val="0"/>
              </a:rPr>
              <a:t>约雅斤</a:t>
            </a:r>
            <a:r>
              <a:rPr kumimoji="0" lang="en-US" sz="2800" b="1" i="0" u="none" strike="noStrike" kern="0" cap="none" spc="0" normalizeH="0" baseline="0" noProof="0">
                <a:ln>
                  <a:noFill/>
                </a:ln>
                <a:solidFill>
                  <a:srgbClr val="F3B600"/>
                </a:solidFill>
                <a:effectLst/>
                <a:uLnTx/>
                <a:uFillTx/>
                <a:latin typeface="Arial"/>
                <a:ea typeface="Arial"/>
                <a:cs typeface="Arial"/>
                <a:sym typeface="Arial"/>
                <a:rtl val="0"/>
              </a:rPr>
              <a:t/>
            </a:r>
            <a:br>
              <a:rPr kumimoji="0" lang="en-US" sz="2800" b="1" i="0" u="none" strike="noStrike" kern="0" cap="none" spc="0" normalizeH="0" baseline="0" noProof="0">
                <a:ln>
                  <a:noFill/>
                </a:ln>
                <a:solidFill>
                  <a:srgbClr val="F3B600"/>
                </a:solidFill>
                <a:effectLst/>
                <a:uLnTx/>
                <a:uFillTx/>
                <a:latin typeface="Arial"/>
                <a:ea typeface="Arial"/>
                <a:cs typeface="Arial"/>
                <a:sym typeface="Arial"/>
                <a:rtl val="0"/>
              </a:rPr>
            </a:br>
            <a:r>
              <a:rPr kumimoji="0" lang="en-US" sz="2800" b="1" i="0" u="none" strike="noStrike" kern="0" cap="none" spc="0" normalizeH="0" baseline="0" noProof="0">
                <a:ln>
                  <a:noFill/>
                </a:ln>
                <a:solidFill>
                  <a:srgbClr val="F3B600"/>
                </a:solidFill>
                <a:effectLst/>
                <a:uLnTx/>
                <a:uFillTx/>
                <a:latin typeface="Arial"/>
                <a:ea typeface="Arial"/>
                <a:cs typeface="Arial"/>
                <a:sym typeface="Arial"/>
                <a:rtl val="0"/>
              </a:rPr>
              <a:t>(Jeconiah/Coniah)</a:t>
            </a:r>
            <a:br>
              <a:rPr kumimoji="0" lang="en-US" sz="2800" b="1" i="0" u="none" strike="noStrike" kern="0" cap="none" spc="0" normalizeH="0" baseline="0" noProof="0">
                <a:ln>
                  <a:noFill/>
                </a:ln>
                <a:solidFill>
                  <a:srgbClr val="F3B600"/>
                </a:solidFill>
                <a:effectLst/>
                <a:uLnTx/>
                <a:uFillTx/>
                <a:latin typeface="Arial"/>
                <a:ea typeface="Arial"/>
                <a:cs typeface="Arial"/>
                <a:sym typeface="Arial"/>
                <a:rtl val="0"/>
              </a:rPr>
            </a:br>
            <a: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t>597</a:t>
            </a:r>
            <a:b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br>
            <a: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t>(3</a:t>
            </a:r>
            <a:r>
              <a:rPr kumimoji="0" lang="en-US" sz="2000" b="1" i="0" u="none" strike="noStrike" kern="0" cap="none" spc="0" normalizeH="0" baseline="0" noProof="0">
                <a:ln>
                  <a:noFill/>
                </a:ln>
                <a:solidFill>
                  <a:srgbClr val="F3B600"/>
                </a:solidFill>
                <a:effectLst/>
                <a:uLnTx/>
                <a:uFillTx/>
                <a:latin typeface="Arial"/>
                <a:cs typeface="Arial"/>
                <a:sym typeface="Arial"/>
                <a:rtl val="0"/>
              </a:rPr>
              <a:t>个月</a:t>
            </a:r>
            <a: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t>)</a:t>
            </a:r>
          </a:p>
        </p:txBody>
      </p:sp>
      <p:sp>
        <p:nvSpPr>
          <p:cNvPr id="546" name="Shape 546"/>
          <p:cNvSpPr txBox="1"/>
          <p:nvPr/>
        </p:nvSpPr>
        <p:spPr>
          <a:xfrm>
            <a:off x="3946525" y="838200"/>
            <a:ext cx="1322386" cy="113823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1" i="0" u="none" strike="noStrike" kern="0" cap="none" spc="0" normalizeH="0" baseline="0" noProof="0" dirty="0">
                <a:ln>
                  <a:noFill/>
                </a:ln>
                <a:solidFill>
                  <a:srgbClr val="FFFFFF"/>
                </a:solidFill>
                <a:effectLst/>
                <a:uLnTx/>
                <a:uFillTx/>
                <a:latin typeface="Arial"/>
                <a:cs typeface="Arial"/>
                <a:sym typeface="Arial"/>
                <a:rtl val="0"/>
              </a:rPr>
              <a:t>约</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西</a:t>
            </a:r>
            <a:r>
              <a:rPr kumimoji="0" lang="en-US" sz="2800" b="1" i="0" u="none" strike="noStrike" kern="0" cap="none" spc="0" normalizeH="0" baseline="0" noProof="0" dirty="0">
                <a:ln>
                  <a:noFill/>
                </a:ln>
                <a:solidFill>
                  <a:srgbClr val="FFFFFF"/>
                </a:solidFill>
                <a:effectLst/>
                <a:uLnTx/>
                <a:uFillTx/>
                <a:latin typeface="Arial"/>
                <a:cs typeface="Arial"/>
                <a:sym typeface="Arial"/>
                <a:rtl val="0"/>
              </a:rPr>
              <a:t>亚</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000" b="1" i="0" u="none" strike="noStrike" kern="0" cap="none" spc="0" normalizeH="0" baseline="0" noProof="0" dirty="0">
                <a:ln>
                  <a:noFill/>
                </a:ln>
                <a:solidFill>
                  <a:srgbClr val="FFFFFF"/>
                </a:solidFill>
                <a:effectLst/>
                <a:uLnTx/>
                <a:uFillTx/>
                <a:latin typeface="Arial"/>
                <a:ea typeface="Arial"/>
                <a:cs typeface="Arial"/>
                <a:sym typeface="Arial"/>
                <a:rtl val="0"/>
              </a:rPr>
              <a:t>640-609</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000" b="1" i="0" u="none" strike="noStrike" kern="0" cap="none" spc="0" normalizeH="0" baseline="0" noProof="0" dirty="0">
                <a:ln>
                  <a:noFill/>
                </a:ln>
                <a:solidFill>
                  <a:srgbClr val="FFFFFF"/>
                </a:solidFill>
                <a:effectLst/>
                <a:uLnTx/>
                <a:uFillTx/>
                <a:latin typeface="Arial"/>
                <a:ea typeface="Arial"/>
                <a:cs typeface="Arial"/>
                <a:sym typeface="Arial"/>
                <a:rtl val="0"/>
              </a:rPr>
              <a:t>(31</a:t>
            </a:r>
            <a:r>
              <a:rPr kumimoji="0" lang="en-US" sz="2000" b="1" i="0" u="none" strike="noStrike" kern="0" cap="none" spc="0" normalizeH="0" baseline="0" noProof="0" dirty="0">
                <a:ln>
                  <a:noFill/>
                </a:ln>
                <a:solidFill>
                  <a:srgbClr val="FFFFFF"/>
                </a:solidFill>
                <a:effectLst/>
                <a:uLnTx/>
                <a:uFillTx/>
                <a:latin typeface="Arial"/>
                <a:cs typeface="Arial"/>
                <a:sym typeface="Arial"/>
                <a:rtl val="0"/>
              </a:rPr>
              <a:t>年</a:t>
            </a:r>
            <a:r>
              <a:rPr kumimoji="0" lang="en-US" sz="2000" b="1" i="0" u="none" strike="noStrike" kern="0" cap="none" spc="0" normalizeH="0" baseline="0" noProof="0" dirty="0">
                <a:ln>
                  <a:noFill/>
                </a:ln>
                <a:solidFill>
                  <a:srgbClr val="FFFFFF"/>
                </a:solidFill>
                <a:effectLst/>
                <a:uLnTx/>
                <a:uFillTx/>
                <a:latin typeface="Arial"/>
                <a:ea typeface="Arial"/>
                <a:cs typeface="Arial"/>
                <a:sym typeface="Arial"/>
                <a:rtl val="0"/>
              </a:rPr>
              <a:t>)</a:t>
            </a:r>
          </a:p>
        </p:txBody>
      </p:sp>
      <p:sp>
        <p:nvSpPr>
          <p:cNvPr id="547" name="Shape 547"/>
          <p:cNvSpPr txBox="1"/>
          <p:nvPr/>
        </p:nvSpPr>
        <p:spPr>
          <a:xfrm>
            <a:off x="2346325" y="2957511"/>
            <a:ext cx="2057400" cy="1570036"/>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3B600"/>
              </a:buClr>
              <a:buSzPct val="25000"/>
              <a:buFont typeface="Arial"/>
              <a:buNone/>
              <a:tabLst/>
              <a:defRPr/>
            </a:pPr>
            <a:r>
              <a:rPr kumimoji="0" lang="en-US" sz="2800" b="1" i="0" u="none" strike="noStrike" kern="0" cap="none" spc="0" normalizeH="0" baseline="0" noProof="0">
                <a:ln>
                  <a:noFill/>
                </a:ln>
                <a:solidFill>
                  <a:srgbClr val="F3B600"/>
                </a:solidFill>
                <a:effectLst/>
                <a:uLnTx/>
                <a:uFillTx/>
                <a:latin typeface="Arial"/>
                <a:cs typeface="Arial"/>
                <a:sym typeface="Arial"/>
                <a:rtl val="0"/>
              </a:rPr>
              <a:t>约雅敬</a:t>
            </a:r>
            <a:r>
              <a:rPr kumimoji="0" lang="en-US" sz="2800" b="1" i="0" u="none" strike="noStrike" kern="0" cap="none" spc="0" normalizeH="0" baseline="0" noProof="0">
                <a:ln>
                  <a:noFill/>
                </a:ln>
                <a:solidFill>
                  <a:srgbClr val="F3B600"/>
                </a:solidFill>
                <a:effectLst/>
                <a:uLnTx/>
                <a:uFillTx/>
                <a:latin typeface="Arial"/>
                <a:ea typeface="Arial"/>
                <a:cs typeface="Arial"/>
                <a:sym typeface="Arial"/>
                <a:rtl val="0"/>
              </a:rPr>
              <a:t> (Eliakim)</a:t>
            </a:r>
            <a:br>
              <a:rPr kumimoji="0" lang="en-US" sz="2800" b="1" i="0" u="none" strike="noStrike" kern="0" cap="none" spc="0" normalizeH="0" baseline="0" noProof="0">
                <a:ln>
                  <a:noFill/>
                </a:ln>
                <a:solidFill>
                  <a:srgbClr val="F3B600"/>
                </a:solidFill>
                <a:effectLst/>
                <a:uLnTx/>
                <a:uFillTx/>
                <a:latin typeface="Arial"/>
                <a:ea typeface="Arial"/>
                <a:cs typeface="Arial"/>
                <a:sym typeface="Arial"/>
                <a:rtl val="0"/>
              </a:rPr>
            </a:br>
            <a: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t>609-597</a:t>
            </a:r>
            <a:b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br>
            <a: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t>(11</a:t>
            </a:r>
            <a:r>
              <a:rPr kumimoji="0" lang="en-US" sz="2000" b="1" i="0" u="none" strike="noStrike" kern="0" cap="none" spc="0" normalizeH="0" baseline="0" noProof="0">
                <a:ln>
                  <a:noFill/>
                </a:ln>
                <a:solidFill>
                  <a:srgbClr val="F3B600"/>
                </a:solidFill>
                <a:effectLst/>
                <a:uLnTx/>
                <a:uFillTx/>
                <a:latin typeface="Arial"/>
                <a:cs typeface="Arial"/>
                <a:sym typeface="Arial"/>
                <a:rtl val="0"/>
              </a:rPr>
              <a:t>年</a:t>
            </a:r>
            <a:r>
              <a:rPr kumimoji="0" lang="en-US" sz="2000" b="1" i="0" u="none" strike="noStrike" kern="0" cap="none" spc="0" normalizeH="0" baseline="0" noProof="0">
                <a:ln>
                  <a:noFill/>
                </a:ln>
                <a:solidFill>
                  <a:srgbClr val="F3B600"/>
                </a:solidFill>
                <a:effectLst/>
                <a:uLnTx/>
                <a:uFillTx/>
                <a:latin typeface="Arial"/>
                <a:ea typeface="Arial"/>
                <a:cs typeface="Arial"/>
                <a:sym typeface="Arial"/>
                <a:rtl val="0"/>
              </a:rPr>
              <a:t>)</a:t>
            </a:r>
          </a:p>
        </p:txBody>
      </p:sp>
      <p:sp>
        <p:nvSpPr>
          <p:cNvPr id="548" name="Shape 548"/>
          <p:cNvSpPr txBox="1"/>
          <p:nvPr/>
        </p:nvSpPr>
        <p:spPr>
          <a:xfrm>
            <a:off x="517000" y="2957500"/>
            <a:ext cx="1600500" cy="95399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DBACA"/>
              </a:buClr>
              <a:buSzPct val="25000"/>
              <a:buFont typeface="Arial"/>
              <a:buNone/>
              <a:tabLst/>
              <a:defRPr/>
            </a:pPr>
            <a:r>
              <a:rPr kumimoji="0" lang="en-US" sz="2800" b="1" i="0" u="none" strike="noStrike" kern="0" cap="none" spc="0" normalizeH="0" baseline="0" noProof="0">
                <a:ln>
                  <a:noFill/>
                </a:ln>
                <a:solidFill>
                  <a:srgbClr val="5DBACA"/>
                </a:solidFill>
                <a:effectLst/>
                <a:uLnTx/>
                <a:uFillTx/>
                <a:latin typeface="Arial"/>
                <a:cs typeface="Arial"/>
                <a:sym typeface="Arial"/>
                <a:rtl val="0"/>
              </a:rPr>
              <a:t>加利亚</a:t>
            </a:r>
            <a:r>
              <a:rPr kumimoji="0" lang="en-US" sz="2800" b="1" i="0" u="none" strike="noStrike" kern="0" cap="none" spc="0" normalizeH="0" baseline="0" noProof="0">
                <a:ln>
                  <a:noFill/>
                </a:ln>
                <a:solidFill>
                  <a:srgbClr val="5DBACA"/>
                </a:solidFill>
                <a:effectLst/>
                <a:uLnTx/>
                <a:uFillTx/>
                <a:latin typeface="Arial"/>
                <a:ea typeface="Arial"/>
                <a:cs typeface="Arial"/>
                <a:sym typeface="Arial"/>
                <a:rtl val="0"/>
              </a:rPr>
              <a:t/>
            </a:r>
            <a:br>
              <a:rPr kumimoji="0" lang="en-US" sz="2800" b="1" i="0" u="none" strike="noStrike" kern="0" cap="none" spc="0" normalizeH="0" baseline="0" noProof="0">
                <a:ln>
                  <a:noFill/>
                </a:ln>
                <a:solidFill>
                  <a:srgbClr val="5DBACA"/>
                </a:solidFill>
                <a:effectLst/>
                <a:uLnTx/>
                <a:uFillTx/>
                <a:latin typeface="Arial"/>
                <a:ea typeface="Arial"/>
                <a:cs typeface="Arial"/>
                <a:sym typeface="Arial"/>
                <a:rtl val="0"/>
              </a:rPr>
            </a:br>
            <a:r>
              <a:rPr kumimoji="0" lang="en-US" sz="2000" b="1" i="0" u="none" strike="noStrike" kern="0" cap="none" spc="0" normalizeH="0" baseline="0" noProof="0">
                <a:ln>
                  <a:noFill/>
                </a:ln>
                <a:solidFill>
                  <a:srgbClr val="5DBACA"/>
                </a:solidFill>
                <a:effectLst/>
                <a:uLnTx/>
                <a:uFillTx/>
                <a:latin typeface="Arial"/>
                <a:ea typeface="Arial"/>
                <a:cs typeface="Arial"/>
                <a:sym typeface="Arial"/>
                <a:rtl val="0"/>
              </a:rPr>
              <a:t>(</a:t>
            </a:r>
            <a:r>
              <a:rPr kumimoji="0" lang="en-US" sz="2000" b="1" i="0" u="none" strike="noStrike" kern="0" cap="none" spc="0" normalizeH="0" baseline="0" noProof="0">
                <a:ln>
                  <a:noFill/>
                </a:ln>
                <a:solidFill>
                  <a:srgbClr val="5DBACA"/>
                </a:solidFill>
                <a:effectLst/>
                <a:uLnTx/>
                <a:uFillTx/>
                <a:latin typeface="Arial"/>
                <a:cs typeface="Arial"/>
                <a:sym typeface="Arial"/>
                <a:rtl val="0"/>
              </a:rPr>
              <a:t>没有统治</a:t>
            </a:r>
            <a:r>
              <a:rPr kumimoji="0" lang="en-US" sz="2000" b="1" i="0" u="none" strike="noStrike" kern="0" cap="none" spc="0" normalizeH="0" baseline="0" noProof="0">
                <a:ln>
                  <a:noFill/>
                </a:ln>
                <a:solidFill>
                  <a:srgbClr val="5DBACA"/>
                </a:solidFill>
                <a:effectLst/>
                <a:uLnTx/>
                <a:uFillTx/>
                <a:latin typeface="Arial"/>
                <a:ea typeface="Arial"/>
                <a:cs typeface="Arial"/>
                <a:sym typeface="Arial"/>
                <a:rtl val="0"/>
              </a:rPr>
              <a:t>)</a:t>
            </a:r>
          </a:p>
        </p:txBody>
      </p:sp>
      <p:grpSp>
        <p:nvGrpSpPr>
          <p:cNvPr id="549" name="Shape 549"/>
          <p:cNvGrpSpPr/>
          <p:nvPr/>
        </p:nvGrpSpPr>
        <p:grpSpPr>
          <a:xfrm>
            <a:off x="1295400" y="2135186"/>
            <a:ext cx="6405561" cy="930275"/>
            <a:chOff x="1295400" y="2057400"/>
            <a:chExt cx="6405561" cy="930275"/>
          </a:xfrm>
        </p:grpSpPr>
        <p:cxnSp>
          <p:nvCxnSpPr>
            <p:cNvPr id="550" name="Shape 550"/>
            <p:cNvCxnSpPr/>
            <p:nvPr/>
          </p:nvCxnSpPr>
          <p:spPr>
            <a:xfrm>
              <a:off x="1295400" y="2514600"/>
              <a:ext cx="6400799" cy="0"/>
            </a:xfrm>
            <a:prstGeom prst="straightConnector1">
              <a:avLst/>
            </a:prstGeom>
            <a:noFill/>
            <a:ln w="9525" cap="flat" cmpd="sng">
              <a:solidFill>
                <a:schemeClr val="lt1"/>
              </a:solidFill>
              <a:prstDash val="solid"/>
              <a:miter/>
              <a:headEnd type="none" w="med" len="med"/>
              <a:tailEnd type="none" w="med" len="med"/>
            </a:ln>
          </p:spPr>
        </p:cxnSp>
        <p:cxnSp>
          <p:nvCxnSpPr>
            <p:cNvPr id="551" name="Shape 551"/>
            <p:cNvCxnSpPr/>
            <p:nvPr/>
          </p:nvCxnSpPr>
          <p:spPr>
            <a:xfrm>
              <a:off x="5630862" y="2530475"/>
              <a:ext cx="0" cy="457200"/>
            </a:xfrm>
            <a:prstGeom prst="straightConnector1">
              <a:avLst/>
            </a:prstGeom>
            <a:noFill/>
            <a:ln w="9525" cap="flat" cmpd="sng">
              <a:solidFill>
                <a:schemeClr val="lt1"/>
              </a:solidFill>
              <a:prstDash val="solid"/>
              <a:miter/>
              <a:headEnd type="none" w="med" len="med"/>
              <a:tailEnd type="none" w="med" len="med"/>
            </a:ln>
          </p:spPr>
        </p:cxnSp>
        <p:cxnSp>
          <p:nvCxnSpPr>
            <p:cNvPr id="552" name="Shape 552"/>
            <p:cNvCxnSpPr/>
            <p:nvPr/>
          </p:nvCxnSpPr>
          <p:spPr>
            <a:xfrm>
              <a:off x="7700961" y="2530475"/>
              <a:ext cx="0" cy="457200"/>
            </a:xfrm>
            <a:prstGeom prst="straightConnector1">
              <a:avLst/>
            </a:prstGeom>
            <a:noFill/>
            <a:ln w="9525" cap="flat" cmpd="sng">
              <a:solidFill>
                <a:schemeClr val="lt1"/>
              </a:solidFill>
              <a:prstDash val="solid"/>
              <a:miter/>
              <a:headEnd type="none" w="med" len="med"/>
              <a:tailEnd type="none" w="med" len="med"/>
            </a:ln>
          </p:spPr>
        </p:cxnSp>
        <p:cxnSp>
          <p:nvCxnSpPr>
            <p:cNvPr id="553" name="Shape 553"/>
            <p:cNvCxnSpPr/>
            <p:nvPr/>
          </p:nvCxnSpPr>
          <p:spPr>
            <a:xfrm>
              <a:off x="4572000" y="2057400"/>
              <a:ext cx="0" cy="457200"/>
            </a:xfrm>
            <a:prstGeom prst="straightConnector1">
              <a:avLst/>
            </a:prstGeom>
            <a:noFill/>
            <a:ln w="9525" cap="flat" cmpd="sng">
              <a:solidFill>
                <a:schemeClr val="lt1"/>
              </a:solidFill>
              <a:prstDash val="solid"/>
              <a:miter/>
              <a:headEnd type="none" w="med" len="med"/>
              <a:tailEnd type="none" w="med" len="med"/>
            </a:ln>
          </p:spPr>
        </p:cxnSp>
        <p:cxnSp>
          <p:nvCxnSpPr>
            <p:cNvPr id="554" name="Shape 554"/>
            <p:cNvCxnSpPr/>
            <p:nvPr/>
          </p:nvCxnSpPr>
          <p:spPr>
            <a:xfrm>
              <a:off x="3375025" y="2514600"/>
              <a:ext cx="0" cy="457200"/>
            </a:xfrm>
            <a:prstGeom prst="straightConnector1">
              <a:avLst/>
            </a:prstGeom>
            <a:noFill/>
            <a:ln w="9525" cap="flat" cmpd="sng">
              <a:solidFill>
                <a:schemeClr val="lt1"/>
              </a:solidFill>
              <a:prstDash val="solid"/>
              <a:miter/>
              <a:headEnd type="none" w="med" len="med"/>
              <a:tailEnd type="none" w="med" len="med"/>
            </a:ln>
          </p:spPr>
        </p:cxnSp>
        <p:cxnSp>
          <p:nvCxnSpPr>
            <p:cNvPr id="555" name="Shape 555"/>
            <p:cNvCxnSpPr/>
            <p:nvPr/>
          </p:nvCxnSpPr>
          <p:spPr>
            <a:xfrm>
              <a:off x="1300162" y="2530475"/>
              <a:ext cx="0" cy="457200"/>
            </a:xfrm>
            <a:prstGeom prst="straightConnector1">
              <a:avLst/>
            </a:prstGeom>
            <a:noFill/>
            <a:ln w="9525" cap="flat" cmpd="sng">
              <a:solidFill>
                <a:schemeClr val="lt1"/>
              </a:solidFill>
              <a:prstDash val="solid"/>
              <a:miter/>
              <a:headEnd type="none" w="med" len="med"/>
              <a:tailEnd type="none" w="med" len="med"/>
            </a:ln>
          </p:spPr>
        </p:cxnSp>
      </p:grpSp>
      <p:sp>
        <p:nvSpPr>
          <p:cNvPr id="556" name="Shape 556"/>
          <p:cNvSpPr txBox="1"/>
          <p:nvPr/>
        </p:nvSpPr>
        <p:spPr>
          <a:xfrm>
            <a:off x="4038600" y="6127750"/>
            <a:ext cx="1676399" cy="46196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BCF0"/>
              </a:buClr>
              <a:buSzPct val="25000"/>
              <a:buFont typeface="Arial"/>
              <a:buNone/>
              <a:tabLst/>
              <a:defRPr/>
            </a:pPr>
            <a:r>
              <a:rPr kumimoji="0" lang="en-US" sz="2400" b="1" i="0" u="none" strike="noStrike" kern="0" cap="none" spc="0" normalizeH="0" baseline="0" noProof="0">
                <a:ln>
                  <a:noFill/>
                </a:ln>
                <a:solidFill>
                  <a:srgbClr val="FFBCF0"/>
                </a:solidFill>
                <a:effectLst/>
                <a:uLnTx/>
                <a:uFillTx/>
                <a:latin typeface="Arial"/>
                <a:cs typeface="Arial"/>
                <a:sym typeface="Arial"/>
                <a:rtl val="0"/>
              </a:rPr>
              <a:t>被掳</a:t>
            </a:r>
          </a:p>
        </p:txBody>
      </p:sp>
      <p:cxnSp>
        <p:nvCxnSpPr>
          <p:cNvPr id="557" name="Shape 557"/>
          <p:cNvCxnSpPr/>
          <p:nvPr/>
        </p:nvCxnSpPr>
        <p:spPr>
          <a:xfrm rot="10800000" flipH="1">
            <a:off x="5410200" y="5975349"/>
            <a:ext cx="1066799" cy="381000"/>
          </a:xfrm>
          <a:prstGeom prst="straightConnector1">
            <a:avLst/>
          </a:prstGeom>
          <a:noFill/>
          <a:ln w="76200" cap="flat" cmpd="sng">
            <a:solidFill>
              <a:schemeClr val="hlink"/>
            </a:solidFill>
            <a:prstDash val="solid"/>
            <a:miter/>
            <a:headEnd type="none" w="med" len="med"/>
            <a:tailEnd type="triangle" w="lg" len="lg"/>
          </a:ln>
        </p:spPr>
      </p:cxnSp>
      <p:sp>
        <p:nvSpPr>
          <p:cNvPr id="558" name="Shape 558"/>
          <p:cNvSpPr txBox="1"/>
          <p:nvPr/>
        </p:nvSpPr>
        <p:spPr>
          <a:xfrm>
            <a:off x="8426450" y="90486"/>
            <a:ext cx="698500"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256</a:t>
            </a:r>
          </a:p>
        </p:txBody>
      </p:sp>
      <p:sp>
        <p:nvSpPr>
          <p:cNvPr id="559" name="Shape 559"/>
          <p:cNvSpPr txBox="1"/>
          <p:nvPr/>
        </p:nvSpPr>
        <p:spPr>
          <a:xfrm>
            <a:off x="6248400" y="1066800"/>
            <a:ext cx="2478087" cy="40004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000" b="1" i="0" u="none" strike="noStrike" kern="0" cap="none" spc="0" normalizeH="0" baseline="0" noProof="0">
                <a:ln>
                  <a:noFill/>
                </a:ln>
                <a:solidFill>
                  <a:srgbClr val="FFFFFF"/>
                </a:solidFill>
                <a:effectLst/>
                <a:uLnTx/>
                <a:uFillTx/>
                <a:latin typeface="Arial"/>
                <a:cs typeface="Arial"/>
                <a:sym typeface="Arial"/>
                <a:rtl val="0"/>
              </a:rPr>
              <a:t>好君王 - 白色</a:t>
            </a:r>
          </a:p>
        </p:txBody>
      </p:sp>
      <p:sp>
        <p:nvSpPr>
          <p:cNvPr id="560" name="Shape 560"/>
          <p:cNvSpPr txBox="1"/>
          <p:nvPr/>
        </p:nvSpPr>
        <p:spPr>
          <a:xfrm>
            <a:off x="6248400" y="1447800"/>
            <a:ext cx="2536825" cy="400049"/>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3B600"/>
              </a:buClr>
              <a:buSzPct val="25000"/>
              <a:buFont typeface="Arial"/>
              <a:buNone/>
              <a:tabLst/>
              <a:defRPr/>
            </a:pPr>
            <a:r>
              <a:rPr kumimoji="0" lang="en-US" sz="2000" b="1" i="0" u="none" strike="noStrike" kern="0" cap="none" spc="0" normalizeH="0" baseline="0" noProof="0">
                <a:ln>
                  <a:noFill/>
                </a:ln>
                <a:solidFill>
                  <a:srgbClr val="F3B600"/>
                </a:solidFill>
                <a:effectLst/>
                <a:uLnTx/>
                <a:uFillTx/>
                <a:latin typeface="Arial"/>
                <a:cs typeface="Arial"/>
                <a:sym typeface="Arial"/>
                <a:rtl val="0"/>
              </a:rPr>
              <a:t>恶君王 - 黄色</a:t>
            </a:r>
          </a:p>
        </p:txBody>
      </p:sp>
      <p:sp>
        <p:nvSpPr>
          <p:cNvPr id="561" name="Shape 561"/>
          <p:cNvSpPr txBox="1"/>
          <p:nvPr/>
        </p:nvSpPr>
        <p:spPr>
          <a:xfrm>
            <a:off x="6324600" y="5532437"/>
            <a:ext cx="1676399" cy="461961"/>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BCF0"/>
              </a:buClr>
              <a:buSzPct val="25000"/>
              <a:buFont typeface="Arial"/>
              <a:buNone/>
              <a:tabLst/>
              <a:defRPr/>
            </a:pPr>
            <a:r>
              <a:rPr kumimoji="0" lang="en-US" sz="2400" b="1" i="0" u="none" strike="noStrike" kern="0" cap="none" spc="0" normalizeH="0" baseline="0" noProof="0">
                <a:ln>
                  <a:noFill/>
                </a:ln>
                <a:solidFill>
                  <a:srgbClr val="FFBCF0"/>
                </a:solidFill>
                <a:effectLst/>
                <a:uLnTx/>
                <a:uFillTx/>
                <a:latin typeface="Arial"/>
                <a:cs typeface="Arial"/>
                <a:sym typeface="Arial"/>
                <a:rtl val="0"/>
              </a:rPr>
              <a:t>巴比伦</a:t>
            </a:r>
          </a:p>
        </p:txBody>
      </p:sp>
      <p:grpSp>
        <p:nvGrpSpPr>
          <p:cNvPr id="562" name="Shape 562"/>
          <p:cNvGrpSpPr/>
          <p:nvPr/>
        </p:nvGrpSpPr>
        <p:grpSpPr>
          <a:xfrm>
            <a:off x="3657600" y="685800"/>
            <a:ext cx="381000" cy="420686"/>
            <a:chOff x="231775" y="1279525"/>
            <a:chExt cx="381000" cy="420686"/>
          </a:xfrm>
        </p:grpSpPr>
        <p:sp>
          <p:nvSpPr>
            <p:cNvPr id="563" name="Shape 563"/>
            <p:cNvSpPr/>
            <p:nvPr/>
          </p:nvSpPr>
          <p:spPr>
            <a:xfrm>
              <a:off x="231775" y="1316037"/>
              <a:ext cx="381000" cy="384174"/>
            </a:xfrm>
            <a:prstGeom prst="ellipse">
              <a:avLst/>
            </a:prstGeom>
            <a:solidFill>
              <a:schemeClr val="accen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rtl val="0"/>
              </a:endParaRPr>
            </a:p>
          </p:txBody>
        </p:sp>
        <p:sp>
          <p:nvSpPr>
            <p:cNvPr id="564" name="Shape 564"/>
            <p:cNvSpPr txBox="1"/>
            <p:nvPr/>
          </p:nvSpPr>
          <p:spPr>
            <a:xfrm>
              <a:off x="258762" y="1279525"/>
              <a:ext cx="327025" cy="40004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tl val="0"/>
                </a:rPr>
                <a:t>1</a:t>
              </a:r>
            </a:p>
          </p:txBody>
        </p:sp>
      </p:grpSp>
      <p:grpSp>
        <p:nvGrpSpPr>
          <p:cNvPr id="565" name="Shape 565"/>
          <p:cNvGrpSpPr/>
          <p:nvPr/>
        </p:nvGrpSpPr>
        <p:grpSpPr>
          <a:xfrm>
            <a:off x="6705600" y="2774950"/>
            <a:ext cx="381000" cy="420686"/>
            <a:chOff x="231775" y="1279525"/>
            <a:chExt cx="381000" cy="420686"/>
          </a:xfrm>
        </p:grpSpPr>
        <p:sp>
          <p:nvSpPr>
            <p:cNvPr id="566" name="Shape 566"/>
            <p:cNvSpPr/>
            <p:nvPr/>
          </p:nvSpPr>
          <p:spPr>
            <a:xfrm>
              <a:off x="231775" y="1316037"/>
              <a:ext cx="381000" cy="384174"/>
            </a:xfrm>
            <a:prstGeom prst="ellipse">
              <a:avLst/>
            </a:prstGeom>
            <a:solidFill>
              <a:schemeClr val="accen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rtl val="0"/>
              </a:endParaRPr>
            </a:p>
          </p:txBody>
        </p:sp>
        <p:sp>
          <p:nvSpPr>
            <p:cNvPr id="567" name="Shape 567"/>
            <p:cNvSpPr txBox="1"/>
            <p:nvPr/>
          </p:nvSpPr>
          <p:spPr>
            <a:xfrm>
              <a:off x="258762" y="1279525"/>
              <a:ext cx="327025" cy="40004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tl val="0"/>
                </a:rPr>
                <a:t>2</a:t>
              </a:r>
            </a:p>
          </p:txBody>
        </p:sp>
      </p:grpSp>
      <p:grpSp>
        <p:nvGrpSpPr>
          <p:cNvPr id="568" name="Shape 568"/>
          <p:cNvGrpSpPr/>
          <p:nvPr/>
        </p:nvGrpSpPr>
        <p:grpSpPr>
          <a:xfrm>
            <a:off x="2133600" y="2774950"/>
            <a:ext cx="381000" cy="420686"/>
            <a:chOff x="231775" y="1279525"/>
            <a:chExt cx="381000" cy="420686"/>
          </a:xfrm>
        </p:grpSpPr>
        <p:sp>
          <p:nvSpPr>
            <p:cNvPr id="569" name="Shape 569"/>
            <p:cNvSpPr/>
            <p:nvPr/>
          </p:nvSpPr>
          <p:spPr>
            <a:xfrm>
              <a:off x="231775" y="1316037"/>
              <a:ext cx="381000" cy="384174"/>
            </a:xfrm>
            <a:prstGeom prst="ellipse">
              <a:avLst/>
            </a:prstGeom>
            <a:solidFill>
              <a:schemeClr val="accen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rtl val="0"/>
              </a:endParaRPr>
            </a:p>
          </p:txBody>
        </p:sp>
        <p:sp>
          <p:nvSpPr>
            <p:cNvPr id="570" name="Shape 570"/>
            <p:cNvSpPr txBox="1"/>
            <p:nvPr/>
          </p:nvSpPr>
          <p:spPr>
            <a:xfrm>
              <a:off x="258762" y="1279525"/>
              <a:ext cx="327025" cy="40004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tl val="0"/>
                </a:rPr>
                <a:t>3</a:t>
              </a:r>
            </a:p>
          </p:txBody>
        </p:sp>
      </p:grpSp>
      <p:grpSp>
        <p:nvGrpSpPr>
          <p:cNvPr id="571" name="Shape 571"/>
          <p:cNvGrpSpPr/>
          <p:nvPr/>
        </p:nvGrpSpPr>
        <p:grpSpPr>
          <a:xfrm>
            <a:off x="2209800" y="4832350"/>
            <a:ext cx="381000" cy="420686"/>
            <a:chOff x="231775" y="1279525"/>
            <a:chExt cx="381000" cy="420686"/>
          </a:xfrm>
        </p:grpSpPr>
        <p:sp>
          <p:nvSpPr>
            <p:cNvPr id="572" name="Shape 572"/>
            <p:cNvSpPr/>
            <p:nvPr/>
          </p:nvSpPr>
          <p:spPr>
            <a:xfrm>
              <a:off x="231775" y="1316037"/>
              <a:ext cx="381000" cy="384174"/>
            </a:xfrm>
            <a:prstGeom prst="ellipse">
              <a:avLst/>
            </a:prstGeom>
            <a:solidFill>
              <a:schemeClr val="accen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rtl val="0"/>
              </a:endParaRPr>
            </a:p>
          </p:txBody>
        </p:sp>
        <p:sp>
          <p:nvSpPr>
            <p:cNvPr id="573" name="Shape 573"/>
            <p:cNvSpPr txBox="1"/>
            <p:nvPr/>
          </p:nvSpPr>
          <p:spPr>
            <a:xfrm>
              <a:off x="258762" y="1279525"/>
              <a:ext cx="327025" cy="40004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tl val="0"/>
                </a:rPr>
                <a:t>4</a:t>
              </a:r>
            </a:p>
          </p:txBody>
        </p:sp>
      </p:grpSp>
      <p:grpSp>
        <p:nvGrpSpPr>
          <p:cNvPr id="574" name="Shape 574"/>
          <p:cNvGrpSpPr/>
          <p:nvPr/>
        </p:nvGrpSpPr>
        <p:grpSpPr>
          <a:xfrm>
            <a:off x="4495800" y="2774950"/>
            <a:ext cx="381000" cy="420686"/>
            <a:chOff x="231775" y="1279525"/>
            <a:chExt cx="381000" cy="420686"/>
          </a:xfrm>
        </p:grpSpPr>
        <p:sp>
          <p:nvSpPr>
            <p:cNvPr id="575" name="Shape 575"/>
            <p:cNvSpPr/>
            <p:nvPr/>
          </p:nvSpPr>
          <p:spPr>
            <a:xfrm>
              <a:off x="231775" y="1316037"/>
              <a:ext cx="381000" cy="384174"/>
            </a:xfrm>
            <a:prstGeom prst="ellipse">
              <a:avLst/>
            </a:prstGeom>
            <a:solidFill>
              <a:schemeClr val="accen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FFFFFF"/>
                </a:solidFill>
                <a:effectLst/>
                <a:uLnTx/>
                <a:uFillTx/>
                <a:latin typeface="Arial"/>
                <a:ea typeface="Arial"/>
                <a:cs typeface="Arial"/>
                <a:sym typeface="Arial"/>
                <a:rtl val="0"/>
              </a:endParaRPr>
            </a:p>
          </p:txBody>
        </p:sp>
        <p:sp>
          <p:nvSpPr>
            <p:cNvPr id="576" name="Shape 576"/>
            <p:cNvSpPr txBox="1"/>
            <p:nvPr/>
          </p:nvSpPr>
          <p:spPr>
            <a:xfrm>
              <a:off x="258762" y="1279525"/>
              <a:ext cx="327025" cy="40004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000" b="0" i="0" u="none" strike="noStrike" kern="0" cap="none" spc="0" normalizeH="0" baseline="0" noProof="0">
                  <a:ln>
                    <a:noFill/>
                  </a:ln>
                  <a:solidFill>
                    <a:srgbClr val="FFFFFF"/>
                  </a:solidFill>
                  <a:effectLst/>
                  <a:uLnTx/>
                  <a:uFillTx/>
                  <a:latin typeface="Arial"/>
                  <a:ea typeface="Arial"/>
                  <a:cs typeface="Arial"/>
                  <a:sym typeface="Arial"/>
                  <a:rtl val="0"/>
                </a:rPr>
                <a:t>5</a:t>
              </a:r>
            </a:p>
          </p:txBody>
        </p:sp>
      </p:grpSp>
    </p:spTree>
    <p:extLst>
      <p:ext uri="{BB962C8B-B14F-4D97-AF65-F5344CB8AC3E}">
        <p14:creationId xmlns:p14="http://schemas.microsoft.com/office/powerpoint/2010/main" val="2462905500"/>
      </p:ext>
    </p:extLst>
  </p:cSld>
  <p:clrMapOvr>
    <a:masterClrMapping/>
  </p:clrMapOvr>
  <p:transition spd="slow">
    <p:cut/>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36"/>
        <p:cNvGrpSpPr/>
        <p:nvPr/>
      </p:nvGrpSpPr>
      <p:grpSpPr>
        <a:xfrm>
          <a:off x="0" y="0"/>
          <a:ext cx="0" cy="0"/>
          <a:chOff x="0" y="0"/>
          <a:chExt cx="0" cy="0"/>
        </a:xfrm>
      </p:grpSpPr>
      <p:sp>
        <p:nvSpPr>
          <p:cNvPr id="737" name="Shape 737"/>
          <p:cNvSpPr txBox="1">
            <a:spLocks noGrp="1"/>
          </p:cNvSpPr>
          <p:nvPr>
            <p:ph type="title" idx="4294967295"/>
          </p:nvPr>
        </p:nvSpPr>
        <p:spPr>
          <a:xfrm>
            <a:off x="0" y="228600"/>
            <a:ext cx="8534400"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7B9899"/>
              </a:buClr>
              <a:buSzPct val="25000"/>
              <a:buFont typeface="Georgia"/>
              <a:buNone/>
            </a:pPr>
            <a:r>
              <a:rPr lang="en-US" sz="3300" b="0" i="0" u="none" strike="noStrike" cap="none" baseline="0">
                <a:solidFill>
                  <a:srgbClr val="7B9899"/>
                </a:solidFill>
                <a:latin typeface="Georgia"/>
                <a:ea typeface="Georgia"/>
                <a:cs typeface="Georgia"/>
                <a:sym typeface="Georgia"/>
              </a:rPr>
              <a:t>Book Chart</a:t>
            </a:r>
          </a:p>
        </p:txBody>
      </p:sp>
      <p:graphicFrame>
        <p:nvGraphicFramePr>
          <p:cNvPr id="738" name="Shape 738"/>
          <p:cNvGraphicFramePr/>
          <p:nvPr/>
        </p:nvGraphicFramePr>
        <p:xfrm>
          <a:off x="0" y="522618"/>
          <a:ext cx="9143925" cy="5921325"/>
        </p:xfrm>
        <a:graphic>
          <a:graphicData uri="http://schemas.openxmlformats.org/drawingml/2006/table">
            <a:tbl>
              <a:tblPr>
                <a:noFill/>
                <a:tableStyleId>{B259300C-C1AC-470C-8701-F8695383D296}</a:tableStyleId>
              </a:tblPr>
              <a:tblGrid>
                <a:gridCol w="1420800">
                  <a:extLst>
                    <a:ext uri="{9D8B030D-6E8A-4147-A177-3AD203B41FA5}">
                      <a16:colId xmlns="" xmlns:a16="http://schemas.microsoft.com/office/drawing/2014/main" val="20000"/>
                    </a:ext>
                  </a:extLst>
                </a:gridCol>
                <a:gridCol w="531800">
                  <a:extLst>
                    <a:ext uri="{9D8B030D-6E8A-4147-A177-3AD203B41FA5}">
                      <a16:colId xmlns="" xmlns:a16="http://schemas.microsoft.com/office/drawing/2014/main" val="20001"/>
                    </a:ext>
                  </a:extLst>
                </a:gridCol>
                <a:gridCol w="622300">
                  <a:extLst>
                    <a:ext uri="{9D8B030D-6E8A-4147-A177-3AD203B41FA5}">
                      <a16:colId xmlns="" xmlns:a16="http://schemas.microsoft.com/office/drawing/2014/main" val="20002"/>
                    </a:ext>
                  </a:extLst>
                </a:gridCol>
                <a:gridCol w="887400">
                  <a:extLst>
                    <a:ext uri="{9D8B030D-6E8A-4147-A177-3AD203B41FA5}">
                      <a16:colId xmlns="" xmlns:a16="http://schemas.microsoft.com/office/drawing/2014/main" val="20003"/>
                    </a:ext>
                  </a:extLst>
                </a:gridCol>
                <a:gridCol w="798500">
                  <a:extLst>
                    <a:ext uri="{9D8B030D-6E8A-4147-A177-3AD203B41FA5}">
                      <a16:colId xmlns="" xmlns:a16="http://schemas.microsoft.com/office/drawing/2014/main" val="20004"/>
                    </a:ext>
                  </a:extLst>
                </a:gridCol>
                <a:gridCol w="725475">
                  <a:extLst>
                    <a:ext uri="{9D8B030D-6E8A-4147-A177-3AD203B41FA5}">
                      <a16:colId xmlns="" xmlns:a16="http://schemas.microsoft.com/office/drawing/2014/main" val="20005"/>
                    </a:ext>
                  </a:extLst>
                </a:gridCol>
                <a:gridCol w="831850">
                  <a:extLst>
                    <a:ext uri="{9D8B030D-6E8A-4147-A177-3AD203B41FA5}">
                      <a16:colId xmlns="" xmlns:a16="http://schemas.microsoft.com/office/drawing/2014/main" val="20006"/>
                    </a:ext>
                  </a:extLst>
                </a:gridCol>
                <a:gridCol w="833425">
                  <a:extLst>
                    <a:ext uri="{9D8B030D-6E8A-4147-A177-3AD203B41FA5}">
                      <a16:colId xmlns="" xmlns:a16="http://schemas.microsoft.com/office/drawing/2014/main" val="20007"/>
                    </a:ext>
                  </a:extLst>
                </a:gridCol>
                <a:gridCol w="831850">
                  <a:extLst>
                    <a:ext uri="{9D8B030D-6E8A-4147-A177-3AD203B41FA5}">
                      <a16:colId xmlns="" xmlns:a16="http://schemas.microsoft.com/office/drawing/2014/main" val="20008"/>
                    </a:ext>
                  </a:extLst>
                </a:gridCol>
                <a:gridCol w="828675">
                  <a:extLst>
                    <a:ext uri="{9D8B030D-6E8A-4147-A177-3AD203B41FA5}">
                      <a16:colId xmlns="" xmlns:a16="http://schemas.microsoft.com/office/drawing/2014/main" val="20009"/>
                    </a:ext>
                  </a:extLst>
                </a:gridCol>
                <a:gridCol w="831850">
                  <a:extLst>
                    <a:ext uri="{9D8B030D-6E8A-4147-A177-3AD203B41FA5}">
                      <a16:colId xmlns="" xmlns:a16="http://schemas.microsoft.com/office/drawing/2014/main" val="20010"/>
                    </a:ext>
                  </a:extLst>
                </a:gridCol>
              </a:tblGrid>
              <a:tr h="1060450">
                <a:tc gridSpan="11">
                  <a:txBody>
                    <a:bodyPr/>
                    <a:lstStyle/>
                    <a:p>
                      <a:pPr marL="0" marR="0" lvl="0" indent="0" algn="ctr" rtl="0">
                        <a:lnSpc>
                          <a:spcPct val="100000"/>
                        </a:lnSpc>
                        <a:spcBef>
                          <a:spcPts val="0"/>
                        </a:spcBef>
                        <a:spcAft>
                          <a:spcPts val="0"/>
                        </a:spcAft>
                        <a:buClr>
                          <a:schemeClr val="lt1"/>
                        </a:buClr>
                        <a:buSzPct val="25000"/>
                        <a:buFont typeface="Arial"/>
                        <a:buNone/>
                      </a:pPr>
                      <a:r>
                        <a:rPr lang="zh-CN" altLang="en-US" sz="2800" b="1" dirty="0">
                          <a:solidFill>
                            <a:schemeClr val="lt1"/>
                          </a:solidFill>
                        </a:rPr>
                        <a:t>应得的被掳与不配得的修复</a:t>
                      </a:r>
                      <a:endParaRPr lang="en-US" sz="2800" b="1" i="0" u="none" strike="noStrike" cap="none" baseline="0" dirty="0">
                        <a:solidFill>
                          <a:schemeClr val="lt1"/>
                        </a:solidFill>
                        <a:latin typeface="+mn-lt"/>
                        <a:ea typeface="Arial"/>
                        <a:cs typeface="Arial"/>
                        <a:sym typeface="Arial"/>
                      </a:endParaRPr>
                    </a:p>
                  </a:txBody>
                  <a:tcPr marL="0" marR="0" marT="45725" marB="45725" anchor="ctr" anchorCtr="1">
                    <a:lnL w="28575"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603250">
                <a:tc>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耶利米的呼召</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犹大应得的审判</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各国应得的审判</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耶路撒冷亡国</a:t>
                      </a:r>
                      <a:endParaRPr lang="en-US" b="1" dirty="0">
                        <a:solidFill>
                          <a:schemeClr val="dk1"/>
                        </a:solidFill>
                      </a:endParaRP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1"/>
                  </a:ext>
                </a:extLst>
              </a:tr>
              <a:tr h="71755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1 </a:t>
                      </a:r>
                      <a:r>
                        <a:rPr lang="en-US" sz="1600" b="1">
                          <a:solidFill>
                            <a:schemeClr val="dk1"/>
                          </a:solidFill>
                        </a:rPr>
                        <a:t>章</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2–45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46–51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52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2"/>
                  </a:ext>
                </a:extLst>
              </a:tr>
              <a:tr h="70960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委 任</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谴责 与</a:t>
                      </a:r>
                      <a:r>
                        <a:rPr lang="en-US" sz="1600" b="1" i="0" u="none" strike="noStrike" cap="none" baseline="0">
                          <a:solidFill>
                            <a:schemeClr val="dk1"/>
                          </a:solidFill>
                          <a:latin typeface="Arial"/>
                          <a:ea typeface="Arial"/>
                          <a:cs typeface="Arial"/>
                          <a:sym typeface="Arial"/>
                        </a:rPr>
                        <a:t> </a:t>
                      </a:r>
                      <a:r>
                        <a:rPr lang="en-US" sz="1600" b="1">
                          <a:solidFill>
                            <a:schemeClr val="dk1"/>
                          </a:solidFill>
                        </a:rPr>
                        <a:t>安慰</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谴 责</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被 掳</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3"/>
                  </a:ext>
                </a:extLst>
              </a:tr>
              <a:tr h="830250">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审判的信息</a:t>
                      </a:r>
                    </a:p>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但有神的同在</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亡国前</a:t>
                      </a:r>
                      <a:r>
                        <a:rPr lang="en-US" sz="1200" b="1" i="0" u="none" strike="noStrike" cap="none" baseline="0">
                          <a:solidFill>
                            <a:schemeClr val="dk1"/>
                          </a:solidFill>
                          <a:latin typeface="Arial"/>
                          <a:ea typeface="Arial"/>
                          <a:cs typeface="Arial"/>
                          <a:sym typeface="Arial"/>
                        </a:rPr>
                        <a:t> 2–38</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亡国</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39</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亡国后</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40–44</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巴录</a:t>
                      </a:r>
                      <a:r>
                        <a:rPr lang="en-US" sz="1200" b="1" i="0" u="none" strike="noStrike" cap="none" baseline="0">
                          <a:solidFill>
                            <a:schemeClr val="dk1"/>
                          </a:solidFill>
                          <a:latin typeface="Arial"/>
                          <a:ea typeface="Arial"/>
                          <a:cs typeface="Arial"/>
                          <a:sym typeface="Arial"/>
                        </a:rPr>
                        <a:t> 45</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西南</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46–47</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东</a:t>
                      </a:r>
                      <a:r>
                        <a:rPr lang="en-US" sz="1200" b="1" i="0" u="none" strike="noStrike" cap="none" baseline="0" dirty="0">
                          <a:solidFill>
                            <a:schemeClr val="dk1"/>
                          </a:solidFill>
                          <a:latin typeface="Arial"/>
                          <a:ea typeface="Arial"/>
                          <a:cs typeface="Arial"/>
                          <a:sym typeface="Arial"/>
                        </a:rPr>
                        <a:t> 48:1–49:22</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北</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49:23-33</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东北</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49:34–</a:t>
                      </a:r>
                      <a:br>
                        <a:rPr lang="en-US" sz="1200" b="1" i="0" u="none" strike="noStrike" cap="none" baseline="0">
                          <a:solidFill>
                            <a:schemeClr val="dk1"/>
                          </a:solidFill>
                          <a:latin typeface="Arial"/>
                          <a:ea typeface="Arial"/>
                          <a:cs typeface="Arial"/>
                          <a:sym typeface="Arial"/>
                        </a:rPr>
                      </a:br>
                      <a:r>
                        <a:rPr lang="en-US" sz="1200" b="1" i="0" u="none" strike="noStrike" cap="none" baseline="0">
                          <a:solidFill>
                            <a:schemeClr val="dk1"/>
                          </a:solidFill>
                          <a:latin typeface="Arial"/>
                          <a:ea typeface="Arial"/>
                          <a:cs typeface="Arial"/>
                          <a:sym typeface="Arial"/>
                        </a:rPr>
                        <a:t>51:64</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亡国</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52:1-30</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复国</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52:31-34</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58420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序幕</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8">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事  工</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结语</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5"/>
                  </a:ext>
                </a:extLst>
              </a:tr>
              <a:tr h="763575">
                <a:tc gridSpan="5">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犹大</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zh-CN" altLang="en-US" sz="1600" b="1">
                          <a:solidFill>
                            <a:schemeClr val="dk1"/>
                          </a:solidFill>
                        </a:rPr>
                        <a:t>列国</a:t>
                      </a:r>
                      <a:endParaRPr lang="en-US" sz="1600" b="1">
                        <a:solidFill>
                          <a:schemeClr val="dk1"/>
                        </a:solidFill>
                      </a:endParaRP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巴比伦</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6"/>
                  </a:ext>
                </a:extLst>
              </a:tr>
              <a:tr h="652450">
                <a:tc gridSpan="11">
                  <a:txBody>
                    <a:bodyPr/>
                    <a:lstStyle/>
                    <a:p>
                      <a:pPr marL="0" marR="0" lvl="0" indent="0" algn="ctr" rtl="0">
                        <a:lnSpc>
                          <a:spcPct val="100000"/>
                        </a:lnSpc>
                        <a:spcBef>
                          <a:spcPts val="0"/>
                        </a:spcBef>
                        <a:spcAft>
                          <a:spcPts val="0"/>
                        </a:spcAft>
                        <a:buClr>
                          <a:schemeClr val="dk1"/>
                        </a:buClr>
                        <a:buSzPct val="25000"/>
                        <a:buFont typeface="Arial"/>
                        <a:buNone/>
                      </a:pPr>
                      <a:r>
                        <a:rPr lang="zh-CN" altLang="en-US" sz="1600" b="1" i="0" u="none" strike="noStrike" cap="none" baseline="0" dirty="0">
                          <a:solidFill>
                            <a:schemeClr val="dk1"/>
                          </a:solidFill>
                          <a:latin typeface="+mn-lt"/>
                          <a:ea typeface="Arial"/>
                          <a:cs typeface="Arial"/>
                          <a:sym typeface="Arial"/>
                        </a:rPr>
                        <a:t>约主前 </a:t>
                      </a:r>
                      <a:r>
                        <a:rPr lang="en-US" altLang="zh-CN" sz="1600" b="1" i="0" u="none" strike="noStrike" cap="none" baseline="0" dirty="0">
                          <a:solidFill>
                            <a:schemeClr val="dk1"/>
                          </a:solidFill>
                          <a:latin typeface="+mn-lt"/>
                          <a:ea typeface="Arial"/>
                          <a:cs typeface="Arial"/>
                          <a:sym typeface="Arial"/>
                        </a:rPr>
                        <a:t>627-580 </a:t>
                      </a:r>
                      <a:r>
                        <a:rPr lang="zh-CN" altLang="en-US" sz="1600" b="1" i="0" u="none" strike="noStrike" cap="none" baseline="0" dirty="0">
                          <a:solidFill>
                            <a:schemeClr val="dk1"/>
                          </a:solidFill>
                          <a:latin typeface="+mn-lt"/>
                          <a:ea typeface="Arial"/>
                          <a:cs typeface="Arial"/>
                          <a:sym typeface="Arial"/>
                        </a:rPr>
                        <a:t>年</a:t>
                      </a:r>
                      <a:endParaRPr lang="en-US" sz="1600" b="1" i="0" u="none" strike="noStrike" cap="none" baseline="0" dirty="0">
                        <a:solidFill>
                          <a:schemeClr val="dk1"/>
                        </a:solidFill>
                        <a:latin typeface="Arial"/>
                        <a:ea typeface="Arial"/>
                        <a:cs typeface="Arial"/>
                        <a:sym typeface="Arial"/>
                      </a:endParaRPr>
                    </a:p>
                  </a:txBody>
                  <a:tcPr marL="0" marR="0" marT="45725" marB="45725" anchor="ctr" anchorCtr="1">
                    <a:lnL w="28575"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bl>
          </a:graphicData>
        </a:graphic>
      </p:graphicFrame>
      <p:sp>
        <p:nvSpPr>
          <p:cNvPr id="739" name="Shape 739"/>
          <p:cNvSpPr txBox="1"/>
          <p:nvPr/>
        </p:nvSpPr>
        <p:spPr>
          <a:xfrm>
            <a:off x="8458200" y="0"/>
            <a:ext cx="698500" cy="461961"/>
          </a:xfrm>
          <a:prstGeom prst="rect">
            <a:avLst/>
          </a:prstGeom>
          <a:solidFill>
            <a:srgbClr val="FFFFFF"/>
          </a:solid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cs typeface="Arial"/>
                <a:sym typeface="Arial"/>
                <a:rtl val="0"/>
              </a:rPr>
              <a:t>474</a:t>
            </a:r>
          </a:p>
        </p:txBody>
      </p:sp>
      <p:sp>
        <p:nvSpPr>
          <p:cNvPr id="5" name="Lightning Bolt 4">
            <a:extLst>
              <a:ext uri="{FF2B5EF4-FFF2-40B4-BE49-F238E27FC236}">
                <a16:creationId xmlns="" xmlns:a16="http://schemas.microsoft.com/office/drawing/2014/main" id="{D5855D0A-8B33-0F4F-A739-ACD4CEB78F8F}"/>
              </a:ext>
            </a:extLst>
          </p:cNvPr>
          <p:cNvSpPr/>
          <p:nvPr/>
        </p:nvSpPr>
        <p:spPr>
          <a:xfrm>
            <a:off x="1682446"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rtl val="0"/>
            </a:endParaRPr>
          </a:p>
        </p:txBody>
      </p:sp>
      <p:sp>
        <p:nvSpPr>
          <p:cNvPr id="6" name="Lightning Bolt 5">
            <a:extLst>
              <a:ext uri="{FF2B5EF4-FFF2-40B4-BE49-F238E27FC236}">
                <a16:creationId xmlns="" xmlns:a16="http://schemas.microsoft.com/office/drawing/2014/main" id="{9FFDC42A-6D49-8E4E-A716-0D0B709F8816}"/>
              </a:ext>
            </a:extLst>
          </p:cNvPr>
          <p:cNvSpPr/>
          <p:nvPr/>
        </p:nvSpPr>
        <p:spPr>
          <a:xfrm>
            <a:off x="7009961"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rtl val="0"/>
            </a:endParaRPr>
          </a:p>
        </p:txBody>
      </p:sp>
    </p:spTree>
    <p:extLst>
      <p:ext uri="{BB962C8B-B14F-4D97-AF65-F5344CB8AC3E}">
        <p14:creationId xmlns:p14="http://schemas.microsoft.com/office/powerpoint/2010/main" val="3114855856"/>
      </p:ext>
    </p:extLst>
  </p:cSld>
  <p:clrMapOvr>
    <a:overrideClrMapping bg1="lt1" tx1="dk1" bg2="dk2" tx2="lt2" accent1="accent1" accent2="accent2" accent3="accent3" accent4="accent4" accent5="accent5" accent6="accent6" hlink="hlink" folHlink="folHlink"/>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50000">
              <a:schemeClr val="dk2"/>
            </a:gs>
            <a:gs pos="100000">
              <a:schemeClr val="dk1"/>
            </a:gs>
          </a:gsLst>
          <a:lin ang="5400000" scaled="0"/>
        </a:gradFill>
        <a:effectLst/>
      </p:bgPr>
    </p:bg>
    <p:spTree>
      <p:nvGrpSpPr>
        <p:cNvPr id="1" name="Shape 481"/>
        <p:cNvGrpSpPr/>
        <p:nvPr/>
      </p:nvGrpSpPr>
      <p:grpSpPr>
        <a:xfrm>
          <a:off x="0" y="0"/>
          <a:ext cx="0" cy="0"/>
          <a:chOff x="0" y="0"/>
          <a:chExt cx="0" cy="0"/>
        </a:xfrm>
      </p:grpSpPr>
      <p:sp>
        <p:nvSpPr>
          <p:cNvPr id="482" name="Shape 482"/>
          <p:cNvSpPr txBox="1"/>
          <p:nvPr/>
        </p:nvSpPr>
        <p:spPr>
          <a:xfrm>
            <a:off x="1981200" y="5562600"/>
            <a:ext cx="18288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83" name="Shape 483"/>
          <p:cNvSpPr txBox="1"/>
          <p:nvPr/>
        </p:nvSpPr>
        <p:spPr>
          <a:xfrm>
            <a:off x="4495800" y="5105400"/>
            <a:ext cx="9144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84" name="Shape 484"/>
          <p:cNvSpPr txBox="1"/>
          <p:nvPr/>
        </p:nvSpPr>
        <p:spPr>
          <a:xfrm>
            <a:off x="0" y="3810000"/>
            <a:ext cx="5638800" cy="10667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85" name="Shape 485"/>
          <p:cNvSpPr txBox="1"/>
          <p:nvPr/>
        </p:nvSpPr>
        <p:spPr>
          <a:xfrm>
            <a:off x="1066800" y="1676400"/>
            <a:ext cx="5029199"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86" name="Shape 486"/>
          <p:cNvSpPr txBox="1"/>
          <p:nvPr/>
        </p:nvSpPr>
        <p:spPr>
          <a:xfrm>
            <a:off x="8356600" y="76200"/>
            <a:ext cx="698500" cy="120015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232  </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342</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560</a:t>
            </a:r>
          </a:p>
        </p:txBody>
      </p:sp>
      <p:sp>
        <p:nvSpPr>
          <p:cNvPr id="487" name="Shape 487"/>
          <p:cNvSpPr txBox="1"/>
          <p:nvPr/>
        </p:nvSpPr>
        <p:spPr>
          <a:xfrm>
            <a:off x="5410200" y="48006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586</a:t>
            </a:r>
          </a:p>
        </p:txBody>
      </p:sp>
      <p:sp>
        <p:nvSpPr>
          <p:cNvPr id="488" name="Shape 488"/>
          <p:cNvSpPr txBox="1"/>
          <p:nvPr/>
        </p:nvSpPr>
        <p:spPr>
          <a:xfrm>
            <a:off x="1905000" y="5486400"/>
            <a:ext cx="2057400" cy="5333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哈巴谷</a:t>
            </a:r>
          </a:p>
        </p:txBody>
      </p:sp>
      <p:sp>
        <p:nvSpPr>
          <p:cNvPr id="489" name="Shape 489"/>
          <p:cNvSpPr txBox="1"/>
          <p:nvPr/>
        </p:nvSpPr>
        <p:spPr>
          <a:xfrm>
            <a:off x="4419600" y="50292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约珥</a:t>
            </a:r>
          </a:p>
        </p:txBody>
      </p:sp>
      <p:sp>
        <p:nvSpPr>
          <p:cNvPr id="490" name="Shape 490"/>
          <p:cNvSpPr/>
          <p:nvPr/>
        </p:nvSpPr>
        <p:spPr>
          <a:xfrm>
            <a:off x="1905000" y="76200"/>
            <a:ext cx="5192712" cy="914400"/>
          </a:xfrm>
          <a:prstGeom prst="rect">
            <a:avLst/>
          </a:prstGeom>
        </p:spPr>
        <p:txBody>
          <a:bodyPr>
            <a:prstTxWarp prst="textPlain">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0" cap="none" spc="0" normalizeH="0" baseline="0" noProof="0" dirty="0" err="1">
                <a:ln w="12700" cap="sq" cmpd="sng">
                  <a:solidFill>
                    <a:srgbClr val="000000"/>
                  </a:solidFill>
                  <a:prstDash val="solid"/>
                  <a:miter/>
                  <a:headEnd type="none" w="med" len="med"/>
                  <a:tailEnd type="none" w="med" len="med"/>
                </a:ln>
                <a:solidFill>
                  <a:srgbClr val="FFFF00"/>
                </a:solidFill>
                <a:effectLst/>
                <a:uLnTx/>
                <a:uFillTx/>
                <a:latin typeface="Arial"/>
                <a:cs typeface="Arial"/>
                <a:sym typeface="Arial"/>
                <a:rtl val="0"/>
              </a:rPr>
              <a:t>耶路撒冷沦陷</a:t>
            </a:r>
            <a:r>
              <a:rPr kumimoji="0" sz="1400" b="1" i="0" u="none" strike="noStrike" kern="0" cap="none" spc="0" normalizeH="0" baseline="0" noProof="0" dirty="0">
                <a:ln w="12700" cap="sq" cmpd="sng">
                  <a:solidFill>
                    <a:srgbClr val="000000"/>
                  </a:solidFill>
                  <a:prstDash val="solid"/>
                  <a:miter/>
                  <a:headEnd type="none" w="med" len="med"/>
                  <a:tailEnd type="none" w="med" len="med"/>
                </a:ln>
                <a:solidFill>
                  <a:srgbClr val="FFFF00"/>
                </a:solidFill>
                <a:effectLst/>
                <a:uLnTx/>
                <a:uFillTx/>
                <a:latin typeface="Arial"/>
                <a:cs typeface="Arial"/>
                <a:sym typeface="Arial"/>
                <a:rtl val="0"/>
              </a:rPr>
              <a:t> </a:t>
            </a:r>
          </a:p>
        </p:txBody>
      </p:sp>
      <p:sp>
        <p:nvSpPr>
          <p:cNvPr id="491" name="Shape 491"/>
          <p:cNvSpPr txBox="1"/>
          <p:nvPr/>
        </p:nvSpPr>
        <p:spPr>
          <a:xfrm>
            <a:off x="2438400" y="1600200"/>
            <a:ext cx="2057400"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耶利米</a:t>
            </a:r>
          </a:p>
        </p:txBody>
      </p:sp>
      <p:sp>
        <p:nvSpPr>
          <p:cNvPr id="492" name="Shape 492"/>
          <p:cNvSpPr txBox="1"/>
          <p:nvPr/>
        </p:nvSpPr>
        <p:spPr>
          <a:xfrm>
            <a:off x="5638800" y="5334000"/>
            <a:ext cx="2590800" cy="5333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耶利米哀歌</a:t>
            </a:r>
          </a:p>
        </p:txBody>
      </p:sp>
      <p:sp>
        <p:nvSpPr>
          <p:cNvPr id="493" name="Shape 493"/>
          <p:cNvSpPr txBox="1"/>
          <p:nvPr/>
        </p:nvSpPr>
        <p:spPr>
          <a:xfrm>
            <a:off x="3200400" y="2438400"/>
            <a:ext cx="51816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94" name="Shape 494"/>
          <p:cNvSpPr txBox="1"/>
          <p:nvPr/>
        </p:nvSpPr>
        <p:spPr>
          <a:xfrm>
            <a:off x="4419600" y="3124200"/>
            <a:ext cx="22860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495" name="Shape 495"/>
          <p:cNvSpPr txBox="1"/>
          <p:nvPr/>
        </p:nvSpPr>
        <p:spPr>
          <a:xfrm>
            <a:off x="4876800" y="3048000"/>
            <a:ext cx="1524000"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以西结</a:t>
            </a:r>
          </a:p>
        </p:txBody>
      </p:sp>
      <p:sp>
        <p:nvSpPr>
          <p:cNvPr id="496" name="Shape 496"/>
          <p:cNvSpPr txBox="1"/>
          <p:nvPr/>
        </p:nvSpPr>
        <p:spPr>
          <a:xfrm>
            <a:off x="4724400" y="2362200"/>
            <a:ext cx="1524000" cy="5333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但以理</a:t>
            </a:r>
          </a:p>
        </p:txBody>
      </p:sp>
      <p:sp>
        <p:nvSpPr>
          <p:cNvPr id="497" name="Shape 497"/>
          <p:cNvSpPr txBox="1"/>
          <p:nvPr/>
        </p:nvSpPr>
        <p:spPr>
          <a:xfrm>
            <a:off x="3505200" y="30480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597</a:t>
            </a:r>
          </a:p>
        </p:txBody>
      </p:sp>
      <p:sp>
        <p:nvSpPr>
          <p:cNvPr id="498" name="Shape 498"/>
          <p:cNvSpPr txBox="1"/>
          <p:nvPr/>
        </p:nvSpPr>
        <p:spPr>
          <a:xfrm>
            <a:off x="2286000" y="24384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605</a:t>
            </a:r>
          </a:p>
        </p:txBody>
      </p:sp>
      <p:sp>
        <p:nvSpPr>
          <p:cNvPr id="499" name="Shape 499"/>
          <p:cNvSpPr txBox="1"/>
          <p:nvPr/>
        </p:nvSpPr>
        <p:spPr>
          <a:xfrm>
            <a:off x="152400" y="1603375"/>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627</a:t>
            </a:r>
          </a:p>
        </p:txBody>
      </p:sp>
      <p:sp>
        <p:nvSpPr>
          <p:cNvPr id="500" name="Shape 500"/>
          <p:cNvSpPr txBox="1"/>
          <p:nvPr/>
        </p:nvSpPr>
        <p:spPr>
          <a:xfrm>
            <a:off x="8382000" y="3810000"/>
            <a:ext cx="762000" cy="10667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501" name="Shape 501"/>
          <p:cNvSpPr txBox="1"/>
          <p:nvPr/>
        </p:nvSpPr>
        <p:spPr>
          <a:xfrm>
            <a:off x="7924800" y="48006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538</a:t>
            </a:r>
          </a:p>
        </p:txBody>
      </p:sp>
      <p:sp>
        <p:nvSpPr>
          <p:cNvPr id="502" name="Shape 502"/>
          <p:cNvSpPr txBox="1">
            <a:spLocks noGrp="1"/>
          </p:cNvSpPr>
          <p:nvPr>
            <p:ph type="ctrTitle"/>
          </p:nvPr>
        </p:nvSpPr>
        <p:spPr>
          <a:xfrm>
            <a:off x="3048000" y="3810000"/>
            <a:ext cx="2590800" cy="9905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2"/>
              </a:buClr>
              <a:buSzPct val="25000"/>
              <a:buFont typeface="Arial"/>
              <a:buNone/>
            </a:pPr>
            <a:r>
              <a:rPr lang="en-US" sz="2800" b="1" i="0" u="none" strike="noStrike" cap="none" baseline="0">
                <a:solidFill>
                  <a:schemeClr val="lt2"/>
                </a:solidFill>
                <a:latin typeface="Arial"/>
                <a:ea typeface="Arial"/>
                <a:cs typeface="Arial"/>
                <a:sym typeface="Arial"/>
              </a:rPr>
              <a:t>耶路撒冷沦陷</a:t>
            </a:r>
          </a:p>
        </p:txBody>
      </p:sp>
      <p:sp>
        <p:nvSpPr>
          <p:cNvPr id="503" name="Shape 503"/>
          <p:cNvSpPr txBox="1"/>
          <p:nvPr/>
        </p:nvSpPr>
        <p:spPr>
          <a:xfrm>
            <a:off x="0" y="838200"/>
            <a:ext cx="2286000" cy="6857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重要年日</a:t>
            </a:r>
          </a:p>
        </p:txBody>
      </p:sp>
      <p:sp>
        <p:nvSpPr>
          <p:cNvPr id="504" name="Shape 504"/>
          <p:cNvSpPr txBox="1"/>
          <p:nvPr/>
        </p:nvSpPr>
        <p:spPr>
          <a:xfrm>
            <a:off x="107950" y="5084762"/>
            <a:ext cx="18288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505" name="Shape 505"/>
          <p:cNvSpPr txBox="1"/>
          <p:nvPr/>
        </p:nvSpPr>
        <p:spPr>
          <a:xfrm>
            <a:off x="31750" y="5008562"/>
            <a:ext cx="2057400" cy="5333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西番亚</a:t>
            </a:r>
          </a:p>
        </p:txBody>
      </p:sp>
      <p:sp>
        <p:nvSpPr>
          <p:cNvPr id="506" name="Shape 506"/>
          <p:cNvSpPr txBox="1"/>
          <p:nvPr/>
        </p:nvSpPr>
        <p:spPr>
          <a:xfrm>
            <a:off x="107950" y="5445125"/>
            <a:ext cx="990599" cy="4572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630</a:t>
            </a:r>
          </a:p>
        </p:txBody>
      </p:sp>
      <p:sp>
        <p:nvSpPr>
          <p:cNvPr id="507" name="Shape 507"/>
          <p:cNvSpPr txBox="1"/>
          <p:nvPr/>
        </p:nvSpPr>
        <p:spPr>
          <a:xfrm>
            <a:off x="4500562" y="5516562"/>
            <a:ext cx="990599" cy="4572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590</a:t>
            </a:r>
          </a:p>
        </p:txBody>
      </p:sp>
      <p:sp>
        <p:nvSpPr>
          <p:cNvPr id="508" name="Shape 508"/>
          <p:cNvSpPr txBox="1"/>
          <p:nvPr/>
        </p:nvSpPr>
        <p:spPr>
          <a:xfrm>
            <a:off x="2195511" y="594995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606</a:t>
            </a:r>
          </a:p>
        </p:txBody>
      </p:sp>
    </p:spTree>
    <p:extLst>
      <p:ext uri="{BB962C8B-B14F-4D97-AF65-F5344CB8AC3E}">
        <p14:creationId xmlns:p14="http://schemas.microsoft.com/office/powerpoint/2010/main" val="888535981"/>
      </p:ext>
    </p:extLst>
  </p:cSld>
  <p:clrMapOvr>
    <a:masterClrMapping/>
  </p:clrMapOvr>
  <p:transition spd="slow">
    <p:cut/>
  </p:transition>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5622" cy="6858000"/>
          </a:xfrm>
          <a:prstGeom prst="rect">
            <a:avLst/>
          </a:prstGeom>
        </p:spPr>
      </p:pic>
      <p:sp>
        <p:nvSpPr>
          <p:cNvPr id="900098" name="Rectangle 2"/>
          <p:cNvSpPr>
            <a:spLocks noGrp="1" noChangeArrowheads="1"/>
          </p:cNvSpPr>
          <p:nvPr>
            <p:ph type="ctrTitle"/>
          </p:nvPr>
        </p:nvSpPr>
        <p:spPr>
          <a:xfrm>
            <a:off x="3478827" y="0"/>
            <a:ext cx="5665173" cy="387941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focus on God’s discipline instead of his mercy in your life?</a:t>
            </a:r>
          </a:p>
        </p:txBody>
      </p:sp>
    </p:spTree>
    <p:extLst>
      <p:ext uri="{BB962C8B-B14F-4D97-AF65-F5344CB8AC3E}">
        <p14:creationId xmlns:p14="http://schemas.microsoft.com/office/powerpoint/2010/main" val="14702703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7904332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a:t>
            </a:r>
            <a:r>
              <a:rPr lang="ko-KR" altLang="en-US" sz="5400" b="1" dirty="0" err="1">
                <a:effectLst>
                  <a:glow rad="127000">
                    <a:schemeClr val="tx1"/>
                  </a:glow>
                </a:effectLst>
                <a:latin typeface="Arial" charset="0"/>
                <a:ea typeface="ＭＳ Ｐゴシック" charset="0"/>
                <a:cs typeface="ＭＳ Ｐゴシック" charset="0"/>
              </a:rPr>
              <a:t>耶利米书</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0"/>
            <a:ext cx="9144000" cy="252645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a:rtl val="0"/>
              </a:rPr>
              <a:t>God works within his own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sym typeface="Arial"/>
                <a:rtl val="0"/>
              </a:rPr>
              <a:t>limits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a:rtl val="0"/>
              </a:rPr>
              <a:t> so we will submit to his discipline.</a:t>
            </a:r>
          </a:p>
        </p:txBody>
      </p:sp>
    </p:spTree>
    <p:extLst>
      <p:ext uri="{BB962C8B-B14F-4D97-AF65-F5344CB8AC3E}">
        <p14:creationId xmlns:p14="http://schemas.microsoft.com/office/powerpoint/2010/main" val="2287992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i="0" u="none" strike="noStrike" cap="none" baseline="0" dirty="0" err="1">
                <a:solidFill>
                  <a:schemeClr val="dk1"/>
                </a:solidFill>
                <a:latin typeface="Arial"/>
                <a:ea typeface="Arial"/>
                <a:cs typeface="Arial"/>
                <a:sym typeface="Arial"/>
              </a:rPr>
              <a:t>耶利米</a:t>
            </a:r>
            <a:r>
              <a:rPr lang="en-US" sz="4000" b="1" i="0" u="none" strike="noStrike" cap="none" baseline="0" dirty="0">
                <a:solidFill>
                  <a:schemeClr val="dk1"/>
                </a:solidFill>
                <a:latin typeface="Arial"/>
                <a:ea typeface="Arial"/>
                <a:cs typeface="Arial"/>
                <a:sym typeface="Arial"/>
              </a:rPr>
              <a:t> – </a:t>
            </a:r>
            <a:r>
              <a:rPr lang="en-US" sz="4000" b="1" i="0" u="none" strike="noStrike" cap="none" baseline="0" dirty="0" err="1">
                <a:solidFill>
                  <a:schemeClr val="dk1"/>
                </a:solidFill>
                <a:latin typeface="Arial"/>
                <a:ea typeface="Arial"/>
                <a:cs typeface="Arial"/>
                <a:sym typeface="Arial"/>
              </a:rPr>
              <a:t>希伯来文</a:t>
            </a:r>
            <a:r>
              <a:rPr lang="en-US" sz="4000" b="1" i="1" u="none" strike="noStrike" cap="none" baseline="0" dirty="0" err="1">
                <a:solidFill>
                  <a:schemeClr val="dk1"/>
                </a:solidFill>
                <a:latin typeface="Arial"/>
                <a:ea typeface="Arial"/>
                <a:cs typeface="Arial"/>
                <a:sym typeface="Arial"/>
              </a:rPr>
              <a:t>Yirməyāhū</a:t>
            </a:r>
            <a:endParaRPr lang="en-US" sz="4000" b="1" i="1" u="none" strike="noStrike" cap="none" baseline="0" dirty="0">
              <a:solidFill>
                <a:schemeClr val="dk1"/>
              </a:solidFill>
              <a:latin typeface="Arial"/>
              <a:ea typeface="Arial"/>
              <a:cs typeface="Arial"/>
              <a:sym typeface="Arial"/>
            </a:endParaRPr>
          </a:p>
        </p:txBody>
      </p:sp>
      <p:sp>
        <p:nvSpPr>
          <p:cNvPr id="239" name="Shape 239"/>
          <p:cNvSpPr txBox="1"/>
          <p:nvPr/>
        </p:nvSpPr>
        <p:spPr>
          <a:xfrm>
            <a:off x="403225" y="1617862"/>
            <a:ext cx="4716462" cy="695325"/>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rgbClr val="000000"/>
              </a:buClr>
              <a:buSzPct val="25000"/>
              <a:buFont typeface="Arial"/>
              <a:buNone/>
            </a:pPr>
            <a:r>
              <a:rPr lang="zh-CN" altLang="en-US" sz="2400" b="1" i="0" u="none" strike="noStrike" cap="none" baseline="0" dirty="0">
                <a:solidFill>
                  <a:srgbClr val="000000"/>
                </a:solidFill>
                <a:latin typeface="Arial"/>
                <a:ea typeface="Arial"/>
                <a:cs typeface="Arial"/>
                <a:sym typeface="Arial"/>
              </a:rPr>
              <a:t>从字根分析，有两个意思</a:t>
            </a:r>
            <a:endParaRPr lang="en-US" altLang="zh-CN" sz="2400" b="1" i="0" u="none" strike="noStrike" cap="none" baseline="0" dirty="0">
              <a:solidFill>
                <a:srgbClr val="000000"/>
              </a:solidFill>
              <a:latin typeface="Arial"/>
              <a:ea typeface="Arial"/>
              <a:cs typeface="Arial"/>
              <a:sym typeface="Arial"/>
            </a:endParaRPr>
          </a:p>
          <a:p>
            <a:pPr marL="0" marR="0" lvl="0" indent="0" algn="l" rtl="0">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“抛, </a:t>
            </a:r>
            <a:r>
              <a:rPr lang="en-US" sz="2400" b="1" i="0" u="none" strike="noStrike" cap="none" baseline="0" dirty="0" err="1">
                <a:solidFill>
                  <a:srgbClr val="000000"/>
                </a:solidFill>
                <a:latin typeface="Arial"/>
                <a:ea typeface="Arial"/>
                <a:cs typeface="Arial"/>
                <a:sym typeface="Arial"/>
              </a:rPr>
              <a:t>丢出</a:t>
            </a:r>
            <a:r>
              <a:rPr lang="en-US" sz="2400" b="1" i="0" u="none" strike="noStrike" cap="none" baseline="0" dirty="0">
                <a:solidFill>
                  <a:srgbClr val="000000"/>
                </a:solidFill>
                <a:latin typeface="Arial"/>
                <a:ea typeface="Arial"/>
                <a:cs typeface="Arial"/>
                <a:sym typeface="Arial"/>
              </a:rPr>
              <a:t>” or ”</a:t>
            </a:r>
            <a:r>
              <a:rPr lang="en-US" sz="2400" b="1" i="0" u="none" strike="noStrike" cap="none" baseline="0" dirty="0" err="1">
                <a:solidFill>
                  <a:srgbClr val="000000"/>
                </a:solidFill>
                <a:latin typeface="Arial"/>
                <a:ea typeface="Arial"/>
                <a:cs typeface="Arial"/>
                <a:sym typeface="Arial"/>
              </a:rPr>
              <a:t>松弛</a:t>
            </a:r>
            <a:r>
              <a:rPr lang="en-US" sz="2400" b="1" i="0" u="none" strike="noStrike" cap="none" baseline="0" dirty="0">
                <a:solidFill>
                  <a:srgbClr val="000000"/>
                </a:solidFill>
                <a:latin typeface="Arial"/>
                <a:ea typeface="Arial"/>
                <a:cs typeface="Arial"/>
                <a:sym typeface="Arial"/>
              </a:rPr>
              <a:t>": </a:t>
            </a:r>
          </a:p>
        </p:txBody>
      </p:sp>
      <p:sp>
        <p:nvSpPr>
          <p:cNvPr id="241" name="Shape 241"/>
          <p:cNvSpPr txBox="1"/>
          <p:nvPr/>
        </p:nvSpPr>
        <p:spPr>
          <a:xfrm>
            <a:off x="223988" y="3716337"/>
            <a:ext cx="6343650" cy="83026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2.  ”</a:t>
            </a:r>
            <a:r>
              <a:rPr lang="en-US" sz="2400" b="1" i="0" u="none" strike="noStrike" cap="none" baseline="0" dirty="0" err="1">
                <a:solidFill>
                  <a:srgbClr val="000000"/>
                </a:solidFill>
                <a:latin typeface="Arial"/>
                <a:ea typeface="Arial"/>
                <a:cs typeface="Arial"/>
                <a:sym typeface="Arial"/>
              </a:rPr>
              <a:t>耶和华丢出</a:t>
            </a:r>
            <a:r>
              <a:rPr lang="en-US" sz="2400" b="1" i="0" u="none" strike="noStrike" cap="none" baseline="0" dirty="0">
                <a:solidFill>
                  <a:srgbClr val="000000"/>
                </a:solidFill>
                <a:latin typeface="Arial"/>
                <a:ea typeface="Arial"/>
                <a:cs typeface="Arial"/>
                <a:sym typeface="Arial"/>
              </a:rPr>
              <a:t>," </a:t>
            </a:r>
            <a:r>
              <a:rPr lang="en-US" sz="2400" b="1" i="0" u="none" strike="noStrike" cap="none" baseline="0" dirty="0" err="1">
                <a:solidFill>
                  <a:srgbClr val="000000"/>
                </a:solidFill>
                <a:latin typeface="Arial"/>
                <a:ea typeface="Arial"/>
                <a:cs typeface="Arial"/>
                <a:sym typeface="Arial"/>
              </a:rPr>
              <a:t>有意</a:t>
            </a:r>
            <a:r>
              <a:rPr lang="zh-CN" altLang="en-US" sz="2400" b="1" i="0" u="none" strike="noStrike" cap="none" baseline="0" dirty="0">
                <a:solidFill>
                  <a:srgbClr val="000000"/>
                </a:solidFill>
                <a:latin typeface="Arial"/>
                <a:ea typeface="Arial"/>
                <a:cs typeface="Arial"/>
                <a:sym typeface="Arial"/>
              </a:rPr>
              <a:t>思</a:t>
            </a:r>
            <a:r>
              <a:rPr lang="en-US" sz="2400" b="1" i="0" u="none" strike="noStrike" cap="none" baseline="0" dirty="0" err="1">
                <a:solidFill>
                  <a:srgbClr val="000000"/>
                </a:solidFill>
                <a:latin typeface="Arial"/>
                <a:ea typeface="Arial"/>
                <a:cs typeface="Arial"/>
                <a:sym typeface="Arial"/>
              </a:rPr>
              <a:t>建立根基</a:t>
            </a:r>
            <a:endParaRPr lang="en-US" sz="2400" b="1" i="0" u="none" strike="noStrike" cap="none" baseline="0" dirty="0">
              <a:solidFill>
                <a:srgbClr val="000000"/>
              </a:solidFill>
              <a:latin typeface="Arial"/>
              <a:ea typeface="Arial"/>
              <a:cs typeface="Arial"/>
              <a:sym typeface="Arial"/>
            </a:endParaRPr>
          </a:p>
        </p:txBody>
      </p:sp>
      <p:pic>
        <p:nvPicPr>
          <p:cNvPr id="242" name="Shape 242"/>
          <p:cNvPicPr preferRelativeResize="0"/>
          <p:nvPr/>
        </p:nvPicPr>
        <p:blipFill rotWithShape="1">
          <a:blip r:embed="rId3">
            <a:alphaModFix/>
          </a:blip>
          <a:srcRect/>
          <a:stretch/>
        </p:blipFill>
        <p:spPr>
          <a:xfrm>
            <a:off x="5786437" y="1357312"/>
            <a:ext cx="2428875" cy="2298699"/>
          </a:xfrm>
          <a:prstGeom prst="rect">
            <a:avLst/>
          </a:prstGeom>
          <a:noFill/>
          <a:ln>
            <a:noFill/>
          </a:ln>
        </p:spPr>
      </p:pic>
      <p:sp>
        <p:nvSpPr>
          <p:cNvPr id="243" name="Shape 243"/>
          <p:cNvSpPr txBox="1"/>
          <p:nvPr/>
        </p:nvSpPr>
        <p:spPr>
          <a:xfrm>
            <a:off x="223988" y="2712643"/>
            <a:ext cx="4317999" cy="461961"/>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000000"/>
              </a:buClr>
              <a:buSzPct val="100000"/>
              <a:buFont typeface="Arial"/>
              <a:buAutoNum type="arabicPeriod"/>
            </a:pPr>
            <a:r>
              <a:rPr lang="en-US" sz="2400" b="1" i="0" u="none" strike="noStrike" cap="none" baseline="0" dirty="0">
                <a:solidFill>
                  <a:srgbClr val="000000"/>
                </a:solidFill>
                <a:latin typeface="Arial"/>
                <a:ea typeface="Arial"/>
                <a:cs typeface="Arial"/>
                <a:sym typeface="Arial"/>
              </a:rPr>
              <a:t>“</a:t>
            </a:r>
            <a:r>
              <a:rPr lang="en-US" sz="2400" b="1" i="0" u="none" strike="noStrike" cap="none" baseline="0" dirty="0" err="1">
                <a:solidFill>
                  <a:srgbClr val="000000"/>
                </a:solidFill>
                <a:latin typeface="Arial"/>
                <a:ea typeface="Arial"/>
                <a:cs typeface="Arial"/>
                <a:sym typeface="Arial"/>
              </a:rPr>
              <a:t>耶和华建立，委任或差遣</a:t>
            </a:r>
            <a:r>
              <a:rPr lang="en-US" sz="2400" b="1" i="0" u="none" strike="noStrike" cap="none" baseline="0" dirty="0">
                <a:solidFill>
                  <a:srgbClr val="000000"/>
                </a:solidFill>
                <a:latin typeface="Arial"/>
                <a:ea typeface="Arial"/>
                <a:cs typeface="Arial"/>
                <a:sym typeface="Arial"/>
              </a:rPr>
              <a:t>" </a:t>
            </a:r>
          </a:p>
        </p:txBody>
      </p:sp>
      <p:sp>
        <p:nvSpPr>
          <p:cNvPr id="244" name="Shape 244"/>
          <p:cNvSpPr txBox="1"/>
          <p:nvPr/>
        </p:nvSpPr>
        <p:spPr>
          <a:xfrm>
            <a:off x="8445500" y="0"/>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475</a:t>
            </a:r>
          </a:p>
        </p:txBody>
      </p:sp>
      <p:pic>
        <p:nvPicPr>
          <p:cNvPr id="245" name="Shape 245"/>
          <p:cNvPicPr preferRelativeResize="0"/>
          <p:nvPr/>
        </p:nvPicPr>
        <p:blipFill rotWithShape="1">
          <a:blip r:embed="rId4">
            <a:alphaModFix/>
          </a:blip>
          <a:srcRect/>
          <a:stretch/>
        </p:blipFill>
        <p:spPr>
          <a:xfrm>
            <a:off x="4859337" y="3716337"/>
            <a:ext cx="3960811" cy="2638424"/>
          </a:xfrm>
          <a:prstGeom prst="rect">
            <a:avLst/>
          </a:prstGeom>
          <a:noFill/>
          <a:ln>
            <a:noFill/>
          </a:ln>
        </p:spPr>
      </p:pic>
    </p:spTree>
  </p:cSld>
  <p:clrMapOvr>
    <a:masterClrMapping/>
  </p:clrMapOvr>
  <p:transition spd="slow">
    <p:cut/>
  </p:transition>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rtl val="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sym typeface="Arial"/>
                <a:rtl val="0"/>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sym typeface="Arial"/>
                <a:rtl val="0"/>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sym typeface="Arial"/>
              <a:rtl val="0"/>
            </a:endParaRPr>
          </a:p>
        </p:txBody>
      </p:sp>
    </p:spTree>
    <p:extLst>
      <p:ext uri="{BB962C8B-B14F-4D97-AF65-F5344CB8AC3E}">
        <p14:creationId xmlns:p14="http://schemas.microsoft.com/office/powerpoint/2010/main" val="593973928"/>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rtl val="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2–45).</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endParaRPr>
          </a:p>
        </p:txBody>
      </p:sp>
    </p:spTree>
    <p:extLst>
      <p:ext uri="{BB962C8B-B14F-4D97-AF65-F5344CB8AC3E}">
        <p14:creationId xmlns:p14="http://schemas.microsoft.com/office/powerpoint/2010/main" val="4174605688"/>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rtl val="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46–51).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endParaRPr>
          </a:p>
        </p:txBody>
      </p:sp>
    </p:spTree>
    <p:extLst>
      <p:ext uri="{BB962C8B-B14F-4D97-AF65-F5344CB8AC3E}">
        <p14:creationId xmlns:p14="http://schemas.microsoft.com/office/powerpoint/2010/main" val="418682910"/>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sym typeface="Arial"/>
              <a:rtl val="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52).</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sym typeface="Arial"/>
              <a:rtl val="0"/>
            </a:endParaRPr>
          </a:p>
        </p:txBody>
      </p:sp>
    </p:spTree>
    <p:extLst>
      <p:ext uri="{BB962C8B-B14F-4D97-AF65-F5344CB8AC3E}">
        <p14:creationId xmlns:p14="http://schemas.microsoft.com/office/powerpoint/2010/main" val="2026730537"/>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18"/>
        <p:cNvGrpSpPr/>
        <p:nvPr/>
      </p:nvGrpSpPr>
      <p:grpSpPr>
        <a:xfrm>
          <a:off x="0" y="0"/>
          <a:ext cx="0" cy="0"/>
          <a:chOff x="0" y="0"/>
          <a:chExt cx="0" cy="0"/>
        </a:xfrm>
      </p:grpSpPr>
      <p:sp>
        <p:nvSpPr>
          <p:cNvPr id="1919" name="Shape 1919"/>
          <p:cNvSpPr txBox="1">
            <a:spLocks noGrp="1"/>
          </p:cNvSpPr>
          <p:nvPr>
            <p:ph type="title"/>
          </p:nvPr>
        </p:nvSpPr>
        <p:spPr>
          <a:xfrm>
            <a:off x="722312" y="47625"/>
            <a:ext cx="7772400" cy="1524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b="1" dirty="0" err="1">
                <a:latin typeface="Arial"/>
                <a:ea typeface="Arial"/>
                <a:cs typeface="Arial"/>
                <a:sym typeface="Arial"/>
              </a:rPr>
              <a:t>应用</a:t>
            </a:r>
            <a:endParaRPr lang="en-US" b="1" dirty="0">
              <a:latin typeface="Arial"/>
              <a:ea typeface="Arial"/>
              <a:cs typeface="Arial"/>
              <a:sym typeface="Arial"/>
            </a:endParaRPr>
          </a:p>
        </p:txBody>
      </p:sp>
      <p:pic>
        <p:nvPicPr>
          <p:cNvPr id="1920" name="Shape 1920"/>
          <p:cNvPicPr preferRelativeResize="0"/>
          <p:nvPr/>
        </p:nvPicPr>
        <p:blipFill rotWithShape="1">
          <a:blip r:embed="rId3">
            <a:alphaModFix/>
          </a:blip>
          <a:srcRect/>
          <a:stretch/>
        </p:blipFill>
        <p:spPr>
          <a:xfrm>
            <a:off x="3214686" y="2928936"/>
            <a:ext cx="2619375" cy="3143249"/>
          </a:xfrm>
          <a:prstGeom prst="rect">
            <a:avLst/>
          </a:prstGeom>
          <a:noFill/>
          <a:ln>
            <a:noFill/>
          </a:ln>
        </p:spPr>
      </p:pic>
    </p:spTree>
  </p:cSld>
  <p:clrMapOvr>
    <a:masterClrMapping/>
  </p:clrMapOvr>
  <p:transition spd="slow">
    <p:cut/>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4"/>
        <p:cNvGrpSpPr/>
        <p:nvPr/>
      </p:nvGrpSpPr>
      <p:grpSpPr>
        <a:xfrm>
          <a:off x="0" y="0"/>
          <a:ext cx="0" cy="0"/>
          <a:chOff x="0" y="0"/>
          <a:chExt cx="0" cy="0"/>
        </a:xfrm>
      </p:grpSpPr>
      <p:pic>
        <p:nvPicPr>
          <p:cNvPr id="1925" name="Shape 1925"/>
          <p:cNvPicPr preferRelativeResize="0"/>
          <p:nvPr/>
        </p:nvPicPr>
        <p:blipFill rotWithShape="1">
          <a:blip r:embed="rId3">
            <a:alphaModFix/>
          </a:blip>
          <a:srcRect/>
          <a:stretch/>
        </p:blipFill>
        <p:spPr>
          <a:xfrm>
            <a:off x="3581400" y="577850"/>
            <a:ext cx="4419599" cy="5680075"/>
          </a:xfrm>
          <a:prstGeom prst="rect">
            <a:avLst/>
          </a:prstGeom>
          <a:noFill/>
          <a:ln>
            <a:noFill/>
          </a:ln>
        </p:spPr>
      </p:pic>
      <p:sp>
        <p:nvSpPr>
          <p:cNvPr id="1926" name="Shape 1926"/>
          <p:cNvSpPr txBox="1"/>
          <p:nvPr/>
        </p:nvSpPr>
        <p:spPr>
          <a:xfrm>
            <a:off x="152400" y="3048000"/>
            <a:ext cx="2666999" cy="264795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
            </a:r>
            <a:br>
              <a:rPr lang="en-US" sz="2800" b="1" i="0" u="none" strike="noStrike" cap="none" baseline="0">
                <a:solidFill>
                  <a:srgbClr val="FFFFFF"/>
                </a:solidFill>
                <a:latin typeface="Arial"/>
                <a:ea typeface="Arial"/>
                <a:cs typeface="Arial"/>
                <a:sym typeface="Arial"/>
              </a:rPr>
            </a:br>
            <a:r>
              <a:rPr lang="en-US" sz="2800" b="1" i="0" u="none" strike="noStrike" cap="none" baseline="0">
                <a:solidFill>
                  <a:srgbClr val="FFFFFF"/>
                </a:solidFill>
                <a:latin typeface="Arial"/>
                <a:ea typeface="Arial"/>
                <a:cs typeface="Arial"/>
                <a:sym typeface="Arial"/>
              </a:rPr>
              <a:t> </a:t>
            </a:r>
            <a:r>
              <a:rPr lang="en-US" sz="2800" b="1">
                <a:solidFill>
                  <a:srgbClr val="FFFFFF"/>
                </a:solidFill>
              </a:rPr>
              <a:t>先知耶利米的生活显示跟从主的代价是何等大的</a:t>
            </a:r>
            <a:r>
              <a:rPr lang="en-US" sz="2800" b="1" i="0" u="none" strike="noStrike" cap="none" baseline="0">
                <a:solidFill>
                  <a:srgbClr val="FFFFFF"/>
                </a:solidFill>
                <a:latin typeface="Arial"/>
                <a:ea typeface="Arial"/>
                <a:cs typeface="Arial"/>
                <a:sym typeface="Arial"/>
              </a:rPr>
              <a:t>. </a:t>
            </a:r>
          </a:p>
        </p:txBody>
      </p:sp>
      <p:sp>
        <p:nvSpPr>
          <p:cNvPr id="1927" name="Shape 1927"/>
          <p:cNvSpPr txBox="1">
            <a:spLocks noGrp="1"/>
          </p:cNvSpPr>
          <p:nvPr>
            <p:ph type="title"/>
          </p:nvPr>
        </p:nvSpPr>
        <p:spPr>
          <a:xfrm>
            <a:off x="152400" y="633412"/>
            <a:ext cx="2819400" cy="1957386"/>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a:t>应用</a:t>
            </a:r>
          </a:p>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 #1: </a:t>
            </a:r>
            <a:r>
              <a:rPr lang="en-US" sz="2800"/>
              <a:t>你像耶利米吗</a:t>
            </a:r>
            <a:r>
              <a:rPr lang="en-US" sz="2800" b="1" i="0" u="none" strike="noStrike" cap="none" baseline="0">
                <a:solidFill>
                  <a:srgbClr val="FFFFFF"/>
                </a:solidFill>
                <a:latin typeface="Arial"/>
                <a:ea typeface="Arial"/>
                <a:cs typeface="Arial"/>
                <a:sym typeface="Arial"/>
              </a:rPr>
              <a:t>? </a:t>
            </a:r>
          </a:p>
        </p:txBody>
      </p:sp>
    </p:spTree>
  </p:cSld>
  <p:clrMapOvr>
    <a:masterClrMapping/>
  </p:clrMapOvr>
  <p:transition spd="slow">
    <p:cut/>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31"/>
        <p:cNvGrpSpPr/>
        <p:nvPr/>
      </p:nvGrpSpPr>
      <p:grpSpPr>
        <a:xfrm>
          <a:off x="0" y="0"/>
          <a:ext cx="0" cy="0"/>
          <a:chOff x="0" y="0"/>
          <a:chExt cx="0" cy="0"/>
        </a:xfrm>
      </p:grpSpPr>
      <p:sp>
        <p:nvSpPr>
          <p:cNvPr id="1932" name="Shape 1932"/>
          <p:cNvSpPr txBox="1"/>
          <p:nvPr/>
        </p:nvSpPr>
        <p:spPr>
          <a:xfrm>
            <a:off x="342900" y="1295400"/>
            <a:ext cx="4591049" cy="2609849"/>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rgbClr val="D16349"/>
              </a:buClr>
              <a:buSzPct val="85000"/>
              <a:buFont typeface="Noto Sans Symbol"/>
              <a:buChar char="●"/>
            </a:pPr>
            <a:r>
              <a:rPr lang="en-US" sz="2400" b="1"/>
              <a:t>传道超过 </a:t>
            </a:r>
            <a:r>
              <a:rPr lang="en-US" sz="2400" b="1" i="0" u="none" strike="noStrike" cap="none" baseline="0">
                <a:solidFill>
                  <a:srgbClr val="000000"/>
                </a:solidFill>
                <a:latin typeface="Arial"/>
                <a:ea typeface="Arial"/>
                <a:cs typeface="Arial"/>
                <a:sym typeface="Arial"/>
              </a:rPr>
              <a:t>40 </a:t>
            </a:r>
            <a:r>
              <a:rPr lang="en-US" sz="2400" b="1"/>
              <a:t>年</a:t>
            </a:r>
          </a:p>
          <a:p>
            <a:pPr marL="273050" marR="0" lvl="0" indent="-273050" algn="l" rtl="0">
              <a:lnSpc>
                <a:spcPct val="100000"/>
              </a:lnSpc>
              <a:spcBef>
                <a:spcPts val="480"/>
              </a:spcBef>
              <a:spcAft>
                <a:spcPts val="0"/>
              </a:spcAft>
              <a:buClr>
                <a:srgbClr val="D16349"/>
              </a:buClr>
              <a:buSzPct val="85000"/>
              <a:buFont typeface="Noto Sans Symbol"/>
              <a:buChar char="●"/>
            </a:pPr>
            <a:r>
              <a:rPr lang="en-US" sz="2400" b="1"/>
              <a:t>告诉人他们的罪来显出神的公义</a:t>
            </a:r>
          </a:p>
          <a:p>
            <a:pPr marL="273050" marR="0" lvl="0" indent="-273050" algn="l" rtl="0">
              <a:lnSpc>
                <a:spcPct val="100000"/>
              </a:lnSpc>
              <a:spcBef>
                <a:spcPts val="480"/>
              </a:spcBef>
              <a:spcAft>
                <a:spcPts val="0"/>
              </a:spcAft>
              <a:buClr>
                <a:srgbClr val="D16349"/>
              </a:buClr>
              <a:buSzPct val="85000"/>
              <a:buFont typeface="Noto Sans Symbol"/>
              <a:buChar char="●"/>
            </a:pPr>
            <a:r>
              <a:rPr lang="en-US" sz="2400" b="1"/>
              <a:t>传讲接受神的纪律，降服于70年被掳在巴比伦</a:t>
            </a:r>
          </a:p>
          <a:p>
            <a:pPr marL="0" marR="0" lvl="0" indent="0" algn="l" rtl="0">
              <a:lnSpc>
                <a:spcPct val="100000"/>
              </a:lnSpc>
              <a:spcBef>
                <a:spcPts val="0"/>
              </a:spcBef>
              <a:spcAft>
                <a:spcPts val="0"/>
              </a:spcAft>
              <a:buNone/>
            </a:pPr>
            <a:endParaRPr sz="2400" b="1" i="0" u="none" strike="noStrike" cap="none" baseline="0">
              <a:solidFill>
                <a:srgbClr val="000000"/>
              </a:solidFill>
              <a:latin typeface="Arial"/>
              <a:ea typeface="Arial"/>
              <a:cs typeface="Arial"/>
              <a:sym typeface="Arial"/>
            </a:endParaRPr>
          </a:p>
        </p:txBody>
      </p:sp>
      <p:pic>
        <p:nvPicPr>
          <p:cNvPr id="1933" name="Shape 1933"/>
          <p:cNvPicPr preferRelativeResize="0"/>
          <p:nvPr/>
        </p:nvPicPr>
        <p:blipFill rotWithShape="1">
          <a:blip r:embed="rId3">
            <a:alphaModFix/>
          </a:blip>
          <a:srcRect/>
          <a:stretch/>
        </p:blipFill>
        <p:spPr>
          <a:xfrm>
            <a:off x="5126037" y="1371600"/>
            <a:ext cx="3267075" cy="2362200"/>
          </a:xfrm>
          <a:prstGeom prst="rect">
            <a:avLst/>
          </a:prstGeom>
          <a:noFill/>
          <a:ln w="101600" cap="flat" cmpd="sng">
            <a:solidFill>
              <a:schemeClr val="lt2"/>
            </a:solidFill>
            <a:prstDash val="solid"/>
            <a:miter/>
            <a:headEnd type="none" w="med" len="med"/>
            <a:tailEnd type="none" w="med" len="med"/>
          </a:ln>
        </p:spPr>
      </p:pic>
      <p:sp>
        <p:nvSpPr>
          <p:cNvPr id="1934" name="Shape 1934"/>
          <p:cNvSpPr txBox="1"/>
          <p:nvPr/>
        </p:nvSpPr>
        <p:spPr>
          <a:xfrm>
            <a:off x="342900" y="3733800"/>
            <a:ext cx="8572500" cy="2530475"/>
          </a:xfrm>
          <a:prstGeom prst="rect">
            <a:avLst/>
          </a:prstGeom>
          <a:noFill/>
          <a:ln>
            <a:noFill/>
          </a:ln>
        </p:spPr>
        <p:txBody>
          <a:bodyPr lIns="91425" tIns="45700" rIns="91425" bIns="45700" anchor="t" anchorCtr="0">
            <a:noAutofit/>
          </a:bodyPr>
          <a:lstStyle/>
          <a:p>
            <a:pPr marL="273050" marR="0" lvl="0" indent="-273050" algn="l" rtl="0">
              <a:lnSpc>
                <a:spcPct val="100000"/>
              </a:lnSpc>
              <a:spcBef>
                <a:spcPts val="0"/>
              </a:spcBef>
              <a:spcAft>
                <a:spcPts val="0"/>
              </a:spcAft>
              <a:buClr>
                <a:srgbClr val="D16349"/>
              </a:buClr>
              <a:buSzPct val="85000"/>
              <a:buFont typeface="Noto Sans Symbol"/>
              <a:buChar char="●"/>
            </a:pPr>
            <a:r>
              <a:rPr lang="en-US" sz="2400" b="1"/>
              <a:t>被命令守单身</a:t>
            </a:r>
            <a:r>
              <a:rPr lang="en-US" sz="2400" b="1" i="0" u="none" strike="noStrike" cap="none" baseline="0">
                <a:solidFill>
                  <a:srgbClr val="000000"/>
                </a:solidFill>
                <a:latin typeface="Arial"/>
                <a:ea typeface="Arial"/>
                <a:cs typeface="Arial"/>
                <a:sym typeface="Arial"/>
              </a:rPr>
              <a:t> (16:2)</a:t>
            </a:r>
          </a:p>
          <a:p>
            <a:pPr marL="273050" marR="0" lvl="0" indent="-273050" algn="l" rtl="0">
              <a:lnSpc>
                <a:spcPct val="100000"/>
              </a:lnSpc>
              <a:spcBef>
                <a:spcPts val="480"/>
              </a:spcBef>
              <a:spcAft>
                <a:spcPts val="0"/>
              </a:spcAft>
              <a:buClr>
                <a:srgbClr val="D16349"/>
              </a:buClr>
              <a:buSzPct val="85000"/>
              <a:buFont typeface="Noto Sans Symbol"/>
              <a:buChar char="●"/>
            </a:pPr>
            <a:r>
              <a:rPr lang="en-US" sz="2400" b="1"/>
              <a:t>被家人，同乡和属灵领袖逼迫</a:t>
            </a:r>
          </a:p>
          <a:p>
            <a:pPr marL="273050" marR="0" lvl="0" indent="-273050" algn="l" rtl="0">
              <a:lnSpc>
                <a:spcPct val="100000"/>
              </a:lnSpc>
              <a:spcBef>
                <a:spcPts val="480"/>
              </a:spcBef>
              <a:spcAft>
                <a:spcPts val="0"/>
              </a:spcAft>
              <a:buClr>
                <a:srgbClr val="D16349"/>
              </a:buClr>
              <a:buSzPct val="85000"/>
              <a:buFont typeface="Noto Sans Symbol"/>
              <a:buChar char="●"/>
            </a:pPr>
            <a:r>
              <a:rPr lang="en-US" sz="2400" b="1"/>
              <a:t>下在监牢里</a:t>
            </a:r>
            <a:r>
              <a:rPr lang="en-US" sz="2400" b="1" i="0" u="none" strike="noStrike" cap="none" baseline="0">
                <a:solidFill>
                  <a:srgbClr val="000000"/>
                </a:solidFill>
                <a:latin typeface="Arial"/>
                <a:ea typeface="Arial"/>
                <a:cs typeface="Arial"/>
                <a:sym typeface="Arial"/>
              </a:rPr>
              <a:t> (37:5)</a:t>
            </a:r>
          </a:p>
          <a:p>
            <a:pPr marL="273050" marR="0" lvl="0" indent="-273050" algn="l" rtl="0">
              <a:lnSpc>
                <a:spcPct val="100000"/>
              </a:lnSpc>
              <a:spcBef>
                <a:spcPts val="480"/>
              </a:spcBef>
              <a:spcAft>
                <a:spcPts val="0"/>
              </a:spcAft>
              <a:buClr>
                <a:srgbClr val="D16349"/>
              </a:buClr>
              <a:buSzPct val="85000"/>
              <a:buFont typeface="Noto Sans Symbol"/>
              <a:buChar char="●"/>
            </a:pPr>
            <a:r>
              <a:rPr lang="en-US" sz="2400" b="1"/>
              <a:t>被逼带去埃及，在那里继续传讲罪的问题</a:t>
            </a:r>
            <a:r>
              <a:rPr lang="en-US" sz="2400" b="1" i="0" u="none" strike="noStrike" cap="none" baseline="0">
                <a:solidFill>
                  <a:srgbClr val="000000"/>
                </a:solidFill>
                <a:latin typeface="Arial"/>
                <a:ea typeface="Arial"/>
                <a:cs typeface="Arial"/>
                <a:sym typeface="Arial"/>
              </a:rPr>
              <a:t> (43:1-7)</a:t>
            </a:r>
          </a:p>
        </p:txBody>
      </p:sp>
      <p:sp>
        <p:nvSpPr>
          <p:cNvPr id="1935" name="Shape 1935"/>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latin typeface="Arial"/>
                <a:ea typeface="Arial"/>
                <a:cs typeface="Arial"/>
                <a:sym typeface="Arial"/>
              </a:rPr>
              <a:t>耶利米困难和牺牲的事工</a:t>
            </a:r>
          </a:p>
        </p:txBody>
      </p:sp>
    </p:spTree>
  </p:cSld>
  <p:clrMapOvr>
    <a:masterClrMapping/>
  </p:clrMapOvr>
  <p:transition spd="slow">
    <p:cut/>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40"/>
        <p:cNvGrpSpPr/>
        <p:nvPr/>
      </p:nvGrpSpPr>
      <p:grpSpPr>
        <a:xfrm>
          <a:off x="0" y="0"/>
          <a:ext cx="0" cy="0"/>
          <a:chOff x="0" y="0"/>
          <a:chExt cx="0" cy="0"/>
        </a:xfrm>
      </p:grpSpPr>
      <p:sp>
        <p:nvSpPr>
          <p:cNvPr id="1941" name="Shape 1941"/>
          <p:cNvSpPr txBox="1">
            <a:spLocks noGrp="1"/>
          </p:cNvSpPr>
          <p:nvPr>
            <p:ph type="title"/>
          </p:nvPr>
        </p:nvSpPr>
        <p:spPr>
          <a:xfrm>
            <a:off x="250825" y="188911"/>
            <a:ext cx="8664600" cy="7382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神给耶利米的保证</a:t>
            </a:r>
          </a:p>
        </p:txBody>
      </p:sp>
      <p:pic>
        <p:nvPicPr>
          <p:cNvPr id="1942" name="Shape 1942"/>
          <p:cNvPicPr preferRelativeResize="0"/>
          <p:nvPr/>
        </p:nvPicPr>
        <p:blipFill rotWithShape="1">
          <a:blip r:embed="rId3">
            <a:alphaModFix/>
          </a:blip>
          <a:srcRect/>
          <a:stretch/>
        </p:blipFill>
        <p:spPr>
          <a:xfrm>
            <a:off x="457200" y="1600200"/>
            <a:ext cx="1752600" cy="1752600"/>
          </a:xfrm>
          <a:prstGeom prst="rect">
            <a:avLst/>
          </a:prstGeom>
          <a:noFill/>
          <a:ln>
            <a:noFill/>
          </a:ln>
        </p:spPr>
      </p:pic>
      <p:pic>
        <p:nvPicPr>
          <p:cNvPr id="1943" name="Shape 1943"/>
          <p:cNvPicPr preferRelativeResize="0"/>
          <p:nvPr/>
        </p:nvPicPr>
        <p:blipFill rotWithShape="1">
          <a:blip r:embed="rId4">
            <a:alphaModFix/>
          </a:blip>
          <a:srcRect/>
          <a:stretch/>
        </p:blipFill>
        <p:spPr>
          <a:xfrm>
            <a:off x="1908175" y="5605462"/>
            <a:ext cx="1355700" cy="1066799"/>
          </a:xfrm>
          <a:prstGeom prst="rect">
            <a:avLst/>
          </a:prstGeom>
          <a:noFill/>
          <a:ln>
            <a:noFill/>
          </a:ln>
        </p:spPr>
      </p:pic>
      <p:pic>
        <p:nvPicPr>
          <p:cNvPr id="1944" name="Shape 1944"/>
          <p:cNvPicPr preferRelativeResize="0"/>
          <p:nvPr/>
        </p:nvPicPr>
        <p:blipFill rotWithShape="1">
          <a:blip r:embed="rId5">
            <a:alphaModFix/>
          </a:blip>
          <a:srcRect/>
          <a:stretch/>
        </p:blipFill>
        <p:spPr>
          <a:xfrm>
            <a:off x="6156325" y="5245100"/>
            <a:ext cx="1460399" cy="1460399"/>
          </a:xfrm>
          <a:prstGeom prst="rect">
            <a:avLst/>
          </a:prstGeom>
          <a:noFill/>
          <a:ln>
            <a:noFill/>
          </a:ln>
        </p:spPr>
      </p:pic>
      <p:sp>
        <p:nvSpPr>
          <p:cNvPr id="1945" name="Shape 1945"/>
          <p:cNvSpPr txBox="1"/>
          <p:nvPr/>
        </p:nvSpPr>
        <p:spPr>
          <a:xfrm>
            <a:off x="457200" y="1295400"/>
            <a:ext cx="8066099" cy="4221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       </a:t>
            </a:r>
            <a:r>
              <a:rPr lang="en-US" sz="2400" b="1" dirty="0" err="1"/>
              <a:t>我为将你造在腹中</a:t>
            </a: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400" b="1" dirty="0" err="1">
                <a:solidFill>
                  <a:srgbClr val="FF0000"/>
                </a:solidFill>
              </a:rPr>
              <a:t>我以晓得你</a:t>
            </a:r>
            <a:r>
              <a:rPr lang="en-US" sz="2400" b="1" i="0" u="none" strike="noStrike" cap="none" baseline="0" dirty="0">
                <a:solidFill>
                  <a:srgbClr val="000000"/>
                </a:solidFill>
                <a:latin typeface="Arial"/>
                <a:ea typeface="Arial"/>
                <a:cs typeface="Arial"/>
                <a:sym typeface="Arial"/>
              </a:rPr>
              <a:t>, </a:t>
            </a:r>
            <a:r>
              <a:rPr lang="en-US" sz="2400" b="1" dirty="0" err="1"/>
              <a:t>你未出母胎</a:t>
            </a: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400" b="1" dirty="0" err="1">
                <a:solidFill>
                  <a:srgbClr val="FF0000"/>
                </a:solidFill>
              </a:rPr>
              <a:t>我已分别你为圣</a:t>
            </a: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400" b="1" dirty="0" err="1">
                <a:solidFill>
                  <a:srgbClr val="FF0000"/>
                </a:solidFill>
              </a:rPr>
              <a:t>我已派你</a:t>
            </a:r>
            <a:r>
              <a:rPr lang="en-US" sz="2400" b="1" i="0" u="none" strike="noStrike" cap="none" baseline="0" dirty="0">
                <a:solidFill>
                  <a:srgbClr val="FF0000"/>
                </a:solidFill>
                <a:latin typeface="Arial"/>
                <a:ea typeface="Arial"/>
                <a:cs typeface="Arial"/>
                <a:sym typeface="Arial"/>
              </a:rPr>
              <a:t> </a:t>
            </a:r>
            <a:r>
              <a:rPr lang="en-US" sz="2400" b="1" i="0" u="none" strike="noStrike" cap="none" baseline="0" dirty="0">
                <a:solidFill>
                  <a:srgbClr val="000000"/>
                </a:solidFill>
                <a:latin typeface="Arial"/>
                <a:ea typeface="Arial"/>
                <a:cs typeface="Arial"/>
                <a:sym typeface="Arial"/>
              </a:rPr>
              <a:t> </a:t>
            </a:r>
            <a:r>
              <a:rPr lang="en-US" sz="2400" b="1" dirty="0" err="1"/>
              <a:t>作列国的先知</a:t>
            </a:r>
            <a:r>
              <a:rPr lang="en-US" sz="2400" b="1" i="0" u="none" strike="noStrike" cap="none" baseline="0" dirty="0">
                <a:solidFill>
                  <a:srgbClr val="000000"/>
                </a:solidFill>
                <a:latin typeface="Arial"/>
                <a:ea typeface="Arial"/>
                <a:cs typeface="Arial"/>
                <a:sym typeface="Arial"/>
              </a:rPr>
              <a:t>…</a:t>
            </a:r>
          </a:p>
          <a:p>
            <a:pPr marL="0" marR="0" lvl="0" indent="0" algn="l" rtl="0">
              <a:lnSpc>
                <a:spcPct val="100000"/>
              </a:lnSpc>
              <a:spcBef>
                <a:spcPts val="0"/>
              </a:spcBef>
              <a:spcAft>
                <a:spcPts val="0"/>
              </a:spcAft>
              <a:buClr>
                <a:srgbClr val="000000"/>
              </a:buClr>
              <a:buFont typeface="Arial"/>
              <a:buNone/>
            </a:pPr>
            <a:endParaRPr sz="2400" b="1" dirty="0"/>
          </a:p>
          <a:p>
            <a:pPr marL="0" marR="0" lvl="0" indent="0" algn="l" rtl="0">
              <a:lnSpc>
                <a:spcPct val="100000"/>
              </a:lnSpc>
              <a:spcBef>
                <a:spcPts val="0"/>
              </a:spcBef>
              <a:spcAft>
                <a:spcPts val="0"/>
              </a:spcAft>
              <a:buClr>
                <a:srgbClr val="000000"/>
              </a:buClr>
              <a:buSzPct val="25000"/>
              <a:buFont typeface="Arial"/>
              <a:buNone/>
            </a:pPr>
            <a:r>
              <a:rPr lang="en-US" sz="2400" b="1" dirty="0" err="1"/>
              <a:t>不要说</a:t>
            </a:r>
            <a:r>
              <a:rPr lang="en-US" sz="2400" b="1" i="0" u="none" strike="noStrike" cap="none" baseline="0" dirty="0">
                <a:solidFill>
                  <a:srgbClr val="000000"/>
                </a:solidFill>
                <a:latin typeface="Arial"/>
                <a:ea typeface="Arial"/>
                <a:cs typeface="Arial"/>
                <a:sym typeface="Arial"/>
              </a:rPr>
              <a:t>, '</a:t>
            </a:r>
            <a:r>
              <a:rPr lang="en-US" sz="2400" b="1" dirty="0" err="1"/>
              <a:t>我是年幼的</a:t>
            </a: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400" b="1" dirty="0" err="1"/>
              <a:t>因为我差遣你到谁那里去，你都要去；我吩咐你说什么话，你都要说。你不要惧怕他们，因为我与你同在，要拯救你</a:t>
            </a:r>
            <a:r>
              <a:rPr lang="en-US" sz="2400" b="1" i="0" u="none" strike="noStrike" cap="none" baseline="0" dirty="0">
                <a:solidFill>
                  <a:srgbClr val="000000"/>
                </a:solidFill>
                <a:latin typeface="Arial"/>
                <a:ea typeface="Arial"/>
                <a:cs typeface="Arial"/>
                <a:sym typeface="Arial"/>
              </a:rPr>
              <a:t>… </a:t>
            </a:r>
            <a:r>
              <a:rPr lang="en-US" sz="2400" b="1" dirty="0" err="1"/>
              <a:t>我已将当说的话传给你</a:t>
            </a: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endParaRPr sz="2400" b="1" dirty="0"/>
          </a:p>
          <a:p>
            <a:pPr marL="0" marR="0" lvl="0" indent="0" algn="l" rtl="0">
              <a:lnSpc>
                <a:spcPct val="100000"/>
              </a:lnSpc>
              <a:spcBef>
                <a:spcPts val="0"/>
              </a:spcBef>
              <a:spcAft>
                <a:spcPts val="0"/>
              </a:spcAft>
              <a:buClr>
                <a:schemeClr val="dk1"/>
              </a:buClr>
              <a:buFont typeface="Arial"/>
              <a:buNone/>
            </a:pPr>
            <a:endParaRPr sz="2400" b="1" dirty="0"/>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800" b="1" dirty="0">
                <a:solidFill>
                  <a:srgbClr val="FF0000"/>
                </a:solidFill>
              </a:rPr>
              <a:t>耶</a:t>
            </a:r>
            <a:r>
              <a:rPr lang="en-US" sz="2800" b="1" i="0" u="none" strike="noStrike" cap="none" baseline="0" dirty="0">
                <a:solidFill>
                  <a:srgbClr val="FF0000"/>
                </a:solidFill>
                <a:latin typeface="Arial"/>
                <a:ea typeface="Arial"/>
                <a:cs typeface="Arial"/>
                <a:sym typeface="Arial"/>
              </a:rPr>
              <a:t> 1:5, 7-9</a:t>
            </a:r>
          </a:p>
        </p:txBody>
      </p:sp>
    </p:spTree>
  </p:cSld>
  <p:clrMapOvr>
    <a:masterClrMapping/>
  </p:clrMapOvr>
  <p:transition spd="slow">
    <p:cut/>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49"/>
        <p:cNvGrpSpPr/>
        <p:nvPr/>
      </p:nvGrpSpPr>
      <p:grpSpPr>
        <a:xfrm>
          <a:off x="0" y="0"/>
          <a:ext cx="0" cy="0"/>
          <a:chOff x="0" y="0"/>
          <a:chExt cx="0" cy="0"/>
        </a:xfrm>
      </p:grpSpPr>
      <p:sp>
        <p:nvSpPr>
          <p:cNvPr id="1950" name="Shape 1950"/>
          <p:cNvSpPr txBox="1"/>
          <p:nvPr/>
        </p:nvSpPr>
        <p:spPr>
          <a:xfrm>
            <a:off x="246062" y="1804986"/>
            <a:ext cx="5076825" cy="2614611"/>
          </a:xfrm>
          <a:prstGeom prst="rect">
            <a:avLst/>
          </a:prstGeom>
          <a:noFill/>
          <a:ln>
            <a:noFill/>
          </a:ln>
        </p:spPr>
        <p:txBody>
          <a:bodyPr lIns="91425" tIns="45700" rIns="91425" bIns="45700" anchor="t" anchorCtr="0">
            <a:noAutofit/>
          </a:bodyPr>
          <a:lstStyle/>
          <a:p>
            <a:pPr marL="363537" marR="0" lvl="0" indent="-363537" algn="l" rtl="0">
              <a:lnSpc>
                <a:spcPct val="100000"/>
              </a:lnSpc>
              <a:spcBef>
                <a:spcPts val="0"/>
              </a:spcBef>
              <a:spcAft>
                <a:spcPts val="0"/>
              </a:spcAft>
              <a:buClr>
                <a:schemeClr val="dk1"/>
              </a:buClr>
              <a:buFont typeface="Arial"/>
              <a:buNone/>
            </a:pPr>
            <a:endParaRPr sz="1000" b="1" i="0" u="none" strike="noStrike" cap="none" baseline="0">
              <a:solidFill>
                <a:srgbClr val="000000"/>
              </a:solidFill>
              <a:latin typeface="Arial"/>
              <a:ea typeface="Arial"/>
              <a:cs typeface="Arial"/>
              <a:sym typeface="Arial"/>
            </a:endParaRPr>
          </a:p>
          <a:p>
            <a:pPr marL="363537" marR="0" lvl="1" indent="-363537" algn="l" rtl="0">
              <a:lnSpc>
                <a:spcPct val="100000"/>
              </a:lnSpc>
              <a:spcBef>
                <a:spcPts val="560"/>
              </a:spcBef>
              <a:spcAft>
                <a:spcPts val="0"/>
              </a:spcAft>
              <a:buClr>
                <a:srgbClr val="CCB400"/>
              </a:buClr>
              <a:buSzPct val="70000"/>
              <a:buFont typeface="Noto Sans Symbol"/>
              <a:buChar char="○"/>
            </a:pPr>
            <a:r>
              <a:rPr lang="en-US" sz="2800" b="1"/>
              <a:t>耶利米附代价的服事信念如何激励你更忠心和顺服神</a:t>
            </a:r>
            <a:r>
              <a:rPr lang="en-US" sz="2800" b="1" i="0" u="none" strike="noStrike" cap="none" baseline="0">
                <a:solidFill>
                  <a:srgbClr val="000000"/>
                </a:solidFill>
                <a:latin typeface="Arial"/>
                <a:ea typeface="Arial"/>
                <a:cs typeface="Arial"/>
                <a:sym typeface="Arial"/>
              </a:rPr>
              <a:t>?</a:t>
            </a:r>
          </a:p>
          <a:p>
            <a:pPr marL="0" marR="0" lvl="0" indent="0" algn="l" rtl="0">
              <a:lnSpc>
                <a:spcPct val="100000"/>
              </a:lnSpc>
              <a:spcBef>
                <a:spcPts val="0"/>
              </a:spcBef>
              <a:spcAft>
                <a:spcPts val="0"/>
              </a:spcAft>
              <a:buNone/>
            </a:pPr>
            <a:endParaRPr sz="2800" b="1" i="0" u="none" strike="noStrike" cap="none" baseline="0">
              <a:solidFill>
                <a:srgbClr val="000000"/>
              </a:solidFill>
              <a:latin typeface="Arial"/>
              <a:ea typeface="Arial"/>
              <a:cs typeface="Arial"/>
              <a:sym typeface="Arial"/>
            </a:endParaRPr>
          </a:p>
        </p:txBody>
      </p:sp>
      <p:pic>
        <p:nvPicPr>
          <p:cNvPr id="1951" name="Shape 1951"/>
          <p:cNvPicPr preferRelativeResize="0"/>
          <p:nvPr/>
        </p:nvPicPr>
        <p:blipFill rotWithShape="1">
          <a:blip r:embed="rId3">
            <a:alphaModFix/>
          </a:blip>
          <a:srcRect/>
          <a:stretch/>
        </p:blipFill>
        <p:spPr>
          <a:xfrm>
            <a:off x="5410200" y="1905000"/>
            <a:ext cx="3641724" cy="2324099"/>
          </a:xfrm>
          <a:prstGeom prst="rect">
            <a:avLst/>
          </a:prstGeom>
          <a:noFill/>
          <a:ln w="101600" cap="flat" cmpd="sng">
            <a:solidFill>
              <a:schemeClr val="lt1"/>
            </a:solidFill>
            <a:prstDash val="solid"/>
            <a:miter/>
            <a:headEnd type="none" w="med" len="med"/>
            <a:tailEnd type="none" w="med" len="med"/>
          </a:ln>
        </p:spPr>
      </p:pic>
      <p:sp>
        <p:nvSpPr>
          <p:cNvPr id="1952" name="Shape 1952"/>
          <p:cNvSpPr txBox="1"/>
          <p:nvPr/>
        </p:nvSpPr>
        <p:spPr>
          <a:xfrm>
            <a:off x="246062" y="4456112"/>
            <a:ext cx="8429625" cy="954086"/>
          </a:xfrm>
          <a:prstGeom prst="rect">
            <a:avLst/>
          </a:prstGeom>
          <a:noFill/>
          <a:ln>
            <a:noFill/>
          </a:ln>
        </p:spPr>
        <p:txBody>
          <a:bodyPr lIns="91425" tIns="45700" rIns="91425" bIns="45700" anchor="t" anchorCtr="0">
            <a:noAutofit/>
          </a:bodyPr>
          <a:lstStyle/>
          <a:p>
            <a:pPr marL="363537" marR="0" lvl="1" indent="-363537" algn="l" rtl="0">
              <a:lnSpc>
                <a:spcPct val="100000"/>
              </a:lnSpc>
              <a:spcBef>
                <a:spcPts val="0"/>
              </a:spcBef>
              <a:spcAft>
                <a:spcPts val="0"/>
              </a:spcAft>
              <a:buClr>
                <a:srgbClr val="CCB400"/>
              </a:buClr>
              <a:buSzPct val="70000"/>
              <a:buFont typeface="Noto Sans Symbol"/>
              <a:buChar char="○"/>
            </a:pPr>
            <a:r>
              <a:rPr lang="en-US" sz="2800" b="1"/>
              <a:t>你有质疑过你的呼召吗</a:t>
            </a:r>
            <a:r>
              <a:rPr lang="en-US" sz="2800" b="1" i="0" u="none" strike="noStrike" cap="none" baseline="0">
                <a:solidFill>
                  <a:srgbClr val="000000"/>
                </a:solidFill>
                <a:latin typeface="Arial"/>
                <a:ea typeface="Arial"/>
                <a:cs typeface="Arial"/>
                <a:sym typeface="Arial"/>
              </a:rPr>
              <a:t>? </a:t>
            </a:r>
            <a:r>
              <a:rPr lang="en-US" sz="2800" b="1"/>
              <a:t>你曾否埋冤神给你的负担吗</a:t>
            </a:r>
            <a:r>
              <a:rPr lang="en-US" sz="2800" b="1" i="0" u="none" strike="noStrike" cap="none" baseline="0">
                <a:solidFill>
                  <a:srgbClr val="000000"/>
                </a:solidFill>
                <a:latin typeface="Arial"/>
                <a:ea typeface="Arial"/>
                <a:cs typeface="Arial"/>
                <a:sym typeface="Arial"/>
              </a:rPr>
              <a:t>?</a:t>
            </a:r>
          </a:p>
        </p:txBody>
      </p:sp>
      <p:sp>
        <p:nvSpPr>
          <p:cNvPr id="1953" name="Shape 1953"/>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你像耶利米吗</a:t>
            </a:r>
            <a:r>
              <a:rPr lang="en-US" sz="4000" b="1" i="0" u="none" strike="noStrike" cap="none" baseline="0">
                <a:solidFill>
                  <a:schemeClr val="dk1"/>
                </a:solidFill>
                <a:latin typeface="Arial"/>
                <a:ea typeface="Arial"/>
                <a:cs typeface="Arial"/>
                <a:sym typeface="Arial"/>
              </a:rPr>
              <a:t>?</a:t>
            </a:r>
          </a:p>
        </p:txBody>
      </p:sp>
    </p:spTree>
  </p:cSld>
  <p:clrMapOvr>
    <a:masterClrMapping/>
  </p:clrMapOvr>
  <p:transition spd="slow">
    <p:cut/>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57"/>
        <p:cNvGrpSpPr/>
        <p:nvPr/>
      </p:nvGrpSpPr>
      <p:grpSpPr>
        <a:xfrm>
          <a:off x="0" y="0"/>
          <a:ext cx="0" cy="0"/>
          <a:chOff x="0" y="0"/>
          <a:chExt cx="0" cy="0"/>
        </a:xfrm>
      </p:grpSpPr>
      <p:sp>
        <p:nvSpPr>
          <p:cNvPr id="1958" name="Shape 1958"/>
          <p:cNvSpPr txBox="1">
            <a:spLocks noGrp="1"/>
          </p:cNvSpPr>
          <p:nvPr>
            <p:ph type="title"/>
          </p:nvPr>
        </p:nvSpPr>
        <p:spPr>
          <a:xfrm>
            <a:off x="76200" y="762000"/>
            <a:ext cx="2895600" cy="16001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a:t>应用</a:t>
            </a:r>
          </a:p>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 #2: </a:t>
            </a:r>
            <a:r>
              <a:rPr lang="en-US" sz="2800"/>
              <a:t>你像犹大吗</a:t>
            </a:r>
            <a:r>
              <a:rPr lang="en-US" sz="2800" b="1" i="0" u="none" strike="noStrike" cap="none" baseline="0">
                <a:solidFill>
                  <a:srgbClr val="FFFFFF"/>
                </a:solidFill>
                <a:latin typeface="Arial"/>
                <a:ea typeface="Arial"/>
                <a:cs typeface="Arial"/>
                <a:sym typeface="Arial"/>
              </a:rPr>
              <a:t>? </a:t>
            </a:r>
          </a:p>
        </p:txBody>
      </p:sp>
      <p:pic>
        <p:nvPicPr>
          <p:cNvPr id="1959" name="Shape 1959"/>
          <p:cNvPicPr preferRelativeResize="0"/>
          <p:nvPr/>
        </p:nvPicPr>
        <p:blipFill rotWithShape="1">
          <a:blip r:embed="rId3">
            <a:alphaModFix/>
          </a:blip>
          <a:srcRect/>
          <a:stretch/>
        </p:blipFill>
        <p:spPr>
          <a:xfrm>
            <a:off x="4000500" y="785812"/>
            <a:ext cx="3819525" cy="5429249"/>
          </a:xfrm>
          <a:prstGeom prst="rect">
            <a:avLst/>
          </a:prstGeom>
          <a:noFill/>
          <a:ln>
            <a:noFill/>
          </a:ln>
        </p:spPr>
      </p:pic>
      <p:sp>
        <p:nvSpPr>
          <p:cNvPr id="1960" name="Shape 1960"/>
          <p:cNvSpPr txBox="1"/>
          <p:nvPr/>
        </p:nvSpPr>
        <p:spPr>
          <a:xfrm>
            <a:off x="152400" y="2819400"/>
            <a:ext cx="2895600" cy="24110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
            </a:r>
            <a:br>
              <a:rPr lang="en-US" sz="2800" b="1" i="0" u="none" strike="noStrike" cap="none" baseline="0">
                <a:solidFill>
                  <a:srgbClr val="FFFFFF"/>
                </a:solidFill>
                <a:latin typeface="Arial"/>
                <a:ea typeface="Arial"/>
                <a:cs typeface="Arial"/>
                <a:sym typeface="Arial"/>
              </a:rPr>
            </a:br>
            <a:r>
              <a:rPr lang="en-US" sz="2800" b="1" i="0" u="none" strike="noStrike" cap="none" baseline="0">
                <a:solidFill>
                  <a:srgbClr val="FFFFFF"/>
                </a:solidFill>
                <a:latin typeface="Arial"/>
                <a:ea typeface="Arial"/>
                <a:cs typeface="Arial"/>
                <a:sym typeface="Arial"/>
              </a:rPr>
              <a:t/>
            </a:r>
            <a:br>
              <a:rPr lang="en-US" sz="2800" b="1" i="0" u="none" strike="noStrike" cap="none" baseline="0">
                <a:solidFill>
                  <a:srgbClr val="FFFFFF"/>
                </a:solidFill>
                <a:latin typeface="Arial"/>
                <a:ea typeface="Arial"/>
                <a:cs typeface="Arial"/>
                <a:sym typeface="Arial"/>
              </a:rPr>
            </a:br>
            <a:r>
              <a:rPr lang="en-US" sz="2800" b="1">
                <a:solidFill>
                  <a:srgbClr val="FFFFFF"/>
                </a:solidFill>
              </a:rPr>
              <a:t>如果我们选择继续犯罪，我们将会面对神必然成就的审判</a:t>
            </a:r>
            <a:r>
              <a:rPr lang="en-US" sz="2800" b="1" i="0" u="none" strike="noStrike" cap="none" baseline="0">
                <a:solidFill>
                  <a:srgbClr val="FFFFFF"/>
                </a:solidFill>
                <a:latin typeface="Arial"/>
                <a:ea typeface="Arial"/>
                <a:cs typeface="Arial"/>
                <a:sym typeface="Arial"/>
              </a:rPr>
              <a:t>.</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a:solidFill>
                  <a:schemeClr val="dk1"/>
                </a:solidFill>
                <a:latin typeface="Arial"/>
                <a:ea typeface="Arial"/>
                <a:cs typeface="Arial"/>
                <a:sym typeface="Arial"/>
              </a:rPr>
              <a:t>谁是耶利米?</a:t>
            </a:r>
          </a:p>
        </p:txBody>
      </p:sp>
      <p:pic>
        <p:nvPicPr>
          <p:cNvPr id="251" name="Shape 251"/>
          <p:cNvPicPr preferRelativeResize="0"/>
          <p:nvPr/>
        </p:nvPicPr>
        <p:blipFill rotWithShape="1">
          <a:blip r:embed="rId3">
            <a:alphaModFix/>
          </a:blip>
          <a:srcRect t="26618" b="3503"/>
          <a:stretch/>
        </p:blipFill>
        <p:spPr>
          <a:xfrm>
            <a:off x="2320925" y="1600200"/>
            <a:ext cx="4495800" cy="4800600"/>
          </a:xfrm>
          <a:prstGeom prst="rect">
            <a:avLst/>
          </a:prstGeom>
          <a:noFill/>
          <a:ln>
            <a:noFill/>
          </a:ln>
        </p:spPr>
      </p:pic>
      <p:sp>
        <p:nvSpPr>
          <p:cNvPr id="252" name="Shape 252"/>
          <p:cNvSpPr txBox="1"/>
          <p:nvPr/>
        </p:nvSpPr>
        <p:spPr>
          <a:xfrm>
            <a:off x="2451534" y="5257800"/>
            <a:ext cx="4365191" cy="708024"/>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1" i="0" u="none" strike="noStrike" cap="none" baseline="0" dirty="0">
                <a:solidFill>
                  <a:srgbClr val="FFFFFF"/>
                </a:solidFill>
                <a:latin typeface="Arial"/>
                <a:ea typeface="Arial"/>
                <a:cs typeface="Arial"/>
                <a:sym typeface="Arial"/>
              </a:rPr>
              <a:t>Rembrandt van Rijn – </a:t>
            </a:r>
          </a:p>
          <a:p>
            <a:pPr marL="0" marR="0" lvl="0" indent="0" algn="ctr" rtl="0">
              <a:lnSpc>
                <a:spcPct val="100000"/>
              </a:lnSpc>
              <a:spcBef>
                <a:spcPts val="0"/>
              </a:spcBef>
              <a:spcAft>
                <a:spcPts val="0"/>
              </a:spcAft>
              <a:buClr>
                <a:srgbClr val="FFFFFF"/>
              </a:buClr>
              <a:buSzPct val="25000"/>
              <a:buFont typeface="Arial"/>
              <a:buNone/>
            </a:pPr>
            <a:r>
              <a:rPr lang="en-US" sz="2000" b="1" i="0" u="none" strike="noStrike" cap="none" baseline="0" dirty="0" err="1">
                <a:solidFill>
                  <a:srgbClr val="FFFFFF"/>
                </a:solidFill>
                <a:latin typeface="Arial"/>
                <a:ea typeface="Arial"/>
                <a:cs typeface="Arial"/>
                <a:sym typeface="Arial"/>
              </a:rPr>
              <a:t>耶利米对耶路撒冷的</a:t>
            </a:r>
            <a:r>
              <a:rPr lang="zh-CN" altLang="en-US" sz="2000" b="1" i="0" u="none" strike="noStrike" cap="none" baseline="0" dirty="0">
                <a:solidFill>
                  <a:srgbClr val="FFFFFF"/>
                </a:solidFill>
                <a:latin typeface="Arial"/>
                <a:ea typeface="Arial"/>
                <a:cs typeface="Arial"/>
                <a:sym typeface="Arial"/>
              </a:rPr>
              <a:t>被</a:t>
            </a:r>
            <a:r>
              <a:rPr lang="en-US" sz="2000" b="1" i="0" u="none" strike="noStrike" cap="none" baseline="0" dirty="0" err="1">
                <a:solidFill>
                  <a:srgbClr val="FFFFFF"/>
                </a:solidFill>
                <a:latin typeface="Arial"/>
                <a:ea typeface="Arial"/>
                <a:cs typeface="Arial"/>
                <a:sym typeface="Arial"/>
              </a:rPr>
              <a:t>摧毁</a:t>
            </a:r>
            <a:r>
              <a:rPr lang="zh-CN" altLang="en-US" sz="2000" b="1" i="0" u="none" strike="noStrike" cap="none" baseline="0" dirty="0">
                <a:solidFill>
                  <a:srgbClr val="FFFFFF"/>
                </a:solidFill>
                <a:latin typeface="Arial"/>
                <a:ea typeface="Arial"/>
                <a:cs typeface="Arial"/>
                <a:sym typeface="Arial"/>
              </a:rPr>
              <a:t>而</a:t>
            </a:r>
            <a:r>
              <a:rPr lang="en-US" sz="2000" b="1" i="0" u="none" strike="noStrike" cap="none" baseline="0" dirty="0" err="1">
                <a:solidFill>
                  <a:srgbClr val="FFFFFF"/>
                </a:solidFill>
                <a:latin typeface="Arial"/>
                <a:ea typeface="Arial"/>
                <a:cs typeface="Arial"/>
                <a:sym typeface="Arial"/>
              </a:rPr>
              <a:t>悲哀</a:t>
            </a:r>
            <a:r>
              <a:rPr lang="en-US" sz="2000" b="1" i="0" u="none" strike="noStrike" cap="none" baseline="0" dirty="0">
                <a:solidFill>
                  <a:srgbClr val="FFFFFF"/>
                </a:solidFill>
                <a:latin typeface="Arial"/>
                <a:ea typeface="Arial"/>
                <a:cs typeface="Arial"/>
                <a:sym typeface="Arial"/>
              </a:rPr>
              <a:t> </a:t>
            </a:r>
          </a:p>
          <a:p>
            <a:pPr marL="0" marR="0" lvl="0" indent="0" algn="l" rtl="0">
              <a:lnSpc>
                <a:spcPct val="100000"/>
              </a:lnSpc>
              <a:spcBef>
                <a:spcPts val="0"/>
              </a:spcBef>
              <a:spcAft>
                <a:spcPts val="0"/>
              </a:spcAft>
              <a:buNone/>
            </a:pPr>
            <a:endParaRPr sz="2000" b="1" i="0" u="none" strike="noStrike" cap="none" baseline="0" dirty="0">
              <a:solidFill>
                <a:srgbClr val="FFFFFF"/>
              </a:solidFill>
              <a:latin typeface="Arial"/>
              <a:ea typeface="Arial"/>
              <a:cs typeface="Arial"/>
              <a:sym typeface="Arial"/>
            </a:endParaRPr>
          </a:p>
        </p:txBody>
      </p:sp>
    </p:spTree>
  </p:cSld>
  <p:clrMapOvr>
    <a:masterClrMapping/>
  </p:clrMapOvr>
  <p:transition spd="slow">
    <p:cut/>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4"/>
        <p:cNvGrpSpPr/>
        <p:nvPr/>
      </p:nvGrpSpPr>
      <p:grpSpPr>
        <a:xfrm>
          <a:off x="0" y="0"/>
          <a:ext cx="0" cy="0"/>
          <a:chOff x="0" y="0"/>
          <a:chExt cx="0" cy="0"/>
        </a:xfrm>
      </p:grpSpPr>
      <p:sp>
        <p:nvSpPr>
          <p:cNvPr id="1965" name="Shape 1965"/>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犹大的罪</a:t>
            </a:r>
          </a:p>
        </p:txBody>
      </p:sp>
      <p:pic>
        <p:nvPicPr>
          <p:cNvPr id="1966" name="Shape 1966"/>
          <p:cNvPicPr preferRelativeResize="0"/>
          <p:nvPr/>
        </p:nvPicPr>
        <p:blipFill rotWithShape="1">
          <a:blip r:embed="rId3">
            <a:alphaModFix/>
          </a:blip>
          <a:srcRect/>
          <a:stretch/>
        </p:blipFill>
        <p:spPr>
          <a:xfrm>
            <a:off x="419100" y="1752600"/>
            <a:ext cx="4448175" cy="4322762"/>
          </a:xfrm>
          <a:prstGeom prst="rect">
            <a:avLst/>
          </a:prstGeom>
          <a:noFill/>
          <a:ln w="101600" cap="flat" cmpd="sng">
            <a:solidFill>
              <a:schemeClr val="lt2"/>
            </a:solidFill>
            <a:prstDash val="solid"/>
            <a:miter/>
            <a:headEnd type="none" w="med" len="med"/>
            <a:tailEnd type="none" w="med" len="med"/>
          </a:ln>
        </p:spPr>
      </p:pic>
      <p:sp>
        <p:nvSpPr>
          <p:cNvPr id="1967" name="Shape 1967"/>
          <p:cNvSpPr txBox="1"/>
          <p:nvPr/>
        </p:nvSpPr>
        <p:spPr>
          <a:xfrm>
            <a:off x="5048250" y="1928811"/>
            <a:ext cx="3638549" cy="44005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b="1"/>
              <a:t>动物遵守神的律法但神的子民却没有</a:t>
            </a:r>
            <a:r>
              <a:rPr lang="en-US" sz="2800" b="1" i="0" u="none" strike="noStrike" cap="none" baseline="0">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endParaRPr sz="2800" b="1" i="0" u="none" strike="noStrike" cap="none" baseline="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800" b="1"/>
              <a:t>子民的行为似乎像他们没有听过祂的律法</a:t>
            </a:r>
            <a:r>
              <a:rPr lang="en-US" sz="2800" b="1" i="0" u="none" strike="noStrike" cap="none" baseline="0">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endParaRPr sz="2800" b="1" i="0" u="none" strike="noStrike" cap="none" baseline="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660066"/>
              </a:buClr>
              <a:buSzPct val="25000"/>
              <a:buFont typeface="Arial"/>
              <a:buNone/>
            </a:pPr>
            <a:r>
              <a:rPr lang="en-US" sz="2800" b="1">
                <a:solidFill>
                  <a:srgbClr val="660066"/>
                </a:solidFill>
              </a:rPr>
              <a:t>参</a:t>
            </a:r>
            <a:r>
              <a:rPr lang="en-US" sz="2800" b="1" i="0" u="none" strike="noStrike" cap="none" baseline="0">
                <a:solidFill>
                  <a:srgbClr val="660066"/>
                </a:solidFill>
                <a:latin typeface="Arial"/>
                <a:ea typeface="Arial"/>
                <a:cs typeface="Arial"/>
                <a:sym typeface="Arial"/>
              </a:rPr>
              <a:t> </a:t>
            </a:r>
            <a:r>
              <a:rPr lang="en-US" sz="2800" b="1">
                <a:solidFill>
                  <a:srgbClr val="660066"/>
                </a:solidFill>
              </a:rPr>
              <a:t>耶利米书</a:t>
            </a:r>
            <a:r>
              <a:rPr lang="en-US" sz="2800" b="1" i="0" u="none" strike="noStrike" cap="none" baseline="0">
                <a:solidFill>
                  <a:srgbClr val="660066"/>
                </a:solidFill>
                <a:latin typeface="Arial"/>
                <a:ea typeface="Arial"/>
                <a:cs typeface="Arial"/>
                <a:sym typeface="Arial"/>
              </a:rPr>
              <a:t> 8:7</a:t>
            </a:r>
          </a:p>
        </p:txBody>
      </p:sp>
    </p:spTree>
  </p:cSld>
  <p:clrMapOvr>
    <a:masterClrMapping/>
  </p:clrMapOvr>
  <p:transition spd="slow">
    <p:cut/>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2"/>
        <p:cNvGrpSpPr/>
        <p:nvPr/>
      </p:nvGrpSpPr>
      <p:grpSpPr>
        <a:xfrm>
          <a:off x="0" y="0"/>
          <a:ext cx="0" cy="0"/>
          <a:chOff x="0" y="0"/>
          <a:chExt cx="0" cy="0"/>
        </a:xfrm>
      </p:grpSpPr>
      <p:sp>
        <p:nvSpPr>
          <p:cNvPr id="1973" name="Shape 1973"/>
          <p:cNvSpPr txBox="1">
            <a:spLocks noGrp="1"/>
          </p:cNvSpPr>
          <p:nvPr>
            <p:ph type="title"/>
          </p:nvPr>
        </p:nvSpPr>
        <p:spPr>
          <a:xfrm>
            <a:off x="838200" y="76200"/>
            <a:ext cx="7696199" cy="12191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dirty="0" err="1">
                <a:solidFill>
                  <a:schemeClr val="dk1"/>
                </a:solidFill>
                <a:latin typeface="Arial"/>
                <a:ea typeface="Arial"/>
                <a:cs typeface="Arial"/>
                <a:sym typeface="Arial"/>
              </a:rPr>
              <a:t>犹大的罪最后</a:t>
            </a:r>
            <a:r>
              <a:rPr lang="zh-CN" altLang="en-US" sz="3600" b="1" dirty="0">
                <a:solidFill>
                  <a:schemeClr val="dk1"/>
                </a:solidFill>
                <a:latin typeface="Arial"/>
                <a:ea typeface="Arial"/>
                <a:cs typeface="Arial"/>
                <a:sym typeface="Arial"/>
              </a:rPr>
              <a:t>导致</a:t>
            </a:r>
            <a:r>
              <a:rPr lang="en-US" sz="3600" b="1" dirty="0" err="1">
                <a:solidFill>
                  <a:schemeClr val="dk1"/>
                </a:solidFill>
                <a:latin typeface="Arial"/>
                <a:ea typeface="Arial"/>
                <a:cs typeface="Arial"/>
                <a:sym typeface="Arial"/>
              </a:rPr>
              <a:t>神的管教</a:t>
            </a:r>
            <a:endParaRPr lang="en-US" sz="3600" b="1" dirty="0">
              <a:solidFill>
                <a:schemeClr val="dk1"/>
              </a:solidFill>
              <a:latin typeface="Arial"/>
              <a:ea typeface="Arial"/>
              <a:cs typeface="Arial"/>
              <a:sym typeface="Arial"/>
            </a:endParaRPr>
          </a:p>
        </p:txBody>
      </p:sp>
      <p:sp>
        <p:nvSpPr>
          <p:cNvPr id="1974" name="Shape 1974"/>
          <p:cNvSpPr txBox="1"/>
          <p:nvPr/>
        </p:nvSpPr>
        <p:spPr>
          <a:xfrm>
            <a:off x="214312" y="1443037"/>
            <a:ext cx="4814887" cy="5200649"/>
          </a:xfrm>
          <a:prstGeom prst="rect">
            <a:avLst/>
          </a:prstGeom>
          <a:noFill/>
          <a:ln>
            <a:noFill/>
          </a:ln>
        </p:spPr>
        <p:txBody>
          <a:bodyPr lIns="91425" tIns="45700" rIns="91425" bIns="45700" anchor="t" anchorCtr="0">
            <a:noAutofit/>
          </a:bodyPr>
          <a:lstStyle/>
          <a:p>
            <a:pPr marL="363537" marR="0" lvl="1" indent="-363537" algn="l" rtl="0">
              <a:lnSpc>
                <a:spcPct val="100000"/>
              </a:lnSpc>
              <a:spcBef>
                <a:spcPts val="0"/>
              </a:spcBef>
              <a:spcAft>
                <a:spcPts val="0"/>
              </a:spcAft>
              <a:buClr>
                <a:srgbClr val="000000"/>
              </a:buClr>
              <a:buSzPct val="100000"/>
              <a:buFont typeface="Georgia"/>
              <a:buAutoNum type="arabicPeriod"/>
            </a:pPr>
            <a:r>
              <a:rPr lang="en-US" sz="2800" b="1"/>
              <a:t>犹大的君王和首领遭审判的处罚</a:t>
            </a:r>
            <a:r>
              <a:rPr lang="en-US" sz="2800" b="1" i="0" u="none" strike="noStrike" cap="none" baseline="0">
                <a:solidFill>
                  <a:srgbClr val="000000"/>
                </a:solidFill>
                <a:latin typeface="Arial"/>
                <a:ea typeface="Arial"/>
                <a:cs typeface="Arial"/>
                <a:sym typeface="Arial"/>
              </a:rPr>
              <a:t>.</a:t>
            </a:r>
            <a:r>
              <a:rPr lang="en-US" sz="2800" b="1"/>
              <a:t> </a:t>
            </a:r>
            <a:r>
              <a:rPr lang="en-US" sz="2800" b="1">
                <a:solidFill>
                  <a:srgbClr val="660066"/>
                </a:solidFill>
              </a:rPr>
              <a:t>耶利米书</a:t>
            </a:r>
            <a:r>
              <a:rPr lang="en-US" sz="2800" b="1" i="0" u="none" strike="noStrike" cap="none" baseline="0">
                <a:solidFill>
                  <a:srgbClr val="660066"/>
                </a:solidFill>
                <a:latin typeface="Arial"/>
                <a:ea typeface="Arial"/>
                <a:cs typeface="Arial"/>
                <a:sym typeface="Arial"/>
              </a:rPr>
              <a:t> 22</a:t>
            </a:r>
          </a:p>
          <a:p>
            <a:pPr marL="363537" marR="0" lvl="0" indent="-363537" algn="l" rtl="0">
              <a:lnSpc>
                <a:spcPct val="100000"/>
              </a:lnSpc>
              <a:spcBef>
                <a:spcPts val="0"/>
              </a:spcBef>
              <a:spcAft>
                <a:spcPts val="0"/>
              </a:spcAft>
              <a:buClr>
                <a:schemeClr val="dk1"/>
              </a:buClr>
              <a:buFont typeface="Arial"/>
              <a:buNone/>
            </a:pPr>
            <a:endParaRPr sz="2800" b="1" i="0" u="none" strike="noStrike" cap="none" baseline="0">
              <a:solidFill>
                <a:srgbClr val="000000"/>
              </a:solidFill>
              <a:latin typeface="Arial"/>
              <a:ea typeface="Arial"/>
              <a:cs typeface="Arial"/>
              <a:sym typeface="Arial"/>
            </a:endParaRPr>
          </a:p>
          <a:p>
            <a:pPr marL="363537" marR="0" lvl="0" indent="-363537" algn="l" rtl="0">
              <a:lnSpc>
                <a:spcPct val="100000"/>
              </a:lnSpc>
              <a:spcBef>
                <a:spcPts val="0"/>
              </a:spcBef>
              <a:spcAft>
                <a:spcPts val="0"/>
              </a:spcAft>
              <a:buClr>
                <a:srgbClr val="000000"/>
              </a:buClr>
              <a:buSzPct val="25000"/>
              <a:buFont typeface="Arial"/>
              <a:buNone/>
            </a:pPr>
            <a:r>
              <a:rPr lang="en-US" sz="2800" b="1" i="0" u="none" strike="noStrike" cap="none" baseline="0">
                <a:solidFill>
                  <a:srgbClr val="000000"/>
                </a:solidFill>
                <a:latin typeface="Arial"/>
                <a:ea typeface="Arial"/>
                <a:cs typeface="Arial"/>
                <a:sym typeface="Arial"/>
              </a:rPr>
              <a:t>2.	</a:t>
            </a:r>
            <a:r>
              <a:rPr lang="en-US" sz="2800" b="1"/>
              <a:t>犹太人承受被掳在巴比伦</a:t>
            </a:r>
            <a:r>
              <a:rPr lang="en-US" sz="2800" b="1" i="0" u="none" strike="noStrike" cap="none" baseline="0">
                <a:solidFill>
                  <a:srgbClr val="000000"/>
                </a:solidFill>
                <a:latin typeface="Arial"/>
                <a:ea typeface="Arial"/>
                <a:cs typeface="Arial"/>
                <a:sym typeface="Arial"/>
              </a:rPr>
              <a:t> 70</a:t>
            </a:r>
            <a:r>
              <a:rPr lang="en-US" sz="2800" b="1"/>
              <a:t>年</a:t>
            </a:r>
            <a:r>
              <a:rPr lang="en-US" sz="2800" b="1" i="0" u="none" strike="noStrike" cap="none" baseline="0">
                <a:solidFill>
                  <a:srgbClr val="000000"/>
                </a:solidFill>
                <a:latin typeface="Arial"/>
                <a:ea typeface="Arial"/>
                <a:cs typeface="Arial"/>
                <a:sym typeface="Arial"/>
              </a:rPr>
              <a:t>. 	</a:t>
            </a:r>
            <a:r>
              <a:rPr lang="en-US" sz="2800" b="1">
                <a:solidFill>
                  <a:srgbClr val="660066"/>
                </a:solidFill>
              </a:rPr>
              <a:t>耶利米书</a:t>
            </a:r>
            <a:r>
              <a:rPr lang="en-US" sz="2800" b="1" i="0" u="none" strike="noStrike" cap="none" baseline="0">
                <a:solidFill>
                  <a:srgbClr val="660066"/>
                </a:solidFill>
                <a:latin typeface="Arial"/>
                <a:ea typeface="Arial"/>
                <a:cs typeface="Arial"/>
                <a:sym typeface="Arial"/>
              </a:rPr>
              <a:t> 25:11</a:t>
            </a:r>
          </a:p>
          <a:p>
            <a:pPr marL="363537" marR="0" lvl="1" indent="-363537" algn="l" rtl="0">
              <a:lnSpc>
                <a:spcPct val="100000"/>
              </a:lnSpc>
              <a:spcBef>
                <a:spcPts val="0"/>
              </a:spcBef>
              <a:spcAft>
                <a:spcPts val="0"/>
              </a:spcAft>
              <a:buClr>
                <a:schemeClr val="dk1"/>
              </a:buClr>
              <a:buFont typeface="Arial"/>
              <a:buNone/>
            </a:pPr>
            <a:endParaRPr sz="2800" b="1" i="0" u="none" strike="noStrike" cap="none" baseline="0">
              <a:solidFill>
                <a:srgbClr val="000000"/>
              </a:solidFill>
              <a:latin typeface="Arial"/>
              <a:ea typeface="Arial"/>
              <a:cs typeface="Arial"/>
              <a:sym typeface="Arial"/>
            </a:endParaRPr>
          </a:p>
          <a:p>
            <a:pPr marL="363537" marR="0" lvl="1" indent="-363537" algn="l" rtl="0">
              <a:lnSpc>
                <a:spcPct val="100000"/>
              </a:lnSpc>
              <a:spcBef>
                <a:spcPts val="0"/>
              </a:spcBef>
              <a:spcAft>
                <a:spcPts val="0"/>
              </a:spcAft>
              <a:buClr>
                <a:srgbClr val="000000"/>
              </a:buClr>
              <a:buSzPct val="100000"/>
              <a:buFont typeface="Arial"/>
              <a:buAutoNum type="arabicPeriod" startAt="3"/>
            </a:pPr>
            <a:r>
              <a:rPr lang="en-US" sz="2800" b="1"/>
              <a:t>神审判那些逼迫犹大的国家</a:t>
            </a:r>
            <a:r>
              <a:rPr lang="en-US" sz="2800" b="1" i="0" u="none" strike="noStrike" cap="none" baseline="0">
                <a:solidFill>
                  <a:srgbClr val="000000"/>
                </a:solidFill>
                <a:latin typeface="Arial"/>
                <a:ea typeface="Arial"/>
                <a:cs typeface="Arial"/>
                <a:sym typeface="Arial"/>
              </a:rPr>
              <a:t>. </a:t>
            </a:r>
          </a:p>
          <a:p>
            <a:pPr marL="363537" marR="0" lvl="1" indent="-363537" algn="l" rtl="0">
              <a:lnSpc>
                <a:spcPct val="100000"/>
              </a:lnSpc>
              <a:spcBef>
                <a:spcPts val="0"/>
              </a:spcBef>
              <a:spcAft>
                <a:spcPts val="0"/>
              </a:spcAft>
              <a:buClr>
                <a:srgbClr val="D16349"/>
              </a:buClr>
              <a:buSzPct val="25000"/>
              <a:buFont typeface="Arial"/>
              <a:buNone/>
            </a:pPr>
            <a:r>
              <a:rPr lang="en-US" sz="2800" b="1" i="0" u="none" strike="noStrike" cap="none" baseline="0">
                <a:solidFill>
                  <a:srgbClr val="D16349"/>
                </a:solidFill>
                <a:latin typeface="Arial"/>
                <a:ea typeface="Arial"/>
                <a:cs typeface="Arial"/>
                <a:sym typeface="Arial"/>
              </a:rPr>
              <a:t>	</a:t>
            </a:r>
            <a:r>
              <a:rPr lang="en-US" sz="2800" b="1">
                <a:solidFill>
                  <a:srgbClr val="660066"/>
                </a:solidFill>
              </a:rPr>
              <a:t>耶利米书</a:t>
            </a:r>
            <a:r>
              <a:rPr lang="en-US" sz="2800" b="1" i="0" u="none" strike="noStrike" cap="none" baseline="0">
                <a:solidFill>
                  <a:srgbClr val="660066"/>
                </a:solidFill>
                <a:latin typeface="Arial"/>
                <a:ea typeface="Arial"/>
                <a:cs typeface="Arial"/>
                <a:sym typeface="Arial"/>
              </a:rPr>
              <a:t> 46–51</a:t>
            </a:r>
          </a:p>
          <a:p>
            <a:pPr marL="0" marR="0" lvl="0" indent="0" algn="l" rtl="0">
              <a:lnSpc>
                <a:spcPct val="100000"/>
              </a:lnSpc>
              <a:spcBef>
                <a:spcPts val="0"/>
              </a:spcBef>
              <a:spcAft>
                <a:spcPts val="0"/>
              </a:spcAft>
              <a:buNone/>
            </a:pPr>
            <a:endParaRPr sz="2800" b="1" i="0" u="none" strike="noStrike" cap="none" baseline="0">
              <a:solidFill>
                <a:srgbClr val="660066"/>
              </a:solidFill>
              <a:latin typeface="Arial"/>
              <a:ea typeface="Arial"/>
              <a:cs typeface="Arial"/>
              <a:sym typeface="Arial"/>
            </a:endParaRPr>
          </a:p>
        </p:txBody>
      </p:sp>
      <p:pic>
        <p:nvPicPr>
          <p:cNvPr id="1975" name="Shape 1975"/>
          <p:cNvPicPr preferRelativeResize="0"/>
          <p:nvPr/>
        </p:nvPicPr>
        <p:blipFill rotWithShape="1">
          <a:blip r:embed="rId3">
            <a:alphaModFix/>
          </a:blip>
          <a:srcRect/>
          <a:stretch/>
        </p:blipFill>
        <p:spPr>
          <a:xfrm>
            <a:off x="5072062" y="2000250"/>
            <a:ext cx="3260725" cy="3357562"/>
          </a:xfrm>
          <a:prstGeom prst="rect">
            <a:avLst/>
          </a:prstGeom>
          <a:noFill/>
          <a:ln w="101600" cap="flat" cmpd="sng">
            <a:solidFill>
              <a:schemeClr val="lt2"/>
            </a:solidFill>
            <a:prstDash val="solid"/>
            <a:miter/>
            <a:headEnd type="none" w="med" len="med"/>
            <a:tailEnd type="none" w="med" len="med"/>
          </a:ln>
        </p:spPr>
      </p:pic>
    </p:spTree>
  </p:cSld>
  <p:clrMapOvr>
    <a:masterClrMapping/>
  </p:clrMapOvr>
  <p:transition spd="slow">
    <p:cut/>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980"/>
        <p:cNvGrpSpPr/>
        <p:nvPr/>
      </p:nvGrpSpPr>
      <p:grpSpPr>
        <a:xfrm>
          <a:off x="0" y="0"/>
          <a:ext cx="0" cy="0"/>
          <a:chOff x="0" y="0"/>
          <a:chExt cx="0" cy="0"/>
        </a:xfrm>
      </p:grpSpPr>
      <p:sp>
        <p:nvSpPr>
          <p:cNvPr id="1981" name="Shape 1981"/>
          <p:cNvSpPr txBox="1">
            <a:spLocks noGrp="1"/>
          </p:cNvSpPr>
          <p:nvPr>
            <p:ph type="title"/>
          </p:nvPr>
        </p:nvSpPr>
        <p:spPr>
          <a:xfrm>
            <a:off x="285750" y="2413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你像犹大吗</a:t>
            </a:r>
            <a:r>
              <a:rPr lang="en-US" sz="4000" b="1" i="0" u="none" strike="noStrike" cap="none" baseline="0">
                <a:solidFill>
                  <a:schemeClr val="dk1"/>
                </a:solidFill>
                <a:latin typeface="Arial"/>
                <a:ea typeface="Arial"/>
                <a:cs typeface="Arial"/>
                <a:sym typeface="Arial"/>
              </a:rPr>
              <a:t>?</a:t>
            </a:r>
          </a:p>
        </p:txBody>
      </p:sp>
      <p:sp>
        <p:nvSpPr>
          <p:cNvPr id="1982" name="Shape 1982"/>
          <p:cNvSpPr txBox="1"/>
          <p:nvPr/>
        </p:nvSpPr>
        <p:spPr>
          <a:xfrm>
            <a:off x="123825" y="1928811"/>
            <a:ext cx="5286375" cy="3981449"/>
          </a:xfrm>
          <a:prstGeom prst="rect">
            <a:avLst/>
          </a:prstGeom>
          <a:noFill/>
          <a:ln>
            <a:noFill/>
          </a:ln>
        </p:spPr>
        <p:txBody>
          <a:bodyPr lIns="91425" tIns="45700" rIns="91425" bIns="45700" anchor="t" anchorCtr="0">
            <a:noAutofit/>
          </a:bodyPr>
          <a:lstStyle/>
          <a:p>
            <a:pPr marL="363537" marR="0" lvl="0" indent="-363537" algn="l" rtl="0">
              <a:lnSpc>
                <a:spcPct val="100000"/>
              </a:lnSpc>
              <a:spcBef>
                <a:spcPts val="0"/>
              </a:spcBef>
              <a:spcAft>
                <a:spcPts val="0"/>
              </a:spcAft>
              <a:buClr>
                <a:schemeClr val="dk1"/>
              </a:buClr>
              <a:buFont typeface="Arial"/>
              <a:buNone/>
            </a:pPr>
            <a:endParaRPr sz="1000" b="1" i="0" u="none" strike="noStrike" cap="none" baseline="0">
              <a:solidFill>
                <a:srgbClr val="000000"/>
              </a:solidFill>
              <a:latin typeface="Arial"/>
              <a:ea typeface="Arial"/>
              <a:cs typeface="Arial"/>
              <a:sym typeface="Arial"/>
            </a:endParaRPr>
          </a:p>
          <a:p>
            <a:pPr marL="363537" marR="0" lvl="1" indent="-363537" algn="l" rtl="0">
              <a:lnSpc>
                <a:spcPct val="100000"/>
              </a:lnSpc>
              <a:spcBef>
                <a:spcPts val="560"/>
              </a:spcBef>
              <a:spcAft>
                <a:spcPts val="0"/>
              </a:spcAft>
              <a:buClr>
                <a:srgbClr val="CCB400"/>
              </a:buClr>
              <a:buSzPct val="70000"/>
              <a:buFont typeface="Noto Sans Symbol"/>
              <a:buChar char="○"/>
            </a:pPr>
            <a:r>
              <a:rPr lang="en-US" sz="2800" b="1"/>
              <a:t>你的生活中有哪些地方继续犯罪和抗拒悔改呢</a:t>
            </a:r>
            <a:r>
              <a:rPr lang="en-US" sz="2800" b="1" i="0" u="none" strike="noStrike" cap="none" baseline="0">
                <a:solidFill>
                  <a:srgbClr val="000000"/>
                </a:solidFill>
                <a:latin typeface="Arial"/>
                <a:ea typeface="Arial"/>
                <a:cs typeface="Arial"/>
                <a:sym typeface="Arial"/>
              </a:rPr>
              <a:t>?</a:t>
            </a:r>
          </a:p>
          <a:p>
            <a:pPr marL="363537" marR="0" lvl="1" indent="-363537" algn="l" rtl="0">
              <a:lnSpc>
                <a:spcPct val="100000"/>
              </a:lnSpc>
              <a:spcBef>
                <a:spcPts val="360"/>
              </a:spcBef>
              <a:spcAft>
                <a:spcPts val="0"/>
              </a:spcAft>
              <a:buClr>
                <a:schemeClr val="dk1"/>
              </a:buClr>
              <a:buFont typeface="Arial"/>
              <a:buNone/>
            </a:pPr>
            <a:endParaRPr sz="1800" b="1" i="0" u="none" strike="noStrike" cap="none" baseline="0">
              <a:solidFill>
                <a:srgbClr val="000000"/>
              </a:solidFill>
              <a:latin typeface="Arial"/>
              <a:ea typeface="Arial"/>
              <a:cs typeface="Arial"/>
              <a:sym typeface="Arial"/>
            </a:endParaRPr>
          </a:p>
          <a:p>
            <a:pPr marL="363537" marR="0" lvl="1" indent="-363537" algn="l" rtl="0">
              <a:lnSpc>
                <a:spcPct val="100000"/>
              </a:lnSpc>
              <a:spcBef>
                <a:spcPts val="560"/>
              </a:spcBef>
              <a:spcAft>
                <a:spcPts val="0"/>
              </a:spcAft>
              <a:buClr>
                <a:srgbClr val="CCB400"/>
              </a:buClr>
              <a:buSzPct val="70000"/>
              <a:buFont typeface="Noto Sans Symbol"/>
              <a:buChar char="○"/>
            </a:pPr>
            <a:r>
              <a:rPr lang="en-US" sz="2800" b="1"/>
              <a:t>你愿意接受神公义的管教吗</a:t>
            </a:r>
            <a:r>
              <a:rPr lang="en-US" sz="2800" b="1" i="0" u="none" strike="noStrike" cap="none" baseline="0">
                <a:solidFill>
                  <a:srgbClr val="000000"/>
                </a:solidFill>
                <a:latin typeface="Arial"/>
                <a:ea typeface="Arial"/>
                <a:cs typeface="Arial"/>
                <a:sym typeface="Arial"/>
              </a:rPr>
              <a:t>? </a:t>
            </a:r>
          </a:p>
        </p:txBody>
      </p:sp>
      <p:pic>
        <p:nvPicPr>
          <p:cNvPr id="1983" name="Shape 1983"/>
          <p:cNvPicPr preferRelativeResize="0"/>
          <p:nvPr/>
        </p:nvPicPr>
        <p:blipFill rotWithShape="1">
          <a:blip r:embed="rId3">
            <a:alphaModFix/>
          </a:blip>
          <a:srcRect/>
          <a:stretch/>
        </p:blipFill>
        <p:spPr>
          <a:xfrm>
            <a:off x="5500687" y="1724025"/>
            <a:ext cx="3071812" cy="4205287"/>
          </a:xfrm>
          <a:prstGeom prst="rect">
            <a:avLst/>
          </a:prstGeom>
          <a:noFill/>
          <a:ln w="101600" cap="flat" cmpd="sng">
            <a:solidFill>
              <a:schemeClr val="lt1"/>
            </a:solidFill>
            <a:prstDash val="solid"/>
            <a:miter/>
            <a:headEnd type="none" w="med" len="med"/>
            <a:tailEnd type="none" w="med" len="med"/>
          </a:ln>
        </p:spPr>
      </p:pic>
    </p:spTree>
  </p:cSld>
  <p:clrMapOvr>
    <a:masterClrMapping/>
  </p:clrMapOvr>
  <p:transition spd="slow">
    <p:cut/>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7"/>
        <p:cNvGrpSpPr/>
        <p:nvPr/>
      </p:nvGrpSpPr>
      <p:grpSpPr>
        <a:xfrm>
          <a:off x="0" y="0"/>
          <a:ext cx="0" cy="0"/>
          <a:chOff x="0" y="0"/>
          <a:chExt cx="0" cy="0"/>
        </a:xfrm>
      </p:grpSpPr>
      <p:sp>
        <p:nvSpPr>
          <p:cNvPr id="1988" name="Shape 1988"/>
          <p:cNvSpPr txBox="1">
            <a:spLocks noGrp="1"/>
          </p:cNvSpPr>
          <p:nvPr>
            <p:ph type="title"/>
          </p:nvPr>
        </p:nvSpPr>
        <p:spPr>
          <a:xfrm>
            <a:off x="76200" y="1143000"/>
            <a:ext cx="3019424" cy="19049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a:t>应用</a:t>
            </a:r>
          </a:p>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 #3: </a:t>
            </a:r>
            <a:r>
              <a:rPr lang="en-US" sz="2800"/>
              <a:t>你像那些忠心的余民吗</a:t>
            </a:r>
            <a:r>
              <a:rPr lang="en-US" sz="2800" b="1" i="0" u="none" strike="noStrike" cap="none" baseline="0">
                <a:solidFill>
                  <a:srgbClr val="FFFFFF"/>
                </a:solidFill>
                <a:latin typeface="Arial"/>
                <a:ea typeface="Arial"/>
                <a:cs typeface="Arial"/>
                <a:sym typeface="Arial"/>
              </a:rPr>
              <a:t>?</a:t>
            </a:r>
          </a:p>
        </p:txBody>
      </p:sp>
      <p:pic>
        <p:nvPicPr>
          <p:cNvPr id="1989" name="Shape 1989"/>
          <p:cNvPicPr preferRelativeResize="0"/>
          <p:nvPr/>
        </p:nvPicPr>
        <p:blipFill rotWithShape="1">
          <a:blip r:embed="rId3">
            <a:alphaModFix/>
          </a:blip>
          <a:srcRect/>
          <a:stretch/>
        </p:blipFill>
        <p:spPr>
          <a:xfrm>
            <a:off x="4071937" y="785812"/>
            <a:ext cx="3714750" cy="5232400"/>
          </a:xfrm>
          <a:prstGeom prst="rect">
            <a:avLst/>
          </a:prstGeom>
          <a:noFill/>
          <a:ln>
            <a:noFill/>
          </a:ln>
        </p:spPr>
      </p:pic>
      <p:sp>
        <p:nvSpPr>
          <p:cNvPr id="1990" name="Shape 1990"/>
          <p:cNvSpPr txBox="1"/>
          <p:nvPr/>
        </p:nvSpPr>
        <p:spPr>
          <a:xfrm>
            <a:off x="76200" y="3200400"/>
            <a:ext cx="2971799" cy="21543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
            </a:r>
            <a:br>
              <a:rPr lang="en-US" sz="2800" b="1" i="0" u="none" strike="noStrike" cap="none" baseline="0">
                <a:solidFill>
                  <a:srgbClr val="FFFFFF"/>
                </a:solidFill>
                <a:latin typeface="Arial"/>
                <a:ea typeface="Arial"/>
                <a:cs typeface="Arial"/>
                <a:sym typeface="Arial"/>
              </a:rPr>
            </a:br>
            <a:r>
              <a:rPr lang="en-US" sz="2800" b="1" i="0" u="none" strike="noStrike" cap="none" baseline="0">
                <a:solidFill>
                  <a:srgbClr val="FFFFFF"/>
                </a:solidFill>
                <a:latin typeface="Arial"/>
                <a:ea typeface="Arial"/>
                <a:cs typeface="Arial"/>
                <a:sym typeface="Arial"/>
              </a:rPr>
              <a:t/>
            </a:r>
            <a:br>
              <a:rPr lang="en-US" sz="2800" b="1" i="0" u="none" strike="noStrike" cap="none" baseline="0">
                <a:solidFill>
                  <a:srgbClr val="FFFFFF"/>
                </a:solidFill>
                <a:latin typeface="Arial"/>
                <a:ea typeface="Arial"/>
                <a:cs typeface="Arial"/>
                <a:sym typeface="Arial"/>
              </a:rPr>
            </a:br>
            <a:r>
              <a:rPr lang="en-US" sz="2800" b="1" i="0" u="none" strike="noStrike" cap="none" baseline="0">
                <a:solidFill>
                  <a:srgbClr val="FFFFFF"/>
                </a:solidFill>
                <a:latin typeface="Arial"/>
                <a:ea typeface="Arial"/>
                <a:cs typeface="Arial"/>
                <a:sym typeface="Arial"/>
              </a:rPr>
              <a:t/>
            </a:r>
            <a:br>
              <a:rPr lang="en-US" sz="2800" b="1" i="0" u="none" strike="noStrike" cap="none" baseline="0">
                <a:solidFill>
                  <a:srgbClr val="FFFFFF"/>
                </a:solidFill>
                <a:latin typeface="Arial"/>
                <a:ea typeface="Arial"/>
                <a:cs typeface="Arial"/>
                <a:sym typeface="Arial"/>
              </a:rPr>
            </a:br>
            <a:r>
              <a:rPr lang="en-US" sz="2800" b="1" i="0" u="none" strike="noStrike" cap="none" baseline="0">
                <a:solidFill>
                  <a:srgbClr val="FFFFFF"/>
                </a:solidFill>
                <a:latin typeface="Arial"/>
                <a:ea typeface="Arial"/>
                <a:cs typeface="Arial"/>
                <a:sym typeface="Arial"/>
              </a:rPr>
              <a:t/>
            </a:r>
            <a:br>
              <a:rPr lang="en-US" sz="2800" b="1" i="0" u="none" strike="noStrike" cap="none" baseline="0">
                <a:solidFill>
                  <a:srgbClr val="FFFFFF"/>
                </a:solidFill>
                <a:latin typeface="Arial"/>
                <a:ea typeface="Arial"/>
                <a:cs typeface="Arial"/>
                <a:sym typeface="Arial"/>
              </a:rPr>
            </a:br>
            <a:r>
              <a:rPr lang="en-US" sz="2800" b="1">
                <a:solidFill>
                  <a:srgbClr val="FFFFFF"/>
                </a:solidFill>
              </a:rPr>
              <a:t>管教后有希望因为神的公义是存有怜悯和信实</a:t>
            </a:r>
            <a:r>
              <a:rPr lang="en-US" sz="2800" b="1" i="0" u="none" strike="noStrike" cap="none" baseline="0">
                <a:solidFill>
                  <a:srgbClr val="FFFFFF"/>
                </a:solidFill>
                <a:latin typeface="Arial"/>
                <a:ea typeface="Arial"/>
                <a:cs typeface="Arial"/>
                <a:sym typeface="Arial"/>
              </a:rPr>
              <a:t>.</a:t>
            </a:r>
          </a:p>
        </p:txBody>
      </p:sp>
    </p:spTree>
  </p:cSld>
  <p:clrMapOvr>
    <a:masterClrMapping/>
  </p:clrMapOvr>
  <p:transition spd="slow">
    <p:cut/>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94"/>
        <p:cNvGrpSpPr/>
        <p:nvPr/>
      </p:nvGrpSpPr>
      <p:grpSpPr>
        <a:xfrm>
          <a:off x="0" y="0"/>
          <a:ext cx="0" cy="0"/>
          <a:chOff x="0" y="0"/>
          <a:chExt cx="0" cy="0"/>
        </a:xfrm>
      </p:grpSpPr>
      <p:sp>
        <p:nvSpPr>
          <p:cNvPr id="1995" name="Shape 1995"/>
          <p:cNvSpPr txBox="1">
            <a:spLocks noGrp="1"/>
          </p:cNvSpPr>
          <p:nvPr>
            <p:ph type="title"/>
          </p:nvPr>
        </p:nvSpPr>
        <p:spPr>
          <a:xfrm>
            <a:off x="301625" y="1524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660066"/>
              </a:buClr>
              <a:buSzPct val="25000"/>
              <a:buFont typeface="Arial"/>
              <a:buNone/>
            </a:pPr>
            <a:r>
              <a:rPr lang="en-US" sz="3600" b="1">
                <a:solidFill>
                  <a:srgbClr val="660066"/>
                </a:solidFill>
                <a:latin typeface="Arial"/>
                <a:ea typeface="Arial"/>
                <a:cs typeface="Arial"/>
                <a:sym typeface="Arial"/>
              </a:rPr>
              <a:t>耶利米书审判的性质</a:t>
            </a:r>
          </a:p>
        </p:txBody>
      </p:sp>
      <p:sp>
        <p:nvSpPr>
          <p:cNvPr id="1996" name="Shape 1996"/>
          <p:cNvSpPr txBox="1"/>
          <p:nvPr/>
        </p:nvSpPr>
        <p:spPr>
          <a:xfrm>
            <a:off x="381000" y="1595437"/>
            <a:ext cx="5257799" cy="4216400"/>
          </a:xfrm>
          <a:prstGeom prst="rect">
            <a:avLst/>
          </a:prstGeom>
          <a:noFill/>
          <a:ln>
            <a:noFill/>
          </a:ln>
        </p:spPr>
        <p:txBody>
          <a:bodyPr lIns="91425" tIns="45700" rIns="91425" bIns="45700" anchor="t" anchorCtr="0">
            <a:noAutofit/>
          </a:bodyPr>
          <a:lstStyle/>
          <a:p>
            <a:pPr marL="363537" marR="0" lvl="0" indent="-363537" algn="l" rtl="0">
              <a:lnSpc>
                <a:spcPct val="100000"/>
              </a:lnSpc>
              <a:spcBef>
                <a:spcPts val="0"/>
              </a:spcBef>
              <a:spcAft>
                <a:spcPts val="0"/>
              </a:spcAft>
              <a:buClr>
                <a:schemeClr val="dk1"/>
              </a:buClr>
              <a:buFont typeface="Arial"/>
              <a:buNone/>
            </a:pPr>
            <a:endParaRPr sz="1600" b="1" i="0" u="none" strike="noStrike" cap="none" baseline="0">
              <a:solidFill>
                <a:srgbClr val="000000"/>
              </a:solidFill>
              <a:latin typeface="Arial"/>
              <a:ea typeface="Arial"/>
              <a:cs typeface="Arial"/>
              <a:sym typeface="Arial"/>
            </a:endParaRPr>
          </a:p>
          <a:p>
            <a:pPr marL="363537" marR="0" lvl="0" indent="-363537" algn="l" rtl="0">
              <a:lnSpc>
                <a:spcPct val="100000"/>
              </a:lnSpc>
              <a:spcBef>
                <a:spcPts val="0"/>
              </a:spcBef>
              <a:spcAft>
                <a:spcPts val="0"/>
              </a:spcAft>
              <a:buClr>
                <a:srgbClr val="000000"/>
              </a:buClr>
              <a:buSzPct val="25000"/>
              <a:buFont typeface="Arial"/>
              <a:buNone/>
            </a:pPr>
            <a:r>
              <a:rPr lang="en-US" sz="2800" b="1" i="0" u="none" strike="noStrike" cap="none" baseline="0">
                <a:solidFill>
                  <a:srgbClr val="000000"/>
                </a:solidFill>
                <a:latin typeface="Arial"/>
                <a:ea typeface="Arial"/>
                <a:cs typeface="Arial"/>
                <a:sym typeface="Arial"/>
              </a:rPr>
              <a:t>1. </a:t>
            </a:r>
            <a:r>
              <a:rPr lang="en-US" sz="2800" b="1" u="sng"/>
              <a:t>针对</a:t>
            </a:r>
            <a:r>
              <a:rPr lang="en-US" sz="2800" b="1" i="0" strike="noStrike" cap="none" baseline="0">
                <a:solidFill>
                  <a:srgbClr val="000000"/>
                </a:solidFill>
                <a:latin typeface="Arial"/>
                <a:ea typeface="Arial"/>
                <a:cs typeface="Arial"/>
                <a:sym typeface="Arial"/>
              </a:rPr>
              <a:t>  </a:t>
            </a:r>
            <a:r>
              <a:rPr lang="en-US" sz="2800" b="1"/>
              <a:t>犹大</a:t>
            </a:r>
            <a:r>
              <a:rPr lang="en-US" sz="2800" b="1" i="0" u="none" strike="noStrike" cap="none" baseline="0">
                <a:solidFill>
                  <a:srgbClr val="000000"/>
                </a:solidFill>
                <a:latin typeface="Arial"/>
                <a:ea typeface="Arial"/>
                <a:cs typeface="Arial"/>
                <a:sym typeface="Arial"/>
              </a:rPr>
              <a:t> </a:t>
            </a:r>
            <a:r>
              <a:rPr lang="en-US" sz="2800" b="1"/>
              <a:t>和 外邦的民族</a:t>
            </a:r>
          </a:p>
          <a:p>
            <a:pPr marL="363537" marR="0" lvl="0" indent="-363537" algn="l" rtl="0">
              <a:lnSpc>
                <a:spcPct val="100000"/>
              </a:lnSpc>
              <a:spcBef>
                <a:spcPts val="0"/>
              </a:spcBef>
              <a:spcAft>
                <a:spcPts val="0"/>
              </a:spcAft>
              <a:buClr>
                <a:schemeClr val="dk1"/>
              </a:buClr>
              <a:buFont typeface="Arial"/>
              <a:buNone/>
            </a:pPr>
            <a:endParaRPr sz="2800" b="1" i="0" u="none" strike="noStrike" cap="none" baseline="0">
              <a:solidFill>
                <a:srgbClr val="000000"/>
              </a:solidFill>
              <a:latin typeface="Arial"/>
              <a:ea typeface="Arial"/>
              <a:cs typeface="Arial"/>
              <a:sym typeface="Arial"/>
            </a:endParaRPr>
          </a:p>
          <a:p>
            <a:pPr marL="363537" marR="0" lvl="0" indent="-363537" algn="l" rtl="0">
              <a:lnSpc>
                <a:spcPct val="100000"/>
              </a:lnSpc>
              <a:spcBef>
                <a:spcPts val="0"/>
              </a:spcBef>
              <a:spcAft>
                <a:spcPts val="0"/>
              </a:spcAft>
              <a:buClr>
                <a:srgbClr val="000000"/>
              </a:buClr>
              <a:buSzPct val="25000"/>
              <a:buFont typeface="Arial"/>
              <a:buNone/>
            </a:pPr>
            <a:r>
              <a:rPr lang="en-US" sz="2800" b="1" i="0" u="none" strike="noStrike" cap="none" baseline="0">
                <a:solidFill>
                  <a:srgbClr val="000000"/>
                </a:solidFill>
                <a:latin typeface="Arial"/>
                <a:ea typeface="Arial"/>
                <a:cs typeface="Arial"/>
                <a:sym typeface="Arial"/>
              </a:rPr>
              <a:t>2. </a:t>
            </a:r>
            <a:r>
              <a:rPr lang="en-US" sz="2800" b="1" u="sng"/>
              <a:t>章显神</a:t>
            </a:r>
            <a:r>
              <a:rPr lang="en-US" sz="2800" b="1" i="0" u="none" strike="noStrike" cap="none" baseline="0">
                <a:solidFill>
                  <a:srgbClr val="000000"/>
                </a:solidFill>
                <a:latin typeface="Arial"/>
                <a:ea typeface="Arial"/>
                <a:cs typeface="Arial"/>
                <a:sym typeface="Arial"/>
              </a:rPr>
              <a:t> </a:t>
            </a:r>
            <a:r>
              <a:rPr lang="en-US" sz="2800" b="1"/>
              <a:t>的公义</a:t>
            </a:r>
            <a:r>
              <a:rPr lang="en-US" sz="2800" b="1" i="0" u="none" strike="noStrike" cap="none" baseline="0">
                <a:solidFill>
                  <a:srgbClr val="000000"/>
                </a:solidFill>
                <a:latin typeface="Arial"/>
                <a:ea typeface="Arial"/>
                <a:cs typeface="Arial"/>
                <a:sym typeface="Arial"/>
              </a:rPr>
              <a:t>, </a:t>
            </a:r>
            <a:r>
              <a:rPr lang="en-US" sz="2800" b="1"/>
              <a:t>主权</a:t>
            </a:r>
            <a:r>
              <a:rPr lang="en-US" sz="2800" b="1" i="0" u="none" strike="noStrike" cap="none" baseline="0">
                <a:solidFill>
                  <a:srgbClr val="000000"/>
                </a:solidFill>
                <a:latin typeface="Arial"/>
                <a:ea typeface="Arial"/>
                <a:cs typeface="Arial"/>
                <a:sym typeface="Arial"/>
              </a:rPr>
              <a:t>, </a:t>
            </a:r>
            <a:r>
              <a:rPr lang="en-US" sz="2800" b="1"/>
              <a:t>信实和怜悯</a:t>
            </a:r>
          </a:p>
          <a:p>
            <a:pPr marL="363537" marR="0" lvl="0" indent="-363537" algn="l" rtl="0">
              <a:lnSpc>
                <a:spcPct val="100000"/>
              </a:lnSpc>
              <a:spcBef>
                <a:spcPts val="0"/>
              </a:spcBef>
              <a:spcAft>
                <a:spcPts val="0"/>
              </a:spcAft>
              <a:buClr>
                <a:schemeClr val="dk1"/>
              </a:buClr>
              <a:buFont typeface="Arial"/>
              <a:buNone/>
            </a:pPr>
            <a:endParaRPr sz="2800" b="1" i="0" u="none" strike="noStrike" cap="none" baseline="0">
              <a:solidFill>
                <a:srgbClr val="000000"/>
              </a:solidFill>
              <a:latin typeface="Arial"/>
              <a:ea typeface="Arial"/>
              <a:cs typeface="Arial"/>
              <a:sym typeface="Arial"/>
            </a:endParaRPr>
          </a:p>
          <a:p>
            <a:pPr marL="363537" marR="0" lvl="0" indent="-363537" algn="l" rtl="0">
              <a:lnSpc>
                <a:spcPct val="100000"/>
              </a:lnSpc>
              <a:spcBef>
                <a:spcPts val="0"/>
              </a:spcBef>
              <a:spcAft>
                <a:spcPts val="0"/>
              </a:spcAft>
              <a:buClr>
                <a:srgbClr val="000000"/>
              </a:buClr>
              <a:buSzPct val="25000"/>
              <a:buFont typeface="Arial"/>
              <a:buNone/>
            </a:pPr>
            <a:r>
              <a:rPr lang="en-US" sz="2800" b="1" i="0" u="none" strike="noStrike" cap="none" baseline="0">
                <a:solidFill>
                  <a:srgbClr val="000000"/>
                </a:solidFill>
                <a:latin typeface="Arial"/>
                <a:ea typeface="Arial"/>
                <a:cs typeface="Arial"/>
                <a:sym typeface="Arial"/>
              </a:rPr>
              <a:t>3.</a:t>
            </a:r>
            <a:r>
              <a:rPr lang="en-US" sz="2800" b="1"/>
              <a:t> </a:t>
            </a:r>
            <a:r>
              <a:rPr lang="en-US" sz="2800" b="1" u="sng"/>
              <a:t>平衡</a:t>
            </a:r>
            <a:r>
              <a:rPr lang="en-US" sz="2800" b="1" i="0" strike="noStrike" cap="none" baseline="0">
                <a:solidFill>
                  <a:srgbClr val="000000"/>
                </a:solidFill>
                <a:latin typeface="Arial"/>
                <a:ea typeface="Arial"/>
                <a:cs typeface="Arial"/>
                <a:sym typeface="Arial"/>
              </a:rPr>
              <a:t> </a:t>
            </a:r>
            <a:r>
              <a:rPr lang="en-US" sz="2800" b="1"/>
              <a:t>在新约和复国中</a:t>
            </a:r>
          </a:p>
        </p:txBody>
      </p:sp>
      <p:pic>
        <p:nvPicPr>
          <p:cNvPr id="1997" name="Shape 1997"/>
          <p:cNvPicPr preferRelativeResize="0"/>
          <p:nvPr/>
        </p:nvPicPr>
        <p:blipFill rotWithShape="1">
          <a:blip r:embed="rId3">
            <a:alphaModFix/>
          </a:blip>
          <a:srcRect/>
          <a:stretch/>
        </p:blipFill>
        <p:spPr>
          <a:xfrm>
            <a:off x="5786437" y="1928811"/>
            <a:ext cx="2951161" cy="2714624"/>
          </a:xfrm>
          <a:prstGeom prst="rect">
            <a:avLst/>
          </a:prstGeom>
          <a:noFill/>
          <a:ln>
            <a:noFill/>
          </a:ln>
        </p:spPr>
      </p:pic>
    </p:spTree>
  </p:cSld>
  <p:clrMapOvr>
    <a:masterClrMapping/>
  </p:clrMapOvr>
  <p:transition spd="slow">
    <p:cut/>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001"/>
        <p:cNvGrpSpPr/>
        <p:nvPr/>
      </p:nvGrpSpPr>
      <p:grpSpPr>
        <a:xfrm>
          <a:off x="0" y="0"/>
          <a:ext cx="0" cy="0"/>
          <a:chOff x="0" y="0"/>
          <a:chExt cx="0" cy="0"/>
        </a:xfrm>
      </p:grpSpPr>
      <p:sp>
        <p:nvSpPr>
          <p:cNvPr id="2002" name="Shape 2002"/>
          <p:cNvSpPr txBox="1"/>
          <p:nvPr/>
        </p:nvSpPr>
        <p:spPr>
          <a:xfrm>
            <a:off x="250825" y="2000250"/>
            <a:ext cx="4702174" cy="3714750"/>
          </a:xfrm>
          <a:prstGeom prst="rect">
            <a:avLst/>
          </a:prstGeom>
          <a:noFill/>
          <a:ln>
            <a:noFill/>
          </a:ln>
        </p:spPr>
        <p:txBody>
          <a:bodyPr lIns="91425" tIns="45700" rIns="91425" bIns="45700" anchor="t" anchorCtr="0">
            <a:noAutofit/>
          </a:bodyPr>
          <a:lstStyle/>
          <a:p>
            <a:pPr marL="363537" marR="0" lvl="0" indent="-363537" algn="l" rtl="0">
              <a:lnSpc>
                <a:spcPct val="100000"/>
              </a:lnSpc>
              <a:spcBef>
                <a:spcPts val="0"/>
              </a:spcBef>
              <a:spcAft>
                <a:spcPts val="0"/>
              </a:spcAft>
              <a:buClr>
                <a:schemeClr val="dk1"/>
              </a:buClr>
              <a:buFont typeface="Arial"/>
              <a:buNone/>
            </a:pPr>
            <a:endParaRPr sz="1000" b="1" i="0" u="none" strike="noStrike" cap="none" baseline="0">
              <a:solidFill>
                <a:srgbClr val="000000"/>
              </a:solidFill>
              <a:latin typeface="Arial"/>
              <a:ea typeface="Arial"/>
              <a:cs typeface="Arial"/>
              <a:sym typeface="Arial"/>
            </a:endParaRPr>
          </a:p>
          <a:p>
            <a:pPr marL="363537" marR="0" lvl="1" indent="-363537" algn="l" rtl="0">
              <a:lnSpc>
                <a:spcPct val="100000"/>
              </a:lnSpc>
              <a:spcBef>
                <a:spcPts val="560"/>
              </a:spcBef>
              <a:spcAft>
                <a:spcPts val="0"/>
              </a:spcAft>
              <a:buClr>
                <a:srgbClr val="CCB400"/>
              </a:buClr>
              <a:buSzPct val="70000"/>
              <a:buFont typeface="Noto Sans Symbol"/>
              <a:buChar char="○"/>
            </a:pPr>
            <a:r>
              <a:rPr lang="en-US" sz="2800" b="1"/>
              <a:t>你有将你的希望放在信实和怜悯的神吗</a:t>
            </a:r>
            <a:r>
              <a:rPr lang="en-US" sz="2800" b="1" i="0" u="none" strike="noStrike" cap="none" baseline="0">
                <a:solidFill>
                  <a:srgbClr val="000000"/>
                </a:solidFill>
                <a:latin typeface="Arial"/>
                <a:ea typeface="Arial"/>
                <a:cs typeface="Arial"/>
                <a:sym typeface="Arial"/>
              </a:rPr>
              <a:t>?</a:t>
            </a:r>
          </a:p>
          <a:p>
            <a:pPr marL="363537" marR="0" lvl="1" indent="-363537" algn="l" rtl="0">
              <a:lnSpc>
                <a:spcPct val="100000"/>
              </a:lnSpc>
              <a:spcBef>
                <a:spcPts val="360"/>
              </a:spcBef>
              <a:spcAft>
                <a:spcPts val="0"/>
              </a:spcAft>
              <a:buClr>
                <a:schemeClr val="dk1"/>
              </a:buClr>
              <a:buFont typeface="Arial"/>
              <a:buNone/>
            </a:pPr>
            <a:endParaRPr sz="1800" b="1" i="0" u="none" strike="noStrike" cap="none" baseline="0">
              <a:solidFill>
                <a:srgbClr val="000000"/>
              </a:solidFill>
              <a:latin typeface="Arial"/>
              <a:ea typeface="Arial"/>
              <a:cs typeface="Arial"/>
              <a:sym typeface="Arial"/>
            </a:endParaRPr>
          </a:p>
          <a:p>
            <a:pPr marL="363537" marR="0" lvl="1" indent="-363537" algn="l" rtl="0">
              <a:lnSpc>
                <a:spcPct val="100000"/>
              </a:lnSpc>
              <a:spcBef>
                <a:spcPts val="560"/>
              </a:spcBef>
              <a:spcAft>
                <a:spcPts val="0"/>
              </a:spcAft>
              <a:buClr>
                <a:srgbClr val="CCB400"/>
              </a:buClr>
              <a:buSzPct val="70000"/>
              <a:buFont typeface="Noto Sans Symbol"/>
              <a:buChar char="○"/>
            </a:pPr>
            <a:r>
              <a:rPr lang="en-US" sz="2800" b="1"/>
              <a:t>你会向往耶和华日子的来临和那应许完全性的恢复吗</a:t>
            </a:r>
            <a:r>
              <a:rPr lang="en-US" sz="2800" b="1" i="0" u="none" strike="noStrike" cap="none" baseline="0">
                <a:solidFill>
                  <a:srgbClr val="000000"/>
                </a:solidFill>
                <a:latin typeface="Arial"/>
                <a:ea typeface="Arial"/>
                <a:cs typeface="Arial"/>
                <a:sym typeface="Arial"/>
              </a:rPr>
              <a:t>?</a:t>
            </a:r>
          </a:p>
        </p:txBody>
      </p:sp>
      <p:pic>
        <p:nvPicPr>
          <p:cNvPr id="2003" name="Shape 2003"/>
          <p:cNvPicPr preferRelativeResize="0"/>
          <p:nvPr/>
        </p:nvPicPr>
        <p:blipFill rotWithShape="1">
          <a:blip r:embed="rId3">
            <a:alphaModFix/>
          </a:blip>
          <a:srcRect/>
          <a:stretch/>
        </p:blipFill>
        <p:spPr>
          <a:xfrm>
            <a:off x="5181600" y="2819400"/>
            <a:ext cx="3429000" cy="2571749"/>
          </a:xfrm>
          <a:prstGeom prst="rect">
            <a:avLst/>
          </a:prstGeom>
          <a:noFill/>
          <a:ln w="101600" cap="flat" cmpd="sng">
            <a:solidFill>
              <a:schemeClr val="lt1"/>
            </a:solidFill>
            <a:prstDash val="solid"/>
            <a:miter/>
            <a:headEnd type="none" w="med" len="med"/>
            <a:tailEnd type="none" w="med" len="med"/>
          </a:ln>
        </p:spPr>
      </p:pic>
      <p:sp>
        <p:nvSpPr>
          <p:cNvPr id="2004" name="Shape 2004"/>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你是忠心余民的一份子吗</a:t>
            </a:r>
            <a:r>
              <a:rPr lang="en-US" sz="3600" b="1" i="0" u="none" strike="noStrike" cap="none" baseline="0">
                <a:solidFill>
                  <a:schemeClr val="dk1"/>
                </a:solidFill>
                <a:latin typeface="Arial"/>
                <a:ea typeface="Arial"/>
                <a:cs typeface="Arial"/>
                <a:sym typeface="Arial"/>
              </a:rPr>
              <a:t>?</a:t>
            </a:r>
          </a:p>
        </p:txBody>
      </p:sp>
      <p:sp>
        <p:nvSpPr>
          <p:cNvPr id="2005" name="Shape 2005"/>
          <p:cNvSpPr txBox="1"/>
          <p:nvPr/>
        </p:nvSpPr>
        <p:spPr>
          <a:xfrm>
            <a:off x="5562600" y="1371600"/>
            <a:ext cx="2362200" cy="1371599"/>
          </a:xfrm>
          <a:prstGeom prst="rect">
            <a:avLst/>
          </a:prstGeom>
          <a:noFill/>
          <a:ln>
            <a:noFill/>
          </a:ln>
        </p:spPr>
        <p:txBody>
          <a:bodyPr lIns="91425" tIns="45700" rIns="91425" bIns="45700" anchor="t" anchorCtr="0">
            <a:noAutofit/>
          </a:bodyPr>
          <a:lstStyle/>
          <a:p>
            <a:pPr marL="363537" marR="0" lvl="0" indent="-363537" algn="ctr" rtl="0">
              <a:lnSpc>
                <a:spcPct val="100000"/>
              </a:lnSpc>
              <a:spcBef>
                <a:spcPts val="0"/>
              </a:spcBef>
              <a:spcAft>
                <a:spcPts val="0"/>
              </a:spcAft>
              <a:buClr>
                <a:srgbClr val="000000"/>
              </a:buClr>
              <a:buSzPct val="25000"/>
              <a:buFont typeface="Arial"/>
              <a:buNone/>
            </a:pPr>
            <a:r>
              <a:rPr lang="en-US" sz="4000" b="1"/>
              <a:t>没希望</a:t>
            </a:r>
            <a:r>
              <a:rPr lang="en-US" sz="4000" b="1" i="0" u="none" strike="noStrike" cap="none" baseline="0">
                <a:solidFill>
                  <a:srgbClr val="000000"/>
                </a:solidFill>
                <a:latin typeface="Arial"/>
                <a:ea typeface="Arial"/>
                <a:cs typeface="Arial"/>
                <a:sym typeface="Arial"/>
              </a:rPr>
              <a:t>?</a:t>
            </a:r>
          </a:p>
        </p:txBody>
      </p:sp>
      <p:sp>
        <p:nvSpPr>
          <p:cNvPr id="2006" name="Shape 2006"/>
          <p:cNvSpPr txBox="1"/>
          <p:nvPr/>
        </p:nvSpPr>
        <p:spPr>
          <a:xfrm>
            <a:off x="5715000" y="2667000"/>
            <a:ext cx="2362200" cy="685799"/>
          </a:xfrm>
          <a:prstGeom prst="rect">
            <a:avLst/>
          </a:prstGeom>
          <a:noFill/>
          <a:ln>
            <a:noFill/>
          </a:ln>
        </p:spPr>
        <p:txBody>
          <a:bodyPr lIns="91425" tIns="45700" rIns="91425" bIns="45700" anchor="t" anchorCtr="0">
            <a:noAutofit/>
          </a:bodyPr>
          <a:lstStyle/>
          <a:p>
            <a:pPr marL="363537" marR="0" lvl="0" indent="-363537" algn="ctr" rtl="0">
              <a:lnSpc>
                <a:spcPct val="100000"/>
              </a:lnSpc>
              <a:spcBef>
                <a:spcPts val="0"/>
              </a:spcBef>
              <a:spcAft>
                <a:spcPts val="0"/>
              </a:spcAft>
              <a:buClr>
                <a:srgbClr val="000000"/>
              </a:buClr>
              <a:buSzPct val="25000"/>
              <a:buFont typeface="Arial"/>
              <a:buNone/>
            </a:pPr>
            <a:r>
              <a:rPr lang="en-US" sz="4000" b="1"/>
              <a:t>还是</a:t>
            </a:r>
            <a:r>
              <a:rPr lang="en-US" sz="4000" b="1" i="0" u="none" strike="noStrike" cap="none" baseline="0">
                <a:solidFill>
                  <a:srgbClr val="000000"/>
                </a:solidFill>
                <a:latin typeface="Arial"/>
                <a:ea typeface="Arial"/>
                <a:cs typeface="Arial"/>
                <a:sym typeface="Arial"/>
              </a:rPr>
              <a:t>...</a:t>
            </a:r>
          </a:p>
        </p:txBody>
      </p:sp>
    </p:spTree>
  </p:cSld>
  <p:clrMapOvr>
    <a:masterClrMapping/>
  </p:clrMapOvr>
  <p:transition spd="slow">
    <p:cut/>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0"/>
        <p:cNvGrpSpPr/>
        <p:nvPr/>
      </p:nvGrpSpPr>
      <p:grpSpPr>
        <a:xfrm>
          <a:off x="0" y="0"/>
          <a:ext cx="0" cy="0"/>
          <a:chOff x="0" y="0"/>
          <a:chExt cx="0" cy="0"/>
        </a:xfrm>
      </p:grpSpPr>
      <p:pic>
        <p:nvPicPr>
          <p:cNvPr id="2011" name="Shape 2011"/>
          <p:cNvPicPr preferRelativeResize="0"/>
          <p:nvPr/>
        </p:nvPicPr>
        <p:blipFill rotWithShape="1">
          <a:blip r:embed="rId3">
            <a:alphaModFix/>
          </a:blip>
          <a:srcRect/>
          <a:stretch/>
        </p:blipFill>
        <p:spPr>
          <a:xfrm>
            <a:off x="728662" y="428625"/>
            <a:ext cx="3402011" cy="4668836"/>
          </a:xfrm>
          <a:prstGeom prst="rect">
            <a:avLst/>
          </a:prstGeom>
          <a:noFill/>
          <a:ln>
            <a:noFill/>
          </a:ln>
        </p:spPr>
      </p:pic>
      <p:pic>
        <p:nvPicPr>
          <p:cNvPr id="2012" name="Shape 2012"/>
          <p:cNvPicPr preferRelativeResize="0"/>
          <p:nvPr/>
        </p:nvPicPr>
        <p:blipFill rotWithShape="1">
          <a:blip r:embed="rId4">
            <a:alphaModFix/>
          </a:blip>
          <a:srcRect l="1665" t="34561" r="36665" b="2303"/>
          <a:stretch/>
        </p:blipFill>
        <p:spPr>
          <a:xfrm>
            <a:off x="4862512" y="428625"/>
            <a:ext cx="3443286" cy="4705349"/>
          </a:xfrm>
          <a:prstGeom prst="rect">
            <a:avLst/>
          </a:prstGeom>
          <a:noFill/>
          <a:ln>
            <a:noFill/>
          </a:ln>
        </p:spPr>
      </p:pic>
      <p:sp>
        <p:nvSpPr>
          <p:cNvPr id="2013" name="Shape 2013"/>
          <p:cNvSpPr txBox="1">
            <a:spLocks noGrp="1"/>
          </p:cNvSpPr>
          <p:nvPr>
            <p:ph type="title" idx="4294967295"/>
          </p:nvPr>
        </p:nvSpPr>
        <p:spPr>
          <a:xfrm>
            <a:off x="228600" y="53340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660066"/>
              </a:buClr>
              <a:buSzPct val="25000"/>
              <a:buFont typeface="Arial"/>
              <a:buNone/>
            </a:pPr>
            <a:r>
              <a:rPr lang="en-US" sz="4400" b="1">
                <a:solidFill>
                  <a:srgbClr val="660066"/>
                </a:solidFill>
                <a:latin typeface="Arial"/>
                <a:ea typeface="Arial"/>
                <a:cs typeface="Arial"/>
                <a:sym typeface="Arial"/>
              </a:rPr>
              <a:t>你又当如何生活</a:t>
            </a:r>
            <a:r>
              <a:rPr lang="en-US" sz="4400" b="1" i="0" u="none" strike="noStrike" cap="none" baseline="0">
                <a:solidFill>
                  <a:srgbClr val="660066"/>
                </a:solidFill>
                <a:latin typeface="Arial"/>
                <a:ea typeface="Arial"/>
                <a:cs typeface="Arial"/>
                <a:sym typeface="Arial"/>
              </a:rPr>
              <a:t>?</a:t>
            </a:r>
          </a:p>
        </p:txBody>
      </p:sp>
    </p:spTree>
  </p:cSld>
  <p:clrMapOvr>
    <a:masterClrMapping/>
  </p:clrMapOvr>
  <p:transition spd="slow">
    <p:cut/>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08845674"/>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2212307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7"/>
        <p:cNvGrpSpPr/>
        <p:nvPr/>
      </p:nvGrpSpPr>
      <p:grpSpPr>
        <a:xfrm>
          <a:off x="0" y="0"/>
          <a:ext cx="0" cy="0"/>
          <a:chOff x="0" y="0"/>
          <a:chExt cx="0" cy="0"/>
        </a:xfrm>
      </p:grpSpPr>
      <p:sp>
        <p:nvSpPr>
          <p:cNvPr id="2018" name="Shape 2018"/>
          <p:cNvSpPr txBox="1">
            <a:spLocks noGrp="1"/>
          </p:cNvSpPr>
          <p:nvPr>
            <p:ph type="title" idx="4294967295"/>
          </p:nvPr>
        </p:nvSpPr>
        <p:spPr>
          <a:xfrm>
            <a:off x="5334000" y="228600"/>
            <a:ext cx="3502025" cy="1904999"/>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Georgia"/>
              <a:buNone/>
            </a:pPr>
            <a:r>
              <a:rPr lang="en-US">
                <a:solidFill>
                  <a:schemeClr val="dk1"/>
                </a:solidFill>
              </a:rPr>
              <a:t>一个很棒的讲述耶利米的电影</a:t>
            </a:r>
          </a:p>
        </p:txBody>
      </p:sp>
      <p:pic>
        <p:nvPicPr>
          <p:cNvPr id="2019" name="Shape 2019"/>
          <p:cNvPicPr preferRelativeResize="0"/>
          <p:nvPr/>
        </p:nvPicPr>
        <p:blipFill rotWithShape="1">
          <a:blip r:embed="rId3">
            <a:alphaModFix/>
          </a:blip>
          <a:srcRect/>
          <a:stretch/>
        </p:blipFill>
        <p:spPr>
          <a:xfrm>
            <a:off x="0" y="0"/>
            <a:ext cx="4953000" cy="6859587"/>
          </a:xfrm>
          <a:prstGeom prst="rect">
            <a:avLst/>
          </a:prstGeom>
          <a:noFill/>
          <a:ln>
            <a:noFill/>
          </a:ln>
        </p:spPr>
      </p:pic>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Shape 281"/>
          <p:cNvSpPr txBox="1"/>
          <p:nvPr/>
        </p:nvSpPr>
        <p:spPr>
          <a:xfrm>
            <a:off x="152400" y="1999497"/>
            <a:ext cx="2743199" cy="3478212"/>
          </a:xfrm>
          <a:prstGeom prst="rect">
            <a:avLst/>
          </a:prstGeom>
          <a:noFill/>
          <a:ln>
            <a:noFill/>
          </a:ln>
        </p:spPr>
        <p:txBody>
          <a:bodyPr lIns="91425" tIns="45700" rIns="91425" bIns="45700" anchor="t" anchorCtr="0">
            <a:noAutofit/>
          </a:bodyPr>
          <a:lstStyle/>
          <a:p>
            <a:pPr marL="266700" marR="0" lvl="0" indent="-266700" algn="l" rtl="0">
              <a:lnSpc>
                <a:spcPct val="100000"/>
              </a:lnSpc>
              <a:spcBef>
                <a:spcPts val="0"/>
              </a:spcBef>
              <a:spcAft>
                <a:spcPts val="0"/>
              </a:spcAft>
              <a:buClr>
                <a:srgbClr val="FFFFFF"/>
              </a:buClr>
              <a:buSzPct val="100000"/>
              <a:buFont typeface="Arial"/>
              <a:buChar char="•"/>
            </a:pPr>
            <a:r>
              <a:rPr lang="en-US" sz="2000" b="1" i="0" u="none" strike="noStrike" cap="none" baseline="0">
                <a:solidFill>
                  <a:srgbClr val="FFFFFF"/>
                </a:solidFill>
                <a:latin typeface="Arial"/>
                <a:ea typeface="Arial"/>
                <a:cs typeface="Arial"/>
                <a:sym typeface="Arial"/>
              </a:rPr>
              <a:t>希勒家的儿子，祭司</a:t>
            </a:r>
            <a:r>
              <a:rPr lang="en-US" sz="2000" b="1" i="0" u="none" strike="noStrike" cap="none" baseline="0" dirty="0">
                <a:solidFill>
                  <a:srgbClr val="FFFFFF"/>
                </a:solidFill>
                <a:latin typeface="Arial"/>
                <a:ea typeface="Arial"/>
                <a:cs typeface="Arial"/>
                <a:sym typeface="Arial"/>
              </a:rPr>
              <a:t> (耶 1:1) </a:t>
            </a:r>
          </a:p>
          <a:p>
            <a:pPr marL="266700" marR="0" lvl="0" indent="-139700" algn="l" rtl="0">
              <a:lnSpc>
                <a:spcPct val="100000"/>
              </a:lnSpc>
              <a:spcBef>
                <a:spcPts val="0"/>
              </a:spcBef>
              <a:spcAft>
                <a:spcPts val="0"/>
              </a:spcAft>
              <a:buClr>
                <a:schemeClr val="dk1"/>
              </a:buClr>
              <a:buFont typeface="Arial"/>
              <a:buNone/>
            </a:pPr>
            <a:endParaRPr sz="2000" b="1" i="0" u="none" strike="noStrike" cap="none" baseline="0" dirty="0">
              <a:solidFill>
                <a:srgbClr val="FFFFFF"/>
              </a:solidFill>
              <a:latin typeface="Arial"/>
              <a:ea typeface="Arial"/>
              <a:cs typeface="Arial"/>
              <a:sym typeface="Arial"/>
            </a:endParaRPr>
          </a:p>
          <a:p>
            <a:pPr marL="266700" marR="0" lvl="0" indent="-266700" algn="l" rtl="0">
              <a:lnSpc>
                <a:spcPct val="100000"/>
              </a:lnSpc>
              <a:spcBef>
                <a:spcPts val="0"/>
              </a:spcBef>
              <a:spcAft>
                <a:spcPts val="0"/>
              </a:spcAft>
              <a:buClr>
                <a:srgbClr val="FFFFFF"/>
              </a:buClr>
              <a:buSzPct val="100000"/>
              <a:buFont typeface="Arial"/>
              <a:buChar char="•"/>
            </a:pPr>
            <a:r>
              <a:rPr lang="en-US" sz="2000" b="1" i="0" u="none" strike="noStrike" cap="none" baseline="0" dirty="0" err="1">
                <a:solidFill>
                  <a:srgbClr val="FFFFFF"/>
                </a:solidFill>
                <a:latin typeface="Arial"/>
                <a:ea typeface="Arial"/>
                <a:cs typeface="Arial"/>
                <a:sym typeface="Arial"/>
              </a:rPr>
              <a:t>住在亚拿突城，位于耶路撒冷南北</a:t>
            </a:r>
            <a:r>
              <a:rPr lang="en-US" sz="2000" b="1" i="0" u="none" strike="noStrike" cap="none" baseline="0" dirty="0">
                <a:solidFill>
                  <a:srgbClr val="FFFFFF"/>
                </a:solidFill>
                <a:latin typeface="Arial"/>
                <a:ea typeface="Arial"/>
                <a:cs typeface="Arial"/>
                <a:sym typeface="Arial"/>
              </a:rPr>
              <a:t/>
            </a:r>
            <a:br>
              <a:rPr lang="en-US" sz="2000" b="1" i="0" u="none" strike="noStrike" cap="none" baseline="0" dirty="0">
                <a:solidFill>
                  <a:srgbClr val="FFFFFF"/>
                </a:solidFill>
                <a:latin typeface="Arial"/>
                <a:ea typeface="Arial"/>
                <a:cs typeface="Arial"/>
                <a:sym typeface="Arial"/>
              </a:rPr>
            </a:br>
            <a:r>
              <a:rPr lang="en-US" sz="2000" b="1" i="0" u="none" strike="noStrike" cap="none" baseline="0" dirty="0">
                <a:solidFill>
                  <a:srgbClr val="FFFFFF"/>
                </a:solidFill>
                <a:latin typeface="Arial"/>
                <a:ea typeface="Arial"/>
                <a:cs typeface="Arial"/>
                <a:sym typeface="Arial"/>
              </a:rPr>
              <a:t>3英里 (5公里)</a:t>
            </a:r>
          </a:p>
          <a:p>
            <a:pPr marL="266700" marR="0" lvl="0" indent="-139700" algn="l" rtl="0">
              <a:lnSpc>
                <a:spcPct val="100000"/>
              </a:lnSpc>
              <a:spcBef>
                <a:spcPts val="0"/>
              </a:spcBef>
              <a:spcAft>
                <a:spcPts val="0"/>
              </a:spcAft>
              <a:buClr>
                <a:schemeClr val="dk1"/>
              </a:buClr>
              <a:buFont typeface="Arial"/>
              <a:buNone/>
            </a:pPr>
            <a:endParaRPr sz="2000" b="1" i="0" u="none" strike="noStrike" cap="none" baseline="0" dirty="0">
              <a:solidFill>
                <a:srgbClr val="FFFFFF"/>
              </a:solidFill>
              <a:latin typeface="Arial"/>
              <a:ea typeface="Arial"/>
              <a:cs typeface="Arial"/>
              <a:sym typeface="Arial"/>
            </a:endParaRPr>
          </a:p>
          <a:p>
            <a:pPr marL="266700" marR="0" lvl="0" indent="-266700" algn="l" rtl="0">
              <a:lnSpc>
                <a:spcPct val="100000"/>
              </a:lnSpc>
              <a:spcBef>
                <a:spcPts val="0"/>
              </a:spcBef>
              <a:spcAft>
                <a:spcPts val="0"/>
              </a:spcAft>
              <a:buClr>
                <a:srgbClr val="FFFFFF"/>
              </a:buClr>
              <a:buSzPct val="100000"/>
              <a:buFont typeface="Arial"/>
              <a:buChar char="•"/>
            </a:pPr>
            <a:r>
              <a:rPr lang="en-US" sz="2000" b="1" i="0" u="none" strike="noStrike" cap="none" baseline="0" dirty="0">
                <a:solidFill>
                  <a:srgbClr val="FFFFFF"/>
                </a:solidFill>
                <a:latin typeface="Arial"/>
                <a:ea typeface="Arial"/>
                <a:cs typeface="Arial"/>
                <a:sym typeface="Arial"/>
              </a:rPr>
              <a:t>在20岁开始传道</a:t>
            </a:r>
          </a:p>
          <a:p>
            <a:pPr marL="266700" marR="0" lvl="0" indent="-266700" algn="l" rtl="0">
              <a:lnSpc>
                <a:spcPct val="100000"/>
              </a:lnSpc>
              <a:spcBef>
                <a:spcPts val="0"/>
              </a:spcBef>
              <a:spcAft>
                <a:spcPts val="0"/>
              </a:spcAft>
              <a:buClr>
                <a:schemeClr val="dk1"/>
              </a:buClr>
              <a:buFont typeface="Arial"/>
              <a:buNone/>
            </a:pPr>
            <a:endParaRPr sz="2000" b="1" i="0" u="none" strike="noStrike" cap="none" baseline="0" dirty="0">
              <a:solidFill>
                <a:srgbClr val="FFFFFF"/>
              </a:solidFill>
              <a:latin typeface="Arial"/>
              <a:ea typeface="Arial"/>
              <a:cs typeface="Arial"/>
              <a:sym typeface="Arial"/>
            </a:endParaRPr>
          </a:p>
          <a:p>
            <a:pPr marL="266700" marR="0" lvl="0" indent="-266700" algn="l" rtl="0">
              <a:lnSpc>
                <a:spcPct val="100000"/>
              </a:lnSpc>
              <a:spcBef>
                <a:spcPts val="0"/>
              </a:spcBef>
              <a:spcAft>
                <a:spcPts val="0"/>
              </a:spcAft>
              <a:buClr>
                <a:srgbClr val="FFFFFF"/>
              </a:buClr>
              <a:buSzPct val="100000"/>
              <a:buFont typeface="Arial"/>
              <a:buChar char="•"/>
            </a:pPr>
            <a:r>
              <a:rPr lang="en-US" sz="2000" b="1" i="0" u="none" strike="noStrike" cap="none" baseline="0" dirty="0" err="1">
                <a:solidFill>
                  <a:srgbClr val="FFFFFF"/>
                </a:solidFill>
                <a:latin typeface="Arial"/>
                <a:ea typeface="Arial"/>
                <a:cs typeface="Arial"/>
                <a:sym typeface="Arial"/>
              </a:rPr>
              <a:t>足够资金购买一块地</a:t>
            </a:r>
            <a:r>
              <a:rPr lang="en-US" sz="2000" b="1" i="0" u="none" strike="noStrike" cap="none" baseline="0" dirty="0">
                <a:solidFill>
                  <a:srgbClr val="FFFFFF"/>
                </a:solidFill>
                <a:latin typeface="Arial"/>
                <a:ea typeface="Arial"/>
                <a:cs typeface="Arial"/>
                <a:sym typeface="Arial"/>
              </a:rPr>
              <a:t> (耶 32)</a:t>
            </a:r>
          </a:p>
        </p:txBody>
      </p:sp>
      <p:pic>
        <p:nvPicPr>
          <p:cNvPr id="282" name="Shape 282"/>
          <p:cNvPicPr preferRelativeResize="0"/>
          <p:nvPr/>
        </p:nvPicPr>
        <p:blipFill rotWithShape="1">
          <a:blip r:embed="rId3">
            <a:alphaModFix/>
          </a:blip>
          <a:srcRect/>
          <a:stretch/>
        </p:blipFill>
        <p:spPr>
          <a:xfrm>
            <a:off x="3643312" y="684212"/>
            <a:ext cx="4572000" cy="5613399"/>
          </a:xfrm>
          <a:prstGeom prst="rect">
            <a:avLst/>
          </a:prstGeom>
          <a:noFill/>
          <a:ln>
            <a:noFill/>
          </a:ln>
        </p:spPr>
      </p:pic>
      <p:cxnSp>
        <p:nvCxnSpPr>
          <p:cNvPr id="283" name="Shape 283"/>
          <p:cNvCxnSpPr/>
          <p:nvPr/>
        </p:nvCxnSpPr>
        <p:spPr>
          <a:xfrm>
            <a:off x="2895599" y="3082925"/>
            <a:ext cx="3105148" cy="71436"/>
          </a:xfrm>
          <a:prstGeom prst="straightConnector1">
            <a:avLst/>
          </a:prstGeom>
          <a:noFill/>
          <a:ln w="28575" cap="flat" cmpd="sng">
            <a:solidFill>
              <a:schemeClr val="dk1"/>
            </a:solidFill>
            <a:prstDash val="solid"/>
            <a:miter/>
            <a:headEnd type="none" w="med" len="med"/>
            <a:tailEnd type="stealth" w="lg" len="lg"/>
          </a:ln>
        </p:spPr>
      </p:cxnSp>
      <p:cxnSp>
        <p:nvCxnSpPr>
          <p:cNvPr id="284" name="Shape 284"/>
          <p:cNvCxnSpPr/>
          <p:nvPr/>
        </p:nvCxnSpPr>
        <p:spPr>
          <a:xfrm>
            <a:off x="2136808" y="3511550"/>
            <a:ext cx="2935254" cy="1"/>
          </a:xfrm>
          <a:prstGeom prst="straightConnector1">
            <a:avLst/>
          </a:prstGeom>
          <a:noFill/>
          <a:ln w="28575" cap="flat" cmpd="sng">
            <a:solidFill>
              <a:schemeClr val="dk1"/>
            </a:solidFill>
            <a:prstDash val="solid"/>
            <a:miter/>
            <a:headEnd type="none" w="med" len="med"/>
            <a:tailEnd type="stealth" w="lg" len="lg"/>
          </a:ln>
        </p:spPr>
      </p:cxnSp>
      <p:sp>
        <p:nvSpPr>
          <p:cNvPr id="285" name="Shape 285"/>
          <p:cNvSpPr txBox="1"/>
          <p:nvPr/>
        </p:nvSpPr>
        <p:spPr>
          <a:xfrm>
            <a:off x="8358186" y="153986"/>
            <a:ext cx="698500" cy="461961"/>
          </a:xfrm>
          <a:prstGeom prst="rect">
            <a:avLst/>
          </a:prstGeom>
          <a:solidFill>
            <a:srgbClr val="FFFFFF"/>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485</a:t>
            </a:r>
          </a:p>
        </p:txBody>
      </p:sp>
      <p:sp>
        <p:nvSpPr>
          <p:cNvPr id="286" name="Shape 286"/>
          <p:cNvSpPr txBox="1">
            <a:spLocks noGrp="1"/>
          </p:cNvSpPr>
          <p:nvPr>
            <p:ph type="title"/>
          </p:nvPr>
        </p:nvSpPr>
        <p:spPr>
          <a:xfrm>
            <a:off x="152400" y="696912"/>
            <a:ext cx="2590800" cy="6857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lt1"/>
              </a:buClr>
              <a:buSzPct val="25000"/>
              <a:buFont typeface="Arial"/>
              <a:buNone/>
            </a:pPr>
            <a:r>
              <a:rPr lang="en-US" sz="2800" b="1" i="0" u="none" strike="noStrike" cap="none" baseline="0">
                <a:solidFill>
                  <a:schemeClr val="lt1"/>
                </a:solidFill>
                <a:latin typeface="Arial"/>
                <a:ea typeface="Arial"/>
                <a:cs typeface="Arial"/>
                <a:sym typeface="Arial"/>
              </a:rPr>
              <a:t>传记:</a:t>
            </a:r>
          </a:p>
        </p:txBody>
      </p:sp>
    </p:spTree>
  </p:cSld>
  <p:clrMapOvr>
    <a:masterClrMapping/>
  </p:clrMapOvr>
  <p:transition spd="slow">
    <p:cut/>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53055327"/>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fontAlgn="base" hangingPunct="1">
              <a:spcBef>
                <a:spcPct val="0"/>
              </a:spcBef>
              <a:spcAft>
                <a:spcPct val="0"/>
              </a:spcAft>
            </a:pPr>
            <a:r>
              <a:rPr lang="zh-CN" altLang="en-US" sz="4000" b="1" kern="1200">
                <a:solidFill>
                  <a:srgbClr val="FFFFFF"/>
                </a:solidFill>
                <a:latin typeface="Arial" charset="0"/>
                <a:ea typeface="SimSun" charset="0"/>
                <a:cs typeface="SimSun" charset="0"/>
              </a:rPr>
              <a:t>免费获取这讲解</a:t>
            </a:r>
            <a:r>
              <a:rPr lang="en-US" altLang="ja-JP" sz="4000" b="1" kern="1200">
                <a:solidFill>
                  <a:srgbClr val="FFFFFF"/>
                </a:solidFill>
                <a:latin typeface="Arial" charset="0"/>
                <a:cs typeface="Arial" charset="0"/>
              </a:rPr>
              <a:t>!</a:t>
            </a:r>
            <a:endParaRPr lang="en-US" sz="1400" b="1" kern="1200">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3600" b="1" kern="1200"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8583345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2889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a:solidFill>
                  <a:schemeClr val="dk1"/>
                </a:solidFill>
                <a:latin typeface="Arial"/>
                <a:ea typeface="Arial"/>
                <a:cs typeface="Arial"/>
                <a:sym typeface="Arial"/>
              </a:rPr>
              <a:t>作者</a:t>
            </a:r>
          </a:p>
        </p:txBody>
      </p:sp>
      <p:sp>
        <p:nvSpPr>
          <p:cNvPr id="292" name="Shape 292"/>
          <p:cNvSpPr txBox="1"/>
          <p:nvPr/>
        </p:nvSpPr>
        <p:spPr>
          <a:xfrm>
            <a:off x="8293100" y="147636"/>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475</a:t>
            </a:r>
          </a:p>
        </p:txBody>
      </p:sp>
      <p:graphicFrame>
        <p:nvGraphicFramePr>
          <p:cNvPr id="293" name="Shape 293"/>
          <p:cNvGraphicFramePr/>
          <p:nvPr>
            <p:extLst>
              <p:ext uri="{D42A27DB-BD31-4B8C-83A1-F6EECF244321}">
                <p14:modId xmlns:p14="http://schemas.microsoft.com/office/powerpoint/2010/main" val="2631404828"/>
              </p:ext>
            </p:extLst>
          </p:nvPr>
        </p:nvGraphicFramePr>
        <p:xfrm>
          <a:off x="444500" y="1227137"/>
          <a:ext cx="8547100" cy="5189525"/>
        </p:xfrm>
        <a:graphic>
          <a:graphicData uri="http://schemas.openxmlformats.org/drawingml/2006/table">
            <a:tbl>
              <a:tblPr>
                <a:noFill/>
                <a:tableStyleId>{BF2CC801-CCAC-4A65-97D2-FBE77DC487A6}</a:tableStyleId>
              </a:tblPr>
              <a:tblGrid>
                <a:gridCol w="1333034">
                  <a:extLst>
                    <a:ext uri="{9D8B030D-6E8A-4147-A177-3AD203B41FA5}">
                      <a16:colId xmlns="" xmlns:a16="http://schemas.microsoft.com/office/drawing/2014/main" val="20000"/>
                    </a:ext>
                  </a:extLst>
                </a:gridCol>
                <a:gridCol w="3450206">
                  <a:extLst>
                    <a:ext uri="{9D8B030D-6E8A-4147-A177-3AD203B41FA5}">
                      <a16:colId xmlns="" xmlns:a16="http://schemas.microsoft.com/office/drawing/2014/main" val="20001"/>
                    </a:ext>
                  </a:extLst>
                </a:gridCol>
                <a:gridCol w="3763860">
                  <a:extLst>
                    <a:ext uri="{9D8B030D-6E8A-4147-A177-3AD203B41FA5}">
                      <a16:colId xmlns="" xmlns:a16="http://schemas.microsoft.com/office/drawing/2014/main" val="20002"/>
                    </a:ext>
                  </a:extLst>
                </a:gridCol>
              </a:tblGrid>
              <a:tr h="495300">
                <a:tc>
                  <a:txBody>
                    <a:bodyPr/>
                    <a:lstStyle/>
                    <a:p>
                      <a:pPr marL="0" marR="0" lvl="0" indent="0" algn="l" rtl="0">
                        <a:spcBef>
                          <a:spcPts val="0"/>
                        </a:spcBef>
                        <a:buNone/>
                      </a:pPr>
                      <a:endParaRPr sz="1800" u="none" strike="noStrike" cap="none" baseline="0" dirty="0">
                        <a:solidFill>
                          <a:schemeClr val="dk1"/>
                        </a:solidFill>
                        <a:latin typeface="Georgia"/>
                        <a:ea typeface="Georgia"/>
                        <a:cs typeface="Georgia"/>
                        <a:sym typeface="Georgia"/>
                      </a:endParaRPr>
                    </a:p>
                  </a:txBody>
                  <a:tcPr marL="0" marR="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800000"/>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000" b="1" i="0" u="none" strike="noStrike" cap="none" baseline="0">
                          <a:solidFill>
                            <a:schemeClr val="dk1"/>
                          </a:solidFill>
                          <a:latin typeface="Arial"/>
                          <a:ea typeface="Arial"/>
                          <a:cs typeface="Arial"/>
                          <a:sym typeface="Arial"/>
                        </a:rPr>
                        <a:t>是，他是耶利米!</a:t>
                      </a:r>
                    </a:p>
                  </a:txBody>
                  <a:tcPr marL="0" marR="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2000" b="1" i="0" u="none" strike="noStrike" cap="none" baseline="0">
                          <a:solidFill>
                            <a:schemeClr val="dk1"/>
                          </a:solidFill>
                          <a:latin typeface="Arial"/>
                          <a:ea typeface="Arial"/>
                          <a:cs typeface="Arial"/>
                          <a:sym typeface="Arial"/>
                        </a:rPr>
                        <a:t>不，他不是耶利米!</a:t>
                      </a:r>
                    </a:p>
                  </a:txBody>
                  <a:tcPr marL="0" marR="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 xmlns:a16="http://schemas.microsoft.com/office/drawing/2014/main" val="10000"/>
                  </a:ext>
                </a:extLst>
              </a:tr>
              <a:tr h="3078150">
                <a:tc>
                  <a:txBody>
                    <a:bodyPr/>
                    <a:lstStyle/>
                    <a:p>
                      <a:pPr marL="0" marR="0" lvl="0" indent="0" algn="ctr" rtl="0">
                        <a:lnSpc>
                          <a:spcPct val="100000"/>
                        </a:lnSpc>
                        <a:spcBef>
                          <a:spcPts val="0"/>
                        </a:spcBef>
                        <a:spcAft>
                          <a:spcPts val="0"/>
                        </a:spcAft>
                        <a:buClr>
                          <a:schemeClr val="dk1"/>
                        </a:buClr>
                        <a:buFont typeface="Georgia"/>
                        <a:buNone/>
                      </a:pPr>
                      <a:endParaRPr sz="2000" b="1" i="0" u="none" strike="noStrike" cap="none" baseline="0">
                        <a:solidFill>
                          <a:schemeClr val="dk1"/>
                        </a:solidFill>
                        <a:latin typeface="Arial"/>
                        <a:ea typeface="Arial"/>
                        <a:cs typeface="Arial"/>
                        <a:sym typeface="Arial"/>
                      </a:endParaRPr>
                    </a:p>
                    <a:p>
                      <a:pPr marL="0" marR="0" lvl="0" indent="0" algn="ctr" rtl="0">
                        <a:lnSpc>
                          <a:spcPct val="100000"/>
                        </a:lnSpc>
                        <a:spcBef>
                          <a:spcPts val="400"/>
                        </a:spcBef>
                        <a:spcAft>
                          <a:spcPts val="0"/>
                        </a:spcAft>
                        <a:buClr>
                          <a:schemeClr val="dk1"/>
                        </a:buClr>
                        <a:buFont typeface="Georgia"/>
                        <a:buNone/>
                      </a:pPr>
                      <a:endParaRPr sz="2000" b="1" i="0" u="none" strike="noStrike" cap="none" baseline="0">
                        <a:solidFill>
                          <a:schemeClr val="dk1"/>
                        </a:solidFill>
                        <a:latin typeface="Arial"/>
                        <a:ea typeface="Arial"/>
                        <a:cs typeface="Arial"/>
                        <a:sym typeface="Arial"/>
                      </a:endParaRPr>
                    </a:p>
                    <a:p>
                      <a:pPr marL="0" marR="0" lvl="0" indent="0" algn="ctr" rtl="0">
                        <a:lnSpc>
                          <a:spcPct val="100000"/>
                        </a:lnSpc>
                        <a:spcBef>
                          <a:spcPts val="400"/>
                        </a:spcBef>
                        <a:spcAft>
                          <a:spcPts val="0"/>
                        </a:spcAft>
                        <a:buClr>
                          <a:schemeClr val="dk1"/>
                        </a:buClr>
                        <a:buFont typeface="Georgia"/>
                        <a:buNone/>
                      </a:pPr>
                      <a:endParaRPr sz="2000" b="1" i="0" u="none" strike="noStrike" cap="none" baseline="0">
                        <a:solidFill>
                          <a:schemeClr val="lt1"/>
                        </a:solidFill>
                        <a:latin typeface="Arial"/>
                        <a:ea typeface="Arial"/>
                        <a:cs typeface="Arial"/>
                        <a:sym typeface="Arial"/>
                      </a:endParaRPr>
                    </a:p>
                    <a:p>
                      <a:pPr marL="0" marR="0" lvl="0" indent="0" algn="ctr" rtl="0">
                        <a:lnSpc>
                          <a:spcPct val="100000"/>
                        </a:lnSpc>
                        <a:spcBef>
                          <a:spcPts val="400"/>
                        </a:spcBef>
                        <a:spcAft>
                          <a:spcPts val="0"/>
                        </a:spcAft>
                        <a:buClr>
                          <a:schemeClr val="lt1"/>
                        </a:buClr>
                        <a:buSzPct val="25000"/>
                        <a:buFont typeface="Arial"/>
                        <a:buNone/>
                      </a:pPr>
                      <a:r>
                        <a:rPr lang="en-US" sz="2000" b="1" i="0" u="none" strike="noStrike" cap="none" baseline="0">
                          <a:solidFill>
                            <a:schemeClr val="lt1"/>
                          </a:solidFill>
                          <a:latin typeface="Arial"/>
                          <a:ea typeface="Arial"/>
                          <a:cs typeface="Arial"/>
                          <a:sym typeface="Arial"/>
                        </a:rPr>
                        <a:t>External Evidence</a:t>
                      </a:r>
                    </a:p>
                  </a:txBody>
                  <a:tcPr marL="0" marR="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800000"/>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2000" b="1" i="0" u="none" strike="noStrike" cap="none" baseline="0">
                          <a:solidFill>
                            <a:schemeClr val="dk1"/>
                          </a:solidFill>
                          <a:latin typeface="Arial"/>
                          <a:ea typeface="Arial"/>
                          <a:cs typeface="Arial"/>
                          <a:sym typeface="Arial"/>
                        </a:rPr>
                        <a:t>1) 明确性: 但 9:2</a:t>
                      </a:r>
                    </a:p>
                    <a:p>
                      <a:pPr marL="0" marR="0" lvl="0" indent="0" algn="l" rtl="0">
                        <a:lnSpc>
                          <a:spcPct val="100000"/>
                        </a:lnSpc>
                        <a:spcBef>
                          <a:spcPts val="400"/>
                        </a:spcBef>
                        <a:spcAft>
                          <a:spcPts val="0"/>
                        </a:spcAft>
                        <a:buClr>
                          <a:schemeClr val="dk1"/>
                        </a:buClr>
                        <a:buSzPct val="25000"/>
                        <a:buFont typeface="Arial"/>
                        <a:buNone/>
                      </a:pPr>
                      <a:r>
                        <a:rPr lang="en-US" sz="2000" b="1" i="0" u="none" strike="noStrike" cap="none" baseline="0">
                          <a:solidFill>
                            <a:schemeClr val="dk1"/>
                          </a:solidFill>
                          <a:latin typeface="Arial"/>
                          <a:ea typeface="Arial"/>
                          <a:cs typeface="Arial"/>
                          <a:sym typeface="Arial"/>
                        </a:rPr>
                        <a:t>                 太 2:17-18</a:t>
                      </a:r>
                    </a:p>
                    <a:p>
                      <a:pPr marL="0" marR="0" lvl="0" indent="0" algn="l" rtl="0">
                        <a:lnSpc>
                          <a:spcPct val="100000"/>
                        </a:lnSpc>
                        <a:spcBef>
                          <a:spcPts val="400"/>
                        </a:spcBef>
                        <a:spcAft>
                          <a:spcPts val="0"/>
                        </a:spcAft>
                        <a:buClr>
                          <a:schemeClr val="dk1"/>
                        </a:buClr>
                        <a:buSzPct val="25000"/>
                        <a:buFont typeface="Arial"/>
                        <a:buNone/>
                      </a:pPr>
                      <a:r>
                        <a:rPr lang="en-US" sz="2000" b="1" i="0" u="none" strike="noStrike" cap="none" baseline="0">
                          <a:solidFill>
                            <a:schemeClr val="dk1"/>
                          </a:solidFill>
                          <a:latin typeface="Arial"/>
                          <a:ea typeface="Arial"/>
                          <a:cs typeface="Arial"/>
                          <a:sym typeface="Arial"/>
                        </a:rPr>
                        <a:t>2) 暗示性 太 21:13; </a:t>
                      </a:r>
                      <a:br>
                        <a:rPr lang="en-US" sz="2000" b="1" i="0" u="none" strike="noStrike" cap="none" baseline="0">
                          <a:solidFill>
                            <a:schemeClr val="dk1"/>
                          </a:solidFill>
                          <a:latin typeface="Arial"/>
                          <a:ea typeface="Arial"/>
                          <a:cs typeface="Arial"/>
                          <a:sym typeface="Arial"/>
                        </a:rPr>
                      </a:br>
                      <a:r>
                        <a:rPr lang="en-US" sz="2000" b="1" i="0" u="none" strike="noStrike" cap="none" baseline="0">
                          <a:solidFill>
                            <a:schemeClr val="dk1"/>
                          </a:solidFill>
                          <a:latin typeface="Arial"/>
                          <a:ea typeface="Arial"/>
                          <a:cs typeface="Arial"/>
                          <a:sym typeface="Arial"/>
                        </a:rPr>
                        <a:t>    可 11:17; 路 19:46,   </a:t>
                      </a:r>
                      <a:br>
                        <a:rPr lang="en-US" sz="2000" b="1" i="0" u="none" strike="noStrike" cap="none" baseline="0">
                          <a:solidFill>
                            <a:schemeClr val="dk1"/>
                          </a:solidFill>
                          <a:latin typeface="Arial"/>
                          <a:ea typeface="Arial"/>
                          <a:cs typeface="Arial"/>
                          <a:sym typeface="Arial"/>
                        </a:rPr>
                      </a:br>
                      <a:r>
                        <a:rPr lang="en-US" sz="2000" b="1" i="0" u="none" strike="noStrike" cap="none" baseline="0">
                          <a:solidFill>
                            <a:schemeClr val="dk1"/>
                          </a:solidFill>
                          <a:latin typeface="Arial"/>
                          <a:ea typeface="Arial"/>
                          <a:cs typeface="Arial"/>
                          <a:sym typeface="Arial"/>
                        </a:rPr>
                        <a:t>    罗 11:27 和 来 8:8-13</a:t>
                      </a:r>
                    </a:p>
                    <a:p>
                      <a:pPr marL="0" marR="0" lvl="0" indent="0" algn="l" rtl="0">
                        <a:lnSpc>
                          <a:spcPct val="100000"/>
                        </a:lnSpc>
                        <a:spcBef>
                          <a:spcPts val="400"/>
                        </a:spcBef>
                        <a:spcAft>
                          <a:spcPts val="0"/>
                        </a:spcAft>
                        <a:buClr>
                          <a:schemeClr val="dk1"/>
                        </a:buClr>
                        <a:buFont typeface="Georgia"/>
                        <a:buNone/>
                      </a:pPr>
                      <a:endParaRPr sz="2000" b="1" i="0" u="none" strike="noStrike" cap="none" baseline="0">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1" i="0" u="none" strike="noStrike" cap="none" baseline="0">
                          <a:solidFill>
                            <a:schemeClr val="dk1"/>
                          </a:solidFill>
                          <a:latin typeface="Arial"/>
                          <a:ea typeface="Arial"/>
                          <a:cs typeface="Arial"/>
                          <a:sym typeface="Arial"/>
                        </a:rPr>
                        <a:t>3) The Talmud, Josephus, </a:t>
                      </a:r>
                      <a:br>
                        <a:rPr lang="en-US" sz="2000" b="1" i="0" u="none" strike="noStrike" cap="none" baseline="0">
                          <a:solidFill>
                            <a:schemeClr val="dk1"/>
                          </a:solidFill>
                          <a:latin typeface="Arial"/>
                          <a:ea typeface="Arial"/>
                          <a:cs typeface="Arial"/>
                          <a:sym typeface="Arial"/>
                        </a:rPr>
                      </a:br>
                      <a:r>
                        <a:rPr lang="en-US" sz="2000" b="1" i="0" u="none" strike="noStrike" cap="none" baseline="0">
                          <a:solidFill>
                            <a:schemeClr val="dk1"/>
                          </a:solidFill>
                          <a:latin typeface="Arial"/>
                          <a:ea typeface="Arial"/>
                          <a:cs typeface="Arial"/>
                          <a:sym typeface="Arial"/>
                        </a:rPr>
                        <a:t>    and Ecclesiasticus</a:t>
                      </a:r>
                    </a:p>
                  </a:txBody>
                  <a:tcPr marL="0" marR="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2000" b="1" i="0" u="none" strike="noStrike" cap="none" baseline="0" dirty="0">
                          <a:solidFill>
                            <a:schemeClr val="dk1"/>
                          </a:solidFill>
                          <a:latin typeface="Arial"/>
                          <a:ea typeface="Arial"/>
                          <a:cs typeface="Arial"/>
                          <a:sym typeface="Arial"/>
                        </a:rPr>
                        <a:t>第52章 </a:t>
                      </a:r>
                      <a:r>
                        <a:rPr lang="en-US" sz="2000" b="1" i="0" u="none" strike="noStrike" cap="none" baseline="0" dirty="0" err="1">
                          <a:solidFill>
                            <a:schemeClr val="dk1"/>
                          </a:solidFill>
                          <a:latin typeface="Arial"/>
                          <a:ea typeface="Arial"/>
                          <a:cs typeface="Arial"/>
                          <a:sym typeface="Arial"/>
                        </a:rPr>
                        <a:t>十分相同于列王记下</a:t>
                      </a:r>
                      <a:r>
                        <a:rPr lang="en-US" sz="2000" b="1" i="0" u="none" strike="noStrike" cap="none" baseline="0" dirty="0">
                          <a:solidFill>
                            <a:schemeClr val="dk1"/>
                          </a:solidFill>
                          <a:latin typeface="Arial"/>
                          <a:ea typeface="Arial"/>
                          <a:cs typeface="Arial"/>
                          <a:sym typeface="Arial"/>
                        </a:rPr>
                        <a:t> 24:18–25:30</a:t>
                      </a:r>
                    </a:p>
                    <a:p>
                      <a:pPr marL="0" marR="0" lvl="0" indent="0" algn="l" rtl="0">
                        <a:lnSpc>
                          <a:spcPct val="100000"/>
                        </a:lnSpc>
                        <a:spcBef>
                          <a:spcPts val="400"/>
                        </a:spcBef>
                        <a:spcAft>
                          <a:spcPts val="0"/>
                        </a:spcAft>
                        <a:buClr>
                          <a:schemeClr val="dk1"/>
                        </a:buClr>
                        <a:buFont typeface="Georgia"/>
                        <a:buNone/>
                      </a:pPr>
                      <a:endParaRPr sz="2000" b="1" i="0" u="none" strike="noStrike" cap="none" baseline="0" dirty="0">
                        <a:solidFill>
                          <a:schemeClr val="dk1"/>
                        </a:solidFill>
                        <a:latin typeface="Arial"/>
                        <a:ea typeface="Arial"/>
                        <a:cs typeface="Arial"/>
                        <a:sym typeface="Arial"/>
                      </a:endParaRPr>
                    </a:p>
                    <a:p>
                      <a:pPr marL="0" marR="0" lvl="0" indent="0" algn="l" rtl="0">
                        <a:lnSpc>
                          <a:spcPct val="100000"/>
                        </a:lnSpc>
                        <a:spcBef>
                          <a:spcPts val="400"/>
                        </a:spcBef>
                        <a:spcAft>
                          <a:spcPts val="0"/>
                        </a:spcAft>
                        <a:buClr>
                          <a:schemeClr val="dk1"/>
                        </a:buClr>
                        <a:buSzPct val="25000"/>
                        <a:buFont typeface="Arial"/>
                        <a:buNone/>
                      </a:pPr>
                      <a:r>
                        <a:rPr lang="en-US" sz="2000" b="1" i="0" u="none" strike="noStrike" cap="none" baseline="0" dirty="0">
                          <a:solidFill>
                            <a:schemeClr val="dk1"/>
                          </a:solidFill>
                          <a:latin typeface="Arial"/>
                          <a:ea typeface="Arial"/>
                          <a:cs typeface="Arial"/>
                          <a:sym typeface="Arial"/>
                        </a:rPr>
                        <a:t>很有可能第52章是与列王记下是同一个作者在圣灵的指导下写的</a:t>
                      </a:r>
                    </a:p>
                    <a:p>
                      <a:pPr marL="0" marR="0" lvl="0" indent="0" algn="l" rtl="0">
                        <a:spcBef>
                          <a:spcPts val="0"/>
                        </a:spcBef>
                        <a:buNone/>
                      </a:pPr>
                      <a:endParaRPr sz="2000" b="1" i="0" u="none" strike="noStrike" cap="none" baseline="0" dirty="0">
                        <a:solidFill>
                          <a:schemeClr val="dk1"/>
                        </a:solidFill>
                        <a:latin typeface="Arial"/>
                        <a:ea typeface="Arial"/>
                        <a:cs typeface="Arial"/>
                        <a:sym typeface="Arial"/>
                      </a:endParaRPr>
                    </a:p>
                  </a:txBody>
                  <a:tcPr marL="0" marR="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 xmlns:a16="http://schemas.microsoft.com/office/drawing/2014/main" val="10001"/>
                  </a:ext>
                </a:extLst>
              </a:tr>
              <a:tr h="1616075">
                <a:tc>
                  <a:txBody>
                    <a:bodyPr/>
                    <a:lstStyle/>
                    <a:p>
                      <a:pPr marL="0" marR="0" lvl="0" indent="0" algn="ctr" rtl="0">
                        <a:lnSpc>
                          <a:spcPct val="100000"/>
                        </a:lnSpc>
                        <a:spcBef>
                          <a:spcPts val="0"/>
                        </a:spcBef>
                        <a:spcAft>
                          <a:spcPts val="0"/>
                        </a:spcAft>
                        <a:buClr>
                          <a:schemeClr val="dk1"/>
                        </a:buClr>
                        <a:buFont typeface="Georgia"/>
                        <a:buNone/>
                      </a:pPr>
                      <a:endParaRPr sz="2000" b="1" i="0" u="none" strike="noStrike" cap="none" baseline="0">
                        <a:solidFill>
                          <a:schemeClr val="dk1"/>
                        </a:solidFill>
                        <a:latin typeface="Arial"/>
                        <a:ea typeface="Arial"/>
                        <a:cs typeface="Arial"/>
                        <a:sym typeface="Arial"/>
                      </a:endParaRPr>
                    </a:p>
                    <a:p>
                      <a:pPr marL="0" marR="0" lvl="0" indent="0" algn="ctr" rtl="0">
                        <a:lnSpc>
                          <a:spcPct val="100000"/>
                        </a:lnSpc>
                        <a:spcBef>
                          <a:spcPts val="400"/>
                        </a:spcBef>
                        <a:spcAft>
                          <a:spcPts val="0"/>
                        </a:spcAft>
                        <a:buClr>
                          <a:schemeClr val="lt1"/>
                        </a:buClr>
                        <a:buSzPct val="25000"/>
                        <a:buFont typeface="Arial"/>
                        <a:buNone/>
                      </a:pPr>
                      <a:r>
                        <a:rPr lang="en-US" sz="2000" b="1" i="0" u="none" strike="noStrike" cap="none" baseline="0">
                          <a:solidFill>
                            <a:schemeClr val="lt1"/>
                          </a:solidFill>
                          <a:latin typeface="Arial"/>
                          <a:ea typeface="Arial"/>
                          <a:cs typeface="Arial"/>
                          <a:sym typeface="Arial"/>
                        </a:rPr>
                        <a:t>Internal Evidence</a:t>
                      </a:r>
                    </a:p>
                  </a:txBody>
                  <a:tcPr marL="0" marR="0" marT="45725" marB="45725">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800000"/>
                    </a:solidFill>
                  </a:tcPr>
                </a:tc>
                <a:tc>
                  <a:txBody>
                    <a:bodyPr/>
                    <a:lstStyle/>
                    <a:p>
                      <a:pPr marL="0" marR="0" lvl="0" indent="0" algn="l" rtl="0">
                        <a:lnSpc>
                          <a:spcPct val="100000"/>
                        </a:lnSpc>
                        <a:spcBef>
                          <a:spcPts val="0"/>
                        </a:spcBef>
                        <a:spcAft>
                          <a:spcPts val="0"/>
                        </a:spcAft>
                        <a:buClr>
                          <a:schemeClr val="dk1"/>
                        </a:buClr>
                        <a:buSzPct val="25000"/>
                        <a:buFont typeface="Arial"/>
                        <a:buNone/>
                      </a:pPr>
                      <a:r>
                        <a:rPr lang="en-US" sz="2000" b="1" i="0" u="none" strike="noStrike" cap="none" baseline="0">
                          <a:solidFill>
                            <a:schemeClr val="dk1"/>
                          </a:solidFill>
                          <a:latin typeface="Arial"/>
                          <a:ea typeface="Arial"/>
                          <a:cs typeface="Arial"/>
                          <a:sym typeface="Arial"/>
                        </a:rPr>
                        <a:t>耶 1:1, 11, 23; 29:27; 32:7-9. 耶利米在整个自我介绍很清楚的表明自己的身份</a:t>
                      </a:r>
                    </a:p>
                  </a:txBody>
                  <a:tcPr marL="0" marR="0" marT="45725" marB="45725">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ct val="25000"/>
                        <a:buFont typeface="Arial"/>
                        <a:buNone/>
                      </a:pPr>
                      <a:r>
                        <a:rPr lang="en-US" sz="2000" b="1" i="0" u="none" strike="noStrike" cap="none" baseline="0" dirty="0">
                          <a:solidFill>
                            <a:schemeClr val="dk1"/>
                          </a:solidFill>
                          <a:latin typeface="Arial"/>
                          <a:ea typeface="Arial"/>
                          <a:cs typeface="Arial"/>
                          <a:sym typeface="Arial"/>
                        </a:rPr>
                        <a:t>51:64 说 “</a:t>
                      </a:r>
                      <a:r>
                        <a:rPr lang="en-US" sz="2000" b="1" i="0" u="none" strike="noStrike" cap="none" baseline="0" dirty="0" err="1">
                          <a:solidFill>
                            <a:schemeClr val="dk1"/>
                          </a:solidFill>
                          <a:latin typeface="Arial"/>
                          <a:ea typeface="Arial"/>
                          <a:cs typeface="Arial"/>
                          <a:sym typeface="Arial"/>
                        </a:rPr>
                        <a:t>耶利米的话到此为止</a:t>
                      </a:r>
                      <a:r>
                        <a:rPr lang="en-US" sz="2000" b="1" i="0" u="none" strike="noStrike" cap="none" baseline="0" dirty="0">
                          <a:solidFill>
                            <a:schemeClr val="dk1"/>
                          </a:solidFill>
                          <a:latin typeface="Arial"/>
                          <a:ea typeface="Arial"/>
                          <a:cs typeface="Arial"/>
                          <a:sym typeface="Arial"/>
                        </a:rPr>
                        <a:t>。"</a:t>
                      </a:r>
                    </a:p>
                  </a:txBody>
                  <a:tcPr marL="0" marR="0" marT="45725" marB="45725">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pic>
        <p:nvPicPr>
          <p:cNvPr id="294" name="Shape 294"/>
          <p:cNvPicPr preferRelativeResize="0"/>
          <p:nvPr/>
        </p:nvPicPr>
        <p:blipFill rotWithShape="1">
          <a:blip r:embed="rId3">
            <a:alphaModFix/>
          </a:blip>
          <a:srcRect/>
          <a:stretch/>
        </p:blipFill>
        <p:spPr>
          <a:xfrm>
            <a:off x="5845175" y="428625"/>
            <a:ext cx="571500" cy="569912"/>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a:solidFill>
                  <a:schemeClr val="dk1"/>
                </a:solidFill>
                <a:latin typeface="Arial"/>
                <a:ea typeface="Arial"/>
                <a:cs typeface="Arial"/>
                <a:sym typeface="Arial"/>
              </a:rPr>
              <a:t>先知书的排列</a:t>
            </a:r>
          </a:p>
        </p:txBody>
      </p:sp>
      <p:pic>
        <p:nvPicPr>
          <p:cNvPr id="300" name="Shape 300"/>
          <p:cNvPicPr preferRelativeResize="0"/>
          <p:nvPr/>
        </p:nvPicPr>
        <p:blipFill rotWithShape="1">
          <a:blip r:embed="rId3">
            <a:alphaModFix/>
          </a:blip>
          <a:srcRect t="11338" b="630"/>
          <a:stretch/>
        </p:blipFill>
        <p:spPr>
          <a:xfrm>
            <a:off x="133029" y="1251418"/>
            <a:ext cx="8358186" cy="4846636"/>
          </a:xfrm>
          <a:prstGeom prst="rect">
            <a:avLst/>
          </a:prstGeom>
          <a:noFill/>
          <a:ln>
            <a:noFill/>
          </a:ln>
        </p:spPr>
      </p:pic>
      <p:sp>
        <p:nvSpPr>
          <p:cNvPr id="301" name="Shape 301"/>
          <p:cNvSpPr txBox="1"/>
          <p:nvPr/>
        </p:nvSpPr>
        <p:spPr>
          <a:xfrm>
            <a:off x="8362950" y="130175"/>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445</a:t>
            </a:r>
          </a:p>
        </p:txBody>
      </p:sp>
      <p:sp>
        <p:nvSpPr>
          <p:cNvPr id="2" name="TextBox 1"/>
          <p:cNvSpPr txBox="1"/>
          <p:nvPr/>
        </p:nvSpPr>
        <p:spPr>
          <a:xfrm>
            <a:off x="161508" y="2723948"/>
            <a:ext cx="400110" cy="715611"/>
          </a:xfrm>
          <a:prstGeom prst="rect">
            <a:avLst/>
          </a:prstGeom>
          <a:solidFill>
            <a:schemeClr val="bg1"/>
          </a:solidFill>
        </p:spPr>
        <p:txBody>
          <a:bodyPr vert="eaVert" wrap="square" rtlCol="0">
            <a:spAutoFit/>
          </a:bodyPr>
          <a:lstStyle/>
          <a:p>
            <a:r>
              <a:rPr lang="zh-CN" altLang="en-US" sz="1200" dirty="0"/>
              <a:t>扫罗</a:t>
            </a:r>
            <a:endParaRPr lang="en-SG" sz="1200" dirty="0"/>
          </a:p>
        </p:txBody>
      </p:sp>
      <p:sp>
        <p:nvSpPr>
          <p:cNvPr id="6" name="TextBox 5"/>
          <p:cNvSpPr txBox="1"/>
          <p:nvPr/>
        </p:nvSpPr>
        <p:spPr>
          <a:xfrm>
            <a:off x="847420" y="2281187"/>
            <a:ext cx="369332" cy="1158371"/>
          </a:xfrm>
          <a:prstGeom prst="rect">
            <a:avLst/>
          </a:prstGeom>
          <a:solidFill>
            <a:schemeClr val="bg1"/>
          </a:solidFill>
        </p:spPr>
        <p:txBody>
          <a:bodyPr vert="eaVert" wrap="square" rtlCol="0">
            <a:spAutoFit/>
          </a:bodyPr>
          <a:lstStyle/>
          <a:p>
            <a:r>
              <a:rPr lang="zh-CN" altLang="en-US" sz="1200" dirty="0"/>
              <a:t>          所罗门</a:t>
            </a:r>
            <a:endParaRPr lang="en-SG" sz="1200" dirty="0"/>
          </a:p>
        </p:txBody>
      </p:sp>
      <p:sp>
        <p:nvSpPr>
          <p:cNvPr id="7" name="TextBox 6"/>
          <p:cNvSpPr txBox="1"/>
          <p:nvPr/>
        </p:nvSpPr>
        <p:spPr>
          <a:xfrm>
            <a:off x="592396" y="2598821"/>
            <a:ext cx="369332" cy="840737"/>
          </a:xfrm>
          <a:prstGeom prst="rect">
            <a:avLst/>
          </a:prstGeom>
          <a:solidFill>
            <a:schemeClr val="bg1"/>
          </a:solidFill>
        </p:spPr>
        <p:txBody>
          <a:bodyPr vert="eaVert" wrap="square" rtlCol="0">
            <a:spAutoFit/>
          </a:bodyPr>
          <a:lstStyle/>
          <a:p>
            <a:r>
              <a:rPr lang="zh-CN" altLang="en-US" sz="1200" dirty="0"/>
              <a:t>   大卫</a:t>
            </a:r>
            <a:endParaRPr lang="en-SG" sz="1200" dirty="0"/>
          </a:p>
        </p:txBody>
      </p:sp>
      <p:sp>
        <p:nvSpPr>
          <p:cNvPr id="4" name="TextBox 3"/>
          <p:cNvSpPr txBox="1"/>
          <p:nvPr/>
        </p:nvSpPr>
        <p:spPr>
          <a:xfrm>
            <a:off x="3758670" y="1675026"/>
            <a:ext cx="755578" cy="307777"/>
          </a:xfrm>
          <a:prstGeom prst="rect">
            <a:avLst/>
          </a:prstGeom>
          <a:noFill/>
        </p:spPr>
        <p:txBody>
          <a:bodyPr wrap="square" rtlCol="0">
            <a:spAutoFit/>
          </a:bodyPr>
          <a:lstStyle/>
          <a:p>
            <a:pPr algn="ctr"/>
            <a:r>
              <a:rPr lang="zh-CN" altLang="en-US" dirty="0"/>
              <a:t>被掳前</a:t>
            </a:r>
            <a:endParaRPr lang="en-SG" dirty="0"/>
          </a:p>
        </p:txBody>
      </p:sp>
      <p:sp>
        <p:nvSpPr>
          <p:cNvPr id="10" name="TextBox 9"/>
          <p:cNvSpPr txBox="1"/>
          <p:nvPr/>
        </p:nvSpPr>
        <p:spPr>
          <a:xfrm>
            <a:off x="4844721" y="1646379"/>
            <a:ext cx="755578" cy="307777"/>
          </a:xfrm>
          <a:prstGeom prst="rect">
            <a:avLst/>
          </a:prstGeom>
          <a:noFill/>
        </p:spPr>
        <p:txBody>
          <a:bodyPr wrap="square" rtlCol="0">
            <a:spAutoFit/>
          </a:bodyPr>
          <a:lstStyle/>
          <a:p>
            <a:pPr algn="ctr"/>
            <a:r>
              <a:rPr lang="zh-CN" altLang="en-US" dirty="0"/>
              <a:t>被掳期</a:t>
            </a:r>
            <a:endParaRPr lang="en-SG" dirty="0"/>
          </a:p>
        </p:txBody>
      </p:sp>
      <p:sp>
        <p:nvSpPr>
          <p:cNvPr id="11" name="TextBox 10"/>
          <p:cNvSpPr txBox="1"/>
          <p:nvPr/>
        </p:nvSpPr>
        <p:spPr>
          <a:xfrm>
            <a:off x="7038737" y="1367479"/>
            <a:ext cx="755578" cy="307777"/>
          </a:xfrm>
          <a:prstGeom prst="rect">
            <a:avLst/>
          </a:prstGeom>
          <a:noFill/>
        </p:spPr>
        <p:txBody>
          <a:bodyPr wrap="square" rtlCol="0">
            <a:spAutoFit/>
          </a:bodyPr>
          <a:lstStyle/>
          <a:p>
            <a:pPr algn="ctr"/>
            <a:r>
              <a:rPr lang="zh-CN" altLang="en-US" dirty="0"/>
              <a:t>归回后</a:t>
            </a:r>
            <a:endParaRPr lang="en-SG" dirty="0"/>
          </a:p>
        </p:txBody>
      </p:sp>
      <p:sp>
        <p:nvSpPr>
          <p:cNvPr id="12" name="TextBox 11"/>
          <p:cNvSpPr txBox="1"/>
          <p:nvPr/>
        </p:nvSpPr>
        <p:spPr>
          <a:xfrm>
            <a:off x="5120640" y="3101231"/>
            <a:ext cx="1506487" cy="307777"/>
          </a:xfrm>
          <a:prstGeom prst="rect">
            <a:avLst/>
          </a:prstGeom>
          <a:noFill/>
        </p:spPr>
        <p:txBody>
          <a:bodyPr wrap="square" rtlCol="0">
            <a:spAutoFit/>
          </a:bodyPr>
          <a:lstStyle/>
          <a:p>
            <a:pPr algn="ctr"/>
            <a:r>
              <a:rPr lang="zh-CN" altLang="en-US" dirty="0"/>
              <a:t>被放逐的犹太人</a:t>
            </a:r>
            <a:endParaRPr lang="en-SG" dirty="0"/>
          </a:p>
        </p:txBody>
      </p:sp>
      <p:sp>
        <p:nvSpPr>
          <p:cNvPr id="13" name="TextBox 12"/>
          <p:cNvSpPr txBox="1"/>
          <p:nvPr/>
        </p:nvSpPr>
        <p:spPr>
          <a:xfrm>
            <a:off x="6627127" y="3002293"/>
            <a:ext cx="1836448" cy="307777"/>
          </a:xfrm>
          <a:prstGeom prst="rect">
            <a:avLst/>
          </a:prstGeom>
          <a:noFill/>
        </p:spPr>
        <p:txBody>
          <a:bodyPr wrap="square" rtlCol="0">
            <a:spAutoFit/>
          </a:bodyPr>
          <a:lstStyle/>
          <a:p>
            <a:pPr algn="ctr"/>
            <a:r>
              <a:rPr lang="zh-CN" altLang="en-US" dirty="0"/>
              <a:t>在耶路撒冷的犹太人</a:t>
            </a:r>
            <a:endParaRPr lang="en-SG" dirty="0"/>
          </a:p>
        </p:txBody>
      </p:sp>
      <p:sp>
        <p:nvSpPr>
          <p:cNvPr id="14" name="TextBox 13"/>
          <p:cNvSpPr txBox="1"/>
          <p:nvPr/>
        </p:nvSpPr>
        <p:spPr>
          <a:xfrm>
            <a:off x="3677916" y="3645974"/>
            <a:ext cx="755578" cy="307777"/>
          </a:xfrm>
          <a:prstGeom prst="rect">
            <a:avLst/>
          </a:prstGeom>
          <a:noFill/>
        </p:spPr>
        <p:txBody>
          <a:bodyPr wrap="square" rtlCol="0">
            <a:spAutoFit/>
          </a:bodyPr>
          <a:lstStyle/>
          <a:p>
            <a:pPr algn="ctr"/>
            <a:r>
              <a:rPr lang="zh-CN" altLang="en-US" dirty="0"/>
              <a:t>以东</a:t>
            </a:r>
            <a:endParaRPr lang="en-SG" dirty="0"/>
          </a:p>
        </p:txBody>
      </p:sp>
      <p:sp>
        <p:nvSpPr>
          <p:cNvPr id="15" name="TextBox 14"/>
          <p:cNvSpPr txBox="1"/>
          <p:nvPr/>
        </p:nvSpPr>
        <p:spPr>
          <a:xfrm>
            <a:off x="1888457" y="3255119"/>
            <a:ext cx="755578" cy="307777"/>
          </a:xfrm>
          <a:prstGeom prst="rect">
            <a:avLst/>
          </a:prstGeom>
          <a:noFill/>
        </p:spPr>
        <p:txBody>
          <a:bodyPr wrap="square" rtlCol="0">
            <a:spAutoFit/>
          </a:bodyPr>
          <a:lstStyle/>
          <a:p>
            <a:pPr algn="ctr"/>
            <a:r>
              <a:rPr lang="zh-CN" altLang="en-US" dirty="0"/>
              <a:t>犹大</a:t>
            </a:r>
            <a:endParaRPr lang="en-SG" dirty="0"/>
          </a:p>
        </p:txBody>
      </p:sp>
      <p:sp>
        <p:nvSpPr>
          <p:cNvPr id="16" name="TextBox 15"/>
          <p:cNvSpPr txBox="1"/>
          <p:nvPr/>
        </p:nvSpPr>
        <p:spPr>
          <a:xfrm>
            <a:off x="1931143" y="2089869"/>
            <a:ext cx="755578" cy="307777"/>
          </a:xfrm>
          <a:prstGeom prst="rect">
            <a:avLst/>
          </a:prstGeom>
          <a:noFill/>
        </p:spPr>
        <p:txBody>
          <a:bodyPr wrap="square" rtlCol="0">
            <a:spAutoFit/>
          </a:bodyPr>
          <a:lstStyle/>
          <a:p>
            <a:pPr algn="ctr"/>
            <a:r>
              <a:rPr lang="zh-CN" altLang="en-US" dirty="0"/>
              <a:t>以色列</a:t>
            </a:r>
            <a:endParaRPr lang="en-SG" dirty="0"/>
          </a:p>
        </p:txBody>
      </p:sp>
      <p:sp>
        <p:nvSpPr>
          <p:cNvPr id="17" name="TextBox 16"/>
          <p:cNvSpPr txBox="1"/>
          <p:nvPr/>
        </p:nvSpPr>
        <p:spPr>
          <a:xfrm>
            <a:off x="3677916" y="2098120"/>
            <a:ext cx="755578" cy="307777"/>
          </a:xfrm>
          <a:prstGeom prst="rect">
            <a:avLst/>
          </a:prstGeom>
          <a:noFill/>
        </p:spPr>
        <p:txBody>
          <a:bodyPr wrap="square" rtlCol="0">
            <a:spAutoFit/>
          </a:bodyPr>
          <a:lstStyle/>
          <a:p>
            <a:pPr algn="ctr"/>
            <a:r>
              <a:rPr lang="zh-CN" altLang="en-US" dirty="0"/>
              <a:t>亚述</a:t>
            </a:r>
            <a:endParaRPr lang="en-SG" dirty="0"/>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6"/>
        <p:cNvGrpSpPr/>
        <p:nvPr/>
      </p:nvGrpSpPr>
      <p:grpSpPr>
        <a:xfrm>
          <a:off x="0" y="0"/>
          <a:ext cx="0" cy="0"/>
          <a:chOff x="0" y="0"/>
          <a:chExt cx="0" cy="0"/>
        </a:xfrm>
      </p:grpSpPr>
      <p:sp>
        <p:nvSpPr>
          <p:cNvPr id="327" name="Shape 327"/>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a:solidFill>
                  <a:schemeClr val="dk1"/>
                </a:solidFill>
                <a:latin typeface="Arial"/>
                <a:ea typeface="Arial"/>
                <a:cs typeface="Arial"/>
                <a:sym typeface="Arial"/>
              </a:rPr>
              <a:t>耶利米在先知中的排列</a:t>
            </a:r>
          </a:p>
        </p:txBody>
      </p:sp>
      <p:pic>
        <p:nvPicPr>
          <p:cNvPr id="328" name="Shape 328"/>
          <p:cNvPicPr preferRelativeResize="0"/>
          <p:nvPr/>
        </p:nvPicPr>
        <p:blipFill rotWithShape="1">
          <a:blip r:embed="rId3">
            <a:alphaModFix/>
          </a:blip>
          <a:srcRect/>
          <a:stretch/>
        </p:blipFill>
        <p:spPr>
          <a:xfrm>
            <a:off x="5000625" y="1643061"/>
            <a:ext cx="3429000" cy="4572000"/>
          </a:xfrm>
          <a:prstGeom prst="rect">
            <a:avLst/>
          </a:prstGeom>
          <a:noFill/>
          <a:ln>
            <a:noFill/>
          </a:ln>
        </p:spPr>
      </p:pic>
      <p:sp>
        <p:nvSpPr>
          <p:cNvPr id="329" name="Shape 329"/>
          <p:cNvSpPr txBox="1"/>
          <p:nvPr/>
        </p:nvSpPr>
        <p:spPr>
          <a:xfrm>
            <a:off x="8305800" y="223837"/>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344</a:t>
            </a:r>
          </a:p>
        </p:txBody>
      </p:sp>
      <p:sp>
        <p:nvSpPr>
          <p:cNvPr id="330" name="Shape 330"/>
          <p:cNvSpPr txBox="1"/>
          <p:nvPr/>
        </p:nvSpPr>
        <p:spPr>
          <a:xfrm>
            <a:off x="76200" y="1447800"/>
            <a:ext cx="4648199" cy="4953000"/>
          </a:xfrm>
          <a:prstGeom prst="rect">
            <a:avLst/>
          </a:prstGeom>
          <a:noFill/>
          <a:ln>
            <a:noFill/>
          </a:ln>
        </p:spPr>
        <p:txBody>
          <a:bodyPr lIns="91425" tIns="45700" rIns="91425" bIns="45700" anchor="t" anchorCtr="0">
            <a:noAutofit/>
          </a:bodyPr>
          <a:lstStyle/>
          <a:p>
            <a:pPr marL="273050" marR="0" lvl="0" indent="-273050" algn="ctr" rtl="0">
              <a:lnSpc>
                <a:spcPct val="100000"/>
              </a:lnSpc>
              <a:spcBef>
                <a:spcPts val="0"/>
              </a:spcBef>
              <a:spcAft>
                <a:spcPts val="0"/>
              </a:spcAft>
              <a:buClr>
                <a:srgbClr val="000000"/>
              </a:buClr>
              <a:buSzPct val="25000"/>
              <a:buFont typeface="Arial"/>
              <a:buNone/>
            </a:pPr>
            <a:r>
              <a:rPr lang="en-US" sz="2000" b="1" i="0" u="none" strike="noStrike" cap="none" baseline="0" dirty="0" err="1">
                <a:solidFill>
                  <a:srgbClr val="000000"/>
                </a:solidFill>
                <a:latin typeface="Arial"/>
                <a:ea typeface="Arial"/>
                <a:cs typeface="Arial"/>
                <a:sym typeface="Arial"/>
              </a:rPr>
              <a:t>俄巴底亚</a:t>
            </a:r>
            <a:r>
              <a:rPr lang="en-US" sz="2000" b="1" i="0" u="none" strike="noStrike" cap="none" baseline="0" dirty="0">
                <a:solidFill>
                  <a:srgbClr val="000000"/>
                </a:solidFill>
                <a:latin typeface="Arial"/>
                <a:ea typeface="Arial"/>
                <a:cs typeface="Arial"/>
                <a:sym typeface="Arial"/>
              </a:rPr>
              <a:t> – </a:t>
            </a:r>
            <a:r>
              <a:rPr lang="en-US" sz="2000" b="1" i="0" u="none" strike="noStrike" cap="none" baseline="0" dirty="0" err="1">
                <a:solidFill>
                  <a:srgbClr val="000000"/>
                </a:solidFill>
                <a:latin typeface="Arial"/>
                <a:ea typeface="Arial"/>
                <a:cs typeface="Arial"/>
                <a:sym typeface="Arial"/>
              </a:rPr>
              <a:t>以东</a:t>
            </a:r>
            <a:r>
              <a:rPr lang="en-US" sz="2000" b="1" i="0" u="none" strike="noStrike" cap="none" baseline="0" dirty="0">
                <a:solidFill>
                  <a:srgbClr val="000000"/>
                </a:solidFill>
                <a:latin typeface="Arial"/>
                <a:ea typeface="Arial"/>
                <a:cs typeface="Arial"/>
                <a:sym typeface="Arial"/>
              </a:rPr>
              <a:t> </a:t>
            </a:r>
          </a:p>
          <a:p>
            <a:pPr marL="273050" marR="0" lvl="0" indent="-273050" algn="ctr" rtl="0">
              <a:lnSpc>
                <a:spcPct val="100000"/>
              </a:lnSpc>
              <a:spcBef>
                <a:spcPts val="400"/>
              </a:spcBef>
              <a:spcAft>
                <a:spcPts val="0"/>
              </a:spcAft>
              <a:buClr>
                <a:srgbClr val="000000"/>
              </a:buClr>
              <a:buSzPct val="25000"/>
              <a:buFont typeface="Arial"/>
              <a:buNone/>
            </a:pPr>
            <a:r>
              <a:rPr lang="en-US" sz="2000" b="1" i="0" u="none" strike="noStrike" cap="none" baseline="0" dirty="0" err="1">
                <a:solidFill>
                  <a:srgbClr val="000000"/>
                </a:solidFill>
                <a:latin typeface="Arial"/>
                <a:ea typeface="Arial"/>
                <a:cs typeface="Arial"/>
                <a:sym typeface="Arial"/>
              </a:rPr>
              <a:t>约拿</a:t>
            </a:r>
            <a:r>
              <a:rPr lang="en-US" sz="2000" b="1" i="0" u="none" strike="noStrike" cap="none" baseline="0" dirty="0">
                <a:solidFill>
                  <a:srgbClr val="000000"/>
                </a:solidFill>
                <a:latin typeface="Arial"/>
                <a:ea typeface="Arial"/>
                <a:cs typeface="Arial"/>
                <a:sym typeface="Arial"/>
              </a:rPr>
              <a:t> – </a:t>
            </a:r>
            <a:r>
              <a:rPr lang="en-US" sz="2000" b="1" i="0" u="none" strike="noStrike" cap="none" baseline="0" dirty="0" err="1">
                <a:solidFill>
                  <a:srgbClr val="000000"/>
                </a:solidFill>
                <a:latin typeface="Arial"/>
                <a:ea typeface="Arial"/>
                <a:cs typeface="Arial"/>
                <a:sym typeface="Arial"/>
              </a:rPr>
              <a:t>怜悯</a:t>
            </a:r>
            <a:r>
              <a:rPr lang="en-US" sz="2000" b="1" i="0" u="none" strike="noStrike" cap="none" baseline="0" dirty="0">
                <a:solidFill>
                  <a:srgbClr val="000000"/>
                </a:solidFill>
                <a:latin typeface="Arial"/>
                <a:ea typeface="Arial"/>
                <a:cs typeface="Arial"/>
                <a:sym typeface="Arial"/>
              </a:rPr>
              <a:t> </a:t>
            </a:r>
          </a:p>
          <a:p>
            <a:pPr marL="273050" marR="0" lvl="0" indent="-273050" algn="ctr" rtl="0">
              <a:lnSpc>
                <a:spcPct val="100000"/>
              </a:lnSpc>
              <a:spcBef>
                <a:spcPts val="400"/>
              </a:spcBef>
              <a:spcAft>
                <a:spcPts val="0"/>
              </a:spcAft>
              <a:buClr>
                <a:srgbClr val="000000"/>
              </a:buClr>
              <a:buSzPct val="25000"/>
              <a:buFont typeface="Arial"/>
              <a:buNone/>
            </a:pPr>
            <a:r>
              <a:rPr lang="en-US" sz="2000" b="1" i="0" u="none" strike="noStrike" cap="none" baseline="0" dirty="0" err="1">
                <a:solidFill>
                  <a:srgbClr val="000000"/>
                </a:solidFill>
                <a:latin typeface="Arial"/>
                <a:ea typeface="Arial"/>
                <a:cs typeface="Arial"/>
                <a:sym typeface="Arial"/>
              </a:rPr>
              <a:t>阿摩司</a:t>
            </a:r>
            <a:r>
              <a:rPr lang="en-US" sz="2000" b="1" i="0" u="none" strike="noStrike" cap="none" baseline="0" dirty="0">
                <a:solidFill>
                  <a:srgbClr val="000000"/>
                </a:solidFill>
                <a:latin typeface="Arial"/>
                <a:ea typeface="Arial"/>
                <a:cs typeface="Arial"/>
                <a:sym typeface="Arial"/>
              </a:rPr>
              <a:t> – </a:t>
            </a:r>
            <a:r>
              <a:rPr lang="en-US" sz="2000" b="1" i="0" u="none" strike="noStrike" cap="none" baseline="0" dirty="0" err="1">
                <a:solidFill>
                  <a:srgbClr val="000000"/>
                </a:solidFill>
                <a:latin typeface="Arial"/>
                <a:ea typeface="Arial"/>
                <a:cs typeface="Arial"/>
                <a:sym typeface="Arial"/>
              </a:rPr>
              <a:t>不公正</a:t>
            </a:r>
            <a:r>
              <a:rPr lang="en-US" sz="2000" b="1" i="0" u="none" strike="noStrike" cap="none" baseline="0" dirty="0">
                <a:solidFill>
                  <a:srgbClr val="000000"/>
                </a:solidFill>
                <a:latin typeface="Arial"/>
                <a:ea typeface="Arial"/>
                <a:cs typeface="Arial"/>
                <a:sym typeface="Arial"/>
              </a:rPr>
              <a:t> </a:t>
            </a:r>
          </a:p>
          <a:p>
            <a:pPr marL="273050" marR="0" lvl="0" indent="-273050" algn="ctr" rtl="0">
              <a:lnSpc>
                <a:spcPct val="100000"/>
              </a:lnSpc>
              <a:spcBef>
                <a:spcPts val="400"/>
              </a:spcBef>
              <a:spcAft>
                <a:spcPts val="0"/>
              </a:spcAft>
              <a:buClr>
                <a:srgbClr val="000000"/>
              </a:buClr>
              <a:buSzPct val="25000"/>
              <a:buFont typeface="Arial"/>
              <a:buNone/>
            </a:pPr>
            <a:r>
              <a:rPr lang="en-US" sz="2000" b="1" i="0" u="none" strike="noStrike" cap="none" baseline="0" dirty="0" err="1">
                <a:solidFill>
                  <a:srgbClr val="000000"/>
                </a:solidFill>
                <a:latin typeface="Arial"/>
                <a:ea typeface="Arial"/>
                <a:cs typeface="Arial"/>
                <a:sym typeface="Arial"/>
              </a:rPr>
              <a:t>何西阿</a:t>
            </a:r>
            <a:r>
              <a:rPr lang="en-US" sz="2000" b="1" i="0" u="none" strike="noStrike" cap="none" baseline="0" dirty="0">
                <a:solidFill>
                  <a:srgbClr val="000000"/>
                </a:solidFill>
                <a:latin typeface="Arial"/>
                <a:ea typeface="Arial"/>
                <a:cs typeface="Arial"/>
                <a:sym typeface="Arial"/>
              </a:rPr>
              <a:t> – </a:t>
            </a:r>
            <a:r>
              <a:rPr lang="en-US" sz="2000" b="1" i="0" u="none" strike="noStrike" cap="none" baseline="0" dirty="0" err="1">
                <a:solidFill>
                  <a:srgbClr val="000000"/>
                </a:solidFill>
                <a:latin typeface="Arial"/>
                <a:ea typeface="Arial"/>
                <a:cs typeface="Arial"/>
                <a:sym typeface="Arial"/>
              </a:rPr>
              <a:t>忠诚</a:t>
            </a:r>
            <a:r>
              <a:rPr lang="en-US" sz="2000" b="1" i="0" u="none" strike="noStrike" cap="none" baseline="0" dirty="0">
                <a:solidFill>
                  <a:srgbClr val="000000"/>
                </a:solidFill>
                <a:latin typeface="Arial"/>
                <a:ea typeface="Arial"/>
                <a:cs typeface="Arial"/>
                <a:sym typeface="Arial"/>
              </a:rPr>
              <a:t> </a:t>
            </a:r>
          </a:p>
          <a:p>
            <a:pPr marL="273050" marR="0" lvl="0" indent="-273050" algn="ctr" rtl="0">
              <a:lnSpc>
                <a:spcPct val="100000"/>
              </a:lnSpc>
              <a:spcBef>
                <a:spcPts val="400"/>
              </a:spcBef>
              <a:spcAft>
                <a:spcPts val="0"/>
              </a:spcAft>
              <a:buClr>
                <a:srgbClr val="000000"/>
              </a:buClr>
              <a:buSzPct val="25000"/>
              <a:buFont typeface="Arial"/>
              <a:buNone/>
            </a:pPr>
            <a:r>
              <a:rPr lang="en-US" sz="2000" b="1" i="0" u="none" strike="noStrike" cap="none" baseline="0" dirty="0" err="1">
                <a:solidFill>
                  <a:srgbClr val="000000"/>
                </a:solidFill>
                <a:latin typeface="Arial"/>
                <a:ea typeface="Arial"/>
                <a:cs typeface="Arial"/>
                <a:sym typeface="Arial"/>
              </a:rPr>
              <a:t>以赛亚</a:t>
            </a:r>
            <a:r>
              <a:rPr lang="en-US" sz="2000" b="1" i="0" u="none" strike="noStrike" cap="none" baseline="0" dirty="0">
                <a:solidFill>
                  <a:srgbClr val="000000"/>
                </a:solidFill>
                <a:latin typeface="Arial"/>
                <a:ea typeface="Arial"/>
                <a:cs typeface="Arial"/>
                <a:sym typeface="Arial"/>
              </a:rPr>
              <a:t> – </a:t>
            </a:r>
            <a:r>
              <a:rPr lang="en-US" sz="2000" b="1" i="0" u="none" strike="noStrike" cap="none" baseline="0" dirty="0" err="1">
                <a:solidFill>
                  <a:srgbClr val="000000"/>
                </a:solidFill>
                <a:latin typeface="Arial"/>
                <a:ea typeface="Arial"/>
                <a:cs typeface="Arial"/>
                <a:sym typeface="Arial"/>
              </a:rPr>
              <a:t>复国</a:t>
            </a:r>
            <a:r>
              <a:rPr lang="en-US" sz="2000" b="1" i="0" u="none" strike="noStrike" cap="none" baseline="0" dirty="0">
                <a:solidFill>
                  <a:srgbClr val="000000"/>
                </a:solidFill>
                <a:latin typeface="Arial"/>
                <a:ea typeface="Arial"/>
                <a:cs typeface="Arial"/>
                <a:sym typeface="Arial"/>
              </a:rPr>
              <a:t> </a:t>
            </a:r>
          </a:p>
          <a:p>
            <a:pPr marL="273050" marR="0" lvl="0" indent="-273050" algn="ctr" rtl="0">
              <a:lnSpc>
                <a:spcPct val="100000"/>
              </a:lnSpc>
              <a:spcBef>
                <a:spcPts val="400"/>
              </a:spcBef>
              <a:spcAft>
                <a:spcPts val="0"/>
              </a:spcAft>
              <a:buClr>
                <a:srgbClr val="000000"/>
              </a:buClr>
              <a:buSzPct val="25000"/>
              <a:buFont typeface="Arial"/>
              <a:buNone/>
            </a:pPr>
            <a:r>
              <a:rPr lang="en-US" sz="2000" b="1" i="0" u="none" strike="noStrike" cap="none" baseline="0" dirty="0" err="1">
                <a:solidFill>
                  <a:srgbClr val="000000"/>
                </a:solidFill>
                <a:latin typeface="Arial"/>
                <a:ea typeface="Arial"/>
                <a:cs typeface="Arial"/>
                <a:sym typeface="Arial"/>
              </a:rPr>
              <a:t>彌迦</a:t>
            </a:r>
            <a:r>
              <a:rPr lang="en-US" sz="2000" b="1" i="0" u="none" strike="noStrike" cap="none" baseline="0" dirty="0">
                <a:solidFill>
                  <a:srgbClr val="000000"/>
                </a:solidFill>
                <a:latin typeface="Arial"/>
                <a:ea typeface="Arial"/>
                <a:cs typeface="Arial"/>
                <a:sym typeface="Arial"/>
              </a:rPr>
              <a:t> – </a:t>
            </a:r>
            <a:r>
              <a:rPr lang="en-US" sz="2000" b="1" i="0" u="none" strike="noStrike" cap="none" baseline="0" dirty="0" err="1">
                <a:solidFill>
                  <a:srgbClr val="000000"/>
                </a:solidFill>
                <a:latin typeface="Arial"/>
                <a:ea typeface="Arial"/>
                <a:cs typeface="Arial"/>
                <a:sym typeface="Arial"/>
              </a:rPr>
              <a:t>被利用</a:t>
            </a:r>
            <a:r>
              <a:rPr lang="en-US" sz="2000" b="1" i="0" u="none" strike="noStrike" cap="none" baseline="0" dirty="0">
                <a:solidFill>
                  <a:srgbClr val="000000"/>
                </a:solidFill>
                <a:latin typeface="Arial"/>
                <a:ea typeface="Arial"/>
                <a:cs typeface="Arial"/>
                <a:sym typeface="Arial"/>
              </a:rPr>
              <a:t> </a:t>
            </a:r>
          </a:p>
          <a:p>
            <a:pPr marL="273050" marR="0" lvl="0" indent="-273050" algn="ctr" rtl="0">
              <a:lnSpc>
                <a:spcPct val="100000"/>
              </a:lnSpc>
              <a:spcBef>
                <a:spcPts val="400"/>
              </a:spcBef>
              <a:spcAft>
                <a:spcPts val="0"/>
              </a:spcAft>
              <a:buClr>
                <a:srgbClr val="000000"/>
              </a:buClr>
              <a:buSzPct val="25000"/>
              <a:buFont typeface="Arial"/>
              <a:buNone/>
            </a:pPr>
            <a:r>
              <a:rPr lang="en-US" sz="2000" b="1" i="0" u="none" strike="noStrike" cap="none" baseline="0" dirty="0" err="1">
                <a:solidFill>
                  <a:srgbClr val="000000"/>
                </a:solidFill>
                <a:latin typeface="Arial"/>
                <a:ea typeface="Arial"/>
                <a:cs typeface="Arial"/>
                <a:sym typeface="Arial"/>
              </a:rPr>
              <a:t>那鸿</a:t>
            </a:r>
            <a:r>
              <a:rPr lang="en-US" sz="2000" b="1" i="0" u="none" strike="noStrike" cap="none" baseline="0" dirty="0">
                <a:solidFill>
                  <a:srgbClr val="000000"/>
                </a:solidFill>
                <a:latin typeface="Arial"/>
                <a:ea typeface="Arial"/>
                <a:cs typeface="Arial"/>
                <a:sym typeface="Arial"/>
              </a:rPr>
              <a:t> – </a:t>
            </a:r>
            <a:r>
              <a:rPr lang="en-US" sz="2000" b="1" i="0" u="none" strike="noStrike" cap="none" baseline="0" dirty="0" err="1">
                <a:solidFill>
                  <a:srgbClr val="000000"/>
                </a:solidFill>
                <a:latin typeface="Arial"/>
                <a:ea typeface="Arial"/>
                <a:cs typeface="Arial"/>
                <a:sym typeface="Arial"/>
              </a:rPr>
              <a:t>尼尼微城</a:t>
            </a:r>
            <a:r>
              <a:rPr lang="en-US" sz="2000" b="1" i="0" u="none" strike="noStrike" cap="none" baseline="0" dirty="0">
                <a:solidFill>
                  <a:srgbClr val="000000"/>
                </a:solidFill>
                <a:latin typeface="Arial"/>
                <a:ea typeface="Arial"/>
                <a:cs typeface="Arial"/>
                <a:sym typeface="Arial"/>
              </a:rPr>
              <a:t> </a:t>
            </a:r>
          </a:p>
          <a:p>
            <a:pPr marL="273050" marR="0" lvl="0" indent="-273050" algn="ctr" rtl="0">
              <a:lnSpc>
                <a:spcPct val="100000"/>
              </a:lnSpc>
              <a:spcBef>
                <a:spcPts val="400"/>
              </a:spcBef>
              <a:spcAft>
                <a:spcPts val="0"/>
              </a:spcAft>
              <a:buClr>
                <a:srgbClr val="000000"/>
              </a:buClr>
              <a:buSzPct val="25000"/>
              <a:buFont typeface="Arial"/>
              <a:buNone/>
            </a:pPr>
            <a:r>
              <a:rPr lang="en-US" sz="2000" b="1" i="0" u="none" strike="noStrike" cap="none" baseline="0" dirty="0" err="1">
                <a:solidFill>
                  <a:srgbClr val="000000"/>
                </a:solidFill>
                <a:latin typeface="Arial"/>
                <a:ea typeface="Arial"/>
                <a:cs typeface="Arial"/>
                <a:sym typeface="Arial"/>
              </a:rPr>
              <a:t>哈巴谷</a:t>
            </a:r>
            <a:r>
              <a:rPr lang="en-US" sz="2000" b="1" i="0" u="none" strike="noStrike" cap="none" baseline="0" dirty="0">
                <a:solidFill>
                  <a:srgbClr val="000000"/>
                </a:solidFill>
                <a:latin typeface="Arial"/>
                <a:ea typeface="Arial"/>
                <a:cs typeface="Arial"/>
                <a:sym typeface="Arial"/>
              </a:rPr>
              <a:t> – </a:t>
            </a:r>
            <a:r>
              <a:rPr lang="en-US" sz="2000" b="1" i="0" u="none" strike="noStrike" cap="none" baseline="0" dirty="0" err="1">
                <a:solidFill>
                  <a:srgbClr val="000000"/>
                </a:solidFill>
                <a:latin typeface="Arial"/>
                <a:ea typeface="Arial"/>
                <a:cs typeface="Arial"/>
                <a:sym typeface="Arial"/>
              </a:rPr>
              <a:t>信心</a:t>
            </a:r>
            <a:r>
              <a:rPr lang="en-US" sz="2000" b="1" i="0" u="none" strike="noStrike" cap="none" baseline="0" dirty="0">
                <a:solidFill>
                  <a:srgbClr val="000000"/>
                </a:solidFill>
                <a:latin typeface="Arial"/>
                <a:ea typeface="Arial"/>
                <a:cs typeface="Arial"/>
                <a:sym typeface="Arial"/>
              </a:rPr>
              <a:t> </a:t>
            </a:r>
          </a:p>
          <a:p>
            <a:pPr marL="273050" marR="0" lvl="0" indent="-273050" algn="ctr" rtl="0">
              <a:lnSpc>
                <a:spcPct val="100000"/>
              </a:lnSpc>
              <a:spcBef>
                <a:spcPts val="400"/>
              </a:spcBef>
              <a:spcAft>
                <a:spcPts val="0"/>
              </a:spcAft>
              <a:buClr>
                <a:srgbClr val="000000"/>
              </a:buClr>
              <a:buSzPct val="25000"/>
              <a:buFont typeface="Arial"/>
              <a:buNone/>
            </a:pPr>
            <a:r>
              <a:rPr lang="en-US" sz="2000" b="1" i="0" u="none" strike="noStrike" cap="none" baseline="0" dirty="0" err="1">
                <a:solidFill>
                  <a:srgbClr val="000000"/>
                </a:solidFill>
                <a:latin typeface="Arial"/>
                <a:ea typeface="Arial"/>
                <a:cs typeface="Arial"/>
                <a:sym typeface="Arial"/>
              </a:rPr>
              <a:t>西番亚</a:t>
            </a:r>
            <a:r>
              <a:rPr lang="en-US" sz="2000" b="1" i="0" u="none" strike="noStrike" cap="none" baseline="0" dirty="0">
                <a:solidFill>
                  <a:srgbClr val="000000"/>
                </a:solidFill>
                <a:latin typeface="Arial"/>
                <a:ea typeface="Arial"/>
                <a:cs typeface="Arial"/>
                <a:sym typeface="Arial"/>
              </a:rPr>
              <a:t> – 那</a:t>
            </a:r>
            <a:r>
              <a:rPr lang="zh-CN" altLang="en-US" sz="2000" b="1" i="0" u="none" strike="noStrike" cap="none" baseline="0" dirty="0">
                <a:solidFill>
                  <a:srgbClr val="000000"/>
                </a:solidFill>
                <a:latin typeface="Arial"/>
                <a:ea typeface="Arial"/>
                <a:cs typeface="Arial"/>
                <a:sym typeface="Arial"/>
              </a:rPr>
              <a:t>日子</a:t>
            </a:r>
            <a:r>
              <a:rPr lang="en-US" sz="2000" b="1" i="0" u="none" strike="noStrike" cap="none" baseline="0" dirty="0">
                <a:solidFill>
                  <a:srgbClr val="000000"/>
                </a:solidFill>
                <a:latin typeface="Arial"/>
                <a:ea typeface="Arial"/>
                <a:cs typeface="Arial"/>
                <a:sym typeface="Arial"/>
              </a:rPr>
              <a:t> </a:t>
            </a:r>
          </a:p>
          <a:p>
            <a:pPr marL="273050" marR="0" lvl="0" indent="-273050" algn="ctr" rtl="0">
              <a:lnSpc>
                <a:spcPct val="100000"/>
              </a:lnSpc>
              <a:spcBef>
                <a:spcPts val="400"/>
              </a:spcBef>
              <a:spcAft>
                <a:spcPts val="0"/>
              </a:spcAft>
              <a:buClr>
                <a:srgbClr val="000000"/>
              </a:buClr>
              <a:buSzPct val="25000"/>
              <a:buFont typeface="Arial"/>
              <a:buNone/>
            </a:pPr>
            <a:r>
              <a:rPr lang="en-US" sz="2000" b="1" i="0" u="none" strike="noStrike" cap="none" baseline="0" dirty="0" err="1">
                <a:solidFill>
                  <a:srgbClr val="000000"/>
                </a:solidFill>
                <a:latin typeface="Arial"/>
                <a:ea typeface="Arial"/>
                <a:cs typeface="Arial"/>
                <a:sym typeface="Arial"/>
              </a:rPr>
              <a:t>约珥</a:t>
            </a:r>
            <a:r>
              <a:rPr lang="en-US" sz="2000" b="1" i="0" u="none" strike="noStrike" cap="none" baseline="0" dirty="0">
                <a:solidFill>
                  <a:srgbClr val="000000"/>
                </a:solidFill>
                <a:latin typeface="Arial"/>
                <a:ea typeface="Arial"/>
                <a:cs typeface="Arial"/>
                <a:sym typeface="Arial"/>
              </a:rPr>
              <a:t> – </a:t>
            </a:r>
            <a:r>
              <a:rPr lang="en-US" sz="2000" b="1" i="0" u="none" strike="noStrike" cap="none" baseline="0" dirty="0" err="1">
                <a:solidFill>
                  <a:srgbClr val="000000"/>
                </a:solidFill>
                <a:latin typeface="Arial"/>
                <a:ea typeface="Arial"/>
                <a:cs typeface="Arial"/>
                <a:sym typeface="Arial"/>
              </a:rPr>
              <a:t>蝗虫</a:t>
            </a:r>
            <a:r>
              <a:rPr lang="en-US" sz="2000" b="1" i="0" u="none" strike="noStrike" cap="none" baseline="0" dirty="0">
                <a:solidFill>
                  <a:srgbClr val="000000"/>
                </a:solidFill>
                <a:latin typeface="Arial"/>
                <a:ea typeface="Arial"/>
                <a:cs typeface="Arial"/>
                <a:sym typeface="Arial"/>
              </a:rPr>
              <a:t> </a:t>
            </a:r>
          </a:p>
          <a:p>
            <a:pPr marL="273050" marR="0" lvl="0" indent="-273050" algn="ctr" rtl="0">
              <a:lnSpc>
                <a:spcPct val="100000"/>
              </a:lnSpc>
              <a:spcBef>
                <a:spcPts val="400"/>
              </a:spcBef>
              <a:spcAft>
                <a:spcPts val="0"/>
              </a:spcAft>
              <a:buClr>
                <a:srgbClr val="660066"/>
              </a:buClr>
              <a:buSzPct val="25000"/>
              <a:buFont typeface="Arial"/>
              <a:buNone/>
            </a:pPr>
            <a:r>
              <a:rPr lang="en-US" sz="2000" b="1" i="0" u="none" strike="noStrike" cap="none" baseline="0" dirty="0" err="1">
                <a:solidFill>
                  <a:srgbClr val="FF0000"/>
                </a:solidFill>
                <a:latin typeface="Arial"/>
                <a:ea typeface="Arial"/>
                <a:cs typeface="Arial"/>
                <a:sym typeface="Arial"/>
              </a:rPr>
              <a:t>耶利米</a:t>
            </a:r>
            <a:r>
              <a:rPr lang="en-US" sz="2000" b="1" i="0" u="none" strike="noStrike" cap="none" baseline="0" dirty="0">
                <a:solidFill>
                  <a:srgbClr val="FF0000"/>
                </a:solidFill>
                <a:latin typeface="Arial"/>
                <a:ea typeface="Arial"/>
                <a:cs typeface="Arial"/>
                <a:sym typeface="Arial"/>
              </a:rPr>
              <a:t> – </a:t>
            </a:r>
            <a:r>
              <a:rPr lang="en-US" sz="2000" b="1" i="0" u="none" strike="noStrike" cap="none" baseline="0" dirty="0" err="1">
                <a:solidFill>
                  <a:srgbClr val="FF0000"/>
                </a:solidFill>
                <a:latin typeface="Arial"/>
                <a:ea typeface="Arial"/>
                <a:cs typeface="Arial"/>
                <a:sym typeface="Arial"/>
              </a:rPr>
              <a:t>必然成就</a:t>
            </a:r>
            <a:endParaRPr lang="en-US" sz="2000" b="1" i="0" u="none" strike="noStrike" cap="none" baseline="0" dirty="0">
              <a:solidFill>
                <a:srgbClr val="FF0000"/>
              </a:solidFill>
              <a:latin typeface="Arial"/>
              <a:ea typeface="Arial"/>
              <a:cs typeface="Arial"/>
              <a:sym typeface="Arial"/>
            </a:endParaRPr>
          </a:p>
          <a:p>
            <a:pPr marL="273050" marR="0" lvl="0" indent="-273050" algn="ctr" rtl="0">
              <a:lnSpc>
                <a:spcPct val="100000"/>
              </a:lnSpc>
              <a:spcBef>
                <a:spcPts val="400"/>
              </a:spcBef>
              <a:spcAft>
                <a:spcPts val="0"/>
              </a:spcAft>
              <a:buClr>
                <a:srgbClr val="000000"/>
              </a:buClr>
              <a:buSzPct val="25000"/>
              <a:buFont typeface="Arial"/>
              <a:buNone/>
            </a:pPr>
            <a:r>
              <a:rPr lang="en-US" sz="2000" b="1" i="0" u="none" strike="noStrike" cap="none" baseline="0" dirty="0">
                <a:solidFill>
                  <a:srgbClr val="000000"/>
                </a:solidFill>
                <a:latin typeface="Arial"/>
                <a:ea typeface="Arial"/>
                <a:cs typeface="Arial"/>
                <a:sym typeface="Arial"/>
              </a:rPr>
              <a:t>→ </a:t>
            </a:r>
            <a:r>
              <a:rPr lang="en-US" sz="2000" b="1" i="0" u="none" strike="noStrike" cap="none" baseline="0" dirty="0" err="1">
                <a:solidFill>
                  <a:srgbClr val="000000"/>
                </a:solidFill>
                <a:latin typeface="Arial"/>
                <a:ea typeface="Arial"/>
                <a:cs typeface="Arial"/>
                <a:sym typeface="Arial"/>
              </a:rPr>
              <a:t>哀歌</a:t>
            </a:r>
            <a:r>
              <a:rPr lang="en-US" sz="2000" b="1" i="0" u="none" strike="noStrike" cap="none" baseline="0" dirty="0">
                <a:solidFill>
                  <a:schemeClr val="dk1"/>
                </a:solidFill>
                <a:latin typeface="Arial"/>
                <a:ea typeface="Arial"/>
                <a:cs typeface="Arial"/>
                <a:sym typeface="Arial"/>
              </a:rPr>
              <a:t> </a:t>
            </a:r>
          </a:p>
          <a:p>
            <a:pPr marL="273050" marR="0" lvl="0" indent="-273050" algn="ctr" rtl="0">
              <a:lnSpc>
                <a:spcPct val="100000"/>
              </a:lnSpc>
              <a:spcBef>
                <a:spcPts val="400"/>
              </a:spcBef>
              <a:spcAft>
                <a:spcPts val="0"/>
              </a:spcAft>
              <a:buClr>
                <a:srgbClr val="000000"/>
              </a:buClr>
              <a:buSzPct val="25000"/>
              <a:buFont typeface="Arial"/>
              <a:buNone/>
            </a:pPr>
            <a:r>
              <a:rPr lang="en-US" sz="2000" b="1" i="0" u="none" strike="noStrike" cap="none" baseline="0" dirty="0">
                <a:solidFill>
                  <a:srgbClr val="000000"/>
                </a:solidFill>
                <a:latin typeface="Arial"/>
                <a:ea typeface="Arial"/>
                <a:cs typeface="Arial"/>
                <a:sym typeface="Arial"/>
              </a:rPr>
              <a:t>→ </a:t>
            </a:r>
            <a:r>
              <a:rPr lang="en-US" sz="2000" b="1" i="0" u="none" strike="noStrike" cap="none" baseline="0" dirty="0" err="1">
                <a:solidFill>
                  <a:srgbClr val="000000"/>
                </a:solidFill>
                <a:latin typeface="Arial"/>
                <a:ea typeface="Arial"/>
                <a:cs typeface="Arial"/>
                <a:sym typeface="Arial"/>
              </a:rPr>
              <a:t>但以理</a:t>
            </a:r>
            <a:r>
              <a:rPr lang="en-US" sz="2000" b="1" i="0" u="none" strike="noStrike" cap="none" baseline="0" dirty="0">
                <a:solidFill>
                  <a:srgbClr val="000000"/>
                </a:solidFill>
                <a:latin typeface="Arial"/>
                <a:ea typeface="Arial"/>
                <a:cs typeface="Arial"/>
                <a:sym typeface="Arial"/>
              </a:rPr>
              <a:t>, </a:t>
            </a:r>
            <a:r>
              <a:rPr lang="en-US" sz="2000" b="1" i="0" u="none" strike="noStrike" cap="none" baseline="0" dirty="0" err="1">
                <a:solidFill>
                  <a:srgbClr val="000000"/>
                </a:solidFill>
                <a:latin typeface="Arial"/>
                <a:ea typeface="Arial"/>
                <a:cs typeface="Arial"/>
                <a:sym typeface="Arial"/>
              </a:rPr>
              <a:t>以西结</a:t>
            </a:r>
            <a:r>
              <a:rPr lang="en-US" sz="2000" b="1" i="0" u="none" strike="noStrike" cap="none" baseline="0" dirty="0">
                <a:solidFill>
                  <a:srgbClr val="000000"/>
                </a:solidFill>
                <a:latin typeface="Arial"/>
                <a:ea typeface="Arial"/>
                <a:cs typeface="Arial"/>
                <a:sym typeface="Arial"/>
              </a:rPr>
              <a:t> (</a:t>
            </a:r>
            <a:r>
              <a:rPr lang="en-US" sz="2000" b="1" i="0" u="none" strike="noStrike" cap="none" baseline="0" dirty="0" err="1">
                <a:solidFill>
                  <a:srgbClr val="000000"/>
                </a:solidFill>
                <a:latin typeface="Arial"/>
                <a:ea typeface="Arial"/>
                <a:cs typeface="Arial"/>
                <a:sym typeface="Arial"/>
              </a:rPr>
              <a:t>被掳</a:t>
            </a:r>
            <a:r>
              <a:rPr lang="en-US" sz="2000" b="1" i="0" u="none" strike="noStrike" cap="none" baseline="0" dirty="0">
                <a:solidFill>
                  <a:srgbClr val="000000"/>
                </a:solidFill>
                <a:latin typeface="Arial"/>
                <a:ea typeface="Arial"/>
                <a:cs typeface="Arial"/>
                <a:sym typeface="Arial"/>
              </a:rPr>
              <a:t>)</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ko-KR" altLang="en-US" sz="4800" b="1" kern="1200" dirty="0" err="1">
                <a:solidFill>
                  <a:srgbClr val="FFFFFF"/>
                </a:solidFill>
                <a:effectLst>
                  <a:glow rad="127000">
                    <a:srgbClr val="000000"/>
                  </a:glow>
                </a:effectLst>
                <a:latin typeface="Arial" charset="0"/>
                <a:ea typeface="ＭＳ Ｐゴシック" charset="0"/>
                <a:cs typeface="ＭＳ Ｐゴシック" charset="0"/>
              </a:rPr>
              <a:t>应得的被掳与不配得的修复</a:t>
            </a:r>
            <a:endParaRPr lang="ko-KR" altLang="en-US" sz="4800" b="1" kern="12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474</a:t>
            </a:r>
          </a:p>
        </p:txBody>
      </p:sp>
      <p:pic>
        <p:nvPicPr>
          <p:cNvPr id="7" name="Shape 54">
            <a:extLst>
              <a:ext uri="{FF2B5EF4-FFF2-40B4-BE49-F238E27FC236}">
                <a16:creationId xmlns="" xmlns:a16="http://schemas.microsoft.com/office/drawing/2014/main" id="{812511FF-AA81-CF4C-A703-5D688D9F2EFB}"/>
              </a:ext>
            </a:extLst>
          </p:cNvPr>
          <p:cNvPicPr preferRelativeResize="0"/>
          <p:nvPr/>
        </p:nvPicPr>
        <p:blipFill rotWithShape="1">
          <a:blip r:embed="rId3">
            <a:alphaModFix/>
          </a:blip>
          <a:srcRect/>
          <a:stretch/>
        </p:blipFill>
        <p:spPr>
          <a:xfrm>
            <a:off x="-49211" y="5857875"/>
            <a:ext cx="8937624" cy="1085850"/>
          </a:xfrm>
          <a:prstGeom prst="rect">
            <a:avLst/>
          </a:prstGeom>
          <a:noFill/>
          <a:ln>
            <a:noFill/>
          </a:ln>
        </p:spPr>
      </p:pic>
    </p:spTree>
    <p:extLst>
      <p:ext uri="{BB962C8B-B14F-4D97-AF65-F5344CB8AC3E}">
        <p14:creationId xmlns:p14="http://schemas.microsoft.com/office/powerpoint/2010/main" val="1777079073"/>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5" name="Shape 335"/>
          <p:cNvSpPr txBox="1">
            <a:spLocks noGrp="1"/>
          </p:cNvSpPr>
          <p:nvPr>
            <p:ph type="title"/>
          </p:nvPr>
        </p:nvSpPr>
        <p:spPr>
          <a:xfrm>
            <a:off x="18097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zh-CN" altLang="en-US" sz="3600" b="1" i="0" u="none" strike="noStrike" cap="none" baseline="0" dirty="0">
                <a:solidFill>
                  <a:schemeClr val="dk1"/>
                </a:solidFill>
                <a:latin typeface="Arial"/>
                <a:ea typeface="Arial"/>
                <a:cs typeface="Arial"/>
                <a:sym typeface="Arial"/>
              </a:rPr>
              <a:t>神</a:t>
            </a:r>
            <a:r>
              <a:rPr lang="en-US" sz="3600" b="1" i="0" u="none" strike="noStrike" cap="none" baseline="0" dirty="0" err="1">
                <a:solidFill>
                  <a:schemeClr val="dk1"/>
                </a:solidFill>
                <a:latin typeface="Arial"/>
                <a:ea typeface="Arial"/>
                <a:cs typeface="Arial"/>
                <a:sym typeface="Arial"/>
              </a:rPr>
              <a:t>给犹大充足的警告</a:t>
            </a:r>
            <a:endParaRPr lang="en-US" sz="3600" b="1" i="0" u="none" strike="noStrike" cap="none" baseline="0" dirty="0">
              <a:solidFill>
                <a:schemeClr val="dk1"/>
              </a:solidFill>
              <a:latin typeface="Arial"/>
              <a:ea typeface="Arial"/>
              <a:cs typeface="Arial"/>
              <a:sym typeface="Arial"/>
            </a:endParaRPr>
          </a:p>
        </p:txBody>
      </p:sp>
      <p:sp>
        <p:nvSpPr>
          <p:cNvPr id="336" name="Shape 336"/>
          <p:cNvSpPr txBox="1"/>
          <p:nvPr/>
        </p:nvSpPr>
        <p:spPr>
          <a:xfrm>
            <a:off x="447675" y="1843086"/>
            <a:ext cx="8467725" cy="4800600"/>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rgbClr val="C00000"/>
              </a:buClr>
              <a:buSzPct val="25000"/>
              <a:buFont typeface="Arial"/>
              <a:buNone/>
            </a:pPr>
            <a:r>
              <a:rPr lang="en-US" sz="2000" b="1" i="0" u="none" strike="noStrike" cap="none" baseline="0" dirty="0">
                <a:solidFill>
                  <a:srgbClr val="C00000"/>
                </a:solidFill>
                <a:latin typeface="Arial"/>
                <a:ea typeface="Arial"/>
                <a:cs typeface="Arial"/>
                <a:sym typeface="Arial"/>
              </a:rPr>
              <a:t>735-710 BC </a:t>
            </a:r>
            <a:r>
              <a:rPr lang="en-US" sz="2000" b="1" i="0" u="none" strike="noStrike" cap="none" baseline="0" dirty="0" err="1">
                <a:solidFill>
                  <a:srgbClr val="C00000"/>
                </a:solidFill>
                <a:latin typeface="Arial"/>
                <a:ea typeface="Arial"/>
                <a:cs typeface="Arial"/>
                <a:sym typeface="Arial"/>
              </a:rPr>
              <a:t>彌迦</a:t>
            </a:r>
            <a:r>
              <a:rPr lang="en-US" sz="2000" b="1" i="0" u="none" strike="noStrike" cap="none" baseline="0" dirty="0">
                <a:solidFill>
                  <a:srgbClr val="C00000"/>
                </a:solidFill>
                <a:latin typeface="Arial"/>
                <a:ea typeface="Arial"/>
                <a:cs typeface="Arial"/>
                <a:sym typeface="Arial"/>
              </a:rPr>
              <a:t>:  </a:t>
            </a:r>
            <a:r>
              <a:rPr lang="en-US" sz="2000" b="1" i="0" u="none" strike="noStrike" cap="none" baseline="0" dirty="0" err="1">
                <a:solidFill>
                  <a:srgbClr val="000000"/>
                </a:solidFill>
                <a:latin typeface="Arial"/>
                <a:ea typeface="Arial"/>
                <a:cs typeface="Arial"/>
                <a:sym typeface="Arial"/>
              </a:rPr>
              <a:t>犹大因着</a:t>
            </a:r>
            <a:r>
              <a:rPr lang="zh-CN" altLang="en-US" sz="2000" b="1" i="0" u="none" strike="noStrike" cap="none" baseline="0" dirty="0">
                <a:solidFill>
                  <a:srgbClr val="000000"/>
                </a:solidFill>
                <a:latin typeface="Arial"/>
                <a:ea typeface="Arial"/>
                <a:cs typeface="Arial"/>
                <a:sym typeface="Arial"/>
              </a:rPr>
              <a:t>剥削</a:t>
            </a:r>
            <a:r>
              <a:rPr lang="en-US" sz="2000" b="1" i="0" u="none" strike="noStrike" cap="none" baseline="0" dirty="0" err="1">
                <a:solidFill>
                  <a:srgbClr val="000000"/>
                </a:solidFill>
                <a:latin typeface="Arial"/>
                <a:ea typeface="Arial"/>
                <a:cs typeface="Arial"/>
                <a:sym typeface="Arial"/>
              </a:rPr>
              <a:t>穷人将会面对被掳</a:t>
            </a:r>
            <a:r>
              <a:rPr lang="zh-CN" altLang="en-US" sz="2000" b="1" i="0" u="none" strike="noStrike" cap="none" baseline="0" dirty="0">
                <a:solidFill>
                  <a:srgbClr val="000000"/>
                </a:solidFill>
                <a:latin typeface="Arial"/>
                <a:ea typeface="Arial"/>
                <a:cs typeface="Arial"/>
                <a:sym typeface="Arial"/>
              </a:rPr>
              <a:t>的厄运</a:t>
            </a:r>
            <a:endParaRPr lang="en-US" sz="2000" b="1" i="0" u="none" strike="noStrike" cap="none" baseline="0" dirty="0">
              <a:solidFill>
                <a:srgbClr val="000000"/>
              </a:solidFill>
              <a:latin typeface="Arial"/>
              <a:ea typeface="Arial"/>
              <a:cs typeface="Arial"/>
              <a:sym typeface="Arial"/>
            </a:endParaRPr>
          </a:p>
          <a:p>
            <a:pPr marL="273050" marR="0" lvl="0" indent="-273050" algn="l" rtl="0">
              <a:lnSpc>
                <a:spcPct val="90000"/>
              </a:lnSpc>
              <a:spcBef>
                <a:spcPts val="400"/>
              </a:spcBef>
              <a:spcAft>
                <a:spcPts val="0"/>
              </a:spcAft>
              <a:buClr>
                <a:schemeClr val="dk1"/>
              </a:buClr>
              <a:buFont typeface="Arial"/>
              <a:buNone/>
            </a:pPr>
            <a:endParaRPr sz="2000" b="1" i="0" u="none" strike="noStrike" cap="none" baseline="0" dirty="0">
              <a:solidFill>
                <a:srgbClr val="000000"/>
              </a:solidFill>
              <a:latin typeface="Arial"/>
              <a:ea typeface="Arial"/>
              <a:cs typeface="Arial"/>
              <a:sym typeface="Arial"/>
            </a:endParaRPr>
          </a:p>
          <a:p>
            <a:pPr marL="273050" marR="0" lvl="0" indent="-273050" algn="l" rtl="0">
              <a:lnSpc>
                <a:spcPct val="90000"/>
              </a:lnSpc>
              <a:spcBef>
                <a:spcPts val="400"/>
              </a:spcBef>
              <a:spcAft>
                <a:spcPts val="0"/>
              </a:spcAft>
              <a:buClr>
                <a:srgbClr val="C00000"/>
              </a:buClr>
              <a:buSzPct val="25000"/>
              <a:buFont typeface="Arial"/>
              <a:buNone/>
            </a:pPr>
            <a:r>
              <a:rPr lang="en-US" sz="2000" b="1" i="0" u="none" strike="noStrike" cap="none" baseline="0" dirty="0">
                <a:solidFill>
                  <a:srgbClr val="C00000"/>
                </a:solidFill>
                <a:latin typeface="Arial"/>
                <a:ea typeface="Arial"/>
                <a:cs typeface="Arial"/>
                <a:sym typeface="Arial"/>
              </a:rPr>
              <a:t>c. 630 BC </a:t>
            </a:r>
            <a:r>
              <a:rPr lang="en-US" sz="2000" b="1" i="0" u="none" strike="noStrike" cap="none" baseline="0" dirty="0" err="1">
                <a:solidFill>
                  <a:srgbClr val="C00000"/>
                </a:solidFill>
                <a:latin typeface="Arial"/>
                <a:ea typeface="Arial"/>
                <a:cs typeface="Arial"/>
                <a:sym typeface="Arial"/>
              </a:rPr>
              <a:t>西番亚</a:t>
            </a:r>
            <a:r>
              <a:rPr lang="en-US" sz="2000" b="1" i="0" u="none" strike="noStrike" cap="none" baseline="0" dirty="0">
                <a:solidFill>
                  <a:srgbClr val="C00000"/>
                </a:solidFill>
                <a:latin typeface="Arial"/>
                <a:ea typeface="Arial"/>
                <a:cs typeface="Arial"/>
                <a:sym typeface="Arial"/>
              </a:rPr>
              <a:t>: </a:t>
            </a:r>
            <a:r>
              <a:rPr lang="en-US" sz="2000" b="1" i="0" u="none" strike="noStrike" cap="none" baseline="0" dirty="0" err="1">
                <a:solidFill>
                  <a:srgbClr val="000000"/>
                </a:solidFill>
                <a:latin typeface="Arial"/>
                <a:ea typeface="Arial"/>
                <a:cs typeface="Arial"/>
                <a:sym typeface="Arial"/>
              </a:rPr>
              <a:t>耶和华的日子将临到</a:t>
            </a:r>
            <a:r>
              <a:rPr lang="en-US" sz="2000" b="1" i="0" u="none" strike="noStrike" cap="none" baseline="0" dirty="0">
                <a:solidFill>
                  <a:srgbClr val="000000"/>
                </a:solidFill>
                <a:latin typeface="Arial"/>
                <a:ea typeface="Arial"/>
                <a:cs typeface="Arial"/>
                <a:sym typeface="Arial"/>
              </a:rPr>
              <a:t> － </a:t>
            </a:r>
            <a:r>
              <a:rPr lang="en-US" sz="2000" b="1" i="0" u="none" strike="noStrike" cap="none" baseline="0" dirty="0" err="1">
                <a:solidFill>
                  <a:srgbClr val="000000"/>
                </a:solidFill>
                <a:latin typeface="Arial"/>
                <a:ea typeface="Arial"/>
                <a:cs typeface="Arial"/>
                <a:sym typeface="Arial"/>
              </a:rPr>
              <a:t>悔改</a:t>
            </a:r>
            <a:r>
              <a:rPr lang="en-US" sz="2000" b="1" i="0" u="none" strike="noStrike" cap="none" baseline="0" dirty="0">
                <a:solidFill>
                  <a:srgbClr val="000000"/>
                </a:solidFill>
                <a:latin typeface="Arial"/>
                <a:ea typeface="Arial"/>
                <a:cs typeface="Arial"/>
                <a:sym typeface="Arial"/>
              </a:rPr>
              <a:t>！</a:t>
            </a:r>
          </a:p>
          <a:p>
            <a:pPr marL="273050" marR="0" lvl="0" indent="-273050" algn="l" rtl="0">
              <a:lnSpc>
                <a:spcPct val="90000"/>
              </a:lnSpc>
              <a:spcBef>
                <a:spcPts val="400"/>
              </a:spcBef>
              <a:spcAft>
                <a:spcPts val="0"/>
              </a:spcAft>
              <a:buClr>
                <a:srgbClr val="000000"/>
              </a:buClr>
              <a:buSzPct val="25000"/>
              <a:buFont typeface="Arial"/>
              <a:buNone/>
            </a:pPr>
            <a:r>
              <a:rPr lang="en-US" sz="2000" b="1" i="0" u="none" strike="noStrike" cap="none" baseline="0" dirty="0">
                <a:solidFill>
                  <a:srgbClr val="000000"/>
                </a:solidFill>
                <a:latin typeface="Arial"/>
                <a:ea typeface="Arial"/>
                <a:cs typeface="Arial"/>
                <a:sym typeface="Arial"/>
              </a:rPr>
              <a:t>			     耶路撒冷被毁之前40年 </a:t>
            </a:r>
          </a:p>
          <a:p>
            <a:pPr marL="273050" marR="0" lvl="0" indent="-273050" algn="l" rtl="0">
              <a:lnSpc>
                <a:spcPct val="90000"/>
              </a:lnSpc>
              <a:spcBef>
                <a:spcPts val="400"/>
              </a:spcBef>
              <a:spcAft>
                <a:spcPts val="0"/>
              </a:spcAft>
              <a:buClr>
                <a:schemeClr val="dk1"/>
              </a:buClr>
              <a:buFont typeface="Arial"/>
              <a:buNone/>
            </a:pPr>
            <a:endParaRPr sz="2000" b="1" i="0" u="none" strike="noStrike" cap="none" baseline="0" dirty="0">
              <a:solidFill>
                <a:srgbClr val="000000"/>
              </a:solidFill>
              <a:latin typeface="Arial"/>
              <a:ea typeface="Arial"/>
              <a:cs typeface="Arial"/>
              <a:sym typeface="Arial"/>
            </a:endParaRPr>
          </a:p>
          <a:p>
            <a:pPr marL="273050" marR="0" lvl="0" indent="-273050" algn="l" rtl="0">
              <a:lnSpc>
                <a:spcPct val="90000"/>
              </a:lnSpc>
              <a:spcBef>
                <a:spcPts val="400"/>
              </a:spcBef>
              <a:spcAft>
                <a:spcPts val="0"/>
              </a:spcAft>
              <a:buClr>
                <a:srgbClr val="C00000"/>
              </a:buClr>
              <a:buSzPct val="25000"/>
              <a:buFont typeface="Arial"/>
              <a:buNone/>
            </a:pPr>
            <a:r>
              <a:rPr lang="en-US" sz="2000" b="1" i="0" u="none" strike="noStrike" cap="none" baseline="0" dirty="0">
                <a:solidFill>
                  <a:srgbClr val="C00000"/>
                </a:solidFill>
                <a:latin typeface="Arial"/>
                <a:ea typeface="Arial"/>
                <a:cs typeface="Arial"/>
                <a:sym typeface="Arial"/>
              </a:rPr>
              <a:t>607-5 BC </a:t>
            </a:r>
            <a:r>
              <a:rPr lang="en-US" sz="2000" b="1" i="0" u="none" strike="noStrike" cap="none" baseline="0" dirty="0" err="1">
                <a:solidFill>
                  <a:srgbClr val="C00000"/>
                </a:solidFill>
                <a:latin typeface="Arial"/>
                <a:ea typeface="Arial"/>
                <a:cs typeface="Arial"/>
                <a:sym typeface="Arial"/>
              </a:rPr>
              <a:t>哈巴谷</a:t>
            </a:r>
            <a:r>
              <a:rPr lang="en-US" sz="2000" b="1" i="0" u="none" strike="noStrike" cap="none" baseline="0" dirty="0">
                <a:solidFill>
                  <a:srgbClr val="C00000"/>
                </a:solidFill>
                <a:latin typeface="Arial"/>
                <a:ea typeface="Arial"/>
                <a:cs typeface="Arial"/>
                <a:sym typeface="Arial"/>
              </a:rPr>
              <a:t>: </a:t>
            </a:r>
            <a:r>
              <a:rPr lang="en-US" sz="2000" b="1" i="0" u="none" strike="noStrike" cap="none" baseline="0" dirty="0" err="1">
                <a:solidFill>
                  <a:srgbClr val="000000"/>
                </a:solidFill>
                <a:latin typeface="Arial"/>
                <a:ea typeface="Arial"/>
                <a:cs typeface="Arial"/>
                <a:sym typeface="Arial"/>
              </a:rPr>
              <a:t>犹大将会被巴比伦处分</a:t>
            </a:r>
            <a:endParaRPr lang="en-US" sz="2000" b="1" i="0" u="none" strike="noStrike" cap="none" baseline="0" dirty="0">
              <a:solidFill>
                <a:srgbClr val="000000"/>
              </a:solidFill>
              <a:latin typeface="Arial"/>
              <a:ea typeface="Arial"/>
              <a:cs typeface="Arial"/>
              <a:sym typeface="Arial"/>
            </a:endParaRPr>
          </a:p>
          <a:p>
            <a:pPr marL="273050" marR="0" lvl="0" indent="-273050" algn="l" rtl="0">
              <a:lnSpc>
                <a:spcPct val="90000"/>
              </a:lnSpc>
              <a:spcBef>
                <a:spcPts val="400"/>
              </a:spcBef>
              <a:spcAft>
                <a:spcPts val="0"/>
              </a:spcAft>
              <a:buClr>
                <a:schemeClr val="dk1"/>
              </a:buClr>
              <a:buFont typeface="Arial"/>
              <a:buNone/>
            </a:pPr>
            <a:endParaRPr sz="2000" b="1" i="0" u="none" strike="noStrike" cap="none" baseline="0" dirty="0">
              <a:solidFill>
                <a:srgbClr val="000000"/>
              </a:solidFill>
              <a:latin typeface="Arial"/>
              <a:ea typeface="Arial"/>
              <a:cs typeface="Arial"/>
              <a:sym typeface="Arial"/>
            </a:endParaRPr>
          </a:p>
          <a:p>
            <a:pPr marL="273050" marR="0" lvl="0" indent="-273050" algn="l" rtl="0">
              <a:lnSpc>
                <a:spcPct val="90000"/>
              </a:lnSpc>
              <a:spcBef>
                <a:spcPts val="400"/>
              </a:spcBef>
              <a:spcAft>
                <a:spcPts val="0"/>
              </a:spcAft>
              <a:buClr>
                <a:srgbClr val="000000"/>
              </a:buClr>
              <a:buSzPct val="25000"/>
              <a:buFont typeface="Arial"/>
              <a:buNone/>
            </a:pPr>
            <a:r>
              <a:rPr lang="en-US" sz="2000" b="1" i="0" u="none" strike="noStrike" cap="none" baseline="0" dirty="0">
                <a:solidFill>
                  <a:srgbClr val="000000"/>
                </a:solidFill>
                <a:latin typeface="Arial"/>
                <a:ea typeface="Arial"/>
                <a:cs typeface="Arial"/>
                <a:sym typeface="Arial"/>
              </a:rPr>
              <a:t>			       </a:t>
            </a:r>
            <a:r>
              <a:rPr lang="en-US" sz="2000" b="1" i="0" u="none" strike="noStrike" cap="none" baseline="0" dirty="0">
                <a:solidFill>
                  <a:srgbClr val="C00000"/>
                </a:solidFill>
                <a:latin typeface="Arial"/>
                <a:ea typeface="Arial"/>
                <a:cs typeface="Arial"/>
                <a:sym typeface="Arial"/>
              </a:rPr>
              <a:t>590 BC </a:t>
            </a:r>
            <a:r>
              <a:rPr lang="en-US" sz="2000" b="1" i="0" u="none" strike="noStrike" cap="none" baseline="0" dirty="0" err="1">
                <a:solidFill>
                  <a:srgbClr val="C00000"/>
                </a:solidFill>
                <a:latin typeface="Arial"/>
                <a:ea typeface="Arial"/>
                <a:cs typeface="Arial"/>
                <a:sym typeface="Arial"/>
              </a:rPr>
              <a:t>约珥</a:t>
            </a:r>
            <a:r>
              <a:rPr lang="en-US" sz="2000" b="1" i="0" u="none" strike="noStrike" cap="none" baseline="0" dirty="0">
                <a:solidFill>
                  <a:srgbClr val="C00000"/>
                </a:solidFill>
                <a:latin typeface="Arial"/>
                <a:ea typeface="Arial"/>
                <a:cs typeface="Arial"/>
                <a:sym typeface="Arial"/>
              </a:rPr>
              <a:t>: </a:t>
            </a:r>
            <a:r>
              <a:rPr lang="en-US" sz="2000" b="1" i="0" u="none" strike="noStrike" cap="none" baseline="0" dirty="0" err="1">
                <a:solidFill>
                  <a:srgbClr val="000000"/>
                </a:solidFill>
                <a:latin typeface="Arial"/>
                <a:ea typeface="Arial"/>
                <a:cs typeface="Arial"/>
                <a:sym typeface="Arial"/>
              </a:rPr>
              <a:t>蝗虫的审判应该让犹大在巴比伦</a:t>
            </a:r>
            <a:r>
              <a:rPr lang="en-US" sz="2000" b="1" i="0" u="none" strike="noStrike" cap="none" baseline="0" dirty="0">
                <a:solidFill>
                  <a:srgbClr val="000000"/>
                </a:solidFill>
                <a:latin typeface="Arial"/>
                <a:ea typeface="Arial"/>
                <a:cs typeface="Arial"/>
                <a:sym typeface="Arial"/>
              </a:rPr>
              <a:t> should </a:t>
            </a:r>
            <a:r>
              <a:rPr lang="en-US" sz="2000" b="1" i="0" u="none" strike="noStrike" cap="none" baseline="0" dirty="0" err="1">
                <a:solidFill>
                  <a:srgbClr val="000000"/>
                </a:solidFill>
                <a:latin typeface="Arial"/>
                <a:ea typeface="Arial"/>
                <a:cs typeface="Arial"/>
                <a:sym typeface="Arial"/>
              </a:rPr>
              <a:t>caus</a:t>
            </a:r>
            <a:r>
              <a:rPr lang="en-US" sz="2000" b="1" i="0" u="none" strike="noStrike" cap="none" baseline="0" dirty="0">
                <a:solidFill>
                  <a:srgbClr val="000000"/>
                </a:solidFill>
                <a:latin typeface="Arial"/>
                <a:ea typeface="Arial"/>
                <a:cs typeface="Arial"/>
                <a:sym typeface="Arial"/>
              </a:rPr>
              <a:t>                                </a:t>
            </a:r>
            <a:r>
              <a:rPr lang="en-US" sz="2000" b="1" i="0" u="none" strike="noStrike" cap="none" baseline="0" dirty="0" err="1">
                <a:solidFill>
                  <a:srgbClr val="000000"/>
                </a:solidFill>
                <a:latin typeface="Arial"/>
                <a:ea typeface="Arial"/>
                <a:cs typeface="Arial"/>
                <a:sym typeface="Arial"/>
              </a:rPr>
              <a:t>侵入前悔改</a:t>
            </a:r>
            <a:endParaRPr lang="en-US" sz="2000" b="1" i="0" u="none" strike="noStrike" cap="none" baseline="0" dirty="0">
              <a:solidFill>
                <a:srgbClr val="000000"/>
              </a:solidFill>
              <a:latin typeface="Arial"/>
              <a:ea typeface="Arial"/>
              <a:cs typeface="Arial"/>
              <a:sym typeface="Arial"/>
            </a:endParaRPr>
          </a:p>
          <a:p>
            <a:pPr marL="273050" marR="0" lvl="0" indent="-273050" algn="l" rtl="0">
              <a:lnSpc>
                <a:spcPct val="90000"/>
              </a:lnSpc>
              <a:spcBef>
                <a:spcPts val="400"/>
              </a:spcBef>
              <a:spcAft>
                <a:spcPts val="0"/>
              </a:spcAft>
              <a:buClr>
                <a:schemeClr val="dk1"/>
              </a:buClr>
              <a:buFont typeface="Arial"/>
              <a:buNone/>
            </a:pPr>
            <a:endParaRPr sz="2000" b="1" i="0" u="none" strike="noStrike" cap="none" baseline="0" dirty="0">
              <a:solidFill>
                <a:srgbClr val="000000"/>
              </a:solidFill>
              <a:latin typeface="Arial"/>
              <a:ea typeface="Arial"/>
              <a:cs typeface="Arial"/>
              <a:sym typeface="Arial"/>
            </a:endParaRPr>
          </a:p>
          <a:p>
            <a:pPr marL="273050" marR="0" lvl="0" indent="-273050" algn="l" rtl="0">
              <a:lnSpc>
                <a:spcPct val="90000"/>
              </a:lnSpc>
              <a:spcBef>
                <a:spcPts val="400"/>
              </a:spcBef>
              <a:spcAft>
                <a:spcPts val="0"/>
              </a:spcAft>
              <a:buClr>
                <a:srgbClr val="000000"/>
              </a:buClr>
              <a:buSzPct val="25000"/>
              <a:buFont typeface="Arial"/>
              <a:buNone/>
            </a:pPr>
            <a:r>
              <a:rPr lang="en-US" sz="2000" b="1" i="0" u="none" strike="noStrike" cap="none" baseline="0" dirty="0">
                <a:solidFill>
                  <a:srgbClr val="000000"/>
                </a:solidFill>
                <a:latin typeface="Arial"/>
                <a:ea typeface="Arial"/>
                <a:cs typeface="Arial"/>
                <a:sym typeface="Arial"/>
              </a:rPr>
              <a:t>			      </a:t>
            </a:r>
            <a:r>
              <a:rPr lang="en-US" sz="2000" b="1" i="0" u="none" strike="noStrike" cap="none" baseline="0" dirty="0">
                <a:solidFill>
                  <a:srgbClr val="D16349"/>
                </a:solidFill>
                <a:latin typeface="Arial"/>
                <a:ea typeface="Arial"/>
                <a:cs typeface="Arial"/>
                <a:sym typeface="Arial"/>
              </a:rPr>
              <a:t> </a:t>
            </a:r>
            <a:r>
              <a:rPr lang="en-US" sz="2000" b="1" i="0" u="none" strike="noStrike" cap="none" baseline="0" dirty="0">
                <a:solidFill>
                  <a:srgbClr val="C00000"/>
                </a:solidFill>
                <a:latin typeface="Arial"/>
                <a:ea typeface="Arial"/>
                <a:cs typeface="Arial"/>
                <a:sym typeface="Arial"/>
              </a:rPr>
              <a:t>627-580 BC </a:t>
            </a:r>
            <a:r>
              <a:rPr lang="en-US" sz="2000" b="1" i="0" u="none" strike="noStrike" cap="none" baseline="0" dirty="0" err="1">
                <a:solidFill>
                  <a:srgbClr val="C00000"/>
                </a:solidFill>
                <a:latin typeface="Arial"/>
                <a:ea typeface="Arial"/>
                <a:cs typeface="Arial"/>
                <a:sym typeface="Arial"/>
              </a:rPr>
              <a:t>耶利米</a:t>
            </a:r>
            <a:r>
              <a:rPr lang="en-US" sz="2000" b="1" i="0" u="none" strike="noStrike" cap="none" baseline="0" dirty="0">
                <a:solidFill>
                  <a:srgbClr val="C00000"/>
                </a:solidFill>
                <a:latin typeface="Arial"/>
                <a:ea typeface="Arial"/>
                <a:cs typeface="Arial"/>
                <a:sym typeface="Arial"/>
              </a:rPr>
              <a:t>: </a:t>
            </a:r>
            <a:r>
              <a:rPr lang="en-US" sz="2000" b="1" i="0" u="none" strike="noStrike" cap="none" baseline="0" dirty="0">
                <a:solidFill>
                  <a:srgbClr val="000000"/>
                </a:solidFill>
                <a:latin typeface="Arial"/>
                <a:ea typeface="Arial"/>
                <a:cs typeface="Arial"/>
                <a:sym typeface="Arial"/>
              </a:rPr>
              <a:t>审判必然成就。70年被掳！ </a:t>
            </a:r>
          </a:p>
          <a:p>
            <a:pPr marL="273050" marR="0" lvl="0" indent="-273050" algn="l" rtl="0">
              <a:lnSpc>
                <a:spcPct val="90000"/>
              </a:lnSpc>
              <a:spcBef>
                <a:spcPts val="400"/>
              </a:spcBef>
              <a:spcAft>
                <a:spcPts val="0"/>
              </a:spcAft>
              <a:buClr>
                <a:srgbClr val="000000"/>
              </a:buClr>
              <a:buSzPct val="25000"/>
              <a:buFont typeface="Arial"/>
              <a:buNone/>
            </a:pPr>
            <a:r>
              <a:rPr lang="en-US" sz="2000" b="1" i="0" u="none" strike="noStrike" cap="none" baseline="0" dirty="0">
                <a:solidFill>
                  <a:srgbClr val="000000"/>
                </a:solidFill>
                <a:latin typeface="Arial"/>
                <a:ea typeface="Arial"/>
                <a:cs typeface="Arial"/>
                <a:sym typeface="Arial"/>
              </a:rPr>
              <a:t>                                                                                  </a:t>
            </a:r>
          </a:p>
        </p:txBody>
      </p:sp>
      <p:pic>
        <p:nvPicPr>
          <p:cNvPr id="337" name="Shape 337"/>
          <p:cNvPicPr preferRelativeResize="0"/>
          <p:nvPr/>
        </p:nvPicPr>
        <p:blipFill rotWithShape="1">
          <a:blip r:embed="rId3">
            <a:alphaModFix/>
          </a:blip>
          <a:srcRect/>
          <a:stretch/>
        </p:blipFill>
        <p:spPr>
          <a:xfrm>
            <a:off x="228600" y="3962400"/>
            <a:ext cx="2209799" cy="1966911"/>
          </a:xfrm>
          <a:prstGeom prst="rect">
            <a:avLst/>
          </a:prstGeom>
          <a:noFill/>
          <a:ln>
            <a:noFill/>
          </a:ln>
        </p:spPr>
      </p:pic>
      <p:pic>
        <p:nvPicPr>
          <p:cNvPr id="338" name="Shape 338"/>
          <p:cNvPicPr preferRelativeResize="0"/>
          <p:nvPr/>
        </p:nvPicPr>
        <p:blipFill rotWithShape="1">
          <a:blip r:embed="rId4">
            <a:alphaModFix/>
          </a:blip>
          <a:srcRect/>
          <a:stretch/>
        </p:blipFill>
        <p:spPr>
          <a:xfrm rot="960000">
            <a:off x="7153274" y="380999"/>
            <a:ext cx="1714499" cy="1714499"/>
          </a:xfrm>
          <a:prstGeom prst="rect">
            <a:avLst/>
          </a:prstGeom>
          <a:noFill/>
          <a:ln>
            <a:noFill/>
          </a:ln>
        </p:spPr>
      </p:pic>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dirty="0" err="1">
                <a:solidFill>
                  <a:schemeClr val="dk1"/>
                </a:solidFill>
                <a:latin typeface="Arial"/>
                <a:ea typeface="Arial"/>
                <a:cs typeface="Arial"/>
                <a:sym typeface="Arial"/>
              </a:rPr>
              <a:t>先知职分的</a:t>
            </a:r>
            <a:r>
              <a:rPr lang="zh-CN" altLang="en-US" sz="3600" b="1" i="0" u="none" strike="noStrike" cap="none" baseline="0" dirty="0">
                <a:solidFill>
                  <a:schemeClr val="dk1"/>
                </a:solidFill>
                <a:latin typeface="Arial"/>
                <a:ea typeface="Arial"/>
                <a:cs typeface="Arial"/>
                <a:sym typeface="Arial"/>
              </a:rPr>
              <a:t>服事</a:t>
            </a:r>
            <a:r>
              <a:rPr lang="en-US" sz="3600" b="1" i="0" u="none" strike="noStrike" cap="none" baseline="0" dirty="0" err="1">
                <a:solidFill>
                  <a:schemeClr val="dk1"/>
                </a:solidFill>
                <a:latin typeface="Arial"/>
                <a:ea typeface="Arial"/>
                <a:cs typeface="Arial"/>
                <a:sym typeface="Arial"/>
              </a:rPr>
              <a:t>年日</a:t>
            </a:r>
            <a:endParaRPr lang="en-US" sz="3600" b="1" i="0" u="none" strike="noStrike" cap="none" baseline="0" dirty="0">
              <a:solidFill>
                <a:schemeClr val="dk1"/>
              </a:solidFill>
              <a:latin typeface="Arial"/>
              <a:ea typeface="Arial"/>
              <a:cs typeface="Arial"/>
              <a:sym typeface="Arial"/>
            </a:endParaRPr>
          </a:p>
        </p:txBody>
      </p:sp>
      <p:pic>
        <p:nvPicPr>
          <p:cNvPr id="344" name="Shape 344"/>
          <p:cNvPicPr preferRelativeResize="0"/>
          <p:nvPr/>
        </p:nvPicPr>
        <p:blipFill rotWithShape="1">
          <a:blip r:embed="rId3">
            <a:alphaModFix/>
          </a:blip>
          <a:srcRect/>
          <a:stretch/>
        </p:blipFill>
        <p:spPr>
          <a:xfrm rot="420000" flipH="1">
            <a:off x="5410200" y="1524000"/>
            <a:ext cx="3362325" cy="2078036"/>
          </a:xfrm>
          <a:prstGeom prst="rect">
            <a:avLst/>
          </a:prstGeom>
          <a:noFill/>
          <a:ln>
            <a:noFill/>
          </a:ln>
        </p:spPr>
      </p:pic>
      <p:sp>
        <p:nvSpPr>
          <p:cNvPr id="345" name="Shape 345"/>
          <p:cNvSpPr/>
          <p:nvPr/>
        </p:nvSpPr>
        <p:spPr>
          <a:xfrm>
            <a:off x="1066800" y="1676400"/>
            <a:ext cx="1600199" cy="4110036"/>
          </a:xfrm>
          <a:prstGeom prst="can">
            <a:avLst>
              <a:gd name="adj" fmla="val 36584"/>
            </a:avLst>
          </a:prstGeom>
          <a:solidFill>
            <a:srgbClr val="A9432B"/>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以赛亚</a:t>
            </a:r>
          </a:p>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65 Years</a:t>
            </a:r>
          </a:p>
          <a:p>
            <a:pPr marL="0" marR="0" lvl="0" indent="0" algn="l" rtl="0">
              <a:lnSpc>
                <a:spcPct val="100000"/>
              </a:lnSpc>
              <a:spcBef>
                <a:spcPts val="0"/>
              </a:spcBef>
              <a:spcAft>
                <a:spcPts val="0"/>
              </a:spcAft>
              <a:buNone/>
            </a:pPr>
            <a:endParaRPr sz="2400" b="1" i="0" u="none" strike="noStrike" cap="none" baseline="0">
              <a:solidFill>
                <a:srgbClr val="FFFFFF"/>
              </a:solidFill>
              <a:latin typeface="Arial"/>
              <a:ea typeface="Arial"/>
              <a:cs typeface="Arial"/>
              <a:sym typeface="Arial"/>
            </a:endParaRPr>
          </a:p>
        </p:txBody>
      </p:sp>
      <p:sp>
        <p:nvSpPr>
          <p:cNvPr id="346" name="Shape 346"/>
          <p:cNvSpPr/>
          <p:nvPr/>
        </p:nvSpPr>
        <p:spPr>
          <a:xfrm>
            <a:off x="2667000" y="2730500"/>
            <a:ext cx="1600199" cy="2979736"/>
          </a:xfrm>
          <a:prstGeom prst="can">
            <a:avLst>
              <a:gd name="adj" fmla="val 24724"/>
            </a:avLst>
          </a:prstGeom>
          <a:solidFill>
            <a:srgbClr val="4B3804">
              <a:alpha val="78431"/>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何西阿</a:t>
            </a:r>
          </a:p>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45 Years</a:t>
            </a:r>
          </a:p>
          <a:p>
            <a:pPr marL="0" marR="0" lvl="0" indent="0" algn="l" rtl="0">
              <a:lnSpc>
                <a:spcPct val="100000"/>
              </a:lnSpc>
              <a:spcBef>
                <a:spcPts val="0"/>
              </a:spcBef>
              <a:spcAft>
                <a:spcPts val="0"/>
              </a:spcAft>
              <a:buNone/>
            </a:pPr>
            <a:endParaRPr sz="2400" b="1" i="0" u="none" strike="noStrike" cap="none" baseline="0">
              <a:solidFill>
                <a:srgbClr val="FFFFFF"/>
              </a:solidFill>
              <a:latin typeface="Arial"/>
              <a:ea typeface="Arial"/>
              <a:cs typeface="Arial"/>
              <a:sym typeface="Arial"/>
            </a:endParaRPr>
          </a:p>
        </p:txBody>
      </p:sp>
      <p:sp>
        <p:nvSpPr>
          <p:cNvPr id="347" name="Shape 347"/>
          <p:cNvSpPr/>
          <p:nvPr/>
        </p:nvSpPr>
        <p:spPr>
          <a:xfrm>
            <a:off x="4267200" y="2971800"/>
            <a:ext cx="1600199" cy="2738437"/>
          </a:xfrm>
          <a:prstGeom prst="can">
            <a:avLst>
              <a:gd name="adj" fmla="val 25803"/>
            </a:avLst>
          </a:prstGeom>
          <a:solidFill>
            <a:srgbClr val="000090">
              <a:alpha val="82745"/>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耶利米</a:t>
            </a:r>
          </a:p>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40+ Years</a:t>
            </a:r>
          </a:p>
        </p:txBody>
      </p:sp>
      <p:sp>
        <p:nvSpPr>
          <p:cNvPr id="348" name="Shape 348"/>
          <p:cNvSpPr/>
          <p:nvPr/>
        </p:nvSpPr>
        <p:spPr>
          <a:xfrm>
            <a:off x="5867400" y="4025900"/>
            <a:ext cx="1600199" cy="1608137"/>
          </a:xfrm>
          <a:prstGeom prst="can">
            <a:avLst>
              <a:gd name="adj" fmla="val 20453"/>
            </a:avLst>
          </a:prstGeom>
          <a:solidFill>
            <a:srgbClr val="111618">
              <a:alpha val="77647"/>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彌迦</a:t>
            </a:r>
          </a:p>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25 Years</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dk2"/>
            </a:gs>
            <a:gs pos="100000">
              <a:srgbClr val="002F5E"/>
            </a:gs>
          </a:gsLst>
          <a:lin ang="5400000" scaled="0"/>
        </a:gradFill>
        <a:effectLst/>
      </p:bgPr>
    </p:bg>
    <p:spTree>
      <p:nvGrpSpPr>
        <p:cNvPr id="1" name="Shape 367"/>
        <p:cNvGrpSpPr/>
        <p:nvPr/>
      </p:nvGrpSpPr>
      <p:grpSpPr>
        <a:xfrm>
          <a:off x="0" y="0"/>
          <a:ext cx="0" cy="0"/>
          <a:chOff x="0" y="0"/>
          <a:chExt cx="0" cy="0"/>
        </a:xfrm>
      </p:grpSpPr>
      <p:pic>
        <p:nvPicPr>
          <p:cNvPr id="368" name="Shape 368"/>
          <p:cNvPicPr preferRelativeResize="0"/>
          <p:nvPr/>
        </p:nvPicPr>
        <p:blipFill rotWithShape="1">
          <a:blip r:embed="rId3">
            <a:alphaModFix/>
          </a:blip>
          <a:srcRect t="61013" r="50833"/>
          <a:stretch/>
        </p:blipFill>
        <p:spPr>
          <a:xfrm>
            <a:off x="0" y="1143000"/>
            <a:ext cx="9144000" cy="5038724"/>
          </a:xfrm>
          <a:prstGeom prst="rect">
            <a:avLst/>
          </a:prstGeom>
          <a:noFill/>
          <a:ln>
            <a:noFill/>
          </a:ln>
        </p:spPr>
      </p:pic>
      <p:sp>
        <p:nvSpPr>
          <p:cNvPr id="369" name="Shape 369"/>
          <p:cNvSpPr txBox="1">
            <a:spLocks noGrp="1"/>
          </p:cNvSpPr>
          <p:nvPr>
            <p:ph type="title"/>
          </p:nvPr>
        </p:nvSpPr>
        <p:spPr>
          <a:xfrm>
            <a:off x="685800" y="76200"/>
            <a:ext cx="7543800" cy="685799"/>
          </a:xfrm>
          <a:prstGeom prst="rect">
            <a:avLst/>
          </a:prstGeom>
          <a:noFill/>
          <a:ln>
            <a:noFill/>
          </a:ln>
        </p:spPr>
        <p:txBody>
          <a:bodyPr lIns="92075" tIns="46025" rIns="92075" bIns="46025"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4000" b="0" i="0" u="none" strike="noStrike" cap="none" baseline="0">
                <a:solidFill>
                  <a:schemeClr val="lt1"/>
                </a:solidFill>
                <a:latin typeface="Arial"/>
                <a:ea typeface="Arial"/>
                <a:cs typeface="Arial"/>
                <a:sym typeface="Arial"/>
              </a:rPr>
              <a:t>被掳的时间表</a:t>
            </a:r>
          </a:p>
        </p:txBody>
      </p:sp>
      <p:sp>
        <p:nvSpPr>
          <p:cNvPr id="370" name="Shape 370"/>
          <p:cNvSpPr txBox="1"/>
          <p:nvPr/>
        </p:nvSpPr>
        <p:spPr>
          <a:xfrm>
            <a:off x="7391400" y="76200"/>
            <a:ext cx="16763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232 &amp; 342</a:t>
            </a:r>
          </a:p>
        </p:txBody>
      </p:sp>
      <p:sp>
        <p:nvSpPr>
          <p:cNvPr id="371" name="Shape 371"/>
          <p:cNvSpPr txBox="1"/>
          <p:nvPr/>
        </p:nvSpPr>
        <p:spPr>
          <a:xfrm rot="-60000">
            <a:off x="4495799" y="5726111"/>
            <a:ext cx="4111625" cy="419099"/>
          </a:xfrm>
          <a:prstGeom prst="rect">
            <a:avLst/>
          </a:prstGeom>
          <a:solidFill>
            <a:schemeClr val="l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372" name="Shape 372"/>
          <p:cNvSpPr txBox="1"/>
          <p:nvPr/>
        </p:nvSpPr>
        <p:spPr>
          <a:xfrm rot="-60000">
            <a:off x="4568824" y="5719762"/>
            <a:ext cx="3581399" cy="24606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90"/>
              </a:buClr>
              <a:buSzPct val="25000"/>
              <a:buFont typeface="Arial"/>
              <a:buNone/>
            </a:pPr>
            <a:r>
              <a:rPr lang="en-US" sz="1000" b="1" i="1" u="none" strike="noStrike" cap="none" baseline="0">
                <a:solidFill>
                  <a:srgbClr val="000090"/>
                </a:solidFill>
                <a:latin typeface="Arial"/>
                <a:ea typeface="Arial"/>
                <a:cs typeface="Arial"/>
                <a:sym typeface="Arial"/>
              </a:rPr>
              <a:t>The Babylonian Exile</a:t>
            </a:r>
          </a:p>
        </p:txBody>
      </p:sp>
      <p:sp>
        <p:nvSpPr>
          <p:cNvPr id="373" name="Shape 373"/>
          <p:cNvSpPr txBox="1"/>
          <p:nvPr/>
        </p:nvSpPr>
        <p:spPr>
          <a:xfrm rot="-60000">
            <a:off x="4568824" y="5886450"/>
            <a:ext cx="4038599" cy="21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800" b="1" i="0" u="none" strike="noStrike" cap="none" baseline="0">
                <a:solidFill>
                  <a:srgbClr val="000000"/>
                </a:solidFill>
                <a:latin typeface="Arial"/>
                <a:ea typeface="Arial"/>
                <a:cs typeface="Arial"/>
                <a:sym typeface="Arial"/>
              </a:rPr>
              <a:t>John C. Whitcomb, 4</a:t>
            </a:r>
            <a:r>
              <a:rPr lang="en-US" sz="800" b="1" i="0" u="none" strike="noStrike" cap="none" baseline="30000">
                <a:solidFill>
                  <a:srgbClr val="000000"/>
                </a:solidFill>
                <a:latin typeface="Arial"/>
                <a:ea typeface="Arial"/>
                <a:cs typeface="Arial"/>
                <a:sym typeface="Arial"/>
              </a:rPr>
              <a:t>th</a:t>
            </a:r>
            <a:r>
              <a:rPr lang="en-US" sz="800" b="1" i="0" u="none" strike="noStrike" cap="none" baseline="0">
                <a:solidFill>
                  <a:srgbClr val="000000"/>
                </a:solidFill>
                <a:latin typeface="Arial"/>
                <a:ea typeface="Arial"/>
                <a:cs typeface="Arial"/>
                <a:sym typeface="Arial"/>
              </a:rPr>
              <a:t> rev. ed., Winona Lake, IN: BMH Books, 1962, 1968</a:t>
            </a:r>
          </a:p>
        </p:txBody>
      </p:sp>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77"/>
        <p:cNvGrpSpPr/>
        <p:nvPr/>
      </p:nvGrpSpPr>
      <p:grpSpPr>
        <a:xfrm>
          <a:off x="0" y="0"/>
          <a:ext cx="0" cy="0"/>
          <a:chOff x="0" y="0"/>
          <a:chExt cx="0" cy="0"/>
        </a:xfrm>
      </p:grpSpPr>
      <p:sp>
        <p:nvSpPr>
          <p:cNvPr id="378" name="Shape 378"/>
          <p:cNvSpPr txBox="1"/>
          <p:nvPr/>
        </p:nvSpPr>
        <p:spPr>
          <a:xfrm>
            <a:off x="1071562" y="1714500"/>
            <a:ext cx="6929436" cy="4429124"/>
          </a:xfrm>
          <a:prstGeom prst="rect">
            <a:avLst/>
          </a:prstGeom>
          <a:solidFill>
            <a:schemeClr val="lt1"/>
          </a:solidFill>
          <a:ln w="11425" cap="flat" cmpd="sng">
            <a:solidFill>
              <a:srgbClr val="994733"/>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379" name="Shape 379"/>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a:solidFill>
                  <a:schemeClr val="dk1"/>
                </a:solidFill>
                <a:latin typeface="Arial"/>
                <a:ea typeface="Arial"/>
                <a:cs typeface="Arial"/>
                <a:sym typeface="Arial"/>
              </a:rPr>
              <a:t>旧约君王和先知的图表</a:t>
            </a:r>
          </a:p>
        </p:txBody>
      </p:sp>
      <p:pic>
        <p:nvPicPr>
          <p:cNvPr id="380" name="Shape 380"/>
          <p:cNvPicPr preferRelativeResize="0"/>
          <p:nvPr/>
        </p:nvPicPr>
        <p:blipFill rotWithShape="1">
          <a:blip r:embed="rId3">
            <a:alphaModFix/>
          </a:blip>
          <a:srcRect l="1736" t="77664" r="81407" b="9201"/>
          <a:stretch/>
        </p:blipFill>
        <p:spPr>
          <a:xfrm>
            <a:off x="4189411" y="1724354"/>
            <a:ext cx="4783136" cy="4446586"/>
          </a:xfrm>
          <a:prstGeom prst="rect">
            <a:avLst/>
          </a:prstGeom>
          <a:noFill/>
          <a:ln>
            <a:noFill/>
          </a:ln>
        </p:spPr>
      </p:pic>
      <p:pic>
        <p:nvPicPr>
          <p:cNvPr id="381" name="Shape 381"/>
          <p:cNvPicPr preferRelativeResize="0"/>
          <p:nvPr/>
        </p:nvPicPr>
        <p:blipFill rotWithShape="1">
          <a:blip r:embed="rId3">
            <a:alphaModFix/>
          </a:blip>
          <a:srcRect l="84132" t="47856" r="1666" b="39579"/>
          <a:stretch/>
        </p:blipFill>
        <p:spPr>
          <a:xfrm>
            <a:off x="304800" y="1758950"/>
            <a:ext cx="3884611" cy="4005261"/>
          </a:xfrm>
          <a:prstGeom prst="rect">
            <a:avLst/>
          </a:prstGeom>
          <a:noFill/>
          <a:ln>
            <a:noFill/>
          </a:ln>
        </p:spPr>
      </p:pic>
      <p:sp>
        <p:nvSpPr>
          <p:cNvPr id="382" name="Shape 382"/>
          <p:cNvSpPr txBox="1"/>
          <p:nvPr/>
        </p:nvSpPr>
        <p:spPr>
          <a:xfrm>
            <a:off x="8305800" y="147636"/>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342</a:t>
            </a:r>
          </a:p>
        </p:txBody>
      </p:sp>
      <p:sp>
        <p:nvSpPr>
          <p:cNvPr id="7" name="TextBox 6"/>
          <p:cNvSpPr txBox="1"/>
          <p:nvPr/>
        </p:nvSpPr>
        <p:spPr>
          <a:xfrm>
            <a:off x="1071562" y="1848279"/>
            <a:ext cx="755578" cy="307777"/>
          </a:xfrm>
          <a:prstGeom prst="rect">
            <a:avLst/>
          </a:prstGeom>
          <a:solidFill>
            <a:schemeClr val="bg1">
              <a:lumMod val="95000"/>
            </a:schemeClr>
          </a:solidFill>
        </p:spPr>
        <p:txBody>
          <a:bodyPr wrap="square" rtlCol="0">
            <a:spAutoFit/>
          </a:bodyPr>
          <a:lstStyle/>
          <a:p>
            <a:pPr algn="ctr"/>
            <a:r>
              <a:rPr lang="zh-CN" altLang="en-US" dirty="0"/>
              <a:t>耶利米</a:t>
            </a:r>
            <a:endParaRPr lang="en-SG" dirty="0"/>
          </a:p>
        </p:txBody>
      </p:sp>
      <p:sp>
        <p:nvSpPr>
          <p:cNvPr id="8" name="TextBox 7"/>
          <p:cNvSpPr txBox="1"/>
          <p:nvPr/>
        </p:nvSpPr>
        <p:spPr>
          <a:xfrm>
            <a:off x="846173" y="2674739"/>
            <a:ext cx="755578" cy="307777"/>
          </a:xfrm>
          <a:prstGeom prst="rect">
            <a:avLst/>
          </a:prstGeom>
          <a:solidFill>
            <a:schemeClr val="bg1">
              <a:lumMod val="95000"/>
            </a:schemeClr>
          </a:solidFill>
        </p:spPr>
        <p:txBody>
          <a:bodyPr wrap="square" rtlCol="0">
            <a:spAutoFit/>
          </a:bodyPr>
          <a:lstStyle/>
          <a:p>
            <a:pPr algn="ctr"/>
            <a:r>
              <a:rPr lang="zh-CN" altLang="en-US" dirty="0"/>
              <a:t>那鸿</a:t>
            </a:r>
            <a:endParaRPr lang="en-SG" dirty="0"/>
          </a:p>
        </p:txBody>
      </p:sp>
      <p:sp>
        <p:nvSpPr>
          <p:cNvPr id="9" name="TextBox 8"/>
          <p:cNvSpPr txBox="1"/>
          <p:nvPr/>
        </p:nvSpPr>
        <p:spPr>
          <a:xfrm>
            <a:off x="1468545" y="3347310"/>
            <a:ext cx="841518" cy="307777"/>
          </a:xfrm>
          <a:prstGeom prst="rect">
            <a:avLst/>
          </a:prstGeom>
          <a:solidFill>
            <a:schemeClr val="bg1">
              <a:lumMod val="95000"/>
            </a:schemeClr>
          </a:solidFill>
        </p:spPr>
        <p:txBody>
          <a:bodyPr wrap="square" rtlCol="0">
            <a:spAutoFit/>
          </a:bodyPr>
          <a:lstStyle/>
          <a:p>
            <a:pPr algn="ctr"/>
            <a:r>
              <a:rPr lang="zh-CN" altLang="en-US" dirty="0"/>
              <a:t>西番雅</a:t>
            </a:r>
            <a:endParaRPr lang="en-SG" dirty="0"/>
          </a:p>
        </p:txBody>
      </p:sp>
      <p:sp>
        <p:nvSpPr>
          <p:cNvPr id="10" name="TextBox 9"/>
          <p:cNvSpPr txBox="1"/>
          <p:nvPr/>
        </p:nvSpPr>
        <p:spPr>
          <a:xfrm>
            <a:off x="3147461" y="3347309"/>
            <a:ext cx="825979" cy="307777"/>
          </a:xfrm>
          <a:prstGeom prst="rect">
            <a:avLst/>
          </a:prstGeom>
          <a:solidFill>
            <a:schemeClr val="bg1">
              <a:lumMod val="95000"/>
            </a:schemeClr>
          </a:solidFill>
        </p:spPr>
        <p:txBody>
          <a:bodyPr wrap="square" rtlCol="0">
            <a:spAutoFit/>
          </a:bodyPr>
          <a:lstStyle/>
          <a:p>
            <a:pPr algn="ctr"/>
            <a:r>
              <a:rPr lang="zh-CN" altLang="en-US" dirty="0"/>
              <a:t>哈巴谷</a:t>
            </a:r>
            <a:endParaRPr lang="en-SG" dirty="0"/>
          </a:p>
        </p:txBody>
      </p:sp>
      <p:sp>
        <p:nvSpPr>
          <p:cNvPr id="11" name="TextBox 10"/>
          <p:cNvSpPr txBox="1"/>
          <p:nvPr/>
        </p:nvSpPr>
        <p:spPr>
          <a:xfrm>
            <a:off x="8028214" y="3347308"/>
            <a:ext cx="755578" cy="307777"/>
          </a:xfrm>
          <a:prstGeom prst="rect">
            <a:avLst/>
          </a:prstGeom>
          <a:solidFill>
            <a:schemeClr val="bg1">
              <a:lumMod val="95000"/>
            </a:schemeClr>
          </a:solidFill>
        </p:spPr>
        <p:txBody>
          <a:bodyPr wrap="square" rtlCol="0">
            <a:spAutoFit/>
          </a:bodyPr>
          <a:lstStyle/>
          <a:p>
            <a:pPr algn="ctr"/>
            <a:r>
              <a:rPr lang="zh-CN" altLang="en-US" dirty="0"/>
              <a:t>以西结</a:t>
            </a:r>
            <a:endParaRPr lang="en-SG" dirty="0"/>
          </a:p>
        </p:txBody>
      </p:sp>
      <p:sp>
        <p:nvSpPr>
          <p:cNvPr id="12" name="TextBox 11"/>
          <p:cNvSpPr txBox="1"/>
          <p:nvPr/>
        </p:nvSpPr>
        <p:spPr>
          <a:xfrm>
            <a:off x="666557" y="3744416"/>
            <a:ext cx="755578" cy="307777"/>
          </a:xfrm>
          <a:prstGeom prst="rect">
            <a:avLst/>
          </a:prstGeom>
          <a:solidFill>
            <a:schemeClr val="bg1">
              <a:lumMod val="95000"/>
            </a:schemeClr>
          </a:solidFill>
        </p:spPr>
        <p:txBody>
          <a:bodyPr wrap="square" rtlCol="0">
            <a:spAutoFit/>
          </a:bodyPr>
          <a:lstStyle/>
          <a:p>
            <a:pPr algn="ctr"/>
            <a:r>
              <a:rPr lang="zh-CN" altLang="en-US" dirty="0"/>
              <a:t>亚们</a:t>
            </a:r>
            <a:endParaRPr lang="en-SG" dirty="0"/>
          </a:p>
        </p:txBody>
      </p:sp>
      <p:sp>
        <p:nvSpPr>
          <p:cNvPr id="13" name="TextBox 12"/>
          <p:cNvSpPr txBox="1"/>
          <p:nvPr/>
        </p:nvSpPr>
        <p:spPr>
          <a:xfrm>
            <a:off x="1987505" y="4426612"/>
            <a:ext cx="755578" cy="307777"/>
          </a:xfrm>
          <a:prstGeom prst="rect">
            <a:avLst/>
          </a:prstGeom>
          <a:solidFill>
            <a:schemeClr val="bg1">
              <a:lumMod val="95000"/>
            </a:schemeClr>
          </a:solidFill>
        </p:spPr>
        <p:txBody>
          <a:bodyPr wrap="square" rtlCol="0">
            <a:spAutoFit/>
          </a:bodyPr>
          <a:lstStyle/>
          <a:p>
            <a:pPr algn="ctr"/>
            <a:r>
              <a:rPr lang="zh-CN" altLang="en-US" dirty="0"/>
              <a:t>约西亚</a:t>
            </a:r>
            <a:endParaRPr lang="en-SG" dirty="0"/>
          </a:p>
        </p:txBody>
      </p:sp>
      <p:sp>
        <p:nvSpPr>
          <p:cNvPr id="14" name="TextBox 13"/>
          <p:cNvSpPr txBox="1"/>
          <p:nvPr/>
        </p:nvSpPr>
        <p:spPr>
          <a:xfrm>
            <a:off x="4594415" y="4426611"/>
            <a:ext cx="930485" cy="307777"/>
          </a:xfrm>
          <a:prstGeom prst="rect">
            <a:avLst/>
          </a:prstGeom>
          <a:solidFill>
            <a:schemeClr val="bg1">
              <a:lumMod val="95000"/>
            </a:schemeClr>
          </a:solidFill>
        </p:spPr>
        <p:txBody>
          <a:bodyPr wrap="square" rtlCol="0">
            <a:spAutoFit/>
          </a:bodyPr>
          <a:lstStyle/>
          <a:p>
            <a:pPr algn="ctr"/>
            <a:r>
              <a:rPr lang="zh-CN" altLang="en-US" dirty="0"/>
              <a:t>约雅敬</a:t>
            </a:r>
            <a:endParaRPr lang="en-SG" dirty="0"/>
          </a:p>
        </p:txBody>
      </p:sp>
      <p:sp>
        <p:nvSpPr>
          <p:cNvPr id="15" name="TextBox 14"/>
          <p:cNvSpPr txBox="1"/>
          <p:nvPr/>
        </p:nvSpPr>
        <p:spPr>
          <a:xfrm>
            <a:off x="6190596" y="4426612"/>
            <a:ext cx="912847" cy="307777"/>
          </a:xfrm>
          <a:prstGeom prst="rect">
            <a:avLst/>
          </a:prstGeom>
          <a:solidFill>
            <a:schemeClr val="bg1">
              <a:lumMod val="95000"/>
            </a:schemeClr>
          </a:solidFill>
        </p:spPr>
        <p:txBody>
          <a:bodyPr wrap="square" rtlCol="0">
            <a:spAutoFit/>
          </a:bodyPr>
          <a:lstStyle/>
          <a:p>
            <a:pPr algn="ctr"/>
            <a:r>
              <a:rPr lang="zh-CN" altLang="en-US" dirty="0"/>
              <a:t>西底家</a:t>
            </a:r>
            <a:endParaRPr lang="en-SG" dirty="0"/>
          </a:p>
        </p:txBody>
      </p:sp>
      <p:sp>
        <p:nvSpPr>
          <p:cNvPr id="16" name="TextBox 15"/>
          <p:cNvSpPr txBox="1"/>
          <p:nvPr/>
        </p:nvSpPr>
        <p:spPr>
          <a:xfrm>
            <a:off x="6068759" y="3775173"/>
            <a:ext cx="1034684" cy="307777"/>
          </a:xfrm>
          <a:prstGeom prst="rect">
            <a:avLst/>
          </a:prstGeom>
          <a:solidFill>
            <a:schemeClr val="bg1">
              <a:lumMod val="95000"/>
            </a:schemeClr>
          </a:solidFill>
        </p:spPr>
        <p:txBody>
          <a:bodyPr wrap="square" rtlCol="0">
            <a:spAutoFit/>
          </a:bodyPr>
          <a:lstStyle/>
          <a:p>
            <a:pPr algn="ctr"/>
            <a:r>
              <a:rPr lang="zh-CN" altLang="en-US" dirty="0"/>
              <a:t>约雅斤</a:t>
            </a:r>
            <a:endParaRPr lang="en-SG" dirty="0"/>
          </a:p>
        </p:txBody>
      </p:sp>
      <p:sp>
        <p:nvSpPr>
          <p:cNvPr id="17" name="TextBox 16"/>
          <p:cNvSpPr txBox="1"/>
          <p:nvPr/>
        </p:nvSpPr>
        <p:spPr>
          <a:xfrm>
            <a:off x="1762213" y="5243447"/>
            <a:ext cx="2107143" cy="307777"/>
          </a:xfrm>
          <a:prstGeom prst="rect">
            <a:avLst/>
          </a:prstGeom>
          <a:solidFill>
            <a:schemeClr val="bg1">
              <a:lumMod val="95000"/>
            </a:schemeClr>
          </a:solidFill>
        </p:spPr>
        <p:txBody>
          <a:bodyPr wrap="square" rtlCol="0">
            <a:spAutoFit/>
          </a:bodyPr>
          <a:lstStyle/>
          <a:p>
            <a:pPr algn="ctr"/>
            <a:r>
              <a:rPr lang="zh-CN" altLang="en-US" dirty="0"/>
              <a:t>发现律法书</a:t>
            </a:r>
            <a:endParaRPr lang="en-SG" dirty="0"/>
          </a:p>
        </p:txBody>
      </p:sp>
      <p:sp>
        <p:nvSpPr>
          <p:cNvPr id="18" name="TextBox 17"/>
          <p:cNvSpPr txBox="1"/>
          <p:nvPr/>
        </p:nvSpPr>
        <p:spPr>
          <a:xfrm>
            <a:off x="7731193" y="5791711"/>
            <a:ext cx="1241353" cy="307777"/>
          </a:xfrm>
          <a:prstGeom prst="rect">
            <a:avLst/>
          </a:prstGeom>
          <a:solidFill>
            <a:schemeClr val="bg1">
              <a:lumMod val="95000"/>
            </a:schemeClr>
          </a:solidFill>
        </p:spPr>
        <p:txBody>
          <a:bodyPr wrap="square" rtlCol="0">
            <a:spAutoFit/>
          </a:bodyPr>
          <a:lstStyle/>
          <a:p>
            <a:pPr algn="ctr"/>
            <a:r>
              <a:rPr lang="zh-CN" altLang="en-US" dirty="0"/>
              <a:t>七十年</a:t>
            </a:r>
            <a:endParaRPr lang="en-SG" dirty="0"/>
          </a:p>
        </p:txBody>
      </p:sp>
      <p:sp>
        <p:nvSpPr>
          <p:cNvPr id="19" name="TextBox 18"/>
          <p:cNvSpPr txBox="1"/>
          <p:nvPr/>
        </p:nvSpPr>
        <p:spPr>
          <a:xfrm>
            <a:off x="4444046" y="3730191"/>
            <a:ext cx="901549" cy="307777"/>
          </a:xfrm>
          <a:prstGeom prst="rect">
            <a:avLst/>
          </a:prstGeom>
          <a:solidFill>
            <a:schemeClr val="bg1">
              <a:lumMod val="95000"/>
            </a:schemeClr>
          </a:solidFill>
        </p:spPr>
        <p:txBody>
          <a:bodyPr wrap="square" rtlCol="0">
            <a:spAutoFit/>
          </a:bodyPr>
          <a:lstStyle/>
          <a:p>
            <a:pPr algn="ctr"/>
            <a:r>
              <a:rPr lang="zh-CN" altLang="en-US" dirty="0"/>
              <a:t>约哈斯</a:t>
            </a:r>
            <a:endParaRPr lang="en-SG" dirty="0"/>
          </a:p>
        </p:txBody>
      </p:sp>
      <p:sp>
        <p:nvSpPr>
          <p:cNvPr id="20" name="TextBox 19"/>
          <p:cNvSpPr txBox="1"/>
          <p:nvPr/>
        </p:nvSpPr>
        <p:spPr>
          <a:xfrm>
            <a:off x="7592690" y="4426612"/>
            <a:ext cx="1379855" cy="523220"/>
          </a:xfrm>
          <a:prstGeom prst="rect">
            <a:avLst/>
          </a:prstGeom>
          <a:solidFill>
            <a:schemeClr val="bg1">
              <a:lumMod val="95000"/>
            </a:schemeClr>
          </a:solidFill>
        </p:spPr>
        <p:txBody>
          <a:bodyPr wrap="square" rtlCol="0">
            <a:spAutoFit/>
          </a:bodyPr>
          <a:lstStyle/>
          <a:p>
            <a:pPr algn="ctr"/>
            <a:r>
              <a:rPr lang="zh-CN" altLang="en-US" dirty="0"/>
              <a:t>耶路撒冷和圣殿被毁</a:t>
            </a:r>
            <a:endParaRPr lang="en-SG" dirty="0"/>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6"/>
        <p:cNvGrpSpPr/>
        <p:nvPr/>
      </p:nvGrpSpPr>
      <p:grpSpPr>
        <a:xfrm>
          <a:off x="0" y="0"/>
          <a:ext cx="0" cy="0"/>
          <a:chOff x="0" y="0"/>
          <a:chExt cx="0" cy="0"/>
        </a:xfrm>
      </p:grpSpPr>
      <p:sp>
        <p:nvSpPr>
          <p:cNvPr id="407" name="Shape 407"/>
          <p:cNvSpPr txBox="1"/>
          <p:nvPr/>
        </p:nvSpPr>
        <p:spPr>
          <a:xfrm>
            <a:off x="5508625" y="2605086"/>
            <a:ext cx="1295400"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巴比伦将</a:t>
            </a:r>
          </a:p>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犹大驱逐</a:t>
            </a:r>
          </a:p>
        </p:txBody>
      </p:sp>
      <p:sp>
        <p:nvSpPr>
          <p:cNvPr id="408" name="Shape 408"/>
          <p:cNvSpPr txBox="1"/>
          <p:nvPr/>
        </p:nvSpPr>
        <p:spPr>
          <a:xfrm>
            <a:off x="3563937" y="2692400"/>
            <a:ext cx="312737" cy="369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660066"/>
              </a:buClr>
              <a:buSzPct val="25000"/>
              <a:buFont typeface="Arial"/>
              <a:buNone/>
            </a:pPr>
            <a:r>
              <a:rPr lang="en-US" sz="1800" b="1" i="0" u="none" strike="noStrike" cap="none" baseline="0">
                <a:solidFill>
                  <a:srgbClr val="660066"/>
                </a:solidFill>
                <a:latin typeface="Arial"/>
                <a:ea typeface="Arial"/>
                <a:cs typeface="Arial"/>
                <a:sym typeface="Arial"/>
              </a:rPr>
              <a:t>1</a:t>
            </a:r>
          </a:p>
        </p:txBody>
      </p:sp>
      <p:sp>
        <p:nvSpPr>
          <p:cNvPr id="409" name="Shape 409"/>
          <p:cNvSpPr txBox="1"/>
          <p:nvPr/>
        </p:nvSpPr>
        <p:spPr>
          <a:xfrm>
            <a:off x="5149850" y="2687636"/>
            <a:ext cx="312737" cy="368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660066"/>
              </a:buClr>
              <a:buSzPct val="25000"/>
              <a:buFont typeface="Arial"/>
              <a:buNone/>
            </a:pPr>
            <a:r>
              <a:rPr lang="en-US" sz="1800" b="1" i="0" u="none" strike="noStrike" cap="none" baseline="0">
                <a:solidFill>
                  <a:srgbClr val="660066"/>
                </a:solidFill>
                <a:latin typeface="Arial"/>
                <a:ea typeface="Arial"/>
                <a:cs typeface="Arial"/>
                <a:sym typeface="Arial"/>
              </a:rPr>
              <a:t>2</a:t>
            </a:r>
          </a:p>
        </p:txBody>
      </p:sp>
      <p:sp>
        <p:nvSpPr>
          <p:cNvPr id="410" name="Shape 410"/>
          <p:cNvSpPr txBox="1"/>
          <p:nvPr/>
        </p:nvSpPr>
        <p:spPr>
          <a:xfrm>
            <a:off x="6821486" y="2692400"/>
            <a:ext cx="312737" cy="369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660066"/>
              </a:buClr>
              <a:buSzPct val="25000"/>
              <a:buFont typeface="Arial"/>
              <a:buNone/>
            </a:pPr>
            <a:r>
              <a:rPr lang="en-US" sz="1800" b="1" i="0" u="none" strike="noStrike" cap="none" baseline="0">
                <a:solidFill>
                  <a:srgbClr val="660066"/>
                </a:solidFill>
                <a:latin typeface="Arial"/>
                <a:ea typeface="Arial"/>
                <a:cs typeface="Arial"/>
                <a:sym typeface="Arial"/>
              </a:rPr>
              <a:t>3</a:t>
            </a:r>
          </a:p>
        </p:txBody>
      </p:sp>
      <p:sp>
        <p:nvSpPr>
          <p:cNvPr id="411" name="Shape 411"/>
          <p:cNvSpPr txBox="1"/>
          <p:nvPr/>
        </p:nvSpPr>
        <p:spPr>
          <a:xfrm>
            <a:off x="1993900" y="4610100"/>
            <a:ext cx="838199" cy="369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660066"/>
              </a:buClr>
              <a:buSzPct val="25000"/>
              <a:buFont typeface="Arial"/>
              <a:buNone/>
            </a:pPr>
            <a:r>
              <a:rPr lang="en-US" sz="1800" b="1" i="0" u="none" strike="noStrike" cap="none" baseline="0">
                <a:solidFill>
                  <a:srgbClr val="660066"/>
                </a:solidFill>
                <a:latin typeface="Arial"/>
                <a:ea typeface="Arial"/>
                <a:cs typeface="Arial"/>
                <a:sym typeface="Arial"/>
              </a:rPr>
              <a:t>3 个月</a:t>
            </a:r>
          </a:p>
        </p:txBody>
      </p:sp>
      <p:sp>
        <p:nvSpPr>
          <p:cNvPr id="412" name="Shape 412"/>
          <p:cNvSpPr txBox="1"/>
          <p:nvPr/>
        </p:nvSpPr>
        <p:spPr>
          <a:xfrm>
            <a:off x="4891087" y="4610100"/>
            <a:ext cx="838199" cy="369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660066"/>
              </a:buClr>
              <a:buSzPct val="25000"/>
              <a:buFont typeface="Arial"/>
              <a:buNone/>
            </a:pPr>
            <a:r>
              <a:rPr lang="en-US" sz="1800" b="1" i="0" u="none" strike="noStrike" cap="none" baseline="0">
                <a:solidFill>
                  <a:srgbClr val="660066"/>
                </a:solidFill>
                <a:latin typeface="Arial"/>
                <a:ea typeface="Arial"/>
                <a:cs typeface="Arial"/>
                <a:sym typeface="Arial"/>
              </a:rPr>
              <a:t>3 个月</a:t>
            </a:r>
          </a:p>
        </p:txBody>
      </p:sp>
      <p:sp>
        <p:nvSpPr>
          <p:cNvPr id="413" name="Shape 413"/>
          <p:cNvSpPr txBox="1"/>
          <p:nvPr/>
        </p:nvSpPr>
        <p:spPr>
          <a:xfrm>
            <a:off x="3363912" y="4610100"/>
            <a:ext cx="723900" cy="369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660066"/>
              </a:buClr>
              <a:buSzPct val="25000"/>
              <a:buFont typeface="Arial"/>
              <a:buNone/>
            </a:pPr>
            <a:r>
              <a:rPr lang="en-US" sz="1800" b="1" i="0" u="none" strike="noStrike" cap="none" baseline="0">
                <a:solidFill>
                  <a:srgbClr val="660066"/>
                </a:solidFill>
                <a:latin typeface="Arial"/>
                <a:ea typeface="Arial"/>
                <a:cs typeface="Arial"/>
                <a:sym typeface="Arial"/>
              </a:rPr>
              <a:t>11 年</a:t>
            </a:r>
          </a:p>
        </p:txBody>
      </p:sp>
      <p:sp>
        <p:nvSpPr>
          <p:cNvPr id="414" name="Shape 414"/>
          <p:cNvSpPr txBox="1"/>
          <p:nvPr/>
        </p:nvSpPr>
        <p:spPr>
          <a:xfrm>
            <a:off x="7040561" y="4559300"/>
            <a:ext cx="723900" cy="36988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660066"/>
              </a:buClr>
              <a:buSzPct val="25000"/>
              <a:buFont typeface="Arial"/>
              <a:buNone/>
            </a:pPr>
            <a:r>
              <a:rPr lang="en-US" sz="1800" b="1" i="0" u="none" strike="noStrike" cap="none" baseline="0">
                <a:solidFill>
                  <a:srgbClr val="660066"/>
                </a:solidFill>
                <a:latin typeface="Arial"/>
                <a:ea typeface="Arial"/>
                <a:cs typeface="Arial"/>
                <a:sym typeface="Arial"/>
              </a:rPr>
              <a:t>11 年</a:t>
            </a:r>
          </a:p>
        </p:txBody>
      </p:sp>
      <p:sp>
        <p:nvSpPr>
          <p:cNvPr id="415" name="Shape 415"/>
          <p:cNvSpPr txBox="1"/>
          <p:nvPr/>
        </p:nvSpPr>
        <p:spPr>
          <a:xfrm>
            <a:off x="428625" y="5157787"/>
            <a:ext cx="8381999" cy="12001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耶利米在约西亚王作王第13年 (627 BC) </a:t>
            </a:r>
            <a:r>
              <a:rPr lang="en-US" sz="1800" b="1" i="0" u="none" strike="noStrike" cap="none" baseline="0" dirty="0" err="1">
                <a:solidFill>
                  <a:srgbClr val="000000"/>
                </a:solidFill>
                <a:latin typeface="Arial"/>
                <a:ea typeface="Arial"/>
                <a:cs typeface="Arial"/>
                <a:sym typeface="Arial"/>
              </a:rPr>
              <a:t>开始先知的预言</a:t>
            </a:r>
            <a:endParaRPr lang="en-US" sz="1800" b="1" i="0" u="none" strike="noStrike" cap="none" baseline="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a:solidFill>
                  <a:srgbClr val="000000"/>
                </a:solidFill>
                <a:latin typeface="Arial"/>
                <a:ea typeface="Arial"/>
                <a:cs typeface="Arial"/>
                <a:sym typeface="Arial"/>
              </a:rPr>
              <a:t>			</a:t>
            </a:r>
            <a:r>
              <a:rPr lang="en-US" sz="1800" b="1" i="0" u="none" strike="noStrike" cap="none" baseline="0" dirty="0" err="1">
                <a:solidFill>
                  <a:srgbClr val="000000"/>
                </a:solidFill>
                <a:latin typeface="Arial"/>
                <a:ea typeface="Arial"/>
                <a:cs typeface="Arial"/>
                <a:sym typeface="Arial"/>
              </a:rPr>
              <a:t>经过犹大的被毁</a:t>
            </a:r>
            <a:r>
              <a:rPr lang="en-US" sz="1800" b="1" i="0" u="none" strike="noStrike" cap="none" baseline="0" dirty="0">
                <a:solidFill>
                  <a:srgbClr val="000000"/>
                </a:solidFill>
                <a:latin typeface="Arial"/>
                <a:ea typeface="Arial"/>
                <a:cs typeface="Arial"/>
                <a:sym typeface="Arial"/>
              </a:rPr>
              <a:t> (586 BC) </a:t>
            </a:r>
            <a:r>
              <a:rPr lang="en-US" sz="1800" b="1" i="0" u="none" strike="noStrike" cap="none" baseline="0" dirty="0" err="1">
                <a:solidFill>
                  <a:srgbClr val="000000"/>
                </a:solidFill>
                <a:latin typeface="Arial"/>
                <a:ea typeface="Arial"/>
                <a:cs typeface="Arial"/>
                <a:sym typeface="Arial"/>
              </a:rPr>
              <a:t>直到</a:t>
            </a:r>
            <a:r>
              <a:rPr lang="en-US" sz="1800" b="1" i="0" u="none" strike="noStrike" cap="none" baseline="0" dirty="0">
                <a:solidFill>
                  <a:srgbClr val="000000"/>
                </a:solidFill>
                <a:latin typeface="Arial"/>
                <a:ea typeface="Arial"/>
                <a:cs typeface="Arial"/>
                <a:sym typeface="Arial"/>
              </a:rPr>
              <a:t> 580 BC. </a:t>
            </a:r>
          </a:p>
          <a:p>
            <a:pPr marL="0" marR="0" lvl="0" indent="0" algn="l" rtl="0">
              <a:lnSpc>
                <a:spcPct val="100000"/>
              </a:lnSpc>
              <a:spcBef>
                <a:spcPts val="0"/>
              </a:spcBef>
              <a:spcAft>
                <a:spcPts val="0"/>
              </a:spcAft>
              <a:buClr>
                <a:schemeClr val="dk1"/>
              </a:buClr>
              <a:buFont typeface="Arial"/>
              <a:buNone/>
            </a:pPr>
            <a:endParaRPr sz="1800" b="1" i="0" u="none" strike="noStrike" cap="none" baseline="0"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1800" b="1" i="0" u="none" strike="noStrike" cap="none" baseline="0" dirty="0" err="1">
                <a:solidFill>
                  <a:srgbClr val="000000"/>
                </a:solidFill>
                <a:latin typeface="Arial"/>
                <a:ea typeface="Arial"/>
                <a:cs typeface="Arial"/>
                <a:sym typeface="Arial"/>
              </a:rPr>
              <a:t>他的服事有四十年之久</a:t>
            </a:r>
            <a:r>
              <a:rPr lang="zh-CN" altLang="en-US" sz="1800" b="1" i="0" u="none" strike="noStrike" cap="none" baseline="0" dirty="0">
                <a:solidFill>
                  <a:srgbClr val="000000"/>
                </a:solidFill>
                <a:latin typeface="Arial"/>
                <a:ea typeface="Arial"/>
                <a:cs typeface="Arial"/>
                <a:sym typeface="Arial"/>
              </a:rPr>
              <a:t>，</a:t>
            </a:r>
            <a:r>
              <a:rPr lang="en-US" sz="1800" b="1" i="0" u="none" strike="noStrike" cap="none" baseline="0" dirty="0">
                <a:solidFill>
                  <a:srgbClr val="000000"/>
                </a:solidFill>
                <a:latin typeface="Arial"/>
                <a:ea typeface="Arial"/>
                <a:cs typeface="Arial"/>
                <a:sym typeface="Arial"/>
              </a:rPr>
              <a:t>跨</a:t>
            </a:r>
            <a:r>
              <a:rPr lang="zh-CN" altLang="en-US" sz="1800" b="1" i="0" u="none" strike="noStrike" cap="none" baseline="0" dirty="0">
                <a:solidFill>
                  <a:srgbClr val="000000"/>
                </a:solidFill>
                <a:latin typeface="Arial"/>
                <a:ea typeface="Arial"/>
                <a:cs typeface="Arial"/>
                <a:sym typeface="Arial"/>
              </a:rPr>
              <a:t>越</a:t>
            </a:r>
            <a:r>
              <a:rPr lang="en-US" sz="1800" b="1" i="0" u="none" strike="noStrike" cap="none" baseline="0" dirty="0">
                <a:solidFill>
                  <a:srgbClr val="000000"/>
                </a:solidFill>
                <a:latin typeface="Arial"/>
                <a:ea typeface="Arial"/>
                <a:cs typeface="Arial"/>
                <a:sym typeface="Arial"/>
              </a:rPr>
              <a:t>5个君王</a:t>
            </a:r>
          </a:p>
        </p:txBody>
      </p:sp>
      <p:cxnSp>
        <p:nvCxnSpPr>
          <p:cNvPr id="416" name="Shape 416"/>
          <p:cNvCxnSpPr/>
          <p:nvPr/>
        </p:nvCxnSpPr>
        <p:spPr>
          <a:xfrm>
            <a:off x="142875" y="5072062"/>
            <a:ext cx="8858249" cy="1587"/>
          </a:xfrm>
          <a:prstGeom prst="straightConnector1">
            <a:avLst/>
          </a:prstGeom>
          <a:noFill/>
          <a:ln w="9525" cap="flat" cmpd="sng">
            <a:solidFill>
              <a:srgbClr val="8CADAE"/>
            </a:solidFill>
            <a:prstDash val="solid"/>
            <a:miter/>
            <a:headEnd type="none" w="med" len="med"/>
            <a:tailEnd type="none" w="med" len="med"/>
          </a:ln>
        </p:spPr>
      </p:cxnSp>
      <p:sp>
        <p:nvSpPr>
          <p:cNvPr id="417" name="Shape 417"/>
          <p:cNvSpPr txBox="1"/>
          <p:nvPr/>
        </p:nvSpPr>
        <p:spPr>
          <a:xfrm>
            <a:off x="8351836" y="188911"/>
            <a:ext cx="612775" cy="7080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000" b="1" i="0" u="none" strike="noStrike" cap="none" baseline="0" dirty="0">
                <a:solidFill>
                  <a:srgbClr val="FFFFFF"/>
                </a:solidFill>
                <a:latin typeface="Arial"/>
                <a:ea typeface="Arial"/>
                <a:cs typeface="Arial"/>
                <a:sym typeface="Arial"/>
              </a:rPr>
              <a:t>560</a:t>
            </a:r>
          </a:p>
          <a:p>
            <a:pPr marL="0" marR="0" lvl="0" indent="0" algn="l" rtl="0">
              <a:lnSpc>
                <a:spcPct val="100000"/>
              </a:lnSpc>
              <a:spcBef>
                <a:spcPts val="0"/>
              </a:spcBef>
              <a:spcAft>
                <a:spcPts val="0"/>
              </a:spcAft>
              <a:buClr>
                <a:srgbClr val="FFFFFF"/>
              </a:buClr>
              <a:buSzPct val="25000"/>
              <a:buFont typeface="Arial"/>
              <a:buNone/>
            </a:pPr>
            <a:r>
              <a:rPr lang="en-US" sz="2000" b="1" i="0" u="none" strike="noStrike" cap="none" baseline="0" dirty="0">
                <a:solidFill>
                  <a:srgbClr val="FFFFFF"/>
                </a:solidFill>
                <a:latin typeface="Arial"/>
                <a:ea typeface="Arial"/>
                <a:cs typeface="Arial"/>
                <a:sym typeface="Arial"/>
              </a:rPr>
              <a:t>475</a:t>
            </a:r>
          </a:p>
        </p:txBody>
      </p:sp>
      <p:sp>
        <p:nvSpPr>
          <p:cNvPr id="418" name="Shape 418"/>
          <p:cNvSpPr txBox="1"/>
          <p:nvPr/>
        </p:nvSpPr>
        <p:spPr>
          <a:xfrm>
            <a:off x="323850" y="2605086"/>
            <a:ext cx="1073150"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sng" strike="noStrike" cap="none" baseline="0">
                <a:solidFill>
                  <a:srgbClr val="000000"/>
                </a:solidFill>
                <a:latin typeface="Arial"/>
                <a:ea typeface="Arial"/>
                <a:cs typeface="Arial"/>
                <a:sym typeface="Arial"/>
              </a:rPr>
              <a:t>重要时间:</a:t>
            </a:r>
          </a:p>
        </p:txBody>
      </p:sp>
      <p:cxnSp>
        <p:nvCxnSpPr>
          <p:cNvPr id="419" name="Shape 419"/>
          <p:cNvCxnSpPr/>
          <p:nvPr/>
        </p:nvCxnSpPr>
        <p:spPr>
          <a:xfrm rot="10800000" flipH="1">
            <a:off x="539750" y="2532061"/>
            <a:ext cx="8280399" cy="73025"/>
          </a:xfrm>
          <a:prstGeom prst="straightConnector1">
            <a:avLst/>
          </a:prstGeom>
          <a:noFill/>
          <a:ln w="38100" cap="flat" cmpd="sng">
            <a:solidFill>
              <a:srgbClr val="000090"/>
            </a:solidFill>
            <a:prstDash val="solid"/>
            <a:miter/>
            <a:headEnd type="none" w="med" len="med"/>
            <a:tailEnd type="stealth" w="lg" len="lg"/>
          </a:ln>
        </p:spPr>
      </p:cxnSp>
      <p:sp>
        <p:nvSpPr>
          <p:cNvPr id="420" name="Shape 420"/>
          <p:cNvSpPr txBox="1"/>
          <p:nvPr/>
        </p:nvSpPr>
        <p:spPr>
          <a:xfrm>
            <a:off x="3657600" y="2185986"/>
            <a:ext cx="630236" cy="400049"/>
          </a:xfrm>
          <a:prstGeom prst="rect">
            <a:avLst/>
          </a:prstGeom>
          <a:solidFill>
            <a:srgbClr val="800000"/>
          </a:solidFill>
          <a:ln w="11425" cap="flat" cmpd="sng">
            <a:solidFill>
              <a:srgbClr val="994733"/>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1" i="0" u="none" strike="noStrike" cap="none" baseline="0">
                <a:solidFill>
                  <a:srgbClr val="FFFFFF"/>
                </a:solidFill>
                <a:latin typeface="Arial"/>
                <a:ea typeface="Arial"/>
                <a:cs typeface="Arial"/>
                <a:sym typeface="Arial"/>
              </a:rPr>
              <a:t>605</a:t>
            </a:r>
          </a:p>
        </p:txBody>
      </p:sp>
      <p:sp>
        <p:nvSpPr>
          <p:cNvPr id="421" name="Shape 421"/>
          <p:cNvSpPr txBox="1"/>
          <p:nvPr/>
        </p:nvSpPr>
        <p:spPr>
          <a:xfrm>
            <a:off x="5349875" y="2185986"/>
            <a:ext cx="630236" cy="400049"/>
          </a:xfrm>
          <a:prstGeom prst="rect">
            <a:avLst/>
          </a:prstGeom>
          <a:solidFill>
            <a:srgbClr val="800000"/>
          </a:solidFill>
          <a:ln w="11425" cap="flat" cmpd="sng">
            <a:solidFill>
              <a:srgbClr val="994733"/>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1" i="0" u="none" strike="noStrike" cap="none" baseline="0">
                <a:solidFill>
                  <a:srgbClr val="FFFFFF"/>
                </a:solidFill>
                <a:latin typeface="Arial"/>
                <a:ea typeface="Arial"/>
                <a:cs typeface="Arial"/>
                <a:sym typeface="Arial"/>
              </a:rPr>
              <a:t>597</a:t>
            </a:r>
          </a:p>
        </p:txBody>
      </p:sp>
      <p:sp>
        <p:nvSpPr>
          <p:cNvPr id="422" name="Shape 422"/>
          <p:cNvSpPr txBox="1"/>
          <p:nvPr/>
        </p:nvSpPr>
        <p:spPr>
          <a:xfrm>
            <a:off x="6999286" y="2185986"/>
            <a:ext cx="630236" cy="400049"/>
          </a:xfrm>
          <a:prstGeom prst="rect">
            <a:avLst/>
          </a:prstGeom>
          <a:solidFill>
            <a:srgbClr val="800000"/>
          </a:solidFill>
          <a:ln w="11425" cap="flat" cmpd="sng">
            <a:solidFill>
              <a:srgbClr val="994733"/>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1" i="0" u="none" strike="noStrike" cap="none" baseline="0">
                <a:solidFill>
                  <a:srgbClr val="FFFFFF"/>
                </a:solidFill>
                <a:latin typeface="Arial"/>
                <a:ea typeface="Arial"/>
                <a:cs typeface="Arial"/>
                <a:sym typeface="Arial"/>
              </a:rPr>
              <a:t>586</a:t>
            </a:r>
          </a:p>
        </p:txBody>
      </p:sp>
      <p:sp>
        <p:nvSpPr>
          <p:cNvPr id="423" name="Shape 423"/>
          <p:cNvSpPr txBox="1"/>
          <p:nvPr/>
        </p:nvSpPr>
        <p:spPr>
          <a:xfrm>
            <a:off x="468312" y="2266950"/>
            <a:ext cx="525462"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627</a:t>
            </a:r>
          </a:p>
        </p:txBody>
      </p:sp>
      <p:sp>
        <p:nvSpPr>
          <p:cNvPr id="424" name="Shape 424"/>
          <p:cNvSpPr txBox="1"/>
          <p:nvPr/>
        </p:nvSpPr>
        <p:spPr>
          <a:xfrm>
            <a:off x="2124075" y="2266950"/>
            <a:ext cx="527050"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609</a:t>
            </a:r>
          </a:p>
        </p:txBody>
      </p:sp>
      <p:sp>
        <p:nvSpPr>
          <p:cNvPr id="425" name="Shape 425"/>
          <p:cNvSpPr txBox="1"/>
          <p:nvPr/>
        </p:nvSpPr>
        <p:spPr>
          <a:xfrm>
            <a:off x="468312" y="2908300"/>
            <a:ext cx="1008062"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呼召</a:t>
            </a:r>
          </a:p>
        </p:txBody>
      </p:sp>
      <p:sp>
        <p:nvSpPr>
          <p:cNvPr id="426" name="Shape 426"/>
          <p:cNvSpPr txBox="1"/>
          <p:nvPr/>
        </p:nvSpPr>
        <p:spPr>
          <a:xfrm>
            <a:off x="2124075" y="2605086"/>
            <a:ext cx="1079499"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约西亚</a:t>
            </a:r>
          </a:p>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死亡</a:t>
            </a:r>
          </a:p>
        </p:txBody>
      </p:sp>
      <p:sp>
        <p:nvSpPr>
          <p:cNvPr id="427" name="Shape 427"/>
          <p:cNvSpPr txBox="1"/>
          <p:nvPr/>
        </p:nvSpPr>
        <p:spPr>
          <a:xfrm>
            <a:off x="3851275" y="2605086"/>
            <a:ext cx="1296986"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巴比伦侵入</a:t>
            </a:r>
          </a:p>
        </p:txBody>
      </p:sp>
      <p:sp>
        <p:nvSpPr>
          <p:cNvPr id="428" name="Shape 428"/>
          <p:cNvSpPr txBox="1"/>
          <p:nvPr/>
        </p:nvSpPr>
        <p:spPr>
          <a:xfrm>
            <a:off x="7092950" y="2605086"/>
            <a:ext cx="1295400"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巴比伦被掳</a:t>
            </a:r>
          </a:p>
        </p:txBody>
      </p:sp>
      <p:sp>
        <p:nvSpPr>
          <p:cNvPr id="430" name="Shape 430"/>
          <p:cNvSpPr txBox="1"/>
          <p:nvPr/>
        </p:nvSpPr>
        <p:spPr>
          <a:xfrm>
            <a:off x="539750" y="1739900"/>
            <a:ext cx="1125536" cy="400049"/>
          </a:xfrm>
          <a:prstGeom prst="rect">
            <a:avLst/>
          </a:prstGeom>
          <a:noFill/>
          <a:ln w="38100" cap="flat" cmpd="sng">
            <a:solidFill>
              <a:srgbClr val="00009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90"/>
              </a:buClr>
              <a:buSzPct val="25000"/>
              <a:buFont typeface="Arial"/>
              <a:buNone/>
            </a:pPr>
            <a:r>
              <a:rPr lang="en-US" sz="2000" b="1" i="0" u="none" strike="noStrike" cap="none" baseline="0">
                <a:solidFill>
                  <a:srgbClr val="000090"/>
                </a:solidFill>
                <a:latin typeface="Arial"/>
                <a:ea typeface="Arial"/>
                <a:cs typeface="Arial"/>
                <a:sym typeface="Arial"/>
              </a:rPr>
              <a:t>627-622</a:t>
            </a:r>
          </a:p>
        </p:txBody>
      </p:sp>
      <p:sp>
        <p:nvSpPr>
          <p:cNvPr id="431" name="Shape 431"/>
          <p:cNvSpPr txBox="1"/>
          <p:nvPr/>
        </p:nvSpPr>
        <p:spPr>
          <a:xfrm>
            <a:off x="2700336" y="1739900"/>
            <a:ext cx="1125536" cy="400049"/>
          </a:xfrm>
          <a:prstGeom prst="rect">
            <a:avLst/>
          </a:prstGeom>
          <a:noFill/>
          <a:ln w="38100" cap="flat" cmpd="sng">
            <a:solidFill>
              <a:srgbClr val="00009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90"/>
              </a:buClr>
              <a:buSzPct val="25000"/>
              <a:buFont typeface="Arial"/>
              <a:buNone/>
            </a:pPr>
            <a:r>
              <a:rPr lang="en-US" sz="2000" b="1" i="0" u="none" strike="noStrike" cap="none" baseline="0">
                <a:solidFill>
                  <a:srgbClr val="000090"/>
                </a:solidFill>
                <a:latin typeface="Arial"/>
                <a:ea typeface="Arial"/>
                <a:cs typeface="Arial"/>
                <a:sym typeface="Arial"/>
              </a:rPr>
              <a:t>608-605</a:t>
            </a:r>
          </a:p>
        </p:txBody>
      </p:sp>
      <p:sp>
        <p:nvSpPr>
          <p:cNvPr id="432" name="Shape 432"/>
          <p:cNvSpPr txBox="1"/>
          <p:nvPr/>
        </p:nvSpPr>
        <p:spPr>
          <a:xfrm>
            <a:off x="6084887" y="1739900"/>
            <a:ext cx="1125536" cy="400049"/>
          </a:xfrm>
          <a:prstGeom prst="rect">
            <a:avLst/>
          </a:prstGeom>
          <a:noFill/>
          <a:ln w="38100" cap="flat" cmpd="sng">
            <a:solidFill>
              <a:srgbClr val="00009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90"/>
              </a:buClr>
              <a:buSzPct val="25000"/>
              <a:buFont typeface="Arial"/>
              <a:buNone/>
            </a:pPr>
            <a:r>
              <a:rPr lang="en-US" sz="2000" b="1" i="0" u="none" strike="noStrike" cap="none" baseline="0">
                <a:solidFill>
                  <a:srgbClr val="000090"/>
                </a:solidFill>
                <a:latin typeface="Arial"/>
                <a:ea typeface="Arial"/>
                <a:cs typeface="Arial"/>
                <a:sym typeface="Arial"/>
              </a:rPr>
              <a:t>593-586</a:t>
            </a:r>
          </a:p>
        </p:txBody>
      </p:sp>
      <p:sp>
        <p:nvSpPr>
          <p:cNvPr id="433" name="Shape 433"/>
          <p:cNvSpPr txBox="1"/>
          <p:nvPr/>
        </p:nvSpPr>
        <p:spPr>
          <a:xfrm>
            <a:off x="7235825" y="1739900"/>
            <a:ext cx="1127125" cy="400049"/>
          </a:xfrm>
          <a:prstGeom prst="rect">
            <a:avLst/>
          </a:prstGeom>
          <a:noFill/>
          <a:ln w="38100" cap="flat" cmpd="sng">
            <a:solidFill>
              <a:srgbClr val="000090"/>
            </a:solidFill>
            <a:prstDash val="solid"/>
            <a:miter/>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90"/>
              </a:buClr>
              <a:buSzPct val="25000"/>
              <a:buFont typeface="Arial"/>
              <a:buNone/>
            </a:pPr>
            <a:r>
              <a:rPr lang="en-US" sz="2000" b="1" i="0" u="none" strike="noStrike" cap="none" baseline="0">
                <a:solidFill>
                  <a:srgbClr val="000090"/>
                </a:solidFill>
                <a:latin typeface="Arial"/>
                <a:ea typeface="Arial"/>
                <a:cs typeface="Arial"/>
                <a:sym typeface="Arial"/>
              </a:rPr>
              <a:t>586-585</a:t>
            </a:r>
          </a:p>
        </p:txBody>
      </p:sp>
      <p:sp>
        <p:nvSpPr>
          <p:cNvPr id="434" name="Shape 434"/>
          <p:cNvSpPr txBox="1"/>
          <p:nvPr/>
        </p:nvSpPr>
        <p:spPr>
          <a:xfrm>
            <a:off x="323850" y="3738562"/>
            <a:ext cx="1279525"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sng" strike="noStrike" cap="none" baseline="0">
                <a:solidFill>
                  <a:srgbClr val="000000"/>
                </a:solidFill>
                <a:latin typeface="Arial"/>
                <a:ea typeface="Arial"/>
                <a:cs typeface="Arial"/>
                <a:sym typeface="Arial"/>
              </a:rPr>
              <a:t>犹大的君王:</a:t>
            </a:r>
          </a:p>
        </p:txBody>
      </p:sp>
      <p:sp>
        <p:nvSpPr>
          <p:cNvPr id="435" name="Shape 435"/>
          <p:cNvSpPr txBox="1"/>
          <p:nvPr/>
        </p:nvSpPr>
        <p:spPr>
          <a:xfrm>
            <a:off x="468312" y="3995737"/>
            <a:ext cx="1295400" cy="585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约西亚</a:t>
            </a:r>
          </a:p>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(640-609)</a:t>
            </a:r>
          </a:p>
        </p:txBody>
      </p:sp>
      <p:sp>
        <p:nvSpPr>
          <p:cNvPr id="436" name="Shape 436"/>
          <p:cNvSpPr txBox="1"/>
          <p:nvPr/>
        </p:nvSpPr>
        <p:spPr>
          <a:xfrm>
            <a:off x="2051050" y="3995737"/>
            <a:ext cx="1296986" cy="585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约哈斯</a:t>
            </a:r>
          </a:p>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(609)</a:t>
            </a:r>
          </a:p>
        </p:txBody>
      </p:sp>
      <p:sp>
        <p:nvSpPr>
          <p:cNvPr id="437" name="Shape 437"/>
          <p:cNvSpPr txBox="1"/>
          <p:nvPr/>
        </p:nvSpPr>
        <p:spPr>
          <a:xfrm>
            <a:off x="3419475" y="3995737"/>
            <a:ext cx="1296986" cy="585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dirty="0">
                <a:solidFill>
                  <a:srgbClr val="000000"/>
                </a:solidFill>
                <a:latin typeface="Arial"/>
                <a:ea typeface="Arial"/>
                <a:cs typeface="Arial"/>
                <a:sym typeface="Arial"/>
              </a:rPr>
              <a:t>约</a:t>
            </a:r>
            <a:r>
              <a:rPr lang="zh-CN" altLang="en-US" sz="1600" b="1" i="0" u="none" strike="noStrike" cap="none" baseline="0" dirty="0">
                <a:solidFill>
                  <a:srgbClr val="000000"/>
                </a:solidFill>
                <a:latin typeface="Arial"/>
                <a:ea typeface="Arial"/>
                <a:cs typeface="Arial"/>
                <a:sym typeface="Arial"/>
              </a:rPr>
              <a:t>雅</a:t>
            </a:r>
            <a:r>
              <a:rPr lang="en-US" sz="1600" b="1" i="0" u="none" strike="noStrike" cap="none" baseline="0" dirty="0">
                <a:solidFill>
                  <a:srgbClr val="000000"/>
                </a:solidFill>
                <a:latin typeface="Arial"/>
                <a:ea typeface="Arial"/>
                <a:cs typeface="Arial"/>
                <a:sym typeface="Arial"/>
              </a:rPr>
              <a:t>敬</a:t>
            </a:r>
          </a:p>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dirty="0">
                <a:solidFill>
                  <a:srgbClr val="000000"/>
                </a:solidFill>
                <a:latin typeface="Arial"/>
                <a:ea typeface="Arial"/>
                <a:cs typeface="Arial"/>
                <a:sym typeface="Arial"/>
              </a:rPr>
              <a:t>(608-598)</a:t>
            </a:r>
          </a:p>
        </p:txBody>
      </p:sp>
      <p:sp>
        <p:nvSpPr>
          <p:cNvPr id="438" name="Shape 438"/>
          <p:cNvSpPr txBox="1"/>
          <p:nvPr/>
        </p:nvSpPr>
        <p:spPr>
          <a:xfrm>
            <a:off x="4932362" y="3995737"/>
            <a:ext cx="1295400" cy="585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dirty="0">
                <a:solidFill>
                  <a:srgbClr val="000000"/>
                </a:solidFill>
                <a:latin typeface="Arial"/>
                <a:ea typeface="Arial"/>
                <a:cs typeface="Arial"/>
                <a:sym typeface="Arial"/>
              </a:rPr>
              <a:t>约</a:t>
            </a:r>
            <a:r>
              <a:rPr lang="zh-CN" altLang="en-US" sz="1600" b="1" i="0" u="none" strike="noStrike" cap="none" baseline="0" dirty="0">
                <a:solidFill>
                  <a:srgbClr val="000000"/>
                </a:solidFill>
                <a:latin typeface="Arial"/>
                <a:ea typeface="Arial"/>
                <a:cs typeface="Arial"/>
                <a:sym typeface="Arial"/>
              </a:rPr>
              <a:t>雅</a:t>
            </a:r>
            <a:r>
              <a:rPr lang="en-US" sz="1600" b="1" i="0" u="none" strike="noStrike" cap="none" baseline="0" dirty="0">
                <a:solidFill>
                  <a:srgbClr val="000000"/>
                </a:solidFill>
                <a:latin typeface="Arial"/>
                <a:ea typeface="Arial"/>
                <a:cs typeface="Arial"/>
                <a:sym typeface="Arial"/>
              </a:rPr>
              <a:t>斤</a:t>
            </a:r>
          </a:p>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dirty="0">
                <a:solidFill>
                  <a:srgbClr val="000000"/>
                </a:solidFill>
                <a:latin typeface="Arial"/>
                <a:ea typeface="Arial"/>
                <a:cs typeface="Arial"/>
                <a:sym typeface="Arial"/>
              </a:rPr>
              <a:t>(598-597)</a:t>
            </a:r>
          </a:p>
        </p:txBody>
      </p:sp>
      <p:sp>
        <p:nvSpPr>
          <p:cNvPr id="439" name="Shape 439"/>
          <p:cNvSpPr txBox="1"/>
          <p:nvPr/>
        </p:nvSpPr>
        <p:spPr>
          <a:xfrm>
            <a:off x="7092950" y="3995737"/>
            <a:ext cx="1295400" cy="5857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西底家</a:t>
            </a:r>
          </a:p>
          <a:p>
            <a:pPr marL="0" marR="0" lvl="0" indent="0" algn="l" rtl="0">
              <a:lnSpc>
                <a:spcPct val="100000"/>
              </a:lnSpc>
              <a:spcBef>
                <a:spcPts val="0"/>
              </a:spcBef>
              <a:spcAft>
                <a:spcPts val="0"/>
              </a:spcAft>
              <a:buClr>
                <a:srgbClr val="000000"/>
              </a:buClr>
              <a:buSzPct val="25000"/>
              <a:buFont typeface="Arial"/>
              <a:buNone/>
            </a:pPr>
            <a:r>
              <a:rPr lang="en-US" sz="1600" b="1" i="0" u="none" strike="noStrike" cap="none" baseline="0">
                <a:solidFill>
                  <a:srgbClr val="000000"/>
                </a:solidFill>
                <a:latin typeface="Arial"/>
                <a:ea typeface="Arial"/>
                <a:cs typeface="Arial"/>
                <a:sym typeface="Arial"/>
              </a:rPr>
              <a:t>(597-586)</a:t>
            </a:r>
          </a:p>
        </p:txBody>
      </p:sp>
      <p:sp>
        <p:nvSpPr>
          <p:cNvPr id="440" name="Shape 440"/>
          <p:cNvSpPr txBox="1"/>
          <p:nvPr/>
        </p:nvSpPr>
        <p:spPr>
          <a:xfrm>
            <a:off x="3708400" y="3141661"/>
            <a:ext cx="5435599" cy="400049"/>
          </a:xfrm>
          <a:prstGeom prst="rect">
            <a:avLst/>
          </a:prstGeom>
          <a:solidFill>
            <a:srgbClr val="660066"/>
          </a:solidFill>
          <a:ln w="11425" cap="flat" cmpd="sng">
            <a:solidFill>
              <a:srgbClr val="994733"/>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1" i="0" u="none" strike="noStrike" cap="none" baseline="0">
                <a:solidFill>
                  <a:srgbClr val="FFFFFF"/>
                </a:solidFill>
                <a:latin typeface="Arial"/>
                <a:ea typeface="Arial"/>
                <a:cs typeface="Arial"/>
                <a:sym typeface="Arial"/>
              </a:rPr>
              <a:t>但以理在巴比伦传道</a:t>
            </a:r>
          </a:p>
        </p:txBody>
      </p:sp>
      <p:sp>
        <p:nvSpPr>
          <p:cNvPr id="441" name="Shape 441"/>
          <p:cNvSpPr txBox="1"/>
          <p:nvPr/>
        </p:nvSpPr>
        <p:spPr>
          <a:xfrm>
            <a:off x="5364162" y="3605212"/>
            <a:ext cx="3816349" cy="400049"/>
          </a:xfrm>
          <a:prstGeom prst="rect">
            <a:avLst/>
          </a:prstGeom>
          <a:solidFill>
            <a:srgbClr val="000090"/>
          </a:solidFill>
          <a:ln w="11425" cap="flat" cmpd="sng">
            <a:solidFill>
              <a:srgbClr val="994733"/>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1" i="0" u="none" strike="noStrike" cap="none" baseline="0">
                <a:solidFill>
                  <a:srgbClr val="FFFFFF"/>
                </a:solidFill>
                <a:latin typeface="Arial"/>
                <a:ea typeface="Arial"/>
                <a:cs typeface="Arial"/>
                <a:sym typeface="Arial"/>
              </a:rPr>
              <a:t>以西结在巴比伦传道</a:t>
            </a:r>
          </a:p>
        </p:txBody>
      </p:sp>
      <p:sp>
        <p:nvSpPr>
          <p:cNvPr id="442" name="Shape 442"/>
          <p:cNvSpPr txBox="1">
            <a:spLocks noGrp="1"/>
          </p:cNvSpPr>
          <p:nvPr>
            <p:ph type="title"/>
          </p:nvPr>
        </p:nvSpPr>
        <p:spPr>
          <a:xfrm>
            <a:off x="428625" y="1286230"/>
            <a:ext cx="8534399" cy="444502"/>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None/>
            </a:pPr>
            <a:r>
              <a:rPr lang="zh-CN" altLang="en-US" sz="2400" b="1" i="0" u="none" strike="noStrike" cap="none" baseline="0" dirty="0">
                <a:solidFill>
                  <a:srgbClr val="1101AB"/>
                </a:solidFill>
                <a:latin typeface="Georgia"/>
                <a:ea typeface="Georgia"/>
                <a:cs typeface="Georgia"/>
                <a:sym typeface="Georgia"/>
              </a:rPr>
              <a:t>先知服事的年表</a:t>
            </a:r>
            <a:endParaRPr sz="2400" b="1" i="0" u="none" strike="noStrike" cap="none" baseline="0" dirty="0">
              <a:solidFill>
                <a:srgbClr val="1101AB"/>
              </a:solidFill>
              <a:latin typeface="Georgia"/>
              <a:ea typeface="Georgia"/>
              <a:cs typeface="Georgia"/>
              <a:sym typeface="Georgia"/>
            </a:endParaRPr>
          </a:p>
        </p:txBody>
      </p:sp>
      <p:sp>
        <p:nvSpPr>
          <p:cNvPr id="37" name="Title 1"/>
          <p:cNvSpPr txBox="1">
            <a:spLocks/>
          </p:cNvSpPr>
          <p:nvPr/>
        </p:nvSpPr>
        <p:spPr bwMode="auto">
          <a:xfrm>
            <a:off x="179388" y="188913"/>
            <a:ext cx="8785225" cy="1079500"/>
          </a:xfrm>
          <a:prstGeom prst="rect">
            <a:avLst/>
          </a:prstGeom>
          <a:gradFill flip="none" rotWithShape="1">
            <a:gsLst>
              <a:gs pos="0">
                <a:srgbClr val="800000">
                  <a:alpha val="60001"/>
                </a:srgbClr>
              </a:gs>
              <a:gs pos="100000">
                <a:sysClr val="windowText" lastClr="000000">
                  <a:alpha val="84000"/>
                </a:sysClr>
              </a:gs>
            </a:gsLst>
            <a:path path="rect">
              <a:fillToRect l="50000" t="50000" r="50000" b="50000"/>
            </a:path>
            <a:tileRect/>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3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charset="0"/>
                <a:ea typeface="ＭＳ Ｐゴシック" charset="0"/>
                <a:cs typeface="Arial" charset="0"/>
              </a:rPr>
              <a:t>耶利米书的年表</a:t>
            </a:r>
            <a:endParaRPr kumimoji="0" lang="en-US" sz="33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dirty="0" err="1">
                <a:solidFill>
                  <a:schemeClr val="dk1"/>
                </a:solidFill>
                <a:latin typeface="Arial"/>
                <a:ea typeface="Arial"/>
                <a:cs typeface="Arial"/>
                <a:sym typeface="Arial"/>
              </a:rPr>
              <a:t>服事</a:t>
            </a:r>
            <a:r>
              <a:rPr lang="zh-CN" altLang="en-US" sz="3600" b="1" i="0" u="none" strike="noStrike" cap="none" baseline="0" dirty="0">
                <a:solidFill>
                  <a:schemeClr val="dk1"/>
                </a:solidFill>
                <a:latin typeface="Arial"/>
                <a:ea typeface="Arial"/>
                <a:cs typeface="Arial"/>
                <a:sym typeface="Arial"/>
              </a:rPr>
              <a:t>于</a:t>
            </a:r>
            <a:r>
              <a:rPr lang="en-US" sz="3600" b="1" i="0" u="none" strike="noStrike" cap="none" baseline="0" dirty="0" err="1">
                <a:solidFill>
                  <a:schemeClr val="dk1"/>
                </a:solidFill>
                <a:latin typeface="Arial"/>
                <a:ea typeface="Arial"/>
                <a:cs typeface="Arial"/>
                <a:sym typeface="Arial"/>
              </a:rPr>
              <a:t>这些统治者</a:t>
            </a:r>
            <a:endParaRPr lang="en-US" sz="3600" b="1" i="0" u="none" strike="noStrike" cap="none" baseline="0" dirty="0">
              <a:solidFill>
                <a:schemeClr val="dk1"/>
              </a:solidFill>
              <a:latin typeface="Arial"/>
              <a:ea typeface="Arial"/>
              <a:cs typeface="Arial"/>
              <a:sym typeface="Arial"/>
            </a:endParaRPr>
          </a:p>
        </p:txBody>
      </p:sp>
      <p:sp>
        <p:nvSpPr>
          <p:cNvPr id="514" name="Shape 514"/>
          <p:cNvSpPr txBox="1"/>
          <p:nvPr/>
        </p:nvSpPr>
        <p:spPr>
          <a:xfrm>
            <a:off x="152400" y="2362200"/>
            <a:ext cx="8991600" cy="3929062"/>
          </a:xfrm>
          <a:prstGeom prst="rect">
            <a:avLst/>
          </a:prstGeom>
          <a:noFill/>
          <a:ln>
            <a:noFill/>
          </a:ln>
        </p:spPr>
        <p:txBody>
          <a:bodyPr lIns="91425" tIns="45700" rIns="91425" bIns="45700" anchor="t" anchorCtr="0">
            <a:noAutofit/>
          </a:bodyPr>
          <a:lstStyle/>
          <a:p>
            <a:pPr marL="609600" marR="0" lvl="0" indent="-609600" algn="l" rtl="0">
              <a:lnSpc>
                <a:spcPct val="150000"/>
              </a:lnSpc>
              <a:spcBef>
                <a:spcPts val="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1. </a:t>
            </a:r>
            <a:r>
              <a:rPr lang="en-US" sz="1800" b="1" i="0" u="none" strike="noStrike" cap="none" baseline="0" dirty="0" err="1">
                <a:solidFill>
                  <a:srgbClr val="C00000"/>
                </a:solidFill>
                <a:latin typeface="Arial"/>
                <a:ea typeface="Arial"/>
                <a:cs typeface="Arial"/>
                <a:sym typeface="Arial"/>
              </a:rPr>
              <a:t>约西亚</a:t>
            </a:r>
            <a:r>
              <a:rPr lang="en-US" sz="1800" b="1" i="0" u="none" strike="noStrike" cap="none" baseline="0" dirty="0">
                <a:solidFill>
                  <a:srgbClr val="C00000"/>
                </a:solidFill>
                <a:latin typeface="Arial"/>
                <a:ea typeface="Arial"/>
                <a:cs typeface="Arial"/>
                <a:sym typeface="Arial"/>
              </a:rPr>
              <a:t> </a:t>
            </a:r>
            <a:r>
              <a:rPr lang="en-US" sz="1800" b="1" i="0" u="none" strike="noStrike" cap="none" baseline="0" dirty="0">
                <a:solidFill>
                  <a:srgbClr val="000000"/>
                </a:solidFill>
                <a:latin typeface="Arial"/>
                <a:ea typeface="Arial"/>
                <a:cs typeface="Arial"/>
                <a:sym typeface="Arial"/>
              </a:rPr>
              <a:t>– </a:t>
            </a:r>
            <a:r>
              <a:rPr lang="en-US" sz="1800" b="1" i="0" u="none" strike="noStrike" cap="none" baseline="0" dirty="0" err="1">
                <a:solidFill>
                  <a:srgbClr val="000000"/>
                </a:solidFill>
                <a:latin typeface="Arial"/>
                <a:ea typeface="Arial"/>
                <a:cs typeface="Arial"/>
                <a:sym typeface="Arial"/>
              </a:rPr>
              <a:t>犹大最后一个合神心意的王</a:t>
            </a:r>
            <a:endParaRPr lang="en-US" sz="1800" b="1" i="0" u="none" strike="noStrike" cap="none" baseline="0" dirty="0">
              <a:solidFill>
                <a:srgbClr val="000000"/>
              </a:solidFill>
              <a:latin typeface="Arial"/>
              <a:ea typeface="Arial"/>
              <a:cs typeface="Arial"/>
              <a:sym typeface="Arial"/>
            </a:endParaRPr>
          </a:p>
          <a:p>
            <a:pPr marL="609600" marR="0" lvl="0" indent="-609600" algn="l" rtl="0">
              <a:lnSpc>
                <a:spcPct val="150000"/>
              </a:lnSpc>
              <a:spcBef>
                <a:spcPts val="36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2. </a:t>
            </a:r>
            <a:r>
              <a:rPr lang="en-US" sz="1800" b="1" i="0" u="none" strike="noStrike" cap="none" baseline="0" dirty="0" err="1">
                <a:solidFill>
                  <a:srgbClr val="C00000"/>
                </a:solidFill>
                <a:latin typeface="Arial"/>
                <a:ea typeface="Arial"/>
                <a:cs typeface="Arial"/>
                <a:sym typeface="Arial"/>
              </a:rPr>
              <a:t>约哈斯</a:t>
            </a:r>
            <a:r>
              <a:rPr lang="en-US" sz="1800" b="1" i="0" u="none" strike="noStrike" cap="none" baseline="0" dirty="0">
                <a:solidFill>
                  <a:srgbClr val="C00000"/>
                </a:solidFill>
                <a:latin typeface="Arial"/>
                <a:ea typeface="Arial"/>
                <a:cs typeface="Arial"/>
                <a:sym typeface="Arial"/>
              </a:rPr>
              <a:t> </a:t>
            </a:r>
            <a:r>
              <a:rPr lang="en-US" sz="1800" b="1" i="0" u="none" strike="noStrike" cap="none" baseline="0" dirty="0">
                <a:solidFill>
                  <a:srgbClr val="000000"/>
                </a:solidFill>
                <a:latin typeface="Arial"/>
                <a:ea typeface="Arial"/>
                <a:cs typeface="Arial"/>
                <a:sym typeface="Arial"/>
              </a:rPr>
              <a:t>– (</a:t>
            </a:r>
            <a:r>
              <a:rPr lang="en-US" sz="1800" b="1" i="0" u="none" strike="noStrike" cap="none" baseline="0" dirty="0" err="1">
                <a:solidFill>
                  <a:srgbClr val="000000"/>
                </a:solidFill>
                <a:latin typeface="Arial"/>
                <a:ea typeface="Arial"/>
                <a:cs typeface="Arial"/>
                <a:sym typeface="Arial"/>
              </a:rPr>
              <a:t>约西亚的儿子</a:t>
            </a:r>
            <a:r>
              <a:rPr lang="en-US" sz="1800" b="1" i="0" u="none" strike="noStrike" cap="none" baseline="0" dirty="0">
                <a:solidFill>
                  <a:srgbClr val="000000"/>
                </a:solidFill>
                <a:latin typeface="Arial"/>
                <a:ea typeface="Arial"/>
                <a:cs typeface="Arial"/>
                <a:sym typeface="Arial"/>
              </a:rPr>
              <a:t>) </a:t>
            </a:r>
            <a:r>
              <a:rPr lang="en-US" sz="1800" b="1" i="0" u="none" strike="noStrike" cap="none" baseline="0" dirty="0" err="1">
                <a:solidFill>
                  <a:srgbClr val="000000"/>
                </a:solidFill>
                <a:latin typeface="Arial"/>
                <a:ea typeface="Arial"/>
                <a:cs typeface="Arial"/>
                <a:sym typeface="Arial"/>
              </a:rPr>
              <a:t>被埃及王尼哥废了，懦弱的君王</a:t>
            </a:r>
            <a:endParaRPr lang="en-US" sz="1800" b="1" i="0" u="none" strike="noStrike" cap="none" baseline="0" dirty="0">
              <a:solidFill>
                <a:srgbClr val="000000"/>
              </a:solidFill>
              <a:latin typeface="Arial"/>
              <a:ea typeface="Arial"/>
              <a:cs typeface="Arial"/>
              <a:sym typeface="Arial"/>
            </a:endParaRPr>
          </a:p>
          <a:p>
            <a:pPr marL="609600" marR="0" lvl="0" indent="-609600" algn="l" rtl="0">
              <a:lnSpc>
                <a:spcPct val="150000"/>
              </a:lnSpc>
              <a:spcBef>
                <a:spcPts val="36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2. </a:t>
            </a:r>
            <a:r>
              <a:rPr lang="en-US" sz="1800" b="1" i="0" u="none" strike="noStrike" cap="none" baseline="0" dirty="0" err="1">
                <a:solidFill>
                  <a:srgbClr val="C00000"/>
                </a:solidFill>
                <a:latin typeface="Arial"/>
                <a:ea typeface="Arial"/>
                <a:cs typeface="Arial"/>
                <a:sym typeface="Arial"/>
              </a:rPr>
              <a:t>约雅敬</a:t>
            </a:r>
            <a:r>
              <a:rPr lang="en-US" sz="1800" b="1" i="0" u="none" strike="noStrike" cap="none" baseline="0" dirty="0">
                <a:solidFill>
                  <a:srgbClr val="C00000"/>
                </a:solidFill>
                <a:latin typeface="Arial"/>
                <a:ea typeface="Arial"/>
                <a:cs typeface="Arial"/>
                <a:sym typeface="Arial"/>
              </a:rPr>
              <a:t> </a:t>
            </a:r>
            <a:r>
              <a:rPr lang="en-US" sz="1800" b="1" i="0" u="none" strike="noStrike" cap="none" baseline="0" dirty="0">
                <a:solidFill>
                  <a:srgbClr val="000000"/>
                </a:solidFill>
                <a:latin typeface="Arial"/>
                <a:ea typeface="Arial"/>
                <a:cs typeface="Arial"/>
                <a:sym typeface="Arial"/>
              </a:rPr>
              <a:t>– (</a:t>
            </a:r>
            <a:r>
              <a:rPr lang="en-US" sz="1800" b="1" i="0" u="none" strike="noStrike" cap="none" baseline="0" dirty="0" err="1">
                <a:solidFill>
                  <a:srgbClr val="000000"/>
                </a:solidFill>
                <a:latin typeface="Arial"/>
                <a:ea typeface="Arial"/>
                <a:cs typeface="Arial"/>
                <a:sym typeface="Arial"/>
              </a:rPr>
              <a:t>约西亚的儿子</a:t>
            </a:r>
            <a:r>
              <a:rPr lang="en-US" sz="1800" b="1" i="0" u="none" strike="noStrike" cap="none" baseline="0" dirty="0">
                <a:solidFill>
                  <a:srgbClr val="000000"/>
                </a:solidFill>
                <a:latin typeface="Arial"/>
                <a:ea typeface="Arial"/>
                <a:cs typeface="Arial"/>
                <a:sym typeface="Arial"/>
              </a:rPr>
              <a:t>) </a:t>
            </a:r>
            <a:r>
              <a:rPr lang="en-US" sz="1800" b="1" i="0" u="none" strike="noStrike" cap="none" baseline="0" dirty="0" err="1">
                <a:solidFill>
                  <a:srgbClr val="000000"/>
                </a:solidFill>
                <a:latin typeface="Arial"/>
                <a:ea typeface="Arial"/>
                <a:cs typeface="Arial"/>
                <a:sym typeface="Arial"/>
              </a:rPr>
              <a:t>恶的王，焚烧圣经</a:t>
            </a:r>
            <a:endParaRPr lang="en-US" sz="1800" b="1" i="0" u="none" strike="noStrike" cap="none" baseline="0" dirty="0">
              <a:solidFill>
                <a:srgbClr val="000000"/>
              </a:solidFill>
              <a:latin typeface="Arial"/>
              <a:ea typeface="Arial"/>
              <a:cs typeface="Arial"/>
              <a:sym typeface="Arial"/>
            </a:endParaRPr>
          </a:p>
          <a:p>
            <a:pPr marL="609600" marR="0" lvl="0" indent="-609600" algn="l" rtl="0">
              <a:lnSpc>
                <a:spcPct val="150000"/>
              </a:lnSpc>
              <a:spcBef>
                <a:spcPts val="36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3. </a:t>
            </a:r>
            <a:r>
              <a:rPr lang="en-US" sz="1800" b="1" i="0" u="none" strike="noStrike" cap="none" baseline="0" dirty="0" err="1">
                <a:solidFill>
                  <a:srgbClr val="C00000"/>
                </a:solidFill>
                <a:latin typeface="Arial"/>
                <a:ea typeface="Arial"/>
                <a:cs typeface="Arial"/>
                <a:sym typeface="Arial"/>
              </a:rPr>
              <a:t>约雅斤</a:t>
            </a:r>
            <a:r>
              <a:rPr lang="en-US" sz="1800" b="1" i="0" u="none" strike="noStrike" cap="none" baseline="0" dirty="0">
                <a:solidFill>
                  <a:srgbClr val="C00000"/>
                </a:solidFill>
                <a:latin typeface="Arial"/>
                <a:ea typeface="Arial"/>
                <a:cs typeface="Arial"/>
                <a:sym typeface="Arial"/>
              </a:rPr>
              <a:t> </a:t>
            </a:r>
            <a:r>
              <a:rPr lang="en-US" sz="1800" b="1" i="0" u="none" strike="noStrike" cap="none" baseline="0" dirty="0">
                <a:solidFill>
                  <a:srgbClr val="000000"/>
                </a:solidFill>
                <a:latin typeface="Arial"/>
                <a:ea typeface="Arial"/>
                <a:cs typeface="Arial"/>
                <a:sym typeface="Arial"/>
              </a:rPr>
              <a:t>– (</a:t>
            </a:r>
            <a:r>
              <a:rPr lang="en-US" sz="1800" b="1" i="0" u="none" strike="noStrike" cap="none" baseline="0" dirty="0" err="1">
                <a:solidFill>
                  <a:srgbClr val="000000"/>
                </a:solidFill>
                <a:latin typeface="Arial"/>
                <a:ea typeface="Arial"/>
                <a:cs typeface="Arial"/>
                <a:sym typeface="Arial"/>
              </a:rPr>
              <a:t>约雅敬的儿子</a:t>
            </a:r>
            <a:r>
              <a:rPr lang="en-US" sz="1800" b="1" i="0" u="none" strike="noStrike" cap="none" baseline="0" dirty="0">
                <a:solidFill>
                  <a:srgbClr val="000000"/>
                </a:solidFill>
                <a:latin typeface="Arial"/>
                <a:ea typeface="Arial"/>
                <a:cs typeface="Arial"/>
                <a:sym typeface="Arial"/>
              </a:rPr>
              <a:t>) 只有90为王，但被神审判</a:t>
            </a:r>
          </a:p>
          <a:p>
            <a:pPr marL="609600" marR="0" lvl="0" indent="-609600" algn="l" rtl="0">
              <a:lnSpc>
                <a:spcPct val="150000"/>
              </a:lnSpc>
              <a:spcBef>
                <a:spcPts val="36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4. </a:t>
            </a:r>
            <a:r>
              <a:rPr lang="en-US" sz="1800" b="1" i="0" u="none" strike="noStrike" cap="none" baseline="0" dirty="0" err="1">
                <a:solidFill>
                  <a:srgbClr val="C00000"/>
                </a:solidFill>
                <a:latin typeface="Arial"/>
                <a:ea typeface="Arial"/>
                <a:cs typeface="Arial"/>
                <a:sym typeface="Arial"/>
              </a:rPr>
              <a:t>西底家</a:t>
            </a:r>
            <a:r>
              <a:rPr lang="en-US" sz="1800" b="1" i="0" u="none" strike="noStrike" cap="none" baseline="0" dirty="0">
                <a:solidFill>
                  <a:srgbClr val="C00000"/>
                </a:solidFill>
                <a:latin typeface="Arial"/>
                <a:ea typeface="Arial"/>
                <a:cs typeface="Arial"/>
                <a:sym typeface="Arial"/>
              </a:rPr>
              <a:t> </a:t>
            </a:r>
            <a:r>
              <a:rPr lang="en-US" sz="1800" b="1" i="0" u="none" strike="noStrike" cap="none" baseline="0" dirty="0">
                <a:solidFill>
                  <a:srgbClr val="000000"/>
                </a:solidFill>
                <a:latin typeface="Arial"/>
                <a:ea typeface="Arial"/>
                <a:cs typeface="Arial"/>
                <a:sym typeface="Arial"/>
              </a:rPr>
              <a:t>– (</a:t>
            </a:r>
            <a:r>
              <a:rPr lang="en-US" sz="1800" b="1" i="0" u="none" strike="noStrike" cap="none" baseline="0" dirty="0" err="1">
                <a:solidFill>
                  <a:srgbClr val="000000"/>
                </a:solidFill>
                <a:latin typeface="Arial"/>
                <a:ea typeface="Arial"/>
                <a:cs typeface="Arial"/>
                <a:sym typeface="Arial"/>
              </a:rPr>
              <a:t>约雅斤的叔叔</a:t>
            </a:r>
            <a:r>
              <a:rPr lang="en-US" sz="1800" b="1" i="0" u="none" strike="noStrike" cap="none" baseline="0" dirty="0">
                <a:solidFill>
                  <a:srgbClr val="000000"/>
                </a:solidFill>
                <a:latin typeface="Arial"/>
                <a:ea typeface="Arial"/>
                <a:cs typeface="Arial"/>
                <a:sym typeface="Arial"/>
              </a:rPr>
              <a:t>) </a:t>
            </a:r>
            <a:r>
              <a:rPr lang="en-US" sz="1800" b="1" i="0" u="none" strike="noStrike" cap="none" baseline="0" dirty="0" err="1">
                <a:solidFill>
                  <a:srgbClr val="000000"/>
                </a:solidFill>
                <a:latin typeface="Arial"/>
                <a:ea typeface="Arial"/>
                <a:cs typeface="Arial"/>
                <a:sym typeface="Arial"/>
              </a:rPr>
              <a:t>犹大最后一个王</a:t>
            </a:r>
            <a:endParaRPr lang="en-US" sz="1800" b="1" i="0" u="none" strike="noStrike" cap="none" baseline="0" dirty="0">
              <a:solidFill>
                <a:srgbClr val="000000"/>
              </a:solidFill>
              <a:latin typeface="Arial"/>
              <a:ea typeface="Arial"/>
              <a:cs typeface="Arial"/>
              <a:sym typeface="Arial"/>
            </a:endParaRPr>
          </a:p>
          <a:p>
            <a:pPr marL="609600" marR="0" lvl="0" indent="-609600" algn="l" rtl="0">
              <a:lnSpc>
                <a:spcPct val="150000"/>
              </a:lnSpc>
              <a:spcBef>
                <a:spcPts val="36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5. 尼</a:t>
            </a:r>
            <a:r>
              <a:rPr lang="zh-CN" altLang="en-US" sz="1800" b="1" i="0" u="none" strike="noStrike" cap="none" baseline="0" dirty="0">
                <a:solidFill>
                  <a:srgbClr val="C00000"/>
                </a:solidFill>
                <a:latin typeface="Arial"/>
                <a:ea typeface="Arial"/>
                <a:cs typeface="Arial"/>
                <a:sym typeface="Arial"/>
              </a:rPr>
              <a:t>布</a:t>
            </a:r>
            <a:r>
              <a:rPr lang="en-US" sz="1800" b="1" i="0" u="none" strike="noStrike" cap="none" baseline="0" dirty="0" err="1">
                <a:solidFill>
                  <a:srgbClr val="C00000"/>
                </a:solidFill>
                <a:latin typeface="Arial"/>
                <a:ea typeface="Arial"/>
                <a:cs typeface="Arial"/>
                <a:sym typeface="Arial"/>
              </a:rPr>
              <a:t>甲尼撒</a:t>
            </a:r>
            <a:r>
              <a:rPr lang="en-US" sz="1800" b="1" i="0" u="none" strike="noStrike" cap="none" baseline="0" dirty="0">
                <a:solidFill>
                  <a:srgbClr val="C00000"/>
                </a:solidFill>
                <a:latin typeface="Arial"/>
                <a:ea typeface="Arial"/>
                <a:cs typeface="Arial"/>
                <a:sym typeface="Arial"/>
              </a:rPr>
              <a:t> </a:t>
            </a:r>
            <a:r>
              <a:rPr lang="en-US" sz="1800" b="1" i="0" u="none" strike="noStrike" cap="none" baseline="0" dirty="0">
                <a:solidFill>
                  <a:srgbClr val="000000"/>
                </a:solidFill>
                <a:latin typeface="Arial"/>
                <a:ea typeface="Arial"/>
                <a:cs typeface="Arial"/>
                <a:sym typeface="Arial"/>
              </a:rPr>
              <a:t>– </a:t>
            </a:r>
            <a:r>
              <a:rPr lang="en-US" sz="1800" b="1" i="0" u="none" strike="noStrike" cap="none" baseline="0" dirty="0" err="1">
                <a:solidFill>
                  <a:srgbClr val="000000"/>
                </a:solidFill>
                <a:latin typeface="Arial"/>
                <a:ea typeface="Arial"/>
                <a:cs typeface="Arial"/>
                <a:sym typeface="Arial"/>
              </a:rPr>
              <a:t>强大巴比伦的征服者</a:t>
            </a:r>
            <a:endParaRPr lang="en-US" sz="1800" b="1" i="0" u="none" strike="noStrike" cap="none" baseline="0" dirty="0">
              <a:solidFill>
                <a:srgbClr val="000000"/>
              </a:solidFill>
              <a:latin typeface="Arial"/>
              <a:ea typeface="Arial"/>
              <a:cs typeface="Arial"/>
              <a:sym typeface="Arial"/>
            </a:endParaRPr>
          </a:p>
          <a:p>
            <a:pPr marL="609600" marR="0" lvl="0" indent="-609600" algn="l" rtl="0">
              <a:lnSpc>
                <a:spcPct val="150000"/>
              </a:lnSpc>
              <a:spcBef>
                <a:spcPts val="36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6. </a:t>
            </a:r>
            <a:r>
              <a:rPr lang="en-US" sz="1800" b="1" dirty="0" err="1">
                <a:solidFill>
                  <a:srgbClr val="C00000"/>
                </a:solidFill>
              </a:rPr>
              <a:t>基大利</a:t>
            </a:r>
            <a:r>
              <a:rPr lang="en-US" sz="1800" b="1" i="0" u="none" strike="noStrike" cap="none" baseline="0" dirty="0">
                <a:solidFill>
                  <a:srgbClr val="C00000"/>
                </a:solidFill>
                <a:latin typeface="Arial"/>
                <a:ea typeface="Arial"/>
                <a:cs typeface="Arial"/>
                <a:sym typeface="Arial"/>
              </a:rPr>
              <a:t> </a:t>
            </a:r>
            <a:r>
              <a:rPr lang="en-US" sz="1800" b="1" i="0" u="none" strike="noStrike" cap="none" baseline="0" dirty="0">
                <a:solidFill>
                  <a:srgbClr val="000000"/>
                </a:solidFill>
                <a:latin typeface="Arial"/>
                <a:ea typeface="Arial"/>
                <a:cs typeface="Arial"/>
                <a:sym typeface="Arial"/>
              </a:rPr>
              <a:t>– </a:t>
            </a:r>
            <a:r>
              <a:rPr lang="en-US" sz="1800" b="1" dirty="0" err="1"/>
              <a:t>巴比伦王立的耶路撒冷境内省长</a:t>
            </a:r>
            <a:endParaRPr lang="en-US" sz="1800" b="1" dirty="0"/>
          </a:p>
          <a:p>
            <a:pPr marL="609600" marR="0" lvl="0" indent="-609600" algn="l" rtl="0">
              <a:lnSpc>
                <a:spcPct val="150000"/>
              </a:lnSpc>
              <a:spcBef>
                <a:spcPts val="360"/>
              </a:spcBef>
              <a:spcAft>
                <a:spcPts val="0"/>
              </a:spcAft>
              <a:buClr>
                <a:srgbClr val="C00000"/>
              </a:buClr>
              <a:buSzPct val="25000"/>
              <a:buFont typeface="Arial"/>
              <a:buNone/>
            </a:pPr>
            <a:r>
              <a:rPr lang="en-US" sz="1800" b="1" i="0" u="none" strike="noStrike" cap="none" baseline="0" dirty="0">
                <a:solidFill>
                  <a:srgbClr val="C00000"/>
                </a:solidFill>
                <a:latin typeface="Arial"/>
                <a:ea typeface="Arial"/>
                <a:cs typeface="Arial"/>
                <a:sym typeface="Arial"/>
              </a:rPr>
              <a:t>7. </a:t>
            </a:r>
            <a:r>
              <a:rPr lang="en-US" sz="1800" b="1" dirty="0" err="1">
                <a:solidFill>
                  <a:srgbClr val="C00000"/>
                </a:solidFill>
              </a:rPr>
              <a:t>加利亚</a:t>
            </a:r>
            <a:r>
              <a:rPr lang="en-US" sz="1800" b="1" i="0" u="none" strike="noStrike" cap="none" baseline="0" dirty="0">
                <a:solidFill>
                  <a:srgbClr val="C00000"/>
                </a:solidFill>
                <a:latin typeface="Arial"/>
                <a:ea typeface="Arial"/>
                <a:cs typeface="Arial"/>
                <a:sym typeface="Arial"/>
              </a:rPr>
              <a:t> </a:t>
            </a:r>
            <a:r>
              <a:rPr lang="en-US" sz="1800" b="1" i="0" u="none" strike="noStrike" cap="none" baseline="0" dirty="0">
                <a:solidFill>
                  <a:srgbClr val="000000"/>
                </a:solidFill>
                <a:latin typeface="Arial"/>
                <a:ea typeface="Arial"/>
                <a:cs typeface="Arial"/>
                <a:sym typeface="Arial"/>
              </a:rPr>
              <a:t>- </a:t>
            </a:r>
            <a:r>
              <a:rPr lang="en-US" sz="1800" b="1" dirty="0" err="1"/>
              <a:t>基大利被谋杀后，续做省长</a:t>
            </a:r>
            <a:endParaRPr lang="en-US" sz="1800" b="1" dirty="0"/>
          </a:p>
        </p:txBody>
      </p:sp>
      <p:pic>
        <p:nvPicPr>
          <p:cNvPr id="515" name="Shape 515"/>
          <p:cNvPicPr preferRelativeResize="0"/>
          <p:nvPr/>
        </p:nvPicPr>
        <p:blipFill rotWithShape="1">
          <a:blip r:embed="rId3">
            <a:alphaModFix/>
          </a:blip>
          <a:srcRect/>
          <a:stretch/>
        </p:blipFill>
        <p:spPr>
          <a:xfrm>
            <a:off x="3857625" y="1571625"/>
            <a:ext cx="1428749" cy="939799"/>
          </a:xfrm>
          <a:prstGeom prst="rect">
            <a:avLst/>
          </a:prstGeom>
          <a:noFill/>
          <a:ln>
            <a:noFill/>
          </a:ln>
        </p:spPr>
      </p:pic>
      <p:sp>
        <p:nvSpPr>
          <p:cNvPr id="516" name="Shape 516"/>
          <p:cNvSpPr txBox="1"/>
          <p:nvPr/>
        </p:nvSpPr>
        <p:spPr>
          <a:xfrm>
            <a:off x="8001000" y="76200"/>
            <a:ext cx="1052511" cy="830261"/>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485</a:t>
            </a:r>
          </a:p>
          <a:p>
            <a:pPr marL="0" marR="0" lvl="0" indent="0" algn="r"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475-6</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40"/>
        <p:cNvGrpSpPr/>
        <p:nvPr/>
      </p:nvGrpSpPr>
      <p:grpSpPr>
        <a:xfrm>
          <a:off x="0" y="0"/>
          <a:ext cx="0" cy="0"/>
          <a:chOff x="0" y="0"/>
          <a:chExt cx="0" cy="0"/>
        </a:xfrm>
      </p:grpSpPr>
      <p:sp>
        <p:nvSpPr>
          <p:cNvPr id="541" name="Shape 541"/>
          <p:cNvSpPr txBox="1">
            <a:spLocks noGrp="1"/>
          </p:cNvSpPr>
          <p:nvPr>
            <p:ph type="ctrTitle"/>
          </p:nvPr>
        </p:nvSpPr>
        <p:spPr>
          <a:xfrm>
            <a:off x="914400" y="152400"/>
            <a:ext cx="7239000" cy="762000"/>
          </a:xfrm>
          <a:prstGeom prst="rect">
            <a:avLst/>
          </a:prstGeom>
          <a:solidFill>
            <a:srgbClr val="701A1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3600">
                <a:solidFill>
                  <a:schemeClr val="lt1"/>
                </a:solidFill>
              </a:rPr>
              <a:t>犹大败坏的结束</a:t>
            </a:r>
          </a:p>
        </p:txBody>
      </p:sp>
      <p:sp>
        <p:nvSpPr>
          <p:cNvPr id="542" name="Shape 542"/>
          <p:cNvSpPr txBox="1"/>
          <p:nvPr/>
        </p:nvSpPr>
        <p:spPr>
          <a:xfrm>
            <a:off x="4629150" y="2957511"/>
            <a:ext cx="2100261" cy="15700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3B600"/>
              </a:buClr>
              <a:buSzPct val="25000"/>
              <a:buFont typeface="Arial"/>
              <a:buNone/>
            </a:pPr>
            <a:r>
              <a:rPr lang="en-US" sz="2800" b="1">
                <a:solidFill>
                  <a:srgbClr val="F3B600"/>
                </a:solidFill>
              </a:rPr>
              <a:t>西底家</a:t>
            </a:r>
            <a:r>
              <a:rPr lang="en-US" sz="2800" b="1" i="0" u="none" strike="noStrike" cap="none" baseline="0">
                <a:solidFill>
                  <a:srgbClr val="F3B600"/>
                </a:solidFill>
                <a:latin typeface="Arial"/>
                <a:ea typeface="Arial"/>
                <a:cs typeface="Arial"/>
                <a:sym typeface="Arial"/>
              </a:rPr>
              <a:t/>
            </a:r>
            <a:br>
              <a:rPr lang="en-US" sz="2800" b="1" i="0" u="none" strike="noStrike" cap="none" baseline="0">
                <a:solidFill>
                  <a:srgbClr val="F3B600"/>
                </a:solidFill>
                <a:latin typeface="Arial"/>
                <a:ea typeface="Arial"/>
                <a:cs typeface="Arial"/>
                <a:sym typeface="Arial"/>
              </a:rPr>
            </a:br>
            <a:r>
              <a:rPr lang="en-US" sz="2800" b="1" i="0" u="none" strike="noStrike" cap="none" baseline="0">
                <a:solidFill>
                  <a:srgbClr val="F3B600"/>
                </a:solidFill>
                <a:latin typeface="Arial"/>
                <a:ea typeface="Arial"/>
                <a:cs typeface="Arial"/>
                <a:sym typeface="Arial"/>
              </a:rPr>
              <a:t>(Mattaniah)</a:t>
            </a:r>
            <a:br>
              <a:rPr lang="en-US" sz="2800" b="1" i="0" u="none" strike="noStrike" cap="none" baseline="0">
                <a:solidFill>
                  <a:srgbClr val="F3B600"/>
                </a:solidFill>
                <a:latin typeface="Arial"/>
                <a:ea typeface="Arial"/>
                <a:cs typeface="Arial"/>
                <a:sym typeface="Arial"/>
              </a:rPr>
            </a:br>
            <a:r>
              <a:rPr lang="en-US" sz="2000" b="1" i="0" u="none" strike="noStrike" cap="none" baseline="0">
                <a:solidFill>
                  <a:srgbClr val="F3B600"/>
                </a:solidFill>
                <a:latin typeface="Arial"/>
                <a:ea typeface="Arial"/>
                <a:cs typeface="Arial"/>
                <a:sym typeface="Arial"/>
              </a:rPr>
              <a:t>597-586</a:t>
            </a:r>
            <a:br>
              <a:rPr lang="en-US" sz="2000" b="1" i="0" u="none" strike="noStrike" cap="none" baseline="0">
                <a:solidFill>
                  <a:srgbClr val="F3B600"/>
                </a:solidFill>
                <a:latin typeface="Arial"/>
                <a:ea typeface="Arial"/>
                <a:cs typeface="Arial"/>
                <a:sym typeface="Arial"/>
              </a:rPr>
            </a:br>
            <a:r>
              <a:rPr lang="en-US" sz="2000" b="1" i="0" u="none" strike="noStrike" cap="none" baseline="0">
                <a:solidFill>
                  <a:srgbClr val="F3B600"/>
                </a:solidFill>
                <a:latin typeface="Arial"/>
                <a:ea typeface="Arial"/>
                <a:cs typeface="Arial"/>
                <a:sym typeface="Arial"/>
              </a:rPr>
              <a:t>(11</a:t>
            </a:r>
            <a:r>
              <a:rPr lang="en-US" sz="2000" b="1">
                <a:solidFill>
                  <a:srgbClr val="F3B600"/>
                </a:solidFill>
              </a:rPr>
              <a:t>年</a:t>
            </a:r>
            <a:r>
              <a:rPr lang="en-US" sz="2000" b="1" i="0" u="none" strike="noStrike" cap="none" baseline="0">
                <a:solidFill>
                  <a:srgbClr val="F3B600"/>
                </a:solidFill>
                <a:latin typeface="Arial"/>
                <a:ea typeface="Arial"/>
                <a:cs typeface="Arial"/>
                <a:sym typeface="Arial"/>
              </a:rPr>
              <a:t>)</a:t>
            </a:r>
          </a:p>
        </p:txBody>
      </p:sp>
      <p:sp>
        <p:nvSpPr>
          <p:cNvPr id="543" name="Shape 543"/>
          <p:cNvSpPr txBox="1"/>
          <p:nvPr/>
        </p:nvSpPr>
        <p:spPr>
          <a:xfrm>
            <a:off x="6902450" y="2957511"/>
            <a:ext cx="1820861" cy="15700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3B600"/>
              </a:buClr>
              <a:buSzPct val="25000"/>
              <a:buFont typeface="Arial"/>
              <a:buNone/>
            </a:pPr>
            <a:r>
              <a:rPr lang="zh-CN" altLang="en-US" sz="2800" b="1" i="0" u="none" strike="noStrike" cap="none" baseline="0" dirty="0">
                <a:solidFill>
                  <a:srgbClr val="F3B600"/>
                </a:solidFill>
                <a:latin typeface="Arial"/>
                <a:ea typeface="Arial"/>
                <a:cs typeface="Arial"/>
                <a:sym typeface="Arial"/>
              </a:rPr>
              <a:t>约哈斯</a:t>
            </a:r>
            <a:r>
              <a:rPr lang="en-US" sz="2800" b="1" i="0" u="none" strike="noStrike" cap="none" baseline="0" dirty="0">
                <a:solidFill>
                  <a:srgbClr val="F3B600"/>
                </a:solidFill>
                <a:latin typeface="Arial"/>
                <a:ea typeface="Arial"/>
                <a:cs typeface="Arial"/>
                <a:sym typeface="Arial"/>
              </a:rPr>
              <a:t/>
            </a:r>
            <a:br>
              <a:rPr lang="en-US" sz="2800" b="1" i="0" u="none" strike="noStrike" cap="none" baseline="0" dirty="0">
                <a:solidFill>
                  <a:srgbClr val="F3B600"/>
                </a:solidFill>
                <a:latin typeface="Arial"/>
                <a:ea typeface="Arial"/>
                <a:cs typeface="Arial"/>
                <a:sym typeface="Arial"/>
              </a:rPr>
            </a:br>
            <a:r>
              <a:rPr lang="en-US" sz="2800" b="1" i="0" u="none" strike="noStrike" cap="none" baseline="0" dirty="0">
                <a:solidFill>
                  <a:srgbClr val="F3B600"/>
                </a:solidFill>
                <a:latin typeface="Arial"/>
                <a:ea typeface="Arial"/>
                <a:cs typeface="Arial"/>
                <a:sym typeface="Arial"/>
              </a:rPr>
              <a:t>(Shallum)</a:t>
            </a:r>
            <a:br>
              <a:rPr lang="en-US" sz="2800" b="1" i="0" u="none" strike="noStrike" cap="none" baseline="0" dirty="0">
                <a:solidFill>
                  <a:srgbClr val="F3B600"/>
                </a:solidFill>
                <a:latin typeface="Arial"/>
                <a:ea typeface="Arial"/>
                <a:cs typeface="Arial"/>
                <a:sym typeface="Arial"/>
              </a:rPr>
            </a:br>
            <a:r>
              <a:rPr lang="en-US" sz="2000" b="1" i="0" u="none" strike="noStrike" cap="none" baseline="0" dirty="0">
                <a:solidFill>
                  <a:srgbClr val="F3B600"/>
                </a:solidFill>
                <a:latin typeface="Arial"/>
                <a:ea typeface="Arial"/>
                <a:cs typeface="Arial"/>
                <a:sym typeface="Arial"/>
              </a:rPr>
              <a:t>609</a:t>
            </a:r>
            <a:br>
              <a:rPr lang="en-US" sz="2000" b="1" i="0" u="none" strike="noStrike" cap="none" baseline="0" dirty="0">
                <a:solidFill>
                  <a:srgbClr val="F3B600"/>
                </a:solidFill>
                <a:latin typeface="Arial"/>
                <a:ea typeface="Arial"/>
                <a:cs typeface="Arial"/>
                <a:sym typeface="Arial"/>
              </a:rPr>
            </a:br>
            <a:r>
              <a:rPr lang="en-US" sz="2000" b="1" i="0" u="none" strike="noStrike" cap="none" baseline="0" dirty="0">
                <a:solidFill>
                  <a:srgbClr val="F3B600"/>
                </a:solidFill>
                <a:latin typeface="Arial"/>
                <a:ea typeface="Arial"/>
                <a:cs typeface="Arial"/>
                <a:sym typeface="Arial"/>
              </a:rPr>
              <a:t>(3</a:t>
            </a:r>
            <a:r>
              <a:rPr lang="en-US" sz="2000" b="1" dirty="0">
                <a:solidFill>
                  <a:srgbClr val="F3B600"/>
                </a:solidFill>
              </a:rPr>
              <a:t>个月</a:t>
            </a:r>
            <a:r>
              <a:rPr lang="en-US" sz="2000" b="1" i="0" u="none" strike="noStrike" cap="none" baseline="0" dirty="0">
                <a:solidFill>
                  <a:srgbClr val="F3B600"/>
                </a:solidFill>
                <a:latin typeface="Arial"/>
                <a:ea typeface="Arial"/>
                <a:cs typeface="Arial"/>
                <a:sym typeface="Arial"/>
              </a:rPr>
              <a:t>)</a:t>
            </a:r>
          </a:p>
        </p:txBody>
      </p:sp>
      <p:cxnSp>
        <p:nvCxnSpPr>
          <p:cNvPr id="544" name="Shape 544"/>
          <p:cNvCxnSpPr/>
          <p:nvPr/>
        </p:nvCxnSpPr>
        <p:spPr>
          <a:xfrm>
            <a:off x="3375025" y="4603750"/>
            <a:ext cx="0" cy="457200"/>
          </a:xfrm>
          <a:prstGeom prst="straightConnector1">
            <a:avLst/>
          </a:prstGeom>
          <a:noFill/>
          <a:ln w="9525" cap="flat" cmpd="sng">
            <a:solidFill>
              <a:schemeClr val="lt1"/>
            </a:solidFill>
            <a:prstDash val="solid"/>
            <a:miter/>
            <a:headEnd type="none" w="med" len="med"/>
            <a:tailEnd type="none" w="med" len="med"/>
          </a:ln>
        </p:spPr>
      </p:cxnSp>
      <p:sp>
        <p:nvSpPr>
          <p:cNvPr id="545" name="Shape 545"/>
          <p:cNvSpPr txBox="1"/>
          <p:nvPr/>
        </p:nvSpPr>
        <p:spPr>
          <a:xfrm>
            <a:off x="1844675" y="5060950"/>
            <a:ext cx="3295649" cy="15700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3B600"/>
              </a:buClr>
              <a:buSzPct val="25000"/>
              <a:buFont typeface="Arial"/>
              <a:buNone/>
            </a:pPr>
            <a:r>
              <a:rPr lang="en-US" sz="2800" b="1">
                <a:solidFill>
                  <a:srgbClr val="F3B600"/>
                </a:solidFill>
              </a:rPr>
              <a:t>约雅斤</a:t>
            </a:r>
            <a:r>
              <a:rPr lang="en-US" sz="2800" b="1" i="0" u="none" strike="noStrike" cap="none" baseline="0">
                <a:solidFill>
                  <a:srgbClr val="F3B600"/>
                </a:solidFill>
                <a:latin typeface="Arial"/>
                <a:ea typeface="Arial"/>
                <a:cs typeface="Arial"/>
                <a:sym typeface="Arial"/>
              </a:rPr>
              <a:t/>
            </a:r>
            <a:br>
              <a:rPr lang="en-US" sz="2800" b="1" i="0" u="none" strike="noStrike" cap="none" baseline="0">
                <a:solidFill>
                  <a:srgbClr val="F3B600"/>
                </a:solidFill>
                <a:latin typeface="Arial"/>
                <a:ea typeface="Arial"/>
                <a:cs typeface="Arial"/>
                <a:sym typeface="Arial"/>
              </a:rPr>
            </a:br>
            <a:r>
              <a:rPr lang="en-US" sz="2800" b="1" i="0" u="none" strike="noStrike" cap="none" baseline="0">
                <a:solidFill>
                  <a:srgbClr val="F3B600"/>
                </a:solidFill>
                <a:latin typeface="Arial"/>
                <a:ea typeface="Arial"/>
                <a:cs typeface="Arial"/>
                <a:sym typeface="Arial"/>
              </a:rPr>
              <a:t>(Jeconiah/Coniah)</a:t>
            </a:r>
            <a:br>
              <a:rPr lang="en-US" sz="2800" b="1" i="0" u="none" strike="noStrike" cap="none" baseline="0">
                <a:solidFill>
                  <a:srgbClr val="F3B600"/>
                </a:solidFill>
                <a:latin typeface="Arial"/>
                <a:ea typeface="Arial"/>
                <a:cs typeface="Arial"/>
                <a:sym typeface="Arial"/>
              </a:rPr>
            </a:br>
            <a:r>
              <a:rPr lang="en-US" sz="2000" b="1" i="0" u="none" strike="noStrike" cap="none" baseline="0">
                <a:solidFill>
                  <a:srgbClr val="F3B600"/>
                </a:solidFill>
                <a:latin typeface="Arial"/>
                <a:ea typeface="Arial"/>
                <a:cs typeface="Arial"/>
                <a:sym typeface="Arial"/>
              </a:rPr>
              <a:t>597</a:t>
            </a:r>
            <a:br>
              <a:rPr lang="en-US" sz="2000" b="1" i="0" u="none" strike="noStrike" cap="none" baseline="0">
                <a:solidFill>
                  <a:srgbClr val="F3B600"/>
                </a:solidFill>
                <a:latin typeface="Arial"/>
                <a:ea typeface="Arial"/>
                <a:cs typeface="Arial"/>
                <a:sym typeface="Arial"/>
              </a:rPr>
            </a:br>
            <a:r>
              <a:rPr lang="en-US" sz="2000" b="1" i="0" u="none" strike="noStrike" cap="none" baseline="0">
                <a:solidFill>
                  <a:srgbClr val="F3B600"/>
                </a:solidFill>
                <a:latin typeface="Arial"/>
                <a:ea typeface="Arial"/>
                <a:cs typeface="Arial"/>
                <a:sym typeface="Arial"/>
              </a:rPr>
              <a:t>(3</a:t>
            </a:r>
            <a:r>
              <a:rPr lang="en-US" sz="2000" b="1">
                <a:solidFill>
                  <a:srgbClr val="F3B600"/>
                </a:solidFill>
              </a:rPr>
              <a:t>个月</a:t>
            </a:r>
            <a:r>
              <a:rPr lang="en-US" sz="2000" b="1" i="0" u="none" strike="noStrike" cap="none" baseline="0">
                <a:solidFill>
                  <a:srgbClr val="F3B600"/>
                </a:solidFill>
                <a:latin typeface="Arial"/>
                <a:ea typeface="Arial"/>
                <a:cs typeface="Arial"/>
                <a:sym typeface="Arial"/>
              </a:rPr>
              <a:t>)</a:t>
            </a:r>
          </a:p>
        </p:txBody>
      </p:sp>
      <p:sp>
        <p:nvSpPr>
          <p:cNvPr id="546" name="Shape 546"/>
          <p:cNvSpPr txBox="1"/>
          <p:nvPr/>
        </p:nvSpPr>
        <p:spPr>
          <a:xfrm>
            <a:off x="3946525" y="838200"/>
            <a:ext cx="1322386" cy="11382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1" dirty="0">
                <a:solidFill>
                  <a:srgbClr val="FFFFFF"/>
                </a:solidFill>
              </a:rPr>
              <a:t>约</a:t>
            </a:r>
            <a:r>
              <a:rPr lang="zh-CN" altLang="en-US" sz="2800" b="1" dirty="0">
                <a:solidFill>
                  <a:srgbClr val="FFFFFF"/>
                </a:solidFill>
              </a:rPr>
              <a:t>西</a:t>
            </a:r>
            <a:r>
              <a:rPr lang="en-US" sz="2800" b="1" dirty="0">
                <a:solidFill>
                  <a:srgbClr val="FFFFFF"/>
                </a:solidFill>
              </a:rPr>
              <a:t>亚</a:t>
            </a:r>
          </a:p>
          <a:p>
            <a:pPr marL="0" marR="0" lvl="0" indent="0" algn="ctr" rtl="0">
              <a:lnSpc>
                <a:spcPct val="100000"/>
              </a:lnSpc>
              <a:spcBef>
                <a:spcPts val="0"/>
              </a:spcBef>
              <a:spcAft>
                <a:spcPts val="0"/>
              </a:spcAft>
              <a:buClr>
                <a:srgbClr val="FFFFFF"/>
              </a:buClr>
              <a:buSzPct val="25000"/>
              <a:buFont typeface="Arial"/>
              <a:buNone/>
            </a:pPr>
            <a:r>
              <a:rPr lang="en-US" sz="2000" b="1" i="0" u="none" strike="noStrike" cap="none" baseline="0" dirty="0">
                <a:solidFill>
                  <a:srgbClr val="FFFFFF"/>
                </a:solidFill>
                <a:latin typeface="Arial"/>
                <a:ea typeface="Arial"/>
                <a:cs typeface="Arial"/>
                <a:sym typeface="Arial"/>
              </a:rPr>
              <a:t>640-609</a:t>
            </a:r>
          </a:p>
          <a:p>
            <a:pPr marL="0" marR="0" lvl="0" indent="0" algn="ctr" rtl="0">
              <a:lnSpc>
                <a:spcPct val="100000"/>
              </a:lnSpc>
              <a:spcBef>
                <a:spcPts val="0"/>
              </a:spcBef>
              <a:spcAft>
                <a:spcPts val="0"/>
              </a:spcAft>
              <a:buClr>
                <a:srgbClr val="FFFFFF"/>
              </a:buClr>
              <a:buSzPct val="25000"/>
              <a:buFont typeface="Arial"/>
              <a:buNone/>
            </a:pPr>
            <a:r>
              <a:rPr lang="en-US" sz="2000" b="1" i="0" u="none" strike="noStrike" cap="none" baseline="0" dirty="0">
                <a:solidFill>
                  <a:srgbClr val="FFFFFF"/>
                </a:solidFill>
                <a:latin typeface="Arial"/>
                <a:ea typeface="Arial"/>
                <a:cs typeface="Arial"/>
                <a:sym typeface="Arial"/>
              </a:rPr>
              <a:t>(31</a:t>
            </a:r>
            <a:r>
              <a:rPr lang="en-US" sz="2000" b="1" dirty="0">
                <a:solidFill>
                  <a:srgbClr val="FFFFFF"/>
                </a:solidFill>
              </a:rPr>
              <a:t>年</a:t>
            </a:r>
            <a:r>
              <a:rPr lang="en-US" sz="2000" b="1" i="0" u="none" strike="noStrike" cap="none" baseline="0" dirty="0">
                <a:solidFill>
                  <a:srgbClr val="FFFFFF"/>
                </a:solidFill>
                <a:latin typeface="Arial"/>
                <a:ea typeface="Arial"/>
                <a:cs typeface="Arial"/>
                <a:sym typeface="Arial"/>
              </a:rPr>
              <a:t>)</a:t>
            </a:r>
          </a:p>
        </p:txBody>
      </p:sp>
      <p:sp>
        <p:nvSpPr>
          <p:cNvPr id="547" name="Shape 547"/>
          <p:cNvSpPr txBox="1"/>
          <p:nvPr/>
        </p:nvSpPr>
        <p:spPr>
          <a:xfrm>
            <a:off x="2346325" y="2957511"/>
            <a:ext cx="2057400" cy="15700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3B600"/>
              </a:buClr>
              <a:buSzPct val="25000"/>
              <a:buFont typeface="Arial"/>
              <a:buNone/>
            </a:pPr>
            <a:r>
              <a:rPr lang="en-US" sz="2800" b="1">
                <a:solidFill>
                  <a:srgbClr val="F3B600"/>
                </a:solidFill>
              </a:rPr>
              <a:t>约雅敬</a:t>
            </a:r>
            <a:r>
              <a:rPr lang="en-US" sz="2800" b="1" i="0" u="none" strike="noStrike" cap="none" baseline="0">
                <a:solidFill>
                  <a:srgbClr val="F3B600"/>
                </a:solidFill>
                <a:latin typeface="Arial"/>
                <a:ea typeface="Arial"/>
                <a:cs typeface="Arial"/>
                <a:sym typeface="Arial"/>
              </a:rPr>
              <a:t> (Eliakim)</a:t>
            </a:r>
            <a:br>
              <a:rPr lang="en-US" sz="2800" b="1" i="0" u="none" strike="noStrike" cap="none" baseline="0">
                <a:solidFill>
                  <a:srgbClr val="F3B600"/>
                </a:solidFill>
                <a:latin typeface="Arial"/>
                <a:ea typeface="Arial"/>
                <a:cs typeface="Arial"/>
                <a:sym typeface="Arial"/>
              </a:rPr>
            </a:br>
            <a:r>
              <a:rPr lang="en-US" sz="2000" b="1" i="0" u="none" strike="noStrike" cap="none" baseline="0">
                <a:solidFill>
                  <a:srgbClr val="F3B600"/>
                </a:solidFill>
                <a:latin typeface="Arial"/>
                <a:ea typeface="Arial"/>
                <a:cs typeface="Arial"/>
                <a:sym typeface="Arial"/>
              </a:rPr>
              <a:t>609-597</a:t>
            </a:r>
            <a:br>
              <a:rPr lang="en-US" sz="2000" b="1" i="0" u="none" strike="noStrike" cap="none" baseline="0">
                <a:solidFill>
                  <a:srgbClr val="F3B600"/>
                </a:solidFill>
                <a:latin typeface="Arial"/>
                <a:ea typeface="Arial"/>
                <a:cs typeface="Arial"/>
                <a:sym typeface="Arial"/>
              </a:rPr>
            </a:br>
            <a:r>
              <a:rPr lang="en-US" sz="2000" b="1" i="0" u="none" strike="noStrike" cap="none" baseline="0">
                <a:solidFill>
                  <a:srgbClr val="F3B600"/>
                </a:solidFill>
                <a:latin typeface="Arial"/>
                <a:ea typeface="Arial"/>
                <a:cs typeface="Arial"/>
                <a:sym typeface="Arial"/>
              </a:rPr>
              <a:t>(11</a:t>
            </a:r>
            <a:r>
              <a:rPr lang="en-US" sz="2000" b="1">
                <a:solidFill>
                  <a:srgbClr val="F3B600"/>
                </a:solidFill>
              </a:rPr>
              <a:t>年</a:t>
            </a:r>
            <a:r>
              <a:rPr lang="en-US" sz="2000" b="1" i="0" u="none" strike="noStrike" cap="none" baseline="0">
                <a:solidFill>
                  <a:srgbClr val="F3B600"/>
                </a:solidFill>
                <a:latin typeface="Arial"/>
                <a:ea typeface="Arial"/>
                <a:cs typeface="Arial"/>
                <a:sym typeface="Arial"/>
              </a:rPr>
              <a:t>)</a:t>
            </a:r>
          </a:p>
        </p:txBody>
      </p:sp>
      <p:sp>
        <p:nvSpPr>
          <p:cNvPr id="548" name="Shape 548"/>
          <p:cNvSpPr txBox="1"/>
          <p:nvPr/>
        </p:nvSpPr>
        <p:spPr>
          <a:xfrm>
            <a:off x="517000" y="2957500"/>
            <a:ext cx="1600500" cy="9539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5DBACA"/>
              </a:buClr>
              <a:buSzPct val="25000"/>
              <a:buFont typeface="Arial"/>
              <a:buNone/>
            </a:pPr>
            <a:r>
              <a:rPr lang="en-US" sz="2800" b="1">
                <a:solidFill>
                  <a:srgbClr val="5DBACA"/>
                </a:solidFill>
              </a:rPr>
              <a:t>加利亚</a:t>
            </a:r>
            <a:r>
              <a:rPr lang="en-US" sz="2800" b="1" i="0" u="none" strike="noStrike" cap="none" baseline="0">
                <a:solidFill>
                  <a:srgbClr val="5DBACA"/>
                </a:solidFill>
                <a:latin typeface="Arial"/>
                <a:ea typeface="Arial"/>
                <a:cs typeface="Arial"/>
                <a:sym typeface="Arial"/>
              </a:rPr>
              <a:t/>
            </a:r>
            <a:br>
              <a:rPr lang="en-US" sz="2800" b="1" i="0" u="none" strike="noStrike" cap="none" baseline="0">
                <a:solidFill>
                  <a:srgbClr val="5DBACA"/>
                </a:solidFill>
                <a:latin typeface="Arial"/>
                <a:ea typeface="Arial"/>
                <a:cs typeface="Arial"/>
                <a:sym typeface="Arial"/>
              </a:rPr>
            </a:br>
            <a:r>
              <a:rPr lang="en-US" sz="2000" b="1" i="0" u="none" strike="noStrike" cap="none" baseline="0">
                <a:solidFill>
                  <a:srgbClr val="5DBACA"/>
                </a:solidFill>
                <a:latin typeface="Arial"/>
                <a:ea typeface="Arial"/>
                <a:cs typeface="Arial"/>
                <a:sym typeface="Arial"/>
              </a:rPr>
              <a:t>(</a:t>
            </a:r>
            <a:r>
              <a:rPr lang="en-US" sz="2000" b="1">
                <a:solidFill>
                  <a:srgbClr val="5DBACA"/>
                </a:solidFill>
              </a:rPr>
              <a:t>没有统治</a:t>
            </a:r>
            <a:r>
              <a:rPr lang="en-US" sz="2000" b="1" i="0" u="none" strike="noStrike" cap="none" baseline="0">
                <a:solidFill>
                  <a:srgbClr val="5DBACA"/>
                </a:solidFill>
                <a:latin typeface="Arial"/>
                <a:ea typeface="Arial"/>
                <a:cs typeface="Arial"/>
                <a:sym typeface="Arial"/>
              </a:rPr>
              <a:t>)</a:t>
            </a:r>
          </a:p>
        </p:txBody>
      </p:sp>
      <p:grpSp>
        <p:nvGrpSpPr>
          <p:cNvPr id="549" name="Shape 549"/>
          <p:cNvGrpSpPr/>
          <p:nvPr/>
        </p:nvGrpSpPr>
        <p:grpSpPr>
          <a:xfrm>
            <a:off x="1295400" y="2135186"/>
            <a:ext cx="6405561" cy="930275"/>
            <a:chOff x="1295400" y="2057400"/>
            <a:chExt cx="6405561" cy="930275"/>
          </a:xfrm>
        </p:grpSpPr>
        <p:cxnSp>
          <p:nvCxnSpPr>
            <p:cNvPr id="550" name="Shape 550"/>
            <p:cNvCxnSpPr/>
            <p:nvPr/>
          </p:nvCxnSpPr>
          <p:spPr>
            <a:xfrm>
              <a:off x="1295400" y="2514600"/>
              <a:ext cx="6400799" cy="0"/>
            </a:xfrm>
            <a:prstGeom prst="straightConnector1">
              <a:avLst/>
            </a:prstGeom>
            <a:noFill/>
            <a:ln w="9525" cap="flat" cmpd="sng">
              <a:solidFill>
                <a:schemeClr val="lt1"/>
              </a:solidFill>
              <a:prstDash val="solid"/>
              <a:miter/>
              <a:headEnd type="none" w="med" len="med"/>
              <a:tailEnd type="none" w="med" len="med"/>
            </a:ln>
          </p:spPr>
        </p:cxnSp>
        <p:cxnSp>
          <p:nvCxnSpPr>
            <p:cNvPr id="551" name="Shape 551"/>
            <p:cNvCxnSpPr/>
            <p:nvPr/>
          </p:nvCxnSpPr>
          <p:spPr>
            <a:xfrm>
              <a:off x="5630862" y="2530475"/>
              <a:ext cx="0" cy="457200"/>
            </a:xfrm>
            <a:prstGeom prst="straightConnector1">
              <a:avLst/>
            </a:prstGeom>
            <a:noFill/>
            <a:ln w="9525" cap="flat" cmpd="sng">
              <a:solidFill>
                <a:schemeClr val="lt1"/>
              </a:solidFill>
              <a:prstDash val="solid"/>
              <a:miter/>
              <a:headEnd type="none" w="med" len="med"/>
              <a:tailEnd type="none" w="med" len="med"/>
            </a:ln>
          </p:spPr>
        </p:cxnSp>
        <p:cxnSp>
          <p:nvCxnSpPr>
            <p:cNvPr id="552" name="Shape 552"/>
            <p:cNvCxnSpPr/>
            <p:nvPr/>
          </p:nvCxnSpPr>
          <p:spPr>
            <a:xfrm>
              <a:off x="7700961" y="2530475"/>
              <a:ext cx="0" cy="457200"/>
            </a:xfrm>
            <a:prstGeom prst="straightConnector1">
              <a:avLst/>
            </a:prstGeom>
            <a:noFill/>
            <a:ln w="9525" cap="flat" cmpd="sng">
              <a:solidFill>
                <a:schemeClr val="lt1"/>
              </a:solidFill>
              <a:prstDash val="solid"/>
              <a:miter/>
              <a:headEnd type="none" w="med" len="med"/>
              <a:tailEnd type="none" w="med" len="med"/>
            </a:ln>
          </p:spPr>
        </p:cxnSp>
        <p:cxnSp>
          <p:nvCxnSpPr>
            <p:cNvPr id="553" name="Shape 553"/>
            <p:cNvCxnSpPr/>
            <p:nvPr/>
          </p:nvCxnSpPr>
          <p:spPr>
            <a:xfrm>
              <a:off x="4572000" y="2057400"/>
              <a:ext cx="0" cy="457200"/>
            </a:xfrm>
            <a:prstGeom prst="straightConnector1">
              <a:avLst/>
            </a:prstGeom>
            <a:noFill/>
            <a:ln w="9525" cap="flat" cmpd="sng">
              <a:solidFill>
                <a:schemeClr val="lt1"/>
              </a:solidFill>
              <a:prstDash val="solid"/>
              <a:miter/>
              <a:headEnd type="none" w="med" len="med"/>
              <a:tailEnd type="none" w="med" len="med"/>
            </a:ln>
          </p:spPr>
        </p:cxnSp>
        <p:cxnSp>
          <p:nvCxnSpPr>
            <p:cNvPr id="554" name="Shape 554"/>
            <p:cNvCxnSpPr/>
            <p:nvPr/>
          </p:nvCxnSpPr>
          <p:spPr>
            <a:xfrm>
              <a:off x="3375025" y="2514600"/>
              <a:ext cx="0" cy="457200"/>
            </a:xfrm>
            <a:prstGeom prst="straightConnector1">
              <a:avLst/>
            </a:prstGeom>
            <a:noFill/>
            <a:ln w="9525" cap="flat" cmpd="sng">
              <a:solidFill>
                <a:schemeClr val="lt1"/>
              </a:solidFill>
              <a:prstDash val="solid"/>
              <a:miter/>
              <a:headEnd type="none" w="med" len="med"/>
              <a:tailEnd type="none" w="med" len="med"/>
            </a:ln>
          </p:spPr>
        </p:cxnSp>
        <p:cxnSp>
          <p:nvCxnSpPr>
            <p:cNvPr id="555" name="Shape 555"/>
            <p:cNvCxnSpPr/>
            <p:nvPr/>
          </p:nvCxnSpPr>
          <p:spPr>
            <a:xfrm>
              <a:off x="1300162" y="2530475"/>
              <a:ext cx="0" cy="457200"/>
            </a:xfrm>
            <a:prstGeom prst="straightConnector1">
              <a:avLst/>
            </a:prstGeom>
            <a:noFill/>
            <a:ln w="9525" cap="flat" cmpd="sng">
              <a:solidFill>
                <a:schemeClr val="lt1"/>
              </a:solidFill>
              <a:prstDash val="solid"/>
              <a:miter/>
              <a:headEnd type="none" w="med" len="med"/>
              <a:tailEnd type="none" w="med" len="med"/>
            </a:ln>
          </p:spPr>
        </p:cxnSp>
      </p:grpSp>
      <p:sp>
        <p:nvSpPr>
          <p:cNvPr id="556" name="Shape 556"/>
          <p:cNvSpPr txBox="1"/>
          <p:nvPr/>
        </p:nvSpPr>
        <p:spPr>
          <a:xfrm>
            <a:off x="4038600" y="6127750"/>
            <a:ext cx="1676399"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BCF0"/>
              </a:buClr>
              <a:buSzPct val="25000"/>
              <a:buFont typeface="Arial"/>
              <a:buNone/>
            </a:pPr>
            <a:r>
              <a:rPr lang="en-US" sz="2400" b="1">
                <a:solidFill>
                  <a:srgbClr val="FFBCF0"/>
                </a:solidFill>
              </a:rPr>
              <a:t>被掳</a:t>
            </a:r>
          </a:p>
        </p:txBody>
      </p:sp>
      <p:cxnSp>
        <p:nvCxnSpPr>
          <p:cNvPr id="557" name="Shape 557"/>
          <p:cNvCxnSpPr/>
          <p:nvPr/>
        </p:nvCxnSpPr>
        <p:spPr>
          <a:xfrm rot="10800000" flipH="1">
            <a:off x="5410200" y="5975349"/>
            <a:ext cx="1066799" cy="381000"/>
          </a:xfrm>
          <a:prstGeom prst="straightConnector1">
            <a:avLst/>
          </a:prstGeom>
          <a:noFill/>
          <a:ln w="76200" cap="flat" cmpd="sng">
            <a:solidFill>
              <a:schemeClr val="hlink"/>
            </a:solidFill>
            <a:prstDash val="solid"/>
            <a:miter/>
            <a:headEnd type="none" w="med" len="med"/>
            <a:tailEnd type="triangle" w="lg" len="lg"/>
          </a:ln>
        </p:spPr>
      </p:cxnSp>
      <p:sp>
        <p:nvSpPr>
          <p:cNvPr id="558" name="Shape 558"/>
          <p:cNvSpPr txBox="1"/>
          <p:nvPr/>
        </p:nvSpPr>
        <p:spPr>
          <a:xfrm>
            <a:off x="8426450" y="90486"/>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256</a:t>
            </a:r>
          </a:p>
        </p:txBody>
      </p:sp>
      <p:sp>
        <p:nvSpPr>
          <p:cNvPr id="559" name="Shape 559"/>
          <p:cNvSpPr txBox="1"/>
          <p:nvPr/>
        </p:nvSpPr>
        <p:spPr>
          <a:xfrm>
            <a:off x="6248400" y="1066800"/>
            <a:ext cx="2478087" cy="4000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000" b="1">
                <a:solidFill>
                  <a:srgbClr val="FFFFFF"/>
                </a:solidFill>
              </a:rPr>
              <a:t>好君王 - 白色</a:t>
            </a:r>
          </a:p>
        </p:txBody>
      </p:sp>
      <p:sp>
        <p:nvSpPr>
          <p:cNvPr id="560" name="Shape 560"/>
          <p:cNvSpPr txBox="1"/>
          <p:nvPr/>
        </p:nvSpPr>
        <p:spPr>
          <a:xfrm>
            <a:off x="6248400" y="1447800"/>
            <a:ext cx="2536825" cy="4000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3B600"/>
              </a:buClr>
              <a:buSzPct val="25000"/>
              <a:buFont typeface="Arial"/>
              <a:buNone/>
            </a:pPr>
            <a:r>
              <a:rPr lang="en-US" sz="2000" b="1">
                <a:solidFill>
                  <a:srgbClr val="F3B600"/>
                </a:solidFill>
              </a:rPr>
              <a:t>恶君王 - 黄色</a:t>
            </a:r>
          </a:p>
        </p:txBody>
      </p:sp>
      <p:sp>
        <p:nvSpPr>
          <p:cNvPr id="561" name="Shape 561"/>
          <p:cNvSpPr txBox="1"/>
          <p:nvPr/>
        </p:nvSpPr>
        <p:spPr>
          <a:xfrm>
            <a:off x="6324600" y="5532437"/>
            <a:ext cx="1676399"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BCF0"/>
              </a:buClr>
              <a:buSzPct val="25000"/>
              <a:buFont typeface="Arial"/>
              <a:buNone/>
            </a:pPr>
            <a:r>
              <a:rPr lang="en-US" sz="2400" b="1">
                <a:solidFill>
                  <a:srgbClr val="FFBCF0"/>
                </a:solidFill>
              </a:rPr>
              <a:t>巴比伦</a:t>
            </a:r>
          </a:p>
        </p:txBody>
      </p:sp>
      <p:grpSp>
        <p:nvGrpSpPr>
          <p:cNvPr id="562" name="Shape 562"/>
          <p:cNvGrpSpPr/>
          <p:nvPr/>
        </p:nvGrpSpPr>
        <p:grpSpPr>
          <a:xfrm>
            <a:off x="3657600" y="685800"/>
            <a:ext cx="381000" cy="420686"/>
            <a:chOff x="231775" y="1279525"/>
            <a:chExt cx="381000" cy="420686"/>
          </a:xfrm>
        </p:grpSpPr>
        <p:sp>
          <p:nvSpPr>
            <p:cNvPr id="563" name="Shape 563"/>
            <p:cNvSpPr/>
            <p:nvPr/>
          </p:nvSpPr>
          <p:spPr>
            <a:xfrm>
              <a:off x="231775" y="1316037"/>
              <a:ext cx="381000" cy="384174"/>
            </a:xfrm>
            <a:prstGeom prst="ellipse">
              <a:avLst/>
            </a:prstGeom>
            <a:solidFill>
              <a:schemeClr val="accen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64" name="Shape 564"/>
            <p:cNvSpPr txBox="1"/>
            <p:nvPr/>
          </p:nvSpPr>
          <p:spPr>
            <a:xfrm>
              <a:off x="258762" y="1279525"/>
              <a:ext cx="327025" cy="4000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1" i="0" u="none" strike="noStrike" cap="none" baseline="0">
                  <a:solidFill>
                    <a:srgbClr val="FFFFFF"/>
                  </a:solidFill>
                  <a:latin typeface="Arial"/>
                  <a:ea typeface="Arial"/>
                  <a:cs typeface="Arial"/>
                  <a:sym typeface="Arial"/>
                </a:rPr>
                <a:t>1</a:t>
              </a:r>
            </a:p>
          </p:txBody>
        </p:sp>
      </p:grpSp>
      <p:grpSp>
        <p:nvGrpSpPr>
          <p:cNvPr id="565" name="Shape 565"/>
          <p:cNvGrpSpPr/>
          <p:nvPr/>
        </p:nvGrpSpPr>
        <p:grpSpPr>
          <a:xfrm>
            <a:off x="6705600" y="2774950"/>
            <a:ext cx="381000" cy="420686"/>
            <a:chOff x="231775" y="1279525"/>
            <a:chExt cx="381000" cy="420686"/>
          </a:xfrm>
        </p:grpSpPr>
        <p:sp>
          <p:nvSpPr>
            <p:cNvPr id="566" name="Shape 566"/>
            <p:cNvSpPr/>
            <p:nvPr/>
          </p:nvSpPr>
          <p:spPr>
            <a:xfrm>
              <a:off x="231775" y="1316037"/>
              <a:ext cx="381000" cy="384174"/>
            </a:xfrm>
            <a:prstGeom prst="ellipse">
              <a:avLst/>
            </a:prstGeom>
            <a:solidFill>
              <a:schemeClr val="accen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67" name="Shape 567"/>
            <p:cNvSpPr txBox="1"/>
            <p:nvPr/>
          </p:nvSpPr>
          <p:spPr>
            <a:xfrm>
              <a:off x="258762" y="1279525"/>
              <a:ext cx="327025" cy="4000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0" i="0" u="none" strike="noStrike" cap="none" baseline="0">
                  <a:solidFill>
                    <a:srgbClr val="FFFFFF"/>
                  </a:solidFill>
                  <a:latin typeface="Arial"/>
                  <a:ea typeface="Arial"/>
                  <a:cs typeface="Arial"/>
                  <a:sym typeface="Arial"/>
                </a:rPr>
                <a:t>2</a:t>
              </a:r>
            </a:p>
          </p:txBody>
        </p:sp>
      </p:grpSp>
      <p:grpSp>
        <p:nvGrpSpPr>
          <p:cNvPr id="568" name="Shape 568"/>
          <p:cNvGrpSpPr/>
          <p:nvPr/>
        </p:nvGrpSpPr>
        <p:grpSpPr>
          <a:xfrm>
            <a:off x="2133600" y="2774950"/>
            <a:ext cx="381000" cy="420686"/>
            <a:chOff x="231775" y="1279525"/>
            <a:chExt cx="381000" cy="420686"/>
          </a:xfrm>
        </p:grpSpPr>
        <p:sp>
          <p:nvSpPr>
            <p:cNvPr id="569" name="Shape 569"/>
            <p:cNvSpPr/>
            <p:nvPr/>
          </p:nvSpPr>
          <p:spPr>
            <a:xfrm>
              <a:off x="231775" y="1316037"/>
              <a:ext cx="381000" cy="384174"/>
            </a:xfrm>
            <a:prstGeom prst="ellipse">
              <a:avLst/>
            </a:prstGeom>
            <a:solidFill>
              <a:schemeClr val="accen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70" name="Shape 570"/>
            <p:cNvSpPr txBox="1"/>
            <p:nvPr/>
          </p:nvSpPr>
          <p:spPr>
            <a:xfrm>
              <a:off x="258762" y="1279525"/>
              <a:ext cx="327025" cy="4000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0" i="0" u="none" strike="noStrike" cap="none" baseline="0">
                  <a:solidFill>
                    <a:srgbClr val="FFFFFF"/>
                  </a:solidFill>
                  <a:latin typeface="Arial"/>
                  <a:ea typeface="Arial"/>
                  <a:cs typeface="Arial"/>
                  <a:sym typeface="Arial"/>
                </a:rPr>
                <a:t>3</a:t>
              </a:r>
            </a:p>
          </p:txBody>
        </p:sp>
      </p:grpSp>
      <p:grpSp>
        <p:nvGrpSpPr>
          <p:cNvPr id="571" name="Shape 571"/>
          <p:cNvGrpSpPr/>
          <p:nvPr/>
        </p:nvGrpSpPr>
        <p:grpSpPr>
          <a:xfrm>
            <a:off x="2209800" y="4832350"/>
            <a:ext cx="381000" cy="420686"/>
            <a:chOff x="231775" y="1279525"/>
            <a:chExt cx="381000" cy="420686"/>
          </a:xfrm>
        </p:grpSpPr>
        <p:sp>
          <p:nvSpPr>
            <p:cNvPr id="572" name="Shape 572"/>
            <p:cNvSpPr/>
            <p:nvPr/>
          </p:nvSpPr>
          <p:spPr>
            <a:xfrm>
              <a:off x="231775" y="1316037"/>
              <a:ext cx="381000" cy="384174"/>
            </a:xfrm>
            <a:prstGeom prst="ellipse">
              <a:avLst/>
            </a:prstGeom>
            <a:solidFill>
              <a:schemeClr val="accen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73" name="Shape 573"/>
            <p:cNvSpPr txBox="1"/>
            <p:nvPr/>
          </p:nvSpPr>
          <p:spPr>
            <a:xfrm>
              <a:off x="258762" y="1279525"/>
              <a:ext cx="327025" cy="4000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0" i="0" u="none" strike="noStrike" cap="none" baseline="0">
                  <a:solidFill>
                    <a:srgbClr val="FFFFFF"/>
                  </a:solidFill>
                  <a:latin typeface="Arial"/>
                  <a:ea typeface="Arial"/>
                  <a:cs typeface="Arial"/>
                  <a:sym typeface="Arial"/>
                </a:rPr>
                <a:t>4</a:t>
              </a:r>
            </a:p>
          </p:txBody>
        </p:sp>
      </p:grpSp>
      <p:grpSp>
        <p:nvGrpSpPr>
          <p:cNvPr id="574" name="Shape 574"/>
          <p:cNvGrpSpPr/>
          <p:nvPr/>
        </p:nvGrpSpPr>
        <p:grpSpPr>
          <a:xfrm>
            <a:off x="4495800" y="2774950"/>
            <a:ext cx="381000" cy="420686"/>
            <a:chOff x="231775" y="1279525"/>
            <a:chExt cx="381000" cy="420686"/>
          </a:xfrm>
        </p:grpSpPr>
        <p:sp>
          <p:nvSpPr>
            <p:cNvPr id="575" name="Shape 575"/>
            <p:cNvSpPr/>
            <p:nvPr/>
          </p:nvSpPr>
          <p:spPr>
            <a:xfrm>
              <a:off x="231775" y="1316037"/>
              <a:ext cx="381000" cy="384174"/>
            </a:xfrm>
            <a:prstGeom prst="ellipse">
              <a:avLst/>
            </a:prstGeom>
            <a:solidFill>
              <a:schemeClr val="accent1"/>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76" name="Shape 576"/>
            <p:cNvSpPr txBox="1"/>
            <p:nvPr/>
          </p:nvSpPr>
          <p:spPr>
            <a:xfrm>
              <a:off x="258762" y="1279525"/>
              <a:ext cx="327025" cy="40004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b="0" i="0" u="none" strike="noStrike" cap="none" baseline="0">
                  <a:solidFill>
                    <a:srgbClr val="FFFFFF"/>
                  </a:solidFill>
                  <a:latin typeface="Arial"/>
                  <a:ea typeface="Arial"/>
                  <a:cs typeface="Arial"/>
                  <a:sym typeface="Arial"/>
                </a:rPr>
                <a:t>5</a:t>
              </a:r>
            </a:p>
          </p:txBody>
        </p:sp>
      </p:gr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50000">
              <a:schemeClr val="dk2"/>
            </a:gs>
            <a:gs pos="100000">
              <a:schemeClr val="dk1"/>
            </a:gs>
          </a:gsLst>
          <a:lin ang="5400000" scaled="0"/>
        </a:gradFill>
        <a:effectLst/>
      </p:bgPr>
    </p:bg>
    <p:spTree>
      <p:nvGrpSpPr>
        <p:cNvPr id="1" name="Shape 615"/>
        <p:cNvGrpSpPr/>
        <p:nvPr/>
      </p:nvGrpSpPr>
      <p:grpSpPr>
        <a:xfrm>
          <a:off x="0" y="0"/>
          <a:ext cx="0" cy="0"/>
          <a:chOff x="0" y="0"/>
          <a:chExt cx="0" cy="0"/>
        </a:xfrm>
      </p:grpSpPr>
      <p:sp>
        <p:nvSpPr>
          <p:cNvPr id="616" name="Shape 616"/>
          <p:cNvSpPr txBox="1"/>
          <p:nvPr/>
        </p:nvSpPr>
        <p:spPr>
          <a:xfrm>
            <a:off x="0" y="5334000"/>
            <a:ext cx="86868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617" name="Shape 617"/>
          <p:cNvSpPr txBox="1"/>
          <p:nvPr/>
        </p:nvSpPr>
        <p:spPr>
          <a:xfrm>
            <a:off x="8382000" y="76200"/>
            <a:ext cx="698500" cy="8302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232</a:t>
            </a:r>
          </a:p>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342</a:t>
            </a:r>
          </a:p>
        </p:txBody>
      </p:sp>
      <p:sp>
        <p:nvSpPr>
          <p:cNvPr id="618" name="Shape 618"/>
          <p:cNvSpPr txBox="1"/>
          <p:nvPr/>
        </p:nvSpPr>
        <p:spPr>
          <a:xfrm>
            <a:off x="7391400" y="39624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586</a:t>
            </a:r>
          </a:p>
        </p:txBody>
      </p:sp>
      <p:sp>
        <p:nvSpPr>
          <p:cNvPr id="619" name="Shape 619"/>
          <p:cNvSpPr txBox="1"/>
          <p:nvPr/>
        </p:nvSpPr>
        <p:spPr>
          <a:xfrm>
            <a:off x="-76200" y="5257800"/>
            <a:ext cx="2057400"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a:solidFill>
                  <a:srgbClr val="FFFFFF"/>
                </a:solidFill>
              </a:rPr>
              <a:t>耶利米</a:t>
            </a:r>
          </a:p>
        </p:txBody>
      </p:sp>
      <p:sp>
        <p:nvSpPr>
          <p:cNvPr id="620" name="Shape 620"/>
          <p:cNvSpPr txBox="1"/>
          <p:nvPr/>
        </p:nvSpPr>
        <p:spPr>
          <a:xfrm>
            <a:off x="2438400" y="1524000"/>
            <a:ext cx="6705599"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621" name="Shape 621"/>
          <p:cNvSpPr txBox="1"/>
          <p:nvPr/>
        </p:nvSpPr>
        <p:spPr>
          <a:xfrm>
            <a:off x="4572000" y="2133600"/>
            <a:ext cx="45720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622" name="Shape 622"/>
          <p:cNvSpPr txBox="1"/>
          <p:nvPr/>
        </p:nvSpPr>
        <p:spPr>
          <a:xfrm>
            <a:off x="4648200" y="2057400"/>
            <a:ext cx="29463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800">
                <a:solidFill>
                  <a:srgbClr val="FFFFFF"/>
                </a:solidFill>
              </a:rPr>
              <a:t>以西结</a:t>
            </a:r>
          </a:p>
        </p:txBody>
      </p:sp>
      <p:sp>
        <p:nvSpPr>
          <p:cNvPr id="623" name="Shape 623"/>
          <p:cNvSpPr txBox="1"/>
          <p:nvPr/>
        </p:nvSpPr>
        <p:spPr>
          <a:xfrm>
            <a:off x="2362200" y="1447800"/>
            <a:ext cx="1524000" cy="533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a:solidFill>
                  <a:srgbClr val="FFFFFF"/>
                </a:solidFill>
              </a:rPr>
              <a:t>但以理</a:t>
            </a:r>
          </a:p>
        </p:txBody>
      </p:sp>
      <p:sp>
        <p:nvSpPr>
          <p:cNvPr id="624" name="Shape 624"/>
          <p:cNvSpPr txBox="1"/>
          <p:nvPr/>
        </p:nvSpPr>
        <p:spPr>
          <a:xfrm>
            <a:off x="4267200" y="39624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597</a:t>
            </a:r>
          </a:p>
        </p:txBody>
      </p:sp>
      <p:sp>
        <p:nvSpPr>
          <p:cNvPr id="625" name="Shape 625"/>
          <p:cNvSpPr txBox="1"/>
          <p:nvPr/>
        </p:nvSpPr>
        <p:spPr>
          <a:xfrm>
            <a:off x="1981200" y="19050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605</a:t>
            </a:r>
          </a:p>
        </p:txBody>
      </p:sp>
      <p:sp>
        <p:nvSpPr>
          <p:cNvPr id="626" name="Shape 626"/>
          <p:cNvSpPr txBox="1">
            <a:spLocks noGrp="1"/>
          </p:cNvSpPr>
          <p:nvPr>
            <p:ph type="ctrTitle"/>
          </p:nvPr>
        </p:nvSpPr>
        <p:spPr>
          <a:xfrm>
            <a:off x="914400" y="228600"/>
            <a:ext cx="7162799" cy="990599"/>
          </a:xfrm>
          <a:prstGeom prst="rect">
            <a:avLst/>
          </a:prstGeom>
          <a:solidFill>
            <a:srgbClr val="004200"/>
          </a:solidFill>
          <a:ln w="9525" cap="flat" cmpd="sng">
            <a:solidFill>
              <a:schemeClr val="lt2"/>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2"/>
              </a:buClr>
              <a:buSzPct val="25000"/>
              <a:buFont typeface="Arial"/>
              <a:buNone/>
            </a:pPr>
            <a:r>
              <a:rPr lang="zh-CN" altLang="en-US" sz="3600" b="1" i="0" u="none" strike="noStrike" cap="none" baseline="0" dirty="0">
                <a:solidFill>
                  <a:schemeClr val="lt2"/>
                </a:solidFill>
                <a:latin typeface="Arial"/>
                <a:ea typeface="Arial"/>
                <a:cs typeface="Arial"/>
                <a:sym typeface="Arial"/>
              </a:rPr>
              <a:t>约西亚的儿子和先知</a:t>
            </a:r>
            <a:endParaRPr lang="en-US" sz="3600" b="1" i="0" u="none" strike="noStrike" cap="none" baseline="0" dirty="0">
              <a:solidFill>
                <a:schemeClr val="lt2"/>
              </a:solidFill>
              <a:latin typeface="Arial"/>
              <a:ea typeface="Arial"/>
              <a:cs typeface="Arial"/>
              <a:sym typeface="Arial"/>
            </a:endParaRPr>
          </a:p>
        </p:txBody>
      </p:sp>
      <p:sp>
        <p:nvSpPr>
          <p:cNvPr id="627" name="Shape 627"/>
          <p:cNvSpPr txBox="1"/>
          <p:nvPr/>
        </p:nvSpPr>
        <p:spPr>
          <a:xfrm>
            <a:off x="0" y="2590800"/>
            <a:ext cx="8001000" cy="13715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628" name="Shape 628"/>
          <p:cNvSpPr txBox="1"/>
          <p:nvPr/>
        </p:nvSpPr>
        <p:spPr>
          <a:xfrm>
            <a:off x="990600" y="6172200"/>
            <a:ext cx="35813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a:solidFill>
                  <a:srgbClr val="FFFFFF"/>
                </a:solidFill>
              </a:rPr>
              <a:t>短暂傀儡王</a:t>
            </a:r>
          </a:p>
        </p:txBody>
      </p:sp>
      <p:sp>
        <p:nvSpPr>
          <p:cNvPr id="629" name="Shape 629"/>
          <p:cNvSpPr txBox="1"/>
          <p:nvPr/>
        </p:nvSpPr>
        <p:spPr>
          <a:xfrm>
            <a:off x="1295400" y="2590800"/>
            <a:ext cx="304799" cy="1371599"/>
          </a:xfrm>
          <a:prstGeom prst="rect">
            <a:avLst/>
          </a:prstGeom>
          <a:solidFill>
            <a:srgbClr val="800080"/>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630" name="Shape 630"/>
          <p:cNvSpPr txBox="1"/>
          <p:nvPr/>
        </p:nvSpPr>
        <p:spPr>
          <a:xfrm>
            <a:off x="4572000" y="2590800"/>
            <a:ext cx="304799" cy="1371599"/>
          </a:xfrm>
          <a:prstGeom prst="rect">
            <a:avLst/>
          </a:prstGeom>
          <a:solidFill>
            <a:srgbClr val="800080"/>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631" name="Shape 631"/>
          <p:cNvSpPr txBox="1"/>
          <p:nvPr/>
        </p:nvSpPr>
        <p:spPr>
          <a:xfrm>
            <a:off x="381000" y="6172200"/>
            <a:ext cx="609599" cy="457200"/>
          </a:xfrm>
          <a:prstGeom prst="rect">
            <a:avLst/>
          </a:prstGeom>
          <a:solidFill>
            <a:srgbClr val="800080"/>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632" name="Shape 632"/>
          <p:cNvSpPr txBox="1"/>
          <p:nvPr/>
        </p:nvSpPr>
        <p:spPr>
          <a:xfrm>
            <a:off x="7924800" y="2743200"/>
            <a:ext cx="1066799" cy="9905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FFFFFF"/>
              </a:buClr>
              <a:buSzPct val="25000"/>
              <a:buFont typeface="Arial"/>
              <a:buNone/>
            </a:pPr>
            <a:r>
              <a:rPr lang="en-US" sz="2800">
                <a:solidFill>
                  <a:srgbClr val="FFFFFF"/>
                </a:solidFill>
              </a:rPr>
              <a:t>亡国</a:t>
            </a:r>
          </a:p>
        </p:txBody>
      </p:sp>
      <p:sp>
        <p:nvSpPr>
          <p:cNvPr id="633" name="Shape 633"/>
          <p:cNvSpPr txBox="1"/>
          <p:nvPr/>
        </p:nvSpPr>
        <p:spPr>
          <a:xfrm>
            <a:off x="5638800" y="3028950"/>
            <a:ext cx="1828800"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a:solidFill>
                  <a:srgbClr val="FFFFFF"/>
                </a:solidFill>
              </a:rPr>
              <a:t>西底家</a:t>
            </a:r>
          </a:p>
        </p:txBody>
      </p:sp>
      <p:sp>
        <p:nvSpPr>
          <p:cNvPr id="634" name="Shape 634"/>
          <p:cNvSpPr txBox="1"/>
          <p:nvPr/>
        </p:nvSpPr>
        <p:spPr>
          <a:xfrm>
            <a:off x="914400" y="39624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609</a:t>
            </a:r>
          </a:p>
        </p:txBody>
      </p:sp>
      <p:sp>
        <p:nvSpPr>
          <p:cNvPr id="635" name="Shape 635"/>
          <p:cNvSpPr txBox="1"/>
          <p:nvPr/>
        </p:nvSpPr>
        <p:spPr>
          <a:xfrm rot="-5400000">
            <a:off x="3581399" y="3086100"/>
            <a:ext cx="2133599" cy="3047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000">
                <a:solidFill>
                  <a:srgbClr val="FFFFFF"/>
                </a:solidFill>
              </a:rPr>
              <a:t>约雅斤</a:t>
            </a:r>
          </a:p>
        </p:txBody>
      </p:sp>
      <p:sp>
        <p:nvSpPr>
          <p:cNvPr id="636" name="Shape 636"/>
          <p:cNvSpPr txBox="1"/>
          <p:nvPr/>
        </p:nvSpPr>
        <p:spPr>
          <a:xfrm>
            <a:off x="2057400" y="3028950"/>
            <a:ext cx="2133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dirty="0">
                <a:solidFill>
                  <a:srgbClr val="FFFFFF"/>
                </a:solidFill>
              </a:rPr>
              <a:t>约</a:t>
            </a:r>
            <a:r>
              <a:rPr lang="zh-CN" altLang="en-US" sz="2800" dirty="0">
                <a:solidFill>
                  <a:srgbClr val="FFFFFF"/>
                </a:solidFill>
              </a:rPr>
              <a:t>雅</a:t>
            </a:r>
            <a:r>
              <a:rPr lang="en-US" sz="2800" dirty="0">
                <a:solidFill>
                  <a:srgbClr val="FFFFFF"/>
                </a:solidFill>
              </a:rPr>
              <a:t>敬</a:t>
            </a:r>
          </a:p>
        </p:txBody>
      </p:sp>
      <p:sp>
        <p:nvSpPr>
          <p:cNvPr id="637" name="Shape 637"/>
          <p:cNvSpPr txBox="1"/>
          <p:nvPr/>
        </p:nvSpPr>
        <p:spPr>
          <a:xfrm>
            <a:off x="-228600" y="3028950"/>
            <a:ext cx="1828800"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dirty="0">
                <a:solidFill>
                  <a:srgbClr val="FFFFFF"/>
                </a:solidFill>
              </a:rPr>
              <a:t>约</a:t>
            </a:r>
            <a:r>
              <a:rPr lang="zh-CN" altLang="en-US" sz="2800" dirty="0">
                <a:solidFill>
                  <a:srgbClr val="FFFFFF"/>
                </a:solidFill>
              </a:rPr>
              <a:t>西</a:t>
            </a:r>
            <a:r>
              <a:rPr lang="en-US" sz="2800" dirty="0">
                <a:solidFill>
                  <a:srgbClr val="FFFFFF"/>
                </a:solidFill>
              </a:rPr>
              <a:t>亚</a:t>
            </a:r>
          </a:p>
        </p:txBody>
      </p:sp>
      <p:sp>
        <p:nvSpPr>
          <p:cNvPr id="638" name="Shape 638"/>
          <p:cNvSpPr txBox="1"/>
          <p:nvPr/>
        </p:nvSpPr>
        <p:spPr>
          <a:xfrm>
            <a:off x="457200" y="4343400"/>
            <a:ext cx="19049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(3</a:t>
            </a:r>
            <a:r>
              <a:rPr lang="en-US" sz="2800">
                <a:solidFill>
                  <a:srgbClr val="FFFFFF"/>
                </a:solidFill>
              </a:rPr>
              <a:t>个月</a:t>
            </a:r>
            <a:r>
              <a:rPr lang="en-US" sz="2800" b="0" i="0" u="none" strike="noStrike" cap="none" baseline="0">
                <a:solidFill>
                  <a:srgbClr val="FFFFFF"/>
                </a:solidFill>
                <a:latin typeface="Arial"/>
                <a:ea typeface="Arial"/>
                <a:cs typeface="Arial"/>
                <a:sym typeface="Arial"/>
              </a:rPr>
              <a:t>)</a:t>
            </a:r>
          </a:p>
        </p:txBody>
      </p:sp>
      <p:sp>
        <p:nvSpPr>
          <p:cNvPr id="639" name="Shape 639"/>
          <p:cNvSpPr txBox="1"/>
          <p:nvPr/>
        </p:nvSpPr>
        <p:spPr>
          <a:xfrm>
            <a:off x="3810000" y="4343400"/>
            <a:ext cx="19049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(3</a:t>
            </a:r>
            <a:r>
              <a:rPr lang="en-US" sz="2800">
                <a:solidFill>
                  <a:srgbClr val="FFFFFF"/>
                </a:solidFill>
              </a:rPr>
              <a:t>个月</a:t>
            </a:r>
            <a:r>
              <a:rPr lang="en-US" sz="2800" b="0" i="0" u="none" strike="noStrike" cap="none" baseline="0">
                <a:solidFill>
                  <a:srgbClr val="FFFFFF"/>
                </a:solidFill>
                <a:latin typeface="Arial"/>
                <a:ea typeface="Arial"/>
                <a:cs typeface="Arial"/>
                <a:sym typeface="Arial"/>
              </a:rPr>
              <a:t>)</a:t>
            </a:r>
          </a:p>
        </p:txBody>
      </p:sp>
      <p:sp>
        <p:nvSpPr>
          <p:cNvPr id="640" name="Shape 640"/>
          <p:cNvSpPr txBox="1"/>
          <p:nvPr/>
        </p:nvSpPr>
        <p:spPr>
          <a:xfrm>
            <a:off x="2171700" y="4343400"/>
            <a:ext cx="19049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(11</a:t>
            </a:r>
            <a:r>
              <a:rPr lang="en-US" sz="2800">
                <a:solidFill>
                  <a:srgbClr val="FFFFFF"/>
                </a:solidFill>
              </a:rPr>
              <a:t>年</a:t>
            </a:r>
            <a:r>
              <a:rPr lang="en-US" sz="2800" b="0" i="0" u="none" strike="noStrike" cap="none" baseline="0">
                <a:solidFill>
                  <a:srgbClr val="FFFFFF"/>
                </a:solidFill>
                <a:latin typeface="Arial"/>
                <a:ea typeface="Arial"/>
                <a:cs typeface="Arial"/>
                <a:sym typeface="Arial"/>
              </a:rPr>
              <a:t>)</a:t>
            </a:r>
          </a:p>
        </p:txBody>
      </p:sp>
      <p:sp>
        <p:nvSpPr>
          <p:cNvPr id="641" name="Shape 641"/>
          <p:cNvSpPr txBox="1"/>
          <p:nvPr/>
        </p:nvSpPr>
        <p:spPr>
          <a:xfrm>
            <a:off x="5638800" y="4343400"/>
            <a:ext cx="19049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(11</a:t>
            </a:r>
            <a:r>
              <a:rPr lang="en-US" sz="2800">
                <a:solidFill>
                  <a:srgbClr val="FFFFFF"/>
                </a:solidFill>
              </a:rPr>
              <a:t>年</a:t>
            </a:r>
            <a:r>
              <a:rPr lang="en-US" sz="2800" b="0" i="0" u="none" strike="noStrike" cap="none" baseline="0">
                <a:solidFill>
                  <a:srgbClr val="FFFFFF"/>
                </a:solidFill>
                <a:latin typeface="Arial"/>
                <a:ea typeface="Arial"/>
                <a:cs typeface="Arial"/>
                <a:sym typeface="Arial"/>
              </a:rPr>
              <a:t>)</a:t>
            </a:r>
          </a:p>
        </p:txBody>
      </p:sp>
      <p:sp>
        <p:nvSpPr>
          <p:cNvPr id="642" name="Shape 642"/>
          <p:cNvSpPr txBox="1"/>
          <p:nvPr/>
        </p:nvSpPr>
        <p:spPr>
          <a:xfrm>
            <a:off x="-152400" y="56388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627</a:t>
            </a:r>
          </a:p>
        </p:txBody>
      </p:sp>
      <p:sp>
        <p:nvSpPr>
          <p:cNvPr id="643" name="Shape 643"/>
          <p:cNvSpPr txBox="1"/>
          <p:nvPr/>
        </p:nvSpPr>
        <p:spPr>
          <a:xfrm rot="-5400000">
            <a:off x="533399" y="3009899"/>
            <a:ext cx="1828800"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a:solidFill>
                  <a:srgbClr val="FFFFFF"/>
                </a:solidFill>
              </a:rPr>
              <a:t>约哈斯</a:t>
            </a:r>
          </a:p>
        </p:txBody>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lt1"/>
        </a:solidFill>
        <a:effectLst/>
      </p:bgPr>
    </p:bg>
    <p:spTree>
      <p:nvGrpSpPr>
        <p:cNvPr id="1" name="Shape 647"/>
        <p:cNvGrpSpPr/>
        <p:nvPr/>
      </p:nvGrpSpPr>
      <p:grpSpPr>
        <a:xfrm>
          <a:off x="0" y="0"/>
          <a:ext cx="0" cy="0"/>
          <a:chOff x="0" y="0"/>
          <a:chExt cx="0" cy="0"/>
        </a:xfrm>
      </p:grpSpPr>
      <p:pic>
        <p:nvPicPr>
          <p:cNvPr id="648" name="Shape 648"/>
          <p:cNvPicPr preferRelativeResize="0"/>
          <p:nvPr/>
        </p:nvPicPr>
        <p:blipFill rotWithShape="1">
          <a:blip r:embed="rId3">
            <a:alphaModFix/>
          </a:blip>
          <a:srcRect/>
          <a:stretch/>
        </p:blipFill>
        <p:spPr>
          <a:xfrm>
            <a:off x="172995" y="1556543"/>
            <a:ext cx="9144000" cy="5192711"/>
          </a:xfrm>
          <a:prstGeom prst="rect">
            <a:avLst/>
          </a:prstGeom>
          <a:noFill/>
          <a:ln>
            <a:noFill/>
          </a:ln>
        </p:spPr>
      </p:pic>
      <p:sp>
        <p:nvSpPr>
          <p:cNvPr id="649" name="Shape 649"/>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zh-CN" altLang="en-US" sz="3600" b="1" i="0" u="none" strike="noStrike" cap="none" baseline="0" dirty="0" smtClean="0">
                <a:solidFill>
                  <a:schemeClr val="dk1"/>
                </a:solidFill>
                <a:latin typeface="Arial"/>
                <a:ea typeface="Arial"/>
                <a:cs typeface="Arial"/>
                <a:sym typeface="Arial"/>
              </a:rPr>
              <a:t>巴比伦 博洛尼亚红肠在</a:t>
            </a:r>
            <a:r>
              <a:rPr lang="en-US" sz="3600" b="1" i="0" u="none" strike="noStrike" cap="none" baseline="0" dirty="0" smtClean="0">
                <a:solidFill>
                  <a:schemeClr val="dk1"/>
                </a:solidFill>
                <a:latin typeface="Arial"/>
                <a:ea typeface="Arial"/>
                <a:cs typeface="Arial"/>
                <a:sym typeface="Arial"/>
              </a:rPr>
              <a:t>– </a:t>
            </a:r>
            <a:r>
              <a:rPr lang="zh-CN" altLang="en-US" sz="3600" b="1" i="0" u="none" strike="noStrike" cap="none" baseline="0" dirty="0" smtClean="0">
                <a:solidFill>
                  <a:schemeClr val="dk1"/>
                </a:solidFill>
                <a:latin typeface="Arial"/>
                <a:ea typeface="Arial"/>
                <a:cs typeface="Arial"/>
                <a:sym typeface="Arial"/>
              </a:rPr>
              <a:t>谁那里</a:t>
            </a:r>
            <a:r>
              <a:rPr lang="en-US" sz="3600" b="1" i="0" u="none" strike="noStrike" cap="none" baseline="0" dirty="0" smtClean="0">
                <a:solidFill>
                  <a:schemeClr val="dk1"/>
                </a:solidFill>
                <a:latin typeface="Arial"/>
                <a:ea typeface="Arial"/>
                <a:cs typeface="Arial"/>
                <a:sym typeface="Arial"/>
              </a:rPr>
              <a:t>??</a:t>
            </a:r>
            <a:endParaRPr lang="en-US" sz="3600" b="1" i="0" u="none" strike="noStrike" cap="none" baseline="0" dirty="0">
              <a:solidFill>
                <a:schemeClr val="dk1"/>
              </a:solidFill>
              <a:latin typeface="Arial"/>
              <a:ea typeface="Arial"/>
              <a:cs typeface="Arial"/>
              <a:sym typeface="Arial"/>
            </a:endParaRPr>
          </a:p>
        </p:txBody>
      </p:sp>
      <p:sp>
        <p:nvSpPr>
          <p:cNvPr id="650" name="Shape 650"/>
          <p:cNvSpPr txBox="1"/>
          <p:nvPr/>
        </p:nvSpPr>
        <p:spPr>
          <a:xfrm>
            <a:off x="0" y="1371600"/>
            <a:ext cx="6781800"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zh-CN" altLang="en-US" sz="1800" b="1" i="0" u="none" strike="noStrike" cap="none" baseline="0" dirty="0" smtClean="0">
                <a:solidFill>
                  <a:srgbClr val="000000"/>
                </a:solidFill>
                <a:latin typeface="Arial"/>
                <a:ea typeface="Arial"/>
                <a:cs typeface="Arial"/>
                <a:sym typeface="Arial"/>
              </a:rPr>
              <a:t>  什么</a:t>
            </a:r>
            <a:r>
              <a:rPr lang="en-US" sz="1800" b="1" i="0" u="none" strike="noStrike" cap="none" baseline="0" dirty="0" smtClean="0">
                <a:solidFill>
                  <a:srgbClr val="000000"/>
                </a:solidFill>
                <a:latin typeface="Arial"/>
                <a:ea typeface="Arial"/>
                <a:cs typeface="Arial"/>
                <a:sym typeface="Arial"/>
              </a:rPr>
              <a:t>?? </a:t>
            </a:r>
            <a:r>
              <a:rPr lang="zh-CN" altLang="en-US" sz="1800" b="1" i="0" u="none" strike="noStrike" cap="none" baseline="0" dirty="0" smtClean="0">
                <a:solidFill>
                  <a:srgbClr val="000000"/>
                </a:solidFill>
                <a:latin typeface="Arial"/>
                <a:ea typeface="Arial"/>
                <a:cs typeface="Arial"/>
                <a:sym typeface="Arial"/>
              </a:rPr>
              <a:t>先知把一些东西放在三明治里</a:t>
            </a:r>
            <a:r>
              <a:rPr lang="en-US" sz="1800" b="1" i="0" u="none" strike="noStrike" cap="none" baseline="0" dirty="0" smtClean="0">
                <a:solidFill>
                  <a:srgbClr val="000000"/>
                </a:solidFill>
                <a:latin typeface="Arial"/>
                <a:ea typeface="Arial"/>
                <a:cs typeface="Arial"/>
                <a:sym typeface="Arial"/>
              </a:rPr>
              <a:t>??</a:t>
            </a:r>
            <a:endParaRPr lang="en-US" sz="1800" b="1" i="0" u="none" strike="noStrike" cap="none" baseline="0" dirty="0">
              <a:solidFill>
                <a:srgbClr val="000000"/>
              </a:solidFill>
              <a:latin typeface="Arial"/>
              <a:ea typeface="Arial"/>
              <a:cs typeface="Arial"/>
              <a:sym typeface="Arial"/>
            </a:endParaRPr>
          </a:p>
        </p:txBody>
      </p:sp>
      <p:sp>
        <p:nvSpPr>
          <p:cNvPr id="651" name="Shape 651"/>
          <p:cNvSpPr txBox="1"/>
          <p:nvPr/>
        </p:nvSpPr>
        <p:spPr>
          <a:xfrm rot="-1860000">
            <a:off x="6337300" y="455612"/>
            <a:ext cx="2344737" cy="9540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Arial"/>
              <a:buNone/>
            </a:pPr>
            <a:r>
              <a:rPr lang="zh-CN" altLang="en-US" sz="2800" b="1" i="0" u="none" strike="noStrike" cap="none" baseline="0" dirty="0" smtClean="0">
                <a:solidFill>
                  <a:srgbClr val="FF0000"/>
                </a:solidFill>
                <a:latin typeface="Arial"/>
                <a:ea typeface="Arial"/>
                <a:cs typeface="Arial"/>
                <a:sym typeface="Arial"/>
              </a:rPr>
              <a:t>红色警报</a:t>
            </a:r>
            <a:endParaRPr lang="en-US" altLang="zh-CN" sz="2800" b="1" i="0" u="none" strike="noStrike" cap="none" baseline="0" dirty="0" smtClean="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FF0000"/>
              </a:buClr>
              <a:buSzPct val="25000"/>
              <a:buFont typeface="Arial"/>
              <a:buNone/>
            </a:pPr>
            <a:r>
              <a:rPr lang="zh-CN" altLang="en-US" sz="2800" b="1" dirty="0" smtClean="0">
                <a:solidFill>
                  <a:srgbClr val="FF0000"/>
                </a:solidFill>
              </a:rPr>
              <a:t>红色警报</a:t>
            </a:r>
            <a:endParaRPr lang="en-US" sz="2800" b="1" i="0" u="none" strike="noStrike" cap="none" baseline="0" dirty="0">
              <a:solidFill>
                <a:srgbClr val="FF0000"/>
              </a:solidFill>
              <a:latin typeface="Arial"/>
              <a:ea typeface="Arial"/>
              <a:cs typeface="Arial"/>
              <a:sym typeface="Arial"/>
            </a:endParaRPr>
          </a:p>
        </p:txBody>
      </p:sp>
      <p:sp>
        <p:nvSpPr>
          <p:cNvPr id="2" name="TextBox 1"/>
          <p:cNvSpPr txBox="1"/>
          <p:nvPr/>
        </p:nvSpPr>
        <p:spPr>
          <a:xfrm>
            <a:off x="531341" y="2743200"/>
            <a:ext cx="1569308" cy="584775"/>
          </a:xfrm>
          <a:prstGeom prst="rect">
            <a:avLst/>
          </a:prstGeom>
          <a:solidFill>
            <a:schemeClr val="bg1"/>
          </a:solidFill>
        </p:spPr>
        <p:txBody>
          <a:bodyPr wrap="square" rtlCol="0">
            <a:spAutoFit/>
          </a:bodyPr>
          <a:lstStyle/>
          <a:p>
            <a:r>
              <a:rPr lang="zh-CN" altLang="en-US" sz="1600" b="1" dirty="0" smtClean="0">
                <a:solidFill>
                  <a:schemeClr val="dk1"/>
                </a:solidFill>
              </a:rPr>
              <a:t>妈咪 巴比伦 </a:t>
            </a:r>
            <a:r>
              <a:rPr lang="zh-CN" altLang="en-US" sz="1600" b="1" dirty="0">
                <a:solidFill>
                  <a:schemeClr val="dk1"/>
                </a:solidFill>
              </a:rPr>
              <a:t>博洛尼亚红肠</a:t>
            </a:r>
            <a:r>
              <a:rPr lang="zh-CN" altLang="en-US" sz="1600" b="1" dirty="0" smtClean="0">
                <a:solidFill>
                  <a:schemeClr val="dk1"/>
                </a:solidFill>
              </a:rPr>
              <a:t>在？</a:t>
            </a:r>
            <a:endParaRPr lang="en-US" sz="1600" dirty="0"/>
          </a:p>
        </p:txBody>
      </p:sp>
      <p:sp>
        <p:nvSpPr>
          <p:cNvPr id="4" name="TextBox 3"/>
          <p:cNvSpPr txBox="1"/>
          <p:nvPr/>
        </p:nvSpPr>
        <p:spPr>
          <a:xfrm>
            <a:off x="3015049" y="2419350"/>
            <a:ext cx="2100648" cy="830997"/>
          </a:xfrm>
          <a:prstGeom prst="rect">
            <a:avLst/>
          </a:prstGeom>
          <a:solidFill>
            <a:schemeClr val="bg1"/>
          </a:solidFill>
        </p:spPr>
        <p:txBody>
          <a:bodyPr wrap="square" rtlCol="0">
            <a:spAutoFit/>
          </a:bodyPr>
          <a:lstStyle/>
          <a:p>
            <a:r>
              <a:rPr lang="zh-CN" altLang="en-US" sz="1600" dirty="0" smtClean="0"/>
              <a:t>巴比伦人？什么巴比伦人？我什么都没有看见</a:t>
            </a:r>
            <a:endParaRPr lang="en-US" sz="1600" dirty="0"/>
          </a:p>
        </p:txBody>
      </p:sp>
      <p:sp>
        <p:nvSpPr>
          <p:cNvPr id="7" name="TextBox 6"/>
          <p:cNvSpPr txBox="1"/>
          <p:nvPr/>
        </p:nvSpPr>
        <p:spPr>
          <a:xfrm>
            <a:off x="5638440" y="2514494"/>
            <a:ext cx="1281344" cy="738664"/>
          </a:xfrm>
          <a:prstGeom prst="rect">
            <a:avLst/>
          </a:prstGeom>
          <a:solidFill>
            <a:schemeClr val="lt1"/>
          </a:solidFill>
        </p:spPr>
        <p:txBody>
          <a:bodyPr wrap="square" rtlCol="0">
            <a:spAutoFit/>
          </a:bodyPr>
          <a:lstStyle/>
          <a:p>
            <a:r>
              <a:rPr lang="zh-CN" altLang="en-US" dirty="0" smtClean="0"/>
              <a:t>先生，也许你看到的是这件事？</a:t>
            </a:r>
            <a:endParaRPr lang="en-US" dirty="0"/>
          </a:p>
        </p:txBody>
      </p:sp>
      <p:sp>
        <p:nvSpPr>
          <p:cNvPr id="8" name="TextBox 7"/>
          <p:cNvSpPr txBox="1"/>
          <p:nvPr/>
        </p:nvSpPr>
        <p:spPr>
          <a:xfrm>
            <a:off x="6781800" y="1828800"/>
            <a:ext cx="1978480" cy="738664"/>
          </a:xfrm>
          <a:prstGeom prst="rect">
            <a:avLst/>
          </a:prstGeom>
          <a:solidFill>
            <a:schemeClr val="lt1"/>
          </a:solidFill>
        </p:spPr>
        <p:txBody>
          <a:bodyPr wrap="square" rtlCol="0">
            <a:spAutoFit/>
          </a:bodyPr>
          <a:lstStyle/>
          <a:p>
            <a:r>
              <a:rPr lang="zh-CN" altLang="en-US" dirty="0" smtClean="0"/>
              <a:t>巴比伦人快要来了</a:t>
            </a:r>
            <a:endParaRPr lang="en-US" altLang="zh-CN" dirty="0" smtClean="0"/>
          </a:p>
          <a:p>
            <a:endParaRPr lang="en-US" dirty="0"/>
          </a:p>
          <a:p>
            <a:endParaRPr lang="en-US" dirty="0"/>
          </a:p>
        </p:txBody>
      </p:sp>
      <p:sp>
        <p:nvSpPr>
          <p:cNvPr id="10" name="TextBox 9"/>
          <p:cNvSpPr txBox="1"/>
          <p:nvPr/>
        </p:nvSpPr>
        <p:spPr>
          <a:xfrm>
            <a:off x="420130" y="5684108"/>
            <a:ext cx="2594919" cy="954107"/>
          </a:xfrm>
          <a:prstGeom prst="rect">
            <a:avLst/>
          </a:prstGeom>
          <a:solidFill>
            <a:schemeClr val="lt1"/>
          </a:solidFill>
        </p:spPr>
        <p:txBody>
          <a:bodyPr wrap="square" rtlCol="0">
            <a:spAutoFit/>
          </a:bodyPr>
          <a:lstStyle/>
          <a:p>
            <a:r>
              <a:rPr lang="zh-CN" altLang="en-US" dirty="0" smtClean="0"/>
              <a:t>亲爱的我不知道，也许是先知夹在三明治里面的东西？</a:t>
            </a:r>
            <a:endParaRPr lang="en-US" altLang="zh-CN" dirty="0" smtClean="0"/>
          </a:p>
          <a:p>
            <a:endParaRPr lang="en-US" dirty="0"/>
          </a:p>
          <a:p>
            <a:endParaRPr lang="en-US" dirty="0"/>
          </a:p>
        </p:txBody>
      </p:sp>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1"/>
        <p:cNvGrpSpPr/>
        <p:nvPr/>
      </p:nvGrpSpPr>
      <p:grpSpPr>
        <a:xfrm>
          <a:off x="0" y="0"/>
          <a:ext cx="0" cy="0"/>
          <a:chOff x="0" y="0"/>
          <a:chExt cx="0" cy="0"/>
        </a:xfrm>
      </p:grpSpPr>
      <p:pic>
        <p:nvPicPr>
          <p:cNvPr id="672" name="Shape 672"/>
          <p:cNvPicPr preferRelativeResize="0"/>
          <p:nvPr/>
        </p:nvPicPr>
        <p:blipFill rotWithShape="1">
          <a:blip r:embed="rId3">
            <a:alphaModFix/>
          </a:blip>
          <a:srcRect/>
          <a:stretch/>
        </p:blipFill>
        <p:spPr>
          <a:xfrm>
            <a:off x="33337" y="0"/>
            <a:ext cx="9144000" cy="5181600"/>
          </a:xfrm>
          <a:prstGeom prst="rect">
            <a:avLst/>
          </a:prstGeom>
          <a:noFill/>
          <a:ln>
            <a:noFill/>
          </a:ln>
        </p:spPr>
      </p:pic>
      <p:grpSp>
        <p:nvGrpSpPr>
          <p:cNvPr id="673" name="Shape 673"/>
          <p:cNvGrpSpPr/>
          <p:nvPr/>
        </p:nvGrpSpPr>
        <p:grpSpPr>
          <a:xfrm>
            <a:off x="-36513" y="4775199"/>
            <a:ext cx="9283699" cy="1997301"/>
            <a:chOff x="-73025" y="4595812"/>
            <a:chExt cx="9283699" cy="2359025"/>
          </a:xfrm>
        </p:grpSpPr>
        <p:pic>
          <p:nvPicPr>
            <p:cNvPr id="674" name="Shape 674"/>
            <p:cNvPicPr preferRelativeResize="0"/>
            <p:nvPr/>
          </p:nvPicPr>
          <p:blipFill rotWithShape="1">
            <a:blip r:embed="rId4">
              <a:alphaModFix/>
            </a:blip>
            <a:srcRect/>
            <a:stretch/>
          </p:blipFill>
          <p:spPr>
            <a:xfrm>
              <a:off x="-73025" y="4595812"/>
              <a:ext cx="9283699" cy="2359025"/>
            </a:xfrm>
            <a:prstGeom prst="rect">
              <a:avLst/>
            </a:prstGeom>
            <a:noFill/>
            <a:ln>
              <a:noFill/>
            </a:ln>
          </p:spPr>
        </p:pic>
        <p:sp>
          <p:nvSpPr>
            <p:cNvPr id="675" name="Shape 675"/>
            <p:cNvSpPr txBox="1"/>
            <p:nvPr/>
          </p:nvSpPr>
          <p:spPr>
            <a:xfrm>
              <a:off x="0" y="4648200"/>
              <a:ext cx="9144000" cy="22097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grpSp>
      <p:sp>
        <p:nvSpPr>
          <p:cNvPr id="676" name="Shape 676"/>
          <p:cNvSpPr txBox="1">
            <a:spLocks noGrp="1"/>
          </p:cNvSpPr>
          <p:nvPr>
            <p:ph type="title" idx="4294967295"/>
          </p:nvPr>
        </p:nvSpPr>
        <p:spPr>
          <a:xfrm>
            <a:off x="2784620" y="460375"/>
            <a:ext cx="3493972"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dirty="0" err="1">
                <a:solidFill>
                  <a:schemeClr val="dk1"/>
                </a:solidFill>
                <a:latin typeface="Arial"/>
                <a:ea typeface="Arial"/>
                <a:cs typeface="Arial"/>
                <a:sym typeface="Arial"/>
              </a:rPr>
              <a:t>耶利米书的地理</a:t>
            </a:r>
            <a:endParaRPr lang="en-US" sz="3600" b="1" dirty="0">
              <a:solidFill>
                <a:schemeClr val="dk1"/>
              </a:solidFill>
              <a:latin typeface="Arial"/>
              <a:ea typeface="Arial"/>
              <a:cs typeface="Arial"/>
              <a:sym typeface="Arial"/>
            </a:endParaRPr>
          </a:p>
        </p:txBody>
      </p:sp>
      <p:sp>
        <p:nvSpPr>
          <p:cNvPr id="677" name="Shape 677"/>
          <p:cNvSpPr txBox="1"/>
          <p:nvPr/>
        </p:nvSpPr>
        <p:spPr>
          <a:xfrm>
            <a:off x="36512" y="5473563"/>
            <a:ext cx="9067799" cy="762000"/>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rgbClr val="FFFFFF"/>
              </a:buClr>
              <a:buSzPct val="25000"/>
              <a:buFont typeface="Arial"/>
              <a:buNone/>
            </a:pPr>
            <a:r>
              <a:rPr lang="en-US" sz="2000" b="1" i="0" u="none" strike="noStrike" cap="none" baseline="0" dirty="0">
                <a:solidFill>
                  <a:srgbClr val="FFFFFF"/>
                </a:solidFill>
                <a:sym typeface="Arial"/>
              </a:rPr>
              <a:t>3. </a:t>
            </a:r>
            <a:r>
              <a:rPr lang="en-US" sz="2000" b="1" u="sng" dirty="0" err="1">
                <a:solidFill>
                  <a:srgbClr val="FFFFFF"/>
                </a:solidFill>
              </a:rPr>
              <a:t>埃及</a:t>
            </a:r>
            <a:r>
              <a:rPr lang="en-US" sz="2000" b="1" i="0" u="none" strike="noStrike" cap="none" baseline="0" dirty="0">
                <a:solidFill>
                  <a:srgbClr val="FFFFFF"/>
                </a:solidFill>
                <a:sym typeface="Arial"/>
              </a:rPr>
              <a:t>: </a:t>
            </a:r>
            <a:r>
              <a:rPr lang="en-US" sz="2000" b="1" dirty="0" err="1">
                <a:solidFill>
                  <a:srgbClr val="FFFFFF"/>
                </a:solidFill>
              </a:rPr>
              <a:t>亚述</a:t>
            </a:r>
            <a:r>
              <a:rPr lang="en-US" sz="2000" b="1" i="0" u="none" strike="noStrike" cap="none" baseline="0" dirty="0" err="1">
                <a:solidFill>
                  <a:srgbClr val="FFFFFF"/>
                </a:solidFill>
                <a:sym typeface="Arial"/>
              </a:rPr>
              <a:t>-</a:t>
            </a:r>
            <a:r>
              <a:rPr lang="en-US" sz="2000" b="1" dirty="0" err="1">
                <a:solidFill>
                  <a:srgbClr val="FFFFFF"/>
                </a:solidFill>
              </a:rPr>
              <a:t>巴比伦战争给予埃及控制以色列</a:t>
            </a:r>
            <a:r>
              <a:rPr lang="en-US" sz="2000" b="1" i="0" u="none" strike="noStrike" cap="none" baseline="0" dirty="0">
                <a:solidFill>
                  <a:srgbClr val="FFFFFF"/>
                </a:solidFill>
                <a:sym typeface="Arial"/>
              </a:rPr>
              <a:t>. </a:t>
            </a:r>
            <a:r>
              <a:rPr lang="en-US" sz="2000" b="1" dirty="0">
                <a:solidFill>
                  <a:srgbClr val="FFFFFF"/>
                </a:solidFill>
              </a:rPr>
              <a:t>法老尼哥在609 BC </a:t>
            </a:r>
            <a:r>
              <a:rPr lang="en-US" sz="2000" b="1" dirty="0" err="1">
                <a:solidFill>
                  <a:srgbClr val="FFFFFF"/>
                </a:solidFill>
              </a:rPr>
              <a:t>杀害犹大王约</a:t>
            </a:r>
            <a:r>
              <a:rPr lang="zh-CN" altLang="en-US" sz="2000" b="1" dirty="0">
                <a:solidFill>
                  <a:srgbClr val="FFFFFF"/>
                </a:solidFill>
              </a:rPr>
              <a:t>西</a:t>
            </a:r>
            <a:r>
              <a:rPr lang="en-US" sz="2000" b="1" dirty="0">
                <a:solidFill>
                  <a:srgbClr val="FFFFFF"/>
                </a:solidFill>
              </a:rPr>
              <a:t>亚</a:t>
            </a:r>
            <a:r>
              <a:rPr lang="en-US" sz="2000" b="1" i="0" u="none" strike="noStrike" cap="none" baseline="0" dirty="0">
                <a:solidFill>
                  <a:srgbClr val="FFFFFF"/>
                </a:solidFill>
                <a:sym typeface="Arial"/>
              </a:rPr>
              <a:t>, </a:t>
            </a:r>
            <a:r>
              <a:rPr lang="en-US" sz="2000" b="1" dirty="0" err="1">
                <a:solidFill>
                  <a:srgbClr val="FFFFFF"/>
                </a:solidFill>
              </a:rPr>
              <a:t>然后他的儿子约哈斯统治三个月</a:t>
            </a:r>
            <a:r>
              <a:rPr lang="en-US" sz="2000" b="1" dirty="0">
                <a:solidFill>
                  <a:srgbClr val="FFFFFF"/>
                </a:solidFill>
              </a:rPr>
              <a:t>. </a:t>
            </a:r>
            <a:r>
              <a:rPr lang="en-US" sz="2000" b="1" dirty="0" err="1">
                <a:solidFill>
                  <a:srgbClr val="FFFFFF"/>
                </a:solidFill>
              </a:rPr>
              <a:t>尼哥</a:t>
            </a:r>
            <a:r>
              <a:rPr lang="zh-CN" altLang="en-US" sz="2000" b="1" dirty="0">
                <a:solidFill>
                  <a:srgbClr val="FFFFFF"/>
                </a:solidFill>
              </a:rPr>
              <a:t>过</a:t>
            </a:r>
            <a:r>
              <a:rPr lang="en-US" sz="2000" b="1" dirty="0" err="1">
                <a:solidFill>
                  <a:srgbClr val="FFFFFF"/>
                </a:solidFill>
              </a:rPr>
              <a:t>后以约雅敬取代</a:t>
            </a:r>
            <a:r>
              <a:rPr lang="zh-CN" altLang="en-US" sz="2000" b="1" dirty="0">
                <a:solidFill>
                  <a:srgbClr val="FFFFFF"/>
                </a:solidFill>
              </a:rPr>
              <a:t>约</a:t>
            </a:r>
            <a:r>
              <a:rPr lang="en-US" sz="2000" b="1" dirty="0" err="1">
                <a:solidFill>
                  <a:srgbClr val="FFFFFF"/>
                </a:solidFill>
              </a:rPr>
              <a:t>哈斯</a:t>
            </a:r>
            <a:r>
              <a:rPr lang="en-US" sz="2000" b="1" dirty="0">
                <a:solidFill>
                  <a:srgbClr val="FFFFFF"/>
                </a:solidFill>
              </a:rPr>
              <a:t>.</a:t>
            </a:r>
          </a:p>
          <a:p>
            <a:pPr marL="0" marR="0" lvl="0" indent="0" algn="l" rtl="0">
              <a:lnSpc>
                <a:spcPct val="100000"/>
              </a:lnSpc>
              <a:spcBef>
                <a:spcPts val="0"/>
              </a:spcBef>
              <a:spcAft>
                <a:spcPts val="0"/>
              </a:spcAft>
              <a:buNone/>
            </a:pPr>
            <a:endParaRPr sz="2000" b="1" i="0" u="none" strike="noStrike" cap="none" baseline="0" dirty="0">
              <a:solidFill>
                <a:srgbClr val="FFFFFF"/>
              </a:solidFill>
              <a:sym typeface="Arial"/>
            </a:endParaRPr>
          </a:p>
        </p:txBody>
      </p:sp>
      <p:sp>
        <p:nvSpPr>
          <p:cNvPr id="678" name="Shape 678"/>
          <p:cNvSpPr txBox="1"/>
          <p:nvPr/>
        </p:nvSpPr>
        <p:spPr>
          <a:xfrm>
            <a:off x="57150" y="4775200"/>
            <a:ext cx="8429625" cy="400049"/>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rgbClr val="FFFFFF"/>
              </a:buClr>
              <a:buSzPct val="25000"/>
              <a:buFont typeface="Arial"/>
              <a:buNone/>
            </a:pPr>
            <a:r>
              <a:rPr lang="en-US" sz="2000" b="1" i="0" u="none" strike="noStrike" cap="none" baseline="0" dirty="0">
                <a:solidFill>
                  <a:srgbClr val="FFFFFF"/>
                </a:solidFill>
                <a:sym typeface="Arial"/>
              </a:rPr>
              <a:t>1. </a:t>
            </a:r>
            <a:r>
              <a:rPr lang="en-US" sz="2000" b="1" u="sng" dirty="0" err="1">
                <a:solidFill>
                  <a:srgbClr val="FFFFFF"/>
                </a:solidFill>
              </a:rPr>
              <a:t>亚述</a:t>
            </a:r>
            <a:r>
              <a:rPr lang="en-US" sz="2000" b="1" i="0" u="none" strike="noStrike" cap="none" baseline="0" dirty="0">
                <a:solidFill>
                  <a:srgbClr val="FFFFFF"/>
                </a:solidFill>
                <a:sym typeface="Arial"/>
              </a:rPr>
              <a:t>: </a:t>
            </a:r>
            <a:r>
              <a:rPr lang="en-US" sz="2000" b="1" dirty="0">
                <a:solidFill>
                  <a:srgbClr val="FFFFFF"/>
                </a:solidFill>
              </a:rPr>
              <a:t>自</a:t>
            </a:r>
            <a:r>
              <a:rPr lang="en-US" sz="2000" b="1" i="0" u="none" strike="noStrike" cap="none" baseline="0" dirty="0">
                <a:solidFill>
                  <a:srgbClr val="FFFFFF"/>
                </a:solidFill>
                <a:sym typeface="Arial"/>
              </a:rPr>
              <a:t> 722 BC, </a:t>
            </a:r>
            <a:r>
              <a:rPr lang="en-US" sz="2000" b="1" dirty="0" err="1">
                <a:solidFill>
                  <a:srgbClr val="FFFFFF"/>
                </a:solidFill>
              </a:rPr>
              <a:t>亚述占领耶路撒冷</a:t>
            </a:r>
            <a:r>
              <a:rPr lang="en-US" sz="2000" b="1" i="0" u="none" strike="noStrike" cap="none" baseline="0" dirty="0">
                <a:solidFill>
                  <a:srgbClr val="FFFFFF"/>
                </a:solidFill>
                <a:sym typeface="Arial"/>
              </a:rPr>
              <a:t>. </a:t>
            </a:r>
          </a:p>
        </p:txBody>
      </p:sp>
      <p:sp>
        <p:nvSpPr>
          <p:cNvPr id="679" name="Shape 679"/>
          <p:cNvSpPr txBox="1"/>
          <p:nvPr/>
        </p:nvSpPr>
        <p:spPr>
          <a:xfrm>
            <a:off x="76200" y="5133975"/>
            <a:ext cx="9067800" cy="304796"/>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rgbClr val="FFFFFF"/>
              </a:buClr>
              <a:buSzPct val="25000"/>
              <a:buFont typeface="Arial"/>
              <a:buNone/>
            </a:pPr>
            <a:r>
              <a:rPr lang="en-US" sz="2000" b="1" i="0" u="none" strike="noStrike" cap="none" baseline="0" dirty="0">
                <a:solidFill>
                  <a:srgbClr val="FFFFFF"/>
                </a:solidFill>
                <a:sym typeface="Arial"/>
              </a:rPr>
              <a:t>2. </a:t>
            </a:r>
            <a:r>
              <a:rPr lang="en-US" sz="2000" b="1" u="sng" dirty="0" err="1">
                <a:solidFill>
                  <a:srgbClr val="FFFFFF"/>
                </a:solidFill>
              </a:rPr>
              <a:t>巴比伦</a:t>
            </a:r>
            <a:r>
              <a:rPr lang="en-US" sz="2000" b="1" i="0" u="none" strike="noStrike" cap="none" baseline="0" dirty="0">
                <a:solidFill>
                  <a:srgbClr val="FFFFFF"/>
                </a:solidFill>
                <a:sym typeface="Arial"/>
              </a:rPr>
              <a:t>: 612 BC  </a:t>
            </a:r>
            <a:r>
              <a:rPr lang="en-US" sz="2000" b="1" dirty="0" err="1">
                <a:solidFill>
                  <a:srgbClr val="FFFFFF"/>
                </a:solidFill>
              </a:rPr>
              <a:t>尼尼微</a:t>
            </a:r>
            <a:r>
              <a:rPr lang="en-US" sz="2000" b="1" i="0" u="none" strike="noStrike" cap="none" baseline="0" dirty="0">
                <a:solidFill>
                  <a:srgbClr val="FFFFFF"/>
                </a:solidFill>
                <a:sym typeface="Arial"/>
              </a:rPr>
              <a:t>, </a:t>
            </a:r>
            <a:r>
              <a:rPr lang="en-US" sz="2000" b="1" dirty="0" err="1">
                <a:solidFill>
                  <a:srgbClr val="FFFFFF"/>
                </a:solidFill>
              </a:rPr>
              <a:t>亚述首都</a:t>
            </a:r>
            <a:r>
              <a:rPr lang="en-US" sz="2000" b="1" i="0" u="none" strike="noStrike" cap="none" baseline="0" dirty="0">
                <a:solidFill>
                  <a:srgbClr val="FFFFFF"/>
                </a:solidFill>
                <a:sym typeface="Arial"/>
              </a:rPr>
              <a:t>, </a:t>
            </a:r>
            <a:r>
              <a:rPr lang="en-US" sz="2000" b="1" dirty="0" err="1">
                <a:solidFill>
                  <a:srgbClr val="FFFFFF"/>
                </a:solidFill>
              </a:rPr>
              <a:t>被巴比伦占领</a:t>
            </a:r>
            <a:r>
              <a:rPr lang="en-US" sz="2000" b="1" i="0" u="none" strike="noStrike" cap="none" baseline="0" dirty="0">
                <a:solidFill>
                  <a:srgbClr val="FFFFFF"/>
                </a:solidFill>
                <a:sym typeface="Arial"/>
              </a:rPr>
              <a:t>. </a:t>
            </a:r>
            <a:r>
              <a:rPr lang="en-US" sz="2000" b="1" dirty="0" err="1">
                <a:solidFill>
                  <a:srgbClr val="FFFFFF"/>
                </a:solidFill>
              </a:rPr>
              <a:t>这意味着犹大将会服从于巴比伦</a:t>
            </a:r>
            <a:r>
              <a:rPr lang="en-US" sz="2000" b="1" i="0" u="none" strike="noStrike" cap="none" baseline="0" dirty="0">
                <a:solidFill>
                  <a:srgbClr val="FFFFFF"/>
                </a:solidFill>
                <a:sym typeface="Arial"/>
              </a:rPr>
              <a:t>.</a:t>
            </a:r>
          </a:p>
        </p:txBody>
      </p:sp>
      <p:sp>
        <p:nvSpPr>
          <p:cNvPr id="680" name="Shape 680"/>
          <p:cNvSpPr txBox="1"/>
          <p:nvPr/>
        </p:nvSpPr>
        <p:spPr>
          <a:xfrm>
            <a:off x="6019800" y="3124200"/>
            <a:ext cx="381000" cy="369886"/>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Georgia"/>
              <a:buNone/>
            </a:pPr>
            <a:r>
              <a:rPr lang="en-US" sz="1800" b="0" i="0" u="none" strike="noStrike" cap="none" baseline="0">
                <a:solidFill>
                  <a:srgbClr val="000000"/>
                </a:solidFill>
                <a:latin typeface="Georgia"/>
                <a:ea typeface="Georgia"/>
                <a:cs typeface="Georgia"/>
                <a:sym typeface="Georgia"/>
              </a:rPr>
              <a:t>2</a:t>
            </a:r>
          </a:p>
        </p:txBody>
      </p:sp>
      <p:sp>
        <p:nvSpPr>
          <p:cNvPr id="681" name="Shape 681"/>
          <p:cNvSpPr txBox="1"/>
          <p:nvPr/>
        </p:nvSpPr>
        <p:spPr>
          <a:xfrm>
            <a:off x="2209800" y="3048000"/>
            <a:ext cx="304799" cy="369886"/>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Georgia"/>
              <a:buNone/>
            </a:pPr>
            <a:r>
              <a:rPr lang="en-US" sz="1800" b="0" i="0" u="none" strike="noStrike" cap="none" baseline="0">
                <a:solidFill>
                  <a:srgbClr val="000000"/>
                </a:solidFill>
                <a:latin typeface="Georgia"/>
                <a:ea typeface="Georgia"/>
                <a:cs typeface="Georgia"/>
                <a:sym typeface="Georgia"/>
              </a:rPr>
              <a:t>3</a:t>
            </a:r>
          </a:p>
        </p:txBody>
      </p:sp>
      <p:sp>
        <p:nvSpPr>
          <p:cNvPr id="682" name="Shape 682"/>
          <p:cNvSpPr txBox="1"/>
          <p:nvPr/>
        </p:nvSpPr>
        <p:spPr>
          <a:xfrm>
            <a:off x="5105400" y="1219200"/>
            <a:ext cx="304799" cy="369886"/>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Georgia"/>
              <a:buNone/>
            </a:pPr>
            <a:r>
              <a:rPr lang="en-US" sz="1800" b="0" i="0" u="none" strike="noStrike" cap="none" baseline="0">
                <a:solidFill>
                  <a:srgbClr val="000000"/>
                </a:solidFill>
                <a:latin typeface="Georgia"/>
                <a:ea typeface="Georgia"/>
                <a:cs typeface="Georgia"/>
                <a:sym typeface="Georgia"/>
              </a:rPr>
              <a:t>1</a:t>
            </a:r>
          </a:p>
        </p:txBody>
      </p:sp>
      <p:sp>
        <p:nvSpPr>
          <p:cNvPr id="683" name="Shape 683"/>
          <p:cNvSpPr txBox="1"/>
          <p:nvPr/>
        </p:nvSpPr>
        <p:spPr>
          <a:xfrm>
            <a:off x="8001000" y="201611"/>
            <a:ext cx="97155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475-6</a:t>
            </a:r>
          </a:p>
        </p:txBody>
      </p:sp>
      <p:sp>
        <p:nvSpPr>
          <p:cNvPr id="14" name="Shape 693"/>
          <p:cNvSpPr txBox="1"/>
          <p:nvPr/>
        </p:nvSpPr>
        <p:spPr>
          <a:xfrm>
            <a:off x="48126" y="6038550"/>
            <a:ext cx="9129210" cy="6476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endParaRPr lang="en-US" sz="1800" b="1" i="0" u="none" strike="noStrike" cap="none" baseline="0" dirty="0">
              <a:solidFill>
                <a:srgbClr val="FFFFFF"/>
              </a:solidFill>
              <a:sym typeface="Arial"/>
            </a:endParaRPr>
          </a:p>
        </p:txBody>
      </p:sp>
      <p:sp>
        <p:nvSpPr>
          <p:cNvPr id="15" name="Shape 698"/>
          <p:cNvSpPr txBox="1"/>
          <p:nvPr/>
        </p:nvSpPr>
        <p:spPr>
          <a:xfrm>
            <a:off x="2895600" y="1143000"/>
            <a:ext cx="381000" cy="369886"/>
          </a:xfrm>
          <a:prstGeom prst="rect">
            <a:avLst/>
          </a:prstGeom>
          <a:solidFill>
            <a:schemeClr val="lt1"/>
          </a:solidFill>
          <a:ln w="28575" cap="flat" cmpd="sng">
            <a:solidFill>
              <a:schemeClr val="dk1"/>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Georgia"/>
              <a:buNone/>
            </a:pPr>
            <a:r>
              <a:rPr lang="en-US" sz="1800" b="0" i="0" u="none" strike="noStrike" cap="none" baseline="0">
                <a:solidFill>
                  <a:srgbClr val="000000"/>
                </a:solidFill>
                <a:latin typeface="Georgia"/>
                <a:ea typeface="Georgia"/>
                <a:cs typeface="Georgia"/>
                <a:sym typeface="Georgia"/>
              </a:rPr>
              <a:t>4</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100000">
              <a:srgbClr val="000090"/>
            </a:gs>
          </a:gsLst>
          <a:path path="circle">
            <a:fillToRect l="50000" t="50000" r="50000" b="50000"/>
          </a:path>
          <a:tileRect/>
        </a:gradFill>
        <a:effectLst/>
      </p:bgPr>
    </p:bg>
    <p:spTree>
      <p:nvGrpSpPr>
        <p:cNvPr id="1" name="Shape 59"/>
        <p:cNvGrpSpPr/>
        <p:nvPr/>
      </p:nvGrpSpPr>
      <p:grpSpPr>
        <a:xfrm>
          <a:off x="0" y="0"/>
          <a:ext cx="0" cy="0"/>
          <a:chOff x="0" y="0"/>
          <a:chExt cx="0" cy="0"/>
        </a:xfrm>
      </p:grpSpPr>
      <p:sp>
        <p:nvSpPr>
          <p:cNvPr id="60" name="Shape 60"/>
          <p:cNvSpPr txBox="1"/>
          <p:nvPr/>
        </p:nvSpPr>
        <p:spPr>
          <a:xfrm>
            <a:off x="0" y="368300"/>
            <a:ext cx="9144000" cy="609917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pic>
        <p:nvPicPr>
          <p:cNvPr id="61" name="Shape 61"/>
          <p:cNvPicPr preferRelativeResize="0">
            <a:picLocks noGrp="1"/>
          </p:cNvPicPr>
          <p:nvPr>
            <p:ph type="ctrTitle"/>
          </p:nvPr>
        </p:nvPicPr>
        <p:blipFill rotWithShape="1">
          <a:blip r:embed="rId3">
            <a:alphaModFix/>
          </a:blip>
          <a:srcRect/>
          <a:stretch/>
        </p:blipFill>
        <p:spPr>
          <a:xfrm>
            <a:off x="-49211" y="-36511"/>
            <a:ext cx="9290049" cy="1084261"/>
          </a:xfrm>
          <a:prstGeom prst="rect">
            <a:avLst/>
          </a:prstGeom>
          <a:noFill/>
          <a:ln>
            <a:noFill/>
          </a:ln>
        </p:spPr>
      </p:pic>
      <p:pic>
        <p:nvPicPr>
          <p:cNvPr id="62" name="Shape 62"/>
          <p:cNvPicPr preferRelativeResize="0"/>
          <p:nvPr/>
        </p:nvPicPr>
        <p:blipFill rotWithShape="1">
          <a:blip r:embed="rId4">
            <a:alphaModFix/>
          </a:blip>
          <a:srcRect/>
          <a:stretch/>
        </p:blipFill>
        <p:spPr>
          <a:xfrm>
            <a:off x="-49211" y="1511300"/>
            <a:ext cx="9290049" cy="3829050"/>
          </a:xfrm>
          <a:prstGeom prst="rect">
            <a:avLst/>
          </a:prstGeom>
          <a:noFill/>
          <a:ln>
            <a:noFill/>
          </a:ln>
        </p:spPr>
      </p:pic>
      <p:pic>
        <p:nvPicPr>
          <p:cNvPr id="63" name="Shape 63"/>
          <p:cNvPicPr preferRelativeResize="0"/>
          <p:nvPr/>
        </p:nvPicPr>
        <p:blipFill rotWithShape="1">
          <a:blip r:embed="rId5">
            <a:alphaModFix/>
          </a:blip>
          <a:srcRect/>
          <a:stretch/>
        </p:blipFill>
        <p:spPr>
          <a:xfrm>
            <a:off x="-49211" y="5857875"/>
            <a:ext cx="8937624" cy="1085850"/>
          </a:xfrm>
          <a:prstGeom prst="rect">
            <a:avLst/>
          </a:prstGeom>
          <a:noFill/>
          <a:ln>
            <a:noFill/>
          </a:ln>
        </p:spPr>
      </p:pic>
      <p:sp>
        <p:nvSpPr>
          <p:cNvPr id="64" name="Shape 64"/>
          <p:cNvSpPr txBox="1"/>
          <p:nvPr/>
        </p:nvSpPr>
        <p:spPr>
          <a:xfrm>
            <a:off x="8472486" y="65086"/>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474</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800" kern="1200">
              <a:solidFill>
                <a:prstClr val="white"/>
              </a:solidFill>
            </a:endParaRPr>
          </a:p>
        </p:txBody>
      </p:sp>
      <p:sp>
        <p:nvSpPr>
          <p:cNvPr id="77828" name="Title 4"/>
          <p:cNvSpPr>
            <a:spLocks noGrp="1"/>
          </p:cNvSpPr>
          <p:nvPr>
            <p:ph type="title" idx="4294967295"/>
          </p:nvPr>
        </p:nvSpPr>
        <p:spPr>
          <a:xfrm>
            <a:off x="285750" y="26988"/>
            <a:ext cx="8534400" cy="758825"/>
          </a:xfrm>
        </p:spPr>
        <p:txBody>
          <a:bodyPr/>
          <a:lstStyle/>
          <a:p>
            <a:r>
              <a:rPr lang="en-US" sz="3600" dirty="0">
                <a:solidFill>
                  <a:schemeClr val="tx1"/>
                </a:solidFill>
                <a:latin typeface="Georgia" charset="0"/>
                <a:ea typeface="ＭＳ Ｐゴシック" charset="0"/>
                <a:cs typeface="ＭＳ Ｐゴシック" charset="0"/>
              </a:rPr>
              <a:t>Geography of </a:t>
            </a:r>
            <a:r>
              <a:rPr lang="ko-KR" altLang="en-US" sz="3600" dirty="0" err="1">
                <a:solidFill>
                  <a:schemeClr val="tx1"/>
                </a:solidFill>
                <a:latin typeface="Georgia" charset="0"/>
                <a:ea typeface="ＭＳ Ｐゴシック" charset="0"/>
                <a:cs typeface="ＭＳ Ｐゴシック" charset="0"/>
              </a:rPr>
              <a:t>耶利米书</a:t>
            </a:r>
            <a:endParaRPr lang="en-US" sz="3600" dirty="0">
              <a:solidFill>
                <a:schemeClr val="tx1"/>
              </a:solidFill>
              <a:latin typeface="Georgia" charset="0"/>
              <a:ea typeface="ＭＳ Ｐゴシック" charset="0"/>
              <a:cs typeface="ＭＳ Ｐゴシック" charset="0"/>
            </a:endParaRPr>
          </a:p>
        </p:txBody>
      </p:sp>
      <p:pic>
        <p:nvPicPr>
          <p:cNvPr id="77829" name="Picture 4" descr="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003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Rectangle 10"/>
          <p:cNvSpPr>
            <a:spLocks noChangeArrowheads="1"/>
          </p:cNvSpPr>
          <p:nvPr/>
        </p:nvSpPr>
        <p:spPr bwMode="auto">
          <a:xfrm>
            <a:off x="304800" y="5461000"/>
            <a:ext cx="868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buClr>
                <a:srgbClr val="FFFFFF"/>
              </a:buClr>
              <a:buSzPct val="25000"/>
            </a:pPr>
            <a:r>
              <a:rPr lang="en-US" sz="2000" b="1" dirty="0">
                <a:solidFill>
                  <a:srgbClr val="FFFFFF"/>
                </a:solidFill>
              </a:rPr>
              <a:t>4. </a:t>
            </a:r>
            <a:r>
              <a:rPr lang="en-US" sz="2000" b="1" u="sng" dirty="0" err="1">
                <a:solidFill>
                  <a:srgbClr val="FFFFFF"/>
                </a:solidFill>
              </a:rPr>
              <a:t>巴比伦</a:t>
            </a:r>
            <a:r>
              <a:rPr lang="en-US" sz="2000" b="1" dirty="0">
                <a:solidFill>
                  <a:srgbClr val="FFFFFF"/>
                </a:solidFill>
              </a:rPr>
              <a:t>: </a:t>
            </a:r>
            <a:r>
              <a:rPr lang="en-US" sz="2000" b="1" dirty="0" err="1">
                <a:solidFill>
                  <a:srgbClr val="FFFFFF"/>
                </a:solidFill>
              </a:rPr>
              <a:t>当埃及被巴比伦的尼布甲尼撒打败</a:t>
            </a:r>
            <a:r>
              <a:rPr lang="en-US" sz="2000" b="1" dirty="0">
                <a:solidFill>
                  <a:srgbClr val="FFFFFF"/>
                </a:solidFill>
              </a:rPr>
              <a:t>，</a:t>
            </a:r>
            <a:r>
              <a:rPr lang="zh-CN" altLang="en-US" sz="2000" b="1" dirty="0">
                <a:solidFill>
                  <a:srgbClr val="FFFFFF"/>
                </a:solidFill>
              </a:rPr>
              <a:t>在 </a:t>
            </a:r>
            <a:r>
              <a:rPr lang="en-US" sz="2000" b="1" dirty="0">
                <a:solidFill>
                  <a:srgbClr val="FFFFFF"/>
                </a:solidFill>
              </a:rPr>
              <a:t>Carchemish </a:t>
            </a:r>
            <a:r>
              <a:rPr lang="zh-CN" altLang="en-US" sz="2000" b="1" dirty="0">
                <a:solidFill>
                  <a:srgbClr val="FFFFFF"/>
                </a:solidFill>
              </a:rPr>
              <a:t>战役 </a:t>
            </a:r>
            <a:r>
              <a:rPr lang="en-US" sz="2000" b="1" dirty="0">
                <a:solidFill>
                  <a:srgbClr val="FFFFFF"/>
                </a:solidFill>
              </a:rPr>
              <a:t>(605 BC)</a:t>
            </a:r>
            <a:r>
              <a:rPr lang="zh-CN" altLang="en-US" sz="2000" b="1" dirty="0">
                <a:solidFill>
                  <a:srgbClr val="FFFFFF"/>
                </a:solidFill>
              </a:rPr>
              <a:t>后</a:t>
            </a:r>
            <a:r>
              <a:rPr lang="en-US" sz="2000" b="1" dirty="0">
                <a:solidFill>
                  <a:srgbClr val="FFFFFF"/>
                </a:solidFill>
              </a:rPr>
              <a:t>, </a:t>
            </a:r>
            <a:r>
              <a:rPr lang="en-US" sz="2000" b="1" dirty="0" err="1">
                <a:solidFill>
                  <a:srgbClr val="FFFFFF"/>
                </a:solidFill>
              </a:rPr>
              <a:t>约雅敬</a:t>
            </a:r>
            <a:r>
              <a:rPr lang="en-US" sz="2000" b="1" dirty="0">
                <a:solidFill>
                  <a:srgbClr val="FFFFFF"/>
                </a:solidFill>
              </a:rPr>
              <a:t>   从</a:t>
            </a:r>
            <a:r>
              <a:rPr lang="zh-CN" altLang="en-US" sz="2000" b="1" dirty="0">
                <a:solidFill>
                  <a:srgbClr val="FFFFFF"/>
                </a:solidFill>
              </a:rPr>
              <a:t>效忠</a:t>
            </a:r>
            <a:r>
              <a:rPr lang="en-US" sz="2000" b="1" dirty="0" err="1">
                <a:solidFill>
                  <a:srgbClr val="FFFFFF"/>
                </a:solidFill>
              </a:rPr>
              <a:t>埃及转移效忠于巴比伦</a:t>
            </a:r>
            <a:r>
              <a:rPr lang="en-US" sz="2000" b="1" dirty="0">
                <a:solidFill>
                  <a:srgbClr val="FFFFFF"/>
                </a:solidFill>
              </a:rPr>
              <a:t>. </a:t>
            </a:r>
          </a:p>
        </p:txBody>
      </p:sp>
      <p:sp>
        <p:nvSpPr>
          <p:cNvPr id="77831" name="Text Box 4"/>
          <p:cNvSpPr txBox="1">
            <a:spLocks noChangeArrowheads="1"/>
          </p:cNvSpPr>
          <p:nvPr/>
        </p:nvSpPr>
        <p:spPr bwMode="auto">
          <a:xfrm>
            <a:off x="7924800" y="201613"/>
            <a:ext cx="1103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kern="1200">
                <a:solidFill>
                  <a:prstClr val="black"/>
                </a:solidFill>
              </a:rPr>
              <a:t>475-6</a:t>
            </a:r>
          </a:p>
        </p:txBody>
      </p:sp>
      <p:sp>
        <p:nvSpPr>
          <p:cNvPr id="77832"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kern="1200">
                <a:solidFill>
                  <a:prstClr val="black"/>
                </a:solidFill>
                <a:latin typeface="Georgia" charset="0"/>
              </a:rPr>
              <a:t>2</a:t>
            </a:r>
          </a:p>
        </p:txBody>
      </p:sp>
      <p:sp>
        <p:nvSpPr>
          <p:cNvPr id="77833"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kern="1200">
                <a:solidFill>
                  <a:prstClr val="black"/>
                </a:solidFill>
                <a:latin typeface="Georgia" charset="0"/>
              </a:rPr>
              <a:t>3</a:t>
            </a:r>
          </a:p>
        </p:txBody>
      </p:sp>
      <p:sp>
        <p:nvSpPr>
          <p:cNvPr id="77834"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kern="1200">
                <a:solidFill>
                  <a:prstClr val="black"/>
                </a:solidFill>
                <a:latin typeface="Georgia" charset="0"/>
              </a:rPr>
              <a:t>1</a:t>
            </a:r>
          </a:p>
        </p:txBody>
      </p:sp>
      <p:sp>
        <p:nvSpPr>
          <p:cNvPr id="14" name="Text Box 6"/>
          <p:cNvSpPr txBox="1">
            <a:spLocks noChangeArrowheads="1"/>
          </p:cNvSpPr>
          <p:nvPr/>
        </p:nvSpPr>
        <p:spPr bwMode="auto">
          <a:xfrm>
            <a:off x="2895600" y="11430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kern="1200">
                <a:solidFill>
                  <a:prstClr val="black"/>
                </a:solidFill>
                <a:latin typeface="Georgia" charset="0"/>
              </a:rPr>
              <a:t>4</a:t>
            </a:r>
          </a:p>
        </p:txBody>
      </p:sp>
      <p:sp>
        <p:nvSpPr>
          <p:cNvPr id="15" name="Title 4"/>
          <p:cNvSpPr txBox="1">
            <a:spLocks/>
          </p:cNvSpPr>
          <p:nvPr/>
        </p:nvSpPr>
        <p:spPr bwMode="auto">
          <a:xfrm>
            <a:off x="285750" y="307975"/>
            <a:ext cx="8534400" cy="758825"/>
          </a:xfrm>
          <a:prstGeom prst="rect">
            <a:avLst/>
          </a:prstGeom>
          <a:noFill/>
          <a:ln w="9525">
            <a:noFill/>
            <a:miter lim="800000"/>
            <a:headEnd/>
            <a:tailEnd/>
          </a:ln>
        </p:spPr>
        <p:txBody>
          <a:bodyPr anchor="b"/>
          <a:lstStyle/>
          <a:p>
            <a:pPr algn="ctr" eaLnBrk="0" fontAlgn="base" hangingPunct="0">
              <a:spcBef>
                <a:spcPct val="0"/>
              </a:spcBef>
              <a:spcAft>
                <a:spcPct val="0"/>
              </a:spcAft>
              <a:defRPr/>
            </a:pPr>
            <a:r>
              <a:rPr lang="zh-CN" altLang="en-US" sz="3600" b="1" kern="1200" dirty="0">
                <a:solidFill>
                  <a:prstClr val="black"/>
                </a:solidFill>
                <a:ea typeface="ＭＳ Ｐゴシック" charset="0"/>
              </a:rPr>
              <a:t>耶利米书的地理</a:t>
            </a:r>
            <a:endParaRPr lang="en-US" sz="3600" b="1" kern="1200" dirty="0">
              <a:solidFill>
                <a:prstClr val="black"/>
              </a:solidFill>
              <a:ea typeface="ＭＳ Ｐゴシック" charset="0"/>
            </a:endParaRPr>
          </a:p>
        </p:txBody>
      </p:sp>
    </p:spTree>
    <p:extLst>
      <p:ext uri="{BB962C8B-B14F-4D97-AF65-F5344CB8AC3E}">
        <p14:creationId xmlns:p14="http://schemas.microsoft.com/office/powerpoint/2010/main" val="3461900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3"/>
        <p:cNvGrpSpPr/>
        <p:nvPr/>
      </p:nvGrpSpPr>
      <p:grpSpPr>
        <a:xfrm>
          <a:off x="0" y="0"/>
          <a:ext cx="0" cy="0"/>
          <a:chOff x="0" y="0"/>
          <a:chExt cx="0" cy="0"/>
        </a:xfrm>
      </p:grpSpPr>
      <p:pic>
        <p:nvPicPr>
          <p:cNvPr id="704" name="Shape 704"/>
          <p:cNvPicPr preferRelativeResize="0"/>
          <p:nvPr/>
        </p:nvPicPr>
        <p:blipFill rotWithShape="1">
          <a:blip r:embed="rId3">
            <a:alphaModFix/>
          </a:blip>
          <a:srcRect l="2478"/>
          <a:stretch/>
        </p:blipFill>
        <p:spPr>
          <a:xfrm>
            <a:off x="3802062" y="142875"/>
            <a:ext cx="5199061" cy="6286499"/>
          </a:xfrm>
          <a:prstGeom prst="rect">
            <a:avLst/>
          </a:prstGeom>
          <a:noFill/>
          <a:ln>
            <a:noFill/>
          </a:ln>
        </p:spPr>
      </p:pic>
      <p:sp>
        <p:nvSpPr>
          <p:cNvPr id="705" name="Shape 705"/>
          <p:cNvSpPr txBox="1"/>
          <p:nvPr/>
        </p:nvSpPr>
        <p:spPr>
          <a:xfrm>
            <a:off x="0" y="620712"/>
            <a:ext cx="4114800" cy="5665787"/>
          </a:xfrm>
          <a:prstGeom prst="rect">
            <a:avLst/>
          </a:prstGeom>
          <a:noFill/>
          <a:ln>
            <a:noFill/>
          </a:ln>
        </p:spPr>
        <p:txBody>
          <a:bodyPr lIns="91425" tIns="45700" rIns="91425" bIns="45700" anchor="t" anchorCtr="0">
            <a:noAutofit/>
          </a:bodyPr>
          <a:lstStyle/>
          <a:p>
            <a:pPr marL="269875" marR="0" lvl="0" indent="-269875" algn="l" rtl="0">
              <a:lnSpc>
                <a:spcPct val="100000"/>
              </a:lnSpc>
              <a:spcBef>
                <a:spcPts val="0"/>
              </a:spcBef>
              <a:spcAft>
                <a:spcPts val="0"/>
              </a:spcAft>
              <a:buClr>
                <a:srgbClr val="000000"/>
              </a:buClr>
              <a:buSzPct val="25000"/>
              <a:buFont typeface="Arial"/>
              <a:buNone/>
            </a:pPr>
            <a:r>
              <a:rPr lang="en-US" sz="2000" b="1" i="0" u="none" strike="noStrike" cap="none" baseline="0">
                <a:solidFill>
                  <a:srgbClr val="000000"/>
                </a:solidFill>
                <a:latin typeface="Arial"/>
                <a:ea typeface="Arial"/>
                <a:cs typeface="Arial"/>
                <a:sym typeface="Arial"/>
              </a:rPr>
              <a:t>	</a:t>
            </a:r>
            <a:r>
              <a:rPr lang="en-US" sz="2000" b="1" u="sng">
                <a:solidFill>
                  <a:srgbClr val="800000"/>
                </a:solidFill>
              </a:rPr>
              <a:t>埃及</a:t>
            </a:r>
            <a:r>
              <a:rPr lang="en-US" sz="2000" b="1" i="0" u="sng" strike="noStrike" cap="none" baseline="0">
                <a:solidFill>
                  <a:srgbClr val="800000"/>
                </a:solidFill>
                <a:latin typeface="Arial"/>
                <a:ea typeface="Arial"/>
                <a:cs typeface="Arial"/>
                <a:sym typeface="Arial"/>
              </a:rPr>
              <a:t>:</a:t>
            </a:r>
            <a:r>
              <a:rPr lang="en-US" sz="2000" b="1" i="0" u="none" strike="noStrike" cap="none" baseline="0">
                <a:solidFill>
                  <a:srgbClr val="D16349"/>
                </a:solidFill>
                <a:latin typeface="Arial"/>
                <a:ea typeface="Arial"/>
                <a:cs typeface="Arial"/>
                <a:sym typeface="Arial"/>
              </a:rPr>
              <a:t> </a:t>
            </a:r>
            <a:r>
              <a:rPr lang="en-US" sz="2000" b="1"/>
              <a:t>四年后</a:t>
            </a:r>
            <a:r>
              <a:rPr lang="en-US" sz="2000" b="1" i="0" u="none" strike="noStrike" cap="none" baseline="0">
                <a:solidFill>
                  <a:srgbClr val="000000"/>
                </a:solidFill>
                <a:latin typeface="Arial"/>
                <a:ea typeface="Arial"/>
                <a:cs typeface="Arial"/>
                <a:sym typeface="Arial"/>
              </a:rPr>
              <a:t>(601 BC), </a:t>
            </a:r>
            <a:r>
              <a:rPr lang="en-US" sz="2000" b="1"/>
              <a:t>埃及</a:t>
            </a:r>
          </a:p>
          <a:p>
            <a:pPr marL="269875" marR="0" lvl="0" indent="-269875" algn="l" rtl="0">
              <a:lnSpc>
                <a:spcPct val="100000"/>
              </a:lnSpc>
              <a:spcBef>
                <a:spcPts val="0"/>
              </a:spcBef>
              <a:spcAft>
                <a:spcPts val="0"/>
              </a:spcAft>
              <a:buClr>
                <a:srgbClr val="000000"/>
              </a:buClr>
              <a:buSzPct val="25000"/>
              <a:buFont typeface="Arial"/>
              <a:buNone/>
            </a:pPr>
            <a:r>
              <a:rPr lang="en-US" sz="2000" b="1"/>
              <a:t>    打败尼布甲尼撒，约雅敬又</a:t>
            </a:r>
          </a:p>
          <a:p>
            <a:pPr marL="269875" marR="0" lvl="0" indent="-269875" algn="l" rtl="0">
              <a:lnSpc>
                <a:spcPct val="100000"/>
              </a:lnSpc>
              <a:spcBef>
                <a:spcPts val="0"/>
              </a:spcBef>
              <a:spcAft>
                <a:spcPts val="0"/>
              </a:spcAft>
              <a:buClr>
                <a:srgbClr val="000000"/>
              </a:buClr>
              <a:buSzPct val="25000"/>
              <a:buFont typeface="Arial"/>
              <a:buNone/>
            </a:pPr>
            <a:r>
              <a:rPr lang="en-US" sz="2000" b="1"/>
              <a:t>    效忠回埃及。这是一个错误</a:t>
            </a:r>
            <a:r>
              <a:rPr lang="en-US" sz="2000" b="1" i="0" u="none" strike="noStrike" cap="none" baseline="0">
                <a:solidFill>
                  <a:srgbClr val="000000"/>
                </a:solidFill>
                <a:latin typeface="Arial"/>
                <a:ea typeface="Arial"/>
                <a:cs typeface="Arial"/>
                <a:sym typeface="Arial"/>
              </a:rPr>
              <a:t>!</a:t>
            </a:r>
          </a:p>
          <a:p>
            <a:pPr marL="269875" marR="0" lvl="0" indent="-269875" algn="l" rtl="0">
              <a:lnSpc>
                <a:spcPct val="100000"/>
              </a:lnSpc>
              <a:spcBef>
                <a:spcPts val="400"/>
              </a:spcBef>
              <a:spcAft>
                <a:spcPts val="0"/>
              </a:spcAft>
              <a:buClr>
                <a:schemeClr val="dk1"/>
              </a:buClr>
              <a:buFont typeface="Arial"/>
              <a:buNone/>
            </a:pPr>
            <a:endParaRPr sz="2000" b="1" i="0" u="none" strike="noStrike" cap="none" baseline="0">
              <a:solidFill>
                <a:srgbClr val="000000"/>
              </a:solidFill>
              <a:latin typeface="Arial"/>
              <a:ea typeface="Arial"/>
              <a:cs typeface="Arial"/>
              <a:sym typeface="Arial"/>
            </a:endParaRPr>
          </a:p>
          <a:p>
            <a:pPr marL="269875" marR="0" lvl="0" indent="-269875" algn="l" rtl="0">
              <a:lnSpc>
                <a:spcPct val="100000"/>
              </a:lnSpc>
              <a:spcBef>
                <a:spcPts val="400"/>
              </a:spcBef>
              <a:spcAft>
                <a:spcPts val="0"/>
              </a:spcAft>
              <a:buClr>
                <a:srgbClr val="D16349"/>
              </a:buClr>
              <a:buSzPct val="25000"/>
              <a:buFont typeface="Arial"/>
              <a:buNone/>
            </a:pPr>
            <a:r>
              <a:rPr lang="en-US" sz="2000" b="1" i="0" u="none" strike="noStrike" cap="none" baseline="0">
                <a:solidFill>
                  <a:srgbClr val="D16349"/>
                </a:solidFill>
                <a:latin typeface="Arial"/>
                <a:ea typeface="Arial"/>
                <a:cs typeface="Arial"/>
                <a:sym typeface="Arial"/>
              </a:rPr>
              <a:t>	</a:t>
            </a:r>
            <a:r>
              <a:rPr lang="en-US" sz="2000" b="1" u="sng">
                <a:solidFill>
                  <a:srgbClr val="800000"/>
                </a:solidFill>
              </a:rPr>
              <a:t>巴比伦</a:t>
            </a:r>
            <a:r>
              <a:rPr lang="en-US" sz="2000" b="1" i="0" u="none" strike="noStrike" cap="none" baseline="0">
                <a:solidFill>
                  <a:srgbClr val="800000"/>
                </a:solidFill>
                <a:latin typeface="Arial"/>
                <a:ea typeface="Arial"/>
                <a:cs typeface="Arial"/>
                <a:sym typeface="Arial"/>
              </a:rPr>
              <a:t>:</a:t>
            </a:r>
            <a:r>
              <a:rPr lang="en-US" sz="2000" b="1" i="0" u="none" strike="noStrike" cap="none" baseline="0">
                <a:solidFill>
                  <a:srgbClr val="D16349"/>
                </a:solidFill>
                <a:latin typeface="Arial"/>
                <a:ea typeface="Arial"/>
                <a:cs typeface="Arial"/>
                <a:sym typeface="Arial"/>
              </a:rPr>
              <a:t> </a:t>
            </a:r>
            <a:r>
              <a:rPr lang="en-US" sz="2000" b="1"/>
              <a:t>在</a:t>
            </a:r>
            <a:r>
              <a:rPr lang="en-US" sz="2000" b="1" i="0" u="none" strike="noStrike" cap="none" baseline="0">
                <a:solidFill>
                  <a:srgbClr val="000000"/>
                </a:solidFill>
                <a:latin typeface="Arial"/>
                <a:ea typeface="Arial"/>
                <a:cs typeface="Arial"/>
                <a:sym typeface="Arial"/>
              </a:rPr>
              <a:t> 597 BC </a:t>
            </a:r>
            <a:r>
              <a:rPr lang="en-US" sz="2000" b="1"/>
              <a:t>尼布甲尼撒攻打耶路撒冷，杀了约雅敬。</a:t>
            </a:r>
          </a:p>
          <a:p>
            <a:pPr marL="269875" marR="0" lvl="0" indent="-269875" algn="l" rtl="0">
              <a:lnSpc>
                <a:spcPct val="100000"/>
              </a:lnSpc>
              <a:spcBef>
                <a:spcPts val="400"/>
              </a:spcBef>
              <a:spcAft>
                <a:spcPts val="0"/>
              </a:spcAft>
              <a:buClr>
                <a:srgbClr val="D16349"/>
              </a:buClr>
              <a:buSzPct val="25000"/>
              <a:buFont typeface="Arial"/>
              <a:buNone/>
            </a:pPr>
            <a:r>
              <a:rPr lang="en-US" sz="2000" b="1"/>
              <a:t>    约雅斤取代了约雅敬，但3个月后，尼布甲尼撒将他与1</a:t>
            </a:r>
            <a:r>
              <a:rPr lang="en-US" sz="2000" b="1" i="0" u="none" strike="noStrike" cap="none" baseline="0">
                <a:solidFill>
                  <a:srgbClr val="000000"/>
                </a:solidFill>
                <a:latin typeface="Arial"/>
                <a:ea typeface="Arial"/>
                <a:cs typeface="Arial"/>
                <a:sym typeface="Arial"/>
              </a:rPr>
              <a:t>0,000</a:t>
            </a:r>
            <a:r>
              <a:rPr lang="en-US" sz="2000" b="1"/>
              <a:t> 个百姓驱逐去巴比伦</a:t>
            </a:r>
            <a:r>
              <a:rPr lang="en-US" sz="2000" b="1" i="0" u="none" strike="noStrike" cap="none" baseline="0">
                <a:solidFill>
                  <a:srgbClr val="000000"/>
                </a:solidFill>
                <a:latin typeface="Arial"/>
                <a:ea typeface="Arial"/>
                <a:cs typeface="Arial"/>
                <a:sym typeface="Arial"/>
              </a:rPr>
              <a:t>. </a:t>
            </a:r>
          </a:p>
          <a:p>
            <a:pPr marL="269875" marR="0" lvl="1" indent="-269875" algn="l" rtl="0">
              <a:lnSpc>
                <a:spcPct val="100000"/>
              </a:lnSpc>
              <a:spcBef>
                <a:spcPts val="400"/>
              </a:spcBef>
              <a:spcAft>
                <a:spcPts val="0"/>
              </a:spcAft>
              <a:buClr>
                <a:srgbClr val="D16349"/>
              </a:buClr>
              <a:buSzPct val="85000"/>
              <a:buFont typeface="Arial"/>
              <a:buChar char="•"/>
            </a:pPr>
            <a:r>
              <a:rPr lang="en-US" sz="2000" b="1"/>
              <a:t>他的叔叔，西底家，取代他，共统治 </a:t>
            </a:r>
            <a:r>
              <a:rPr lang="en-US" sz="2000" b="1" i="0" u="none" strike="noStrike" cap="none" baseline="0">
                <a:solidFill>
                  <a:srgbClr val="000000"/>
                </a:solidFill>
                <a:latin typeface="Arial"/>
                <a:ea typeface="Arial"/>
                <a:cs typeface="Arial"/>
                <a:sym typeface="Arial"/>
              </a:rPr>
              <a:t>11</a:t>
            </a:r>
            <a:r>
              <a:rPr lang="en-US" sz="2000" b="1"/>
              <a:t>年直到耶路撒冷在 </a:t>
            </a:r>
            <a:r>
              <a:rPr lang="en-US" sz="2000" b="1" i="0" u="none" strike="noStrike" cap="none" baseline="0">
                <a:solidFill>
                  <a:srgbClr val="000000"/>
                </a:solidFill>
                <a:latin typeface="Arial"/>
                <a:ea typeface="Arial"/>
                <a:cs typeface="Arial"/>
                <a:sym typeface="Arial"/>
              </a:rPr>
              <a:t>586 BC </a:t>
            </a:r>
            <a:r>
              <a:rPr lang="en-US" sz="2000" b="1"/>
              <a:t>遭沦陷和亡国。</a:t>
            </a:r>
          </a:p>
        </p:txBody>
      </p:sp>
      <p:sp>
        <p:nvSpPr>
          <p:cNvPr id="706" name="Shape 706"/>
          <p:cNvSpPr txBox="1"/>
          <p:nvPr/>
        </p:nvSpPr>
        <p:spPr>
          <a:xfrm>
            <a:off x="7924800" y="201611"/>
            <a:ext cx="1103312" cy="523874"/>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800" b="1" i="0" u="none" strike="noStrike" cap="none" baseline="0">
                <a:solidFill>
                  <a:srgbClr val="000000"/>
                </a:solidFill>
                <a:latin typeface="Arial"/>
                <a:ea typeface="Arial"/>
                <a:cs typeface="Arial"/>
                <a:sym typeface="Arial"/>
              </a:rPr>
              <a:t>475-6</a:t>
            </a:r>
          </a:p>
        </p:txBody>
      </p:sp>
      <p:sp>
        <p:nvSpPr>
          <p:cNvPr id="707" name="Shape 707"/>
          <p:cNvSpPr txBox="1">
            <a:spLocks noGrp="1"/>
          </p:cNvSpPr>
          <p:nvPr>
            <p:ph type="title" idx="4294967295"/>
          </p:nvPr>
        </p:nvSpPr>
        <p:spPr>
          <a:xfrm>
            <a:off x="76200" y="79375"/>
            <a:ext cx="3581399" cy="606425"/>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dk1"/>
              </a:buClr>
              <a:buSzPct val="25000"/>
              <a:buFont typeface="Arial"/>
              <a:buNone/>
            </a:pPr>
            <a:r>
              <a:rPr lang="zh-CN" altLang="en-US" sz="3600" b="1" i="0" u="none" strike="noStrike" cap="none" baseline="0" dirty="0">
                <a:solidFill>
                  <a:schemeClr val="dk1"/>
                </a:solidFill>
                <a:latin typeface="Arial"/>
                <a:ea typeface="Arial"/>
                <a:cs typeface="Arial"/>
                <a:sym typeface="Arial"/>
              </a:rPr>
              <a:t>当代战役</a:t>
            </a:r>
            <a:endParaRPr lang="en-US" sz="3600" b="1"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357187" y="214312"/>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谁是收信人</a:t>
            </a:r>
            <a:r>
              <a:rPr lang="en-US" sz="3600" b="1" i="0" u="none" strike="noStrike" cap="none" baseline="0">
                <a:solidFill>
                  <a:schemeClr val="dk1"/>
                </a:solidFill>
                <a:latin typeface="Arial"/>
                <a:ea typeface="Arial"/>
                <a:cs typeface="Arial"/>
                <a:sym typeface="Arial"/>
              </a:rPr>
              <a:t>? (1)</a:t>
            </a:r>
          </a:p>
        </p:txBody>
      </p:sp>
      <p:pic>
        <p:nvPicPr>
          <p:cNvPr id="713" name="Shape 713"/>
          <p:cNvPicPr preferRelativeResize="0"/>
          <p:nvPr/>
        </p:nvPicPr>
        <p:blipFill rotWithShape="1">
          <a:blip r:embed="rId3">
            <a:alphaModFix/>
          </a:blip>
          <a:srcRect l="2690" t="14819" r="3360" b="9262"/>
          <a:stretch/>
        </p:blipFill>
        <p:spPr>
          <a:xfrm>
            <a:off x="282575" y="1906586"/>
            <a:ext cx="8575675" cy="3522662"/>
          </a:xfrm>
          <a:prstGeom prst="rect">
            <a:avLst/>
          </a:prstGeom>
          <a:noFill/>
          <a:ln w="63500" cap="flat" cmpd="sng">
            <a:solidFill>
              <a:schemeClr val="lt1"/>
            </a:solidFill>
            <a:prstDash val="solid"/>
            <a:miter/>
            <a:headEnd type="none" w="med" len="med"/>
            <a:tailEnd type="none" w="med" len="med"/>
          </a:ln>
        </p:spPr>
      </p:pic>
      <p:sp>
        <p:nvSpPr>
          <p:cNvPr id="714" name="Shape 714"/>
          <p:cNvSpPr txBox="1"/>
          <p:nvPr/>
        </p:nvSpPr>
        <p:spPr>
          <a:xfrm>
            <a:off x="8305800" y="147636"/>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475</a:t>
            </a:r>
          </a:p>
        </p:txBody>
      </p:sp>
      <p:sp>
        <p:nvSpPr>
          <p:cNvPr id="5" name="TextBox 4"/>
          <p:cNvSpPr txBox="1"/>
          <p:nvPr/>
        </p:nvSpPr>
        <p:spPr>
          <a:xfrm>
            <a:off x="1831510" y="1454202"/>
            <a:ext cx="1107996" cy="461665"/>
          </a:xfrm>
          <a:prstGeom prst="rect">
            <a:avLst/>
          </a:prstGeom>
          <a:noFill/>
        </p:spPr>
        <p:txBody>
          <a:bodyPr wrap="none" rtlCol="0">
            <a:spAutoFit/>
          </a:bodyPr>
          <a:lstStyle/>
          <a:p>
            <a:r>
              <a:rPr lang="zh-CN" altLang="en-US" sz="2400" dirty="0"/>
              <a:t>被掳前</a:t>
            </a:r>
            <a:endParaRPr lang="en-SG" sz="2400" dirty="0"/>
          </a:p>
        </p:txBody>
      </p:sp>
      <p:sp>
        <p:nvSpPr>
          <p:cNvPr id="6" name="TextBox 5"/>
          <p:cNvSpPr txBox="1"/>
          <p:nvPr/>
        </p:nvSpPr>
        <p:spPr>
          <a:xfrm>
            <a:off x="5092870" y="1492588"/>
            <a:ext cx="1415772" cy="461665"/>
          </a:xfrm>
          <a:prstGeom prst="rect">
            <a:avLst/>
          </a:prstGeom>
          <a:noFill/>
        </p:spPr>
        <p:txBody>
          <a:bodyPr wrap="none" rtlCol="0">
            <a:spAutoFit/>
          </a:bodyPr>
          <a:lstStyle/>
          <a:p>
            <a:r>
              <a:rPr lang="zh-CN" altLang="en-US" sz="2400" dirty="0"/>
              <a:t>被掳期间</a:t>
            </a:r>
            <a:endParaRPr lang="en-SG" sz="2400" dirty="0"/>
          </a:p>
        </p:txBody>
      </p:sp>
      <p:sp>
        <p:nvSpPr>
          <p:cNvPr id="7" name="TextBox 6"/>
          <p:cNvSpPr txBox="1"/>
          <p:nvPr/>
        </p:nvSpPr>
        <p:spPr>
          <a:xfrm>
            <a:off x="7246234" y="1492588"/>
            <a:ext cx="1107996" cy="461665"/>
          </a:xfrm>
          <a:prstGeom prst="rect">
            <a:avLst/>
          </a:prstGeom>
          <a:noFill/>
        </p:spPr>
        <p:txBody>
          <a:bodyPr wrap="none" rtlCol="0">
            <a:spAutoFit/>
          </a:bodyPr>
          <a:lstStyle/>
          <a:p>
            <a:r>
              <a:rPr lang="zh-CN" altLang="en-US" sz="2400" dirty="0"/>
              <a:t>被掳后</a:t>
            </a:r>
            <a:endParaRPr lang="en-SG" sz="2400" dirty="0"/>
          </a:p>
        </p:txBody>
      </p:sp>
      <p:sp>
        <p:nvSpPr>
          <p:cNvPr id="8" name="TextBox 7"/>
          <p:cNvSpPr txBox="1"/>
          <p:nvPr/>
        </p:nvSpPr>
        <p:spPr>
          <a:xfrm>
            <a:off x="282575" y="2426037"/>
            <a:ext cx="902811" cy="307777"/>
          </a:xfrm>
          <a:prstGeom prst="rect">
            <a:avLst/>
          </a:prstGeom>
          <a:noFill/>
        </p:spPr>
        <p:txBody>
          <a:bodyPr wrap="none" rtlCol="0">
            <a:spAutoFit/>
          </a:bodyPr>
          <a:lstStyle/>
          <a:p>
            <a:r>
              <a:rPr lang="zh-CN" altLang="en-US" b="1" dirty="0"/>
              <a:t>给以色列</a:t>
            </a:r>
            <a:endParaRPr lang="en-SG" b="1" dirty="0"/>
          </a:p>
        </p:txBody>
      </p:sp>
      <p:sp>
        <p:nvSpPr>
          <p:cNvPr id="9" name="TextBox 8"/>
          <p:cNvSpPr txBox="1"/>
          <p:nvPr/>
        </p:nvSpPr>
        <p:spPr>
          <a:xfrm>
            <a:off x="2464697" y="2426038"/>
            <a:ext cx="723275" cy="307777"/>
          </a:xfrm>
          <a:prstGeom prst="rect">
            <a:avLst/>
          </a:prstGeom>
          <a:noFill/>
        </p:spPr>
        <p:txBody>
          <a:bodyPr wrap="none" rtlCol="0">
            <a:spAutoFit/>
          </a:bodyPr>
          <a:lstStyle/>
          <a:p>
            <a:r>
              <a:rPr lang="zh-CN" altLang="en-US" b="1" dirty="0"/>
              <a:t>给犹大</a:t>
            </a:r>
            <a:endParaRPr lang="en-SG" b="1" dirty="0"/>
          </a:p>
        </p:txBody>
      </p:sp>
      <p:sp>
        <p:nvSpPr>
          <p:cNvPr id="10" name="TextBox 9"/>
          <p:cNvSpPr txBox="1"/>
          <p:nvPr/>
        </p:nvSpPr>
        <p:spPr>
          <a:xfrm>
            <a:off x="4612197" y="2435318"/>
            <a:ext cx="1800493" cy="307777"/>
          </a:xfrm>
          <a:prstGeom prst="rect">
            <a:avLst/>
          </a:prstGeom>
          <a:noFill/>
        </p:spPr>
        <p:txBody>
          <a:bodyPr wrap="none" rtlCol="0">
            <a:spAutoFit/>
          </a:bodyPr>
          <a:lstStyle/>
          <a:p>
            <a:r>
              <a:rPr lang="zh-CN" altLang="en-US" b="1" dirty="0"/>
              <a:t>给在巴比伦的犹太人</a:t>
            </a:r>
            <a:endParaRPr lang="en-SG" b="1" dirty="0"/>
          </a:p>
        </p:txBody>
      </p:sp>
      <p:sp>
        <p:nvSpPr>
          <p:cNvPr id="11" name="TextBox 10"/>
          <p:cNvSpPr txBox="1"/>
          <p:nvPr/>
        </p:nvSpPr>
        <p:spPr>
          <a:xfrm>
            <a:off x="6800973" y="2426039"/>
            <a:ext cx="1553257" cy="307777"/>
          </a:xfrm>
          <a:prstGeom prst="rect">
            <a:avLst/>
          </a:prstGeom>
          <a:noFill/>
        </p:spPr>
        <p:txBody>
          <a:bodyPr wrap="square" rtlCol="0">
            <a:spAutoFit/>
          </a:bodyPr>
          <a:lstStyle/>
          <a:p>
            <a:r>
              <a:rPr lang="zh-CN" altLang="en-US" b="1" dirty="0"/>
              <a:t>给归回的犹太人</a:t>
            </a:r>
            <a:endParaRPr lang="en-SG" b="1" dirty="0"/>
          </a:p>
        </p:txBody>
      </p:sp>
      <p:sp>
        <p:nvSpPr>
          <p:cNvPr id="12" name="TextBox 11"/>
          <p:cNvSpPr txBox="1"/>
          <p:nvPr/>
        </p:nvSpPr>
        <p:spPr>
          <a:xfrm>
            <a:off x="324360" y="3619521"/>
            <a:ext cx="902811" cy="307777"/>
          </a:xfrm>
          <a:prstGeom prst="rect">
            <a:avLst/>
          </a:prstGeom>
          <a:noFill/>
        </p:spPr>
        <p:txBody>
          <a:bodyPr wrap="none" rtlCol="0">
            <a:spAutoFit/>
          </a:bodyPr>
          <a:lstStyle/>
          <a:p>
            <a:r>
              <a:rPr lang="zh-CN" altLang="en-US" b="1" dirty="0"/>
              <a:t>给尼尼微</a:t>
            </a:r>
            <a:endParaRPr lang="en-SG" b="1" dirty="0"/>
          </a:p>
        </p:txBody>
      </p:sp>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8"/>
        <p:cNvGrpSpPr/>
        <p:nvPr/>
      </p:nvGrpSpPr>
      <p:grpSpPr>
        <a:xfrm>
          <a:off x="0" y="0"/>
          <a:ext cx="0" cy="0"/>
          <a:chOff x="0" y="0"/>
          <a:chExt cx="0" cy="0"/>
        </a:xfrm>
      </p:grpSpPr>
      <p:sp>
        <p:nvSpPr>
          <p:cNvPr id="719" name="Shape 719"/>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谁是收信人</a:t>
            </a:r>
            <a:r>
              <a:rPr lang="en-US" sz="3600" b="1" i="0" u="none" strike="noStrike" cap="none" baseline="0">
                <a:solidFill>
                  <a:schemeClr val="dk1"/>
                </a:solidFill>
                <a:latin typeface="Arial"/>
                <a:ea typeface="Arial"/>
                <a:cs typeface="Arial"/>
                <a:sym typeface="Arial"/>
              </a:rPr>
              <a:t>? (2)</a:t>
            </a:r>
          </a:p>
        </p:txBody>
      </p:sp>
      <p:sp>
        <p:nvSpPr>
          <p:cNvPr id="720" name="Shape 720"/>
          <p:cNvSpPr/>
          <p:nvPr/>
        </p:nvSpPr>
        <p:spPr>
          <a:xfrm>
            <a:off x="6172200" y="3500437"/>
            <a:ext cx="2590800" cy="2443161"/>
          </a:xfrm>
          <a:custGeom>
            <a:avLst/>
            <a:gdLst/>
            <a:ahLst/>
            <a:cxnLst/>
            <a:rect l="0" t="0" r="0" b="0"/>
            <a:pathLst>
              <a:path w="120000" h="120000" extrusionOk="0">
                <a:moveTo>
                  <a:pt x="0" y="60000"/>
                </a:moveTo>
                <a:cubicBezTo>
                  <a:pt x="0" y="26861"/>
                  <a:pt x="26861" y="0"/>
                  <a:pt x="60000" y="0"/>
                </a:cubicBezTo>
                <a:cubicBezTo>
                  <a:pt x="93138" y="0"/>
                  <a:pt x="120000" y="26861"/>
                  <a:pt x="120000" y="60000"/>
                </a:cubicBezTo>
                <a:cubicBezTo>
                  <a:pt x="120000" y="93138"/>
                  <a:pt x="93138" y="120000"/>
                  <a:pt x="60000" y="120000"/>
                </a:cubicBezTo>
                <a:cubicBezTo>
                  <a:pt x="26861" y="120000"/>
                  <a:pt x="0" y="93138"/>
                  <a:pt x="0" y="60000"/>
                </a:cubicBezTo>
                <a:close/>
                <a:moveTo>
                  <a:pt x="14000" y="60000"/>
                </a:moveTo>
                <a:cubicBezTo>
                  <a:pt x="14000" y="85405"/>
                  <a:pt x="34594" y="106000"/>
                  <a:pt x="60000" y="106000"/>
                </a:cubicBezTo>
                <a:cubicBezTo>
                  <a:pt x="85405" y="106000"/>
                  <a:pt x="106000" y="85405"/>
                  <a:pt x="106000" y="60000"/>
                </a:cubicBezTo>
                <a:cubicBezTo>
                  <a:pt x="106000" y="34594"/>
                  <a:pt x="85405" y="14000"/>
                  <a:pt x="60000" y="14000"/>
                </a:cubicBezTo>
                <a:cubicBezTo>
                  <a:pt x="34594" y="14000"/>
                  <a:pt x="14000" y="34594"/>
                  <a:pt x="14000" y="60000"/>
                </a:cubicBezTo>
                <a:close/>
              </a:path>
            </a:pathLst>
          </a:custGeom>
          <a:solidFill>
            <a:schemeClr val="accen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000" b="1" dirty="0" err="1"/>
              <a:t>亡国后的</a:t>
            </a:r>
            <a:endParaRPr lang="en-US" sz="2000" b="1" dirty="0"/>
          </a:p>
          <a:p>
            <a:pPr marL="0" marR="0" lvl="0" indent="0" algn="ctr" rtl="0">
              <a:lnSpc>
                <a:spcPct val="100000"/>
              </a:lnSpc>
              <a:spcBef>
                <a:spcPts val="0"/>
              </a:spcBef>
              <a:spcAft>
                <a:spcPts val="0"/>
              </a:spcAft>
              <a:buClr>
                <a:srgbClr val="000000"/>
              </a:buClr>
              <a:buSzPct val="25000"/>
              <a:buFont typeface="Arial"/>
              <a:buNone/>
            </a:pPr>
            <a:r>
              <a:rPr lang="en-US" sz="2000" b="1" dirty="0" err="1"/>
              <a:t>流亡者</a:t>
            </a:r>
            <a:r>
              <a:rPr lang="en-US" sz="2000" b="1" i="0" u="none" strike="noStrike" cap="none" baseline="0" dirty="0">
                <a:solidFill>
                  <a:srgbClr val="000000"/>
                </a:solidFill>
                <a:latin typeface="Arial"/>
                <a:ea typeface="Arial"/>
                <a:cs typeface="Arial"/>
                <a:sym typeface="Arial"/>
              </a:rPr>
              <a:t> </a:t>
            </a:r>
          </a:p>
          <a:p>
            <a:pPr marL="0" marR="0" lvl="0" indent="0" algn="ctr" rtl="0">
              <a:lnSpc>
                <a:spcPct val="100000"/>
              </a:lnSpc>
              <a:spcBef>
                <a:spcPts val="0"/>
              </a:spcBef>
              <a:spcAft>
                <a:spcPts val="0"/>
              </a:spcAft>
              <a:buClr>
                <a:srgbClr val="000000"/>
              </a:buClr>
              <a:buSzPct val="25000"/>
              <a:buFont typeface="Arial"/>
              <a:buNone/>
            </a:pPr>
            <a:r>
              <a:rPr lang="en-US" sz="2000" b="1" dirty="0"/>
              <a:t>耶</a:t>
            </a:r>
            <a:r>
              <a:rPr lang="en-US" sz="2000" b="1" i="0" u="none" strike="noStrike" cap="none" baseline="0" dirty="0">
                <a:solidFill>
                  <a:srgbClr val="000000"/>
                </a:solidFill>
                <a:latin typeface="Arial"/>
                <a:ea typeface="Arial"/>
                <a:cs typeface="Arial"/>
                <a:sym typeface="Arial"/>
              </a:rPr>
              <a:t> 38-44, 52</a:t>
            </a:r>
          </a:p>
        </p:txBody>
      </p:sp>
      <p:sp>
        <p:nvSpPr>
          <p:cNvPr id="721" name="Shape 721"/>
          <p:cNvSpPr/>
          <p:nvPr/>
        </p:nvSpPr>
        <p:spPr>
          <a:xfrm>
            <a:off x="3459162" y="1610628"/>
            <a:ext cx="2362200" cy="2057400"/>
          </a:xfrm>
          <a:custGeom>
            <a:avLst/>
            <a:gdLst/>
            <a:ahLst/>
            <a:cxnLst/>
            <a:rect l="0" t="0" r="0" b="0"/>
            <a:pathLst>
              <a:path w="120000" h="120000" extrusionOk="0">
                <a:moveTo>
                  <a:pt x="0" y="60000"/>
                </a:moveTo>
                <a:cubicBezTo>
                  <a:pt x="0" y="26861"/>
                  <a:pt x="26861" y="0"/>
                  <a:pt x="60000" y="0"/>
                </a:cubicBezTo>
                <a:cubicBezTo>
                  <a:pt x="93138" y="0"/>
                  <a:pt x="120000" y="26861"/>
                  <a:pt x="120000" y="60000"/>
                </a:cubicBezTo>
                <a:cubicBezTo>
                  <a:pt x="120000" y="93138"/>
                  <a:pt x="93138" y="120000"/>
                  <a:pt x="60000" y="120000"/>
                </a:cubicBezTo>
                <a:cubicBezTo>
                  <a:pt x="26861" y="120000"/>
                  <a:pt x="0" y="93138"/>
                  <a:pt x="0" y="60000"/>
                </a:cubicBezTo>
                <a:close/>
                <a:moveTo>
                  <a:pt x="4544" y="60000"/>
                </a:moveTo>
                <a:cubicBezTo>
                  <a:pt x="4544" y="90627"/>
                  <a:pt x="29372" y="115455"/>
                  <a:pt x="60000" y="115455"/>
                </a:cubicBezTo>
                <a:cubicBezTo>
                  <a:pt x="90627" y="115455"/>
                  <a:pt x="115455" y="90627"/>
                  <a:pt x="115455" y="60000"/>
                </a:cubicBezTo>
                <a:cubicBezTo>
                  <a:pt x="115455" y="29372"/>
                  <a:pt x="90627" y="4544"/>
                  <a:pt x="60000" y="4544"/>
                </a:cubicBezTo>
                <a:cubicBezTo>
                  <a:pt x="29372" y="4544"/>
                  <a:pt x="4544" y="29372"/>
                  <a:pt x="4544" y="60000"/>
                </a:cubicBezTo>
                <a:close/>
              </a:path>
            </a:pathLst>
          </a:custGeom>
          <a:solidFill>
            <a:schemeClr val="accen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000" b="1" dirty="0" err="1"/>
              <a:t>在巴比伦的</a:t>
            </a:r>
            <a:endParaRPr lang="en-US" sz="2000" b="1" dirty="0"/>
          </a:p>
          <a:p>
            <a:pPr marL="0" marR="0" lvl="0" indent="0" algn="ctr" rtl="0">
              <a:lnSpc>
                <a:spcPct val="100000"/>
              </a:lnSpc>
              <a:spcBef>
                <a:spcPts val="0"/>
              </a:spcBef>
              <a:spcAft>
                <a:spcPts val="0"/>
              </a:spcAft>
              <a:buClr>
                <a:srgbClr val="000000"/>
              </a:buClr>
              <a:buSzPct val="25000"/>
              <a:buFont typeface="Arial"/>
              <a:buNone/>
            </a:pPr>
            <a:r>
              <a:rPr lang="en-US" sz="2000" b="1" dirty="0" err="1"/>
              <a:t>流亡者在亡国前</a:t>
            </a:r>
            <a:r>
              <a:rPr lang="en-US" sz="2000" b="1" i="0" u="none" strike="noStrike" cap="none" baseline="0" dirty="0">
                <a:solidFill>
                  <a:srgbClr val="000000"/>
                </a:solidFill>
                <a:latin typeface="Arial"/>
                <a:ea typeface="Arial"/>
                <a:cs typeface="Arial"/>
                <a:sym typeface="Arial"/>
              </a:rPr>
              <a:t>:</a:t>
            </a:r>
          </a:p>
          <a:p>
            <a:pPr marL="0" marR="0" lvl="0" indent="0" algn="ctr" rtl="0">
              <a:lnSpc>
                <a:spcPct val="100000"/>
              </a:lnSpc>
              <a:spcBef>
                <a:spcPts val="0"/>
              </a:spcBef>
              <a:spcAft>
                <a:spcPts val="0"/>
              </a:spcAft>
              <a:buClr>
                <a:srgbClr val="000000"/>
              </a:buClr>
              <a:buSzPct val="25000"/>
              <a:buFont typeface="Arial"/>
              <a:buNone/>
            </a:pPr>
            <a:r>
              <a:rPr lang="en-US" sz="2000" b="1" dirty="0"/>
              <a:t>鼓 励</a:t>
            </a:r>
          </a:p>
          <a:p>
            <a:pPr marL="0" marR="0" lvl="0" indent="0" algn="ctr" rtl="0">
              <a:lnSpc>
                <a:spcPct val="100000"/>
              </a:lnSpc>
              <a:spcBef>
                <a:spcPts val="0"/>
              </a:spcBef>
              <a:spcAft>
                <a:spcPts val="0"/>
              </a:spcAft>
              <a:buClr>
                <a:srgbClr val="000000"/>
              </a:buClr>
              <a:buSzPct val="25000"/>
              <a:buFont typeface="Arial"/>
              <a:buNone/>
            </a:pPr>
            <a:r>
              <a:rPr lang="en-US" sz="2000" b="1" dirty="0"/>
              <a:t>耶</a:t>
            </a:r>
            <a:r>
              <a:rPr lang="en-US" sz="2000" b="1" i="0" u="none" strike="noStrike" cap="none" baseline="0" dirty="0">
                <a:solidFill>
                  <a:srgbClr val="000000"/>
                </a:solidFill>
                <a:latin typeface="Arial"/>
                <a:ea typeface="Arial"/>
                <a:cs typeface="Arial"/>
                <a:sym typeface="Arial"/>
              </a:rPr>
              <a:t> 29</a:t>
            </a:r>
          </a:p>
        </p:txBody>
      </p:sp>
      <p:sp>
        <p:nvSpPr>
          <p:cNvPr id="722" name="Shape 722"/>
          <p:cNvSpPr/>
          <p:nvPr/>
        </p:nvSpPr>
        <p:spPr>
          <a:xfrm>
            <a:off x="548640" y="3500437"/>
            <a:ext cx="2575560" cy="2366962"/>
          </a:xfrm>
          <a:custGeom>
            <a:avLst/>
            <a:gdLst/>
            <a:ahLst/>
            <a:cxnLst/>
            <a:rect l="0" t="0" r="0" b="0"/>
            <a:pathLst>
              <a:path w="120000" h="120000" extrusionOk="0">
                <a:moveTo>
                  <a:pt x="0" y="60000"/>
                </a:moveTo>
                <a:cubicBezTo>
                  <a:pt x="0" y="26861"/>
                  <a:pt x="26861" y="0"/>
                  <a:pt x="60000" y="0"/>
                </a:cubicBezTo>
                <a:cubicBezTo>
                  <a:pt x="93138" y="0"/>
                  <a:pt x="120000" y="26861"/>
                  <a:pt x="120000" y="60000"/>
                </a:cubicBezTo>
                <a:cubicBezTo>
                  <a:pt x="120000" y="93138"/>
                  <a:pt x="93138" y="120000"/>
                  <a:pt x="60000" y="120000"/>
                </a:cubicBezTo>
                <a:cubicBezTo>
                  <a:pt x="26861" y="120000"/>
                  <a:pt x="0" y="93138"/>
                  <a:pt x="0" y="60000"/>
                </a:cubicBezTo>
                <a:close/>
                <a:moveTo>
                  <a:pt x="22200" y="60000"/>
                </a:moveTo>
                <a:cubicBezTo>
                  <a:pt x="22200" y="80877"/>
                  <a:pt x="39122" y="97800"/>
                  <a:pt x="60000" y="97800"/>
                </a:cubicBezTo>
                <a:cubicBezTo>
                  <a:pt x="80877" y="97800"/>
                  <a:pt x="97800" y="80877"/>
                  <a:pt x="97800" y="60000"/>
                </a:cubicBezTo>
                <a:cubicBezTo>
                  <a:pt x="97800" y="39122"/>
                  <a:pt x="80877" y="22200"/>
                  <a:pt x="60000" y="22200"/>
                </a:cubicBezTo>
                <a:cubicBezTo>
                  <a:pt x="39122" y="22200"/>
                  <a:pt x="22200" y="39122"/>
                  <a:pt x="22200" y="60000"/>
                </a:cubicBezTo>
                <a:close/>
              </a:path>
            </a:pathLst>
          </a:custGeom>
          <a:solidFill>
            <a:schemeClr val="accen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000" b="1" dirty="0"/>
              <a:t>              </a:t>
            </a:r>
            <a:r>
              <a:rPr lang="en-US" sz="2000" b="1" dirty="0" err="1"/>
              <a:t>亡国前的犹大</a:t>
            </a:r>
            <a:r>
              <a:rPr lang="en-US" sz="2000" b="1" i="0" u="none" strike="noStrike" cap="none" baseline="0" dirty="0">
                <a:solidFill>
                  <a:srgbClr val="000000"/>
                </a:solidFill>
                <a:latin typeface="Arial"/>
                <a:ea typeface="Arial"/>
                <a:cs typeface="Arial"/>
                <a:sym typeface="Arial"/>
              </a:rPr>
              <a:t>:</a:t>
            </a:r>
          </a:p>
          <a:p>
            <a:pPr marL="0" marR="0" lvl="0" indent="0" algn="ctr" rtl="0">
              <a:lnSpc>
                <a:spcPct val="100000"/>
              </a:lnSpc>
              <a:spcBef>
                <a:spcPts val="0"/>
              </a:spcBef>
              <a:spcAft>
                <a:spcPts val="0"/>
              </a:spcAft>
              <a:buClr>
                <a:srgbClr val="000000"/>
              </a:buClr>
              <a:buSzPct val="25000"/>
              <a:buFont typeface="Arial"/>
              <a:buNone/>
            </a:pPr>
            <a:r>
              <a:rPr lang="en-US" sz="2000" b="1" dirty="0"/>
              <a:t>警 告</a:t>
            </a:r>
          </a:p>
        </p:txBody>
      </p:sp>
      <p:sp>
        <p:nvSpPr>
          <p:cNvPr id="723" name="Shape 723"/>
          <p:cNvSpPr/>
          <p:nvPr/>
        </p:nvSpPr>
        <p:spPr>
          <a:xfrm>
            <a:off x="3143250" y="3825875"/>
            <a:ext cx="2994024" cy="1603375"/>
          </a:xfrm>
          <a:custGeom>
            <a:avLst/>
            <a:gdLst/>
            <a:ahLst/>
            <a:cxnLst/>
            <a:rect l="0" t="0" r="0" b="0"/>
            <a:pathLst>
              <a:path w="120000" h="120000" extrusionOk="0">
                <a:moveTo>
                  <a:pt x="60000" y="0"/>
                </a:moveTo>
                <a:lnTo>
                  <a:pt x="45988" y="34244"/>
                </a:lnTo>
                <a:lnTo>
                  <a:pt x="54688" y="34244"/>
                </a:lnTo>
                <a:lnTo>
                  <a:pt x="54688" y="88672"/>
                </a:lnTo>
                <a:lnTo>
                  <a:pt x="21122" y="88672"/>
                </a:lnTo>
                <a:lnTo>
                  <a:pt x="21122" y="74566"/>
                </a:lnTo>
                <a:lnTo>
                  <a:pt x="0" y="97283"/>
                </a:lnTo>
                <a:lnTo>
                  <a:pt x="21122" y="120000"/>
                </a:lnTo>
                <a:lnTo>
                  <a:pt x="21122" y="105894"/>
                </a:lnTo>
                <a:lnTo>
                  <a:pt x="98877" y="105894"/>
                </a:lnTo>
                <a:lnTo>
                  <a:pt x="98877" y="120000"/>
                </a:lnTo>
                <a:lnTo>
                  <a:pt x="120000" y="97283"/>
                </a:lnTo>
                <a:lnTo>
                  <a:pt x="98877" y="74566"/>
                </a:lnTo>
                <a:lnTo>
                  <a:pt x="98877" y="88672"/>
                </a:lnTo>
                <a:lnTo>
                  <a:pt x="65311" y="88672"/>
                </a:lnTo>
                <a:lnTo>
                  <a:pt x="65311" y="34244"/>
                </a:lnTo>
                <a:lnTo>
                  <a:pt x="74011" y="34244"/>
                </a:lnTo>
                <a:lnTo>
                  <a:pt x="60000" y="0"/>
                </a:lnTo>
                <a:close/>
              </a:path>
            </a:pathLst>
          </a:custGeom>
          <a:solidFill>
            <a:srgbClr val="800000"/>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724" name="Shape 724"/>
          <p:cNvSpPr txBox="1"/>
          <p:nvPr/>
        </p:nvSpPr>
        <p:spPr>
          <a:xfrm>
            <a:off x="8305800" y="147636"/>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475</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8"/>
        <p:cNvGrpSpPr/>
        <p:nvPr/>
      </p:nvGrpSpPr>
      <p:grpSpPr>
        <a:xfrm>
          <a:off x="0" y="0"/>
          <a:ext cx="0" cy="0"/>
          <a:chOff x="0" y="0"/>
          <a:chExt cx="0" cy="0"/>
        </a:xfrm>
      </p:grpSpPr>
      <p:sp>
        <p:nvSpPr>
          <p:cNvPr id="729" name="Shape 729"/>
          <p:cNvSpPr txBox="1">
            <a:spLocks noGrp="1"/>
          </p:cNvSpPr>
          <p:nvPr>
            <p:ph type="title"/>
          </p:nvPr>
        </p:nvSpPr>
        <p:spPr>
          <a:xfrm>
            <a:off x="179386" y="152400"/>
            <a:ext cx="8126411" cy="606425"/>
          </a:xfrm>
          <a:prstGeom prst="rect">
            <a:avLst/>
          </a:prstGeom>
          <a:solidFill>
            <a:schemeClr val="dk1"/>
          </a:solid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3200" b="1">
                <a:solidFill>
                  <a:srgbClr val="FFFFFF"/>
                </a:solidFill>
                <a:latin typeface="Arial"/>
                <a:ea typeface="Arial"/>
                <a:cs typeface="Arial"/>
                <a:sym typeface="Arial"/>
              </a:rPr>
              <a:t>针对哪些国家预言</a:t>
            </a:r>
            <a:r>
              <a:rPr lang="en-US" sz="3200" b="1" i="0" u="none" strike="noStrike" cap="none" baseline="0">
                <a:solidFill>
                  <a:srgbClr val="FFFFFF"/>
                </a:solidFill>
                <a:latin typeface="Arial"/>
                <a:ea typeface="Arial"/>
                <a:cs typeface="Arial"/>
                <a:sym typeface="Arial"/>
              </a:rPr>
              <a:t> (</a:t>
            </a:r>
            <a:r>
              <a:rPr lang="en-US" sz="3200" b="1">
                <a:solidFill>
                  <a:srgbClr val="FFFFFF"/>
                </a:solidFill>
                <a:latin typeface="Arial"/>
                <a:ea typeface="Arial"/>
                <a:cs typeface="Arial"/>
                <a:sym typeface="Arial"/>
              </a:rPr>
              <a:t>耶</a:t>
            </a:r>
            <a:r>
              <a:rPr lang="en-US" sz="3200" b="1" i="0" u="none" strike="noStrike" cap="none" baseline="0">
                <a:solidFill>
                  <a:srgbClr val="FFFFFF"/>
                </a:solidFill>
                <a:latin typeface="Arial"/>
                <a:ea typeface="Arial"/>
                <a:cs typeface="Arial"/>
                <a:sym typeface="Arial"/>
              </a:rPr>
              <a:t>46–51)</a:t>
            </a:r>
          </a:p>
        </p:txBody>
      </p:sp>
      <p:sp>
        <p:nvSpPr>
          <p:cNvPr id="730" name="Shape 730"/>
          <p:cNvSpPr txBox="1"/>
          <p:nvPr/>
        </p:nvSpPr>
        <p:spPr>
          <a:xfrm>
            <a:off x="285750" y="838200"/>
            <a:ext cx="6807199" cy="5632450"/>
          </a:xfrm>
          <a:prstGeom prst="rect">
            <a:avLst/>
          </a:prstGeom>
          <a:noFill/>
          <a:ln>
            <a:noFill/>
          </a:ln>
        </p:spPr>
        <p:txBody>
          <a:bodyPr lIns="91425" tIns="45700" rIns="91425" bIns="45700" anchor="t" anchorCtr="0">
            <a:noAutofit/>
          </a:bodyPr>
          <a:lstStyle/>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a:solidFill>
                  <a:srgbClr val="C00000"/>
                </a:solidFill>
                <a:latin typeface="Arial"/>
                <a:ea typeface="Arial"/>
                <a:cs typeface="Arial"/>
                <a:sym typeface="Arial"/>
              </a:rPr>
              <a:t>1. </a:t>
            </a:r>
            <a:r>
              <a:rPr lang="en-US" sz="1800" b="1">
                <a:solidFill>
                  <a:srgbClr val="C00000"/>
                </a:solidFill>
              </a:rPr>
              <a:t>埃及</a:t>
            </a:r>
            <a:r>
              <a:rPr lang="en-US" sz="1800" b="1" i="0" u="none" strike="noStrike" cap="none" baseline="0">
                <a:solidFill>
                  <a:srgbClr val="C00000"/>
                </a:solidFill>
                <a:latin typeface="Arial"/>
                <a:ea typeface="Arial"/>
                <a:cs typeface="Arial"/>
                <a:sym typeface="Arial"/>
              </a:rPr>
              <a:t> (46:1-27) </a:t>
            </a:r>
            <a:r>
              <a:rPr lang="en-US" sz="1800" b="1" i="0" u="none" strike="noStrike" cap="none" baseline="0">
                <a:solidFill>
                  <a:srgbClr val="000000"/>
                </a:solidFill>
                <a:latin typeface="Arial"/>
                <a:ea typeface="Arial"/>
                <a:cs typeface="Arial"/>
                <a:sym typeface="Arial"/>
              </a:rPr>
              <a:t>- </a:t>
            </a:r>
            <a:r>
              <a:rPr lang="en-US" sz="1800" b="1"/>
              <a:t>被巴比伦打败</a:t>
            </a:r>
          </a:p>
          <a:p>
            <a:pPr marL="609600" marR="0" lvl="0" indent="-495300" algn="l" rtl="0">
              <a:lnSpc>
                <a:spcPct val="100000"/>
              </a:lnSpc>
              <a:spcBef>
                <a:spcPts val="0"/>
              </a:spcBef>
              <a:spcAft>
                <a:spcPts val="0"/>
              </a:spcAft>
              <a:buClr>
                <a:schemeClr val="dk1"/>
              </a:buClr>
              <a:buFont typeface="Arial"/>
              <a:buNone/>
            </a:pPr>
            <a:endParaRPr sz="1800" b="1" i="0" u="none" strike="noStrike" cap="none" baseline="0">
              <a:solidFill>
                <a:srgbClr val="C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a:solidFill>
                  <a:srgbClr val="C00000"/>
                </a:solidFill>
                <a:latin typeface="Arial"/>
                <a:ea typeface="Arial"/>
                <a:cs typeface="Arial"/>
                <a:sym typeface="Arial"/>
              </a:rPr>
              <a:t>2. </a:t>
            </a:r>
            <a:r>
              <a:rPr lang="en-US" sz="1800" b="1">
                <a:solidFill>
                  <a:srgbClr val="C00000"/>
                </a:solidFill>
              </a:rPr>
              <a:t>非利士</a:t>
            </a:r>
            <a:r>
              <a:rPr lang="en-US" sz="1800" b="1" i="0" u="none" strike="noStrike" cap="none" baseline="0">
                <a:solidFill>
                  <a:srgbClr val="C00000"/>
                </a:solidFill>
                <a:latin typeface="Arial"/>
                <a:ea typeface="Arial"/>
                <a:cs typeface="Arial"/>
                <a:sym typeface="Arial"/>
              </a:rPr>
              <a:t> (47:1-6)  </a:t>
            </a:r>
            <a:r>
              <a:rPr lang="en-US" sz="1800" b="1" i="0" u="none" strike="noStrike" cap="none" baseline="0">
                <a:solidFill>
                  <a:srgbClr val="000000"/>
                </a:solidFill>
                <a:latin typeface="Arial"/>
                <a:ea typeface="Arial"/>
                <a:cs typeface="Arial"/>
                <a:sym typeface="Arial"/>
              </a:rPr>
              <a:t>- </a:t>
            </a:r>
            <a:r>
              <a:rPr lang="en-US" sz="1800" b="1"/>
              <a:t>被埃及泛滥</a:t>
            </a:r>
          </a:p>
          <a:p>
            <a:pPr marL="609600" marR="0" lvl="0" indent="-495300" algn="l" rtl="0">
              <a:lnSpc>
                <a:spcPct val="100000"/>
              </a:lnSpc>
              <a:spcBef>
                <a:spcPts val="0"/>
              </a:spcBef>
              <a:spcAft>
                <a:spcPts val="0"/>
              </a:spcAft>
              <a:buClr>
                <a:schemeClr val="dk1"/>
              </a:buClr>
              <a:buFont typeface="Arial"/>
              <a:buNone/>
            </a:pPr>
            <a:endParaRPr sz="1800" b="1" i="0" u="none" strike="noStrike" cap="none" baseline="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a:solidFill>
                  <a:srgbClr val="C00000"/>
                </a:solidFill>
                <a:latin typeface="Arial"/>
                <a:ea typeface="Arial"/>
                <a:cs typeface="Arial"/>
                <a:sym typeface="Arial"/>
              </a:rPr>
              <a:t>3. </a:t>
            </a:r>
            <a:r>
              <a:rPr lang="en-US" sz="1800" b="1">
                <a:solidFill>
                  <a:srgbClr val="C00000"/>
                </a:solidFill>
              </a:rPr>
              <a:t>摩押</a:t>
            </a:r>
            <a:r>
              <a:rPr lang="en-US" sz="1800" b="1" i="0" u="none" strike="noStrike" cap="none" baseline="0">
                <a:solidFill>
                  <a:srgbClr val="C00000"/>
                </a:solidFill>
                <a:latin typeface="Arial"/>
                <a:ea typeface="Arial"/>
                <a:cs typeface="Arial"/>
                <a:sym typeface="Arial"/>
              </a:rPr>
              <a:t> (48:1-47) </a:t>
            </a:r>
            <a:r>
              <a:rPr lang="en-US" sz="1800" b="1" i="0" u="none" strike="noStrike" cap="none" baseline="0">
                <a:solidFill>
                  <a:srgbClr val="000000"/>
                </a:solidFill>
                <a:latin typeface="Arial"/>
                <a:ea typeface="Arial"/>
                <a:cs typeface="Arial"/>
                <a:sym typeface="Arial"/>
              </a:rPr>
              <a:t>- </a:t>
            </a:r>
            <a:r>
              <a:rPr lang="en-US" sz="1800" b="1"/>
              <a:t>被巴比伦攻打</a:t>
            </a:r>
          </a:p>
          <a:p>
            <a:pPr marL="609600" marR="0" lvl="0" indent="-495300" algn="l" rtl="0">
              <a:lnSpc>
                <a:spcPct val="100000"/>
              </a:lnSpc>
              <a:spcBef>
                <a:spcPts val="0"/>
              </a:spcBef>
              <a:spcAft>
                <a:spcPts val="0"/>
              </a:spcAft>
              <a:buClr>
                <a:schemeClr val="dk1"/>
              </a:buClr>
              <a:buFont typeface="Arial"/>
              <a:buNone/>
            </a:pPr>
            <a:endParaRPr sz="1800" b="1" i="0" u="none" strike="noStrike" cap="none" baseline="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a:solidFill>
                  <a:srgbClr val="C00000"/>
                </a:solidFill>
                <a:latin typeface="Arial"/>
                <a:ea typeface="Arial"/>
                <a:cs typeface="Arial"/>
                <a:sym typeface="Arial"/>
              </a:rPr>
              <a:t>4. </a:t>
            </a:r>
            <a:r>
              <a:rPr lang="en-US" sz="1800" b="1">
                <a:solidFill>
                  <a:srgbClr val="C00000"/>
                </a:solidFill>
              </a:rPr>
              <a:t>亚扪</a:t>
            </a:r>
            <a:r>
              <a:rPr lang="en-US" sz="1800" b="1" i="0" u="none" strike="noStrike" cap="none" baseline="0">
                <a:solidFill>
                  <a:srgbClr val="C00000"/>
                </a:solidFill>
                <a:latin typeface="Arial"/>
                <a:ea typeface="Arial"/>
                <a:cs typeface="Arial"/>
                <a:sym typeface="Arial"/>
              </a:rPr>
              <a:t> (49:1-6) </a:t>
            </a:r>
            <a:r>
              <a:rPr lang="en-US" sz="1800" b="1" i="0" u="none" strike="noStrike" cap="none" baseline="0">
                <a:solidFill>
                  <a:srgbClr val="000000"/>
                </a:solidFill>
                <a:latin typeface="Arial"/>
                <a:ea typeface="Arial"/>
                <a:cs typeface="Arial"/>
                <a:sym typeface="Arial"/>
              </a:rPr>
              <a:t>- </a:t>
            </a:r>
            <a:r>
              <a:rPr lang="en-US" sz="1800" b="1"/>
              <a:t>被摧毁然后在千禧年再被建立</a:t>
            </a:r>
            <a:r>
              <a:rPr lang="en-US" sz="1800" b="1" i="0" u="none" strike="noStrike" cap="none" baseline="0">
                <a:solidFill>
                  <a:srgbClr val="000000"/>
                </a:solidFill>
                <a:latin typeface="Arial"/>
                <a:ea typeface="Arial"/>
                <a:cs typeface="Arial"/>
                <a:sym typeface="Arial"/>
              </a:rPr>
              <a:t> </a:t>
            </a:r>
          </a:p>
          <a:p>
            <a:pPr marL="609600" marR="0" lvl="0" indent="-495300" algn="l" rtl="0">
              <a:lnSpc>
                <a:spcPct val="100000"/>
              </a:lnSpc>
              <a:spcBef>
                <a:spcPts val="0"/>
              </a:spcBef>
              <a:spcAft>
                <a:spcPts val="0"/>
              </a:spcAft>
              <a:buClr>
                <a:schemeClr val="dk1"/>
              </a:buClr>
              <a:buFont typeface="Arial"/>
              <a:buNone/>
            </a:pPr>
            <a:endParaRPr sz="1800" b="1" i="0" u="none" strike="noStrike" cap="none" baseline="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a:solidFill>
                  <a:srgbClr val="C00000"/>
                </a:solidFill>
                <a:latin typeface="Arial"/>
                <a:ea typeface="Arial"/>
                <a:cs typeface="Arial"/>
                <a:sym typeface="Arial"/>
              </a:rPr>
              <a:t>5. </a:t>
            </a:r>
            <a:r>
              <a:rPr lang="en-US" sz="1800" b="1">
                <a:solidFill>
                  <a:srgbClr val="C00000"/>
                </a:solidFill>
              </a:rPr>
              <a:t>以东</a:t>
            </a:r>
            <a:r>
              <a:rPr lang="en-US" sz="1800" b="1" i="0" u="none" strike="noStrike" cap="none" baseline="0">
                <a:solidFill>
                  <a:srgbClr val="C00000"/>
                </a:solidFill>
                <a:latin typeface="Arial"/>
                <a:ea typeface="Arial"/>
                <a:cs typeface="Arial"/>
                <a:sym typeface="Arial"/>
              </a:rPr>
              <a:t>  (49:7-22) </a:t>
            </a:r>
            <a:r>
              <a:rPr lang="en-US" sz="1800" b="1" i="0" u="none" strike="noStrike" cap="none" baseline="0">
                <a:solidFill>
                  <a:srgbClr val="000000"/>
                </a:solidFill>
                <a:latin typeface="Arial"/>
                <a:ea typeface="Arial"/>
                <a:cs typeface="Arial"/>
                <a:sym typeface="Arial"/>
              </a:rPr>
              <a:t>- </a:t>
            </a:r>
            <a:r>
              <a:rPr lang="en-US" sz="1800" b="1"/>
              <a:t>成为所多玛和蛾摩拉</a:t>
            </a:r>
          </a:p>
          <a:p>
            <a:pPr marL="609600" marR="0" lvl="0" indent="-495300" algn="l" rtl="0">
              <a:lnSpc>
                <a:spcPct val="100000"/>
              </a:lnSpc>
              <a:spcBef>
                <a:spcPts val="0"/>
              </a:spcBef>
              <a:spcAft>
                <a:spcPts val="0"/>
              </a:spcAft>
              <a:buClr>
                <a:schemeClr val="dk1"/>
              </a:buClr>
              <a:buFont typeface="Arial"/>
              <a:buNone/>
            </a:pPr>
            <a:endParaRPr sz="1800" b="1" i="0" u="none" strike="noStrike" cap="none" baseline="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a:solidFill>
                  <a:srgbClr val="C00000"/>
                </a:solidFill>
                <a:latin typeface="Arial"/>
                <a:ea typeface="Arial"/>
                <a:cs typeface="Arial"/>
                <a:sym typeface="Arial"/>
              </a:rPr>
              <a:t>6. </a:t>
            </a:r>
            <a:r>
              <a:rPr lang="en-US" sz="1800" b="1">
                <a:solidFill>
                  <a:srgbClr val="C00000"/>
                </a:solidFill>
              </a:rPr>
              <a:t>大马士革</a:t>
            </a:r>
            <a:r>
              <a:rPr lang="en-US" sz="1800" b="1" i="0" u="none" strike="noStrike" cap="none" baseline="0">
                <a:solidFill>
                  <a:srgbClr val="C00000"/>
                </a:solidFill>
                <a:latin typeface="Arial"/>
                <a:ea typeface="Arial"/>
                <a:cs typeface="Arial"/>
                <a:sym typeface="Arial"/>
              </a:rPr>
              <a:t> (49:23-27) </a:t>
            </a:r>
            <a:r>
              <a:rPr lang="en-US" sz="1800" b="1" i="0" u="none" strike="noStrike" cap="none" baseline="0">
                <a:solidFill>
                  <a:srgbClr val="000000"/>
                </a:solidFill>
                <a:latin typeface="Arial"/>
                <a:ea typeface="Arial"/>
                <a:cs typeface="Arial"/>
                <a:sym typeface="Arial"/>
              </a:rPr>
              <a:t>- </a:t>
            </a:r>
            <a:r>
              <a:rPr lang="en-US" sz="1800" b="1"/>
              <a:t>在一天之内遭摧毁</a:t>
            </a:r>
          </a:p>
          <a:p>
            <a:pPr marL="609600" marR="0" lvl="0" indent="-495300" algn="l" rtl="0">
              <a:lnSpc>
                <a:spcPct val="100000"/>
              </a:lnSpc>
              <a:spcBef>
                <a:spcPts val="0"/>
              </a:spcBef>
              <a:spcAft>
                <a:spcPts val="0"/>
              </a:spcAft>
              <a:buClr>
                <a:schemeClr val="dk1"/>
              </a:buClr>
              <a:buFont typeface="Arial"/>
              <a:buNone/>
            </a:pPr>
            <a:endParaRPr sz="1800" b="1" i="0" u="none" strike="noStrike" cap="none" baseline="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a:solidFill>
                  <a:srgbClr val="C00000"/>
                </a:solidFill>
                <a:latin typeface="Arial"/>
                <a:ea typeface="Arial"/>
                <a:cs typeface="Arial"/>
                <a:sym typeface="Arial"/>
              </a:rPr>
              <a:t>7. </a:t>
            </a:r>
            <a:r>
              <a:rPr lang="en-US" sz="1800" b="1">
                <a:solidFill>
                  <a:srgbClr val="C00000"/>
                </a:solidFill>
              </a:rPr>
              <a:t>基达 和</a:t>
            </a:r>
            <a:r>
              <a:rPr lang="en-US" sz="1800" b="1" i="0" u="none" strike="noStrike" cap="none" baseline="0">
                <a:solidFill>
                  <a:srgbClr val="C00000"/>
                </a:solidFill>
                <a:latin typeface="Arial"/>
                <a:ea typeface="Arial"/>
                <a:cs typeface="Arial"/>
                <a:sym typeface="Arial"/>
              </a:rPr>
              <a:t> </a:t>
            </a:r>
            <a:r>
              <a:rPr lang="en-US" sz="1800" b="1">
                <a:solidFill>
                  <a:srgbClr val="C00000"/>
                </a:solidFill>
              </a:rPr>
              <a:t>夏琐</a:t>
            </a:r>
            <a:r>
              <a:rPr lang="en-US" sz="1800" b="1" i="0" u="none" strike="noStrike" cap="none" baseline="0">
                <a:solidFill>
                  <a:srgbClr val="C00000"/>
                </a:solidFill>
                <a:latin typeface="Arial"/>
                <a:ea typeface="Arial"/>
                <a:cs typeface="Arial"/>
                <a:sym typeface="Arial"/>
              </a:rPr>
              <a:t> (49:28-35) </a:t>
            </a:r>
            <a:r>
              <a:rPr lang="en-US" sz="1800" b="1" i="0" u="none" strike="noStrike" cap="none" baseline="0">
                <a:solidFill>
                  <a:srgbClr val="000000"/>
                </a:solidFill>
                <a:latin typeface="Arial"/>
                <a:ea typeface="Arial"/>
                <a:cs typeface="Arial"/>
                <a:sym typeface="Arial"/>
              </a:rPr>
              <a:t>- </a:t>
            </a:r>
            <a:r>
              <a:rPr lang="en-US" sz="1800" b="1"/>
              <a:t>被尼布甲尼撒摧毁</a:t>
            </a:r>
          </a:p>
          <a:p>
            <a:pPr marL="609600" marR="0" lvl="0" indent="-495300" algn="l" rtl="0">
              <a:lnSpc>
                <a:spcPct val="100000"/>
              </a:lnSpc>
              <a:spcBef>
                <a:spcPts val="0"/>
              </a:spcBef>
              <a:spcAft>
                <a:spcPts val="0"/>
              </a:spcAft>
              <a:buClr>
                <a:schemeClr val="dk1"/>
              </a:buClr>
              <a:buFont typeface="Arial"/>
              <a:buNone/>
            </a:pPr>
            <a:endParaRPr sz="1800" b="1" i="0" u="none" strike="noStrike" cap="none" baseline="0">
              <a:solidFill>
                <a:srgbClr val="D16349"/>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a:solidFill>
                  <a:srgbClr val="C00000"/>
                </a:solidFill>
                <a:latin typeface="Arial"/>
                <a:ea typeface="Arial"/>
                <a:cs typeface="Arial"/>
                <a:sym typeface="Arial"/>
              </a:rPr>
              <a:t>8. </a:t>
            </a:r>
            <a:r>
              <a:rPr lang="en-US" sz="1800" b="1">
                <a:solidFill>
                  <a:srgbClr val="C00000"/>
                </a:solidFill>
              </a:rPr>
              <a:t>以拦</a:t>
            </a:r>
            <a:r>
              <a:rPr lang="en-US" sz="1800" b="1" i="0" u="none" strike="noStrike" cap="none" baseline="0">
                <a:solidFill>
                  <a:srgbClr val="C00000"/>
                </a:solidFill>
                <a:latin typeface="Arial"/>
                <a:ea typeface="Arial"/>
                <a:cs typeface="Arial"/>
                <a:sym typeface="Arial"/>
              </a:rPr>
              <a:t> (49:34-39) </a:t>
            </a:r>
            <a:r>
              <a:rPr lang="en-US" sz="1800" b="1" i="0" u="none" strike="noStrike" cap="none" baseline="0">
                <a:solidFill>
                  <a:srgbClr val="000000"/>
                </a:solidFill>
                <a:latin typeface="Arial"/>
                <a:ea typeface="Arial"/>
                <a:cs typeface="Arial"/>
                <a:sym typeface="Arial"/>
              </a:rPr>
              <a:t>- </a:t>
            </a:r>
            <a:r>
              <a:rPr lang="en-US" sz="1800" b="1"/>
              <a:t>被尼布甲尼撒泛滥和在千禧年被重建</a:t>
            </a:r>
          </a:p>
          <a:p>
            <a:pPr marL="609600" marR="0" lvl="0" indent="-495300" algn="l" rtl="0">
              <a:lnSpc>
                <a:spcPct val="100000"/>
              </a:lnSpc>
              <a:spcBef>
                <a:spcPts val="0"/>
              </a:spcBef>
              <a:spcAft>
                <a:spcPts val="0"/>
              </a:spcAft>
              <a:buClr>
                <a:schemeClr val="dk1"/>
              </a:buClr>
              <a:buFont typeface="Arial"/>
              <a:buNone/>
            </a:pPr>
            <a:endParaRPr sz="1800" b="1" i="0" u="none" strike="noStrike" cap="none" baseline="0">
              <a:solidFill>
                <a:srgbClr val="000000"/>
              </a:solidFill>
              <a:latin typeface="Arial"/>
              <a:ea typeface="Arial"/>
              <a:cs typeface="Arial"/>
              <a:sym typeface="Arial"/>
            </a:endParaRPr>
          </a:p>
          <a:p>
            <a:pPr marL="609600" marR="0" lvl="0" indent="-609600" algn="l" rtl="0">
              <a:lnSpc>
                <a:spcPct val="100000"/>
              </a:lnSpc>
              <a:spcBef>
                <a:spcPts val="0"/>
              </a:spcBef>
              <a:spcAft>
                <a:spcPts val="0"/>
              </a:spcAft>
              <a:buClr>
                <a:srgbClr val="C00000"/>
              </a:buClr>
              <a:buSzPct val="25000"/>
              <a:buFont typeface="Arial"/>
              <a:buNone/>
            </a:pPr>
            <a:r>
              <a:rPr lang="en-US" sz="1800" b="1" i="0" u="none" strike="noStrike" cap="none" baseline="0">
                <a:solidFill>
                  <a:srgbClr val="C00000"/>
                </a:solidFill>
                <a:latin typeface="Arial"/>
                <a:ea typeface="Arial"/>
                <a:cs typeface="Arial"/>
                <a:sym typeface="Arial"/>
              </a:rPr>
              <a:t>9. </a:t>
            </a:r>
            <a:r>
              <a:rPr lang="en-US" sz="1800" b="1">
                <a:solidFill>
                  <a:srgbClr val="C00000"/>
                </a:solidFill>
              </a:rPr>
              <a:t>巴比伦</a:t>
            </a:r>
            <a:r>
              <a:rPr lang="en-US" sz="1800" b="1" i="0" u="none" strike="noStrike" cap="none" baseline="0">
                <a:solidFill>
                  <a:srgbClr val="C00000"/>
                </a:solidFill>
                <a:latin typeface="Arial"/>
                <a:ea typeface="Arial"/>
                <a:cs typeface="Arial"/>
                <a:sym typeface="Arial"/>
              </a:rPr>
              <a:t> (50:1-51:64) </a:t>
            </a:r>
            <a:r>
              <a:rPr lang="en-US" sz="1800" b="1" i="0" u="none" strike="noStrike" cap="none" baseline="0">
                <a:solidFill>
                  <a:srgbClr val="000000"/>
                </a:solidFill>
                <a:latin typeface="Arial"/>
                <a:ea typeface="Arial"/>
                <a:cs typeface="Arial"/>
                <a:sym typeface="Arial"/>
              </a:rPr>
              <a:t>- </a:t>
            </a:r>
            <a:r>
              <a:rPr lang="en-US" sz="1800" b="1"/>
              <a:t>整个帝国将会摧毁</a:t>
            </a:r>
            <a:r>
              <a:rPr lang="en-US" sz="1800" b="1" i="0" u="none" strike="noStrike" cap="none" baseline="0">
                <a:solidFill>
                  <a:srgbClr val="000000"/>
                </a:solidFill>
                <a:latin typeface="Arial"/>
                <a:ea typeface="Arial"/>
                <a:cs typeface="Arial"/>
                <a:sym typeface="Arial"/>
              </a:rPr>
              <a:t>  </a:t>
            </a:r>
          </a:p>
        </p:txBody>
      </p:sp>
      <p:pic>
        <p:nvPicPr>
          <p:cNvPr id="731" name="Shape 731"/>
          <p:cNvPicPr preferRelativeResize="0"/>
          <p:nvPr/>
        </p:nvPicPr>
        <p:blipFill rotWithShape="1">
          <a:blip r:embed="rId3">
            <a:alphaModFix/>
          </a:blip>
          <a:srcRect/>
          <a:stretch/>
        </p:blipFill>
        <p:spPr>
          <a:xfrm>
            <a:off x="7000875" y="1357312"/>
            <a:ext cx="1949450" cy="4929187"/>
          </a:xfrm>
          <a:prstGeom prst="rect">
            <a:avLst/>
          </a:prstGeom>
          <a:noFill/>
          <a:ln>
            <a:noFill/>
          </a:ln>
        </p:spPr>
      </p:pic>
      <p:sp>
        <p:nvSpPr>
          <p:cNvPr id="732" name="Shape 732"/>
          <p:cNvSpPr txBox="1"/>
          <p:nvPr/>
        </p:nvSpPr>
        <p:spPr>
          <a:xfrm>
            <a:off x="8359775" y="201611"/>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485</a:t>
            </a:r>
          </a:p>
        </p:txBody>
      </p:sp>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67"/>
        <p:cNvGrpSpPr/>
        <p:nvPr/>
      </p:nvGrpSpPr>
      <p:grpSpPr>
        <a:xfrm>
          <a:off x="0" y="0"/>
          <a:ext cx="0" cy="0"/>
          <a:chOff x="0" y="0"/>
          <a:chExt cx="0" cy="0"/>
        </a:xfrm>
      </p:grpSpPr>
      <p:sp>
        <p:nvSpPr>
          <p:cNvPr id="768" name="Shape 768"/>
          <p:cNvSpPr txBox="1">
            <a:spLocks noGrp="1"/>
          </p:cNvSpPr>
          <p:nvPr>
            <p:ph type="title" idx="4294967295"/>
          </p:nvPr>
        </p:nvSpPr>
        <p:spPr>
          <a:xfrm>
            <a:off x="301625" y="228600"/>
            <a:ext cx="8613774" cy="914400"/>
          </a:xfrm>
          <a:prstGeom prst="rect">
            <a:avLst/>
          </a:prstGeom>
          <a:solidFill>
            <a:srgbClr val="00009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zh-CN" altLang="en-US" b="1" dirty="0">
                <a:solidFill>
                  <a:srgbClr val="FFFFFF"/>
                </a:solidFill>
                <a:latin typeface="Arial"/>
                <a:ea typeface="Arial"/>
                <a:cs typeface="Arial"/>
                <a:sym typeface="Arial"/>
              </a:rPr>
              <a:t>耶利米书</a:t>
            </a:r>
            <a:r>
              <a:rPr lang="en-US" b="1" dirty="0" err="1">
                <a:solidFill>
                  <a:srgbClr val="FFFFFF"/>
                </a:solidFill>
                <a:latin typeface="Arial"/>
                <a:ea typeface="Arial"/>
                <a:cs typeface="Arial"/>
                <a:sym typeface="Arial"/>
              </a:rPr>
              <a:t>的特点</a:t>
            </a:r>
            <a:endParaRPr lang="en-US" b="1" dirty="0">
              <a:solidFill>
                <a:srgbClr val="FFFFFF"/>
              </a:solidFill>
              <a:latin typeface="Arial"/>
              <a:ea typeface="Arial"/>
              <a:cs typeface="Arial"/>
              <a:sym typeface="Arial"/>
            </a:endParaRPr>
          </a:p>
        </p:txBody>
      </p:sp>
      <p:sp>
        <p:nvSpPr>
          <p:cNvPr id="769" name="Shape 769"/>
          <p:cNvSpPr txBox="1"/>
          <p:nvPr/>
        </p:nvSpPr>
        <p:spPr>
          <a:xfrm>
            <a:off x="685800" y="838200"/>
            <a:ext cx="7772400" cy="838199"/>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770" name="Shape 770"/>
          <p:cNvSpPr txBox="1"/>
          <p:nvPr/>
        </p:nvSpPr>
        <p:spPr>
          <a:xfrm>
            <a:off x="685800" y="1295400"/>
            <a:ext cx="8001000" cy="693737"/>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99CC00"/>
              </a:buClr>
              <a:buSzPct val="80000"/>
              <a:buFont typeface="Times New Roman"/>
              <a:buAutoNum type="alphaUcPeriod"/>
            </a:pPr>
            <a:r>
              <a:rPr lang="en-US" sz="3200" b="1">
                <a:solidFill>
                  <a:srgbClr val="FFFFFF"/>
                </a:solidFill>
              </a:rPr>
              <a:t>象征性的行为</a:t>
            </a:r>
          </a:p>
        </p:txBody>
      </p:sp>
      <p:sp>
        <p:nvSpPr>
          <p:cNvPr id="771" name="Shape 771"/>
          <p:cNvSpPr txBox="1"/>
          <p:nvPr/>
        </p:nvSpPr>
        <p:spPr>
          <a:xfrm>
            <a:off x="8502650" y="0"/>
            <a:ext cx="698500" cy="461961"/>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476</a:t>
            </a:r>
          </a:p>
        </p:txBody>
      </p:sp>
      <p:grpSp>
        <p:nvGrpSpPr>
          <p:cNvPr id="775" name="Shape 775"/>
          <p:cNvGrpSpPr/>
          <p:nvPr/>
        </p:nvGrpSpPr>
        <p:grpSpPr>
          <a:xfrm>
            <a:off x="3635374" y="2781299"/>
            <a:ext cx="2873374" cy="2879725"/>
            <a:chOff x="0" y="0"/>
            <a:chExt cx="2147483647" cy="2147483647"/>
          </a:xfrm>
        </p:grpSpPr>
        <p:pic>
          <p:nvPicPr>
            <p:cNvPr id="776" name="Shape 776"/>
            <p:cNvPicPr preferRelativeResize="0"/>
            <p:nvPr/>
          </p:nvPicPr>
          <p:blipFill rotWithShape="1">
            <a:blip r:embed="rId3">
              <a:alphaModFix/>
            </a:blip>
            <a:srcRect/>
            <a:stretch/>
          </p:blipFill>
          <p:spPr>
            <a:xfrm>
              <a:off x="0" y="0"/>
              <a:ext cx="2147483647" cy="1440582138"/>
            </a:xfrm>
            <a:prstGeom prst="rect">
              <a:avLst/>
            </a:prstGeom>
            <a:noFill/>
            <a:ln>
              <a:noFill/>
            </a:ln>
          </p:spPr>
        </p:pic>
        <p:sp>
          <p:nvSpPr>
            <p:cNvPr id="777" name="Shape 777"/>
            <p:cNvSpPr txBox="1"/>
            <p:nvPr/>
          </p:nvSpPr>
          <p:spPr>
            <a:xfrm>
              <a:off x="269154091" y="1449551499"/>
              <a:ext cx="1561093545" cy="69793214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1">
                  <a:solidFill>
                    <a:srgbClr val="FFFFFF"/>
                  </a:solidFill>
                </a:rPr>
                <a:t>陶匠的泥</a:t>
              </a:r>
              <a:r>
                <a:rPr lang="en-US" sz="2400" b="1" i="0" u="none" strike="noStrike" cap="none" baseline="0">
                  <a:solidFill>
                    <a:srgbClr val="FFFFFF"/>
                  </a:solidFill>
                  <a:latin typeface="Arial"/>
                  <a:ea typeface="Arial"/>
                  <a:cs typeface="Arial"/>
                  <a:sym typeface="Arial"/>
                </a:rPr>
                <a:t> </a:t>
              </a:r>
            </a:p>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a:t>
              </a:r>
              <a:r>
                <a:rPr lang="en-US" sz="2400" b="1">
                  <a:solidFill>
                    <a:srgbClr val="FFFFFF"/>
                  </a:solidFill>
                </a:rPr>
                <a:t>耶</a:t>
              </a:r>
              <a:r>
                <a:rPr lang="en-US" sz="2400" b="1" i="0" u="none" strike="noStrike" cap="none" baseline="0">
                  <a:solidFill>
                    <a:srgbClr val="FFFFFF"/>
                  </a:solidFill>
                  <a:latin typeface="Arial"/>
                  <a:ea typeface="Arial"/>
                  <a:cs typeface="Arial"/>
                  <a:sym typeface="Arial"/>
                </a:rPr>
                <a:t>18)</a:t>
              </a:r>
            </a:p>
          </p:txBody>
        </p:sp>
      </p:grpSp>
      <p:grpSp>
        <p:nvGrpSpPr>
          <p:cNvPr id="778" name="Shape 778"/>
          <p:cNvGrpSpPr/>
          <p:nvPr/>
        </p:nvGrpSpPr>
        <p:grpSpPr>
          <a:xfrm>
            <a:off x="6418262" y="1125537"/>
            <a:ext cx="2114550" cy="4032249"/>
            <a:chOff x="0" y="0"/>
            <a:chExt cx="2147483647" cy="2147483646"/>
          </a:xfrm>
        </p:grpSpPr>
        <p:pic>
          <p:nvPicPr>
            <p:cNvPr id="779" name="Shape 779"/>
            <p:cNvPicPr preferRelativeResize="0"/>
            <p:nvPr/>
          </p:nvPicPr>
          <p:blipFill rotWithShape="1">
            <a:blip r:embed="rId4">
              <a:alphaModFix/>
            </a:blip>
            <a:srcRect l="4882" t="3494" r="4350" b="3210"/>
            <a:stretch/>
          </p:blipFill>
          <p:spPr>
            <a:xfrm>
              <a:off x="0" y="0"/>
              <a:ext cx="2147483647" cy="1670521048"/>
            </a:xfrm>
            <a:prstGeom prst="rect">
              <a:avLst/>
            </a:prstGeom>
            <a:noFill/>
            <a:ln>
              <a:noFill/>
            </a:ln>
          </p:spPr>
        </p:pic>
        <p:sp>
          <p:nvSpPr>
            <p:cNvPr id="780" name="Shape 780"/>
            <p:cNvSpPr txBox="1"/>
            <p:nvPr/>
          </p:nvSpPr>
          <p:spPr>
            <a:xfrm>
              <a:off x="13330891" y="1648960643"/>
              <a:ext cx="2120820945" cy="49852300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1" dirty="0" err="1">
                  <a:solidFill>
                    <a:srgbClr val="FFFFFF"/>
                  </a:solidFill>
                </a:rPr>
                <a:t>打碎的瓦瓶</a:t>
              </a:r>
              <a:r>
                <a:rPr lang="en-US" sz="2400" b="1" i="0" u="none" strike="noStrike" cap="none" baseline="0" dirty="0">
                  <a:solidFill>
                    <a:srgbClr val="FFFFFF"/>
                  </a:solidFill>
                  <a:latin typeface="Arial"/>
                  <a:ea typeface="Arial"/>
                  <a:cs typeface="Arial"/>
                  <a:sym typeface="Arial"/>
                </a:rPr>
                <a:t> </a:t>
              </a:r>
            </a:p>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dirty="0">
                  <a:solidFill>
                    <a:srgbClr val="FFFFFF"/>
                  </a:solidFill>
                  <a:latin typeface="Arial"/>
                  <a:ea typeface="Arial"/>
                  <a:cs typeface="Arial"/>
                  <a:sym typeface="Arial"/>
                </a:rPr>
                <a:t>(</a:t>
              </a:r>
              <a:r>
                <a:rPr lang="en-US" sz="2400" b="1" dirty="0">
                  <a:solidFill>
                    <a:srgbClr val="FFFFFF"/>
                  </a:solidFill>
                </a:rPr>
                <a:t>耶</a:t>
              </a:r>
              <a:r>
                <a:rPr lang="en-US" sz="2400" b="1" i="0" u="none" strike="noStrike" cap="none" baseline="0" dirty="0">
                  <a:solidFill>
                    <a:srgbClr val="FFFFFF"/>
                  </a:solidFill>
                  <a:latin typeface="Arial"/>
                  <a:ea typeface="Arial"/>
                  <a:cs typeface="Arial"/>
                  <a:sym typeface="Arial"/>
                </a:rPr>
                <a:t>19)</a:t>
              </a:r>
            </a:p>
          </p:txBody>
        </p:sp>
      </p:grpSp>
      <p:grpSp>
        <p:nvGrpSpPr>
          <p:cNvPr id="14" name="Group 13">
            <a:extLst>
              <a:ext uri="{FF2B5EF4-FFF2-40B4-BE49-F238E27FC236}">
                <a16:creationId xmlns="" xmlns:a16="http://schemas.microsoft.com/office/drawing/2014/main" id="{D5E53D28-E811-904D-8931-953C622E4F44}"/>
              </a:ext>
            </a:extLst>
          </p:cNvPr>
          <p:cNvGrpSpPr>
            <a:grpSpLocks/>
          </p:cNvGrpSpPr>
          <p:nvPr/>
        </p:nvGrpSpPr>
        <p:grpSpPr bwMode="auto">
          <a:xfrm>
            <a:off x="330200" y="2708275"/>
            <a:ext cx="3551238" cy="3529013"/>
            <a:chOff x="329529" y="2708920"/>
            <a:chExt cx="3552394" cy="3528392"/>
          </a:xfrm>
        </p:grpSpPr>
        <p:pic>
          <p:nvPicPr>
            <p:cNvPr id="15" name="Picture 2" descr="underwear.jpg">
              <a:extLst>
                <a:ext uri="{FF2B5EF4-FFF2-40B4-BE49-F238E27FC236}">
                  <a16:creationId xmlns="" xmlns:a16="http://schemas.microsoft.com/office/drawing/2014/main" id="{9D5E07F2-5749-534D-ADBC-1262791D404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9529" y="2708920"/>
              <a:ext cx="3552394"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2">
              <a:extLst>
                <a:ext uri="{FF2B5EF4-FFF2-40B4-BE49-F238E27FC236}">
                  <a16:creationId xmlns="" xmlns:a16="http://schemas.microsoft.com/office/drawing/2014/main" id="{A796F182-1DD9-9743-BE36-E677373A9754}"/>
                </a:ext>
              </a:extLst>
            </p:cNvPr>
            <p:cNvSpPr>
              <a:spLocks noChangeArrowheads="1"/>
            </p:cNvSpPr>
            <p:nvPr/>
          </p:nvSpPr>
          <p:spPr bwMode="auto">
            <a:xfrm>
              <a:off x="503548" y="5373216"/>
              <a:ext cx="3204356" cy="864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algn="ctr">
                <a:buClr>
                  <a:srgbClr val="FFFFFF"/>
                </a:buClr>
                <a:buSzPct val="25000"/>
              </a:pPr>
              <a:r>
                <a:rPr lang="zh-CN" altLang="en-US" sz="2400" b="1" dirty="0">
                  <a:solidFill>
                    <a:srgbClr val="FFFFFF"/>
                  </a:solidFill>
                </a:rPr>
                <a:t>腐坏的腰带</a:t>
              </a:r>
              <a:r>
                <a:rPr lang="en-US" sz="2400" b="1" dirty="0">
                  <a:solidFill>
                    <a:srgbClr val="FFFFFF"/>
                  </a:solidFill>
                </a:rPr>
                <a:t> </a:t>
              </a:r>
            </a:p>
            <a:p>
              <a:pPr lvl="0" algn="ctr">
                <a:buClr>
                  <a:srgbClr val="FFFFFF"/>
                </a:buClr>
                <a:buSzPct val="25000"/>
              </a:pPr>
              <a:r>
                <a:rPr lang="en-US" sz="2400" b="1" dirty="0">
                  <a:solidFill>
                    <a:srgbClr val="FFFFFF"/>
                  </a:solidFill>
                </a:rPr>
                <a:t>(耶13)</a:t>
              </a:r>
            </a:p>
          </p:txBody>
        </p:sp>
      </p:gr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84"/>
        <p:cNvGrpSpPr/>
        <p:nvPr/>
      </p:nvGrpSpPr>
      <p:grpSpPr>
        <a:xfrm>
          <a:off x="0" y="0"/>
          <a:ext cx="0" cy="0"/>
          <a:chOff x="0" y="0"/>
          <a:chExt cx="0" cy="0"/>
        </a:xfrm>
      </p:grpSpPr>
      <p:sp>
        <p:nvSpPr>
          <p:cNvPr id="785" name="Shape 785"/>
          <p:cNvSpPr txBox="1">
            <a:spLocks noGrp="1"/>
          </p:cNvSpPr>
          <p:nvPr>
            <p:ph type="title" idx="4294967295"/>
          </p:nvPr>
        </p:nvSpPr>
        <p:spPr>
          <a:xfrm>
            <a:off x="301625" y="228600"/>
            <a:ext cx="8613774" cy="914400"/>
          </a:xfrm>
          <a:prstGeom prst="rect">
            <a:avLst/>
          </a:prstGeom>
          <a:solidFill>
            <a:srgbClr val="00009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zh-CN" altLang="en-US" b="1" dirty="0">
                <a:solidFill>
                  <a:srgbClr val="FFFFFF"/>
                </a:solidFill>
                <a:latin typeface="Arial"/>
                <a:ea typeface="Arial"/>
                <a:cs typeface="Arial"/>
                <a:sym typeface="Arial"/>
              </a:rPr>
              <a:t>耶利米书</a:t>
            </a:r>
            <a:r>
              <a:rPr lang="en-US" b="1" dirty="0" err="1">
                <a:solidFill>
                  <a:srgbClr val="FFFFFF"/>
                </a:solidFill>
                <a:latin typeface="Arial"/>
                <a:ea typeface="Arial"/>
                <a:cs typeface="Arial"/>
                <a:sym typeface="Arial"/>
              </a:rPr>
              <a:t>的特点</a:t>
            </a:r>
            <a:endParaRPr lang="en-US" b="1" dirty="0">
              <a:solidFill>
                <a:srgbClr val="FFFFFF"/>
              </a:solidFill>
              <a:latin typeface="Arial"/>
              <a:ea typeface="Arial"/>
              <a:cs typeface="Arial"/>
              <a:sym typeface="Arial"/>
            </a:endParaRPr>
          </a:p>
        </p:txBody>
      </p:sp>
      <p:sp>
        <p:nvSpPr>
          <p:cNvPr id="786" name="Shape 786"/>
          <p:cNvSpPr txBox="1"/>
          <p:nvPr/>
        </p:nvSpPr>
        <p:spPr>
          <a:xfrm>
            <a:off x="685800" y="838200"/>
            <a:ext cx="7772400" cy="838199"/>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787" name="Shape 787"/>
          <p:cNvSpPr txBox="1"/>
          <p:nvPr/>
        </p:nvSpPr>
        <p:spPr>
          <a:xfrm>
            <a:off x="685800" y="1295400"/>
            <a:ext cx="8001000" cy="4800600"/>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99CC00"/>
              </a:buClr>
              <a:buSzPct val="80000"/>
              <a:buFont typeface="Times New Roman"/>
              <a:buAutoNum type="alphaUcPeriod"/>
            </a:pPr>
            <a:r>
              <a:rPr lang="en-US" sz="3200" b="1" dirty="0" err="1">
                <a:solidFill>
                  <a:srgbClr val="FFFFFF"/>
                </a:solidFill>
              </a:rPr>
              <a:t>象征性的行为</a:t>
            </a:r>
            <a:endParaRPr lang="en-US" sz="3200" b="1" dirty="0">
              <a:solidFill>
                <a:srgbClr val="FFFFFF"/>
              </a:solidFill>
            </a:endParaRPr>
          </a:p>
          <a:p>
            <a:pPr marL="457200" marR="0" lvl="0" indent="-457200" algn="l" rtl="0">
              <a:lnSpc>
                <a:spcPct val="100000"/>
              </a:lnSpc>
              <a:spcBef>
                <a:spcPts val="640"/>
              </a:spcBef>
              <a:spcAft>
                <a:spcPts val="0"/>
              </a:spcAft>
              <a:buClr>
                <a:srgbClr val="99CC00"/>
              </a:buClr>
              <a:buSzPct val="80000"/>
              <a:buFont typeface="Times New Roman"/>
              <a:buAutoNum type="alphaUcPeriod"/>
            </a:pPr>
            <a:r>
              <a:rPr lang="en-US" sz="3200" b="1" dirty="0" err="1">
                <a:solidFill>
                  <a:srgbClr val="FFFFFF"/>
                </a:solidFill>
              </a:rPr>
              <a:t>文学类型</a:t>
            </a:r>
            <a:endParaRPr lang="en-US" sz="3200" b="1" dirty="0">
              <a:solidFill>
                <a:srgbClr val="FFFFFF"/>
              </a:solidFill>
            </a:endParaRPr>
          </a:p>
          <a:p>
            <a:pPr marL="457200" lvl="0" indent="-457200">
              <a:spcBef>
                <a:spcPts val="640"/>
              </a:spcBef>
              <a:buClr>
                <a:srgbClr val="99CC00"/>
              </a:buClr>
              <a:buSzPct val="80000"/>
              <a:buFont typeface="Times New Roman"/>
              <a:buAutoNum type="alphaUcPeriod"/>
            </a:pPr>
            <a:r>
              <a:rPr lang="zh-CN" altLang="en-US" sz="3200" b="1" i="0" u="none" strike="noStrike" cap="none" baseline="0" dirty="0">
                <a:solidFill>
                  <a:srgbClr val="FFFFFF"/>
                </a:solidFill>
                <a:latin typeface="Arial"/>
                <a:ea typeface="Arial"/>
                <a:cs typeface="Arial"/>
                <a:sym typeface="Arial"/>
              </a:rPr>
              <a:t>马索拉抄本（</a:t>
            </a:r>
            <a:r>
              <a:rPr lang="en-US" sz="3200" b="1" dirty="0">
                <a:solidFill>
                  <a:srgbClr val="FFFFFF"/>
                </a:solidFill>
              </a:rPr>
              <a:t>MT</a:t>
            </a:r>
            <a:r>
              <a:rPr lang="zh-CN" altLang="en-US" sz="3200" b="1" dirty="0">
                <a:solidFill>
                  <a:srgbClr val="FFFFFF"/>
                </a:solidFill>
              </a:rPr>
              <a:t>）</a:t>
            </a:r>
            <a:r>
              <a:rPr lang="zh-CN" altLang="en-US" sz="3200" b="1" i="0" u="none" strike="noStrike" cap="none" baseline="0" dirty="0">
                <a:solidFill>
                  <a:srgbClr val="FFFFFF"/>
                </a:solidFill>
                <a:latin typeface="Arial"/>
                <a:ea typeface="Arial"/>
                <a:cs typeface="Arial"/>
                <a:sym typeface="Arial"/>
              </a:rPr>
              <a:t>与七十士译本</a:t>
            </a:r>
            <a:r>
              <a:rPr lang="en-US" sz="3200" b="1" i="0" u="none" strike="noStrike" cap="none" baseline="0" dirty="0">
                <a:solidFill>
                  <a:srgbClr val="FFFFFF"/>
                </a:solidFill>
                <a:latin typeface="Arial"/>
                <a:ea typeface="Arial"/>
                <a:cs typeface="Arial"/>
                <a:sym typeface="Arial"/>
              </a:rPr>
              <a:t> </a:t>
            </a:r>
            <a:r>
              <a:rPr lang="zh-CN" altLang="en-US" sz="3200" b="1" i="0" u="none" strike="noStrike" cap="none" baseline="0" dirty="0">
                <a:solidFill>
                  <a:srgbClr val="FFFFFF"/>
                </a:solidFill>
                <a:latin typeface="Arial"/>
                <a:ea typeface="Arial"/>
                <a:cs typeface="Arial"/>
                <a:sym typeface="Arial"/>
              </a:rPr>
              <a:t>（</a:t>
            </a:r>
            <a:r>
              <a:rPr lang="en-US" altLang="zh-CN" sz="3200" b="1" i="0" u="none" strike="noStrike" cap="none" baseline="0" dirty="0">
                <a:solidFill>
                  <a:srgbClr val="FFFFFF"/>
                </a:solidFill>
                <a:latin typeface="Arial"/>
                <a:ea typeface="Arial"/>
                <a:cs typeface="Arial"/>
                <a:sym typeface="Arial"/>
              </a:rPr>
              <a:t>LXX) </a:t>
            </a:r>
            <a:r>
              <a:rPr lang="zh-CN" altLang="en-US" sz="3200" b="1" dirty="0">
                <a:solidFill>
                  <a:srgbClr val="FFFFFF"/>
                </a:solidFill>
              </a:rPr>
              <a:t>的对比</a:t>
            </a:r>
            <a:endParaRPr lang="en-US" sz="3200" b="1" i="0" u="none" strike="noStrike" cap="none" baseline="0" dirty="0">
              <a:solidFill>
                <a:srgbClr val="FFFFFF"/>
              </a:solidFill>
              <a:latin typeface="Arial"/>
              <a:ea typeface="Arial"/>
              <a:cs typeface="Arial"/>
              <a:sym typeface="Arial"/>
            </a:endParaRPr>
          </a:p>
        </p:txBody>
      </p:sp>
      <p:sp>
        <p:nvSpPr>
          <p:cNvPr id="788" name="Shape 788"/>
          <p:cNvSpPr txBox="1"/>
          <p:nvPr/>
        </p:nvSpPr>
        <p:spPr>
          <a:xfrm>
            <a:off x="8502650" y="0"/>
            <a:ext cx="698500" cy="461961"/>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476</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dk2"/>
        </a:solidFill>
        <a:effectLst/>
      </p:bgPr>
    </p:bg>
    <p:spTree>
      <p:nvGrpSpPr>
        <p:cNvPr id="1" name="Shape 803"/>
        <p:cNvGrpSpPr/>
        <p:nvPr/>
      </p:nvGrpSpPr>
      <p:grpSpPr>
        <a:xfrm>
          <a:off x="0" y="0"/>
          <a:ext cx="0" cy="0"/>
          <a:chOff x="0" y="0"/>
          <a:chExt cx="0" cy="0"/>
        </a:xfrm>
      </p:grpSpPr>
      <p:sp>
        <p:nvSpPr>
          <p:cNvPr id="804" name="Shape 804"/>
          <p:cNvSpPr txBox="1">
            <a:spLocks noGrp="1"/>
          </p:cNvSpPr>
          <p:nvPr>
            <p:ph type="title"/>
          </p:nvPr>
        </p:nvSpPr>
        <p:spPr>
          <a:xfrm>
            <a:off x="684212" y="44450"/>
            <a:ext cx="7772400" cy="792162"/>
          </a:xfrm>
          <a:prstGeom prst="rect">
            <a:avLst/>
          </a:prstGeom>
          <a:noFill/>
          <a:ln>
            <a:noFill/>
          </a:ln>
        </p:spPr>
        <p:txBody>
          <a:bodyPr lIns="91425" tIns="45700" rIns="91425" bIns="45700" anchor="ctr" anchorCtr="0">
            <a:noAutofit/>
          </a:bodyPr>
          <a:lstStyle/>
          <a:p>
            <a:pPr lvl="0">
              <a:buClr>
                <a:srgbClr val="85FFE0"/>
              </a:buClr>
              <a:buSzPct val="25000"/>
            </a:pPr>
            <a:r>
              <a:rPr lang="zh-CN" altLang="en-US" sz="3600" b="1" dirty="0">
                <a:solidFill>
                  <a:srgbClr val="FFFFFF"/>
                </a:solidFill>
              </a:rPr>
              <a:t>比较马索拉抄本（</a:t>
            </a:r>
            <a:r>
              <a:rPr lang="en-US" sz="3600" b="1" dirty="0">
                <a:solidFill>
                  <a:srgbClr val="FFFFFF"/>
                </a:solidFill>
              </a:rPr>
              <a:t>MT</a:t>
            </a:r>
            <a:r>
              <a:rPr lang="zh-CN" altLang="en-US" sz="3600" b="1" dirty="0">
                <a:solidFill>
                  <a:srgbClr val="FFFFFF"/>
                </a:solidFill>
              </a:rPr>
              <a:t>）与七十士译本</a:t>
            </a:r>
            <a:endParaRPr lang="en-US" sz="3600" b="1" i="0" u="none" strike="noStrike" cap="none" baseline="0" dirty="0">
              <a:solidFill>
                <a:srgbClr val="85FFE0"/>
              </a:solidFill>
              <a:sym typeface="Arial"/>
            </a:endParaRPr>
          </a:p>
        </p:txBody>
      </p:sp>
      <p:grpSp>
        <p:nvGrpSpPr>
          <p:cNvPr id="805" name="Shape 805"/>
          <p:cNvGrpSpPr/>
          <p:nvPr/>
        </p:nvGrpSpPr>
        <p:grpSpPr>
          <a:xfrm>
            <a:off x="-14286" y="809625"/>
            <a:ext cx="7178674" cy="2943225"/>
            <a:chOff x="0" y="0"/>
            <a:chExt cx="2147483647" cy="2147483647"/>
          </a:xfrm>
        </p:grpSpPr>
        <p:pic>
          <p:nvPicPr>
            <p:cNvPr id="806" name="Shape 806"/>
            <p:cNvPicPr preferRelativeResize="0"/>
            <p:nvPr/>
          </p:nvPicPr>
          <p:blipFill rotWithShape="1">
            <a:blip r:embed="rId3">
              <a:alphaModFix/>
            </a:blip>
            <a:srcRect/>
            <a:stretch/>
          </p:blipFill>
          <p:spPr>
            <a:xfrm>
              <a:off x="503541594" y="0"/>
              <a:ext cx="1643942052" cy="2147483647"/>
            </a:xfrm>
            <a:prstGeom prst="rect">
              <a:avLst/>
            </a:prstGeom>
            <a:noFill/>
            <a:ln>
              <a:noFill/>
            </a:ln>
          </p:spPr>
        </p:pic>
        <p:sp>
          <p:nvSpPr>
            <p:cNvPr id="807" name="Shape 807"/>
            <p:cNvSpPr txBox="1"/>
            <p:nvPr/>
          </p:nvSpPr>
          <p:spPr>
            <a:xfrm>
              <a:off x="0" y="125096147"/>
              <a:ext cx="510514091" cy="1839376491"/>
            </a:xfrm>
            <a:prstGeom prst="rect">
              <a:avLst/>
            </a:prstGeom>
            <a:noFill/>
            <a:ln>
              <a:noFill/>
            </a:ln>
          </p:spPr>
          <p:txBody>
            <a:bodyPr lIns="91425" tIns="45700" rIns="91425" bIns="45700" anchor="ctr" anchorCtr="0">
              <a:noAutofit/>
            </a:bodyPr>
            <a:lstStyle/>
            <a:p>
              <a:pPr lvl="0" algn="ctr">
                <a:buClr>
                  <a:srgbClr val="85FFE0"/>
                </a:buClr>
                <a:buSzPct val="25000"/>
              </a:pPr>
              <a:r>
                <a:rPr lang="zh-CN" altLang="en-US" sz="3600" b="1" dirty="0">
                  <a:solidFill>
                    <a:schemeClr val="accent1">
                      <a:lumMod val="40000"/>
                      <a:lumOff val="60000"/>
                    </a:schemeClr>
                  </a:solidFill>
                </a:rPr>
                <a:t>马索</a:t>
              </a:r>
              <a:r>
                <a:rPr lang="zh-CN" altLang="en-US" sz="3600" b="1" dirty="0" smtClean="0">
                  <a:solidFill>
                    <a:schemeClr val="accent1">
                      <a:lumMod val="40000"/>
                      <a:lumOff val="60000"/>
                    </a:schemeClr>
                  </a:solidFill>
                </a:rPr>
                <a:t>拉</a:t>
              </a:r>
              <a:r>
                <a:rPr lang="en-US" sz="4000" b="1" i="0" u="none" strike="noStrike" cap="none" baseline="0" dirty="0" smtClean="0">
                  <a:solidFill>
                    <a:schemeClr val="accent1">
                      <a:lumMod val="40000"/>
                      <a:lumOff val="60000"/>
                    </a:schemeClr>
                  </a:solidFill>
                  <a:latin typeface="Arial"/>
                  <a:ea typeface="Arial"/>
                  <a:cs typeface="Arial"/>
                  <a:sym typeface="Arial"/>
                </a:rPr>
                <a:t> </a:t>
              </a:r>
              <a:r>
                <a:rPr lang="en-US" sz="4000" b="1" i="0" u="none" strike="noStrike" cap="none" baseline="0" dirty="0">
                  <a:solidFill>
                    <a:srgbClr val="85FFE0"/>
                  </a:solidFill>
                  <a:latin typeface="Arial"/>
                  <a:ea typeface="Arial"/>
                  <a:cs typeface="Arial"/>
                  <a:sym typeface="Arial"/>
                </a:rPr>
                <a:t/>
              </a:r>
              <a:br>
                <a:rPr lang="en-US" sz="4000" b="1" i="0" u="none" strike="noStrike" cap="none" baseline="0" dirty="0">
                  <a:solidFill>
                    <a:srgbClr val="85FFE0"/>
                  </a:solidFill>
                  <a:latin typeface="Arial"/>
                  <a:ea typeface="Arial"/>
                  <a:cs typeface="Arial"/>
                  <a:sym typeface="Arial"/>
                </a:rPr>
              </a:br>
              <a:r>
                <a:rPr lang="en-US" sz="4000" b="1" i="0" u="none" strike="noStrike" cap="none" baseline="0" dirty="0" smtClean="0">
                  <a:solidFill>
                    <a:srgbClr val="85FFE0"/>
                  </a:solidFill>
                  <a:latin typeface="Arial"/>
                  <a:ea typeface="Arial"/>
                  <a:cs typeface="Arial"/>
                  <a:sym typeface="Arial"/>
                </a:rPr>
                <a:t>(</a:t>
              </a:r>
              <a:r>
                <a:rPr lang="zh-CN" altLang="en-US" sz="3600" b="1" i="0" u="none" strike="noStrike" cap="none" baseline="0" dirty="0" smtClean="0">
                  <a:solidFill>
                    <a:srgbClr val="85FFE0"/>
                  </a:solidFill>
                  <a:latin typeface="Arial"/>
                  <a:ea typeface="Arial"/>
                  <a:cs typeface="Arial"/>
                  <a:sym typeface="Arial"/>
                </a:rPr>
                <a:t>希伯来文</a:t>
              </a:r>
              <a:r>
                <a:rPr lang="en-US" sz="4000" b="1" i="0" u="none" strike="noStrike" cap="none" baseline="0" dirty="0" smtClean="0">
                  <a:solidFill>
                    <a:srgbClr val="85FFE0"/>
                  </a:solidFill>
                  <a:latin typeface="Arial"/>
                  <a:ea typeface="Arial"/>
                  <a:cs typeface="Arial"/>
                  <a:sym typeface="Arial"/>
                </a:rPr>
                <a:t>.)</a:t>
              </a:r>
              <a:endParaRPr lang="en-US" sz="4000" b="1" i="0" u="none" strike="noStrike" cap="none" baseline="0" dirty="0">
                <a:solidFill>
                  <a:srgbClr val="85FFE0"/>
                </a:solidFill>
                <a:latin typeface="Arial"/>
                <a:ea typeface="Arial"/>
                <a:cs typeface="Arial"/>
                <a:sym typeface="Arial"/>
              </a:endParaRPr>
            </a:p>
          </p:txBody>
        </p:sp>
      </p:grpSp>
      <p:grpSp>
        <p:nvGrpSpPr>
          <p:cNvPr id="808" name="Shape 808"/>
          <p:cNvGrpSpPr/>
          <p:nvPr/>
        </p:nvGrpSpPr>
        <p:grpSpPr>
          <a:xfrm>
            <a:off x="0" y="3897311"/>
            <a:ext cx="6451599" cy="2916236"/>
            <a:chOff x="0" y="0"/>
            <a:chExt cx="2147483647" cy="2147483647"/>
          </a:xfrm>
        </p:grpSpPr>
        <p:pic>
          <p:nvPicPr>
            <p:cNvPr id="809" name="Shape 809"/>
            <p:cNvPicPr preferRelativeResize="0"/>
            <p:nvPr/>
          </p:nvPicPr>
          <p:blipFill rotWithShape="1">
            <a:blip r:embed="rId4">
              <a:alphaModFix/>
            </a:blip>
            <a:srcRect/>
            <a:stretch/>
          </p:blipFill>
          <p:spPr>
            <a:xfrm>
              <a:off x="555379524" y="0"/>
              <a:ext cx="1592104122" cy="2147483647"/>
            </a:xfrm>
            <a:prstGeom prst="rect">
              <a:avLst/>
            </a:prstGeom>
            <a:noFill/>
            <a:ln>
              <a:noFill/>
            </a:ln>
          </p:spPr>
        </p:pic>
        <p:sp>
          <p:nvSpPr>
            <p:cNvPr id="810" name="Shape 810"/>
            <p:cNvSpPr txBox="1"/>
            <p:nvPr/>
          </p:nvSpPr>
          <p:spPr>
            <a:xfrm>
              <a:off x="0" y="25718476"/>
              <a:ext cx="568047642" cy="196277925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85FFE0"/>
                </a:buClr>
                <a:buSzPct val="25000"/>
                <a:buFont typeface="Arial"/>
                <a:buNone/>
              </a:pPr>
              <a:r>
                <a:rPr lang="zh-CN" altLang="en-US" sz="4000" b="1" i="0" u="none" strike="noStrike" cap="none" baseline="0" dirty="0" smtClean="0">
                  <a:solidFill>
                    <a:srgbClr val="85FFE0"/>
                  </a:solidFill>
                  <a:latin typeface="Arial"/>
                  <a:ea typeface="Arial"/>
                  <a:cs typeface="Arial"/>
                  <a:sym typeface="Arial"/>
                </a:rPr>
                <a:t>七十译本</a:t>
              </a:r>
              <a:r>
                <a:rPr lang="en-US" sz="4000" b="1" i="0" u="none" strike="noStrike" cap="none" baseline="0" dirty="0">
                  <a:solidFill>
                    <a:srgbClr val="85FFE0"/>
                  </a:solidFill>
                  <a:latin typeface="Arial"/>
                  <a:ea typeface="Arial"/>
                  <a:cs typeface="Arial"/>
                  <a:sym typeface="Arial"/>
                </a:rPr>
                <a:t/>
              </a:r>
              <a:br>
                <a:rPr lang="en-US" sz="4000" b="1" i="0" u="none" strike="noStrike" cap="none" baseline="0" dirty="0">
                  <a:solidFill>
                    <a:srgbClr val="85FFE0"/>
                  </a:solidFill>
                  <a:latin typeface="Arial"/>
                  <a:ea typeface="Arial"/>
                  <a:cs typeface="Arial"/>
                  <a:sym typeface="Arial"/>
                </a:rPr>
              </a:br>
              <a:r>
                <a:rPr lang="en-US" sz="4000" b="1" i="0" u="none" strike="noStrike" cap="none" baseline="0" dirty="0" smtClean="0">
                  <a:solidFill>
                    <a:srgbClr val="85FFE0"/>
                  </a:solidFill>
                  <a:latin typeface="Arial"/>
                  <a:ea typeface="Arial"/>
                  <a:cs typeface="Arial"/>
                  <a:sym typeface="Arial"/>
                </a:rPr>
                <a:t>(</a:t>
              </a:r>
              <a:r>
                <a:rPr lang="zh-CN" altLang="en-US" sz="4000" b="1" i="0" u="none" strike="noStrike" cap="none" baseline="0" dirty="0" smtClean="0">
                  <a:solidFill>
                    <a:srgbClr val="85FFE0"/>
                  </a:solidFill>
                  <a:latin typeface="Arial"/>
                  <a:ea typeface="Arial"/>
                  <a:cs typeface="Arial"/>
                  <a:sym typeface="Arial"/>
                </a:rPr>
                <a:t>希腊文</a:t>
              </a:r>
              <a:r>
                <a:rPr lang="en-US" sz="4000" b="1" i="0" u="none" strike="noStrike" cap="none" baseline="0" dirty="0" smtClean="0">
                  <a:solidFill>
                    <a:srgbClr val="85FFE0"/>
                  </a:solidFill>
                  <a:latin typeface="Arial"/>
                  <a:ea typeface="Arial"/>
                  <a:cs typeface="Arial"/>
                  <a:sym typeface="Arial"/>
                </a:rPr>
                <a:t>.)</a:t>
              </a:r>
              <a:endParaRPr lang="en-US" sz="4000" b="1" i="0" u="none" strike="noStrike" cap="none" baseline="0" dirty="0">
                <a:solidFill>
                  <a:srgbClr val="85FFE0"/>
                </a:solidFill>
                <a:latin typeface="Arial"/>
                <a:ea typeface="Arial"/>
                <a:cs typeface="Arial"/>
                <a:sym typeface="Arial"/>
              </a:endParaRPr>
            </a:p>
          </p:txBody>
        </p:sp>
      </p:grpSp>
      <p:grpSp>
        <p:nvGrpSpPr>
          <p:cNvPr id="811" name="Shape 811"/>
          <p:cNvGrpSpPr/>
          <p:nvPr/>
        </p:nvGrpSpPr>
        <p:grpSpPr>
          <a:xfrm>
            <a:off x="6443661" y="3933824"/>
            <a:ext cx="2305049" cy="2447924"/>
            <a:chOff x="0" y="0"/>
            <a:chExt cx="2147483647" cy="2147483647"/>
          </a:xfrm>
        </p:grpSpPr>
        <p:sp>
          <p:nvSpPr>
            <p:cNvPr id="812" name="Shape 812"/>
            <p:cNvSpPr txBox="1"/>
            <p:nvPr/>
          </p:nvSpPr>
          <p:spPr>
            <a:xfrm>
              <a:off x="0" y="568205860"/>
              <a:ext cx="2147483647" cy="1579277786"/>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85FFE0"/>
                </a:buClr>
                <a:buSzPct val="25000"/>
                <a:buFont typeface="Arial"/>
                <a:buNone/>
              </a:pPr>
              <a:r>
                <a:rPr lang="zh-CN" altLang="en-US" sz="4000" b="1" i="0" u="none" strike="noStrike" cap="none" baseline="0" dirty="0" smtClean="0">
                  <a:solidFill>
                    <a:srgbClr val="85FFE0"/>
                  </a:solidFill>
                  <a:latin typeface="Arial"/>
                  <a:ea typeface="Arial"/>
                  <a:cs typeface="Arial"/>
                  <a:sym typeface="Arial"/>
                </a:rPr>
                <a:t>比马索拉版本短</a:t>
              </a:r>
              <a:r>
                <a:rPr lang="en-US" sz="4000" b="1" i="0" u="none" strike="noStrike" cap="none" baseline="0" dirty="0" smtClean="0">
                  <a:solidFill>
                    <a:srgbClr val="85FFE0"/>
                  </a:solidFill>
                  <a:latin typeface="Arial"/>
                  <a:ea typeface="Arial"/>
                  <a:cs typeface="Arial"/>
                  <a:sym typeface="Arial"/>
                </a:rPr>
                <a:t>1/8 </a:t>
              </a:r>
              <a:endParaRPr lang="en-US" sz="4000" b="1" i="0" u="none" strike="noStrike" cap="none" baseline="0" dirty="0">
                <a:solidFill>
                  <a:srgbClr val="85FFE0"/>
                </a:solidFill>
                <a:latin typeface="Arial"/>
                <a:ea typeface="Arial"/>
                <a:cs typeface="Arial"/>
                <a:sym typeface="Arial"/>
              </a:endParaRPr>
            </a:p>
          </p:txBody>
        </p:sp>
        <p:sp>
          <p:nvSpPr>
            <p:cNvPr id="813" name="Shape 813"/>
            <p:cNvSpPr/>
            <p:nvPr/>
          </p:nvSpPr>
          <p:spPr>
            <a:xfrm rot="5400000">
              <a:off x="86383482" y="-18662533"/>
              <a:ext cx="565246427" cy="569321712"/>
            </a:xfrm>
            <a:prstGeom prst="rightBrace">
              <a:avLst>
                <a:gd name="adj1" fmla="val 3349"/>
                <a:gd name="adj2" fmla="val 50000"/>
              </a:avLst>
            </a:prstGeom>
            <a:noFill/>
            <a:ln w="25400" cap="flat" cmpd="sng">
              <a:solidFill>
                <a:schemeClr val="accen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sp>
        <p:nvSpPr>
          <p:cNvPr id="814" name="Shape 814"/>
          <p:cNvSpPr txBox="1"/>
          <p:nvPr/>
        </p:nvSpPr>
        <p:spPr>
          <a:xfrm>
            <a:off x="8459786" y="0"/>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476</a:t>
            </a:r>
          </a:p>
        </p:txBody>
      </p:sp>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18"/>
        <p:cNvGrpSpPr/>
        <p:nvPr/>
      </p:nvGrpSpPr>
      <p:grpSpPr>
        <a:xfrm>
          <a:off x="0" y="0"/>
          <a:ext cx="0" cy="0"/>
          <a:chOff x="0" y="0"/>
          <a:chExt cx="0" cy="0"/>
        </a:xfrm>
      </p:grpSpPr>
      <p:sp>
        <p:nvSpPr>
          <p:cNvPr id="819" name="Shape 819"/>
          <p:cNvSpPr txBox="1">
            <a:spLocks noGrp="1"/>
          </p:cNvSpPr>
          <p:nvPr>
            <p:ph type="title" idx="4294967295"/>
          </p:nvPr>
        </p:nvSpPr>
        <p:spPr>
          <a:xfrm>
            <a:off x="301625" y="228600"/>
            <a:ext cx="8613774" cy="914400"/>
          </a:xfrm>
          <a:prstGeom prst="rect">
            <a:avLst/>
          </a:prstGeom>
          <a:solidFill>
            <a:srgbClr val="00009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zh-CN" altLang="en-US" b="1" dirty="0">
                <a:solidFill>
                  <a:srgbClr val="FFFFFF"/>
                </a:solidFill>
                <a:latin typeface="Arial"/>
                <a:ea typeface="Arial"/>
                <a:cs typeface="Arial"/>
                <a:sym typeface="Arial"/>
              </a:rPr>
              <a:t>耶利米书</a:t>
            </a:r>
            <a:r>
              <a:rPr lang="en-US" b="1" dirty="0" err="1">
                <a:solidFill>
                  <a:srgbClr val="FFFFFF"/>
                </a:solidFill>
                <a:latin typeface="Arial"/>
                <a:ea typeface="Arial"/>
                <a:cs typeface="Arial"/>
                <a:sym typeface="Arial"/>
              </a:rPr>
              <a:t>的特点</a:t>
            </a:r>
            <a:endParaRPr lang="en-US" b="1" dirty="0">
              <a:solidFill>
                <a:srgbClr val="FFFFFF"/>
              </a:solidFill>
              <a:latin typeface="Arial"/>
              <a:ea typeface="Arial"/>
              <a:cs typeface="Arial"/>
              <a:sym typeface="Arial"/>
            </a:endParaRPr>
          </a:p>
        </p:txBody>
      </p:sp>
      <p:sp>
        <p:nvSpPr>
          <p:cNvPr id="820" name="Shape 820"/>
          <p:cNvSpPr txBox="1"/>
          <p:nvPr/>
        </p:nvSpPr>
        <p:spPr>
          <a:xfrm>
            <a:off x="685800" y="838200"/>
            <a:ext cx="7772400" cy="838199"/>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21" name="Shape 821"/>
          <p:cNvSpPr txBox="1"/>
          <p:nvPr/>
        </p:nvSpPr>
        <p:spPr>
          <a:xfrm>
            <a:off x="685800" y="1295400"/>
            <a:ext cx="8001000" cy="4800600"/>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99CC00"/>
              </a:buClr>
              <a:buSzPct val="80000"/>
              <a:buFont typeface="Times New Roman"/>
              <a:buAutoNum type="alphaUcPeriod"/>
            </a:pPr>
            <a:r>
              <a:rPr lang="en-US" sz="3200" b="1" dirty="0" err="1">
                <a:solidFill>
                  <a:srgbClr val="FFFFFF"/>
                </a:solidFill>
              </a:rPr>
              <a:t>象征性的行为</a:t>
            </a:r>
            <a:endParaRPr lang="en-US" sz="3200" b="1" dirty="0">
              <a:solidFill>
                <a:srgbClr val="FFFFFF"/>
              </a:solidFill>
            </a:endParaRPr>
          </a:p>
          <a:p>
            <a:pPr marL="457200" marR="0" lvl="0" indent="-457200" algn="l" rtl="0">
              <a:lnSpc>
                <a:spcPct val="100000"/>
              </a:lnSpc>
              <a:spcBef>
                <a:spcPts val="640"/>
              </a:spcBef>
              <a:spcAft>
                <a:spcPts val="0"/>
              </a:spcAft>
              <a:buClr>
                <a:srgbClr val="99CC00"/>
              </a:buClr>
              <a:buSzPct val="80000"/>
              <a:buFont typeface="Times New Roman"/>
              <a:buAutoNum type="alphaUcPeriod"/>
            </a:pPr>
            <a:r>
              <a:rPr lang="en-US" sz="3200" b="1" dirty="0" err="1">
                <a:solidFill>
                  <a:srgbClr val="FFFFFF"/>
                </a:solidFill>
              </a:rPr>
              <a:t>文学类型</a:t>
            </a:r>
            <a:endParaRPr lang="en-US" sz="3200" b="1" dirty="0">
              <a:solidFill>
                <a:srgbClr val="FFFFFF"/>
              </a:solidFill>
            </a:endParaRPr>
          </a:p>
          <a:p>
            <a:pPr marL="457200" lvl="0" indent="-457200">
              <a:spcBef>
                <a:spcPts val="640"/>
              </a:spcBef>
              <a:buClr>
                <a:srgbClr val="99CC00"/>
              </a:buClr>
              <a:buSzPct val="80000"/>
              <a:buFont typeface="Times New Roman"/>
              <a:buAutoNum type="alphaUcPeriod"/>
            </a:pPr>
            <a:r>
              <a:rPr lang="zh-CN" altLang="en-US" sz="3200" b="1" dirty="0">
                <a:solidFill>
                  <a:srgbClr val="FFFFFF"/>
                </a:solidFill>
              </a:rPr>
              <a:t>马索拉抄本（</a:t>
            </a:r>
            <a:r>
              <a:rPr lang="en-US" sz="3200" b="1" dirty="0">
                <a:solidFill>
                  <a:srgbClr val="FFFFFF"/>
                </a:solidFill>
              </a:rPr>
              <a:t>MT</a:t>
            </a:r>
            <a:r>
              <a:rPr lang="zh-CN" altLang="en-US" sz="3200" b="1" dirty="0">
                <a:solidFill>
                  <a:srgbClr val="FFFFFF"/>
                </a:solidFill>
              </a:rPr>
              <a:t>）与七十士译本</a:t>
            </a:r>
            <a:r>
              <a:rPr lang="en-US" sz="3200" b="1" dirty="0">
                <a:solidFill>
                  <a:srgbClr val="FFFFFF"/>
                </a:solidFill>
              </a:rPr>
              <a:t> </a:t>
            </a:r>
            <a:r>
              <a:rPr lang="zh-CN" altLang="en-US" sz="3200" b="1" dirty="0">
                <a:solidFill>
                  <a:srgbClr val="FFFFFF"/>
                </a:solidFill>
              </a:rPr>
              <a:t>（</a:t>
            </a:r>
            <a:r>
              <a:rPr lang="en-US" altLang="zh-CN" sz="3200" b="1" dirty="0">
                <a:solidFill>
                  <a:srgbClr val="FFFFFF"/>
                </a:solidFill>
              </a:rPr>
              <a:t>LXX) </a:t>
            </a:r>
            <a:r>
              <a:rPr lang="zh-CN" altLang="en-US" sz="3200" b="1" dirty="0">
                <a:solidFill>
                  <a:srgbClr val="FFFFFF"/>
                </a:solidFill>
              </a:rPr>
              <a:t>的对比</a:t>
            </a:r>
            <a:endParaRPr lang="en-US" sz="3200" b="1" dirty="0">
              <a:solidFill>
                <a:srgbClr val="FFFFFF"/>
              </a:solidFill>
            </a:endParaRPr>
          </a:p>
          <a:p>
            <a:pPr marL="457200" marR="0" lvl="0" indent="-457200" algn="l" rtl="0">
              <a:lnSpc>
                <a:spcPct val="100000"/>
              </a:lnSpc>
              <a:spcBef>
                <a:spcPts val="640"/>
              </a:spcBef>
              <a:spcAft>
                <a:spcPts val="0"/>
              </a:spcAft>
              <a:buClr>
                <a:srgbClr val="99CC00"/>
              </a:buClr>
              <a:buSzPct val="80000"/>
              <a:buFont typeface="Times New Roman"/>
              <a:buAutoNum type="alphaUcPeriod"/>
            </a:pPr>
            <a:r>
              <a:rPr lang="en-US" sz="3200" b="1" dirty="0" err="1">
                <a:solidFill>
                  <a:srgbClr val="FFFFFF"/>
                </a:solidFill>
              </a:rPr>
              <a:t>新约</a:t>
            </a:r>
            <a:endParaRPr lang="en-US" sz="3200" b="1" dirty="0">
              <a:solidFill>
                <a:srgbClr val="FFFFFF"/>
              </a:solidFill>
            </a:endParaRPr>
          </a:p>
        </p:txBody>
      </p:sp>
      <p:sp>
        <p:nvSpPr>
          <p:cNvPr id="822" name="Shape 822"/>
          <p:cNvSpPr txBox="1"/>
          <p:nvPr/>
        </p:nvSpPr>
        <p:spPr>
          <a:xfrm>
            <a:off x="8502650" y="0"/>
            <a:ext cx="698500" cy="461961"/>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476</a:t>
            </a:r>
          </a:p>
        </p:txBody>
      </p:sp>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8" name="Shape 828"/>
          <p:cNvPicPr preferRelativeResize="0"/>
          <p:nvPr/>
        </p:nvPicPr>
        <p:blipFill rotWithShape="1">
          <a:blip r:embed="rId3">
            <a:alphaModFix/>
          </a:blip>
          <a:srcRect/>
          <a:stretch/>
        </p:blipFill>
        <p:spPr>
          <a:xfrm>
            <a:off x="2591335" y="2398027"/>
            <a:ext cx="6349999" cy="4190999"/>
          </a:xfrm>
          <a:prstGeom prst="rect">
            <a:avLst/>
          </a:prstGeom>
          <a:noFill/>
          <a:ln>
            <a:noFill/>
          </a:ln>
        </p:spPr>
      </p:pic>
      <p:sp>
        <p:nvSpPr>
          <p:cNvPr id="829" name="Shape 829"/>
          <p:cNvSpPr txBox="1">
            <a:spLocks noGrp="1"/>
          </p:cNvSpPr>
          <p:nvPr>
            <p:ph type="title" idx="4294967295"/>
          </p:nvPr>
        </p:nvSpPr>
        <p:spPr>
          <a:xfrm>
            <a:off x="5766335" y="569227"/>
            <a:ext cx="3111499" cy="1828800"/>
          </a:xfrm>
          <a:prstGeom prst="rect">
            <a:avLst/>
          </a:prstGeom>
          <a:solidFill>
            <a:srgbClr val="DADADA"/>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Helvetica Neue"/>
              <a:buNone/>
            </a:pPr>
            <a:r>
              <a:rPr lang="en-US" u="none" strike="noStrike" cap="none" baseline="0" dirty="0">
                <a:solidFill>
                  <a:schemeClr val="dk2"/>
                </a:solidFill>
                <a:latin typeface="Arial" panose="020B0604020202020204" pitchFamily="34" charset="0"/>
                <a:cs typeface="Arial" panose="020B0604020202020204" pitchFamily="34" charset="0"/>
                <a:sym typeface="Helvetica Neue"/>
              </a:rPr>
              <a:t>“</a:t>
            </a:r>
            <a:r>
              <a:rPr lang="en-US" dirty="0" err="1">
                <a:solidFill>
                  <a:schemeClr val="dk2"/>
                </a:solidFill>
                <a:latin typeface="Arial" panose="020B0604020202020204" pitchFamily="34" charset="0"/>
                <a:cs typeface="Arial" panose="020B0604020202020204" pitchFamily="34" charset="0"/>
              </a:rPr>
              <a:t>怎样</a:t>
            </a:r>
            <a:r>
              <a:rPr lang="zh-CN" altLang="en-US" dirty="0">
                <a:solidFill>
                  <a:schemeClr val="dk2"/>
                </a:solidFill>
                <a:latin typeface="Arial" panose="020B0604020202020204" pitchFamily="34" charset="0"/>
                <a:cs typeface="Arial" panose="020B0604020202020204" pitchFamily="34" charset="0"/>
              </a:rPr>
              <a:t>才能</a:t>
            </a:r>
            <a:r>
              <a:rPr lang="en-US" dirty="0">
                <a:solidFill>
                  <a:schemeClr val="dk2"/>
                </a:solidFill>
                <a:latin typeface="Arial" panose="020B0604020202020204" pitchFamily="34" charset="0"/>
                <a:cs typeface="Arial" panose="020B0604020202020204" pitchFamily="34" charset="0"/>
              </a:rPr>
              <a:t>除</a:t>
            </a:r>
            <a:r>
              <a:rPr lang="zh-CN" altLang="en-US" dirty="0">
                <a:solidFill>
                  <a:schemeClr val="dk2"/>
                </a:solidFill>
                <a:latin typeface="Arial" panose="020B0604020202020204" pitchFamily="34" charset="0"/>
                <a:cs typeface="Arial" panose="020B0604020202020204" pitchFamily="34" charset="0"/>
              </a:rPr>
              <a:t>去</a:t>
            </a:r>
            <a:r>
              <a:rPr lang="en-US" dirty="0" err="1">
                <a:solidFill>
                  <a:schemeClr val="dk2"/>
                </a:solidFill>
                <a:latin typeface="Arial" panose="020B0604020202020204" pitchFamily="34" charset="0"/>
                <a:cs typeface="Arial" panose="020B0604020202020204" pitchFamily="34" charset="0"/>
              </a:rPr>
              <a:t>犹太人</a:t>
            </a:r>
            <a:r>
              <a:rPr lang="en-US" u="none" strike="noStrike" cap="none" baseline="0" dirty="0">
                <a:solidFill>
                  <a:schemeClr val="dk2"/>
                </a:solidFill>
                <a:latin typeface="Arial" panose="020B0604020202020204" pitchFamily="34" charset="0"/>
                <a:cs typeface="Arial" panose="020B0604020202020204" pitchFamily="34" charset="0"/>
                <a:sym typeface="Helvetica Neue"/>
              </a:rPr>
              <a:t>”</a:t>
            </a:r>
            <a:r>
              <a:rPr lang="zh-CN" altLang="en-US" u="none" strike="noStrike" cap="none" baseline="0" dirty="0">
                <a:solidFill>
                  <a:schemeClr val="dk2"/>
                </a:solidFill>
                <a:latin typeface="Arial" panose="020B0604020202020204" pitchFamily="34" charset="0"/>
                <a:cs typeface="Arial" panose="020B0604020202020204" pitchFamily="34" charset="0"/>
                <a:sym typeface="Helvetica Neue"/>
              </a:rPr>
              <a:t>？</a:t>
            </a:r>
            <a:endParaRPr lang="en-US" u="none" strike="noStrike" cap="none" baseline="0" dirty="0">
              <a:solidFill>
                <a:schemeClr val="dk2"/>
              </a:solidFill>
              <a:latin typeface="Arial" panose="020B0604020202020204" pitchFamily="34" charset="0"/>
              <a:cs typeface="Arial" panose="020B0604020202020204" pitchFamily="34" charset="0"/>
              <a:sym typeface="Helvetica Neue"/>
            </a:endParaRPr>
          </a:p>
        </p:txBody>
      </p:sp>
      <p:sp>
        <p:nvSpPr>
          <p:cNvPr id="9" name="Shape 827"/>
          <p:cNvSpPr txBox="1"/>
          <p:nvPr/>
        </p:nvSpPr>
        <p:spPr>
          <a:xfrm>
            <a:off x="192506" y="150126"/>
            <a:ext cx="9144000" cy="68580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a:cs typeface="Arial"/>
                <a:sym typeface="Arial"/>
                <a:rtl val="0"/>
              </a:rPr>
              <a:t>35</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那使太阳白昼发光，</a:t>
            </a:r>
            <a:r>
              <a:rPr kumimoji="0" lang="zh-CN" altLang="en-US" sz="2800" b="1" i="0" u="none" strike="noStrike" kern="0" cap="none" spc="0" normalizeH="0" baseline="0" noProof="0" dirty="0">
                <a:ln>
                  <a:noFill/>
                </a:ln>
                <a:solidFill>
                  <a:srgbClr val="FFFF00"/>
                </a:solidFill>
                <a:effectLst/>
                <a:uLnTx/>
                <a:uFillTx/>
                <a:latin typeface="Arial"/>
                <a:cs typeface="Arial"/>
                <a:sym typeface="Arial"/>
                <a:rtl val="0"/>
              </a:rPr>
              <a:t>派定月亮和</a:t>
            </a:r>
            <a:endParaRPr kumimoji="0" lang="en-US" altLang="zh-CN" sz="2800" b="1" i="0" u="none" strike="noStrike" kern="0" cap="none" spc="0" normalizeH="0" baseline="0" noProof="0" dirty="0">
              <a:ln>
                <a:noFill/>
              </a:ln>
              <a:solidFill>
                <a:srgbClr val="FFFF00"/>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00"/>
                </a:solidFill>
                <a:effectLst/>
                <a:uLnTx/>
                <a:uFillTx/>
                <a:latin typeface="Arial"/>
                <a:cs typeface="Arial"/>
                <a:sym typeface="Arial"/>
                <a:rtl val="0"/>
              </a:rPr>
              <a:t>星辰照耀黑夜，又搅动海洋，使海</a:t>
            </a:r>
            <a:endParaRPr kumimoji="0" lang="en-US" altLang="zh-CN" sz="2800" b="1" i="0" u="none" strike="noStrike" kern="0" cap="none" spc="0" normalizeH="0" baseline="0" noProof="0" dirty="0">
              <a:ln>
                <a:noFill/>
              </a:ln>
              <a:solidFill>
                <a:srgbClr val="FFFF00"/>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00"/>
                </a:solidFill>
                <a:effectLst/>
                <a:uLnTx/>
                <a:uFillTx/>
                <a:latin typeface="Arial"/>
                <a:cs typeface="Arial"/>
                <a:sym typeface="Arial"/>
                <a:rtl val="0"/>
              </a:rPr>
              <a:t>浪澎湃的，</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万军之耶和华是他的</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名，他这样说：</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a:cs typeface="Arial"/>
                <a:sym typeface="Arial"/>
                <a:rtl val="0"/>
              </a:rPr>
              <a:t>36</a:t>
            </a:r>
            <a:r>
              <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rPr>
              <a:t> </a:t>
            </a:r>
            <a:r>
              <a:rPr kumimoji="0" lang="zh-CN" altLang="en-US" sz="2800" b="1" i="0" u="none" strike="noStrike" kern="0" cap="none" spc="0" normalizeH="0" baseline="0" noProof="0" dirty="0">
                <a:ln>
                  <a:noFill/>
                </a:ln>
                <a:solidFill>
                  <a:srgbClr val="000000"/>
                </a:solidFill>
                <a:effectLst/>
                <a:uLnTx/>
                <a:uFillTx/>
                <a:latin typeface="Arial"/>
                <a:cs typeface="Arial"/>
                <a:sym typeface="Arial"/>
                <a:rtl val="0"/>
              </a:rPr>
              <a:t>“</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这些定律若能从我面前废掉，以色列</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的后裔也就会在我面前断绝，永远不再</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成为一个国家。”这是耶和华的宣告。</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a:cs typeface="Arial"/>
                <a:sym typeface="Arial"/>
                <a:rtl val="0"/>
              </a:rPr>
              <a:t>37</a:t>
            </a:r>
            <a:r>
              <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rPr>
              <a:t> </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耶和华这样说：“</a:t>
            </a:r>
            <a:r>
              <a:rPr kumimoji="0" lang="zh-CN" altLang="en-US" sz="2800" b="1" i="0" u="none" strike="noStrike" kern="0" cap="none" spc="0" normalizeH="0" baseline="0" noProof="0" dirty="0">
                <a:ln>
                  <a:noFill/>
                </a:ln>
                <a:solidFill>
                  <a:srgbClr val="FFFF00"/>
                </a:solidFill>
                <a:effectLst/>
                <a:uLnTx/>
                <a:uFillTx/>
                <a:latin typeface="Arial"/>
                <a:cs typeface="Arial"/>
                <a:sym typeface="Arial"/>
                <a:rtl val="0"/>
              </a:rPr>
              <a:t>人若能量度在上的诸天，</a:t>
            </a:r>
            <a:endParaRPr kumimoji="0" lang="en-US" altLang="zh-CN" sz="2800" b="1" i="0" u="none" strike="noStrike" kern="0" cap="none" spc="0" normalizeH="0" baseline="0" noProof="0" dirty="0">
              <a:ln>
                <a:noFill/>
              </a:ln>
              <a:solidFill>
                <a:srgbClr val="FFFF00"/>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00"/>
                </a:solidFill>
                <a:effectLst/>
                <a:uLnTx/>
                <a:uFillTx/>
                <a:latin typeface="Arial"/>
                <a:cs typeface="Arial"/>
                <a:sym typeface="Arial"/>
                <a:rtl val="0"/>
              </a:rPr>
              <a:t>测透地下面的根基</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，我也就会因以色列后裔</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所作的一切，弃绝他们众人。”</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这是耶和华的宣告。</a:t>
            </a:r>
            <a:endPar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（耶</a:t>
            </a:r>
            <a:r>
              <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rPr>
              <a:t>31</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a:t>
            </a:r>
            <a:r>
              <a:rPr kumimoji="0" lang="en-US" altLang="zh-CN" sz="2800" b="1" i="0" u="none" strike="noStrike" kern="0" cap="none" spc="0" normalizeH="0" baseline="0" noProof="0" dirty="0">
                <a:ln>
                  <a:noFill/>
                </a:ln>
                <a:solidFill>
                  <a:srgbClr val="FFFFFF"/>
                </a:solidFill>
                <a:effectLst/>
                <a:uLnTx/>
                <a:uFillTx/>
                <a:latin typeface="Arial"/>
                <a:cs typeface="Arial"/>
                <a:sym typeface="Arial"/>
                <a:rtl val="0"/>
              </a:rPr>
              <a:t>35 – 37</a:t>
            </a:r>
            <a:r>
              <a:rPr kumimoji="0" lang="zh-CN" altLang="en-US" sz="2800" b="1" i="0" u="none" strike="noStrike" kern="0" cap="none" spc="0" normalizeH="0" baseline="0" noProof="0" dirty="0">
                <a:ln>
                  <a:noFill/>
                </a:ln>
                <a:solidFill>
                  <a:srgbClr val="FFFFFF"/>
                </a:solidFill>
                <a:effectLst/>
                <a:uLnTx/>
                <a:uFillTx/>
                <a:latin typeface="Arial"/>
                <a:cs typeface="Arial"/>
                <a:sym typeface="Arial"/>
                <a:rtl val="0"/>
              </a:rPr>
              <a:t>，新译本）</a:t>
            </a:r>
            <a:endParaRPr kumimoji="0" sz="2800" b="1" i="0" u="none" strike="noStrike" kern="0" cap="none" spc="0" normalizeH="0" baseline="0" noProof="0" dirty="0">
              <a:ln>
                <a:noFill/>
              </a:ln>
              <a:solidFill>
                <a:srgbClr val="FFFFFF"/>
              </a:solidFill>
              <a:effectLst/>
              <a:uLnTx/>
              <a:uFillTx/>
              <a:latin typeface="Arial"/>
              <a:cs typeface="Arial"/>
              <a:sym typeface="Arial"/>
              <a:rtl val="0"/>
            </a:endParaRPr>
          </a:p>
        </p:txBody>
      </p:sp>
    </p:spTree>
    <p:extLst>
      <p:ext uri="{BB962C8B-B14F-4D97-AF65-F5344CB8AC3E}">
        <p14:creationId xmlns:p14="http://schemas.microsoft.com/office/powerpoint/2010/main" val="2434468664"/>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80"/>
        <p:cNvGrpSpPr/>
        <p:nvPr/>
      </p:nvGrpSpPr>
      <p:grpSpPr>
        <a:xfrm>
          <a:off x="0" y="0"/>
          <a:ext cx="0" cy="0"/>
          <a:chOff x="0" y="0"/>
          <a:chExt cx="0" cy="0"/>
        </a:xfrm>
      </p:grpSpPr>
      <p:pic>
        <p:nvPicPr>
          <p:cNvPr id="81" name="Shape 81"/>
          <p:cNvPicPr preferRelativeResize="0">
            <a:picLocks noGrp="1"/>
          </p:cNvPicPr>
          <p:nvPr>
            <p:ph type="ctrTitle"/>
          </p:nvPr>
        </p:nvPicPr>
        <p:blipFill rotWithShape="1">
          <a:blip r:embed="rId4">
            <a:alphaModFix/>
          </a:blip>
          <a:srcRect/>
          <a:stretch/>
        </p:blipFill>
        <p:spPr>
          <a:xfrm>
            <a:off x="176211" y="96836"/>
            <a:ext cx="8248650" cy="817561"/>
          </a:xfrm>
          <a:prstGeom prst="rect">
            <a:avLst/>
          </a:prstGeom>
          <a:noFill/>
          <a:ln>
            <a:noFill/>
          </a:ln>
        </p:spPr>
      </p:pic>
      <p:pic>
        <p:nvPicPr>
          <p:cNvPr id="82" name="Shape 82"/>
          <p:cNvPicPr preferRelativeResize="0"/>
          <p:nvPr/>
        </p:nvPicPr>
        <p:blipFill rotWithShape="1">
          <a:blip r:embed="rId5">
            <a:alphaModFix/>
          </a:blip>
          <a:srcRect/>
          <a:stretch/>
        </p:blipFill>
        <p:spPr>
          <a:xfrm>
            <a:off x="323850" y="1395412"/>
            <a:ext cx="8350250" cy="4438650"/>
          </a:xfrm>
          <a:prstGeom prst="rect">
            <a:avLst/>
          </a:prstGeom>
          <a:noFill/>
          <a:ln>
            <a:noFill/>
          </a:ln>
        </p:spPr>
      </p:pic>
      <p:sp>
        <p:nvSpPr>
          <p:cNvPr id="83" name="Shape 83"/>
          <p:cNvSpPr txBox="1"/>
          <p:nvPr/>
        </p:nvSpPr>
        <p:spPr>
          <a:xfrm>
            <a:off x="8431211" y="65086"/>
            <a:ext cx="698500" cy="46196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343</a:t>
            </a:r>
          </a:p>
        </p:txBody>
      </p:sp>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34"/>
        <p:cNvGrpSpPr/>
        <p:nvPr/>
      </p:nvGrpSpPr>
      <p:grpSpPr>
        <a:xfrm>
          <a:off x="0" y="0"/>
          <a:ext cx="0" cy="0"/>
          <a:chOff x="0" y="0"/>
          <a:chExt cx="0" cy="0"/>
        </a:xfrm>
      </p:grpSpPr>
      <p:sp>
        <p:nvSpPr>
          <p:cNvPr id="835" name="Shape 835"/>
          <p:cNvSpPr txBox="1">
            <a:spLocks noGrp="1"/>
          </p:cNvSpPr>
          <p:nvPr>
            <p:ph type="title" idx="4294967295"/>
          </p:nvPr>
        </p:nvSpPr>
        <p:spPr>
          <a:xfrm>
            <a:off x="301625" y="228600"/>
            <a:ext cx="8613774" cy="914400"/>
          </a:xfrm>
          <a:prstGeom prst="rect">
            <a:avLst/>
          </a:prstGeom>
          <a:solidFill>
            <a:srgbClr val="00009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zh-CN" altLang="en-US" b="1" dirty="0">
                <a:solidFill>
                  <a:srgbClr val="FFFFFF"/>
                </a:solidFill>
                <a:latin typeface="Arial"/>
                <a:ea typeface="Arial"/>
                <a:cs typeface="Arial"/>
                <a:sym typeface="Arial"/>
              </a:rPr>
              <a:t>耶利米书</a:t>
            </a:r>
            <a:r>
              <a:rPr lang="en-US" b="1" dirty="0" err="1">
                <a:solidFill>
                  <a:srgbClr val="FFFFFF"/>
                </a:solidFill>
                <a:latin typeface="Arial"/>
                <a:ea typeface="Arial"/>
                <a:cs typeface="Arial"/>
                <a:sym typeface="Arial"/>
              </a:rPr>
              <a:t>的特点</a:t>
            </a:r>
            <a:endParaRPr lang="en-US" b="1" dirty="0">
              <a:solidFill>
                <a:srgbClr val="FFFFFF"/>
              </a:solidFill>
              <a:latin typeface="Arial"/>
              <a:ea typeface="Arial"/>
              <a:cs typeface="Arial"/>
              <a:sym typeface="Arial"/>
            </a:endParaRPr>
          </a:p>
        </p:txBody>
      </p:sp>
      <p:sp>
        <p:nvSpPr>
          <p:cNvPr id="836" name="Shape 836"/>
          <p:cNvSpPr txBox="1"/>
          <p:nvPr/>
        </p:nvSpPr>
        <p:spPr>
          <a:xfrm>
            <a:off x="685800" y="838200"/>
            <a:ext cx="7772400" cy="838199"/>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37" name="Shape 837"/>
          <p:cNvSpPr txBox="1"/>
          <p:nvPr/>
        </p:nvSpPr>
        <p:spPr>
          <a:xfrm>
            <a:off x="685800" y="1295400"/>
            <a:ext cx="8001000" cy="4800600"/>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99CC00"/>
              </a:buClr>
              <a:buSzPct val="80000"/>
              <a:buFont typeface="Times New Roman"/>
              <a:buAutoNum type="alphaUcPeriod"/>
            </a:pPr>
            <a:r>
              <a:rPr lang="en-US" sz="3200" b="1" dirty="0" err="1">
                <a:solidFill>
                  <a:srgbClr val="FFFFFF"/>
                </a:solidFill>
              </a:rPr>
              <a:t>象征性的行为</a:t>
            </a:r>
            <a:endParaRPr lang="en-US" sz="3200" b="1" dirty="0">
              <a:solidFill>
                <a:srgbClr val="FFFFFF"/>
              </a:solidFill>
            </a:endParaRPr>
          </a:p>
          <a:p>
            <a:pPr marL="457200" marR="0" lvl="0" indent="-457200" algn="l" rtl="0">
              <a:lnSpc>
                <a:spcPct val="100000"/>
              </a:lnSpc>
              <a:spcBef>
                <a:spcPts val="640"/>
              </a:spcBef>
              <a:spcAft>
                <a:spcPts val="0"/>
              </a:spcAft>
              <a:buClr>
                <a:srgbClr val="99CC00"/>
              </a:buClr>
              <a:buSzPct val="80000"/>
              <a:buFont typeface="Times New Roman"/>
              <a:buAutoNum type="alphaUcPeriod"/>
            </a:pPr>
            <a:r>
              <a:rPr lang="en-US" sz="3200" b="1" dirty="0" err="1">
                <a:solidFill>
                  <a:srgbClr val="FFFFFF"/>
                </a:solidFill>
              </a:rPr>
              <a:t>文学类型</a:t>
            </a:r>
            <a:endParaRPr lang="en-US" sz="3200" b="1" dirty="0">
              <a:solidFill>
                <a:srgbClr val="FFFFFF"/>
              </a:solidFill>
            </a:endParaRPr>
          </a:p>
          <a:p>
            <a:pPr marL="457200" lvl="0" indent="-457200">
              <a:spcBef>
                <a:spcPts val="640"/>
              </a:spcBef>
              <a:buClr>
                <a:srgbClr val="99CC00"/>
              </a:buClr>
              <a:buSzPct val="80000"/>
              <a:buFont typeface="Times New Roman"/>
              <a:buAutoNum type="alphaUcPeriod"/>
            </a:pPr>
            <a:r>
              <a:rPr lang="zh-CN" altLang="en-US" sz="3200" b="1" dirty="0">
                <a:solidFill>
                  <a:srgbClr val="FFFFFF"/>
                </a:solidFill>
              </a:rPr>
              <a:t>马索拉抄本（</a:t>
            </a:r>
            <a:r>
              <a:rPr lang="en-US" sz="3200" b="1" dirty="0">
                <a:solidFill>
                  <a:srgbClr val="FFFFFF"/>
                </a:solidFill>
              </a:rPr>
              <a:t>MT</a:t>
            </a:r>
            <a:r>
              <a:rPr lang="zh-CN" altLang="en-US" sz="3200" b="1" dirty="0">
                <a:solidFill>
                  <a:srgbClr val="FFFFFF"/>
                </a:solidFill>
              </a:rPr>
              <a:t>）与七十士译本</a:t>
            </a:r>
            <a:r>
              <a:rPr lang="en-US" sz="3200" b="1" dirty="0">
                <a:solidFill>
                  <a:srgbClr val="FFFFFF"/>
                </a:solidFill>
              </a:rPr>
              <a:t> </a:t>
            </a:r>
            <a:r>
              <a:rPr lang="zh-CN" altLang="en-US" sz="3200" b="1" dirty="0">
                <a:solidFill>
                  <a:srgbClr val="FFFFFF"/>
                </a:solidFill>
              </a:rPr>
              <a:t>（</a:t>
            </a:r>
            <a:r>
              <a:rPr lang="en-US" altLang="zh-CN" sz="3200" b="1" dirty="0">
                <a:solidFill>
                  <a:srgbClr val="FFFFFF"/>
                </a:solidFill>
              </a:rPr>
              <a:t>LXX) </a:t>
            </a:r>
            <a:r>
              <a:rPr lang="zh-CN" altLang="en-US" sz="3200" b="1" dirty="0">
                <a:solidFill>
                  <a:srgbClr val="FFFFFF"/>
                </a:solidFill>
              </a:rPr>
              <a:t>的对比</a:t>
            </a:r>
            <a:endParaRPr lang="en-US" sz="3200" b="1" dirty="0">
              <a:solidFill>
                <a:srgbClr val="FFFFFF"/>
              </a:solidFill>
            </a:endParaRPr>
          </a:p>
          <a:p>
            <a:pPr marL="457200" marR="0" lvl="0" indent="-457200" algn="l" rtl="0">
              <a:lnSpc>
                <a:spcPct val="100000"/>
              </a:lnSpc>
              <a:spcBef>
                <a:spcPts val="640"/>
              </a:spcBef>
              <a:spcAft>
                <a:spcPts val="0"/>
              </a:spcAft>
              <a:buClr>
                <a:srgbClr val="99CC00"/>
              </a:buClr>
              <a:buSzPct val="80000"/>
              <a:buFont typeface="Times New Roman"/>
              <a:buAutoNum type="alphaUcPeriod"/>
            </a:pPr>
            <a:r>
              <a:rPr lang="en-US" sz="3200" b="1" dirty="0" err="1">
                <a:solidFill>
                  <a:srgbClr val="FFFFFF"/>
                </a:solidFill>
              </a:rPr>
              <a:t>新约</a:t>
            </a:r>
            <a:endParaRPr lang="en-US" sz="3200" b="1" dirty="0">
              <a:solidFill>
                <a:srgbClr val="FFFFFF"/>
              </a:solidFill>
            </a:endParaRPr>
          </a:p>
          <a:p>
            <a:pPr marL="457200" marR="0" lvl="0" indent="-457200" algn="l" rtl="0">
              <a:lnSpc>
                <a:spcPct val="100000"/>
              </a:lnSpc>
              <a:spcBef>
                <a:spcPts val="640"/>
              </a:spcBef>
              <a:spcAft>
                <a:spcPts val="0"/>
              </a:spcAft>
              <a:buClr>
                <a:srgbClr val="99CC00"/>
              </a:buClr>
              <a:buSzPct val="80000"/>
              <a:buFont typeface="Times New Roman"/>
              <a:buAutoNum type="alphaUcPeriod"/>
            </a:pPr>
            <a:r>
              <a:rPr lang="en-US" sz="3200" b="1" dirty="0" err="1">
                <a:solidFill>
                  <a:srgbClr val="FFFFFF"/>
                </a:solidFill>
              </a:rPr>
              <a:t>合理的排列</a:t>
            </a:r>
            <a:endParaRPr lang="en-US" sz="3200" b="1" dirty="0">
              <a:solidFill>
                <a:srgbClr val="FFFFFF"/>
              </a:solidFill>
            </a:endParaRPr>
          </a:p>
        </p:txBody>
      </p:sp>
      <p:sp>
        <p:nvSpPr>
          <p:cNvPr id="838" name="Shape 838"/>
          <p:cNvSpPr txBox="1"/>
          <p:nvPr/>
        </p:nvSpPr>
        <p:spPr>
          <a:xfrm>
            <a:off x="8502650" y="0"/>
            <a:ext cx="698500" cy="461961"/>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476</a:t>
            </a:r>
          </a:p>
        </p:txBody>
      </p:sp>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sz="3200" b="1" dirty="0" err="1">
                <a:solidFill>
                  <a:schemeClr val="dk1"/>
                </a:solidFill>
                <a:latin typeface="Arial"/>
                <a:ea typeface="Arial"/>
                <a:cs typeface="Arial"/>
                <a:sym typeface="Arial"/>
              </a:rPr>
              <a:t>结构是按合理</a:t>
            </a:r>
            <a:r>
              <a:rPr lang="zh-CN" altLang="en-US" sz="3200" b="1" dirty="0">
                <a:solidFill>
                  <a:schemeClr val="dk1"/>
                </a:solidFill>
                <a:latin typeface="Arial"/>
                <a:ea typeface="Arial"/>
                <a:cs typeface="Arial"/>
                <a:sym typeface="Arial"/>
              </a:rPr>
              <a:t>性</a:t>
            </a:r>
            <a:r>
              <a:rPr lang="en-US" sz="3200" b="1" dirty="0">
                <a:solidFill>
                  <a:schemeClr val="dk1"/>
                </a:solidFill>
                <a:latin typeface="Arial"/>
                <a:ea typeface="Arial"/>
                <a:cs typeface="Arial"/>
                <a:sym typeface="Arial"/>
              </a:rPr>
              <a:t>，</a:t>
            </a:r>
            <a:r>
              <a:rPr lang="en-US" sz="3200" b="1" dirty="0" err="1">
                <a:solidFill>
                  <a:schemeClr val="dk1"/>
                </a:solidFill>
                <a:latin typeface="Arial"/>
                <a:ea typeface="Arial"/>
                <a:cs typeface="Arial"/>
                <a:sym typeface="Arial"/>
              </a:rPr>
              <a:t>不是按时间顺序</a:t>
            </a:r>
            <a:endParaRPr lang="en-US" sz="3200" b="1" dirty="0">
              <a:solidFill>
                <a:schemeClr val="tx1"/>
              </a:solidFill>
              <a:latin typeface="Arial" charset="0"/>
              <a:ea typeface="ＭＳ Ｐゴシック" charset="0"/>
              <a:cs typeface="Arial" charset="0"/>
            </a:endParaRPr>
          </a:p>
        </p:txBody>
      </p:sp>
      <p:sp>
        <p:nvSpPr>
          <p:cNvPr id="99331" name="Text Box 4"/>
          <p:cNvSpPr txBox="1">
            <a:spLocks noChangeArrowheads="1"/>
          </p:cNvSpPr>
          <p:nvPr/>
        </p:nvSpPr>
        <p:spPr bwMode="auto">
          <a:xfrm>
            <a:off x="8431213" y="0"/>
            <a:ext cx="698500" cy="4619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grpSp>
        <p:nvGrpSpPr>
          <p:cNvPr id="3" name="Group 2">
            <a:extLst>
              <a:ext uri="{FF2B5EF4-FFF2-40B4-BE49-F238E27FC236}">
                <a16:creationId xmlns="" xmlns:a16="http://schemas.microsoft.com/office/drawing/2014/main" id="{038D19D6-C694-4042-8FA3-B36E913822C0}"/>
              </a:ext>
            </a:extLst>
          </p:cNvPr>
          <p:cNvGrpSpPr/>
          <p:nvPr/>
        </p:nvGrpSpPr>
        <p:grpSpPr>
          <a:xfrm>
            <a:off x="0" y="962025"/>
            <a:ext cx="9220200" cy="5794375"/>
            <a:chOff x="0" y="962025"/>
            <a:chExt cx="9220200" cy="5794375"/>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62025"/>
              <a:ext cx="9220200"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F507977A-4352-BE47-B0A3-7D73B6B3B436}"/>
                </a:ext>
              </a:extLst>
            </p:cNvPr>
            <p:cNvSpPr/>
            <p:nvPr/>
          </p:nvSpPr>
          <p:spPr>
            <a:xfrm>
              <a:off x="2125362" y="1252151"/>
              <a:ext cx="4415481"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8" name="Rectangle 7">
              <a:extLst>
                <a:ext uri="{FF2B5EF4-FFF2-40B4-BE49-F238E27FC236}">
                  <a16:creationId xmlns="" xmlns:a16="http://schemas.microsoft.com/office/drawing/2014/main" id="{16B0755D-DB59-604F-87CF-C2F510FAEA53}"/>
                </a:ext>
              </a:extLst>
            </p:cNvPr>
            <p:cNvSpPr/>
            <p:nvPr/>
          </p:nvSpPr>
          <p:spPr>
            <a:xfrm>
              <a:off x="304801" y="2133600"/>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Rectangle 8">
              <a:extLst>
                <a:ext uri="{FF2B5EF4-FFF2-40B4-BE49-F238E27FC236}">
                  <a16:creationId xmlns="" xmlns:a16="http://schemas.microsoft.com/office/drawing/2014/main" id="{4B644DE9-3AC5-974A-9E02-1F44EECF03FE}"/>
                </a:ext>
              </a:extLst>
            </p:cNvPr>
            <p:cNvSpPr/>
            <p:nvPr/>
          </p:nvSpPr>
          <p:spPr>
            <a:xfrm>
              <a:off x="255374" y="1293341"/>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0" name="Rectangle 9">
              <a:extLst>
                <a:ext uri="{FF2B5EF4-FFF2-40B4-BE49-F238E27FC236}">
                  <a16:creationId xmlns="" xmlns:a16="http://schemas.microsoft.com/office/drawing/2014/main" id="{C278C70B-5675-C94C-B563-61967F66F63E}"/>
                </a:ext>
              </a:extLst>
            </p:cNvPr>
            <p:cNvSpPr/>
            <p:nvPr/>
          </p:nvSpPr>
          <p:spPr>
            <a:xfrm>
              <a:off x="181233" y="3212757"/>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Rectangle 10">
              <a:extLst>
                <a:ext uri="{FF2B5EF4-FFF2-40B4-BE49-F238E27FC236}">
                  <a16:creationId xmlns="" xmlns:a16="http://schemas.microsoft.com/office/drawing/2014/main" id="{19991C39-C2FE-F34C-BA33-759932CB8808}"/>
                </a:ext>
              </a:extLst>
            </p:cNvPr>
            <p:cNvSpPr/>
            <p:nvPr/>
          </p:nvSpPr>
          <p:spPr>
            <a:xfrm>
              <a:off x="181233" y="3591698"/>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2" name="Rectangle 11">
              <a:extLst>
                <a:ext uri="{FF2B5EF4-FFF2-40B4-BE49-F238E27FC236}">
                  <a16:creationId xmlns="" xmlns:a16="http://schemas.microsoft.com/office/drawing/2014/main" id="{963412CB-2A2E-4140-9DD6-9E8B656D289B}"/>
                </a:ext>
              </a:extLst>
            </p:cNvPr>
            <p:cNvSpPr/>
            <p:nvPr/>
          </p:nvSpPr>
          <p:spPr>
            <a:xfrm>
              <a:off x="181233" y="3945925"/>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a:extLst>
                <a:ext uri="{FF2B5EF4-FFF2-40B4-BE49-F238E27FC236}">
                  <a16:creationId xmlns="" xmlns:a16="http://schemas.microsoft.com/office/drawing/2014/main" id="{B5906F53-4D5C-3F48-A945-FE737678B082}"/>
                </a:ext>
              </a:extLst>
            </p:cNvPr>
            <p:cNvSpPr/>
            <p:nvPr/>
          </p:nvSpPr>
          <p:spPr>
            <a:xfrm>
              <a:off x="205946" y="4769709"/>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Rectangle 13">
              <a:extLst>
                <a:ext uri="{FF2B5EF4-FFF2-40B4-BE49-F238E27FC236}">
                  <a16:creationId xmlns="" xmlns:a16="http://schemas.microsoft.com/office/drawing/2014/main" id="{A5057119-6AC4-2943-9565-4D5227D51135}"/>
                </a:ext>
              </a:extLst>
            </p:cNvPr>
            <p:cNvSpPr/>
            <p:nvPr/>
          </p:nvSpPr>
          <p:spPr>
            <a:xfrm>
              <a:off x="189470" y="4366053"/>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 xmlns:a16="http://schemas.microsoft.com/office/drawing/2014/main" id="{C5D2F25D-F265-E945-A412-CB9577B39570}"/>
                </a:ext>
              </a:extLst>
            </p:cNvPr>
            <p:cNvSpPr/>
            <p:nvPr/>
          </p:nvSpPr>
          <p:spPr>
            <a:xfrm>
              <a:off x="7842421" y="1311018"/>
              <a:ext cx="1230528" cy="380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grpSp>
      <p:sp>
        <p:nvSpPr>
          <p:cNvPr id="17" name="Title 1">
            <a:extLst>
              <a:ext uri="{FF2B5EF4-FFF2-40B4-BE49-F238E27FC236}">
                <a16:creationId xmlns="" xmlns:a16="http://schemas.microsoft.com/office/drawing/2014/main" id="{C9C8B259-A272-5C44-B08F-BF56818B601D}"/>
              </a:ext>
            </a:extLst>
          </p:cNvPr>
          <p:cNvSpPr txBox="1">
            <a:spLocks/>
          </p:cNvSpPr>
          <p:nvPr/>
        </p:nvSpPr>
        <p:spPr bwMode="auto">
          <a:xfrm>
            <a:off x="1458097" y="1347441"/>
            <a:ext cx="6237074" cy="34843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耶利米的预言记录</a:t>
            </a: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18" name="Title 1">
            <a:extLst>
              <a:ext uri="{FF2B5EF4-FFF2-40B4-BE49-F238E27FC236}">
                <a16:creationId xmlns="" xmlns:a16="http://schemas.microsoft.com/office/drawing/2014/main" id="{E57005F5-215C-EF43-AFF3-EC8501BF60A6}"/>
              </a:ext>
            </a:extLst>
          </p:cNvPr>
          <p:cNvSpPr txBox="1">
            <a:spLocks/>
          </p:cNvSpPr>
          <p:nvPr/>
        </p:nvSpPr>
        <p:spPr bwMode="auto">
          <a:xfrm>
            <a:off x="181233" y="1346606"/>
            <a:ext cx="856735" cy="226822"/>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王</a:t>
            </a:r>
            <a:endParaRPr kumimoji="0" lang="en-US" sz="14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19" name="Title 1">
            <a:extLst>
              <a:ext uri="{FF2B5EF4-FFF2-40B4-BE49-F238E27FC236}">
                <a16:creationId xmlns="" xmlns:a16="http://schemas.microsoft.com/office/drawing/2014/main" id="{A1FDFB9F-7092-6849-AEE6-1B3E73BEE7BF}"/>
              </a:ext>
            </a:extLst>
          </p:cNvPr>
          <p:cNvSpPr txBox="1">
            <a:spLocks/>
          </p:cNvSpPr>
          <p:nvPr/>
        </p:nvSpPr>
        <p:spPr bwMode="auto">
          <a:xfrm>
            <a:off x="7695170" y="1346605"/>
            <a:ext cx="1448830" cy="2493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事件</a:t>
            </a:r>
            <a:endParaRPr kumimoji="0" lang="en-US" sz="14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20" name="Title 1">
            <a:extLst>
              <a:ext uri="{FF2B5EF4-FFF2-40B4-BE49-F238E27FC236}">
                <a16:creationId xmlns="" xmlns:a16="http://schemas.microsoft.com/office/drawing/2014/main" id="{48472B05-EE7D-FC43-9015-A04FE9B5141F}"/>
              </a:ext>
            </a:extLst>
          </p:cNvPr>
          <p:cNvSpPr txBox="1">
            <a:spLocks/>
          </p:cNvSpPr>
          <p:nvPr/>
        </p:nvSpPr>
        <p:spPr bwMode="auto">
          <a:xfrm>
            <a:off x="205947" y="2112724"/>
            <a:ext cx="856735" cy="2493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约西亚王</a:t>
            </a:r>
            <a:endParaRPr kumimoji="0" lang="en-US" sz="11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21" name="Title 1">
            <a:extLst>
              <a:ext uri="{FF2B5EF4-FFF2-40B4-BE49-F238E27FC236}">
                <a16:creationId xmlns="" xmlns:a16="http://schemas.microsoft.com/office/drawing/2014/main" id="{6540BDDC-F027-F345-A394-8E5C30569AF5}"/>
              </a:ext>
            </a:extLst>
          </p:cNvPr>
          <p:cNvSpPr txBox="1">
            <a:spLocks/>
          </p:cNvSpPr>
          <p:nvPr/>
        </p:nvSpPr>
        <p:spPr bwMode="auto">
          <a:xfrm>
            <a:off x="65905" y="3892097"/>
            <a:ext cx="1062682" cy="2493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约雅斤王</a:t>
            </a:r>
            <a:endParaRPr kumimoji="0" lang="en-US" sz="10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22" name="Title 1">
            <a:extLst>
              <a:ext uri="{FF2B5EF4-FFF2-40B4-BE49-F238E27FC236}">
                <a16:creationId xmlns="" xmlns:a16="http://schemas.microsoft.com/office/drawing/2014/main" id="{3EB457DC-B2E3-4F43-BAF0-6034B3E10FAD}"/>
              </a:ext>
            </a:extLst>
          </p:cNvPr>
          <p:cNvSpPr txBox="1">
            <a:spLocks/>
          </p:cNvSpPr>
          <p:nvPr/>
        </p:nvSpPr>
        <p:spPr bwMode="auto">
          <a:xfrm>
            <a:off x="74143" y="3125978"/>
            <a:ext cx="1062682" cy="2493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约哈斯</a:t>
            </a:r>
            <a:r>
              <a:rPr lang="zh-CN" altLang="en-US" sz="1000" dirty="0" smtClean="0">
                <a:solidFill>
                  <a:prstClr val="black"/>
                </a:solidFill>
                <a:latin typeface="Arial" charset="0"/>
                <a:ea typeface="ＭＳ Ｐゴシック" charset="0"/>
                <a:cs typeface="Arial" charset="0"/>
              </a:rPr>
              <a:t>王</a:t>
            </a:r>
            <a:endParaRPr kumimoji="0" lang="en-US" sz="10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23" name="Title 1">
            <a:extLst>
              <a:ext uri="{FF2B5EF4-FFF2-40B4-BE49-F238E27FC236}">
                <a16:creationId xmlns="" xmlns:a16="http://schemas.microsoft.com/office/drawing/2014/main" id="{7AE24893-01C6-4F42-BF40-36F2D2ADAA31}"/>
              </a:ext>
            </a:extLst>
          </p:cNvPr>
          <p:cNvSpPr txBox="1">
            <a:spLocks/>
          </p:cNvSpPr>
          <p:nvPr/>
        </p:nvSpPr>
        <p:spPr bwMode="auto">
          <a:xfrm>
            <a:off x="57668" y="3488442"/>
            <a:ext cx="1062682" cy="2493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约雅敬王</a:t>
            </a:r>
            <a:endParaRPr kumimoji="0" lang="en-US" sz="10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24" name="Title 1">
            <a:extLst>
              <a:ext uri="{FF2B5EF4-FFF2-40B4-BE49-F238E27FC236}">
                <a16:creationId xmlns="" xmlns:a16="http://schemas.microsoft.com/office/drawing/2014/main" id="{3071ADE5-2B69-DC46-8741-7EE54F97F3EF}"/>
              </a:ext>
            </a:extLst>
          </p:cNvPr>
          <p:cNvSpPr txBox="1">
            <a:spLocks/>
          </p:cNvSpPr>
          <p:nvPr/>
        </p:nvSpPr>
        <p:spPr bwMode="auto">
          <a:xfrm>
            <a:off x="90618" y="4707643"/>
            <a:ext cx="1062682" cy="2493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大利</a:t>
            </a:r>
            <a:endParaRPr kumimoji="0" lang="en-US" sz="10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25" name="Title 1">
            <a:extLst>
              <a:ext uri="{FF2B5EF4-FFF2-40B4-BE49-F238E27FC236}">
                <a16:creationId xmlns="" xmlns:a16="http://schemas.microsoft.com/office/drawing/2014/main" id="{8D286300-9B87-EE4C-9688-49D2FFE79683}"/>
              </a:ext>
            </a:extLst>
          </p:cNvPr>
          <p:cNvSpPr txBox="1">
            <a:spLocks/>
          </p:cNvSpPr>
          <p:nvPr/>
        </p:nvSpPr>
        <p:spPr bwMode="auto">
          <a:xfrm>
            <a:off x="82381" y="4303988"/>
            <a:ext cx="1062682" cy="2493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西底家</a:t>
            </a:r>
            <a:endParaRPr kumimoji="0" lang="en-US" sz="1000" b="0"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26" name="Title 1">
            <a:extLst>
              <a:ext uri="{FF2B5EF4-FFF2-40B4-BE49-F238E27FC236}">
                <a16:creationId xmlns="" xmlns:a16="http://schemas.microsoft.com/office/drawing/2014/main" id="{44BBC127-B32D-ED40-AC49-BF097008DC96}"/>
              </a:ext>
            </a:extLst>
          </p:cNvPr>
          <p:cNvSpPr txBox="1">
            <a:spLocks/>
          </p:cNvSpPr>
          <p:nvPr/>
        </p:nvSpPr>
        <p:spPr bwMode="auto">
          <a:xfrm>
            <a:off x="7768281" y="3916810"/>
            <a:ext cx="1383957" cy="2493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1"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第二次被掳</a:t>
            </a:r>
            <a:endParaRPr kumimoji="0" lang="en-US" sz="105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27" name="Title 1">
            <a:extLst>
              <a:ext uri="{FF2B5EF4-FFF2-40B4-BE49-F238E27FC236}">
                <a16:creationId xmlns="" xmlns:a16="http://schemas.microsoft.com/office/drawing/2014/main" id="{601848D6-2D54-2D4B-B92A-DE7CF151C317}"/>
              </a:ext>
            </a:extLst>
          </p:cNvPr>
          <p:cNvSpPr txBox="1">
            <a:spLocks/>
          </p:cNvSpPr>
          <p:nvPr/>
        </p:nvSpPr>
        <p:spPr bwMode="auto">
          <a:xfrm>
            <a:off x="7768281" y="3026009"/>
            <a:ext cx="1383957" cy="42343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ctr" defTabSz="914400" eaLnBrk="0" fontAlgn="base" hangingPunct="0">
              <a:spcBef>
                <a:spcPct val="0"/>
              </a:spcBef>
              <a:spcAft>
                <a:spcPct val="0"/>
              </a:spcAft>
              <a:defRPr sz="1050" b="1">
                <a:latin typeface="Arial" charset="0"/>
                <a:ea typeface="ＭＳ Ｐゴシック" charset="0"/>
                <a:cs typeface="Arial" charset="0"/>
              </a:defRPr>
            </a:lvl1pPr>
            <a:lvl2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fontAlgn="base">
              <a:spcBef>
                <a:spcPct val="0"/>
              </a:spcBef>
              <a:spcAft>
                <a:spcPct val="0"/>
              </a:spcAft>
              <a:defRPr sz="3300">
                <a:solidFill>
                  <a:srgbClr val="7B9899"/>
                </a:solidFill>
                <a:latin typeface="Georgia" pitchFamily="18" charset="0"/>
              </a:defRPr>
            </a:lvl6pPr>
            <a:lvl7pPr marL="914400" algn="ctr" fontAlgn="base">
              <a:spcBef>
                <a:spcPct val="0"/>
              </a:spcBef>
              <a:spcAft>
                <a:spcPct val="0"/>
              </a:spcAft>
              <a:defRPr sz="3300">
                <a:solidFill>
                  <a:srgbClr val="7B9899"/>
                </a:solidFill>
                <a:latin typeface="Georgia" pitchFamily="18" charset="0"/>
              </a:defRPr>
            </a:lvl7pPr>
            <a:lvl8pPr marL="1371600" algn="ctr" fontAlgn="base">
              <a:spcBef>
                <a:spcPct val="0"/>
              </a:spcBef>
              <a:spcAft>
                <a:spcPct val="0"/>
              </a:spcAft>
              <a:defRPr sz="3300">
                <a:solidFill>
                  <a:srgbClr val="7B9899"/>
                </a:solidFill>
                <a:latin typeface="Georgia" pitchFamily="18" charset="0"/>
              </a:defRPr>
            </a:lvl8pPr>
            <a:lvl9pPr marL="1828800" algn="ctr"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kern="1200" dirty="0" smtClean="0">
                <a:solidFill>
                  <a:prstClr val="black"/>
                </a:solidFill>
              </a:rPr>
              <a:t>尼布甲尼撒的崛起</a:t>
            </a:r>
            <a:endParaRPr kumimoji="0" lang="en-US" sz="105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28" name="Title 1">
            <a:extLst>
              <a:ext uri="{FF2B5EF4-FFF2-40B4-BE49-F238E27FC236}">
                <a16:creationId xmlns="" xmlns:a16="http://schemas.microsoft.com/office/drawing/2014/main" id="{613930E7-0C37-E346-BE8D-DB9459936E25}"/>
              </a:ext>
            </a:extLst>
          </p:cNvPr>
          <p:cNvSpPr txBox="1">
            <a:spLocks/>
          </p:cNvSpPr>
          <p:nvPr/>
        </p:nvSpPr>
        <p:spPr bwMode="auto">
          <a:xfrm>
            <a:off x="7768281" y="3455489"/>
            <a:ext cx="1383957" cy="2493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1"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第一次的被掳</a:t>
            </a:r>
            <a:endParaRPr kumimoji="0" lang="en-US" sz="105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29" name="Title 1">
            <a:extLst>
              <a:ext uri="{FF2B5EF4-FFF2-40B4-BE49-F238E27FC236}">
                <a16:creationId xmlns="" xmlns:a16="http://schemas.microsoft.com/office/drawing/2014/main" id="{1F1B40F0-A8F5-B84A-9235-49223EBA39BB}"/>
              </a:ext>
            </a:extLst>
          </p:cNvPr>
          <p:cNvSpPr txBox="1">
            <a:spLocks/>
          </p:cNvSpPr>
          <p:nvPr/>
        </p:nvSpPr>
        <p:spPr bwMode="auto">
          <a:xfrm>
            <a:off x="7768281" y="4641738"/>
            <a:ext cx="1383957" cy="2493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1"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最后一次被掳</a:t>
            </a:r>
            <a:endParaRPr kumimoji="0" lang="en-US" sz="105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30" name="Title 1">
            <a:extLst>
              <a:ext uri="{FF2B5EF4-FFF2-40B4-BE49-F238E27FC236}">
                <a16:creationId xmlns="" xmlns:a16="http://schemas.microsoft.com/office/drawing/2014/main" id="{4676D6AB-B20C-F346-BDFF-D220FBBF1A86}"/>
              </a:ext>
            </a:extLst>
          </p:cNvPr>
          <p:cNvSpPr txBox="1">
            <a:spLocks/>
          </p:cNvSpPr>
          <p:nvPr/>
        </p:nvSpPr>
        <p:spPr bwMode="auto">
          <a:xfrm>
            <a:off x="7768281" y="4328701"/>
            <a:ext cx="1383957" cy="2493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1"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秘密的叛乱</a:t>
            </a:r>
            <a:endParaRPr kumimoji="0" lang="en-US" sz="105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
        <p:nvSpPr>
          <p:cNvPr id="31" name="Title 1">
            <a:extLst>
              <a:ext uri="{FF2B5EF4-FFF2-40B4-BE49-F238E27FC236}">
                <a16:creationId xmlns="" xmlns:a16="http://schemas.microsoft.com/office/drawing/2014/main" id="{AA60DADE-46D6-CE46-96DD-799C04D85948}"/>
              </a:ext>
            </a:extLst>
          </p:cNvPr>
          <p:cNvSpPr txBox="1">
            <a:spLocks/>
          </p:cNvSpPr>
          <p:nvPr/>
        </p:nvSpPr>
        <p:spPr bwMode="auto">
          <a:xfrm>
            <a:off x="7768281" y="1898539"/>
            <a:ext cx="1383957" cy="344616"/>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50" b="1" i="0" u="none" strike="noStrike" kern="1200" cap="none" spc="0" normalizeH="0" baseline="0" noProof="0" dirty="0" smtClean="0">
                <a:ln>
                  <a:noFill/>
                </a:ln>
                <a:solidFill>
                  <a:prstClr val="black"/>
                </a:solidFill>
                <a:effectLst/>
                <a:uLnTx/>
                <a:uFillTx/>
                <a:latin typeface="Arial" charset="0"/>
                <a:ea typeface="ＭＳ Ｐゴシック" charset="0"/>
                <a:cs typeface="Arial" charset="0"/>
              </a:rPr>
              <a:t>约西亚王的改革</a:t>
            </a:r>
            <a:endParaRPr kumimoji="0" lang="en-US" sz="105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1141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50"/>
        <p:cNvGrpSpPr/>
        <p:nvPr/>
      </p:nvGrpSpPr>
      <p:grpSpPr>
        <a:xfrm>
          <a:off x="0" y="0"/>
          <a:ext cx="0" cy="0"/>
          <a:chOff x="0" y="0"/>
          <a:chExt cx="0" cy="0"/>
        </a:xfrm>
      </p:grpSpPr>
      <p:sp>
        <p:nvSpPr>
          <p:cNvPr id="851" name="Shape 851"/>
          <p:cNvSpPr txBox="1">
            <a:spLocks noGrp="1"/>
          </p:cNvSpPr>
          <p:nvPr>
            <p:ph type="title" idx="4294967295"/>
          </p:nvPr>
        </p:nvSpPr>
        <p:spPr>
          <a:xfrm>
            <a:off x="301625" y="228600"/>
            <a:ext cx="8613774" cy="914400"/>
          </a:xfrm>
          <a:prstGeom prst="rect">
            <a:avLst/>
          </a:prstGeom>
          <a:solidFill>
            <a:srgbClr val="00009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zh-CN" altLang="en-US" b="1" dirty="0">
                <a:solidFill>
                  <a:srgbClr val="FFFFFF"/>
                </a:solidFill>
                <a:latin typeface="Arial"/>
                <a:ea typeface="Arial"/>
                <a:cs typeface="Arial"/>
                <a:sym typeface="Arial"/>
              </a:rPr>
              <a:t>耶利米书</a:t>
            </a:r>
            <a:r>
              <a:rPr lang="en-US" b="1" dirty="0" err="1">
                <a:solidFill>
                  <a:srgbClr val="FFFFFF"/>
                </a:solidFill>
                <a:latin typeface="Arial"/>
                <a:ea typeface="Arial"/>
                <a:cs typeface="Arial"/>
                <a:sym typeface="Arial"/>
              </a:rPr>
              <a:t>的特点</a:t>
            </a:r>
            <a:endParaRPr lang="en-US" b="1" dirty="0">
              <a:solidFill>
                <a:srgbClr val="FFFFFF"/>
              </a:solidFill>
              <a:latin typeface="Arial"/>
              <a:ea typeface="Arial"/>
              <a:cs typeface="Arial"/>
              <a:sym typeface="Arial"/>
            </a:endParaRPr>
          </a:p>
        </p:txBody>
      </p:sp>
      <p:sp>
        <p:nvSpPr>
          <p:cNvPr id="852" name="Shape 852"/>
          <p:cNvSpPr txBox="1"/>
          <p:nvPr/>
        </p:nvSpPr>
        <p:spPr>
          <a:xfrm>
            <a:off x="685800" y="838200"/>
            <a:ext cx="7772400" cy="838199"/>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853" name="Shape 853"/>
          <p:cNvSpPr txBox="1"/>
          <p:nvPr/>
        </p:nvSpPr>
        <p:spPr>
          <a:xfrm>
            <a:off x="685800" y="1295400"/>
            <a:ext cx="8001000" cy="4800600"/>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99CC00"/>
              </a:buClr>
              <a:buSzPct val="80000"/>
              <a:buFont typeface="Times New Roman"/>
              <a:buAutoNum type="alphaUcPeriod"/>
            </a:pPr>
            <a:r>
              <a:rPr lang="en-US" sz="3200" b="1" dirty="0" err="1">
                <a:solidFill>
                  <a:srgbClr val="FFFFFF"/>
                </a:solidFill>
              </a:rPr>
              <a:t>象征性的行为</a:t>
            </a:r>
            <a:endParaRPr lang="en-US" sz="3200" b="1" dirty="0">
              <a:solidFill>
                <a:srgbClr val="FFFFFF"/>
              </a:solidFill>
            </a:endParaRPr>
          </a:p>
          <a:p>
            <a:pPr marL="457200" marR="0" lvl="0" indent="-457200" algn="l" rtl="0">
              <a:lnSpc>
                <a:spcPct val="100000"/>
              </a:lnSpc>
              <a:spcBef>
                <a:spcPts val="640"/>
              </a:spcBef>
              <a:spcAft>
                <a:spcPts val="0"/>
              </a:spcAft>
              <a:buClr>
                <a:srgbClr val="99CC00"/>
              </a:buClr>
              <a:buSzPct val="80000"/>
              <a:buFont typeface="Times New Roman"/>
              <a:buAutoNum type="alphaUcPeriod"/>
            </a:pPr>
            <a:r>
              <a:rPr lang="en-US" sz="3200" b="1" dirty="0" err="1">
                <a:solidFill>
                  <a:srgbClr val="FFFFFF"/>
                </a:solidFill>
              </a:rPr>
              <a:t>文学类型</a:t>
            </a:r>
            <a:endParaRPr lang="en-US" sz="3200" b="1" dirty="0">
              <a:solidFill>
                <a:srgbClr val="FFFFFF"/>
              </a:solidFill>
            </a:endParaRPr>
          </a:p>
          <a:p>
            <a:pPr marL="457200" lvl="0" indent="-457200">
              <a:spcBef>
                <a:spcPts val="640"/>
              </a:spcBef>
              <a:buClr>
                <a:srgbClr val="99CC00"/>
              </a:buClr>
              <a:buSzPct val="80000"/>
              <a:buFont typeface="Times New Roman"/>
              <a:buAutoNum type="alphaUcPeriod"/>
            </a:pPr>
            <a:r>
              <a:rPr lang="zh-CN" altLang="en-US" sz="3200" b="1" dirty="0">
                <a:solidFill>
                  <a:srgbClr val="FFFFFF"/>
                </a:solidFill>
              </a:rPr>
              <a:t>马索拉抄本（</a:t>
            </a:r>
            <a:r>
              <a:rPr lang="en-US" sz="3200" b="1" dirty="0">
                <a:solidFill>
                  <a:srgbClr val="FFFFFF"/>
                </a:solidFill>
              </a:rPr>
              <a:t>MT</a:t>
            </a:r>
            <a:r>
              <a:rPr lang="zh-CN" altLang="en-US" sz="3200" b="1" dirty="0">
                <a:solidFill>
                  <a:srgbClr val="FFFFFF"/>
                </a:solidFill>
              </a:rPr>
              <a:t>）与七十士译本</a:t>
            </a:r>
            <a:r>
              <a:rPr lang="en-US" sz="3200" b="1" dirty="0">
                <a:solidFill>
                  <a:srgbClr val="FFFFFF"/>
                </a:solidFill>
              </a:rPr>
              <a:t> </a:t>
            </a:r>
            <a:r>
              <a:rPr lang="zh-CN" altLang="en-US" sz="3200" b="1" dirty="0">
                <a:solidFill>
                  <a:srgbClr val="FFFFFF"/>
                </a:solidFill>
              </a:rPr>
              <a:t>（</a:t>
            </a:r>
            <a:r>
              <a:rPr lang="en-US" altLang="zh-CN" sz="3200" b="1" dirty="0">
                <a:solidFill>
                  <a:srgbClr val="FFFFFF"/>
                </a:solidFill>
              </a:rPr>
              <a:t>LXX) </a:t>
            </a:r>
            <a:r>
              <a:rPr lang="zh-CN" altLang="en-US" sz="3200" b="1" dirty="0">
                <a:solidFill>
                  <a:srgbClr val="FFFFFF"/>
                </a:solidFill>
              </a:rPr>
              <a:t>的对比</a:t>
            </a:r>
            <a:endParaRPr lang="en-US" sz="3200" b="1" dirty="0">
              <a:solidFill>
                <a:srgbClr val="FFFFFF"/>
              </a:solidFill>
            </a:endParaRPr>
          </a:p>
          <a:p>
            <a:pPr marL="457200" marR="0" lvl="0" indent="-457200" algn="l" rtl="0">
              <a:lnSpc>
                <a:spcPct val="100000"/>
              </a:lnSpc>
              <a:spcBef>
                <a:spcPts val="640"/>
              </a:spcBef>
              <a:spcAft>
                <a:spcPts val="0"/>
              </a:spcAft>
              <a:buClr>
                <a:srgbClr val="99CC00"/>
              </a:buClr>
              <a:buSzPct val="80000"/>
              <a:buFont typeface="Times New Roman"/>
              <a:buAutoNum type="alphaUcPeriod"/>
            </a:pPr>
            <a:r>
              <a:rPr lang="en-US" sz="3200" b="1" dirty="0" err="1">
                <a:solidFill>
                  <a:srgbClr val="FFFFFF"/>
                </a:solidFill>
              </a:rPr>
              <a:t>新约</a:t>
            </a:r>
            <a:endParaRPr lang="en-US" sz="3200" b="1" dirty="0">
              <a:solidFill>
                <a:srgbClr val="FFFFFF"/>
              </a:solidFill>
            </a:endParaRPr>
          </a:p>
          <a:p>
            <a:pPr marL="457200" marR="0" lvl="0" indent="-457200" algn="l" rtl="0">
              <a:lnSpc>
                <a:spcPct val="100000"/>
              </a:lnSpc>
              <a:spcBef>
                <a:spcPts val="640"/>
              </a:spcBef>
              <a:spcAft>
                <a:spcPts val="0"/>
              </a:spcAft>
              <a:buClr>
                <a:srgbClr val="99CC00"/>
              </a:buClr>
              <a:buSzPct val="80000"/>
              <a:buFont typeface="Times New Roman"/>
              <a:buAutoNum type="alphaUcPeriod"/>
            </a:pPr>
            <a:r>
              <a:rPr lang="en-US" sz="3200" b="1" dirty="0" err="1">
                <a:solidFill>
                  <a:srgbClr val="FFFFFF"/>
                </a:solidFill>
              </a:rPr>
              <a:t>合理的排列</a:t>
            </a:r>
            <a:endParaRPr lang="en-US" sz="3200" b="1" dirty="0">
              <a:solidFill>
                <a:srgbClr val="FFFFFF"/>
              </a:solidFill>
            </a:endParaRPr>
          </a:p>
          <a:p>
            <a:pPr marL="457200" marR="0" lvl="0" indent="-457200" algn="l" rtl="0">
              <a:lnSpc>
                <a:spcPct val="100000"/>
              </a:lnSpc>
              <a:spcBef>
                <a:spcPts val="640"/>
              </a:spcBef>
              <a:spcAft>
                <a:spcPts val="0"/>
              </a:spcAft>
              <a:buClr>
                <a:srgbClr val="99CC00"/>
              </a:buClr>
              <a:buSzPct val="80000"/>
              <a:buFont typeface="Times New Roman"/>
              <a:buAutoNum type="alphaUcPeriod"/>
            </a:pPr>
            <a:r>
              <a:rPr lang="en-US" sz="3200" b="1" i="0" u="none" strike="noStrike" cap="none" baseline="0" dirty="0">
                <a:solidFill>
                  <a:srgbClr val="FFFFFF"/>
                </a:solidFill>
                <a:latin typeface="Arial"/>
                <a:ea typeface="Arial"/>
                <a:cs typeface="Arial"/>
                <a:sym typeface="Arial"/>
              </a:rPr>
              <a:t>70</a:t>
            </a:r>
            <a:r>
              <a:rPr lang="en-US" sz="3200" b="1" dirty="0">
                <a:solidFill>
                  <a:srgbClr val="FFFFFF"/>
                </a:solidFill>
              </a:rPr>
              <a:t>年预言</a:t>
            </a:r>
          </a:p>
        </p:txBody>
      </p:sp>
      <p:sp>
        <p:nvSpPr>
          <p:cNvPr id="854" name="Shape 854"/>
          <p:cNvSpPr txBox="1"/>
          <p:nvPr/>
        </p:nvSpPr>
        <p:spPr>
          <a:xfrm>
            <a:off x="8502650" y="0"/>
            <a:ext cx="698500" cy="461961"/>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476</a:t>
            </a:r>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935"/>
        <p:cNvGrpSpPr/>
        <p:nvPr/>
      </p:nvGrpSpPr>
      <p:grpSpPr>
        <a:xfrm>
          <a:off x="0" y="0"/>
          <a:ext cx="0" cy="0"/>
          <a:chOff x="0" y="0"/>
          <a:chExt cx="0" cy="0"/>
        </a:xfrm>
      </p:grpSpPr>
      <p:sp>
        <p:nvSpPr>
          <p:cNvPr id="936" name="Shape 936"/>
          <p:cNvSpPr txBox="1">
            <a:spLocks noGrp="1"/>
          </p:cNvSpPr>
          <p:nvPr>
            <p:ph type="ctrTitle"/>
          </p:nvPr>
        </p:nvSpPr>
        <p:spPr>
          <a:xfrm>
            <a:off x="1219200" y="0"/>
            <a:ext cx="6629400" cy="1066799"/>
          </a:xfrm>
          <a:prstGeom prst="rect">
            <a:avLst/>
          </a:prstGeom>
          <a:solidFill>
            <a:schemeClr val="dk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4000" b="0" i="0" u="none" strike="noStrike" cap="none" baseline="0">
                <a:solidFill>
                  <a:schemeClr val="dk2"/>
                </a:solidFill>
                <a:latin typeface="Arial"/>
                <a:ea typeface="Arial"/>
                <a:cs typeface="Arial"/>
                <a:sym typeface="Arial"/>
              </a:rPr>
              <a:t>Two 70-Year Exiles</a:t>
            </a:r>
          </a:p>
        </p:txBody>
      </p:sp>
      <p:sp>
        <p:nvSpPr>
          <p:cNvPr id="937" name="Shape 937"/>
          <p:cNvSpPr txBox="1"/>
          <p:nvPr/>
        </p:nvSpPr>
        <p:spPr>
          <a:xfrm>
            <a:off x="5638800" y="3505200"/>
            <a:ext cx="3581399" cy="3047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38" name="Shape 938"/>
          <p:cNvSpPr txBox="1"/>
          <p:nvPr/>
        </p:nvSpPr>
        <p:spPr>
          <a:xfrm>
            <a:off x="0" y="3505200"/>
            <a:ext cx="2590800" cy="3047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39" name="Shape 939"/>
          <p:cNvSpPr txBox="1"/>
          <p:nvPr/>
        </p:nvSpPr>
        <p:spPr>
          <a:xfrm>
            <a:off x="8382000" y="76200"/>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560</a:t>
            </a:r>
          </a:p>
        </p:txBody>
      </p:sp>
      <p:sp>
        <p:nvSpPr>
          <p:cNvPr id="940" name="Shape 940"/>
          <p:cNvSpPr txBox="1"/>
          <p:nvPr/>
        </p:nvSpPr>
        <p:spPr>
          <a:xfrm>
            <a:off x="2133600" y="29718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586</a:t>
            </a:r>
          </a:p>
        </p:txBody>
      </p:sp>
      <p:sp>
        <p:nvSpPr>
          <p:cNvPr id="941" name="Shape 941"/>
          <p:cNvSpPr/>
          <p:nvPr/>
        </p:nvSpPr>
        <p:spPr>
          <a:xfrm>
            <a:off x="1905000" y="114300"/>
            <a:ext cx="5022475" cy="712336"/>
          </a:xfrm>
          <a:prstGeom prst="rect">
            <a:avLst/>
          </a:prstGeom>
        </p:spPr>
        <p:txBody>
          <a:bodyPr>
            <a:prstTxWarp prst="textPlain">
              <a:avLst/>
            </a:prstTxWarp>
          </a:bodyPr>
          <a:lstStyle/>
          <a:p>
            <a:pPr algn="l"/>
            <a:r>
              <a:rPr b="0" i="0">
                <a:ln w="12700" cap="sq" cmpd="sng">
                  <a:solidFill>
                    <a:srgbClr val="EAEAEA"/>
                  </a:solidFill>
                  <a:prstDash val="solid"/>
                  <a:miter/>
                  <a:headEnd type="none" w="med" len="med"/>
                  <a:tailEnd type="none" w="med" len="med"/>
                </a:ln>
                <a:gradFill>
                  <a:gsLst>
                    <a:gs pos="0">
                      <a:srgbClr val="A603AB"/>
                    </a:gs>
                    <a:gs pos="21001">
                      <a:srgbClr val="0819FB"/>
                    </a:gs>
                    <a:gs pos="35001">
                      <a:srgbClr val="1A8D48"/>
                    </a:gs>
                    <a:gs pos="52001">
                      <a:srgbClr val="FFFF00"/>
                    </a:gs>
                    <a:gs pos="73000">
                      <a:srgbClr val="EE3F17"/>
                    </a:gs>
                    <a:gs pos="88001">
                      <a:srgbClr val="E81766"/>
                    </a:gs>
                    <a:gs pos="100000">
                      <a:srgbClr val="A603AB"/>
                    </a:gs>
                  </a:gsLst>
                  <a:lin ang="10800000" scaled="0"/>
                </a:gradFill>
                <a:latin typeface="Arial"/>
              </a:rPr>
              <a:t>两个 70-Year 被掳</a:t>
            </a:r>
          </a:p>
        </p:txBody>
      </p:sp>
      <p:sp>
        <p:nvSpPr>
          <p:cNvPr id="942" name="Shape 942"/>
          <p:cNvSpPr txBox="1"/>
          <p:nvPr/>
        </p:nvSpPr>
        <p:spPr>
          <a:xfrm>
            <a:off x="2590800" y="1524000"/>
            <a:ext cx="2057400"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3200" b="1">
                <a:solidFill>
                  <a:srgbClr val="FFFFFF"/>
                </a:solidFill>
              </a:rPr>
              <a:t>百姓被掳</a:t>
            </a:r>
          </a:p>
        </p:txBody>
      </p:sp>
      <p:sp>
        <p:nvSpPr>
          <p:cNvPr id="943" name="Shape 943"/>
          <p:cNvSpPr txBox="1"/>
          <p:nvPr/>
        </p:nvSpPr>
        <p:spPr>
          <a:xfrm>
            <a:off x="4114800" y="4114800"/>
            <a:ext cx="2517006" cy="114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00"/>
              </a:buClr>
              <a:buSzPct val="25000"/>
              <a:buFont typeface="Arial"/>
              <a:buNone/>
            </a:pPr>
            <a:r>
              <a:rPr lang="en-US" sz="3200" b="1" dirty="0" err="1">
                <a:solidFill>
                  <a:srgbClr val="FFFF00"/>
                </a:solidFill>
              </a:rPr>
              <a:t>圣殿被掳</a:t>
            </a:r>
            <a:r>
              <a:rPr lang="en-US" altLang="zh-CN" sz="3200" b="1" dirty="0">
                <a:solidFill>
                  <a:srgbClr val="FFFF00"/>
                </a:solidFill>
              </a:rPr>
              <a:t>/</a:t>
            </a:r>
            <a:r>
              <a:rPr lang="zh-CN" altLang="en-US" sz="3200" b="1" dirty="0">
                <a:solidFill>
                  <a:srgbClr val="FFFF00"/>
                </a:solidFill>
              </a:rPr>
              <a:t>毁</a:t>
            </a:r>
            <a:endParaRPr lang="en-US" sz="3200" b="1" dirty="0">
              <a:solidFill>
                <a:srgbClr val="FFFF00"/>
              </a:solidFill>
            </a:endParaRPr>
          </a:p>
        </p:txBody>
      </p:sp>
      <p:sp>
        <p:nvSpPr>
          <p:cNvPr id="944" name="Shape 944"/>
          <p:cNvSpPr txBox="1"/>
          <p:nvPr/>
        </p:nvSpPr>
        <p:spPr>
          <a:xfrm>
            <a:off x="5181600" y="29718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539</a:t>
            </a:r>
          </a:p>
        </p:txBody>
      </p:sp>
      <p:sp>
        <p:nvSpPr>
          <p:cNvPr id="945" name="Shape 945"/>
          <p:cNvSpPr txBox="1"/>
          <p:nvPr/>
        </p:nvSpPr>
        <p:spPr>
          <a:xfrm>
            <a:off x="5867400" y="29718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536</a:t>
            </a:r>
          </a:p>
        </p:txBody>
      </p:sp>
      <p:sp>
        <p:nvSpPr>
          <p:cNvPr id="946" name="Shape 946"/>
          <p:cNvSpPr txBox="1"/>
          <p:nvPr/>
        </p:nvSpPr>
        <p:spPr>
          <a:xfrm>
            <a:off x="7467600" y="29718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516</a:t>
            </a:r>
          </a:p>
        </p:txBody>
      </p:sp>
      <p:sp>
        <p:nvSpPr>
          <p:cNvPr id="947" name="Shape 947"/>
          <p:cNvSpPr txBox="1"/>
          <p:nvPr/>
        </p:nvSpPr>
        <p:spPr>
          <a:xfrm>
            <a:off x="533400" y="29718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605</a:t>
            </a:r>
          </a:p>
        </p:txBody>
      </p:sp>
      <p:cxnSp>
        <p:nvCxnSpPr>
          <p:cNvPr id="948" name="Shape 948"/>
          <p:cNvCxnSpPr/>
          <p:nvPr/>
        </p:nvCxnSpPr>
        <p:spPr>
          <a:xfrm>
            <a:off x="990600" y="2667000"/>
            <a:ext cx="5410200" cy="0"/>
          </a:xfrm>
          <a:prstGeom prst="straightConnector1">
            <a:avLst/>
          </a:prstGeom>
          <a:noFill/>
          <a:ln w="76200" cap="flat" cmpd="sng">
            <a:solidFill>
              <a:schemeClr val="lt1"/>
            </a:solidFill>
            <a:prstDash val="solid"/>
            <a:miter/>
            <a:headEnd type="triangle" w="lg" len="lg"/>
            <a:tailEnd type="triangle" w="lg" len="lg"/>
          </a:ln>
        </p:spPr>
      </p:cxnSp>
      <p:cxnSp>
        <p:nvCxnSpPr>
          <p:cNvPr id="949" name="Shape 949"/>
          <p:cNvCxnSpPr/>
          <p:nvPr/>
        </p:nvCxnSpPr>
        <p:spPr>
          <a:xfrm>
            <a:off x="2590800" y="4191000"/>
            <a:ext cx="5410200" cy="0"/>
          </a:xfrm>
          <a:prstGeom prst="straightConnector1">
            <a:avLst/>
          </a:prstGeom>
          <a:noFill/>
          <a:ln w="76200" cap="flat" cmpd="sng">
            <a:solidFill>
              <a:srgbClr val="FFFF00"/>
            </a:solidFill>
            <a:prstDash val="solid"/>
            <a:miter/>
            <a:headEnd type="triangle" w="lg" len="lg"/>
            <a:tailEnd type="triangle" w="lg" len="lg"/>
          </a:ln>
        </p:spPr>
      </p:cxn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70"/>
        <p:cNvGrpSpPr/>
        <p:nvPr/>
      </p:nvGrpSpPr>
      <p:grpSpPr>
        <a:xfrm>
          <a:off x="0" y="0"/>
          <a:ext cx="0" cy="0"/>
          <a:chOff x="0" y="0"/>
          <a:chExt cx="0" cy="0"/>
        </a:xfrm>
      </p:grpSpPr>
      <p:sp>
        <p:nvSpPr>
          <p:cNvPr id="971" name="Shape 971"/>
          <p:cNvSpPr txBox="1">
            <a:spLocks noGrp="1"/>
          </p:cNvSpPr>
          <p:nvPr>
            <p:ph type="title" idx="4294967295"/>
          </p:nvPr>
        </p:nvSpPr>
        <p:spPr>
          <a:xfrm>
            <a:off x="301625" y="228600"/>
            <a:ext cx="8613774" cy="914400"/>
          </a:xfrm>
          <a:prstGeom prst="rect">
            <a:avLst/>
          </a:prstGeom>
          <a:solidFill>
            <a:srgbClr val="00009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zh-CN" altLang="en-US" b="1" dirty="0">
                <a:solidFill>
                  <a:srgbClr val="FFFFFF"/>
                </a:solidFill>
                <a:latin typeface="Arial"/>
                <a:ea typeface="Arial"/>
                <a:cs typeface="Arial"/>
                <a:sym typeface="Arial"/>
              </a:rPr>
              <a:t>耶利米书</a:t>
            </a:r>
            <a:r>
              <a:rPr lang="en-US" b="1" dirty="0" err="1">
                <a:solidFill>
                  <a:srgbClr val="FFFFFF"/>
                </a:solidFill>
                <a:latin typeface="Arial"/>
                <a:ea typeface="Arial"/>
                <a:cs typeface="Arial"/>
                <a:sym typeface="Arial"/>
              </a:rPr>
              <a:t>的特点</a:t>
            </a:r>
            <a:endParaRPr lang="en-US" b="1" dirty="0">
              <a:solidFill>
                <a:srgbClr val="FFFFFF"/>
              </a:solidFill>
              <a:latin typeface="Arial"/>
              <a:ea typeface="Arial"/>
              <a:cs typeface="Arial"/>
              <a:sym typeface="Arial"/>
            </a:endParaRPr>
          </a:p>
        </p:txBody>
      </p:sp>
      <p:sp>
        <p:nvSpPr>
          <p:cNvPr id="972" name="Shape 972"/>
          <p:cNvSpPr txBox="1"/>
          <p:nvPr/>
        </p:nvSpPr>
        <p:spPr>
          <a:xfrm>
            <a:off x="685800" y="838200"/>
            <a:ext cx="7772400" cy="838199"/>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73" name="Shape 973"/>
          <p:cNvSpPr txBox="1"/>
          <p:nvPr/>
        </p:nvSpPr>
        <p:spPr>
          <a:xfrm>
            <a:off x="433137" y="1219200"/>
            <a:ext cx="8253663" cy="4800600"/>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99CC00"/>
              </a:buClr>
              <a:buSzPct val="80000"/>
              <a:buFont typeface="Times New Roman"/>
              <a:buAutoNum type="alphaUcPeriod"/>
            </a:pPr>
            <a:r>
              <a:rPr lang="en-US" sz="2800" b="1" dirty="0" err="1">
                <a:solidFill>
                  <a:srgbClr val="FFFFFF"/>
                </a:solidFill>
              </a:rPr>
              <a:t>象征性的行为</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文学类型</a:t>
            </a:r>
            <a:endParaRPr lang="en-US" sz="2800" b="1" dirty="0">
              <a:solidFill>
                <a:srgbClr val="FFFFFF"/>
              </a:solidFill>
            </a:endParaRPr>
          </a:p>
          <a:p>
            <a:pPr marL="457200" lvl="0" indent="-457200">
              <a:spcBef>
                <a:spcPts val="640"/>
              </a:spcBef>
              <a:buClr>
                <a:srgbClr val="99CC00"/>
              </a:buClr>
              <a:buSzPct val="80000"/>
              <a:buFont typeface="Times New Roman"/>
              <a:buAutoNum type="alphaUcPeriod"/>
            </a:pPr>
            <a:r>
              <a:rPr lang="zh-CN" altLang="en-US" sz="2800" b="1" dirty="0">
                <a:solidFill>
                  <a:srgbClr val="FFFFFF"/>
                </a:solidFill>
              </a:rPr>
              <a:t>马索拉抄本（</a:t>
            </a:r>
            <a:r>
              <a:rPr lang="en-US" sz="2800" b="1" dirty="0">
                <a:solidFill>
                  <a:srgbClr val="FFFFFF"/>
                </a:solidFill>
              </a:rPr>
              <a:t>MT</a:t>
            </a:r>
            <a:r>
              <a:rPr lang="zh-CN" altLang="en-US" sz="2800" b="1" dirty="0">
                <a:solidFill>
                  <a:srgbClr val="FFFFFF"/>
                </a:solidFill>
              </a:rPr>
              <a:t>）与七十士译本</a:t>
            </a:r>
            <a:r>
              <a:rPr lang="en-US" sz="2800" b="1" dirty="0">
                <a:solidFill>
                  <a:srgbClr val="FFFFFF"/>
                </a:solidFill>
              </a:rPr>
              <a:t> </a:t>
            </a:r>
            <a:r>
              <a:rPr lang="zh-CN" altLang="en-US" sz="2800" b="1" dirty="0">
                <a:solidFill>
                  <a:srgbClr val="FFFFFF"/>
                </a:solidFill>
              </a:rPr>
              <a:t>（</a:t>
            </a:r>
            <a:r>
              <a:rPr lang="en-US" altLang="zh-CN" sz="2800" b="1" dirty="0">
                <a:solidFill>
                  <a:srgbClr val="FFFFFF"/>
                </a:solidFill>
              </a:rPr>
              <a:t>LXX) </a:t>
            </a:r>
            <a:r>
              <a:rPr lang="zh-CN" altLang="en-US" sz="2800" b="1" dirty="0">
                <a:solidFill>
                  <a:srgbClr val="FFFFFF"/>
                </a:solidFill>
              </a:rPr>
              <a:t>的对比</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新约</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合理的排列</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i="0" u="none" strike="noStrike" cap="none" baseline="0" dirty="0">
                <a:solidFill>
                  <a:srgbClr val="FFFFFF"/>
                </a:solidFill>
                <a:latin typeface="Arial"/>
                <a:ea typeface="Arial"/>
                <a:cs typeface="Arial"/>
                <a:sym typeface="Arial"/>
              </a:rPr>
              <a:t>70</a:t>
            </a:r>
            <a:r>
              <a:rPr lang="en-US" sz="2800" b="1" dirty="0">
                <a:solidFill>
                  <a:srgbClr val="FFFFFF"/>
                </a:solidFill>
              </a:rPr>
              <a:t>年预言</a:t>
            </a: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记载耶路撒冷两次的亡国</a:t>
            </a:r>
            <a:endParaRPr lang="en-US" sz="2800" b="1" dirty="0">
              <a:solidFill>
                <a:srgbClr val="FFFFFF"/>
              </a:solidFill>
            </a:endParaRPr>
          </a:p>
          <a:p>
            <a:pPr marL="0" marR="0" lvl="0" indent="0" algn="l" rtl="0">
              <a:lnSpc>
                <a:spcPct val="100000"/>
              </a:lnSpc>
              <a:spcBef>
                <a:spcPts val="0"/>
              </a:spcBef>
              <a:spcAft>
                <a:spcPts val="0"/>
              </a:spcAft>
              <a:buNone/>
            </a:pPr>
            <a:endParaRPr sz="2800" b="1" i="0" u="none" strike="noStrike" cap="none" baseline="0" dirty="0">
              <a:solidFill>
                <a:srgbClr val="FFFFFF"/>
              </a:solidFill>
              <a:latin typeface="Arial"/>
              <a:ea typeface="Arial"/>
              <a:cs typeface="Arial"/>
              <a:sym typeface="Arial"/>
            </a:endParaRPr>
          </a:p>
        </p:txBody>
      </p:sp>
      <p:sp>
        <p:nvSpPr>
          <p:cNvPr id="974" name="Shape 974"/>
          <p:cNvSpPr txBox="1"/>
          <p:nvPr/>
        </p:nvSpPr>
        <p:spPr>
          <a:xfrm>
            <a:off x="8229600" y="0"/>
            <a:ext cx="914400" cy="830261"/>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476-478</a:t>
            </a:r>
          </a:p>
        </p:txBody>
      </p:sp>
    </p:spTree>
    <p:extLst>
      <p:ext uri="{BB962C8B-B14F-4D97-AF65-F5344CB8AC3E}">
        <p14:creationId xmlns:p14="http://schemas.microsoft.com/office/powerpoint/2010/main" val="116684842"/>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722312" y="47625"/>
            <a:ext cx="7772400" cy="1524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dirty="0" err="1">
                <a:latin typeface="Arial"/>
                <a:ea typeface="Arial"/>
                <a:cs typeface="Arial"/>
                <a:sym typeface="Arial"/>
              </a:rPr>
              <a:t>耶利米书的纲要</a:t>
            </a:r>
            <a:endParaRPr lang="en-US" dirty="0">
              <a:latin typeface="Arial"/>
              <a:ea typeface="Arial"/>
              <a:cs typeface="Arial"/>
              <a:sym typeface="Arial"/>
            </a:endParaRPr>
          </a:p>
        </p:txBody>
      </p:sp>
      <p:pic>
        <p:nvPicPr>
          <p:cNvPr id="1041" name="Shape 1041"/>
          <p:cNvPicPr preferRelativeResize="0"/>
          <p:nvPr/>
        </p:nvPicPr>
        <p:blipFill rotWithShape="1">
          <a:blip r:embed="rId3">
            <a:alphaModFix/>
          </a:blip>
          <a:srcRect/>
          <a:stretch/>
        </p:blipFill>
        <p:spPr>
          <a:xfrm>
            <a:off x="2714625" y="2786061"/>
            <a:ext cx="3455986" cy="3271836"/>
          </a:xfrm>
          <a:prstGeom prst="rect">
            <a:avLst/>
          </a:prstGeom>
          <a:noFill/>
          <a:ln>
            <a:noFill/>
          </a:ln>
        </p:spPr>
      </p:pic>
    </p:spTree>
    <p:extLst>
      <p:ext uri="{BB962C8B-B14F-4D97-AF65-F5344CB8AC3E}">
        <p14:creationId xmlns:p14="http://schemas.microsoft.com/office/powerpoint/2010/main" val="4085818901"/>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36"/>
        <p:cNvGrpSpPr/>
        <p:nvPr/>
      </p:nvGrpSpPr>
      <p:grpSpPr>
        <a:xfrm>
          <a:off x="0" y="0"/>
          <a:ext cx="0" cy="0"/>
          <a:chOff x="0" y="0"/>
          <a:chExt cx="0" cy="0"/>
        </a:xfrm>
      </p:grpSpPr>
      <p:sp>
        <p:nvSpPr>
          <p:cNvPr id="737" name="Shape 737"/>
          <p:cNvSpPr txBox="1">
            <a:spLocks noGrp="1"/>
          </p:cNvSpPr>
          <p:nvPr>
            <p:ph type="title" idx="4294967295"/>
          </p:nvPr>
        </p:nvSpPr>
        <p:spPr>
          <a:xfrm>
            <a:off x="0" y="228600"/>
            <a:ext cx="8534400"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7B9899"/>
              </a:buClr>
              <a:buSzPct val="25000"/>
              <a:buFont typeface="Georgia"/>
              <a:buNone/>
            </a:pPr>
            <a:r>
              <a:rPr lang="en-US" sz="3300" b="0" i="0" u="none" strike="noStrike" cap="none" baseline="0">
                <a:solidFill>
                  <a:srgbClr val="7B9899"/>
                </a:solidFill>
                <a:latin typeface="Georgia"/>
                <a:ea typeface="Georgia"/>
                <a:cs typeface="Georgia"/>
                <a:sym typeface="Georgia"/>
              </a:rPr>
              <a:t>Book Chart</a:t>
            </a:r>
          </a:p>
        </p:txBody>
      </p:sp>
      <p:graphicFrame>
        <p:nvGraphicFramePr>
          <p:cNvPr id="738" name="Shape 738"/>
          <p:cNvGraphicFramePr/>
          <p:nvPr>
            <p:extLst>
              <p:ext uri="{D42A27DB-BD31-4B8C-83A1-F6EECF244321}">
                <p14:modId xmlns:p14="http://schemas.microsoft.com/office/powerpoint/2010/main" val="1004476288"/>
              </p:ext>
            </p:extLst>
          </p:nvPr>
        </p:nvGraphicFramePr>
        <p:xfrm>
          <a:off x="0" y="522618"/>
          <a:ext cx="9143925" cy="5921325"/>
        </p:xfrm>
        <a:graphic>
          <a:graphicData uri="http://schemas.openxmlformats.org/drawingml/2006/table">
            <a:tbl>
              <a:tblPr>
                <a:noFill/>
                <a:tableStyleId>{B259300C-C1AC-470C-8701-F8695383D296}</a:tableStyleId>
              </a:tblPr>
              <a:tblGrid>
                <a:gridCol w="1420800">
                  <a:extLst>
                    <a:ext uri="{9D8B030D-6E8A-4147-A177-3AD203B41FA5}">
                      <a16:colId xmlns="" xmlns:a16="http://schemas.microsoft.com/office/drawing/2014/main" val="20000"/>
                    </a:ext>
                  </a:extLst>
                </a:gridCol>
                <a:gridCol w="531800">
                  <a:extLst>
                    <a:ext uri="{9D8B030D-6E8A-4147-A177-3AD203B41FA5}">
                      <a16:colId xmlns="" xmlns:a16="http://schemas.microsoft.com/office/drawing/2014/main" val="20001"/>
                    </a:ext>
                  </a:extLst>
                </a:gridCol>
                <a:gridCol w="622300">
                  <a:extLst>
                    <a:ext uri="{9D8B030D-6E8A-4147-A177-3AD203B41FA5}">
                      <a16:colId xmlns="" xmlns:a16="http://schemas.microsoft.com/office/drawing/2014/main" val="20002"/>
                    </a:ext>
                  </a:extLst>
                </a:gridCol>
                <a:gridCol w="887400">
                  <a:extLst>
                    <a:ext uri="{9D8B030D-6E8A-4147-A177-3AD203B41FA5}">
                      <a16:colId xmlns="" xmlns:a16="http://schemas.microsoft.com/office/drawing/2014/main" val="20003"/>
                    </a:ext>
                  </a:extLst>
                </a:gridCol>
                <a:gridCol w="798500">
                  <a:extLst>
                    <a:ext uri="{9D8B030D-6E8A-4147-A177-3AD203B41FA5}">
                      <a16:colId xmlns="" xmlns:a16="http://schemas.microsoft.com/office/drawing/2014/main" val="20004"/>
                    </a:ext>
                  </a:extLst>
                </a:gridCol>
                <a:gridCol w="725475">
                  <a:extLst>
                    <a:ext uri="{9D8B030D-6E8A-4147-A177-3AD203B41FA5}">
                      <a16:colId xmlns="" xmlns:a16="http://schemas.microsoft.com/office/drawing/2014/main" val="20005"/>
                    </a:ext>
                  </a:extLst>
                </a:gridCol>
                <a:gridCol w="831850">
                  <a:extLst>
                    <a:ext uri="{9D8B030D-6E8A-4147-A177-3AD203B41FA5}">
                      <a16:colId xmlns="" xmlns:a16="http://schemas.microsoft.com/office/drawing/2014/main" val="20006"/>
                    </a:ext>
                  </a:extLst>
                </a:gridCol>
                <a:gridCol w="833425">
                  <a:extLst>
                    <a:ext uri="{9D8B030D-6E8A-4147-A177-3AD203B41FA5}">
                      <a16:colId xmlns="" xmlns:a16="http://schemas.microsoft.com/office/drawing/2014/main" val="20007"/>
                    </a:ext>
                  </a:extLst>
                </a:gridCol>
                <a:gridCol w="831850">
                  <a:extLst>
                    <a:ext uri="{9D8B030D-6E8A-4147-A177-3AD203B41FA5}">
                      <a16:colId xmlns="" xmlns:a16="http://schemas.microsoft.com/office/drawing/2014/main" val="20008"/>
                    </a:ext>
                  </a:extLst>
                </a:gridCol>
                <a:gridCol w="828675">
                  <a:extLst>
                    <a:ext uri="{9D8B030D-6E8A-4147-A177-3AD203B41FA5}">
                      <a16:colId xmlns="" xmlns:a16="http://schemas.microsoft.com/office/drawing/2014/main" val="20009"/>
                    </a:ext>
                  </a:extLst>
                </a:gridCol>
                <a:gridCol w="831850">
                  <a:extLst>
                    <a:ext uri="{9D8B030D-6E8A-4147-A177-3AD203B41FA5}">
                      <a16:colId xmlns="" xmlns:a16="http://schemas.microsoft.com/office/drawing/2014/main" val="20010"/>
                    </a:ext>
                  </a:extLst>
                </a:gridCol>
              </a:tblGrid>
              <a:tr h="1060450">
                <a:tc gridSpan="11">
                  <a:txBody>
                    <a:bodyPr/>
                    <a:lstStyle/>
                    <a:p>
                      <a:pPr marL="0" marR="0" lvl="0" indent="0" algn="ctr" rtl="0">
                        <a:lnSpc>
                          <a:spcPct val="100000"/>
                        </a:lnSpc>
                        <a:spcBef>
                          <a:spcPts val="0"/>
                        </a:spcBef>
                        <a:spcAft>
                          <a:spcPts val="0"/>
                        </a:spcAft>
                        <a:buClr>
                          <a:schemeClr val="lt1"/>
                        </a:buClr>
                        <a:buSzPct val="25000"/>
                        <a:buFont typeface="Arial"/>
                        <a:buNone/>
                      </a:pPr>
                      <a:r>
                        <a:rPr lang="zh-CN" altLang="en-US" sz="2800" b="1" dirty="0">
                          <a:solidFill>
                            <a:schemeClr val="lt1"/>
                          </a:solidFill>
                        </a:rPr>
                        <a:t>应得的被掳与不配得的修复</a:t>
                      </a:r>
                      <a:endParaRPr lang="en-US" sz="2800" b="1" i="0" u="none" strike="noStrike" cap="none" baseline="0" dirty="0">
                        <a:solidFill>
                          <a:schemeClr val="lt1"/>
                        </a:solidFill>
                        <a:latin typeface="+mn-lt"/>
                        <a:ea typeface="Arial"/>
                        <a:cs typeface="Arial"/>
                        <a:sym typeface="Arial"/>
                      </a:endParaRPr>
                    </a:p>
                  </a:txBody>
                  <a:tcPr marL="0" marR="0" marT="45725" marB="45725" anchor="ctr" anchorCtr="1">
                    <a:lnL w="28575"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603250">
                <a:tc>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耶利米的呼召</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犹大应得的审判</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各国应得的审判</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b="1">
                          <a:solidFill>
                            <a:schemeClr val="dk1"/>
                          </a:solidFill>
                        </a:rPr>
                        <a:t>耶路撒冷亡国</a:t>
                      </a:r>
                      <a:endParaRPr lang="en-US" b="1" dirty="0">
                        <a:solidFill>
                          <a:schemeClr val="dk1"/>
                        </a:solidFill>
                      </a:endParaRP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1"/>
                  </a:ext>
                </a:extLst>
              </a:tr>
              <a:tr h="71755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1 </a:t>
                      </a:r>
                      <a:r>
                        <a:rPr lang="en-US" sz="1600" b="1">
                          <a:solidFill>
                            <a:schemeClr val="dk1"/>
                          </a:solidFill>
                        </a:rPr>
                        <a:t>章</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2–45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46–51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第</a:t>
                      </a:r>
                      <a:r>
                        <a:rPr lang="en-US" sz="1600" b="1" i="0" u="none" strike="noStrike" cap="none" baseline="0">
                          <a:solidFill>
                            <a:schemeClr val="dk1"/>
                          </a:solidFill>
                          <a:latin typeface="Arial"/>
                          <a:ea typeface="Arial"/>
                          <a:cs typeface="Arial"/>
                          <a:sym typeface="Arial"/>
                        </a:rPr>
                        <a:t> 52 </a:t>
                      </a:r>
                      <a:r>
                        <a:rPr lang="en-US" sz="1600" b="1">
                          <a:solidFill>
                            <a:schemeClr val="dk1"/>
                          </a:solidFill>
                        </a:rPr>
                        <a:t>章</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2"/>
                  </a:ext>
                </a:extLst>
              </a:tr>
              <a:tr h="70960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委 任</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谴责 与</a:t>
                      </a:r>
                      <a:r>
                        <a:rPr lang="en-US" sz="1600" b="1" i="0" u="none" strike="noStrike" cap="none" baseline="0">
                          <a:solidFill>
                            <a:schemeClr val="dk1"/>
                          </a:solidFill>
                          <a:latin typeface="Arial"/>
                          <a:ea typeface="Arial"/>
                          <a:cs typeface="Arial"/>
                          <a:sym typeface="Arial"/>
                        </a:rPr>
                        <a:t> </a:t>
                      </a:r>
                      <a:r>
                        <a:rPr lang="en-US" sz="1600" b="1">
                          <a:solidFill>
                            <a:schemeClr val="dk1"/>
                          </a:solidFill>
                        </a:rPr>
                        <a:t>安慰</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谴 责</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被 掳</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3"/>
                  </a:ext>
                </a:extLst>
              </a:tr>
              <a:tr h="830250">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审判的信息</a:t>
                      </a:r>
                    </a:p>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但有神的同在</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亡国前</a:t>
                      </a:r>
                      <a:r>
                        <a:rPr lang="en-US" sz="1200" b="1" i="0" u="none" strike="noStrike" cap="none" baseline="0">
                          <a:solidFill>
                            <a:schemeClr val="dk1"/>
                          </a:solidFill>
                          <a:latin typeface="Arial"/>
                          <a:ea typeface="Arial"/>
                          <a:cs typeface="Arial"/>
                          <a:sym typeface="Arial"/>
                        </a:rPr>
                        <a:t> 2–38</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亡国</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39</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亡国后</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40–44</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巴录</a:t>
                      </a:r>
                      <a:r>
                        <a:rPr lang="en-US" sz="1200" b="1" i="0" u="none" strike="noStrike" cap="none" baseline="0">
                          <a:solidFill>
                            <a:schemeClr val="dk1"/>
                          </a:solidFill>
                          <a:latin typeface="Arial"/>
                          <a:ea typeface="Arial"/>
                          <a:cs typeface="Arial"/>
                          <a:sym typeface="Arial"/>
                        </a:rPr>
                        <a:t> 45</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西南</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46–47</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东</a:t>
                      </a:r>
                      <a:r>
                        <a:rPr lang="en-US" sz="1200" b="1" i="0" u="none" strike="noStrike" cap="none" baseline="0" dirty="0">
                          <a:solidFill>
                            <a:schemeClr val="dk1"/>
                          </a:solidFill>
                          <a:latin typeface="Arial"/>
                          <a:ea typeface="Arial"/>
                          <a:cs typeface="Arial"/>
                          <a:sym typeface="Arial"/>
                        </a:rPr>
                        <a:t> 48:1–49:22</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北</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49:23-33</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a:solidFill>
                            <a:schemeClr val="dk1"/>
                          </a:solidFill>
                        </a:rPr>
                        <a:t>东北</a:t>
                      </a:r>
                      <a:r>
                        <a:rPr lang="en-US" sz="1200" b="1" i="0" u="none" strike="noStrike" cap="none" baseline="0">
                          <a:solidFill>
                            <a:schemeClr val="dk1"/>
                          </a:solidFill>
                          <a:latin typeface="Arial"/>
                          <a:ea typeface="Arial"/>
                          <a:cs typeface="Arial"/>
                          <a:sym typeface="Arial"/>
                        </a:rPr>
                        <a:t> </a:t>
                      </a:r>
                    </a:p>
                    <a:p>
                      <a:pPr marL="0" marR="0" lvl="0" indent="0" algn="ctr" rtl="0">
                        <a:lnSpc>
                          <a:spcPct val="100000"/>
                        </a:lnSpc>
                        <a:spcBef>
                          <a:spcPts val="0"/>
                        </a:spcBef>
                        <a:spcAft>
                          <a:spcPts val="0"/>
                        </a:spcAft>
                        <a:buClr>
                          <a:schemeClr val="dk1"/>
                        </a:buClr>
                        <a:buSzPct val="25000"/>
                        <a:buFont typeface="Arial"/>
                        <a:buNone/>
                      </a:pPr>
                      <a:r>
                        <a:rPr lang="en-US" sz="1200" b="1" i="0" u="none" strike="noStrike" cap="none" baseline="0">
                          <a:solidFill>
                            <a:schemeClr val="dk1"/>
                          </a:solidFill>
                          <a:latin typeface="Arial"/>
                          <a:ea typeface="Arial"/>
                          <a:cs typeface="Arial"/>
                          <a:sym typeface="Arial"/>
                        </a:rPr>
                        <a:t>49:34–</a:t>
                      </a:r>
                      <a:br>
                        <a:rPr lang="en-US" sz="1200" b="1" i="0" u="none" strike="noStrike" cap="none" baseline="0">
                          <a:solidFill>
                            <a:schemeClr val="dk1"/>
                          </a:solidFill>
                          <a:latin typeface="Arial"/>
                          <a:ea typeface="Arial"/>
                          <a:cs typeface="Arial"/>
                          <a:sym typeface="Arial"/>
                        </a:rPr>
                      </a:br>
                      <a:r>
                        <a:rPr lang="en-US" sz="1200" b="1" i="0" u="none" strike="noStrike" cap="none" baseline="0">
                          <a:solidFill>
                            <a:schemeClr val="dk1"/>
                          </a:solidFill>
                          <a:latin typeface="Arial"/>
                          <a:ea typeface="Arial"/>
                          <a:cs typeface="Arial"/>
                          <a:sym typeface="Arial"/>
                        </a:rPr>
                        <a:t>51:64</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亡国</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52:1-30</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a:buNone/>
                      </a:pPr>
                      <a:r>
                        <a:rPr lang="en-US" sz="1200" b="1" dirty="0" err="1">
                          <a:solidFill>
                            <a:schemeClr val="dk1"/>
                          </a:solidFill>
                        </a:rPr>
                        <a:t>复国</a:t>
                      </a:r>
                      <a:r>
                        <a:rPr lang="en-US" sz="1200" b="1" i="0" u="none" strike="noStrike" cap="none" baseline="0" dirty="0">
                          <a:solidFill>
                            <a:schemeClr val="dk1"/>
                          </a:solidFill>
                          <a:latin typeface="Arial"/>
                          <a:ea typeface="Arial"/>
                          <a:cs typeface="Arial"/>
                          <a:sym typeface="Arial"/>
                        </a:rPr>
                        <a:t> </a:t>
                      </a:r>
                      <a:br>
                        <a:rPr lang="en-US" sz="1200" b="1" i="0" u="none" strike="noStrike" cap="none" baseline="0" dirty="0">
                          <a:solidFill>
                            <a:schemeClr val="dk1"/>
                          </a:solidFill>
                          <a:latin typeface="Arial"/>
                          <a:ea typeface="Arial"/>
                          <a:cs typeface="Arial"/>
                          <a:sym typeface="Arial"/>
                        </a:rPr>
                      </a:br>
                      <a:r>
                        <a:rPr lang="en-US" sz="1200" b="1" i="0" u="none" strike="noStrike" cap="none" baseline="0" dirty="0">
                          <a:solidFill>
                            <a:schemeClr val="dk1"/>
                          </a:solidFill>
                          <a:latin typeface="Arial"/>
                          <a:ea typeface="Arial"/>
                          <a:cs typeface="Arial"/>
                          <a:sym typeface="Arial"/>
                        </a:rPr>
                        <a:t>52:31-34</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584200">
                <a:tc>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序幕</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gridSpan="8">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事  工</a:t>
                      </a: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结语</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5"/>
                  </a:ext>
                </a:extLst>
              </a:tr>
              <a:tr h="763575">
                <a:tc gridSpan="5">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犹大</a:t>
                      </a:r>
                    </a:p>
                  </a:txBody>
                  <a:tcPr marL="0" marR="0" marT="45725" marB="45725" anchor="ctr" anchorCtr="1">
                    <a:lnL w="28575"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rtl="0">
                        <a:lnSpc>
                          <a:spcPct val="100000"/>
                        </a:lnSpc>
                        <a:spcBef>
                          <a:spcPts val="0"/>
                        </a:spcBef>
                        <a:spcAft>
                          <a:spcPts val="0"/>
                        </a:spcAft>
                        <a:buClr>
                          <a:schemeClr val="dk1"/>
                        </a:buClr>
                        <a:buSzPct val="25000"/>
                        <a:buFont typeface="Arial"/>
                        <a:buNone/>
                      </a:pPr>
                      <a:r>
                        <a:rPr lang="zh-CN" altLang="en-US" sz="1600" b="1">
                          <a:solidFill>
                            <a:schemeClr val="dk1"/>
                          </a:solidFill>
                        </a:rPr>
                        <a:t>列国</a:t>
                      </a:r>
                      <a:endParaRPr lang="en-US" sz="1600" b="1">
                        <a:solidFill>
                          <a:schemeClr val="dk1"/>
                        </a:solidFill>
                      </a:endParaRPr>
                    </a:p>
                  </a:txBody>
                  <a:tcPr marL="0" marR="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rtl="0">
                        <a:lnSpc>
                          <a:spcPct val="100000"/>
                        </a:lnSpc>
                        <a:spcBef>
                          <a:spcPts val="0"/>
                        </a:spcBef>
                        <a:spcAft>
                          <a:spcPts val="0"/>
                        </a:spcAft>
                        <a:buClr>
                          <a:schemeClr val="dk1"/>
                        </a:buClr>
                        <a:buSzPct val="25000"/>
                        <a:buFont typeface="Arial"/>
                        <a:buNone/>
                      </a:pPr>
                      <a:r>
                        <a:rPr lang="en-US" sz="1600" b="1">
                          <a:solidFill>
                            <a:schemeClr val="dk1"/>
                          </a:solidFill>
                        </a:rPr>
                        <a:t>巴比伦</a:t>
                      </a:r>
                    </a:p>
                  </a:txBody>
                  <a:tcPr marL="0" marR="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 xmlns:a16="http://schemas.microsoft.com/office/drawing/2014/main" val="10006"/>
                  </a:ext>
                </a:extLst>
              </a:tr>
              <a:tr h="652450">
                <a:tc gridSpan="11">
                  <a:txBody>
                    <a:bodyPr/>
                    <a:lstStyle/>
                    <a:p>
                      <a:pPr marL="0" marR="0" lvl="0" indent="0" algn="ctr" rtl="0">
                        <a:lnSpc>
                          <a:spcPct val="100000"/>
                        </a:lnSpc>
                        <a:spcBef>
                          <a:spcPts val="0"/>
                        </a:spcBef>
                        <a:spcAft>
                          <a:spcPts val="0"/>
                        </a:spcAft>
                        <a:buClr>
                          <a:schemeClr val="dk1"/>
                        </a:buClr>
                        <a:buSzPct val="25000"/>
                        <a:buFont typeface="Arial"/>
                        <a:buNone/>
                      </a:pPr>
                      <a:r>
                        <a:rPr lang="zh-CN" altLang="en-US" sz="1600" b="1" i="0" u="none" strike="noStrike" cap="none" baseline="0" dirty="0">
                          <a:solidFill>
                            <a:schemeClr val="dk1"/>
                          </a:solidFill>
                          <a:latin typeface="+mn-lt"/>
                          <a:ea typeface="Arial"/>
                          <a:cs typeface="Arial"/>
                          <a:sym typeface="Arial"/>
                        </a:rPr>
                        <a:t>约主前 </a:t>
                      </a:r>
                      <a:r>
                        <a:rPr lang="en-US" altLang="zh-CN" sz="1600" b="1" i="0" u="none" strike="noStrike" cap="none" baseline="0" dirty="0">
                          <a:solidFill>
                            <a:schemeClr val="dk1"/>
                          </a:solidFill>
                          <a:latin typeface="+mn-lt"/>
                          <a:ea typeface="Arial"/>
                          <a:cs typeface="Arial"/>
                          <a:sym typeface="Arial"/>
                        </a:rPr>
                        <a:t>627-580 </a:t>
                      </a:r>
                      <a:r>
                        <a:rPr lang="zh-CN" altLang="en-US" sz="1600" b="1" i="0" u="none" strike="noStrike" cap="none" baseline="0" dirty="0">
                          <a:solidFill>
                            <a:schemeClr val="dk1"/>
                          </a:solidFill>
                          <a:latin typeface="+mn-lt"/>
                          <a:ea typeface="Arial"/>
                          <a:cs typeface="Arial"/>
                          <a:sym typeface="Arial"/>
                        </a:rPr>
                        <a:t>年</a:t>
                      </a:r>
                      <a:endParaRPr lang="en-US" sz="1600" b="1" i="0" u="none" strike="noStrike" cap="none" baseline="0" dirty="0">
                        <a:solidFill>
                          <a:schemeClr val="dk1"/>
                        </a:solidFill>
                        <a:latin typeface="Arial"/>
                        <a:ea typeface="Arial"/>
                        <a:cs typeface="Arial"/>
                        <a:sym typeface="Arial"/>
                      </a:endParaRPr>
                    </a:p>
                  </a:txBody>
                  <a:tcPr marL="0" marR="0" marT="45725" marB="45725" anchor="ctr" anchorCtr="1">
                    <a:lnL w="28575"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bl>
          </a:graphicData>
        </a:graphic>
      </p:graphicFrame>
      <p:sp>
        <p:nvSpPr>
          <p:cNvPr id="739" name="Shape 739"/>
          <p:cNvSpPr txBox="1"/>
          <p:nvPr/>
        </p:nvSpPr>
        <p:spPr>
          <a:xfrm>
            <a:off x="8458200" y="0"/>
            <a:ext cx="698500" cy="461961"/>
          </a:xfrm>
          <a:prstGeom prst="rect">
            <a:avLst/>
          </a:prstGeom>
          <a:solidFill>
            <a:srgbClr val="FFFFFF"/>
          </a:solid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cs typeface="Arial"/>
                <a:sym typeface="Arial"/>
                <a:rtl val="0"/>
              </a:rPr>
              <a:t>474</a:t>
            </a:r>
          </a:p>
        </p:txBody>
      </p:sp>
      <p:sp>
        <p:nvSpPr>
          <p:cNvPr id="5" name="Lightning Bolt 4">
            <a:extLst>
              <a:ext uri="{FF2B5EF4-FFF2-40B4-BE49-F238E27FC236}">
                <a16:creationId xmlns="" xmlns:a16="http://schemas.microsoft.com/office/drawing/2014/main" id="{D5855D0A-8B33-0F4F-A739-ACD4CEB78F8F}"/>
              </a:ext>
            </a:extLst>
          </p:cNvPr>
          <p:cNvSpPr/>
          <p:nvPr/>
        </p:nvSpPr>
        <p:spPr>
          <a:xfrm>
            <a:off x="1682446"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 xmlns:a16="http://schemas.microsoft.com/office/drawing/2014/main" id="{9FFDC42A-6D49-8E4E-A716-0D0B709F8816}"/>
              </a:ext>
            </a:extLst>
          </p:cNvPr>
          <p:cNvSpPr/>
          <p:nvPr/>
        </p:nvSpPr>
        <p:spPr>
          <a:xfrm>
            <a:off x="7009961"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92658"/>
      </p:ext>
    </p:extLst>
  </p:cSld>
  <p:clrMapOvr>
    <a:overrideClrMapping bg1="lt1" tx1="dk1" bg2="dk2" tx2="lt2" accent1="accent1" accent2="accent2" accent3="accent3" accent4="accent4" accent5="accent5" accent6="accent6" hlink="hlink" folHlink="folHlink"/>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70"/>
        <p:cNvGrpSpPr/>
        <p:nvPr/>
      </p:nvGrpSpPr>
      <p:grpSpPr>
        <a:xfrm>
          <a:off x="0" y="0"/>
          <a:ext cx="0" cy="0"/>
          <a:chOff x="0" y="0"/>
          <a:chExt cx="0" cy="0"/>
        </a:xfrm>
      </p:grpSpPr>
      <p:sp>
        <p:nvSpPr>
          <p:cNvPr id="971" name="Shape 971"/>
          <p:cNvSpPr txBox="1">
            <a:spLocks noGrp="1"/>
          </p:cNvSpPr>
          <p:nvPr>
            <p:ph type="title" idx="4294967295"/>
          </p:nvPr>
        </p:nvSpPr>
        <p:spPr>
          <a:xfrm>
            <a:off x="301625" y="228600"/>
            <a:ext cx="8613774" cy="914400"/>
          </a:xfrm>
          <a:prstGeom prst="rect">
            <a:avLst/>
          </a:prstGeom>
          <a:solidFill>
            <a:srgbClr val="00009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zh-CN" altLang="en-US" b="1" dirty="0">
                <a:solidFill>
                  <a:srgbClr val="FFFFFF"/>
                </a:solidFill>
                <a:latin typeface="Arial"/>
                <a:ea typeface="Arial"/>
                <a:cs typeface="Arial"/>
                <a:sym typeface="Arial"/>
              </a:rPr>
              <a:t>耶利米书</a:t>
            </a:r>
            <a:r>
              <a:rPr lang="en-US" b="1" dirty="0" err="1">
                <a:solidFill>
                  <a:srgbClr val="FFFFFF"/>
                </a:solidFill>
                <a:latin typeface="Arial"/>
                <a:ea typeface="Arial"/>
                <a:cs typeface="Arial"/>
                <a:sym typeface="Arial"/>
              </a:rPr>
              <a:t>的特点</a:t>
            </a:r>
            <a:endParaRPr lang="en-US" b="1" dirty="0">
              <a:solidFill>
                <a:srgbClr val="FFFFFF"/>
              </a:solidFill>
              <a:latin typeface="Arial"/>
              <a:ea typeface="Arial"/>
              <a:cs typeface="Arial"/>
              <a:sym typeface="Arial"/>
            </a:endParaRPr>
          </a:p>
        </p:txBody>
      </p:sp>
      <p:sp>
        <p:nvSpPr>
          <p:cNvPr id="972" name="Shape 972"/>
          <p:cNvSpPr txBox="1"/>
          <p:nvPr/>
        </p:nvSpPr>
        <p:spPr>
          <a:xfrm>
            <a:off x="685800" y="838200"/>
            <a:ext cx="7772400" cy="838199"/>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73" name="Shape 973"/>
          <p:cNvSpPr txBox="1"/>
          <p:nvPr/>
        </p:nvSpPr>
        <p:spPr>
          <a:xfrm>
            <a:off x="433137" y="1219200"/>
            <a:ext cx="8253663" cy="4800600"/>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99CC00"/>
              </a:buClr>
              <a:buSzPct val="80000"/>
              <a:buFont typeface="Times New Roman"/>
              <a:buAutoNum type="alphaUcPeriod"/>
            </a:pPr>
            <a:r>
              <a:rPr lang="en-US" sz="2800" b="1" dirty="0" err="1">
                <a:solidFill>
                  <a:srgbClr val="FFFFFF"/>
                </a:solidFill>
              </a:rPr>
              <a:t>象征性的行为</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文学类型</a:t>
            </a:r>
            <a:endParaRPr lang="en-US" sz="2800" b="1" dirty="0">
              <a:solidFill>
                <a:srgbClr val="FFFFFF"/>
              </a:solidFill>
            </a:endParaRPr>
          </a:p>
          <a:p>
            <a:pPr marL="457200" lvl="0" indent="-457200">
              <a:spcBef>
                <a:spcPts val="640"/>
              </a:spcBef>
              <a:buClr>
                <a:srgbClr val="99CC00"/>
              </a:buClr>
              <a:buSzPct val="80000"/>
              <a:buFont typeface="Times New Roman"/>
              <a:buAutoNum type="alphaUcPeriod"/>
            </a:pPr>
            <a:r>
              <a:rPr lang="zh-CN" altLang="en-US" sz="2800" b="1" dirty="0">
                <a:solidFill>
                  <a:srgbClr val="FFFFFF"/>
                </a:solidFill>
              </a:rPr>
              <a:t>马索拉抄本（</a:t>
            </a:r>
            <a:r>
              <a:rPr lang="en-US" sz="2800" b="1" dirty="0">
                <a:solidFill>
                  <a:srgbClr val="FFFFFF"/>
                </a:solidFill>
              </a:rPr>
              <a:t>MT</a:t>
            </a:r>
            <a:r>
              <a:rPr lang="zh-CN" altLang="en-US" sz="2800" b="1" dirty="0">
                <a:solidFill>
                  <a:srgbClr val="FFFFFF"/>
                </a:solidFill>
              </a:rPr>
              <a:t>）与七十士译本</a:t>
            </a:r>
            <a:r>
              <a:rPr lang="en-US" sz="2800" b="1" dirty="0">
                <a:solidFill>
                  <a:srgbClr val="FFFFFF"/>
                </a:solidFill>
              </a:rPr>
              <a:t> </a:t>
            </a:r>
            <a:r>
              <a:rPr lang="zh-CN" altLang="en-US" sz="2800" b="1" dirty="0">
                <a:solidFill>
                  <a:srgbClr val="FFFFFF"/>
                </a:solidFill>
              </a:rPr>
              <a:t>（</a:t>
            </a:r>
            <a:r>
              <a:rPr lang="en-US" altLang="zh-CN" sz="2800" b="1" dirty="0">
                <a:solidFill>
                  <a:srgbClr val="FFFFFF"/>
                </a:solidFill>
              </a:rPr>
              <a:t>LXX) </a:t>
            </a:r>
            <a:r>
              <a:rPr lang="zh-CN" altLang="en-US" sz="2800" b="1" dirty="0">
                <a:solidFill>
                  <a:srgbClr val="FFFFFF"/>
                </a:solidFill>
              </a:rPr>
              <a:t>的对比</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新约</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合理的排列</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i="0" u="none" strike="noStrike" cap="none" baseline="0" dirty="0">
                <a:solidFill>
                  <a:srgbClr val="FFFFFF"/>
                </a:solidFill>
                <a:latin typeface="Arial"/>
                <a:ea typeface="Arial"/>
                <a:cs typeface="Arial"/>
                <a:sym typeface="Arial"/>
              </a:rPr>
              <a:t>70</a:t>
            </a:r>
            <a:r>
              <a:rPr lang="en-US" sz="2800" b="1" dirty="0">
                <a:solidFill>
                  <a:srgbClr val="FFFFFF"/>
                </a:solidFill>
              </a:rPr>
              <a:t>年预言</a:t>
            </a: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记载耶路撒冷两次的亡国</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zh-CN" altLang="en-US" sz="2800" b="1" dirty="0">
                <a:solidFill>
                  <a:srgbClr val="FFFFFF"/>
                </a:solidFill>
              </a:rPr>
              <a:t>经历</a:t>
            </a:r>
            <a:r>
              <a:rPr lang="en-US" sz="2800" b="1" dirty="0" err="1">
                <a:solidFill>
                  <a:srgbClr val="FFFFFF"/>
                </a:solidFill>
              </a:rPr>
              <a:t>耶路撒冷的亡国</a:t>
            </a:r>
            <a:endParaRPr lang="en-US" sz="2800" b="1" dirty="0">
              <a:solidFill>
                <a:srgbClr val="FFFFFF"/>
              </a:solidFill>
            </a:endParaRPr>
          </a:p>
          <a:p>
            <a:pPr marL="0" marR="0" lvl="0" indent="0" algn="l" rtl="0">
              <a:lnSpc>
                <a:spcPct val="100000"/>
              </a:lnSpc>
              <a:spcBef>
                <a:spcPts val="0"/>
              </a:spcBef>
              <a:spcAft>
                <a:spcPts val="0"/>
              </a:spcAft>
              <a:buNone/>
            </a:pPr>
            <a:endParaRPr sz="2800" b="1" i="0" u="none" strike="noStrike" cap="none" baseline="0" dirty="0">
              <a:solidFill>
                <a:srgbClr val="FFFFFF"/>
              </a:solidFill>
              <a:latin typeface="Arial"/>
              <a:ea typeface="Arial"/>
              <a:cs typeface="Arial"/>
              <a:sym typeface="Arial"/>
            </a:endParaRPr>
          </a:p>
        </p:txBody>
      </p:sp>
      <p:sp>
        <p:nvSpPr>
          <p:cNvPr id="974" name="Shape 974"/>
          <p:cNvSpPr txBox="1"/>
          <p:nvPr/>
        </p:nvSpPr>
        <p:spPr>
          <a:xfrm>
            <a:off x="8229600" y="0"/>
            <a:ext cx="914400" cy="830261"/>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476-478</a:t>
            </a:r>
          </a:p>
        </p:txBody>
      </p:sp>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50000">
              <a:schemeClr val="dk2"/>
            </a:gs>
            <a:gs pos="100000">
              <a:schemeClr val="dk1"/>
            </a:gs>
          </a:gsLst>
          <a:lin ang="5400000" scaled="0"/>
        </a:gradFill>
        <a:effectLst/>
      </p:bgPr>
    </p:bg>
    <p:spTree>
      <p:nvGrpSpPr>
        <p:cNvPr id="1" name="Shape 481"/>
        <p:cNvGrpSpPr/>
        <p:nvPr/>
      </p:nvGrpSpPr>
      <p:grpSpPr>
        <a:xfrm>
          <a:off x="0" y="0"/>
          <a:ext cx="0" cy="0"/>
          <a:chOff x="0" y="0"/>
          <a:chExt cx="0" cy="0"/>
        </a:xfrm>
      </p:grpSpPr>
      <p:sp>
        <p:nvSpPr>
          <p:cNvPr id="482" name="Shape 482"/>
          <p:cNvSpPr txBox="1"/>
          <p:nvPr/>
        </p:nvSpPr>
        <p:spPr>
          <a:xfrm>
            <a:off x="1981200" y="5562600"/>
            <a:ext cx="18288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83" name="Shape 483"/>
          <p:cNvSpPr txBox="1"/>
          <p:nvPr/>
        </p:nvSpPr>
        <p:spPr>
          <a:xfrm>
            <a:off x="4495800" y="5105400"/>
            <a:ext cx="9144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84" name="Shape 484"/>
          <p:cNvSpPr txBox="1"/>
          <p:nvPr/>
        </p:nvSpPr>
        <p:spPr>
          <a:xfrm>
            <a:off x="0" y="3810000"/>
            <a:ext cx="5638800" cy="10667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85" name="Shape 485"/>
          <p:cNvSpPr txBox="1"/>
          <p:nvPr/>
        </p:nvSpPr>
        <p:spPr>
          <a:xfrm>
            <a:off x="1066800" y="1676400"/>
            <a:ext cx="5029199"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86" name="Shape 486"/>
          <p:cNvSpPr txBox="1"/>
          <p:nvPr/>
        </p:nvSpPr>
        <p:spPr>
          <a:xfrm>
            <a:off x="8356600" y="76200"/>
            <a:ext cx="698500" cy="120015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232  </a:t>
            </a:r>
          </a:p>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342</a:t>
            </a:r>
          </a:p>
          <a:p>
            <a:pPr marL="0" marR="0" lvl="0" indent="0" algn="ctr"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560</a:t>
            </a:r>
          </a:p>
        </p:txBody>
      </p:sp>
      <p:sp>
        <p:nvSpPr>
          <p:cNvPr id="487" name="Shape 487"/>
          <p:cNvSpPr txBox="1"/>
          <p:nvPr/>
        </p:nvSpPr>
        <p:spPr>
          <a:xfrm>
            <a:off x="5410200" y="48006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586</a:t>
            </a:r>
          </a:p>
        </p:txBody>
      </p:sp>
      <p:sp>
        <p:nvSpPr>
          <p:cNvPr id="488" name="Shape 488"/>
          <p:cNvSpPr txBox="1"/>
          <p:nvPr/>
        </p:nvSpPr>
        <p:spPr>
          <a:xfrm>
            <a:off x="1905000" y="5486400"/>
            <a:ext cx="2057400" cy="533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哈巴谷</a:t>
            </a:r>
          </a:p>
        </p:txBody>
      </p:sp>
      <p:sp>
        <p:nvSpPr>
          <p:cNvPr id="489" name="Shape 489"/>
          <p:cNvSpPr txBox="1"/>
          <p:nvPr/>
        </p:nvSpPr>
        <p:spPr>
          <a:xfrm>
            <a:off x="4419600" y="50292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约珥</a:t>
            </a:r>
          </a:p>
        </p:txBody>
      </p:sp>
      <p:sp>
        <p:nvSpPr>
          <p:cNvPr id="490" name="Shape 490"/>
          <p:cNvSpPr/>
          <p:nvPr/>
        </p:nvSpPr>
        <p:spPr>
          <a:xfrm>
            <a:off x="1905000" y="76200"/>
            <a:ext cx="5192712" cy="914400"/>
          </a:xfrm>
          <a:prstGeom prst="rect">
            <a:avLst/>
          </a:prstGeom>
        </p:spPr>
        <p:txBody>
          <a:bodyPr>
            <a:prstTxWarp prst="textPlain">
              <a:avLst/>
            </a:prstTxWarp>
          </a:bodyPr>
          <a:lstStyle/>
          <a:p>
            <a:pPr algn="l"/>
            <a:r>
              <a:rPr b="1" i="0" dirty="0" err="1">
                <a:ln w="12700" cap="sq" cmpd="sng">
                  <a:solidFill>
                    <a:srgbClr val="000000"/>
                  </a:solidFill>
                  <a:prstDash val="solid"/>
                  <a:miter/>
                  <a:headEnd type="none" w="med" len="med"/>
                  <a:tailEnd type="none" w="med" len="med"/>
                </a:ln>
                <a:solidFill>
                  <a:srgbClr val="FFFF00"/>
                </a:solidFill>
                <a:latin typeface="Arial"/>
              </a:rPr>
              <a:t>耶路撒冷沦陷</a:t>
            </a:r>
            <a:r>
              <a:rPr b="1" i="0" dirty="0">
                <a:ln w="12700" cap="sq" cmpd="sng">
                  <a:solidFill>
                    <a:srgbClr val="000000"/>
                  </a:solidFill>
                  <a:prstDash val="solid"/>
                  <a:miter/>
                  <a:headEnd type="none" w="med" len="med"/>
                  <a:tailEnd type="none" w="med" len="med"/>
                </a:ln>
                <a:solidFill>
                  <a:srgbClr val="FFFF00"/>
                </a:solidFill>
                <a:latin typeface="Arial"/>
              </a:rPr>
              <a:t> </a:t>
            </a:r>
          </a:p>
        </p:txBody>
      </p:sp>
      <p:sp>
        <p:nvSpPr>
          <p:cNvPr id="491" name="Shape 491"/>
          <p:cNvSpPr txBox="1"/>
          <p:nvPr/>
        </p:nvSpPr>
        <p:spPr>
          <a:xfrm>
            <a:off x="2438400" y="1600200"/>
            <a:ext cx="2057400"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耶利米</a:t>
            </a:r>
          </a:p>
        </p:txBody>
      </p:sp>
      <p:sp>
        <p:nvSpPr>
          <p:cNvPr id="492" name="Shape 492"/>
          <p:cNvSpPr txBox="1"/>
          <p:nvPr/>
        </p:nvSpPr>
        <p:spPr>
          <a:xfrm>
            <a:off x="5638800" y="5334000"/>
            <a:ext cx="2590800" cy="533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耶利米哀歌</a:t>
            </a:r>
          </a:p>
        </p:txBody>
      </p:sp>
      <p:sp>
        <p:nvSpPr>
          <p:cNvPr id="493" name="Shape 493"/>
          <p:cNvSpPr txBox="1"/>
          <p:nvPr/>
        </p:nvSpPr>
        <p:spPr>
          <a:xfrm>
            <a:off x="3200400" y="2438400"/>
            <a:ext cx="51816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94" name="Shape 494"/>
          <p:cNvSpPr txBox="1"/>
          <p:nvPr/>
        </p:nvSpPr>
        <p:spPr>
          <a:xfrm>
            <a:off x="4419600" y="3124200"/>
            <a:ext cx="22860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495" name="Shape 495"/>
          <p:cNvSpPr txBox="1"/>
          <p:nvPr/>
        </p:nvSpPr>
        <p:spPr>
          <a:xfrm>
            <a:off x="4876800" y="3048000"/>
            <a:ext cx="1524000"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以西结</a:t>
            </a:r>
          </a:p>
        </p:txBody>
      </p:sp>
      <p:sp>
        <p:nvSpPr>
          <p:cNvPr id="496" name="Shape 496"/>
          <p:cNvSpPr txBox="1"/>
          <p:nvPr/>
        </p:nvSpPr>
        <p:spPr>
          <a:xfrm>
            <a:off x="4724400" y="2362200"/>
            <a:ext cx="1524000" cy="533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但以理</a:t>
            </a:r>
          </a:p>
        </p:txBody>
      </p:sp>
      <p:sp>
        <p:nvSpPr>
          <p:cNvPr id="497" name="Shape 497"/>
          <p:cNvSpPr txBox="1"/>
          <p:nvPr/>
        </p:nvSpPr>
        <p:spPr>
          <a:xfrm>
            <a:off x="3505200" y="30480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597</a:t>
            </a:r>
          </a:p>
        </p:txBody>
      </p:sp>
      <p:sp>
        <p:nvSpPr>
          <p:cNvPr id="498" name="Shape 498"/>
          <p:cNvSpPr txBox="1"/>
          <p:nvPr/>
        </p:nvSpPr>
        <p:spPr>
          <a:xfrm>
            <a:off x="2286000" y="24384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605</a:t>
            </a:r>
          </a:p>
        </p:txBody>
      </p:sp>
      <p:sp>
        <p:nvSpPr>
          <p:cNvPr id="499" name="Shape 499"/>
          <p:cNvSpPr txBox="1"/>
          <p:nvPr/>
        </p:nvSpPr>
        <p:spPr>
          <a:xfrm>
            <a:off x="152400" y="1603375"/>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627</a:t>
            </a:r>
          </a:p>
        </p:txBody>
      </p:sp>
      <p:sp>
        <p:nvSpPr>
          <p:cNvPr id="500" name="Shape 500"/>
          <p:cNvSpPr txBox="1"/>
          <p:nvPr/>
        </p:nvSpPr>
        <p:spPr>
          <a:xfrm>
            <a:off x="8382000" y="3810000"/>
            <a:ext cx="762000" cy="10667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01" name="Shape 501"/>
          <p:cNvSpPr txBox="1"/>
          <p:nvPr/>
        </p:nvSpPr>
        <p:spPr>
          <a:xfrm>
            <a:off x="7924800" y="480060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538</a:t>
            </a:r>
          </a:p>
        </p:txBody>
      </p:sp>
      <p:sp>
        <p:nvSpPr>
          <p:cNvPr id="502" name="Shape 502"/>
          <p:cNvSpPr txBox="1">
            <a:spLocks noGrp="1"/>
          </p:cNvSpPr>
          <p:nvPr>
            <p:ph type="ctrTitle"/>
          </p:nvPr>
        </p:nvSpPr>
        <p:spPr>
          <a:xfrm>
            <a:off x="3048000" y="3810000"/>
            <a:ext cx="2590800" cy="9905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2"/>
              </a:buClr>
              <a:buSzPct val="25000"/>
              <a:buFont typeface="Arial"/>
              <a:buNone/>
            </a:pPr>
            <a:r>
              <a:rPr lang="en-US" sz="2800" b="1" i="0" u="none" strike="noStrike" cap="none" baseline="0">
                <a:solidFill>
                  <a:schemeClr val="lt2"/>
                </a:solidFill>
                <a:latin typeface="Arial"/>
                <a:ea typeface="Arial"/>
                <a:cs typeface="Arial"/>
                <a:sym typeface="Arial"/>
              </a:rPr>
              <a:t>耶路撒冷沦陷</a:t>
            </a:r>
          </a:p>
        </p:txBody>
      </p:sp>
      <p:sp>
        <p:nvSpPr>
          <p:cNvPr id="503" name="Shape 503"/>
          <p:cNvSpPr txBox="1"/>
          <p:nvPr/>
        </p:nvSpPr>
        <p:spPr>
          <a:xfrm>
            <a:off x="0" y="838200"/>
            <a:ext cx="2286000" cy="6857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重要年日</a:t>
            </a:r>
          </a:p>
        </p:txBody>
      </p:sp>
      <p:sp>
        <p:nvSpPr>
          <p:cNvPr id="504" name="Shape 504"/>
          <p:cNvSpPr txBox="1"/>
          <p:nvPr/>
        </p:nvSpPr>
        <p:spPr>
          <a:xfrm>
            <a:off x="107950" y="5084762"/>
            <a:ext cx="18288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505" name="Shape 505"/>
          <p:cNvSpPr txBox="1"/>
          <p:nvPr/>
        </p:nvSpPr>
        <p:spPr>
          <a:xfrm>
            <a:off x="31750" y="5008562"/>
            <a:ext cx="2057400" cy="5333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西番亚</a:t>
            </a:r>
          </a:p>
        </p:txBody>
      </p:sp>
      <p:sp>
        <p:nvSpPr>
          <p:cNvPr id="506" name="Shape 506"/>
          <p:cNvSpPr txBox="1"/>
          <p:nvPr/>
        </p:nvSpPr>
        <p:spPr>
          <a:xfrm>
            <a:off x="107950" y="5445125"/>
            <a:ext cx="9905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630</a:t>
            </a:r>
          </a:p>
        </p:txBody>
      </p:sp>
      <p:sp>
        <p:nvSpPr>
          <p:cNvPr id="507" name="Shape 507"/>
          <p:cNvSpPr txBox="1"/>
          <p:nvPr/>
        </p:nvSpPr>
        <p:spPr>
          <a:xfrm>
            <a:off x="4500562" y="5516562"/>
            <a:ext cx="99059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590</a:t>
            </a:r>
          </a:p>
        </p:txBody>
      </p:sp>
      <p:sp>
        <p:nvSpPr>
          <p:cNvPr id="508" name="Shape 508"/>
          <p:cNvSpPr txBox="1"/>
          <p:nvPr/>
        </p:nvSpPr>
        <p:spPr>
          <a:xfrm>
            <a:off x="2195511" y="5949950"/>
            <a:ext cx="990599" cy="457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800" b="0" i="0" u="none" strike="noStrike" cap="none" baseline="0">
                <a:solidFill>
                  <a:srgbClr val="FFFFFF"/>
                </a:solidFill>
                <a:latin typeface="Arial"/>
                <a:ea typeface="Arial"/>
                <a:cs typeface="Arial"/>
                <a:sym typeface="Arial"/>
              </a:rPr>
              <a:t>606</a:t>
            </a:r>
          </a:p>
        </p:txBody>
      </p:sp>
    </p:spTree>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70"/>
        <p:cNvGrpSpPr/>
        <p:nvPr/>
      </p:nvGrpSpPr>
      <p:grpSpPr>
        <a:xfrm>
          <a:off x="0" y="0"/>
          <a:ext cx="0" cy="0"/>
          <a:chOff x="0" y="0"/>
          <a:chExt cx="0" cy="0"/>
        </a:xfrm>
      </p:grpSpPr>
      <p:sp>
        <p:nvSpPr>
          <p:cNvPr id="971" name="Shape 971"/>
          <p:cNvSpPr txBox="1">
            <a:spLocks noGrp="1"/>
          </p:cNvSpPr>
          <p:nvPr>
            <p:ph type="title" idx="4294967295"/>
          </p:nvPr>
        </p:nvSpPr>
        <p:spPr>
          <a:xfrm>
            <a:off x="301625" y="228600"/>
            <a:ext cx="8613774" cy="914400"/>
          </a:xfrm>
          <a:prstGeom prst="rect">
            <a:avLst/>
          </a:prstGeom>
          <a:solidFill>
            <a:srgbClr val="00009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zh-CN" altLang="en-US" b="1" dirty="0">
                <a:solidFill>
                  <a:srgbClr val="FFFFFF"/>
                </a:solidFill>
                <a:latin typeface="Arial"/>
                <a:ea typeface="Arial"/>
                <a:cs typeface="Arial"/>
                <a:sym typeface="Arial"/>
              </a:rPr>
              <a:t>耶利米书</a:t>
            </a:r>
            <a:r>
              <a:rPr lang="en-US" b="1" dirty="0" err="1">
                <a:solidFill>
                  <a:srgbClr val="FFFFFF"/>
                </a:solidFill>
                <a:latin typeface="Arial"/>
                <a:ea typeface="Arial"/>
                <a:cs typeface="Arial"/>
                <a:sym typeface="Arial"/>
              </a:rPr>
              <a:t>的特点</a:t>
            </a:r>
            <a:endParaRPr lang="en-US" b="1" dirty="0">
              <a:solidFill>
                <a:srgbClr val="FFFFFF"/>
              </a:solidFill>
              <a:latin typeface="Arial"/>
              <a:ea typeface="Arial"/>
              <a:cs typeface="Arial"/>
              <a:sym typeface="Arial"/>
            </a:endParaRPr>
          </a:p>
        </p:txBody>
      </p:sp>
      <p:sp>
        <p:nvSpPr>
          <p:cNvPr id="972" name="Shape 972"/>
          <p:cNvSpPr txBox="1"/>
          <p:nvPr/>
        </p:nvSpPr>
        <p:spPr>
          <a:xfrm>
            <a:off x="685800" y="838200"/>
            <a:ext cx="7772400" cy="838199"/>
          </a:xfrm>
          <a:prstGeom prst="rect">
            <a:avLst/>
          </a:prstGeom>
          <a:noFill/>
          <a:ln>
            <a:noFill/>
          </a:ln>
        </p:spPr>
        <p:txBody>
          <a:bodyPr lIns="92075" tIns="46025" rIns="92075" bIns="46025"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sp>
        <p:nvSpPr>
          <p:cNvPr id="973" name="Shape 973"/>
          <p:cNvSpPr txBox="1"/>
          <p:nvPr/>
        </p:nvSpPr>
        <p:spPr>
          <a:xfrm>
            <a:off x="433137" y="1219200"/>
            <a:ext cx="8253663" cy="4800600"/>
          </a:xfrm>
          <a:prstGeom prst="rect">
            <a:avLst/>
          </a:prstGeom>
          <a:noFill/>
          <a:ln>
            <a:noFill/>
          </a:ln>
        </p:spPr>
        <p:txBody>
          <a:bodyPr lIns="91425" tIns="45700" rIns="91425" bIns="45700" anchor="t" anchorCtr="0">
            <a:noAutofit/>
          </a:bodyPr>
          <a:lstStyle/>
          <a:p>
            <a:pPr marL="457200" marR="0" lvl="0" indent="-457200" algn="l" rtl="0">
              <a:lnSpc>
                <a:spcPct val="100000"/>
              </a:lnSpc>
              <a:spcBef>
                <a:spcPts val="0"/>
              </a:spcBef>
              <a:spcAft>
                <a:spcPts val="0"/>
              </a:spcAft>
              <a:buClr>
                <a:srgbClr val="99CC00"/>
              </a:buClr>
              <a:buSzPct val="80000"/>
              <a:buFont typeface="Times New Roman"/>
              <a:buAutoNum type="alphaUcPeriod"/>
            </a:pPr>
            <a:r>
              <a:rPr lang="en-US" sz="2800" b="1" dirty="0" err="1">
                <a:solidFill>
                  <a:srgbClr val="FFFFFF"/>
                </a:solidFill>
              </a:rPr>
              <a:t>象征性的行为</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文学类型</a:t>
            </a:r>
            <a:endParaRPr lang="en-US" sz="2800" b="1" dirty="0">
              <a:solidFill>
                <a:srgbClr val="FFFFFF"/>
              </a:solidFill>
            </a:endParaRPr>
          </a:p>
          <a:p>
            <a:pPr marL="457200" lvl="0" indent="-457200">
              <a:spcBef>
                <a:spcPts val="640"/>
              </a:spcBef>
              <a:buClr>
                <a:srgbClr val="99CC00"/>
              </a:buClr>
              <a:buSzPct val="80000"/>
              <a:buFont typeface="Times New Roman"/>
              <a:buAutoNum type="alphaUcPeriod"/>
            </a:pPr>
            <a:r>
              <a:rPr lang="zh-CN" altLang="en-US" sz="2800" b="1" dirty="0">
                <a:solidFill>
                  <a:srgbClr val="FFFFFF"/>
                </a:solidFill>
              </a:rPr>
              <a:t>马索拉抄本（</a:t>
            </a:r>
            <a:r>
              <a:rPr lang="en-US" sz="2800" b="1" dirty="0">
                <a:solidFill>
                  <a:srgbClr val="FFFFFF"/>
                </a:solidFill>
              </a:rPr>
              <a:t>MT</a:t>
            </a:r>
            <a:r>
              <a:rPr lang="zh-CN" altLang="en-US" sz="2800" b="1" dirty="0">
                <a:solidFill>
                  <a:srgbClr val="FFFFFF"/>
                </a:solidFill>
              </a:rPr>
              <a:t>）与七十士译本</a:t>
            </a:r>
            <a:r>
              <a:rPr lang="en-US" sz="2800" b="1" dirty="0">
                <a:solidFill>
                  <a:srgbClr val="FFFFFF"/>
                </a:solidFill>
              </a:rPr>
              <a:t> </a:t>
            </a:r>
            <a:r>
              <a:rPr lang="zh-CN" altLang="en-US" sz="2800" b="1" dirty="0">
                <a:solidFill>
                  <a:srgbClr val="FFFFFF"/>
                </a:solidFill>
              </a:rPr>
              <a:t>（</a:t>
            </a:r>
            <a:r>
              <a:rPr lang="en-US" altLang="zh-CN" sz="2800" b="1" dirty="0">
                <a:solidFill>
                  <a:srgbClr val="FFFFFF"/>
                </a:solidFill>
              </a:rPr>
              <a:t>LXX) </a:t>
            </a:r>
            <a:r>
              <a:rPr lang="zh-CN" altLang="en-US" sz="2800" b="1" dirty="0">
                <a:solidFill>
                  <a:srgbClr val="FFFFFF"/>
                </a:solidFill>
              </a:rPr>
              <a:t>的对比</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新约</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合理的排列</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i="0" u="none" strike="noStrike" cap="none" baseline="0" dirty="0">
                <a:solidFill>
                  <a:srgbClr val="FFFFFF"/>
                </a:solidFill>
                <a:latin typeface="Arial"/>
                <a:ea typeface="Arial"/>
                <a:cs typeface="Arial"/>
                <a:sym typeface="Arial"/>
              </a:rPr>
              <a:t>70</a:t>
            </a:r>
            <a:r>
              <a:rPr lang="en-US" sz="2800" b="1" dirty="0">
                <a:solidFill>
                  <a:srgbClr val="FFFFFF"/>
                </a:solidFill>
              </a:rPr>
              <a:t>年预言</a:t>
            </a: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记载耶路撒冷两次的亡国</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zh-CN" altLang="en-US" sz="2800" b="1" dirty="0">
                <a:solidFill>
                  <a:srgbClr val="FFFFFF"/>
                </a:solidFill>
              </a:rPr>
              <a:t>经历</a:t>
            </a:r>
            <a:r>
              <a:rPr lang="en-US" sz="2800" b="1" dirty="0" err="1">
                <a:solidFill>
                  <a:srgbClr val="FFFFFF"/>
                </a:solidFill>
              </a:rPr>
              <a:t>耶路撒冷的亡国</a:t>
            </a:r>
            <a:endParaRPr lang="en-US" sz="2800" b="1" dirty="0">
              <a:solidFill>
                <a:srgbClr val="FFFFFF"/>
              </a:solidFill>
            </a:endParaRPr>
          </a:p>
          <a:p>
            <a:pPr marL="457200" marR="0" lvl="0" indent="-457200" algn="l" rtl="0">
              <a:lnSpc>
                <a:spcPct val="100000"/>
              </a:lnSpc>
              <a:spcBef>
                <a:spcPts val="560"/>
              </a:spcBef>
              <a:spcAft>
                <a:spcPts val="0"/>
              </a:spcAft>
              <a:buClr>
                <a:srgbClr val="99CC00"/>
              </a:buClr>
              <a:buSzPct val="80000"/>
              <a:buFont typeface="Times New Roman"/>
              <a:buAutoNum type="alphaUcPeriod"/>
            </a:pPr>
            <a:r>
              <a:rPr lang="en-US" sz="2800" b="1" dirty="0" err="1">
                <a:solidFill>
                  <a:srgbClr val="FFFFFF"/>
                </a:solidFill>
              </a:rPr>
              <a:t>最长的先知书</a:t>
            </a:r>
            <a:r>
              <a:rPr lang="en-US" sz="2800" b="1" i="0" u="none" strike="noStrike" cap="none" baseline="0" dirty="0">
                <a:solidFill>
                  <a:srgbClr val="FFFFFF"/>
                </a:solidFill>
                <a:latin typeface="Arial"/>
                <a:ea typeface="Arial"/>
                <a:cs typeface="Arial"/>
                <a:sym typeface="Arial"/>
              </a:rPr>
              <a:t> (</a:t>
            </a:r>
            <a:r>
              <a:rPr lang="en-US" sz="2800" b="1" dirty="0" err="1">
                <a:solidFill>
                  <a:srgbClr val="FFFFFF"/>
                </a:solidFill>
              </a:rPr>
              <a:t>诗篇是最长的书</a:t>
            </a:r>
            <a:r>
              <a:rPr lang="en-US" sz="2800" b="1" i="0" u="none" strike="noStrike" cap="none" baseline="0" dirty="0">
                <a:solidFill>
                  <a:srgbClr val="FFFFFF"/>
                </a:solidFill>
                <a:latin typeface="Arial"/>
                <a:ea typeface="Arial"/>
                <a:cs typeface="Arial"/>
                <a:sym typeface="Arial"/>
              </a:rPr>
              <a:t>)</a:t>
            </a:r>
          </a:p>
          <a:p>
            <a:pPr marL="0" marR="0" lvl="0" indent="0" algn="l" rtl="0">
              <a:lnSpc>
                <a:spcPct val="100000"/>
              </a:lnSpc>
              <a:spcBef>
                <a:spcPts val="0"/>
              </a:spcBef>
              <a:spcAft>
                <a:spcPts val="0"/>
              </a:spcAft>
              <a:buNone/>
            </a:pPr>
            <a:endParaRPr sz="2800" b="1" i="0" u="none" strike="noStrike" cap="none" baseline="0" dirty="0">
              <a:solidFill>
                <a:srgbClr val="FFFFFF"/>
              </a:solidFill>
              <a:latin typeface="Arial"/>
              <a:ea typeface="Arial"/>
              <a:cs typeface="Arial"/>
              <a:sym typeface="Arial"/>
            </a:endParaRPr>
          </a:p>
        </p:txBody>
      </p:sp>
      <p:sp>
        <p:nvSpPr>
          <p:cNvPr id="974" name="Shape 974"/>
          <p:cNvSpPr txBox="1"/>
          <p:nvPr/>
        </p:nvSpPr>
        <p:spPr>
          <a:xfrm>
            <a:off x="8229600" y="0"/>
            <a:ext cx="914400" cy="830261"/>
          </a:xfrm>
          <a:prstGeom prst="rect">
            <a:avLst/>
          </a:prstGeom>
          <a:solidFill>
            <a:schemeClr val="dk2"/>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476-478</a:t>
            </a:r>
          </a:p>
        </p:txBody>
      </p:sp>
    </p:spTree>
    <p:extLst>
      <p:ext uri="{BB962C8B-B14F-4D97-AF65-F5344CB8AC3E}">
        <p14:creationId xmlns:p14="http://schemas.microsoft.com/office/powerpoint/2010/main" val="2261827573"/>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4"/>
        <p:cNvGrpSpPr/>
        <p:nvPr/>
      </p:nvGrpSpPr>
      <p:grpSpPr>
        <a:xfrm>
          <a:off x="0" y="0"/>
          <a:ext cx="0" cy="0"/>
          <a:chOff x="0" y="0"/>
          <a:chExt cx="0" cy="0"/>
        </a:xfrm>
      </p:grpSpPr>
      <p:pic>
        <p:nvPicPr>
          <p:cNvPr id="155" name="Shape 155"/>
          <p:cNvPicPr preferRelativeResize="0"/>
          <p:nvPr/>
        </p:nvPicPr>
        <p:blipFill rotWithShape="1">
          <a:blip r:embed="rId3">
            <a:alphaModFix/>
          </a:blip>
          <a:srcRect/>
          <a:stretch/>
        </p:blipFill>
        <p:spPr>
          <a:xfrm>
            <a:off x="0" y="-55561"/>
            <a:ext cx="2733675" cy="1995486"/>
          </a:xfrm>
          <a:prstGeom prst="rect">
            <a:avLst/>
          </a:prstGeom>
          <a:noFill/>
          <a:ln>
            <a:noFill/>
          </a:ln>
        </p:spPr>
      </p:pic>
      <p:sp>
        <p:nvSpPr>
          <p:cNvPr id="158" name="Shape 158"/>
          <p:cNvSpPr txBox="1"/>
          <p:nvPr/>
        </p:nvSpPr>
        <p:spPr>
          <a:xfrm>
            <a:off x="8348661" y="-3175"/>
            <a:ext cx="698500" cy="830261"/>
          </a:xfrm>
          <a:prstGeom prst="rect">
            <a:avLst/>
          </a:prstGeom>
          <a:solidFill>
            <a:srgbClr val="F1F7E9"/>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474</a:t>
            </a:r>
          </a:p>
          <a:p>
            <a:pPr marL="0" marR="0" lvl="0" indent="0" algn="ctr"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346</a:t>
            </a:r>
          </a:p>
        </p:txBody>
      </p:sp>
      <p:sp>
        <p:nvSpPr>
          <p:cNvPr id="7" name="Title 1">
            <a:extLst>
              <a:ext uri="{FF2B5EF4-FFF2-40B4-BE49-F238E27FC236}">
                <a16:creationId xmlns="" xmlns:a16="http://schemas.microsoft.com/office/drawing/2014/main" id="{8EA49847-9E23-4DD0-9900-02EAB270ECCC}"/>
              </a:ext>
            </a:extLst>
          </p:cNvPr>
          <p:cNvSpPr txBox="1">
            <a:spLocks/>
          </p:cNvSpPr>
          <p:nvPr/>
        </p:nvSpPr>
        <p:spPr>
          <a:xfrm>
            <a:off x="2734334" y="567524"/>
            <a:ext cx="5868572" cy="1373175"/>
          </a:xfrm>
          <a:prstGeom prst="rect">
            <a:avLst/>
          </a:prstGeom>
          <a:solidFill>
            <a:srgbClr val="000000"/>
          </a:solidFill>
        </p:spPr>
        <p:txBody>
          <a:bodyPr anchor="ct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0" cap="none" spc="0" normalizeH="0" baseline="0" noProof="0" dirty="0">
                <a:ln>
                  <a:noFill/>
                </a:ln>
                <a:solidFill>
                  <a:srgbClr val="FFFFFF"/>
                </a:solidFill>
                <a:effectLst/>
                <a:uLnTx/>
                <a:uFillTx/>
                <a:latin typeface="Arial"/>
                <a:cs typeface="Arial"/>
                <a:sym typeface="Arial"/>
                <a:rtl val="0"/>
              </a:rPr>
              <a:t>耶利米书</a:t>
            </a:r>
            <a:endParaRPr kumimoji="0" lang="en-GB" altLang="zh-CN" sz="3600" b="1" i="0" u="none" strike="noStrike" kern="0" cap="none" spc="0" normalizeH="0" baseline="0" noProof="0" dirty="0">
              <a:ln>
                <a:noFill/>
              </a:ln>
              <a:solidFill>
                <a:srgbClr val="FFFFFF"/>
              </a:solidFill>
              <a:effectLst/>
              <a:uLnTx/>
              <a:uFillTx/>
              <a:latin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b="1" dirty="0">
                <a:solidFill>
                  <a:srgbClr val="FFFFFF"/>
                </a:solidFill>
              </a:rPr>
              <a:t>信息声明</a:t>
            </a:r>
            <a:endParaRPr kumimoji="0" lang="en-US" sz="3600" b="1" i="0" u="none" strike="noStrike" kern="0" cap="none" spc="0" normalizeH="0" baseline="0" noProof="0" dirty="0">
              <a:ln>
                <a:noFill/>
              </a:ln>
              <a:solidFill>
                <a:srgbClr val="FFFFFF"/>
              </a:solidFill>
              <a:effectLst/>
              <a:uLnTx/>
              <a:uFillTx/>
              <a:latin typeface="Arial"/>
              <a:cs typeface="Arial"/>
              <a:sym typeface="Arial"/>
              <a:rtl val="0"/>
            </a:endParaRPr>
          </a:p>
        </p:txBody>
      </p:sp>
      <p:sp>
        <p:nvSpPr>
          <p:cNvPr id="8" name="Rectangle 2">
            <a:extLst>
              <a:ext uri="{FF2B5EF4-FFF2-40B4-BE49-F238E27FC236}">
                <a16:creationId xmlns="" xmlns:a16="http://schemas.microsoft.com/office/drawing/2014/main" id="{C04E1CCA-8259-4827-A90E-DAE00EEF0CEC}"/>
              </a:ext>
            </a:extLst>
          </p:cNvPr>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a:solidFill>
                  <a:srgbClr val="FFFFFF"/>
                </a:solidFill>
                <a:effectLst>
                  <a:glow rad="127000">
                    <a:srgbClr val="000000"/>
                  </a:glow>
                </a:effectLst>
                <a:latin typeface="Arial" charset="0"/>
                <a:ea typeface="ＭＳ Ｐゴシック" charset="0"/>
                <a:cs typeface="ＭＳ Ｐゴシック" charset="0"/>
              </a:rPr>
              <a:t>耶利米，不惜个人代价，预言耶路撒冷将受到应得的摧毁，</a:t>
            </a:r>
            <a:r>
              <a:rPr lang="en-US" altLang="zh-CN" sz="3200" b="1">
                <a:solidFill>
                  <a:srgbClr val="FFFFFF"/>
                </a:solidFill>
                <a:effectLst>
                  <a:glow rad="127000">
                    <a:srgbClr val="000000"/>
                  </a:glow>
                </a:effectLst>
                <a:latin typeface="Arial" charset="0"/>
                <a:ea typeface="ＭＳ Ｐゴシック" charset="0"/>
                <a:cs typeface="ＭＳ Ｐゴシック" charset="0"/>
              </a:rPr>
              <a:t>70</a:t>
            </a:r>
            <a:r>
              <a:rPr lang="zh-CN" altLang="en-US" sz="3200" b="1">
                <a:solidFill>
                  <a:srgbClr val="FFFFFF"/>
                </a:solidFill>
                <a:effectLst>
                  <a:glow rad="127000">
                    <a:srgbClr val="000000"/>
                  </a:glow>
                </a:effectLst>
                <a:latin typeface="Arial" charset="0"/>
                <a:ea typeface="ＭＳ Ｐゴシック" charset="0"/>
                <a:cs typeface="ＭＳ Ｐゴシック" charset="0"/>
              </a:rPr>
              <a:t>年被掳，外邦人的审判，在新约之下被复国，给犹大国盼望以及劝勉其接受神必然成就的管教，降服于巴比伦。</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path path="circle">
            <a:fillToRect l="50000" t="50000" r="50000" b="50000"/>
          </a:path>
          <a:tileRect/>
        </a:gradFill>
        <a:effectLst/>
      </p:bgPr>
    </p:bg>
    <p:spTree>
      <p:nvGrpSpPr>
        <p:cNvPr id="1" name="Shape 988"/>
        <p:cNvGrpSpPr/>
        <p:nvPr/>
      </p:nvGrpSpPr>
      <p:grpSpPr>
        <a:xfrm>
          <a:off x="0" y="0"/>
          <a:ext cx="0" cy="0"/>
          <a:chOff x="0" y="0"/>
          <a:chExt cx="0" cy="0"/>
        </a:xfrm>
      </p:grpSpPr>
      <p:sp>
        <p:nvSpPr>
          <p:cNvPr id="989" name="Shape 989"/>
          <p:cNvSpPr txBox="1">
            <a:spLocks noGrp="1"/>
          </p:cNvSpPr>
          <p:nvPr>
            <p:ph type="title" idx="4294967295"/>
          </p:nvPr>
        </p:nvSpPr>
        <p:spPr>
          <a:xfrm>
            <a:off x="0" y="381000"/>
            <a:ext cx="9144000" cy="685799"/>
          </a:xfrm>
          <a:prstGeom prst="rect">
            <a:avLst/>
          </a:prstGeom>
          <a:solidFill>
            <a:srgbClr val="000000"/>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EAEAEA"/>
              </a:buClr>
              <a:buSzPct val="25000"/>
              <a:buFont typeface="Arial"/>
              <a:buNone/>
            </a:pPr>
            <a:r>
              <a:rPr lang="en-US">
                <a:solidFill>
                  <a:srgbClr val="EAEAEA"/>
                </a:solidFill>
              </a:rPr>
              <a:t>圣经最长的书卷</a:t>
            </a:r>
          </a:p>
        </p:txBody>
      </p:sp>
      <p:graphicFrame>
        <p:nvGraphicFramePr>
          <p:cNvPr id="990" name="Shape 990"/>
          <p:cNvGraphicFramePr/>
          <p:nvPr/>
        </p:nvGraphicFramePr>
        <p:xfrm>
          <a:off x="228600" y="1219200"/>
          <a:ext cx="8610575" cy="5286300"/>
        </p:xfrm>
        <a:graphic>
          <a:graphicData uri="http://schemas.openxmlformats.org/drawingml/2006/table">
            <a:tbl>
              <a:tblPr>
                <a:noFill/>
                <a:tableStyleId>{949D5A2B-7BA4-4031-AEE6-976DAAC70EF8}</a:tableStyleId>
              </a:tblPr>
              <a:tblGrid>
                <a:gridCol w="1981200">
                  <a:extLst>
                    <a:ext uri="{9D8B030D-6E8A-4147-A177-3AD203B41FA5}">
                      <a16:colId xmlns="" xmlns:a16="http://schemas.microsoft.com/office/drawing/2014/main" val="20000"/>
                    </a:ext>
                  </a:extLst>
                </a:gridCol>
                <a:gridCol w="1981200">
                  <a:extLst>
                    <a:ext uri="{9D8B030D-6E8A-4147-A177-3AD203B41FA5}">
                      <a16:colId xmlns="" xmlns:a16="http://schemas.microsoft.com/office/drawing/2014/main" val="20001"/>
                    </a:ext>
                  </a:extLst>
                </a:gridCol>
                <a:gridCol w="2211375">
                  <a:extLst>
                    <a:ext uri="{9D8B030D-6E8A-4147-A177-3AD203B41FA5}">
                      <a16:colId xmlns="" xmlns:a16="http://schemas.microsoft.com/office/drawing/2014/main" val="20002"/>
                    </a:ext>
                  </a:extLst>
                </a:gridCol>
                <a:gridCol w="2436800">
                  <a:extLst>
                    <a:ext uri="{9D8B030D-6E8A-4147-A177-3AD203B41FA5}">
                      <a16:colId xmlns="" xmlns:a16="http://schemas.microsoft.com/office/drawing/2014/main" val="20003"/>
                    </a:ext>
                  </a:extLst>
                </a:gridCol>
              </a:tblGrid>
              <a:tr h="881050">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a:solidFill>
                            <a:srgbClr val="FFFFFF"/>
                          </a:solidFill>
                        </a:rPr>
                        <a:t>书</a:t>
                      </a:r>
                    </a:p>
                  </a:txBody>
                  <a:tcPr marL="0" marR="0" marT="0" marB="0" anchor="ctr" anchorCtr="1">
                    <a:solidFill>
                      <a:schemeClr val="dk2"/>
                    </a:soli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a:solidFill>
                            <a:srgbClr val="FFFFFF"/>
                          </a:solidFill>
                        </a:rPr>
                        <a:t>章</a:t>
                      </a:r>
                    </a:p>
                  </a:txBody>
                  <a:tcPr marL="0" marR="0" marT="0" marB="0" anchor="ctr" anchorCtr="1">
                    <a:solidFill>
                      <a:schemeClr val="dk2"/>
                    </a:soli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a:solidFill>
                            <a:srgbClr val="FFFFFF"/>
                          </a:solidFill>
                        </a:rPr>
                        <a:t>节</a:t>
                      </a:r>
                    </a:p>
                  </a:txBody>
                  <a:tcPr marL="0" marR="0" marT="0" marB="0" anchor="ctr" anchorCtr="1">
                    <a:solidFill>
                      <a:schemeClr val="dk2"/>
                    </a:soli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a:solidFill>
                            <a:srgbClr val="FFFFFF"/>
                          </a:solidFill>
                        </a:rPr>
                        <a:t>字</a:t>
                      </a:r>
                    </a:p>
                  </a:txBody>
                  <a:tcPr marL="0" marR="0" marT="0" marB="0" anchor="ctr" anchorCtr="1">
                    <a:solidFill>
                      <a:schemeClr val="dk2"/>
                    </a:solidFill>
                  </a:tcPr>
                </a:tc>
                <a:extLst>
                  <a:ext uri="{0D108BD9-81ED-4DB2-BD59-A6C34878D82A}">
                    <a16:rowId xmlns="" xmlns:a16="http://schemas.microsoft.com/office/drawing/2014/main" val="10000"/>
                  </a:ext>
                </a:extLst>
              </a:tr>
              <a:tr h="881050">
                <a:tc>
                  <a:txBody>
                    <a:bodyPr/>
                    <a:lstStyle/>
                    <a:p>
                      <a:pPr marL="0" marR="0" lvl="0" indent="0" algn="ctr" rtl="0">
                        <a:lnSpc>
                          <a:spcPct val="100000"/>
                        </a:lnSpc>
                        <a:spcBef>
                          <a:spcPts val="0"/>
                        </a:spcBef>
                        <a:spcAft>
                          <a:spcPts val="0"/>
                        </a:spcAft>
                        <a:buClr>
                          <a:srgbClr val="FFFF00"/>
                        </a:buClr>
                        <a:buSzPct val="25000"/>
                        <a:buFont typeface="Arial"/>
                        <a:buNone/>
                      </a:pPr>
                      <a:r>
                        <a:rPr lang="en-US" sz="2800" b="1">
                          <a:solidFill>
                            <a:srgbClr val="FFFF00"/>
                          </a:solidFill>
                        </a:rPr>
                        <a:t>诗篇</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00"/>
                        </a:buClr>
                        <a:buSzPct val="25000"/>
                        <a:buFont typeface="Arial"/>
                        <a:buNone/>
                      </a:pPr>
                      <a:r>
                        <a:rPr lang="en-US" sz="2800" b="1" i="0" u="none" strike="noStrike" cap="none" baseline="0">
                          <a:solidFill>
                            <a:srgbClr val="FFFF00"/>
                          </a:solidFill>
                          <a:latin typeface="Arial"/>
                          <a:ea typeface="Arial"/>
                          <a:cs typeface="Arial"/>
                          <a:sym typeface="Arial"/>
                        </a:rPr>
                        <a:t>150</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00"/>
                        </a:buClr>
                        <a:buSzPct val="25000"/>
                        <a:buFont typeface="Arial"/>
                        <a:buNone/>
                      </a:pPr>
                      <a:r>
                        <a:rPr lang="en-US" sz="2800" b="1" i="0" u="none" strike="noStrike" cap="none" baseline="0">
                          <a:solidFill>
                            <a:srgbClr val="FFFF00"/>
                          </a:solidFill>
                          <a:latin typeface="Arial"/>
                          <a:ea typeface="Arial"/>
                          <a:cs typeface="Arial"/>
                          <a:sym typeface="Arial"/>
                        </a:rPr>
                        <a:t>2461</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00"/>
                        </a:buClr>
                        <a:buSzPct val="25000"/>
                        <a:buFont typeface="Arial"/>
                        <a:buNone/>
                      </a:pPr>
                      <a:r>
                        <a:rPr lang="en-US" sz="2800" b="1" i="0" u="none" strike="noStrike" cap="none" baseline="0">
                          <a:solidFill>
                            <a:srgbClr val="FFFF00"/>
                          </a:solidFill>
                          <a:latin typeface="Arial"/>
                          <a:ea typeface="Arial"/>
                          <a:cs typeface="Arial"/>
                          <a:sym typeface="Arial"/>
                        </a:rPr>
                        <a:t>43,743</a:t>
                      </a:r>
                    </a:p>
                  </a:txBody>
                  <a:tcPr marL="0" marR="0" marT="0" marB="0" anchor="ctr" anchorCtr="1">
                    <a:gradFill>
                      <a:gsLst>
                        <a:gs pos="0">
                          <a:srgbClr val="000090"/>
                        </a:gs>
                        <a:gs pos="100000">
                          <a:schemeClr val="dk1"/>
                        </a:gs>
                      </a:gsLst>
                      <a:path path="circle">
                        <a:fillToRect l="50000" t="50000" r="50000" b="50000"/>
                      </a:path>
                      <a:tileRect/>
                    </a:gradFill>
                  </a:tcPr>
                </a:tc>
                <a:extLst>
                  <a:ext uri="{0D108BD9-81ED-4DB2-BD59-A6C34878D82A}">
                    <a16:rowId xmlns="" xmlns:a16="http://schemas.microsoft.com/office/drawing/2014/main" val="10001"/>
                  </a:ext>
                </a:extLst>
              </a:tr>
              <a:tr h="881050">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a:solidFill>
                            <a:srgbClr val="FFFFFF"/>
                          </a:solidFill>
                        </a:rPr>
                        <a:t>耶利米书</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52</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1364</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42,659</a:t>
                      </a:r>
                    </a:p>
                  </a:txBody>
                  <a:tcPr marL="0" marR="0" marT="0" marB="0" anchor="ctr" anchorCtr="1">
                    <a:gradFill>
                      <a:gsLst>
                        <a:gs pos="0">
                          <a:srgbClr val="000090"/>
                        </a:gs>
                        <a:gs pos="100000">
                          <a:schemeClr val="dk1"/>
                        </a:gs>
                      </a:gsLst>
                      <a:path path="circle">
                        <a:fillToRect l="50000" t="50000" r="50000" b="50000"/>
                      </a:path>
                      <a:tileRect/>
                    </a:gradFill>
                  </a:tcPr>
                </a:tc>
                <a:extLst>
                  <a:ext uri="{0D108BD9-81ED-4DB2-BD59-A6C34878D82A}">
                    <a16:rowId xmlns="" xmlns:a16="http://schemas.microsoft.com/office/drawing/2014/main" val="10002"/>
                  </a:ext>
                </a:extLst>
              </a:tr>
              <a:tr h="881050">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a:solidFill>
                            <a:srgbClr val="FFFFFF"/>
                          </a:solidFill>
                        </a:rPr>
                        <a:t>以西结书</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48</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1273</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39,407</a:t>
                      </a:r>
                    </a:p>
                  </a:txBody>
                  <a:tcPr marL="0" marR="0" marT="0" marB="0" anchor="ctr" anchorCtr="1">
                    <a:gradFill>
                      <a:gsLst>
                        <a:gs pos="0">
                          <a:srgbClr val="000090"/>
                        </a:gs>
                        <a:gs pos="100000">
                          <a:schemeClr val="dk1"/>
                        </a:gs>
                      </a:gsLst>
                      <a:path path="circle">
                        <a:fillToRect l="50000" t="50000" r="50000" b="50000"/>
                      </a:path>
                      <a:tileRect/>
                    </a:gradFill>
                  </a:tcPr>
                </a:tc>
                <a:extLst>
                  <a:ext uri="{0D108BD9-81ED-4DB2-BD59-A6C34878D82A}">
                    <a16:rowId xmlns="" xmlns:a16="http://schemas.microsoft.com/office/drawing/2014/main" val="10003"/>
                  </a:ext>
                </a:extLst>
              </a:tr>
              <a:tr h="881050">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a:solidFill>
                            <a:srgbClr val="FFFFFF"/>
                          </a:solidFill>
                        </a:rPr>
                        <a:t>创世纪</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50</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1533</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38,267</a:t>
                      </a:r>
                    </a:p>
                  </a:txBody>
                  <a:tcPr marL="0" marR="0" marT="0" marB="0" anchor="ctr" anchorCtr="1">
                    <a:gradFill>
                      <a:gsLst>
                        <a:gs pos="0">
                          <a:srgbClr val="000090"/>
                        </a:gs>
                        <a:gs pos="100000">
                          <a:schemeClr val="dk1"/>
                        </a:gs>
                      </a:gsLst>
                      <a:path path="circle">
                        <a:fillToRect l="50000" t="50000" r="50000" b="50000"/>
                      </a:path>
                      <a:tileRect/>
                    </a:gradFill>
                  </a:tcPr>
                </a:tc>
                <a:extLst>
                  <a:ext uri="{0D108BD9-81ED-4DB2-BD59-A6C34878D82A}">
                    <a16:rowId xmlns="" xmlns:a16="http://schemas.microsoft.com/office/drawing/2014/main" val="10004"/>
                  </a:ext>
                </a:extLst>
              </a:tr>
              <a:tr h="881050">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a:solidFill>
                            <a:srgbClr val="FFFFFF"/>
                          </a:solidFill>
                        </a:rPr>
                        <a:t>以赛亚书</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66</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1292</a:t>
                      </a:r>
                    </a:p>
                  </a:txBody>
                  <a:tcPr marL="0" marR="0" marT="0" marB="0" anchor="ctr" anchorCtr="1">
                    <a:gradFill>
                      <a:gsLst>
                        <a:gs pos="0">
                          <a:srgbClr val="000090"/>
                        </a:gs>
                        <a:gs pos="100000">
                          <a:schemeClr val="dk1"/>
                        </a:gs>
                      </a:gsLst>
                      <a:path path="circle">
                        <a:fillToRect l="50000" t="50000" r="50000" b="50000"/>
                      </a:path>
                      <a:tileRect/>
                    </a:gradFill>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2800" b="1" i="0" u="none" strike="noStrike" cap="none" baseline="0">
                          <a:solidFill>
                            <a:srgbClr val="FFFFFF"/>
                          </a:solidFill>
                          <a:latin typeface="Arial"/>
                          <a:ea typeface="Arial"/>
                          <a:cs typeface="Arial"/>
                          <a:sym typeface="Arial"/>
                        </a:rPr>
                        <a:t>37,044</a:t>
                      </a:r>
                    </a:p>
                  </a:txBody>
                  <a:tcPr marL="0" marR="0" marT="0" marB="0" anchor="ctr" anchorCtr="1">
                    <a:gradFill>
                      <a:gsLst>
                        <a:gs pos="0">
                          <a:srgbClr val="000090"/>
                        </a:gs>
                        <a:gs pos="100000">
                          <a:schemeClr val="dk1"/>
                        </a:gs>
                      </a:gsLst>
                      <a:path path="circle">
                        <a:fillToRect l="50000" t="50000" r="50000" b="50000"/>
                      </a:path>
                      <a:tileRect/>
                    </a:gradFill>
                  </a:tcPr>
                </a:tc>
                <a:extLst>
                  <a:ext uri="{0D108BD9-81ED-4DB2-BD59-A6C34878D82A}">
                    <a16:rowId xmlns="" xmlns:a16="http://schemas.microsoft.com/office/drawing/2014/main" val="10005"/>
                  </a:ext>
                </a:extLst>
              </a:tr>
            </a:tbl>
          </a:graphicData>
        </a:graphic>
      </p:graphicFrame>
      <p:sp>
        <p:nvSpPr>
          <p:cNvPr id="991" name="Shape 991"/>
          <p:cNvSpPr txBox="1"/>
          <p:nvPr/>
        </p:nvSpPr>
        <p:spPr>
          <a:xfrm>
            <a:off x="2447925" y="6215062"/>
            <a:ext cx="18414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992" name="Shape 992"/>
          <p:cNvSpPr txBox="1"/>
          <p:nvPr/>
        </p:nvSpPr>
        <p:spPr>
          <a:xfrm>
            <a:off x="8382000" y="0"/>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478</a:t>
            </a:r>
          </a:p>
        </p:txBody>
      </p:sp>
      <p:sp>
        <p:nvSpPr>
          <p:cNvPr id="993" name="Shape 993"/>
          <p:cNvSpPr txBox="1"/>
          <p:nvPr/>
        </p:nvSpPr>
        <p:spPr>
          <a:xfrm>
            <a:off x="0" y="6457950"/>
            <a:ext cx="9101137" cy="40004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000" b="0" i="0" u="none" strike="noStrike" cap="none" baseline="0">
                <a:solidFill>
                  <a:srgbClr val="000000"/>
                </a:solidFill>
                <a:latin typeface="Arial"/>
                <a:ea typeface="Arial"/>
                <a:cs typeface="Arial"/>
                <a:sym typeface="Arial"/>
              </a:rPr>
              <a:t>http://www.kneeholedesk.com/Pages/Did_You_Know/Books_of_the_Bible.html</a:t>
            </a:r>
          </a:p>
        </p:txBody>
      </p:sp>
    </p:spTree>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97"/>
        <p:cNvGrpSpPr/>
        <p:nvPr/>
      </p:nvGrpSpPr>
      <p:grpSpPr>
        <a:xfrm>
          <a:off x="0" y="0"/>
          <a:ext cx="0" cy="0"/>
          <a:chOff x="0" y="0"/>
          <a:chExt cx="0" cy="0"/>
        </a:xfrm>
      </p:grpSpPr>
      <p:sp>
        <p:nvSpPr>
          <p:cNvPr id="998" name="Shape 998"/>
          <p:cNvSpPr txBox="1">
            <a:spLocks noGrp="1"/>
          </p:cNvSpPr>
          <p:nvPr>
            <p:ph type="title"/>
          </p:nvPr>
        </p:nvSpPr>
        <p:spPr>
          <a:xfrm>
            <a:off x="304800" y="228600"/>
            <a:ext cx="8610599" cy="914400"/>
          </a:xfrm>
          <a:prstGeom prst="rect">
            <a:avLst/>
          </a:prstGeom>
          <a:solidFill>
            <a:srgbClr val="000090"/>
          </a:solid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Arial"/>
              <a:buNone/>
            </a:pPr>
            <a:r>
              <a:rPr lang="zh-CN" altLang="en-US" b="1" dirty="0">
                <a:solidFill>
                  <a:schemeClr val="lt1"/>
                </a:solidFill>
                <a:latin typeface="Arial"/>
                <a:ea typeface="Arial"/>
                <a:cs typeface="Arial"/>
                <a:sym typeface="Arial"/>
              </a:rPr>
              <a:t>耶利米书</a:t>
            </a:r>
            <a:r>
              <a:rPr lang="en-US" b="1" dirty="0" err="1">
                <a:solidFill>
                  <a:schemeClr val="lt1"/>
                </a:solidFill>
                <a:latin typeface="Arial"/>
                <a:ea typeface="Arial"/>
                <a:cs typeface="Arial"/>
                <a:sym typeface="Arial"/>
              </a:rPr>
              <a:t>的特</a:t>
            </a:r>
            <a:r>
              <a:rPr lang="zh-CN" altLang="en-US" b="1" dirty="0">
                <a:solidFill>
                  <a:schemeClr val="lt1"/>
                </a:solidFill>
                <a:latin typeface="Arial"/>
                <a:ea typeface="Arial"/>
                <a:cs typeface="Arial"/>
                <a:sym typeface="Arial"/>
              </a:rPr>
              <a:t>点</a:t>
            </a:r>
            <a:endParaRPr lang="en-US" b="1" dirty="0">
              <a:solidFill>
                <a:schemeClr val="lt1"/>
              </a:solidFill>
              <a:latin typeface="Arial"/>
              <a:ea typeface="Arial"/>
              <a:cs typeface="Arial"/>
              <a:sym typeface="Arial"/>
            </a:endParaRPr>
          </a:p>
        </p:txBody>
      </p:sp>
      <p:sp>
        <p:nvSpPr>
          <p:cNvPr id="999" name="Shape 999"/>
          <p:cNvSpPr txBox="1"/>
          <p:nvPr/>
        </p:nvSpPr>
        <p:spPr>
          <a:xfrm>
            <a:off x="304800" y="1447800"/>
            <a:ext cx="8686800" cy="4724400"/>
          </a:xfrm>
          <a:prstGeom prst="rect">
            <a:avLst/>
          </a:prstGeom>
          <a:noFill/>
          <a:ln>
            <a:noFill/>
          </a:ln>
        </p:spPr>
        <p:txBody>
          <a:bodyPr lIns="91425" tIns="45700" rIns="91425" bIns="45700" anchor="t" anchorCtr="0">
            <a:noAutofit/>
          </a:bodyPr>
          <a:lstStyle/>
          <a:p>
            <a:pPr marL="609600" marR="0" lvl="0" indent="-609600" algn="l" rtl="0">
              <a:lnSpc>
                <a:spcPct val="90000"/>
              </a:lnSpc>
              <a:spcBef>
                <a:spcPts val="0"/>
              </a:spcBef>
              <a:spcAft>
                <a:spcPts val="0"/>
              </a:spcAft>
              <a:buClr>
                <a:srgbClr val="000090"/>
              </a:buClr>
              <a:buSzPct val="80000"/>
              <a:buFont typeface="+mj-lt"/>
              <a:buAutoNum type="alphaUcPeriod" startAt="10"/>
            </a:pPr>
            <a:r>
              <a:rPr lang="en-US" sz="3200" b="1" dirty="0" err="1"/>
              <a:t>在新约里最长的旧约引用</a:t>
            </a:r>
            <a:r>
              <a:rPr lang="en-US" sz="3200" b="1" i="0" u="none" strike="noStrike" cap="none" baseline="0" dirty="0">
                <a:solidFill>
                  <a:srgbClr val="000000"/>
                </a:solidFill>
                <a:latin typeface="Arial"/>
                <a:ea typeface="Arial"/>
                <a:cs typeface="Arial"/>
                <a:sym typeface="Arial"/>
              </a:rPr>
              <a:t> (</a:t>
            </a:r>
            <a:r>
              <a:rPr lang="en-US" sz="3200" b="1" dirty="0"/>
              <a:t>耶</a:t>
            </a:r>
            <a:r>
              <a:rPr lang="en-US" sz="3200" b="1" i="0" u="none" strike="noStrike" cap="none" baseline="0" dirty="0">
                <a:solidFill>
                  <a:srgbClr val="000000"/>
                </a:solidFill>
                <a:latin typeface="Arial"/>
                <a:ea typeface="Arial"/>
                <a:cs typeface="Arial"/>
                <a:sym typeface="Arial"/>
              </a:rPr>
              <a:t>31:31-34 </a:t>
            </a:r>
            <a:r>
              <a:rPr lang="en-US" sz="3200" b="1" dirty="0" err="1"/>
              <a:t>在来</a:t>
            </a:r>
            <a:r>
              <a:rPr lang="en-US" sz="3200" b="1" i="0" u="none" strike="noStrike" cap="none" baseline="0" dirty="0">
                <a:solidFill>
                  <a:srgbClr val="000000"/>
                </a:solidFill>
                <a:latin typeface="Arial"/>
                <a:ea typeface="Arial"/>
                <a:cs typeface="Arial"/>
                <a:sym typeface="Arial"/>
              </a:rPr>
              <a:t> 8:8-13)</a:t>
            </a:r>
          </a:p>
          <a:p>
            <a:pPr marL="609600" marR="0" lvl="0" indent="-609600" algn="l" rtl="0">
              <a:lnSpc>
                <a:spcPct val="90000"/>
              </a:lnSpc>
              <a:spcBef>
                <a:spcPts val="640"/>
              </a:spcBef>
              <a:spcAft>
                <a:spcPts val="0"/>
              </a:spcAft>
              <a:buClr>
                <a:srgbClr val="000090"/>
              </a:buClr>
              <a:buSzPct val="80000"/>
              <a:buFont typeface="+mj-lt"/>
              <a:buAutoNum type="alphaUcPeriod" startAt="10"/>
            </a:pPr>
            <a:r>
              <a:rPr lang="en-US" sz="3200" b="1" dirty="0" err="1"/>
              <a:t>必然成就</a:t>
            </a:r>
            <a:endParaRPr lang="en-US" sz="3200" b="1" dirty="0"/>
          </a:p>
        </p:txBody>
      </p:sp>
      <p:sp>
        <p:nvSpPr>
          <p:cNvPr id="1000" name="Shape 1000"/>
          <p:cNvSpPr txBox="1"/>
          <p:nvPr/>
        </p:nvSpPr>
        <p:spPr>
          <a:xfrm>
            <a:off x="8502650" y="0"/>
            <a:ext cx="698500" cy="461961"/>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478</a:t>
            </a:r>
          </a:p>
        </p:txBody>
      </p:sp>
    </p:spTree>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4"/>
        <p:cNvGrpSpPr/>
        <p:nvPr/>
      </p:nvGrpSpPr>
      <p:grpSpPr>
        <a:xfrm>
          <a:off x="0" y="0"/>
          <a:ext cx="0" cy="0"/>
          <a:chOff x="0" y="0"/>
          <a:chExt cx="0" cy="0"/>
        </a:xfrm>
      </p:grpSpPr>
      <p:grpSp>
        <p:nvGrpSpPr>
          <p:cNvPr id="1005" name="Shape 1005"/>
          <p:cNvGrpSpPr/>
          <p:nvPr/>
        </p:nvGrpSpPr>
        <p:grpSpPr>
          <a:xfrm>
            <a:off x="-73025" y="-49211"/>
            <a:ext cx="9283699" cy="7004050"/>
            <a:chOff x="-73025" y="-49211"/>
            <a:chExt cx="9283699" cy="7004050"/>
          </a:xfrm>
        </p:grpSpPr>
        <p:pic>
          <p:nvPicPr>
            <p:cNvPr id="1006" name="Shape 1006"/>
            <p:cNvPicPr preferRelativeResize="0"/>
            <p:nvPr/>
          </p:nvPicPr>
          <p:blipFill rotWithShape="1">
            <a:blip r:embed="rId3">
              <a:alphaModFix/>
            </a:blip>
            <a:srcRect/>
            <a:stretch/>
          </p:blipFill>
          <p:spPr>
            <a:xfrm>
              <a:off x="-73025" y="-49211"/>
              <a:ext cx="9283699" cy="7004050"/>
            </a:xfrm>
            <a:prstGeom prst="rect">
              <a:avLst/>
            </a:prstGeom>
            <a:noFill/>
            <a:ln>
              <a:noFill/>
            </a:ln>
          </p:spPr>
        </p:pic>
        <p:sp>
          <p:nvSpPr>
            <p:cNvPr id="1007" name="Shape 1007"/>
            <p:cNvSpPr txBox="1"/>
            <p:nvPr/>
          </p:nvSpPr>
          <p:spPr>
            <a:xfrm>
              <a:off x="0" y="0"/>
              <a:ext cx="9144000" cy="6858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sp>
        <p:nvSpPr>
          <p:cNvPr id="1008" name="Shape 1008"/>
          <p:cNvSpPr txBox="1">
            <a:spLocks noGrp="1"/>
          </p:cNvSpPr>
          <p:nvPr>
            <p:ph type="title"/>
          </p:nvPr>
        </p:nvSpPr>
        <p:spPr>
          <a:xfrm>
            <a:off x="722312" y="228600"/>
            <a:ext cx="7772400" cy="762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a:latin typeface="Arial"/>
                <a:ea typeface="Arial"/>
                <a:cs typeface="Arial"/>
                <a:sym typeface="Arial"/>
              </a:rPr>
              <a:t>为何审判将是必然成就呢</a:t>
            </a:r>
            <a:r>
              <a:rPr lang="en-US" sz="4200" b="0" i="0" u="none" strike="noStrike" cap="none" baseline="0">
                <a:solidFill>
                  <a:srgbClr val="FFFFFF"/>
                </a:solidFill>
                <a:latin typeface="Arial"/>
                <a:ea typeface="Arial"/>
                <a:cs typeface="Arial"/>
                <a:sym typeface="Arial"/>
              </a:rPr>
              <a:t>?</a:t>
            </a:r>
          </a:p>
        </p:txBody>
      </p:sp>
      <p:sp>
        <p:nvSpPr>
          <p:cNvPr id="1009" name="Shape 1009"/>
          <p:cNvSpPr txBox="1"/>
          <p:nvPr/>
        </p:nvSpPr>
        <p:spPr>
          <a:xfrm>
            <a:off x="228600" y="1219200"/>
            <a:ext cx="8763000" cy="4894261"/>
          </a:xfrm>
          <a:prstGeom prst="rect">
            <a:avLst/>
          </a:prstGeom>
          <a:noFill/>
          <a:ln>
            <a:noFill/>
          </a:ln>
        </p:spPr>
        <p:txBody>
          <a:bodyPr lIns="91425" tIns="45700" rIns="91425" bIns="45700" anchor="t" anchorCtr="0">
            <a:noAutofit/>
          </a:bodyPr>
          <a:lstStyle/>
          <a:p>
            <a:pPr marL="534987" marR="0" lvl="0" indent="-534987" algn="l" rtl="0">
              <a:lnSpc>
                <a:spcPct val="100000"/>
              </a:lnSpc>
              <a:spcBef>
                <a:spcPts val="0"/>
              </a:spcBef>
              <a:spcAft>
                <a:spcPts val="0"/>
              </a:spcAft>
              <a:buClr>
                <a:srgbClr val="FFFFFF"/>
              </a:buClr>
              <a:buSzPct val="25000"/>
              <a:buFont typeface="Arial"/>
              <a:buNone/>
            </a:pPr>
            <a:r>
              <a:rPr lang="en-US" sz="2400" b="1" i="0" u="none" strike="noStrike" cap="none" baseline="0" dirty="0">
                <a:solidFill>
                  <a:srgbClr val="FFFFFF"/>
                </a:solidFill>
                <a:latin typeface="Arial"/>
                <a:ea typeface="Arial"/>
                <a:cs typeface="Arial"/>
                <a:sym typeface="Arial"/>
              </a:rPr>
              <a:t>1.	</a:t>
            </a:r>
            <a:r>
              <a:rPr lang="en-US" sz="2400" b="1" dirty="0" err="1">
                <a:solidFill>
                  <a:srgbClr val="FFFFFF"/>
                </a:solidFill>
              </a:rPr>
              <a:t>劝勉百姓悔改只是到</a:t>
            </a:r>
            <a:r>
              <a:rPr lang="en-US" sz="2400" b="1" dirty="0">
                <a:solidFill>
                  <a:srgbClr val="FFFFFF"/>
                </a:solidFill>
              </a:rPr>
              <a:t> 第</a:t>
            </a:r>
            <a:r>
              <a:rPr lang="en-US" sz="2400" b="1" i="0" u="none" strike="noStrike" cap="none" baseline="0" dirty="0">
                <a:solidFill>
                  <a:srgbClr val="FFFFFF"/>
                </a:solidFill>
                <a:latin typeface="Arial"/>
                <a:ea typeface="Arial"/>
                <a:cs typeface="Arial"/>
                <a:sym typeface="Arial"/>
              </a:rPr>
              <a:t>19</a:t>
            </a:r>
            <a:r>
              <a:rPr lang="en-US" sz="2400" b="1" dirty="0">
                <a:solidFill>
                  <a:srgbClr val="FFFFFF"/>
                </a:solidFill>
              </a:rPr>
              <a:t>章</a:t>
            </a:r>
            <a:r>
              <a:rPr lang="en-US" sz="2400" b="1" i="0" u="none" strike="noStrike" cap="none" baseline="0" dirty="0">
                <a:solidFill>
                  <a:srgbClr val="FFFFFF"/>
                </a:solidFill>
                <a:latin typeface="Arial"/>
                <a:ea typeface="Arial"/>
                <a:cs typeface="Arial"/>
                <a:sym typeface="Arial"/>
              </a:rPr>
              <a:t> (e.g., 15:19; 17:24; 18:8; cf. 5:3; 8:6).  </a:t>
            </a:r>
            <a:r>
              <a:rPr lang="en-US" sz="2400" b="1" dirty="0" err="1">
                <a:solidFill>
                  <a:srgbClr val="FFFFFF"/>
                </a:solidFill>
              </a:rPr>
              <a:t>在这之后，就没有悔改性的了</a:t>
            </a:r>
            <a:r>
              <a:rPr lang="en-US" sz="2400" b="1" i="0" u="none" strike="noStrike" cap="none" baseline="0" dirty="0">
                <a:solidFill>
                  <a:srgbClr val="FFFFFF"/>
                </a:solidFill>
                <a:latin typeface="Arial"/>
                <a:ea typeface="Arial"/>
                <a:cs typeface="Arial"/>
                <a:sym typeface="Arial"/>
              </a:rPr>
              <a:t>.</a:t>
            </a:r>
          </a:p>
          <a:p>
            <a:pPr marL="534987" marR="0" lvl="0" indent="-534987" algn="l" rtl="0">
              <a:lnSpc>
                <a:spcPct val="100000"/>
              </a:lnSpc>
              <a:spcBef>
                <a:spcPts val="0"/>
              </a:spcBef>
              <a:spcAft>
                <a:spcPts val="0"/>
              </a:spcAft>
              <a:buClr>
                <a:srgbClr val="FFFFFF"/>
              </a:buClr>
              <a:buSzPct val="25000"/>
              <a:buFont typeface="Arial"/>
              <a:buNone/>
            </a:pPr>
            <a:r>
              <a:rPr lang="en-US" sz="2400" b="1" i="0" u="none" strike="noStrike" cap="none" baseline="0" dirty="0">
                <a:solidFill>
                  <a:srgbClr val="FFFFFF"/>
                </a:solidFill>
                <a:latin typeface="Arial"/>
                <a:ea typeface="Arial"/>
                <a:cs typeface="Arial"/>
                <a:sym typeface="Arial"/>
              </a:rPr>
              <a:t> </a:t>
            </a:r>
          </a:p>
          <a:p>
            <a:pPr marL="534987" marR="0" lvl="0" indent="-534987" algn="l" rtl="0">
              <a:lnSpc>
                <a:spcPct val="100000"/>
              </a:lnSpc>
              <a:spcBef>
                <a:spcPts val="0"/>
              </a:spcBef>
              <a:spcAft>
                <a:spcPts val="0"/>
              </a:spcAft>
              <a:buClr>
                <a:srgbClr val="FFFFFF"/>
              </a:buClr>
              <a:buSzPct val="25000"/>
              <a:buFont typeface="Arial"/>
              <a:buNone/>
            </a:pPr>
            <a:r>
              <a:rPr lang="en-US" sz="2400" b="1" i="0" u="none" strike="noStrike" cap="none" baseline="0" dirty="0">
                <a:solidFill>
                  <a:srgbClr val="FFFFFF"/>
                </a:solidFill>
                <a:latin typeface="Arial"/>
                <a:ea typeface="Arial"/>
                <a:cs typeface="Arial"/>
                <a:sym typeface="Arial"/>
              </a:rPr>
              <a:t>2.	</a:t>
            </a:r>
            <a:r>
              <a:rPr lang="en-US" sz="2400" b="1" dirty="0" err="1">
                <a:solidFill>
                  <a:srgbClr val="FFFFFF"/>
                </a:solidFill>
              </a:rPr>
              <a:t>神吩咐耶利米不能为犹大的百姓祈求</a:t>
            </a:r>
            <a:r>
              <a:rPr lang="en-US" sz="2400" b="1" i="0" u="none" strike="noStrike" cap="none" baseline="0" dirty="0">
                <a:solidFill>
                  <a:srgbClr val="FFFFFF"/>
                </a:solidFill>
                <a:latin typeface="Arial"/>
                <a:ea typeface="Arial"/>
                <a:cs typeface="Arial"/>
                <a:sym typeface="Arial"/>
              </a:rPr>
              <a:t> (11:14; 14:11).</a:t>
            </a:r>
          </a:p>
          <a:p>
            <a:pPr marL="534987" marR="0" lvl="0" indent="-534987" algn="l" rtl="0">
              <a:lnSpc>
                <a:spcPct val="100000"/>
              </a:lnSpc>
              <a:spcBef>
                <a:spcPts val="0"/>
              </a:spcBef>
              <a:spcAft>
                <a:spcPts val="0"/>
              </a:spcAft>
              <a:buClr>
                <a:srgbClr val="FFFFFF"/>
              </a:buClr>
              <a:buSzPct val="25000"/>
              <a:buFont typeface="Arial"/>
              <a:buNone/>
            </a:pPr>
            <a:r>
              <a:rPr lang="en-US" sz="2400" b="1" i="0" u="none" strike="noStrike" cap="none" baseline="0" dirty="0">
                <a:solidFill>
                  <a:srgbClr val="FFFFFF"/>
                </a:solidFill>
                <a:latin typeface="Arial"/>
                <a:ea typeface="Arial"/>
                <a:cs typeface="Arial"/>
                <a:sym typeface="Arial"/>
              </a:rPr>
              <a:t> </a:t>
            </a:r>
          </a:p>
          <a:p>
            <a:pPr marL="534987" marR="0" lvl="0" indent="-534987" algn="l" rtl="0">
              <a:lnSpc>
                <a:spcPct val="100000"/>
              </a:lnSpc>
              <a:spcBef>
                <a:spcPts val="0"/>
              </a:spcBef>
              <a:spcAft>
                <a:spcPts val="0"/>
              </a:spcAft>
              <a:buClr>
                <a:srgbClr val="FFFFFF"/>
              </a:buClr>
              <a:buSzPct val="25000"/>
              <a:buFont typeface="Arial"/>
              <a:buNone/>
            </a:pPr>
            <a:r>
              <a:rPr lang="en-US" sz="2400" b="1" i="0" u="none" strike="noStrike" cap="none" baseline="0" dirty="0">
                <a:solidFill>
                  <a:srgbClr val="FFFFFF"/>
                </a:solidFill>
                <a:latin typeface="Arial"/>
                <a:ea typeface="Arial"/>
                <a:cs typeface="Arial"/>
                <a:sym typeface="Arial"/>
              </a:rPr>
              <a:t>3.	</a:t>
            </a:r>
            <a:r>
              <a:rPr lang="en-US" sz="2400" b="1" dirty="0" err="1">
                <a:solidFill>
                  <a:srgbClr val="FFFFFF"/>
                </a:solidFill>
              </a:rPr>
              <a:t>耶利米告诉百姓，如果投降于巴比伦，他们不会死亡，能生存</a:t>
            </a:r>
            <a:r>
              <a:rPr lang="zh-CN" altLang="en-US" sz="2400" b="1" dirty="0">
                <a:solidFill>
                  <a:srgbClr val="FFFFFF"/>
                </a:solidFill>
              </a:rPr>
              <a:t>下来</a:t>
            </a:r>
            <a:r>
              <a:rPr lang="en-US" sz="2400" b="1" dirty="0">
                <a:solidFill>
                  <a:srgbClr val="FFFFFF"/>
                </a:solidFill>
              </a:rPr>
              <a:t>，</a:t>
            </a:r>
            <a:r>
              <a:rPr lang="en-US" sz="2400" b="1" dirty="0" err="1">
                <a:solidFill>
                  <a:srgbClr val="FFFFFF"/>
                </a:solidFill>
              </a:rPr>
              <a:t>但整个国家将会遭摧毁</a:t>
            </a:r>
            <a:r>
              <a:rPr lang="en-US" sz="2400" b="1" i="0" u="none" strike="noStrike" cap="none" baseline="0" dirty="0">
                <a:solidFill>
                  <a:srgbClr val="FFFFFF"/>
                </a:solidFill>
                <a:latin typeface="Arial"/>
                <a:ea typeface="Arial"/>
                <a:cs typeface="Arial"/>
                <a:sym typeface="Arial"/>
              </a:rPr>
              <a:t> (21:8-9; 24:1-10; 27:5-12, 16-17; 32:5; 38:17-23; 42:9-22; 52:24-27).</a:t>
            </a:r>
          </a:p>
        </p:txBody>
      </p:sp>
      <p:sp>
        <p:nvSpPr>
          <p:cNvPr id="1010" name="Shape 1010"/>
          <p:cNvSpPr txBox="1"/>
          <p:nvPr/>
        </p:nvSpPr>
        <p:spPr>
          <a:xfrm>
            <a:off x="8382000" y="71436"/>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478</a:t>
            </a: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4"/>
        <p:cNvGrpSpPr/>
        <p:nvPr/>
      </p:nvGrpSpPr>
      <p:grpSpPr>
        <a:xfrm>
          <a:off x="0" y="0"/>
          <a:ext cx="0" cy="0"/>
          <a:chOff x="0" y="0"/>
          <a:chExt cx="0" cy="0"/>
        </a:xfrm>
      </p:grpSpPr>
      <p:grpSp>
        <p:nvGrpSpPr>
          <p:cNvPr id="1015" name="Shape 1015"/>
          <p:cNvGrpSpPr/>
          <p:nvPr/>
        </p:nvGrpSpPr>
        <p:grpSpPr>
          <a:xfrm>
            <a:off x="-73025" y="-49211"/>
            <a:ext cx="9283699" cy="7004050"/>
            <a:chOff x="-73025" y="-49211"/>
            <a:chExt cx="9283699" cy="7004050"/>
          </a:xfrm>
        </p:grpSpPr>
        <p:pic>
          <p:nvPicPr>
            <p:cNvPr id="1016" name="Shape 1016"/>
            <p:cNvPicPr preferRelativeResize="0"/>
            <p:nvPr/>
          </p:nvPicPr>
          <p:blipFill rotWithShape="1">
            <a:blip r:embed="rId3">
              <a:alphaModFix/>
            </a:blip>
            <a:srcRect/>
            <a:stretch/>
          </p:blipFill>
          <p:spPr>
            <a:xfrm>
              <a:off x="-73025" y="-49211"/>
              <a:ext cx="9283699" cy="7004050"/>
            </a:xfrm>
            <a:prstGeom prst="rect">
              <a:avLst/>
            </a:prstGeom>
            <a:noFill/>
            <a:ln>
              <a:noFill/>
            </a:ln>
          </p:spPr>
        </p:pic>
        <p:sp>
          <p:nvSpPr>
            <p:cNvPr id="1017" name="Shape 1017"/>
            <p:cNvSpPr txBox="1"/>
            <p:nvPr/>
          </p:nvSpPr>
          <p:spPr>
            <a:xfrm>
              <a:off x="0" y="0"/>
              <a:ext cx="9144000" cy="68580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grpSp>
      <p:sp>
        <p:nvSpPr>
          <p:cNvPr id="1018" name="Shape 1018"/>
          <p:cNvSpPr txBox="1">
            <a:spLocks noGrp="1"/>
          </p:cNvSpPr>
          <p:nvPr>
            <p:ph type="title"/>
          </p:nvPr>
        </p:nvSpPr>
        <p:spPr>
          <a:xfrm>
            <a:off x="722312" y="228600"/>
            <a:ext cx="7772400" cy="762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a:latin typeface="Arial"/>
                <a:ea typeface="Arial"/>
                <a:cs typeface="Arial"/>
                <a:sym typeface="Arial"/>
              </a:rPr>
              <a:t>为何审判将是必然成就呢</a:t>
            </a:r>
            <a:r>
              <a:rPr lang="en-US" sz="4200" b="0" i="0" u="none" strike="noStrike" cap="none" baseline="0">
                <a:solidFill>
                  <a:srgbClr val="FFFFFF"/>
                </a:solidFill>
                <a:latin typeface="Arial"/>
                <a:ea typeface="Arial"/>
                <a:cs typeface="Arial"/>
                <a:sym typeface="Arial"/>
              </a:rPr>
              <a:t>?</a:t>
            </a:r>
          </a:p>
        </p:txBody>
      </p:sp>
      <p:sp>
        <p:nvSpPr>
          <p:cNvPr id="1019" name="Shape 1019"/>
          <p:cNvSpPr txBox="1"/>
          <p:nvPr/>
        </p:nvSpPr>
        <p:spPr>
          <a:xfrm>
            <a:off x="228600" y="1219200"/>
            <a:ext cx="8763000" cy="5632450"/>
          </a:xfrm>
          <a:prstGeom prst="rect">
            <a:avLst/>
          </a:prstGeom>
          <a:noFill/>
          <a:ln>
            <a:noFill/>
          </a:ln>
        </p:spPr>
        <p:txBody>
          <a:bodyPr lIns="91425" tIns="45700" rIns="91425" bIns="45700" anchor="t" anchorCtr="0">
            <a:noAutofit/>
          </a:bodyPr>
          <a:lstStyle/>
          <a:p>
            <a:pPr marL="534987" marR="0" lvl="0" indent="-534987"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	</a:t>
            </a:r>
            <a:r>
              <a:rPr lang="en-US" sz="2400" b="1">
                <a:solidFill>
                  <a:srgbClr val="FFFFFF"/>
                </a:solidFill>
              </a:rPr>
              <a:t>神很肯定被掳为</a:t>
            </a:r>
            <a:r>
              <a:rPr lang="en-US" sz="2400" b="1" i="0" u="none" strike="noStrike" cap="none" baseline="0">
                <a:solidFill>
                  <a:srgbClr val="FFFFFF"/>
                </a:solidFill>
                <a:latin typeface="Arial"/>
                <a:ea typeface="Arial"/>
                <a:cs typeface="Arial"/>
                <a:sym typeface="Arial"/>
              </a:rPr>
              <a:t> 70</a:t>
            </a:r>
            <a:r>
              <a:rPr lang="en-US" sz="2400" b="1">
                <a:solidFill>
                  <a:srgbClr val="FFFFFF"/>
                </a:solidFill>
              </a:rPr>
              <a:t>年 之久就表明审判是无可避免的</a:t>
            </a:r>
            <a:r>
              <a:rPr lang="en-US" sz="2400" b="1" i="0" u="none" strike="noStrike" cap="none" baseline="0">
                <a:solidFill>
                  <a:srgbClr val="FFFFFF"/>
                </a:solidFill>
                <a:latin typeface="Arial"/>
                <a:ea typeface="Arial"/>
                <a:cs typeface="Arial"/>
                <a:sym typeface="Arial"/>
              </a:rPr>
              <a:t> (25:11-12; 29:10).</a:t>
            </a:r>
          </a:p>
          <a:p>
            <a:pPr marL="534987" marR="0" lvl="0" indent="-534987"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 </a:t>
            </a:r>
          </a:p>
          <a:p>
            <a:pPr marL="534987" marR="0" lvl="0" indent="-534987"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5.	</a:t>
            </a:r>
            <a:r>
              <a:rPr lang="en-US" sz="2400" b="1">
                <a:solidFill>
                  <a:srgbClr val="FFFFFF"/>
                </a:solidFill>
              </a:rPr>
              <a:t>耶利米将瓦瓶打碎，意为着神摧毁城的决定不会被撤回</a:t>
            </a:r>
            <a:r>
              <a:rPr lang="en-US" sz="2400" b="1" i="0" u="none" strike="noStrike" cap="none" baseline="0">
                <a:solidFill>
                  <a:srgbClr val="FFFFFF"/>
                </a:solidFill>
                <a:latin typeface="Arial"/>
                <a:ea typeface="Arial"/>
                <a:cs typeface="Arial"/>
                <a:sym typeface="Arial"/>
              </a:rPr>
              <a:t> (19:1-2, 10-11).</a:t>
            </a:r>
          </a:p>
          <a:p>
            <a:pPr marL="534987" marR="0" lvl="0" indent="-534987"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 </a:t>
            </a:r>
          </a:p>
          <a:p>
            <a:pPr marL="534987" marR="0" lvl="0" indent="-534987"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6.	</a:t>
            </a:r>
            <a:r>
              <a:rPr lang="en-US" sz="2400" b="1">
                <a:solidFill>
                  <a:srgbClr val="FFFFFF"/>
                </a:solidFill>
              </a:rPr>
              <a:t>耶利米吩咐那些已经被掳的定居下来</a:t>
            </a:r>
            <a:r>
              <a:rPr lang="en-US" sz="2400" b="1" i="0" u="none" strike="noStrike" cap="none" baseline="0">
                <a:solidFill>
                  <a:srgbClr val="FFFFFF"/>
                </a:solidFill>
                <a:latin typeface="Arial"/>
                <a:ea typeface="Arial"/>
                <a:cs typeface="Arial"/>
                <a:sym typeface="Arial"/>
              </a:rPr>
              <a:t> (29:4-14) </a:t>
            </a:r>
            <a:r>
              <a:rPr lang="en-US" sz="2400" b="1">
                <a:solidFill>
                  <a:srgbClr val="FFFFFF"/>
                </a:solidFill>
              </a:rPr>
              <a:t>而相反的，假先知哈拿尼亚说到他们被掳的年份为两年</a:t>
            </a:r>
            <a:r>
              <a:rPr lang="en-US" sz="2400" b="1" i="0" u="none" strike="noStrike" cap="none" baseline="0">
                <a:solidFill>
                  <a:srgbClr val="FFFFFF"/>
                </a:solidFill>
                <a:latin typeface="Arial"/>
                <a:ea typeface="Arial"/>
                <a:cs typeface="Arial"/>
                <a:sym typeface="Arial"/>
              </a:rPr>
              <a:t> (28:1-3, 10-12).  </a:t>
            </a:r>
            <a:r>
              <a:rPr lang="en-US" sz="2400" b="1">
                <a:solidFill>
                  <a:srgbClr val="FFFFFF"/>
                </a:solidFill>
              </a:rPr>
              <a:t>这显示</a:t>
            </a:r>
            <a:r>
              <a:rPr lang="en-US" sz="2400" b="1" i="0" u="none" strike="noStrike" cap="none" baseline="0">
                <a:solidFill>
                  <a:srgbClr val="FFFFFF"/>
                </a:solidFill>
                <a:latin typeface="Arial"/>
                <a:ea typeface="Arial"/>
                <a:cs typeface="Arial"/>
                <a:sym typeface="Arial"/>
              </a:rPr>
              <a:t> "</a:t>
            </a:r>
            <a:r>
              <a:rPr lang="en-US" sz="2400" b="1">
                <a:solidFill>
                  <a:srgbClr val="FFFFFF"/>
                </a:solidFill>
              </a:rPr>
              <a:t>已成定局</a:t>
            </a:r>
            <a:r>
              <a:rPr lang="en-US" sz="2400" b="1" i="0" u="none" strike="noStrike" cap="none" baseline="0">
                <a:solidFill>
                  <a:srgbClr val="FFFFFF"/>
                </a:solidFill>
                <a:latin typeface="Arial"/>
                <a:ea typeface="Arial"/>
                <a:cs typeface="Arial"/>
                <a:sym typeface="Arial"/>
              </a:rPr>
              <a:t>" ，</a:t>
            </a:r>
            <a:r>
              <a:rPr lang="en-US" sz="2400" b="1">
                <a:solidFill>
                  <a:srgbClr val="FFFFFF"/>
                </a:solidFill>
              </a:rPr>
              <a:t>连百姓的悔改都不能拦住神审判的手</a:t>
            </a:r>
            <a:r>
              <a:rPr lang="en-US" sz="2400" b="1" i="0" u="none" strike="noStrike" cap="none" baseline="0">
                <a:solidFill>
                  <a:srgbClr val="FFFFFF"/>
                </a:solidFill>
                <a:latin typeface="Arial"/>
                <a:ea typeface="Arial"/>
                <a:cs typeface="Arial"/>
                <a:sym typeface="Arial"/>
              </a:rPr>
              <a:t>.</a:t>
            </a:r>
          </a:p>
          <a:p>
            <a:pPr marL="0" marR="0" lvl="0" indent="0" algn="l" rtl="0">
              <a:lnSpc>
                <a:spcPct val="100000"/>
              </a:lnSpc>
              <a:spcBef>
                <a:spcPts val="0"/>
              </a:spcBef>
              <a:spcAft>
                <a:spcPts val="0"/>
              </a:spcAft>
              <a:buNone/>
            </a:pPr>
            <a:endParaRPr sz="2400" b="1" i="0" u="none" strike="noStrike" cap="none" baseline="0">
              <a:solidFill>
                <a:srgbClr val="FFFFFF"/>
              </a:solidFill>
              <a:latin typeface="Arial"/>
              <a:ea typeface="Arial"/>
              <a:cs typeface="Arial"/>
              <a:sym typeface="Arial"/>
            </a:endParaRPr>
          </a:p>
        </p:txBody>
      </p:sp>
      <p:sp>
        <p:nvSpPr>
          <p:cNvPr id="1020" name="Shape 1020"/>
          <p:cNvSpPr txBox="1"/>
          <p:nvPr/>
        </p:nvSpPr>
        <p:spPr>
          <a:xfrm>
            <a:off x="8382000" y="71436"/>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FFFF"/>
              </a:buClr>
              <a:buSzPct val="25000"/>
              <a:buFont typeface="Arial"/>
              <a:buNone/>
            </a:pPr>
            <a:r>
              <a:rPr lang="en-US" sz="2400" b="1" i="0" u="none" strike="noStrike" cap="none" baseline="0">
                <a:solidFill>
                  <a:srgbClr val="FFFFFF"/>
                </a:solidFill>
                <a:latin typeface="Arial"/>
                <a:ea typeface="Arial"/>
                <a:cs typeface="Arial"/>
                <a:sym typeface="Arial"/>
              </a:rPr>
              <a:t>478</a:t>
            </a:r>
          </a:p>
        </p:txBody>
      </p:sp>
    </p:spTree>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show="0">
  <p:cSld>
    <p:bg>
      <p:bgPr>
        <a:solidFill>
          <a:schemeClr val="lt2"/>
        </a:solidFill>
        <a:effectLst/>
      </p:bgPr>
    </p:bg>
    <p:spTree>
      <p:nvGrpSpPr>
        <p:cNvPr id="1" name="Shape 1024"/>
        <p:cNvGrpSpPr/>
        <p:nvPr/>
      </p:nvGrpSpPr>
      <p:grpSpPr>
        <a:xfrm>
          <a:off x="0" y="0"/>
          <a:ext cx="0" cy="0"/>
          <a:chOff x="0" y="0"/>
          <a:chExt cx="0" cy="0"/>
        </a:xfrm>
      </p:grpSpPr>
      <p:sp>
        <p:nvSpPr>
          <p:cNvPr id="1025" name="Shape 1025"/>
          <p:cNvSpPr txBox="1">
            <a:spLocks noGrp="1"/>
          </p:cNvSpPr>
          <p:nvPr>
            <p:ph type="title"/>
          </p:nvPr>
        </p:nvSpPr>
        <p:spPr>
          <a:xfrm>
            <a:off x="304800" y="228600"/>
            <a:ext cx="8610599" cy="914400"/>
          </a:xfrm>
          <a:prstGeom prst="rect">
            <a:avLst/>
          </a:prstGeom>
          <a:solidFill>
            <a:srgbClr val="000090"/>
          </a:solid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1"/>
              </a:buClr>
              <a:buSzPct val="25000"/>
              <a:buFont typeface="Arial"/>
              <a:buNone/>
            </a:pPr>
            <a:r>
              <a:rPr lang="zh-CN" altLang="en-US" b="1" dirty="0">
                <a:solidFill>
                  <a:schemeClr val="lt1"/>
                </a:solidFill>
                <a:latin typeface="Arial"/>
                <a:ea typeface="Arial"/>
                <a:cs typeface="Arial"/>
                <a:sym typeface="Arial"/>
              </a:rPr>
              <a:t>耶利米书</a:t>
            </a:r>
            <a:r>
              <a:rPr lang="en-US" b="1" dirty="0" err="1">
                <a:solidFill>
                  <a:schemeClr val="lt1"/>
                </a:solidFill>
                <a:latin typeface="Arial"/>
                <a:ea typeface="Arial"/>
                <a:cs typeface="Arial"/>
                <a:sym typeface="Arial"/>
              </a:rPr>
              <a:t>的特点</a:t>
            </a:r>
            <a:endParaRPr lang="en-US" b="1" dirty="0">
              <a:solidFill>
                <a:schemeClr val="lt1"/>
              </a:solidFill>
              <a:latin typeface="Arial"/>
              <a:ea typeface="Arial"/>
              <a:cs typeface="Arial"/>
              <a:sym typeface="Arial"/>
            </a:endParaRPr>
          </a:p>
        </p:txBody>
      </p:sp>
      <p:sp>
        <p:nvSpPr>
          <p:cNvPr id="1026" name="Shape 1026"/>
          <p:cNvSpPr txBox="1"/>
          <p:nvPr/>
        </p:nvSpPr>
        <p:spPr>
          <a:xfrm>
            <a:off x="304800" y="1447800"/>
            <a:ext cx="8686800" cy="5178425"/>
          </a:xfrm>
          <a:prstGeom prst="rect">
            <a:avLst/>
          </a:prstGeom>
          <a:noFill/>
          <a:ln>
            <a:noFill/>
          </a:ln>
        </p:spPr>
        <p:txBody>
          <a:bodyPr lIns="91425" tIns="45700" rIns="91425" bIns="45700" anchor="t" anchorCtr="0">
            <a:noAutofit/>
          </a:bodyPr>
          <a:lstStyle/>
          <a:p>
            <a:pPr marL="609600" lvl="0" indent="-609600">
              <a:lnSpc>
                <a:spcPct val="90000"/>
              </a:lnSpc>
              <a:spcBef>
                <a:spcPts val="640"/>
              </a:spcBef>
              <a:buClr>
                <a:srgbClr val="000090"/>
              </a:buClr>
              <a:buSzPct val="80000"/>
              <a:buFont typeface="+mj-lt"/>
              <a:buAutoNum type="alphaUcPeriod" startAt="9"/>
            </a:pPr>
            <a:r>
              <a:rPr lang="zh-CN" altLang="en-US" sz="3200" b="1" dirty="0"/>
              <a:t>在新约里最长的旧约引用 </a:t>
            </a:r>
            <a:r>
              <a:rPr lang="en-US" altLang="zh-CN" sz="3200" b="1" dirty="0"/>
              <a:t>(</a:t>
            </a:r>
            <a:r>
              <a:rPr lang="zh-CN" altLang="en-US" sz="3200" b="1" dirty="0"/>
              <a:t>耶</a:t>
            </a:r>
            <a:r>
              <a:rPr lang="en-US" altLang="zh-CN" sz="3200" b="1" dirty="0"/>
              <a:t>31:31-34 </a:t>
            </a:r>
            <a:r>
              <a:rPr lang="zh-CN" altLang="en-US" sz="3200" b="1" dirty="0"/>
              <a:t>在来 </a:t>
            </a:r>
            <a:r>
              <a:rPr lang="en-US" altLang="zh-CN" sz="3200" b="1" dirty="0"/>
              <a:t>8:8-13)</a:t>
            </a:r>
          </a:p>
          <a:p>
            <a:pPr marL="609600" lvl="0" indent="-609600">
              <a:lnSpc>
                <a:spcPct val="90000"/>
              </a:lnSpc>
              <a:spcBef>
                <a:spcPts val="640"/>
              </a:spcBef>
              <a:buClr>
                <a:srgbClr val="000090"/>
              </a:buClr>
              <a:buSzPct val="80000"/>
              <a:buFont typeface="Arial"/>
              <a:buAutoNum type="alphaUcPeriod" startAt="9"/>
            </a:pPr>
            <a:r>
              <a:rPr lang="zh-CN" altLang="en-US" sz="3200" b="1" dirty="0"/>
              <a:t>必然成就</a:t>
            </a:r>
            <a:endParaRPr lang="en-US" altLang="zh-CN" sz="3200" b="1" dirty="0"/>
          </a:p>
          <a:p>
            <a:pPr marL="609600" lvl="0" indent="-609600">
              <a:lnSpc>
                <a:spcPct val="90000"/>
              </a:lnSpc>
              <a:spcBef>
                <a:spcPts val="640"/>
              </a:spcBef>
              <a:buClr>
                <a:srgbClr val="000090"/>
              </a:buClr>
              <a:buSzPct val="80000"/>
              <a:buFont typeface="Arial"/>
              <a:buAutoNum type="alphaUcPeriod" startAt="9"/>
            </a:pPr>
            <a:r>
              <a:rPr lang="en-GB" altLang="zh-CN" sz="3200" b="1" dirty="0"/>
              <a:t>Deuteronomy 28 </a:t>
            </a:r>
            <a:r>
              <a:rPr lang="en-GB" altLang="zh-CN" sz="3200" b="1" dirty="0" err="1"/>
              <a:t>fulfillments</a:t>
            </a:r>
            <a:endParaRPr lang="en-GB" altLang="zh-CN" sz="3200" b="1" dirty="0"/>
          </a:p>
          <a:p>
            <a:pPr marL="609600" marR="0" lvl="0" indent="-609600" algn="l" rtl="0">
              <a:lnSpc>
                <a:spcPct val="90000"/>
              </a:lnSpc>
              <a:spcBef>
                <a:spcPts val="640"/>
              </a:spcBef>
              <a:spcAft>
                <a:spcPts val="0"/>
              </a:spcAft>
              <a:buClr>
                <a:srgbClr val="000090"/>
              </a:buClr>
              <a:buSzPct val="80000"/>
              <a:buFont typeface="Arial"/>
              <a:buAutoNum type="alphaUcPeriod" startAt="9"/>
            </a:pPr>
            <a:r>
              <a:rPr lang="en-US" sz="3200" b="1" dirty="0" err="1"/>
              <a:t>给巴录的信息</a:t>
            </a:r>
            <a:endParaRPr lang="en-US" sz="3200" b="1" dirty="0"/>
          </a:p>
          <a:p>
            <a:pPr marL="609600" marR="0" lvl="0" indent="-609600" algn="l" rtl="0">
              <a:lnSpc>
                <a:spcPct val="90000"/>
              </a:lnSpc>
              <a:spcBef>
                <a:spcPts val="640"/>
              </a:spcBef>
              <a:spcAft>
                <a:spcPts val="0"/>
              </a:spcAft>
              <a:buClr>
                <a:srgbClr val="000090"/>
              </a:buClr>
              <a:buSzPct val="80000"/>
              <a:buFont typeface="Arial"/>
              <a:buAutoNum type="alphaUcPeriod" startAt="9"/>
            </a:pPr>
            <a:r>
              <a:rPr lang="en-US" sz="3200" b="1" dirty="0" err="1"/>
              <a:t>自传</a:t>
            </a:r>
            <a:endParaRPr lang="en-US" sz="3200" b="1" dirty="0"/>
          </a:p>
          <a:p>
            <a:pPr marL="609600" marR="0" lvl="0" indent="-609600" algn="l" rtl="0">
              <a:lnSpc>
                <a:spcPct val="90000"/>
              </a:lnSpc>
              <a:spcBef>
                <a:spcPts val="640"/>
              </a:spcBef>
              <a:spcAft>
                <a:spcPts val="0"/>
              </a:spcAft>
              <a:buClr>
                <a:srgbClr val="000090"/>
              </a:buClr>
              <a:buSzPct val="80000"/>
              <a:buFont typeface="Arial"/>
              <a:buAutoNum type="alphaUcPeriod" startAt="9"/>
            </a:pPr>
            <a:r>
              <a:rPr lang="en-US" sz="3200" b="1" dirty="0"/>
              <a:t>太</a:t>
            </a:r>
            <a:r>
              <a:rPr lang="en-US" sz="3200" b="1" i="0" u="none" strike="noStrike" cap="none" baseline="0" dirty="0">
                <a:solidFill>
                  <a:srgbClr val="000000"/>
                </a:solidFill>
                <a:latin typeface="Arial"/>
                <a:ea typeface="Arial"/>
                <a:cs typeface="Arial"/>
                <a:sym typeface="Arial"/>
              </a:rPr>
              <a:t> 27:9 </a:t>
            </a:r>
            <a:r>
              <a:rPr lang="en-US" sz="3200" b="1" dirty="0" err="1"/>
              <a:t>引用</a:t>
            </a:r>
            <a:r>
              <a:rPr lang="en-US" sz="3200" b="1" dirty="0"/>
              <a:t> 耶</a:t>
            </a:r>
            <a:r>
              <a:rPr lang="en-US" sz="3200" b="1" i="0" u="none" strike="noStrike" cap="none" baseline="0" dirty="0">
                <a:solidFill>
                  <a:srgbClr val="000000"/>
                </a:solidFill>
                <a:latin typeface="Arial"/>
                <a:ea typeface="Arial"/>
                <a:cs typeface="Arial"/>
                <a:sym typeface="Arial"/>
              </a:rPr>
              <a:t> 19:1-13 (</a:t>
            </a:r>
            <a:r>
              <a:rPr lang="en-US" sz="3200" b="1" dirty="0" err="1"/>
              <a:t>又或者</a:t>
            </a:r>
            <a:r>
              <a:rPr lang="en-US" sz="3200" b="1" dirty="0"/>
              <a:t> 耶</a:t>
            </a:r>
            <a:r>
              <a:rPr lang="en-US" sz="3200" b="1" i="0" u="none" strike="noStrike" cap="none" baseline="0" dirty="0">
                <a:solidFill>
                  <a:srgbClr val="000000"/>
                </a:solidFill>
                <a:latin typeface="Arial"/>
                <a:ea typeface="Arial"/>
                <a:cs typeface="Arial"/>
                <a:sym typeface="Arial"/>
              </a:rPr>
              <a:t> 18:2-12 </a:t>
            </a:r>
            <a:r>
              <a:rPr lang="en-US" sz="3200" b="1" dirty="0"/>
              <a:t>或</a:t>
            </a:r>
            <a:r>
              <a:rPr lang="en-US" sz="3200" b="1" i="0" u="none" strike="noStrike" cap="none" baseline="0" dirty="0">
                <a:solidFill>
                  <a:srgbClr val="000000"/>
                </a:solidFill>
                <a:latin typeface="Arial"/>
                <a:ea typeface="Arial"/>
                <a:cs typeface="Arial"/>
                <a:sym typeface="Arial"/>
              </a:rPr>
              <a:t> 32:6-9) </a:t>
            </a:r>
            <a:r>
              <a:rPr lang="en-US" sz="3200" b="1" dirty="0" err="1"/>
              <a:t>一同用</a:t>
            </a:r>
            <a:r>
              <a:rPr lang="en-US" sz="3200" b="1" dirty="0"/>
              <a:t> </a:t>
            </a:r>
            <a:r>
              <a:rPr lang="en-US" sz="3200" b="1" dirty="0" err="1"/>
              <a:t>撒迦利亚</a:t>
            </a:r>
            <a:r>
              <a:rPr lang="en-US" sz="3200" b="1" i="0" u="none" strike="noStrike" cap="none" baseline="0" dirty="0">
                <a:solidFill>
                  <a:srgbClr val="000000"/>
                </a:solidFill>
                <a:latin typeface="Arial"/>
                <a:ea typeface="Arial"/>
                <a:cs typeface="Arial"/>
                <a:sym typeface="Arial"/>
              </a:rPr>
              <a:t> 11:12-13 </a:t>
            </a:r>
            <a:r>
              <a:rPr lang="en-US" sz="3200" b="1" dirty="0" err="1"/>
              <a:t>但却常常归于是来自先知耶利米</a:t>
            </a:r>
            <a:r>
              <a:rPr lang="en-US" sz="3200" b="1" dirty="0"/>
              <a:t>。</a:t>
            </a:r>
          </a:p>
        </p:txBody>
      </p:sp>
      <p:sp>
        <p:nvSpPr>
          <p:cNvPr id="1027" name="Shape 1027"/>
          <p:cNvSpPr txBox="1"/>
          <p:nvPr/>
        </p:nvSpPr>
        <p:spPr>
          <a:xfrm>
            <a:off x="8502650" y="0"/>
            <a:ext cx="698500" cy="461961"/>
          </a:xfrm>
          <a:prstGeom prst="rect">
            <a:avLst/>
          </a:prstGeom>
          <a:solidFill>
            <a:schemeClr val="lt1"/>
          </a:solid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478</a:t>
            </a:r>
          </a:p>
        </p:txBody>
      </p:sp>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1"/>
        <p:cNvGrpSpPr/>
        <p:nvPr/>
      </p:nvGrpSpPr>
      <p:grpSpPr>
        <a:xfrm>
          <a:off x="0" y="0"/>
          <a:ext cx="0" cy="0"/>
          <a:chOff x="0" y="0"/>
          <a:chExt cx="0" cy="0"/>
        </a:xfrm>
      </p:grpSpPr>
      <p:sp>
        <p:nvSpPr>
          <p:cNvPr id="1032" name="Shape 1032"/>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你知道吗？</a:t>
            </a:r>
          </a:p>
        </p:txBody>
      </p:sp>
      <p:pic>
        <p:nvPicPr>
          <p:cNvPr id="1033" name="Shape 1033"/>
          <p:cNvPicPr preferRelativeResize="0"/>
          <p:nvPr/>
        </p:nvPicPr>
        <p:blipFill rotWithShape="1">
          <a:blip r:embed="rId3">
            <a:alphaModFix/>
          </a:blip>
          <a:srcRect/>
          <a:stretch/>
        </p:blipFill>
        <p:spPr>
          <a:xfrm>
            <a:off x="228600" y="381000"/>
            <a:ext cx="1895474" cy="2028825"/>
          </a:xfrm>
          <a:prstGeom prst="rect">
            <a:avLst/>
          </a:prstGeom>
          <a:noFill/>
          <a:ln>
            <a:noFill/>
          </a:ln>
        </p:spPr>
      </p:pic>
      <p:sp>
        <p:nvSpPr>
          <p:cNvPr id="1034" name="Shape 1034"/>
          <p:cNvSpPr txBox="1"/>
          <p:nvPr/>
        </p:nvSpPr>
        <p:spPr>
          <a:xfrm>
            <a:off x="0" y="2590800"/>
            <a:ext cx="9144000" cy="2678112"/>
          </a:xfrm>
          <a:prstGeom prst="rect">
            <a:avLst/>
          </a:prstGeom>
          <a:noFill/>
          <a:ln>
            <a:noFill/>
          </a:ln>
        </p:spPr>
        <p:txBody>
          <a:bodyPr lIns="91425" tIns="45700" rIns="91425" bIns="45700" anchor="t" anchorCtr="0">
            <a:noAutofit/>
          </a:bodyPr>
          <a:lstStyle/>
          <a:p>
            <a:pPr marL="539750" marR="0" lvl="0" indent="-361950" algn="l" rtl="0">
              <a:lnSpc>
                <a:spcPct val="100000"/>
              </a:lnSpc>
              <a:spcBef>
                <a:spcPts val="0"/>
              </a:spcBef>
              <a:spcAft>
                <a:spcPts val="0"/>
              </a:spcAft>
              <a:buClr>
                <a:srgbClr val="000000"/>
              </a:buClr>
              <a:buSzPct val="100000"/>
              <a:buFont typeface="Arial"/>
              <a:buChar char="•"/>
            </a:pPr>
            <a:r>
              <a:rPr lang="en-US" sz="2800" b="1" dirty="0" err="1"/>
              <a:t>不同的</a:t>
            </a:r>
            <a:r>
              <a:rPr lang="en-US" sz="2800" b="1" u="sng" dirty="0" err="1"/>
              <a:t>文学类型</a:t>
            </a:r>
            <a:r>
              <a:rPr lang="en-US" sz="2800" b="1" i="0" u="none" strike="noStrike" cap="none" baseline="0" dirty="0">
                <a:solidFill>
                  <a:srgbClr val="000000"/>
                </a:solidFill>
                <a:latin typeface="Arial"/>
                <a:ea typeface="Arial"/>
                <a:cs typeface="Arial"/>
                <a:sym typeface="Arial"/>
              </a:rPr>
              <a:t>—</a:t>
            </a:r>
            <a:r>
              <a:rPr lang="en-US" sz="2800" b="1" dirty="0" err="1"/>
              <a:t>例如有诗意的</a:t>
            </a:r>
            <a:r>
              <a:rPr lang="en-US" sz="2800" b="1" i="0" u="none" strike="noStrike" cap="none" baseline="0" dirty="0">
                <a:solidFill>
                  <a:srgbClr val="000000"/>
                </a:solidFill>
                <a:latin typeface="Arial"/>
                <a:ea typeface="Arial"/>
                <a:cs typeface="Arial"/>
                <a:sym typeface="Arial"/>
              </a:rPr>
              <a:t> (30–31), </a:t>
            </a:r>
            <a:r>
              <a:rPr lang="en-US" sz="2800" b="1" dirty="0" err="1"/>
              <a:t>演讲性的散文</a:t>
            </a:r>
            <a:r>
              <a:rPr lang="en-US" sz="2800" b="1" i="0" u="none" strike="noStrike" cap="none" baseline="0" dirty="0">
                <a:solidFill>
                  <a:srgbClr val="000000"/>
                </a:solidFill>
                <a:latin typeface="Arial"/>
                <a:ea typeface="Arial"/>
                <a:cs typeface="Arial"/>
                <a:sym typeface="Arial"/>
              </a:rPr>
              <a:t> (32–33) </a:t>
            </a:r>
            <a:r>
              <a:rPr lang="en-US" sz="2800" b="1" dirty="0" err="1"/>
              <a:t>和描述性的散文</a:t>
            </a:r>
            <a:r>
              <a:rPr lang="en-US" sz="2800" b="1" i="0" u="none" strike="noStrike" cap="none" baseline="0" dirty="0">
                <a:solidFill>
                  <a:srgbClr val="000000"/>
                </a:solidFill>
                <a:latin typeface="Arial"/>
                <a:ea typeface="Arial"/>
                <a:cs typeface="Arial"/>
                <a:sym typeface="Arial"/>
              </a:rPr>
              <a:t> (46–51)</a:t>
            </a:r>
          </a:p>
          <a:p>
            <a:pPr marL="539750" marR="0" lvl="0" indent="-184150" algn="l" rtl="0">
              <a:lnSpc>
                <a:spcPct val="100000"/>
              </a:lnSpc>
              <a:spcBef>
                <a:spcPts val="0"/>
              </a:spcBef>
              <a:spcAft>
                <a:spcPts val="0"/>
              </a:spcAft>
              <a:buClr>
                <a:schemeClr val="dk1"/>
              </a:buClr>
              <a:buFont typeface="Arial"/>
              <a:buNone/>
            </a:pPr>
            <a:endParaRPr sz="2800" b="1" i="0" u="none" strike="noStrike" cap="none" baseline="0" dirty="0">
              <a:solidFill>
                <a:srgbClr val="000000"/>
              </a:solidFill>
              <a:latin typeface="Arial"/>
              <a:ea typeface="Arial"/>
              <a:cs typeface="Arial"/>
              <a:sym typeface="Arial"/>
            </a:endParaRPr>
          </a:p>
          <a:p>
            <a:pPr marL="539750" marR="0" lvl="0" indent="-361950" algn="l" rtl="0">
              <a:lnSpc>
                <a:spcPct val="100000"/>
              </a:lnSpc>
              <a:spcBef>
                <a:spcPts val="0"/>
              </a:spcBef>
              <a:spcAft>
                <a:spcPts val="0"/>
              </a:spcAft>
              <a:buClr>
                <a:srgbClr val="000000"/>
              </a:buClr>
              <a:buSzPct val="100000"/>
              <a:buFont typeface="Arial"/>
              <a:buChar char="•"/>
            </a:pPr>
            <a:r>
              <a:rPr lang="en-US" sz="2800" b="1" dirty="0"/>
              <a:t>耶</a:t>
            </a:r>
            <a:r>
              <a:rPr lang="en-US" sz="2800" b="1" i="0" u="none" strike="noStrike" cap="none" baseline="0" dirty="0">
                <a:solidFill>
                  <a:srgbClr val="000000"/>
                </a:solidFill>
                <a:latin typeface="Arial"/>
                <a:ea typeface="Arial"/>
                <a:cs typeface="Arial"/>
                <a:sym typeface="Arial"/>
              </a:rPr>
              <a:t> 31:31-34 </a:t>
            </a:r>
            <a:r>
              <a:rPr lang="en-US" sz="2800" b="1" dirty="0" err="1"/>
              <a:t>是在新约里引用</a:t>
            </a:r>
            <a:r>
              <a:rPr lang="en-US" sz="2800" b="1" u="sng" dirty="0" err="1"/>
              <a:t>旧约最长</a:t>
            </a:r>
            <a:r>
              <a:rPr lang="en-US" sz="2800" b="1" dirty="0" err="1"/>
              <a:t>的经文</a:t>
            </a:r>
            <a:endParaRPr lang="en-US" sz="2800" b="1" dirty="0"/>
          </a:p>
          <a:p>
            <a:pPr marR="0" lvl="0" indent="457200" algn="l" rtl="0">
              <a:lnSpc>
                <a:spcPct val="100000"/>
              </a:lnSpc>
              <a:spcBef>
                <a:spcPts val="0"/>
              </a:spcBef>
              <a:spcAft>
                <a:spcPts val="0"/>
              </a:spcAft>
              <a:buNone/>
            </a:pPr>
            <a:r>
              <a:rPr lang="en-US" sz="2800" b="1" i="0" u="none" strike="noStrike" cap="none" baseline="0" dirty="0">
                <a:solidFill>
                  <a:srgbClr val="000000"/>
                </a:solidFill>
                <a:latin typeface="Arial"/>
                <a:ea typeface="Arial"/>
                <a:cs typeface="Arial"/>
                <a:sym typeface="Arial"/>
              </a:rPr>
              <a:t>(</a:t>
            </a:r>
            <a:r>
              <a:rPr lang="en-US" sz="2800" b="1" dirty="0"/>
              <a:t>来</a:t>
            </a:r>
            <a:r>
              <a:rPr lang="en-US" sz="2800" b="1" i="0" u="none" strike="noStrike" cap="none" baseline="0" dirty="0">
                <a:solidFill>
                  <a:srgbClr val="000000"/>
                </a:solidFill>
                <a:latin typeface="Arial"/>
                <a:ea typeface="Arial"/>
                <a:cs typeface="Arial"/>
                <a:sym typeface="Arial"/>
              </a:rPr>
              <a:t> 8:8-13)</a:t>
            </a:r>
          </a:p>
        </p:txBody>
      </p:sp>
      <p:sp>
        <p:nvSpPr>
          <p:cNvPr id="1035" name="Shape 1035"/>
          <p:cNvSpPr txBox="1"/>
          <p:nvPr/>
        </p:nvSpPr>
        <p:spPr>
          <a:xfrm>
            <a:off x="8229600" y="142875"/>
            <a:ext cx="698500"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476</a:t>
            </a:r>
          </a:p>
        </p:txBody>
      </p:sp>
    </p:spTree>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3"/>
        <p:cNvGrpSpPr/>
        <p:nvPr/>
      </p:nvGrpSpPr>
      <p:grpSpPr>
        <a:xfrm>
          <a:off x="0" y="0"/>
          <a:ext cx="0" cy="0"/>
          <a:chOff x="0" y="0"/>
          <a:chExt cx="0" cy="0"/>
        </a:xfrm>
      </p:grpSpPr>
      <p:sp>
        <p:nvSpPr>
          <p:cNvPr id="744" name="Shape 744"/>
          <p:cNvSpPr txBox="1"/>
          <p:nvPr/>
        </p:nvSpPr>
        <p:spPr>
          <a:xfrm>
            <a:off x="152400" y="1219200"/>
            <a:ext cx="8839199" cy="5029199"/>
          </a:xfrm>
          <a:prstGeom prst="rect">
            <a:avLst/>
          </a:prstGeom>
          <a:noFill/>
          <a:ln>
            <a:noFill/>
          </a:ln>
        </p:spPr>
        <p:txBody>
          <a:bodyPr lIns="91425" tIns="45700" rIns="91425" bIns="45700" anchor="t" anchorCtr="0">
            <a:noAutofit/>
          </a:bodyPr>
          <a:lstStyle/>
          <a:p>
            <a:pPr marL="273050" marR="0" lvl="0" indent="-273050" algn="l" defTabSz="914400" rtl="0" eaLnBrk="1" fontAlgn="auto" latinLnBrk="0" hangingPunct="1">
              <a:lnSpc>
                <a:spcPct val="100000"/>
              </a:lnSpc>
              <a:spcBef>
                <a:spcPts val="0"/>
              </a:spcBef>
              <a:spcAft>
                <a:spcPts val="0"/>
              </a:spcAft>
              <a:buClr>
                <a:srgbClr val="D16349"/>
              </a:buClr>
              <a:buSzPct val="25000"/>
              <a:buFont typeface="Arial"/>
              <a:buNone/>
              <a:tabLst/>
              <a:defRPr/>
            </a:pPr>
            <a:r>
              <a:rPr kumimoji="0" lang="en-US" sz="2400" b="1" i="0" u="sng" strike="noStrike" kern="0" cap="none" spc="0" normalizeH="0" baseline="0" noProof="0" dirty="0" err="1">
                <a:ln>
                  <a:noFill/>
                </a:ln>
                <a:solidFill>
                  <a:srgbClr val="D16349"/>
                </a:solidFill>
                <a:effectLst/>
                <a:uLnTx/>
                <a:uFillTx/>
                <a:latin typeface="Arial"/>
                <a:cs typeface="Arial"/>
                <a:sym typeface="Arial"/>
                <a:rtl val="0"/>
              </a:rPr>
              <a:t>简介</a:t>
            </a:r>
            <a:endParaRPr kumimoji="0" lang="en-US" sz="2400" b="1" i="0" u="sng" strike="noStrike" kern="0" cap="none" spc="0" normalizeH="0" baseline="0" noProof="0" dirty="0">
              <a:ln>
                <a:noFill/>
              </a:ln>
              <a:solidFill>
                <a:srgbClr val="D16349"/>
              </a:solidFill>
              <a:effectLst/>
              <a:uLnTx/>
              <a:uFillTx/>
              <a:latin typeface="Arial"/>
              <a:cs typeface="Arial"/>
              <a:sym typeface="Arial"/>
              <a:rtl val="0"/>
            </a:endParaRPr>
          </a:p>
          <a:p>
            <a:pPr marL="273050" marR="0" lvl="0" indent="-273050" algn="l" defTabSz="914400" rtl="0" eaLnBrk="1" fontAlgn="auto" latinLnBrk="0" hangingPunct="1">
              <a:lnSpc>
                <a:spcPct val="100000"/>
              </a:lnSpc>
              <a:spcBef>
                <a:spcPts val="480"/>
              </a:spcBef>
              <a:spcAft>
                <a:spcPts val="0"/>
              </a:spcAft>
              <a:buClr>
                <a:srgbClr val="000000"/>
              </a:buClr>
              <a:buSzPct val="25000"/>
              <a:buFont typeface="Arial"/>
              <a:buNone/>
              <a:tabLst/>
              <a:defRPr/>
            </a:pPr>
            <a:r>
              <a:rPr kumimoji="0" lang="en-US" sz="2400" b="1" i="0" u="none" strike="noStrike" kern="0" cap="none" spc="0" normalizeH="0" baseline="0" noProof="0" dirty="0">
                <a:ln>
                  <a:noFill/>
                </a:ln>
                <a:solidFill>
                  <a:srgbClr val="000000"/>
                </a:solidFill>
                <a:effectLst/>
                <a:uLnTx/>
                <a:uFillTx/>
                <a:latin typeface="Arial"/>
                <a:ea typeface="Arial"/>
                <a:cs typeface="Arial"/>
                <a:sym typeface="Arial"/>
                <a:rtl val="0"/>
              </a:rPr>
              <a:t>   </a:t>
            </a:r>
            <a:r>
              <a:rPr kumimoji="0" lang="en-US" sz="2400" b="0" i="0" u="none" strike="noStrike" kern="0" cap="none" spc="0" normalizeH="0" baseline="0" noProof="0" dirty="0" err="1">
                <a:ln>
                  <a:noFill/>
                </a:ln>
                <a:solidFill>
                  <a:srgbClr val="000000"/>
                </a:solidFill>
                <a:effectLst/>
                <a:uLnTx/>
                <a:uFillTx/>
                <a:latin typeface="Arial"/>
                <a:cs typeface="Arial"/>
                <a:sym typeface="Arial"/>
                <a:rtl val="0"/>
              </a:rPr>
              <a:t>耶利米，不惜个人代价，预言耶路撒冷将</a:t>
            </a:r>
            <a:r>
              <a:rPr kumimoji="0" lang="zh-CN" altLang="en-US" sz="2400" b="0" i="0" u="none" strike="noStrike" kern="0" cap="none" spc="0" normalizeH="0" baseline="0" noProof="0" dirty="0">
                <a:ln>
                  <a:noFill/>
                </a:ln>
                <a:solidFill>
                  <a:srgbClr val="000000"/>
                </a:solidFill>
                <a:effectLst/>
                <a:uLnTx/>
                <a:uFillTx/>
                <a:latin typeface="Arial"/>
                <a:cs typeface="Arial"/>
                <a:sym typeface="Arial"/>
                <a:rtl val="0"/>
              </a:rPr>
              <a:t>被</a:t>
            </a:r>
            <a:r>
              <a:rPr kumimoji="0" lang="en-US" sz="2400" b="0" i="0" u="none" strike="noStrike" kern="0" cap="none" spc="0" normalizeH="0" baseline="0" noProof="0" dirty="0">
                <a:ln>
                  <a:noFill/>
                </a:ln>
                <a:solidFill>
                  <a:srgbClr val="000000"/>
                </a:solidFill>
                <a:effectLst/>
                <a:uLnTx/>
                <a:uFillTx/>
                <a:latin typeface="Arial"/>
                <a:cs typeface="Arial"/>
                <a:sym typeface="Arial"/>
                <a:rtl val="0"/>
              </a:rPr>
              <a:t>摧毁，面临70年被掳，外邦人的审判，在新的约被复国，给犹大一个盼望以及劝勉她接受神必然成就的审判，降服</a:t>
            </a:r>
            <a:r>
              <a:rPr kumimoji="0" lang="zh-CN" altLang="en-US" sz="2400" b="0" i="0" u="none" strike="noStrike" kern="0" cap="none" spc="0" normalizeH="0" baseline="0" noProof="0">
                <a:ln>
                  <a:noFill/>
                </a:ln>
                <a:solidFill>
                  <a:srgbClr val="000000"/>
                </a:solidFill>
                <a:effectLst/>
                <a:uLnTx/>
                <a:uFillTx/>
                <a:latin typeface="Arial"/>
                <a:cs typeface="Arial"/>
                <a:sym typeface="Arial"/>
                <a:rtl val="0"/>
              </a:rPr>
              <a:t>于</a:t>
            </a:r>
            <a:r>
              <a:rPr kumimoji="0" lang="en-US" sz="2400" b="0" i="0" u="none" strike="noStrike" kern="0" cap="none" spc="0" normalizeH="0" baseline="0" noProof="0">
                <a:ln>
                  <a:noFill/>
                </a:ln>
                <a:solidFill>
                  <a:srgbClr val="000000"/>
                </a:solidFill>
                <a:effectLst/>
                <a:uLnTx/>
                <a:uFillTx/>
                <a:latin typeface="Arial"/>
                <a:cs typeface="Arial"/>
                <a:sym typeface="Arial"/>
                <a:rtl val="0"/>
              </a:rPr>
              <a:t>巴比伦</a:t>
            </a:r>
            <a:r>
              <a:rPr kumimoji="0" lang="en-US" sz="2400" b="0" i="0" u="none" strike="noStrike" kern="0" cap="none" spc="0" normalizeH="0" baseline="0" noProof="0" dirty="0">
                <a:ln>
                  <a:noFill/>
                </a:ln>
                <a:solidFill>
                  <a:srgbClr val="000000"/>
                </a:solidFill>
                <a:effectLst/>
                <a:uLnTx/>
                <a:uFillTx/>
                <a:latin typeface="Arial"/>
                <a:cs typeface="Arial"/>
                <a:sym typeface="Arial"/>
                <a:rtl val="0"/>
              </a:rPr>
              <a:t>。</a:t>
            </a:r>
          </a:p>
          <a:p>
            <a:pPr marL="273050" marR="0" lvl="0" indent="-273050" algn="l" defTabSz="914400" rtl="0" eaLnBrk="1" fontAlgn="auto" latinLnBrk="0" hangingPunct="1">
              <a:lnSpc>
                <a:spcPct val="100000"/>
              </a:lnSpc>
              <a:spcBef>
                <a:spcPts val="160"/>
              </a:spcBef>
              <a:spcAft>
                <a:spcPts val="0"/>
              </a:spcAft>
              <a:buClr>
                <a:srgbClr val="000000"/>
              </a:buClr>
              <a:buSzTx/>
              <a:buFont typeface="Arial"/>
              <a:buNone/>
              <a:tabLst/>
              <a:defRPr/>
            </a:pPr>
            <a:endParaRPr kumimoji="0" sz="800" b="0" i="0" u="none" strike="noStrike" kern="0" cap="none" spc="0" normalizeH="0" baseline="0" noProof="0" dirty="0">
              <a:ln>
                <a:noFill/>
              </a:ln>
              <a:solidFill>
                <a:srgbClr val="000000"/>
              </a:solidFill>
              <a:effectLst/>
              <a:uLnTx/>
              <a:uFillTx/>
              <a:latin typeface="Arial"/>
              <a:ea typeface="Arial"/>
              <a:cs typeface="Arial"/>
              <a:sym typeface="Arial"/>
              <a:rtl val="0"/>
            </a:endParaRPr>
          </a:p>
          <a:p>
            <a:pPr marL="273050" marR="0" lvl="0" indent="-273050" algn="l" defTabSz="914400" rtl="0" eaLnBrk="1" fontAlgn="auto" latinLnBrk="0" hangingPunct="1">
              <a:lnSpc>
                <a:spcPct val="100000"/>
              </a:lnSpc>
              <a:spcBef>
                <a:spcPts val="480"/>
              </a:spcBef>
              <a:spcAft>
                <a:spcPts val="0"/>
              </a:spcAft>
              <a:buClr>
                <a:srgbClr val="D16349"/>
              </a:buClr>
              <a:buSzPct val="25000"/>
              <a:buFont typeface="Arial"/>
              <a:buNone/>
              <a:tabLst/>
              <a:defRPr/>
            </a:pPr>
            <a:r>
              <a:rPr kumimoji="0" lang="en-US" sz="2400" b="1" i="0" u="sng" strike="noStrike" kern="0" cap="none" spc="0" normalizeH="0" baseline="0" noProof="0" dirty="0" err="1">
                <a:ln>
                  <a:noFill/>
                </a:ln>
                <a:solidFill>
                  <a:srgbClr val="D16349"/>
                </a:solidFill>
                <a:effectLst/>
                <a:uLnTx/>
                <a:uFillTx/>
                <a:latin typeface="Arial"/>
                <a:cs typeface="Arial"/>
                <a:sym typeface="Arial"/>
                <a:rtl val="0"/>
              </a:rPr>
              <a:t>主要字句</a:t>
            </a:r>
            <a:endParaRPr kumimoji="0" lang="en-US" sz="2400" b="1" i="0" u="sng" strike="noStrike" kern="0" cap="none" spc="0" normalizeH="0" baseline="0" noProof="0" dirty="0">
              <a:ln>
                <a:noFill/>
              </a:ln>
              <a:solidFill>
                <a:srgbClr val="D16349"/>
              </a:solidFill>
              <a:effectLst/>
              <a:uLnTx/>
              <a:uFillTx/>
              <a:latin typeface="Arial"/>
              <a:cs typeface="Arial"/>
              <a:sym typeface="Arial"/>
              <a:rtl val="0"/>
            </a:endParaRPr>
          </a:p>
          <a:p>
            <a:pPr marL="273050" marR="0" lvl="0" indent="-273050" algn="l" defTabSz="914400" rtl="0" eaLnBrk="1" fontAlgn="auto" latinLnBrk="0" hangingPunct="1">
              <a:lnSpc>
                <a:spcPct val="100000"/>
              </a:lnSpc>
              <a:spcBef>
                <a:spcPts val="480"/>
              </a:spcBef>
              <a:spcAft>
                <a:spcPts val="0"/>
              </a:spcAft>
              <a:buClr>
                <a:srgbClr val="000000"/>
              </a:buClr>
              <a:buSzPct val="25000"/>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tl val="0"/>
              </a:rPr>
              <a:t>       </a:t>
            </a:r>
            <a:r>
              <a:rPr kumimoji="0" lang="en-US" sz="2400" b="0" i="0" u="none" strike="noStrike" kern="0" cap="none" spc="0" normalizeH="0" baseline="0" noProof="0" dirty="0" err="1">
                <a:ln>
                  <a:noFill/>
                </a:ln>
                <a:solidFill>
                  <a:srgbClr val="000000"/>
                </a:solidFill>
                <a:effectLst/>
                <a:uLnTx/>
                <a:uFillTx/>
                <a:latin typeface="Arial"/>
                <a:cs typeface="Arial"/>
                <a:sym typeface="Arial"/>
                <a:rtl val="0"/>
              </a:rPr>
              <a:t>必然成就</a:t>
            </a:r>
            <a:endParaRPr kumimoji="0" lang="en-US" sz="2400" b="0" i="0" u="none" strike="noStrike" kern="0" cap="none" spc="0" normalizeH="0" baseline="0" noProof="0" dirty="0">
              <a:ln>
                <a:noFill/>
              </a:ln>
              <a:solidFill>
                <a:srgbClr val="000000"/>
              </a:solidFill>
              <a:effectLst/>
              <a:uLnTx/>
              <a:uFillTx/>
              <a:latin typeface="Arial"/>
              <a:cs typeface="Arial"/>
              <a:sym typeface="Arial"/>
              <a:rtl val="0"/>
            </a:endParaRPr>
          </a:p>
          <a:p>
            <a:pPr marL="273050" marR="0" lvl="0" indent="-273050" algn="l" defTabSz="914400" rtl="0" eaLnBrk="1" fontAlgn="auto" latinLnBrk="0" hangingPunct="1">
              <a:lnSpc>
                <a:spcPct val="100000"/>
              </a:lnSpc>
              <a:spcBef>
                <a:spcPts val="100"/>
              </a:spcBef>
              <a:spcAft>
                <a:spcPts val="0"/>
              </a:spcAft>
              <a:buClr>
                <a:srgbClr val="000000"/>
              </a:buClr>
              <a:buSzTx/>
              <a:buFont typeface="Arial"/>
              <a:buNone/>
              <a:tabLst/>
              <a:defRPr/>
            </a:pPr>
            <a:endParaRPr kumimoji="0" sz="500" b="0" i="0" u="none" strike="noStrike" kern="0" cap="none" spc="0" normalizeH="0" baseline="0" noProof="0" dirty="0">
              <a:ln>
                <a:noFill/>
              </a:ln>
              <a:solidFill>
                <a:srgbClr val="000000"/>
              </a:solidFill>
              <a:effectLst/>
              <a:uLnTx/>
              <a:uFillTx/>
              <a:latin typeface="Arial"/>
              <a:ea typeface="Arial"/>
              <a:cs typeface="Arial"/>
              <a:sym typeface="Arial"/>
              <a:rtl val="0"/>
            </a:endParaRPr>
          </a:p>
          <a:p>
            <a:pPr marL="273050" marR="0" lvl="0" indent="-273050" algn="l" defTabSz="914400" rtl="0" eaLnBrk="1" fontAlgn="auto" latinLnBrk="0" hangingPunct="1">
              <a:lnSpc>
                <a:spcPct val="100000"/>
              </a:lnSpc>
              <a:spcBef>
                <a:spcPts val="480"/>
              </a:spcBef>
              <a:spcAft>
                <a:spcPts val="0"/>
              </a:spcAft>
              <a:buClr>
                <a:srgbClr val="D16349"/>
              </a:buClr>
              <a:buSzPct val="25000"/>
              <a:buFont typeface="Arial"/>
              <a:buNone/>
              <a:tabLst/>
              <a:defRPr/>
            </a:pPr>
            <a:r>
              <a:rPr kumimoji="0" lang="en-US" sz="2400" b="1" i="0" u="sng" strike="noStrike" kern="0" cap="none" spc="0" normalizeH="0" baseline="0" noProof="0" dirty="0" err="1">
                <a:ln>
                  <a:noFill/>
                </a:ln>
                <a:solidFill>
                  <a:srgbClr val="D16349"/>
                </a:solidFill>
                <a:effectLst/>
                <a:uLnTx/>
                <a:uFillTx/>
                <a:latin typeface="Arial"/>
                <a:cs typeface="Arial"/>
                <a:sym typeface="Arial"/>
                <a:rtl val="0"/>
              </a:rPr>
              <a:t>主要经文</a:t>
            </a:r>
            <a:endParaRPr kumimoji="0" lang="en-US" sz="2400" b="1" i="0" u="sng" strike="noStrike" kern="0" cap="none" spc="0" normalizeH="0" baseline="0" noProof="0" dirty="0">
              <a:ln>
                <a:noFill/>
              </a:ln>
              <a:solidFill>
                <a:srgbClr val="D16349"/>
              </a:solidFill>
              <a:effectLst/>
              <a:uLnTx/>
              <a:uFillTx/>
              <a:latin typeface="Arial"/>
              <a:cs typeface="Arial"/>
              <a:sym typeface="Arial"/>
              <a:rtl val="0"/>
            </a:endParaRPr>
          </a:p>
          <a:p>
            <a:pPr marL="273050" marR="0" lvl="0" indent="-273050" algn="l" defTabSz="914400" rtl="0" eaLnBrk="1" fontAlgn="auto" latinLnBrk="0" hangingPunct="1">
              <a:lnSpc>
                <a:spcPct val="100000"/>
              </a:lnSpc>
              <a:spcBef>
                <a:spcPts val="480"/>
              </a:spcBef>
              <a:spcAft>
                <a:spcPts val="0"/>
              </a:spcAft>
              <a:buClr>
                <a:srgbClr val="000000"/>
              </a:buClr>
              <a:buSzPct val="25000"/>
              <a:buFont typeface="Arial"/>
              <a:buNone/>
              <a:tabLst/>
              <a:defRPr/>
            </a:pP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tl val="0"/>
              </a:rPr>
              <a:t>	"… </a:t>
            </a:r>
            <a:r>
              <a:rPr kumimoji="0" lang="en-US" sz="2400" b="0" i="0" u="none" strike="noStrike" kern="0" cap="none" spc="0" normalizeH="0" baseline="0" noProof="0" dirty="0" err="1">
                <a:ln>
                  <a:noFill/>
                </a:ln>
                <a:solidFill>
                  <a:srgbClr val="000000"/>
                </a:solidFill>
                <a:effectLst/>
                <a:uLnTx/>
                <a:uFillTx/>
                <a:latin typeface="Arial"/>
                <a:cs typeface="Arial"/>
                <a:sym typeface="Arial"/>
                <a:rtl val="0"/>
              </a:rPr>
              <a:t>因为耶和华我们的神使我们静默不言，又将苦胆水给我们喝，都因我们得罪了耶和华</a:t>
            </a: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tl val="0"/>
              </a:rPr>
              <a:t>" (</a:t>
            </a:r>
            <a:r>
              <a:rPr kumimoji="0" lang="en-US" sz="2400" b="0" i="0" u="none" strike="noStrike" kern="0" cap="none" spc="0" normalizeH="0" baseline="0" noProof="0" dirty="0">
                <a:ln>
                  <a:noFill/>
                </a:ln>
                <a:solidFill>
                  <a:srgbClr val="000000"/>
                </a:solidFill>
                <a:effectLst/>
                <a:uLnTx/>
                <a:uFillTx/>
                <a:latin typeface="Arial"/>
                <a:cs typeface="Arial"/>
                <a:sym typeface="Arial"/>
                <a:rtl val="0"/>
              </a:rPr>
              <a:t>耶</a:t>
            </a: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tl val="0"/>
              </a:rPr>
              <a:t> 8:14</a:t>
            </a:r>
            <a:r>
              <a:rPr kumimoji="0" lang="en-US" sz="2400" b="0" i="0" u="none" strike="noStrike" kern="0" cap="none" spc="0" normalizeH="0" baseline="0" noProof="0" dirty="0">
                <a:ln>
                  <a:noFill/>
                </a:ln>
                <a:solidFill>
                  <a:srgbClr val="000000"/>
                </a:solidFill>
                <a:effectLst/>
                <a:uLnTx/>
                <a:uFillTx/>
                <a:latin typeface="Arial"/>
                <a:cs typeface="Arial"/>
                <a:sym typeface="Arial"/>
                <a:rtl val="0"/>
              </a:rPr>
              <a:t>下</a:t>
            </a:r>
            <a:r>
              <a:rPr kumimoji="0" lang="en-US" sz="2400" b="0" i="0" u="none" strike="noStrike" kern="0" cap="none" spc="0" normalizeH="0" baseline="0" noProof="0" dirty="0">
                <a:ln>
                  <a:noFill/>
                </a:ln>
                <a:solidFill>
                  <a:srgbClr val="000000"/>
                </a:solidFill>
                <a:effectLst/>
                <a:uLnTx/>
                <a:uFillTx/>
                <a:latin typeface="Arial"/>
                <a:ea typeface="Arial"/>
                <a:cs typeface="Arial"/>
                <a:sym typeface="Arial"/>
                <a:rtl val="0"/>
              </a:rPr>
              <a:t>)</a:t>
            </a:r>
          </a:p>
        </p:txBody>
      </p:sp>
      <p:sp>
        <p:nvSpPr>
          <p:cNvPr id="745" name="Shape 745"/>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400">
                <a:solidFill>
                  <a:schemeClr val="dk1"/>
                </a:solidFill>
                <a:latin typeface="Arial"/>
                <a:ea typeface="Arial"/>
                <a:cs typeface="Arial"/>
                <a:sym typeface="Arial"/>
              </a:rPr>
              <a:t>重要事实</a:t>
            </a:r>
          </a:p>
        </p:txBody>
      </p:sp>
      <p:pic>
        <p:nvPicPr>
          <p:cNvPr id="746" name="Shape 746"/>
          <p:cNvPicPr preferRelativeResize="0"/>
          <p:nvPr/>
        </p:nvPicPr>
        <p:blipFill rotWithShape="1">
          <a:blip r:embed="rId3">
            <a:alphaModFix/>
          </a:blip>
          <a:srcRect/>
          <a:stretch/>
        </p:blipFill>
        <p:spPr>
          <a:xfrm>
            <a:off x="6591550" y="2643187"/>
            <a:ext cx="1877999" cy="1571699"/>
          </a:xfrm>
          <a:prstGeom prst="rect">
            <a:avLst/>
          </a:prstGeom>
          <a:noFill/>
          <a:ln>
            <a:noFill/>
          </a:ln>
        </p:spPr>
      </p:pic>
      <p:sp>
        <p:nvSpPr>
          <p:cNvPr id="747" name="Shape 747"/>
          <p:cNvSpPr txBox="1"/>
          <p:nvPr/>
        </p:nvSpPr>
        <p:spPr>
          <a:xfrm>
            <a:off x="8229600" y="201611"/>
            <a:ext cx="698500"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tl val="0"/>
              </a:rPr>
              <a:t>474</a:t>
            </a:r>
          </a:p>
        </p:txBody>
      </p:sp>
    </p:spTree>
    <p:extLst>
      <p:ext uri="{BB962C8B-B14F-4D97-AF65-F5344CB8AC3E}">
        <p14:creationId xmlns:p14="http://schemas.microsoft.com/office/powerpoint/2010/main" val="2525290013"/>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作个受安慰的人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09421210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IMG_08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1078710"/>
          </a:xfrm>
          <a:solidFill>
            <a:srgbClr val="0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3-days travel, 4-day visit</a:t>
            </a:r>
          </a:p>
        </p:txBody>
      </p:sp>
    </p:spTree>
    <p:extLst>
      <p:ext uri="{BB962C8B-B14F-4D97-AF65-F5344CB8AC3E}">
        <p14:creationId xmlns:p14="http://schemas.microsoft.com/office/powerpoint/2010/main" val="2325130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08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87389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smtClean="0">
                <a:solidFill>
                  <a:schemeClr val="bg1"/>
                </a:solidFill>
                <a:effectLst>
                  <a:glow rad="101600">
                    <a:schemeClr val="tx1">
                      <a:alpha val="99000"/>
                    </a:schemeClr>
                  </a:glow>
                </a:effectLst>
                <a:latin typeface="Arial"/>
                <a:cs typeface="Arial"/>
              </a:rPr>
              <a:t>立约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zh-CN" altLang="en-US" sz="2800" b="1" kern="1200" dirty="0" smtClean="0">
                <a:solidFill>
                  <a:srgbClr val="FFFFFF"/>
                </a:solidFill>
                <a:effectLst>
                  <a:glow rad="127000">
                    <a:srgbClr val="000000"/>
                  </a:glow>
                </a:effectLst>
                <a:latin typeface="Arial" charset="0"/>
                <a:ea typeface="ＭＳ Ｐゴシック" charset="0"/>
                <a:cs typeface="ＭＳ Ｐゴシック" charset="0"/>
              </a:rPr>
              <a:t>把以色列人带向审判的旧约会被新约的祝福代替，当以色列人悔改后将被赦免，圣灵将会居住在他们 </a:t>
            </a:r>
            <a:r>
              <a:rPr kumimoji="0" 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31:31-33). </a:t>
            </a: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28673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2" name="Picture 1" descr="IMG_08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49068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3" name="Picture 2" descr="IMG_08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31090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227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0259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410"/>
        <p:cNvGrpSpPr/>
        <p:nvPr/>
      </p:nvGrpSpPr>
      <p:grpSpPr>
        <a:xfrm>
          <a:off x="0" y="0"/>
          <a:ext cx="0" cy="0"/>
          <a:chOff x="0" y="0"/>
          <a:chExt cx="0" cy="0"/>
        </a:xfrm>
      </p:grpSpPr>
      <p:pic>
        <p:nvPicPr>
          <p:cNvPr id="4411" name="Google Shape;4411;p615"/>
          <p:cNvPicPr preferRelativeResize="0"/>
          <p:nvPr/>
        </p:nvPicPr>
        <p:blipFill rotWithShape="1">
          <a:blip r:embed="rId3">
            <a:alphaModFix/>
          </a:blip>
          <a:srcRect/>
          <a:stretch/>
        </p:blipFill>
        <p:spPr>
          <a:xfrm>
            <a:off x="0" y="393700"/>
            <a:ext cx="9144000" cy="6067313"/>
          </a:xfrm>
          <a:prstGeom prst="rect">
            <a:avLst/>
          </a:prstGeom>
          <a:noFill/>
          <a:ln>
            <a:noFill/>
          </a:ln>
        </p:spPr>
      </p:pic>
      <p:sp>
        <p:nvSpPr>
          <p:cNvPr id="4412" name="Google Shape;4412;p615"/>
          <p:cNvSpPr txBox="1">
            <a:spLocks noGrp="1"/>
          </p:cNvSpPr>
          <p:nvPr>
            <p:ph type="ctrTitle"/>
          </p:nvPr>
        </p:nvSpPr>
        <p:spPr>
          <a:xfrm>
            <a:off x="0" y="232008"/>
            <a:ext cx="4642556" cy="2858325"/>
          </a:xfrm>
          <a:prstGeom prst="rect">
            <a:avLst/>
          </a:prstGeom>
          <a:noFill/>
          <a:ln>
            <a:noFill/>
          </a:ln>
        </p:spPr>
        <p:txBody>
          <a:bodyPr spcFirstLastPara="1" wrap="square" lIns="91425" tIns="45700" rIns="91425" bIns="45700" anchor="ctr" anchorCtr="0">
            <a:noAutofit/>
          </a:bodyPr>
          <a:lstStyle/>
          <a:p>
            <a:r>
              <a:rPr lang="en-US" altLang="zh-CN" sz="5400" b="1" dirty="0">
                <a:solidFill>
                  <a:schemeClr val="dk1"/>
                </a:solidFill>
              </a:rPr>
              <a:t/>
            </a:r>
            <a:br>
              <a:rPr lang="en-US" altLang="zh-CN" sz="5400" b="1" dirty="0">
                <a:solidFill>
                  <a:schemeClr val="dk1"/>
                </a:solidFill>
              </a:rPr>
            </a:br>
            <a:r>
              <a:rPr lang="zh-CN" altLang="en-US" sz="5400" b="1" dirty="0">
                <a:solidFill>
                  <a:schemeClr val="dk1"/>
                </a:solidFill>
              </a:rPr>
              <a:t>让我们一起考察经文</a:t>
            </a:r>
            <a:br>
              <a:rPr lang="zh-CN" altLang="en-US" sz="5400" b="1" dirty="0">
                <a:solidFill>
                  <a:schemeClr val="dk1"/>
                </a:solidFill>
              </a:rPr>
            </a:br>
            <a:endParaRPr sz="5400" b="1" dirty="0">
              <a:solidFill>
                <a:schemeClr val="dk1"/>
              </a:solidFill>
            </a:endParaRPr>
          </a:p>
        </p:txBody>
      </p:sp>
      <p:sp>
        <p:nvSpPr>
          <p:cNvPr id="4413" name="Google Shape;4413;p615"/>
          <p:cNvSpPr txBox="1"/>
          <p:nvPr/>
        </p:nvSpPr>
        <p:spPr>
          <a:xfrm>
            <a:off x="155222" y="3308231"/>
            <a:ext cx="4953000" cy="28583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圣经：</a:t>
            </a:r>
            <a:endParaRPr kumimoji="0" lang="en-US" altLang="zh-CN" sz="5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5400"/>
              <a:buFont typeface="Arial"/>
              <a:buNone/>
              <a:tabLst/>
              <a:defRPr/>
            </a:pPr>
            <a:r>
              <a:rPr kumimoji="0" lang="zh-CN" altLang="en-US" sz="5400" b="1" i="0" u="none" strike="noStrike" kern="0" cap="none" spc="0" normalizeH="0" baseline="0" noProof="0" dirty="0">
                <a:ln>
                  <a:noFill/>
                </a:ln>
                <a:solidFill>
                  <a:srgbClr val="000000"/>
                </a:solidFill>
                <a:effectLst/>
                <a:uLnTx/>
                <a:uFillTx/>
                <a:latin typeface="Arial"/>
                <a:cs typeface="Arial"/>
                <a:sym typeface="Arial"/>
              </a:rPr>
              <a:t>每一卷书</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414" name="Google Shape;4414;p615"/>
          <p:cNvSpPr txBox="1"/>
          <p:nvPr/>
        </p:nvSpPr>
        <p:spPr>
          <a:xfrm>
            <a:off x="2631722" y="5929568"/>
            <a:ext cx="8791222" cy="909772"/>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a:noFill/>
                </a:ln>
                <a:solidFill>
                  <a:srgbClr val="FFFFFF"/>
                </a:solidFill>
                <a:effectLst/>
                <a:uLnTx/>
                <a:uFillTx/>
                <a:latin typeface="Arial"/>
                <a:ea typeface="Arial"/>
                <a:cs typeface="Arial"/>
                <a:sym typeface="Arial"/>
              </a:rPr>
              <a:t>创世记</a:t>
            </a:r>
            <a:endParaRPr kumimoji="0" sz="4800" b="1"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195252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fade">
                                      <p:cBhvr>
                                        <p:cTn id="7" dur="500"/>
                                        <p:tgtEl>
                                          <p:spTgt spid="4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smtClean="0">
                <a:effectLst>
                  <a:glow rad="127000">
                    <a:schemeClr val="tx1"/>
                  </a:glow>
                </a:effectLst>
                <a:latin typeface="Arial" charset="0"/>
                <a:ea typeface="ＭＳ Ｐゴシック" charset="0"/>
                <a:cs typeface="ＭＳ Ｐゴシック" charset="0"/>
              </a:rPr>
              <a:t>“哭泣的先知”</a:t>
            </a:r>
            <a:endParaRPr lang="en-US" sz="54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096" y="3989858"/>
            <a:ext cx="3133707" cy="2701591"/>
          </a:xfrm>
          <a:prstGeom prst="rect">
            <a:avLst/>
          </a:prstGeom>
          <a:ln w="76200" cmpd="sng">
            <a:solidFill>
              <a:schemeClr val="tx1"/>
            </a:solidFill>
          </a:ln>
        </p:spPr>
      </p:pic>
    </p:spTree>
    <p:extLst>
      <p:ext uri="{BB962C8B-B14F-4D97-AF65-F5344CB8AC3E}">
        <p14:creationId xmlns:p14="http://schemas.microsoft.com/office/powerpoint/2010/main" val="3936693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smtClean="0">
                <a:effectLst>
                  <a:glow rad="127000">
                    <a:schemeClr val="tx1"/>
                  </a:glow>
                </a:effectLst>
                <a:latin typeface="Arial" charset="0"/>
                <a:ea typeface="ＭＳ Ｐゴシック" charset="0"/>
                <a:cs typeface="ＭＳ Ｐゴシック" charset="0"/>
              </a:rPr>
              <a:t>我们都需要被安慰</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49694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4800" b="1" dirty="0">
                <a:effectLst>
                  <a:glow rad="127000">
                    <a:schemeClr val="tx1"/>
                  </a:glow>
                </a:effectLst>
                <a:latin typeface="Arial" charset="0"/>
                <a:ea typeface="ＭＳ Ｐゴシック" charset="0"/>
                <a:cs typeface="ＭＳ Ｐゴシック" charset="0"/>
              </a:rPr>
              <a:t>我们都需要被安慰</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477374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3" name="Picture 2" descr="IMG_20180201_1031100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IMG_79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966" y="10668"/>
            <a:ext cx="5093465" cy="6791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7635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50094"/>
            <a:ext cx="9144000" cy="6107906"/>
          </a:xfrm>
          <a:prstGeom prst="rect">
            <a:avLst/>
          </a:prstGeom>
        </p:spPr>
      </p:pic>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zh-CN" altLang="en-US" sz="4000" b="1" dirty="0" smtClean="0">
                <a:effectLst>
                  <a:glow rad="127000">
                    <a:schemeClr val="tx1"/>
                  </a:glow>
                </a:effectLst>
                <a:latin typeface="Arial" charset="0"/>
                <a:ea typeface="ＭＳ Ｐゴシック" charset="0"/>
                <a:cs typeface="ＭＳ Ｐゴシック" charset="0"/>
              </a:rPr>
              <a:t>在责备和安慰中的平衡</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662614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zh-CN" altLang="en-US" sz="4000" b="1" dirty="0">
                <a:effectLst>
                  <a:glow rad="127000">
                    <a:schemeClr val="tx1"/>
                  </a:glow>
                </a:effectLst>
                <a:latin typeface="Arial" charset="0"/>
                <a:ea typeface="ＭＳ Ｐゴシック" charset="0"/>
                <a:cs typeface="ＭＳ Ｐゴシック" charset="0"/>
              </a:rPr>
              <a:t>在责备和安慰中的平衡</a:t>
            </a:r>
            <a:endParaRPr lang="en-US" sz="40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06088" y="1227579"/>
            <a:ext cx="8037912" cy="5630421"/>
          </a:xfrm>
          <a:prstGeom prst="rect">
            <a:avLst/>
          </a:prstGeom>
        </p:spPr>
      </p:pic>
    </p:spTree>
    <p:extLst>
      <p:ext uri="{BB962C8B-B14F-4D97-AF65-F5344CB8AC3E}">
        <p14:creationId xmlns:p14="http://schemas.microsoft.com/office/powerpoint/2010/main" val="29461217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smtClean="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416848" y="1602007"/>
            <a:ext cx="8374374"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救赎是属灵的更新</a:t>
            </a:r>
            <a:r>
              <a:rPr kumimoji="0" 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第</a:t>
            </a:r>
            <a:r>
              <a:rPr kumimoji="0" 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30–33</a:t>
            </a:r>
            <a:r>
              <a:rPr kumimoji="0" lang="zh-CN" alt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章</a:t>
            </a:r>
            <a:r>
              <a:rPr kumimoji="0" 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当以色列的不忠和不顺服结束后</a:t>
            </a:r>
            <a:r>
              <a:rPr kumimoji="0" 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救赎就会降临而以色列作为一个国家将存到永远</a:t>
            </a:r>
            <a:r>
              <a:rPr kumimoji="0" 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(31:35-37</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15120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smtClean="0">
                <a:effectLst>
                  <a:glow rad="127000">
                    <a:schemeClr val="tx1"/>
                  </a:glow>
                </a:effectLst>
                <a:latin typeface="Arial" charset="0"/>
                <a:ea typeface="ＭＳ Ｐゴシック" charset="0"/>
                <a:cs typeface="ＭＳ Ｐゴシック" charset="0"/>
              </a:rPr>
              <a:t>管教</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699" y="1565984"/>
            <a:ext cx="9144000" cy="4777740"/>
          </a:xfrm>
          <a:prstGeom prst="rect">
            <a:avLst/>
          </a:prstGeom>
        </p:spPr>
      </p:pic>
    </p:spTree>
    <p:extLst>
      <p:ext uri="{BB962C8B-B14F-4D97-AF65-F5344CB8AC3E}">
        <p14:creationId xmlns:p14="http://schemas.microsoft.com/office/powerpoint/2010/main" val="18670921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smtClean="0">
                <a:effectLst>
                  <a:glow rad="127000">
                    <a:schemeClr val="tx1"/>
                  </a:glow>
                </a:effectLst>
                <a:latin typeface="Arial" charset="0"/>
                <a:ea typeface="ＭＳ Ｐゴシック" charset="0"/>
                <a:cs typeface="ＭＳ Ｐゴシック" charset="0"/>
              </a:rPr>
              <a:t>上帝如何在他的管教中来安慰我们。</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23349511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50000">
              <a:schemeClr val="dk2"/>
            </a:gs>
            <a:gs pos="100000">
              <a:schemeClr val="dk1"/>
            </a:gs>
          </a:gsLst>
          <a:lin ang="5400000" scaled="0"/>
        </a:gradFill>
        <a:effectLst/>
      </p:bgPr>
    </p:bg>
    <p:spTree>
      <p:nvGrpSpPr>
        <p:cNvPr id="1" name="Shape 615"/>
        <p:cNvGrpSpPr/>
        <p:nvPr/>
      </p:nvGrpSpPr>
      <p:grpSpPr>
        <a:xfrm>
          <a:off x="0" y="0"/>
          <a:ext cx="0" cy="0"/>
          <a:chOff x="0" y="0"/>
          <a:chExt cx="0" cy="0"/>
        </a:xfrm>
      </p:grpSpPr>
      <p:sp>
        <p:nvSpPr>
          <p:cNvPr id="616" name="Shape 616"/>
          <p:cNvSpPr txBox="1"/>
          <p:nvPr/>
        </p:nvSpPr>
        <p:spPr>
          <a:xfrm>
            <a:off x="0" y="5334000"/>
            <a:ext cx="86868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617" name="Shape 617"/>
          <p:cNvSpPr txBox="1"/>
          <p:nvPr/>
        </p:nvSpPr>
        <p:spPr>
          <a:xfrm>
            <a:off x="8382000" y="76200"/>
            <a:ext cx="698500" cy="8302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232</a:t>
            </a:r>
          </a:p>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342</a:t>
            </a:r>
          </a:p>
        </p:txBody>
      </p:sp>
      <p:sp>
        <p:nvSpPr>
          <p:cNvPr id="618" name="Shape 618"/>
          <p:cNvSpPr txBox="1"/>
          <p:nvPr/>
        </p:nvSpPr>
        <p:spPr>
          <a:xfrm>
            <a:off x="7391400" y="39624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586</a:t>
            </a:r>
          </a:p>
        </p:txBody>
      </p:sp>
      <p:sp>
        <p:nvSpPr>
          <p:cNvPr id="619" name="Shape 619"/>
          <p:cNvSpPr txBox="1"/>
          <p:nvPr/>
        </p:nvSpPr>
        <p:spPr>
          <a:xfrm>
            <a:off x="-76200" y="5257800"/>
            <a:ext cx="2057400"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cs typeface="Arial"/>
                <a:sym typeface="Arial"/>
                <a:rtl val="0"/>
              </a:rPr>
              <a:t>耶利米</a:t>
            </a:r>
          </a:p>
        </p:txBody>
      </p:sp>
      <p:sp>
        <p:nvSpPr>
          <p:cNvPr id="620" name="Shape 620"/>
          <p:cNvSpPr txBox="1"/>
          <p:nvPr/>
        </p:nvSpPr>
        <p:spPr>
          <a:xfrm>
            <a:off x="2438400" y="1524000"/>
            <a:ext cx="6705599"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621" name="Shape 621"/>
          <p:cNvSpPr txBox="1"/>
          <p:nvPr/>
        </p:nvSpPr>
        <p:spPr>
          <a:xfrm>
            <a:off x="4572000" y="2133600"/>
            <a:ext cx="4572000" cy="381000"/>
          </a:xfrm>
          <a:prstGeom prst="rect">
            <a:avLst/>
          </a:prstGeom>
          <a:solidFill>
            <a:srgbClr val="701A1F"/>
          </a:solidFill>
          <a:ln w="28575"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622" name="Shape 622"/>
          <p:cNvSpPr txBox="1"/>
          <p:nvPr/>
        </p:nvSpPr>
        <p:spPr>
          <a:xfrm>
            <a:off x="4648200" y="2057400"/>
            <a:ext cx="2946399" cy="4572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cs typeface="Arial"/>
                <a:sym typeface="Arial"/>
                <a:rtl val="0"/>
              </a:rPr>
              <a:t>以西结</a:t>
            </a:r>
          </a:p>
        </p:txBody>
      </p:sp>
      <p:sp>
        <p:nvSpPr>
          <p:cNvPr id="623" name="Shape 623"/>
          <p:cNvSpPr txBox="1"/>
          <p:nvPr/>
        </p:nvSpPr>
        <p:spPr>
          <a:xfrm>
            <a:off x="2362200" y="1447800"/>
            <a:ext cx="1524000" cy="5333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cs typeface="Arial"/>
                <a:sym typeface="Arial"/>
                <a:rtl val="0"/>
              </a:rPr>
              <a:t>但以理</a:t>
            </a:r>
          </a:p>
        </p:txBody>
      </p:sp>
      <p:sp>
        <p:nvSpPr>
          <p:cNvPr id="624" name="Shape 624"/>
          <p:cNvSpPr txBox="1"/>
          <p:nvPr/>
        </p:nvSpPr>
        <p:spPr>
          <a:xfrm>
            <a:off x="4267200" y="39624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597</a:t>
            </a:r>
          </a:p>
        </p:txBody>
      </p:sp>
      <p:sp>
        <p:nvSpPr>
          <p:cNvPr id="625" name="Shape 625"/>
          <p:cNvSpPr txBox="1"/>
          <p:nvPr/>
        </p:nvSpPr>
        <p:spPr>
          <a:xfrm>
            <a:off x="1981200" y="19050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605</a:t>
            </a:r>
          </a:p>
        </p:txBody>
      </p:sp>
      <p:sp>
        <p:nvSpPr>
          <p:cNvPr id="626" name="Shape 626"/>
          <p:cNvSpPr txBox="1">
            <a:spLocks noGrp="1"/>
          </p:cNvSpPr>
          <p:nvPr>
            <p:ph type="ctrTitle"/>
          </p:nvPr>
        </p:nvSpPr>
        <p:spPr>
          <a:xfrm>
            <a:off x="914400" y="228600"/>
            <a:ext cx="7162799" cy="990599"/>
          </a:xfrm>
          <a:prstGeom prst="rect">
            <a:avLst/>
          </a:prstGeom>
          <a:solidFill>
            <a:srgbClr val="004200"/>
          </a:solidFill>
          <a:ln w="9525" cap="flat" cmpd="sng">
            <a:solidFill>
              <a:schemeClr val="lt2"/>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chemeClr val="lt2"/>
              </a:buClr>
              <a:buSzPct val="25000"/>
              <a:buFont typeface="Arial"/>
              <a:buNone/>
            </a:pPr>
            <a:r>
              <a:rPr lang="zh-CN" altLang="en-US" sz="3600" b="1" i="0" u="none" strike="noStrike" cap="none" baseline="0" dirty="0">
                <a:solidFill>
                  <a:schemeClr val="lt2"/>
                </a:solidFill>
                <a:latin typeface="Arial"/>
                <a:ea typeface="Arial"/>
                <a:cs typeface="Arial"/>
                <a:sym typeface="Arial"/>
              </a:rPr>
              <a:t>约西亚的儿子和先知</a:t>
            </a:r>
            <a:endParaRPr lang="en-US" sz="3600" b="1" i="0" u="none" strike="noStrike" cap="none" baseline="0" dirty="0">
              <a:solidFill>
                <a:schemeClr val="lt2"/>
              </a:solidFill>
              <a:latin typeface="Arial"/>
              <a:ea typeface="Arial"/>
              <a:cs typeface="Arial"/>
              <a:sym typeface="Arial"/>
            </a:endParaRPr>
          </a:p>
        </p:txBody>
      </p:sp>
      <p:sp>
        <p:nvSpPr>
          <p:cNvPr id="627" name="Shape 627"/>
          <p:cNvSpPr txBox="1"/>
          <p:nvPr/>
        </p:nvSpPr>
        <p:spPr>
          <a:xfrm>
            <a:off x="0" y="2590800"/>
            <a:ext cx="8001000" cy="1371599"/>
          </a:xfrm>
          <a:prstGeom prst="rect">
            <a:avLst/>
          </a:prstGeom>
          <a:solidFill>
            <a:schemeClr val="accent1"/>
          </a:solidFill>
          <a:ln w="12700" cap="sq"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628" name="Shape 628"/>
          <p:cNvSpPr txBox="1"/>
          <p:nvPr/>
        </p:nvSpPr>
        <p:spPr>
          <a:xfrm>
            <a:off x="990600" y="6172200"/>
            <a:ext cx="3581399" cy="4572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0" i="0" u="none" strike="noStrike" kern="0" cap="none" spc="0" normalizeH="0" baseline="0" noProof="0">
                <a:ln>
                  <a:noFill/>
                </a:ln>
                <a:solidFill>
                  <a:srgbClr val="FFFFFF"/>
                </a:solidFill>
                <a:effectLst/>
                <a:uLnTx/>
                <a:uFillTx/>
                <a:latin typeface="Arial"/>
                <a:cs typeface="Arial"/>
                <a:sym typeface="Arial"/>
                <a:rtl val="0"/>
              </a:rPr>
              <a:t>短暂傀儡王</a:t>
            </a:r>
          </a:p>
        </p:txBody>
      </p:sp>
      <p:sp>
        <p:nvSpPr>
          <p:cNvPr id="629" name="Shape 629"/>
          <p:cNvSpPr txBox="1"/>
          <p:nvPr/>
        </p:nvSpPr>
        <p:spPr>
          <a:xfrm>
            <a:off x="1295400" y="2590800"/>
            <a:ext cx="304799" cy="1371599"/>
          </a:xfrm>
          <a:prstGeom prst="rect">
            <a:avLst/>
          </a:prstGeom>
          <a:solidFill>
            <a:srgbClr val="800080"/>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630" name="Shape 630"/>
          <p:cNvSpPr txBox="1"/>
          <p:nvPr/>
        </p:nvSpPr>
        <p:spPr>
          <a:xfrm>
            <a:off x="4572000" y="2590800"/>
            <a:ext cx="304799" cy="1371599"/>
          </a:xfrm>
          <a:prstGeom prst="rect">
            <a:avLst/>
          </a:prstGeom>
          <a:solidFill>
            <a:srgbClr val="800080"/>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631" name="Shape 631"/>
          <p:cNvSpPr txBox="1"/>
          <p:nvPr/>
        </p:nvSpPr>
        <p:spPr>
          <a:xfrm>
            <a:off x="381000" y="6172200"/>
            <a:ext cx="609599" cy="457200"/>
          </a:xfrm>
          <a:prstGeom prst="rect">
            <a:avLst/>
          </a:prstGeom>
          <a:solidFill>
            <a:srgbClr val="800080"/>
          </a:solidFill>
          <a:ln w="9525"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EAEAEA"/>
              </a:solidFill>
              <a:effectLst/>
              <a:uLnTx/>
              <a:uFillTx/>
              <a:latin typeface="Arial"/>
              <a:ea typeface="Arial"/>
              <a:cs typeface="Arial"/>
              <a:sym typeface="Arial"/>
              <a:rtl val="0"/>
            </a:endParaRPr>
          </a:p>
        </p:txBody>
      </p:sp>
      <p:sp>
        <p:nvSpPr>
          <p:cNvPr id="632" name="Shape 632"/>
          <p:cNvSpPr txBox="1"/>
          <p:nvPr/>
        </p:nvSpPr>
        <p:spPr>
          <a:xfrm>
            <a:off x="7924800" y="2743200"/>
            <a:ext cx="1066799" cy="99059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cs typeface="Arial"/>
                <a:sym typeface="Arial"/>
                <a:rtl val="0"/>
              </a:rPr>
              <a:t>亡国</a:t>
            </a:r>
          </a:p>
        </p:txBody>
      </p:sp>
      <p:sp>
        <p:nvSpPr>
          <p:cNvPr id="633" name="Shape 633"/>
          <p:cNvSpPr txBox="1"/>
          <p:nvPr/>
        </p:nvSpPr>
        <p:spPr>
          <a:xfrm>
            <a:off x="5638800" y="3028950"/>
            <a:ext cx="1828800"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cs typeface="Arial"/>
                <a:sym typeface="Arial"/>
                <a:rtl val="0"/>
              </a:rPr>
              <a:t>西底家</a:t>
            </a:r>
          </a:p>
        </p:txBody>
      </p:sp>
      <p:sp>
        <p:nvSpPr>
          <p:cNvPr id="634" name="Shape 634"/>
          <p:cNvSpPr txBox="1"/>
          <p:nvPr/>
        </p:nvSpPr>
        <p:spPr>
          <a:xfrm>
            <a:off x="914400" y="39624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609</a:t>
            </a:r>
          </a:p>
        </p:txBody>
      </p:sp>
      <p:sp>
        <p:nvSpPr>
          <p:cNvPr id="635" name="Shape 635"/>
          <p:cNvSpPr txBox="1"/>
          <p:nvPr/>
        </p:nvSpPr>
        <p:spPr>
          <a:xfrm rot="-5400000">
            <a:off x="3581399" y="3086100"/>
            <a:ext cx="2133599" cy="304799"/>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000" b="0" i="0" u="none" strike="noStrike" kern="0" cap="none" spc="0" normalizeH="0" baseline="0" noProof="0">
                <a:ln>
                  <a:noFill/>
                </a:ln>
                <a:solidFill>
                  <a:srgbClr val="FFFFFF"/>
                </a:solidFill>
                <a:effectLst/>
                <a:uLnTx/>
                <a:uFillTx/>
                <a:latin typeface="Arial"/>
                <a:cs typeface="Arial"/>
                <a:sym typeface="Arial"/>
                <a:rtl val="0"/>
              </a:rPr>
              <a:t>约雅斤</a:t>
            </a:r>
          </a:p>
        </p:txBody>
      </p:sp>
      <p:sp>
        <p:nvSpPr>
          <p:cNvPr id="636" name="Shape 636"/>
          <p:cNvSpPr txBox="1"/>
          <p:nvPr/>
        </p:nvSpPr>
        <p:spPr>
          <a:xfrm>
            <a:off x="2057400" y="3028950"/>
            <a:ext cx="2133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dirty="0">
                <a:ln>
                  <a:noFill/>
                </a:ln>
                <a:solidFill>
                  <a:srgbClr val="FFFFFF"/>
                </a:solidFill>
                <a:effectLst/>
                <a:uLnTx/>
                <a:uFillTx/>
                <a:latin typeface="Arial"/>
                <a:cs typeface="Arial"/>
                <a:sym typeface="Arial"/>
                <a:rtl val="0"/>
              </a:rPr>
              <a:t>约</a:t>
            </a:r>
            <a:r>
              <a:rPr kumimoji="0" lang="zh-CN" altLang="en-US" sz="2800" b="0" i="0" u="none" strike="noStrike" kern="0" cap="none" spc="0" normalizeH="0" baseline="0" noProof="0" dirty="0">
                <a:ln>
                  <a:noFill/>
                </a:ln>
                <a:solidFill>
                  <a:srgbClr val="FFFFFF"/>
                </a:solidFill>
                <a:effectLst/>
                <a:uLnTx/>
                <a:uFillTx/>
                <a:latin typeface="Arial"/>
                <a:cs typeface="Arial"/>
                <a:sym typeface="Arial"/>
                <a:rtl val="0"/>
              </a:rPr>
              <a:t>雅</a:t>
            </a:r>
            <a:r>
              <a:rPr kumimoji="0" lang="en-US" sz="2800" b="0" i="0" u="none" strike="noStrike" kern="0" cap="none" spc="0" normalizeH="0" baseline="0" noProof="0" dirty="0">
                <a:ln>
                  <a:noFill/>
                </a:ln>
                <a:solidFill>
                  <a:srgbClr val="FFFFFF"/>
                </a:solidFill>
                <a:effectLst/>
                <a:uLnTx/>
                <a:uFillTx/>
                <a:latin typeface="Arial"/>
                <a:cs typeface="Arial"/>
                <a:sym typeface="Arial"/>
                <a:rtl val="0"/>
              </a:rPr>
              <a:t>敬</a:t>
            </a:r>
          </a:p>
        </p:txBody>
      </p:sp>
      <p:sp>
        <p:nvSpPr>
          <p:cNvPr id="637" name="Shape 637"/>
          <p:cNvSpPr txBox="1"/>
          <p:nvPr/>
        </p:nvSpPr>
        <p:spPr>
          <a:xfrm>
            <a:off x="-228600" y="3028950"/>
            <a:ext cx="1828800"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dirty="0">
                <a:ln>
                  <a:noFill/>
                </a:ln>
                <a:solidFill>
                  <a:srgbClr val="FFFFFF"/>
                </a:solidFill>
                <a:effectLst/>
                <a:uLnTx/>
                <a:uFillTx/>
                <a:latin typeface="Arial"/>
                <a:cs typeface="Arial"/>
                <a:sym typeface="Arial"/>
                <a:rtl val="0"/>
              </a:rPr>
              <a:t>约</a:t>
            </a:r>
            <a:r>
              <a:rPr kumimoji="0" lang="zh-CN" altLang="en-US" sz="2800" b="0" i="0" u="none" strike="noStrike" kern="0" cap="none" spc="0" normalizeH="0" baseline="0" noProof="0" dirty="0">
                <a:ln>
                  <a:noFill/>
                </a:ln>
                <a:solidFill>
                  <a:srgbClr val="FFFFFF"/>
                </a:solidFill>
                <a:effectLst/>
                <a:uLnTx/>
                <a:uFillTx/>
                <a:latin typeface="Arial"/>
                <a:cs typeface="Arial"/>
                <a:sym typeface="Arial"/>
                <a:rtl val="0"/>
              </a:rPr>
              <a:t>西</a:t>
            </a:r>
            <a:r>
              <a:rPr kumimoji="0" lang="en-US" sz="2800" b="0" i="0" u="none" strike="noStrike" kern="0" cap="none" spc="0" normalizeH="0" baseline="0" noProof="0" dirty="0">
                <a:ln>
                  <a:noFill/>
                </a:ln>
                <a:solidFill>
                  <a:srgbClr val="FFFFFF"/>
                </a:solidFill>
                <a:effectLst/>
                <a:uLnTx/>
                <a:uFillTx/>
                <a:latin typeface="Arial"/>
                <a:cs typeface="Arial"/>
                <a:sym typeface="Arial"/>
                <a:rtl val="0"/>
              </a:rPr>
              <a:t>亚</a:t>
            </a:r>
          </a:p>
        </p:txBody>
      </p:sp>
      <p:sp>
        <p:nvSpPr>
          <p:cNvPr id="638" name="Shape 638"/>
          <p:cNvSpPr txBox="1"/>
          <p:nvPr/>
        </p:nvSpPr>
        <p:spPr>
          <a:xfrm>
            <a:off x="457200" y="4343400"/>
            <a:ext cx="19049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(3</a:t>
            </a:r>
            <a:r>
              <a:rPr kumimoji="0" lang="en-US" sz="2800" b="0" i="0" u="none" strike="noStrike" kern="0" cap="none" spc="0" normalizeH="0" baseline="0" noProof="0">
                <a:ln>
                  <a:noFill/>
                </a:ln>
                <a:solidFill>
                  <a:srgbClr val="FFFFFF"/>
                </a:solidFill>
                <a:effectLst/>
                <a:uLnTx/>
                <a:uFillTx/>
                <a:latin typeface="Arial"/>
                <a:cs typeface="Arial"/>
                <a:sym typeface="Arial"/>
                <a:rtl val="0"/>
              </a:rPr>
              <a:t>个月</a:t>
            </a: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a:t>
            </a:r>
          </a:p>
        </p:txBody>
      </p:sp>
      <p:sp>
        <p:nvSpPr>
          <p:cNvPr id="639" name="Shape 639"/>
          <p:cNvSpPr txBox="1"/>
          <p:nvPr/>
        </p:nvSpPr>
        <p:spPr>
          <a:xfrm>
            <a:off x="3810000" y="4343400"/>
            <a:ext cx="19049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(3</a:t>
            </a:r>
            <a:r>
              <a:rPr kumimoji="0" lang="en-US" sz="2800" b="0" i="0" u="none" strike="noStrike" kern="0" cap="none" spc="0" normalizeH="0" baseline="0" noProof="0">
                <a:ln>
                  <a:noFill/>
                </a:ln>
                <a:solidFill>
                  <a:srgbClr val="FFFFFF"/>
                </a:solidFill>
                <a:effectLst/>
                <a:uLnTx/>
                <a:uFillTx/>
                <a:latin typeface="Arial"/>
                <a:cs typeface="Arial"/>
                <a:sym typeface="Arial"/>
                <a:rtl val="0"/>
              </a:rPr>
              <a:t>个月</a:t>
            </a: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a:t>
            </a:r>
          </a:p>
        </p:txBody>
      </p:sp>
      <p:sp>
        <p:nvSpPr>
          <p:cNvPr id="640" name="Shape 640"/>
          <p:cNvSpPr txBox="1"/>
          <p:nvPr/>
        </p:nvSpPr>
        <p:spPr>
          <a:xfrm>
            <a:off x="2171700" y="4343400"/>
            <a:ext cx="19049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(11</a:t>
            </a:r>
            <a:r>
              <a:rPr kumimoji="0" lang="en-US" sz="2800" b="0" i="0" u="none" strike="noStrike" kern="0" cap="none" spc="0" normalizeH="0" baseline="0" noProof="0">
                <a:ln>
                  <a:noFill/>
                </a:ln>
                <a:solidFill>
                  <a:srgbClr val="FFFFFF"/>
                </a:solidFill>
                <a:effectLst/>
                <a:uLnTx/>
                <a:uFillTx/>
                <a:latin typeface="Arial"/>
                <a:cs typeface="Arial"/>
                <a:sym typeface="Arial"/>
                <a:rtl val="0"/>
              </a:rPr>
              <a:t>年</a:t>
            </a: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a:t>
            </a:r>
          </a:p>
        </p:txBody>
      </p:sp>
      <p:sp>
        <p:nvSpPr>
          <p:cNvPr id="641" name="Shape 641"/>
          <p:cNvSpPr txBox="1"/>
          <p:nvPr/>
        </p:nvSpPr>
        <p:spPr>
          <a:xfrm>
            <a:off x="5638800" y="4343400"/>
            <a:ext cx="19049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(11</a:t>
            </a:r>
            <a:r>
              <a:rPr kumimoji="0" lang="en-US" sz="2800" b="0" i="0" u="none" strike="noStrike" kern="0" cap="none" spc="0" normalizeH="0" baseline="0" noProof="0">
                <a:ln>
                  <a:noFill/>
                </a:ln>
                <a:solidFill>
                  <a:srgbClr val="FFFFFF"/>
                </a:solidFill>
                <a:effectLst/>
                <a:uLnTx/>
                <a:uFillTx/>
                <a:latin typeface="Arial"/>
                <a:cs typeface="Arial"/>
                <a:sym typeface="Arial"/>
                <a:rtl val="0"/>
              </a:rPr>
              <a:t>年</a:t>
            </a: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a:t>
            </a:r>
          </a:p>
        </p:txBody>
      </p:sp>
      <p:sp>
        <p:nvSpPr>
          <p:cNvPr id="642" name="Shape 642"/>
          <p:cNvSpPr txBox="1"/>
          <p:nvPr/>
        </p:nvSpPr>
        <p:spPr>
          <a:xfrm>
            <a:off x="-152400" y="5638800"/>
            <a:ext cx="990599"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800" b="0" i="0" u="none" strike="noStrike" kern="0" cap="none" spc="0" normalizeH="0" baseline="0" noProof="0">
                <a:ln>
                  <a:noFill/>
                </a:ln>
                <a:solidFill>
                  <a:srgbClr val="FFFFFF"/>
                </a:solidFill>
                <a:effectLst/>
                <a:uLnTx/>
                <a:uFillTx/>
                <a:latin typeface="Arial"/>
                <a:ea typeface="Arial"/>
                <a:cs typeface="Arial"/>
                <a:sym typeface="Arial"/>
                <a:rtl val="0"/>
              </a:rPr>
              <a:t>627</a:t>
            </a:r>
          </a:p>
        </p:txBody>
      </p:sp>
      <p:sp>
        <p:nvSpPr>
          <p:cNvPr id="643" name="Shape 643"/>
          <p:cNvSpPr txBox="1"/>
          <p:nvPr/>
        </p:nvSpPr>
        <p:spPr>
          <a:xfrm rot="-5400000">
            <a:off x="533399" y="3009899"/>
            <a:ext cx="1828800" cy="45720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0" i="0" u="none" strike="noStrike" kern="0" cap="none" spc="0" normalizeH="0" baseline="0" noProof="0">
                <a:ln>
                  <a:noFill/>
                </a:ln>
                <a:solidFill>
                  <a:srgbClr val="FFFFFF"/>
                </a:solidFill>
                <a:effectLst/>
                <a:uLnTx/>
                <a:uFillTx/>
                <a:latin typeface="Arial"/>
                <a:cs typeface="Arial"/>
                <a:sym typeface="Arial"/>
                <a:rtl val="0"/>
              </a:rPr>
              <a:t>约哈斯</a:t>
            </a:r>
          </a:p>
        </p:txBody>
      </p:sp>
    </p:spTree>
    <p:extLst>
      <p:ext uri="{BB962C8B-B14F-4D97-AF65-F5344CB8AC3E}">
        <p14:creationId xmlns:p14="http://schemas.microsoft.com/office/powerpoint/2010/main" val="164181237"/>
      </p:ext>
    </p:extLst>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800000"/>
            </a:gs>
            <a:gs pos="100000">
              <a:schemeClr val="dk1"/>
            </a:gs>
          </a:gsLst>
          <a:path path="circle">
            <a:fillToRect l="50000" t="50000" r="50000" b="50000"/>
          </a:path>
          <a:tileRect/>
        </a:gradFill>
        <a:effectLst/>
      </p:bgPr>
    </p:bg>
    <p:spTree>
      <p:nvGrpSpPr>
        <p:cNvPr id="1" name="Shape 50"/>
        <p:cNvGrpSpPr/>
        <p:nvPr/>
      </p:nvGrpSpPr>
      <p:grpSpPr>
        <a:xfrm>
          <a:off x="0" y="0"/>
          <a:ext cx="0" cy="0"/>
          <a:chOff x="0" y="0"/>
          <a:chExt cx="0" cy="0"/>
        </a:xfrm>
      </p:grpSpPr>
      <p:sp>
        <p:nvSpPr>
          <p:cNvPr id="51" name="Shape 51"/>
          <p:cNvSpPr txBox="1"/>
          <p:nvPr/>
        </p:nvSpPr>
        <p:spPr>
          <a:xfrm>
            <a:off x="0" y="368300"/>
            <a:ext cx="9144000" cy="6099175"/>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pic>
        <p:nvPicPr>
          <p:cNvPr id="52" name="Shape 52"/>
          <p:cNvPicPr preferRelativeResize="0">
            <a:picLocks noGrp="1"/>
          </p:cNvPicPr>
          <p:nvPr>
            <p:ph type="ctrTitle"/>
          </p:nvPr>
        </p:nvPicPr>
        <p:blipFill rotWithShape="1">
          <a:blip r:embed="rId3">
            <a:alphaModFix/>
          </a:blip>
          <a:srcRect/>
          <a:stretch/>
        </p:blipFill>
        <p:spPr>
          <a:xfrm>
            <a:off x="-49211" y="-36511"/>
            <a:ext cx="9290049" cy="1073150"/>
          </a:xfrm>
          <a:prstGeom prst="rect">
            <a:avLst/>
          </a:prstGeom>
          <a:noFill/>
          <a:ln>
            <a:noFill/>
          </a:ln>
        </p:spPr>
      </p:pic>
      <p:pic>
        <p:nvPicPr>
          <p:cNvPr id="53" name="Shape 53"/>
          <p:cNvPicPr preferRelativeResize="0"/>
          <p:nvPr/>
        </p:nvPicPr>
        <p:blipFill rotWithShape="1">
          <a:blip r:embed="rId4">
            <a:alphaModFix/>
          </a:blip>
          <a:srcRect/>
          <a:stretch/>
        </p:blipFill>
        <p:spPr>
          <a:xfrm>
            <a:off x="-49211" y="2084386"/>
            <a:ext cx="9290049" cy="2139950"/>
          </a:xfrm>
          <a:prstGeom prst="rect">
            <a:avLst/>
          </a:prstGeom>
          <a:noFill/>
          <a:ln>
            <a:noFill/>
          </a:ln>
        </p:spPr>
      </p:pic>
      <p:pic>
        <p:nvPicPr>
          <p:cNvPr id="54" name="Shape 54"/>
          <p:cNvPicPr preferRelativeResize="0"/>
          <p:nvPr/>
        </p:nvPicPr>
        <p:blipFill rotWithShape="1">
          <a:blip r:embed="rId5">
            <a:alphaModFix/>
          </a:blip>
          <a:srcRect/>
          <a:stretch/>
        </p:blipFill>
        <p:spPr>
          <a:xfrm>
            <a:off x="-49211" y="5857875"/>
            <a:ext cx="8937624" cy="1085850"/>
          </a:xfrm>
          <a:prstGeom prst="rect">
            <a:avLst/>
          </a:prstGeom>
          <a:noFill/>
          <a:ln>
            <a:noFill/>
          </a:ln>
        </p:spPr>
      </p:pic>
      <p:sp>
        <p:nvSpPr>
          <p:cNvPr id="55" name="Shape 55"/>
          <p:cNvSpPr txBox="1"/>
          <p:nvPr/>
        </p:nvSpPr>
        <p:spPr>
          <a:xfrm>
            <a:off x="8362950" y="65086"/>
            <a:ext cx="698500" cy="831850"/>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474</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343</a:t>
            </a:r>
          </a:p>
        </p:txBody>
      </p:sp>
    </p:spTree>
    <p:extLst>
      <p:ext uri="{BB962C8B-B14F-4D97-AF65-F5344CB8AC3E}">
        <p14:creationId xmlns:p14="http://schemas.microsoft.com/office/powerpoint/2010/main" val="1502564101"/>
      </p:ext>
    </p:extLst>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sym typeface="Arial"/>
              <a:rtl val="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sym typeface="Arial"/>
                <a:rtl val="0"/>
              </a:rPr>
              <a:t>应得的被掳与不配得的修复</a:t>
            </a:r>
            <a:endPar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sym typeface="Arial"/>
              <a:rtl val="0"/>
            </a:endParaRP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tl val="0"/>
              </a:rPr>
              <a:t>474</a:t>
            </a:r>
          </a:p>
        </p:txBody>
      </p:sp>
      <p:pic>
        <p:nvPicPr>
          <p:cNvPr id="7" name="Shape 54">
            <a:extLst>
              <a:ext uri="{FF2B5EF4-FFF2-40B4-BE49-F238E27FC236}">
                <a16:creationId xmlns="" xmlns:a16="http://schemas.microsoft.com/office/drawing/2014/main" id="{812511FF-AA81-CF4C-A703-5D688D9F2EFB}"/>
              </a:ext>
            </a:extLst>
          </p:cNvPr>
          <p:cNvPicPr preferRelativeResize="0"/>
          <p:nvPr/>
        </p:nvPicPr>
        <p:blipFill rotWithShape="1">
          <a:blip r:embed="rId3">
            <a:alphaModFix/>
          </a:blip>
          <a:srcRect/>
          <a:stretch/>
        </p:blipFill>
        <p:spPr>
          <a:xfrm>
            <a:off x="-49211" y="5857875"/>
            <a:ext cx="8937624" cy="1085850"/>
          </a:xfrm>
          <a:prstGeom prst="rect">
            <a:avLst/>
          </a:prstGeom>
          <a:noFill/>
          <a:ln>
            <a:noFill/>
          </a:ln>
        </p:spPr>
      </p:pic>
    </p:spTree>
    <p:extLst>
      <p:ext uri="{BB962C8B-B14F-4D97-AF65-F5344CB8AC3E}">
        <p14:creationId xmlns:p14="http://schemas.microsoft.com/office/powerpoint/2010/main" val="1766022143"/>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dk1"/>
            </a:gs>
            <a:gs pos="100000">
              <a:srgbClr val="000090"/>
            </a:gs>
          </a:gsLst>
          <a:path path="circle">
            <a:fillToRect l="50000" t="50000" r="50000" b="50000"/>
          </a:path>
          <a:tileRect/>
        </a:gradFill>
        <a:effectLst/>
      </p:bgPr>
    </p:bg>
    <p:spTree>
      <p:nvGrpSpPr>
        <p:cNvPr id="1" name="Shape 59"/>
        <p:cNvGrpSpPr/>
        <p:nvPr/>
      </p:nvGrpSpPr>
      <p:grpSpPr>
        <a:xfrm>
          <a:off x="0" y="0"/>
          <a:ext cx="0" cy="0"/>
          <a:chOff x="0" y="0"/>
          <a:chExt cx="0" cy="0"/>
        </a:xfrm>
      </p:grpSpPr>
      <p:sp>
        <p:nvSpPr>
          <p:cNvPr id="60" name="Shape 60"/>
          <p:cNvSpPr txBox="1"/>
          <p:nvPr/>
        </p:nvSpPr>
        <p:spPr>
          <a:xfrm>
            <a:off x="0" y="368300"/>
            <a:ext cx="9144000" cy="6099175"/>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rtl val="0"/>
            </a:endParaRPr>
          </a:p>
        </p:txBody>
      </p:sp>
      <p:pic>
        <p:nvPicPr>
          <p:cNvPr id="61" name="Shape 61"/>
          <p:cNvPicPr preferRelativeResize="0">
            <a:picLocks noGrp="1"/>
          </p:cNvPicPr>
          <p:nvPr>
            <p:ph type="ctrTitle"/>
          </p:nvPr>
        </p:nvPicPr>
        <p:blipFill rotWithShape="1">
          <a:blip r:embed="rId3">
            <a:alphaModFix/>
          </a:blip>
          <a:srcRect/>
          <a:stretch/>
        </p:blipFill>
        <p:spPr>
          <a:xfrm>
            <a:off x="-49211" y="-36511"/>
            <a:ext cx="9290049" cy="1084261"/>
          </a:xfrm>
          <a:prstGeom prst="rect">
            <a:avLst/>
          </a:prstGeom>
          <a:noFill/>
          <a:ln>
            <a:noFill/>
          </a:ln>
        </p:spPr>
      </p:pic>
      <p:pic>
        <p:nvPicPr>
          <p:cNvPr id="62" name="Shape 62"/>
          <p:cNvPicPr preferRelativeResize="0"/>
          <p:nvPr/>
        </p:nvPicPr>
        <p:blipFill rotWithShape="1">
          <a:blip r:embed="rId4">
            <a:alphaModFix/>
          </a:blip>
          <a:srcRect/>
          <a:stretch/>
        </p:blipFill>
        <p:spPr>
          <a:xfrm>
            <a:off x="-49211" y="1511300"/>
            <a:ext cx="9290049" cy="3829050"/>
          </a:xfrm>
          <a:prstGeom prst="rect">
            <a:avLst/>
          </a:prstGeom>
          <a:noFill/>
          <a:ln>
            <a:noFill/>
          </a:ln>
        </p:spPr>
      </p:pic>
      <p:pic>
        <p:nvPicPr>
          <p:cNvPr id="63" name="Shape 63"/>
          <p:cNvPicPr preferRelativeResize="0"/>
          <p:nvPr/>
        </p:nvPicPr>
        <p:blipFill rotWithShape="1">
          <a:blip r:embed="rId5">
            <a:alphaModFix/>
          </a:blip>
          <a:srcRect/>
          <a:stretch/>
        </p:blipFill>
        <p:spPr>
          <a:xfrm>
            <a:off x="-49211" y="5857875"/>
            <a:ext cx="8937624" cy="1085850"/>
          </a:xfrm>
          <a:prstGeom prst="rect">
            <a:avLst/>
          </a:prstGeom>
          <a:noFill/>
          <a:ln>
            <a:noFill/>
          </a:ln>
        </p:spPr>
      </p:pic>
      <p:sp>
        <p:nvSpPr>
          <p:cNvPr id="64" name="Shape 64"/>
          <p:cNvSpPr txBox="1"/>
          <p:nvPr/>
        </p:nvSpPr>
        <p:spPr>
          <a:xfrm>
            <a:off x="8472486" y="65086"/>
            <a:ext cx="698500" cy="46196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474</a:t>
            </a:r>
          </a:p>
        </p:txBody>
      </p:sp>
    </p:spTree>
    <p:extLst>
      <p:ext uri="{BB962C8B-B14F-4D97-AF65-F5344CB8AC3E}">
        <p14:creationId xmlns:p14="http://schemas.microsoft.com/office/powerpoint/2010/main" val="826852207"/>
      </p:ext>
    </p:extLst>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耶利米书</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ko-KR" altLang="en-US" sz="8000" b="1" dirty="0" err="1">
                <a:effectLst>
                  <a:glow rad="127000">
                    <a:schemeClr val="tx1"/>
                  </a:glow>
                </a:effectLst>
                <a:latin typeface="Arial" charset="0"/>
                <a:ea typeface="ＭＳ Ｐゴシック" charset="0"/>
                <a:cs typeface="ＭＳ Ｐゴシック" charset="0"/>
              </a:rPr>
              <a:t>作个受安慰的人</a:t>
            </a:r>
            <a:r>
              <a:rPr lang="ko-KR" altLang="en-US" sz="8000" b="1" dirty="0">
                <a:effectLst>
                  <a:glow rad="127000">
                    <a:schemeClr val="tx1"/>
                  </a:glow>
                </a:effectLst>
                <a:latin typeface="Arial" charset="0"/>
                <a:ea typeface="ＭＳ Ｐゴシック" charset="0"/>
                <a:cs typeface="ＭＳ Ｐゴシック" charset="0"/>
              </a:rPr>
              <a:t> </a:t>
            </a:r>
            <a:endParaRPr lang="en-US" sz="80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80489280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zh-CN" altLang="en-US" sz="5400" dirty="0">
                <a:effectLst>
                  <a:glow rad="127000">
                    <a:schemeClr val="tx1"/>
                  </a:glow>
                </a:effectLst>
                <a:latin typeface="Arial" charset="0"/>
                <a:ea typeface="ＭＳ Ｐゴシック" charset="0"/>
                <a:cs typeface="ＭＳ Ｐゴシック" charset="0"/>
              </a:rPr>
              <a:t>上帝如何在他的管教中来</a:t>
            </a:r>
            <a:r>
              <a:rPr lang="zh-CN" altLang="en-US" sz="5400" dirty="0">
                <a:solidFill>
                  <a:srgbClr val="FFFF00"/>
                </a:solidFill>
                <a:effectLst>
                  <a:glow rad="127000">
                    <a:schemeClr val="tx1"/>
                  </a:glow>
                </a:effectLst>
                <a:latin typeface="Arial" charset="0"/>
                <a:ea typeface="ＭＳ Ｐゴシック" charset="0"/>
                <a:cs typeface="ＭＳ Ｐゴシック" charset="0"/>
              </a:rPr>
              <a:t>安慰</a:t>
            </a:r>
            <a:r>
              <a:rPr lang="zh-CN" altLang="en-US" sz="5400" dirty="0">
                <a:effectLst>
                  <a:glow rad="127000">
                    <a:schemeClr val="tx1"/>
                  </a:glow>
                </a:effectLst>
                <a:latin typeface="Arial" charset="0"/>
                <a:ea typeface="ＭＳ Ｐゴシック" charset="0"/>
                <a:cs typeface="ＭＳ Ｐゴシック" charset="0"/>
              </a:rPr>
              <a:t>我们。</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
        <p:nvSpPr>
          <p:cNvPr id="4" name="Rectangle 2"/>
          <p:cNvSpPr txBox="1">
            <a:spLocks noChangeArrowheads="1"/>
          </p:cNvSpPr>
          <p:nvPr/>
        </p:nvSpPr>
        <p:spPr bwMode="auto">
          <a:xfrm>
            <a:off x="0" y="131533"/>
            <a:ext cx="9144000" cy="203325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4</a:t>
            </a:r>
            <a:r>
              <a:rPr kumimoji="0" lang="zh-CN" altLang="en-US" sz="54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种方式</a:t>
            </a:r>
            <a:r>
              <a:rPr kumimoji="0" lang="en-US" sz="54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31567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smtClean="0">
                <a:effectLst>
                  <a:glow rad="127000">
                    <a:schemeClr val="tx1"/>
                  </a:glow>
                </a:effectLst>
                <a:latin typeface="Arial" charset="0"/>
                <a:ea typeface="ＭＳ Ｐゴシック" charset="0"/>
                <a:cs typeface="ＭＳ Ｐゴシック" charset="0"/>
              </a:rPr>
              <a:t>上帝呼召那些对我们</a:t>
            </a:r>
            <a:r>
              <a:rPr lang="zh-CN" altLang="en-US" sz="4800" b="1" dirty="0" smtClean="0">
                <a:solidFill>
                  <a:srgbClr val="FFFF00"/>
                </a:solidFill>
                <a:effectLst>
                  <a:glow rad="127000">
                    <a:schemeClr val="tx1"/>
                  </a:glow>
                </a:effectLst>
                <a:latin typeface="Arial" charset="0"/>
                <a:ea typeface="ＭＳ Ｐゴシック" charset="0"/>
                <a:cs typeface="ＭＳ Ｐゴシック" charset="0"/>
              </a:rPr>
              <a:t>诚实</a:t>
            </a:r>
            <a:r>
              <a:rPr lang="zh-CN" altLang="en-US" sz="4800" b="1" dirty="0" smtClean="0">
                <a:effectLst>
                  <a:glow rad="127000">
                    <a:schemeClr val="tx1"/>
                  </a:glow>
                </a:effectLst>
                <a:latin typeface="Arial" charset="0"/>
                <a:ea typeface="ＭＳ Ｐゴシック" charset="0"/>
                <a:cs typeface="ＭＳ Ｐゴシック" charset="0"/>
              </a:rPr>
              <a:t>的先知</a:t>
            </a:r>
            <a:r>
              <a:rPr lang="en-US" sz="4800" b="1" dirty="0" smtClean="0">
                <a:effectLst>
                  <a:glow rad="127000">
                    <a:schemeClr val="tx1"/>
                  </a:glow>
                </a:effectLst>
                <a:latin typeface="Arial" charset="0"/>
                <a:ea typeface="ＭＳ Ｐゴシック" charset="0"/>
                <a:cs typeface="ＭＳ Ｐゴシック" charset="0"/>
              </a:rPr>
              <a:t>(</a:t>
            </a:r>
            <a:r>
              <a:rPr lang="zh-CN" altLang="en-US" sz="4800" b="1" dirty="0" smtClean="0">
                <a:effectLst>
                  <a:glow rad="127000">
                    <a:schemeClr val="tx1"/>
                  </a:glow>
                </a:effectLst>
                <a:latin typeface="Arial" charset="0"/>
                <a:ea typeface="ＭＳ Ｐゴシック" charset="0"/>
                <a:cs typeface="ＭＳ Ｐゴシック" charset="0"/>
              </a:rPr>
              <a:t>耶</a:t>
            </a:r>
            <a:r>
              <a:rPr lang="en-US" sz="4800" b="1" dirty="0" smtClean="0">
                <a:effectLst>
                  <a:glow rad="127000">
                    <a:schemeClr val="tx1"/>
                  </a:glow>
                </a:effectLst>
                <a:latin typeface="Arial" charset="0"/>
                <a:ea typeface="ＭＳ Ｐゴシック" charset="0"/>
                <a:cs typeface="ＭＳ Ｐゴシック" charset="0"/>
              </a:rPr>
              <a:t>1</a:t>
            </a:r>
            <a:r>
              <a:rPr lang="en-US" sz="4800" b="1" dirty="0">
                <a:effectLst>
                  <a:glow rad="127000">
                    <a:schemeClr val="tx1"/>
                  </a:glow>
                </a:effectLst>
                <a:latin typeface="Arial" charset="0"/>
                <a:ea typeface="ＭＳ Ｐゴシック" charset="0"/>
                <a:cs typeface="ＭＳ Ｐゴシック" charset="0"/>
              </a:rPr>
              <a:t>).</a:t>
            </a:r>
          </a:p>
        </p:txBody>
      </p:sp>
      <p:sp>
        <p:nvSpPr>
          <p:cNvPr id="2" name="Rectangle 1"/>
          <p:cNvSpPr/>
          <p:nvPr/>
        </p:nvSpPr>
        <p:spPr>
          <a:xfrm>
            <a:off x="136625" y="4420380"/>
            <a:ext cx="4235398" cy="1200329"/>
          </a:xfrm>
          <a:prstGeom prst="rect">
            <a:avLst/>
          </a:prstGeom>
        </p:spPr>
        <p:txBody>
          <a:bodyPr wrap="square">
            <a:spAutoFit/>
          </a:bodyPr>
          <a:lstStyle/>
          <a:p>
            <a:pPr lvl="0" defTabSz="457200">
              <a:defRPr/>
            </a:pPr>
            <a:r>
              <a:rPr lang="zh-CN" altLang="en-US" sz="3600" dirty="0">
                <a:solidFill>
                  <a:schemeClr val="bg1"/>
                </a:solidFill>
                <a:effectLst>
                  <a:glow rad="127000">
                    <a:schemeClr val="tx1"/>
                  </a:glow>
                </a:effectLst>
                <a:latin typeface="Arial" charset="0"/>
                <a:ea typeface="ＭＳ Ｐゴシック" charset="0"/>
                <a:cs typeface="ＭＳ Ｐゴシック" charset="0"/>
              </a:rPr>
              <a:t>上帝如何在他的管教中来</a:t>
            </a:r>
            <a:r>
              <a:rPr lang="zh-CN" altLang="en-US" sz="3600" dirty="0">
                <a:solidFill>
                  <a:srgbClr val="FFFF00"/>
                </a:solidFill>
                <a:effectLst>
                  <a:glow rad="127000">
                    <a:schemeClr val="tx1"/>
                  </a:glow>
                </a:effectLst>
                <a:latin typeface="Arial" charset="0"/>
                <a:ea typeface="ＭＳ Ｐゴシック" charset="0"/>
                <a:cs typeface="ＭＳ Ｐゴシック" charset="0"/>
              </a:rPr>
              <a:t>安慰</a:t>
            </a:r>
            <a:r>
              <a:rPr lang="zh-CN" altLang="en-US" sz="3600" dirty="0">
                <a:solidFill>
                  <a:schemeClr val="bg1"/>
                </a:solidFill>
                <a:effectLst>
                  <a:glow rad="127000">
                    <a:schemeClr val="tx1"/>
                  </a:glow>
                </a:effectLst>
                <a:latin typeface="Arial" charset="0"/>
                <a:ea typeface="ＭＳ Ｐゴシック" charset="0"/>
                <a:cs typeface="ＭＳ Ｐゴシック" charset="0"/>
              </a:rPr>
              <a:t>我们。</a:t>
            </a:r>
            <a:endParaRPr kumimoji="0" lang="en-US" sz="3600" b="1" i="0" u="none" strike="noStrike" kern="1200" cap="none" spc="0" normalizeH="0" baseline="0" noProof="0" dirty="0">
              <a:ln>
                <a:noFill/>
              </a:ln>
              <a:solidFill>
                <a:schemeClr val="bg1"/>
              </a:solidFill>
              <a:effectLst>
                <a:glow rad="228600">
                  <a:srgbClr val="000000"/>
                </a:glow>
              </a:effectLst>
              <a:uLnTx/>
              <a:uFillTx/>
              <a:ea typeface="Osaka"/>
            </a:endParaRPr>
          </a:p>
        </p:txBody>
      </p:sp>
    </p:spTree>
    <p:extLst>
      <p:ext uri="{BB962C8B-B14F-4D97-AF65-F5344CB8AC3E}">
        <p14:creationId xmlns:p14="http://schemas.microsoft.com/office/powerpoint/2010/main" val="240598965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519667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smtClean="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42354" y="1602007"/>
            <a:ext cx="8618092"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那位义者，我们的好牧人弥赛亚</a:t>
            </a:r>
            <a:r>
              <a:rPr kumimoji="0" 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23:1-8) </a:t>
            </a:r>
            <a:r>
              <a:rPr lang="zh-CN" altLang="en-US" sz="2800" b="1" kern="1200" dirty="0" smtClean="0">
                <a:solidFill>
                  <a:srgbClr val="FFFFFF"/>
                </a:solidFill>
                <a:effectLst>
                  <a:glow rad="127000">
                    <a:srgbClr val="000000"/>
                  </a:glow>
                </a:effectLst>
                <a:latin typeface="Arial" charset="0"/>
                <a:ea typeface="ＭＳ Ｐゴシック" charset="0"/>
                <a:cs typeface="ＭＳ Ｐゴシック" charset="0"/>
              </a:rPr>
              <a:t>将新的约赐下</a:t>
            </a:r>
            <a:r>
              <a:rPr kumimoji="0" 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(31:31-33</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因着他被卖，他宝血的救赎，把我们带向基督的权柄。</a:t>
            </a:r>
            <a:r>
              <a:rPr kumimoji="0" 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路加福音</a:t>
            </a:r>
            <a:r>
              <a:rPr kumimoji="0" lang="en-US" sz="2800" b="1" i="0" u="none" strike="noStrike" kern="1200" cap="none" spc="0" normalizeH="0" baseline="0" noProof="0" dirty="0" smtClean="0">
                <a:ln>
                  <a:noFill/>
                </a:ln>
                <a:solidFill>
                  <a:srgbClr val="FFFFFF"/>
                </a:solidFill>
                <a:effectLst>
                  <a:glow rad="127000">
                    <a:srgbClr val="000000"/>
                  </a:glow>
                </a:effectLst>
                <a:uLnTx/>
                <a:uFillTx/>
                <a:latin typeface="Arial" charset="0"/>
                <a:ea typeface="ＭＳ Ｐゴシック" charset="0"/>
                <a:cs typeface="ＭＳ Ｐゴシック" charset="0"/>
              </a:rPr>
              <a:t>22:20</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耶利米书</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28643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dirty="0" err="1">
                <a:solidFill>
                  <a:schemeClr val="dk1"/>
                </a:solidFill>
                <a:latin typeface="Arial"/>
                <a:ea typeface="Arial"/>
                <a:cs typeface="Arial"/>
                <a:sym typeface="Arial"/>
              </a:rPr>
              <a:t>先知职分的</a:t>
            </a:r>
            <a:r>
              <a:rPr lang="zh-CN" altLang="en-US" sz="3600" b="1" i="0" u="none" strike="noStrike" cap="none" baseline="0" dirty="0">
                <a:solidFill>
                  <a:schemeClr val="dk1"/>
                </a:solidFill>
                <a:latin typeface="Arial"/>
                <a:ea typeface="Arial"/>
                <a:cs typeface="Arial"/>
                <a:sym typeface="Arial"/>
              </a:rPr>
              <a:t>服事</a:t>
            </a:r>
            <a:r>
              <a:rPr lang="en-US" sz="3600" b="1" i="0" u="none" strike="noStrike" cap="none" baseline="0" dirty="0" err="1">
                <a:solidFill>
                  <a:schemeClr val="dk1"/>
                </a:solidFill>
                <a:latin typeface="Arial"/>
                <a:ea typeface="Arial"/>
                <a:cs typeface="Arial"/>
                <a:sym typeface="Arial"/>
              </a:rPr>
              <a:t>年日</a:t>
            </a:r>
            <a:endParaRPr lang="en-US" sz="3600" b="1" i="0" u="none" strike="noStrike" cap="none" baseline="0" dirty="0">
              <a:solidFill>
                <a:schemeClr val="dk1"/>
              </a:solidFill>
              <a:latin typeface="Arial"/>
              <a:ea typeface="Arial"/>
              <a:cs typeface="Arial"/>
              <a:sym typeface="Arial"/>
            </a:endParaRPr>
          </a:p>
        </p:txBody>
      </p:sp>
      <p:pic>
        <p:nvPicPr>
          <p:cNvPr id="344" name="Shape 344"/>
          <p:cNvPicPr preferRelativeResize="0"/>
          <p:nvPr/>
        </p:nvPicPr>
        <p:blipFill rotWithShape="1">
          <a:blip r:embed="rId3">
            <a:alphaModFix/>
          </a:blip>
          <a:srcRect/>
          <a:stretch/>
        </p:blipFill>
        <p:spPr>
          <a:xfrm rot="420000" flipH="1">
            <a:off x="5410200" y="1524000"/>
            <a:ext cx="3362325" cy="2078036"/>
          </a:xfrm>
          <a:prstGeom prst="rect">
            <a:avLst/>
          </a:prstGeom>
          <a:noFill/>
          <a:ln>
            <a:noFill/>
          </a:ln>
        </p:spPr>
      </p:pic>
      <p:sp>
        <p:nvSpPr>
          <p:cNvPr id="345" name="Shape 345"/>
          <p:cNvSpPr/>
          <p:nvPr/>
        </p:nvSpPr>
        <p:spPr>
          <a:xfrm>
            <a:off x="1066800" y="1676400"/>
            <a:ext cx="1600199" cy="4110036"/>
          </a:xfrm>
          <a:prstGeom prst="can">
            <a:avLst>
              <a:gd name="adj" fmla="val 36584"/>
            </a:avLst>
          </a:prstGeom>
          <a:solidFill>
            <a:srgbClr val="A9432B"/>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以赛亚</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65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Arial"/>
              <a:ea typeface="Arial"/>
              <a:cs typeface="Arial"/>
              <a:sym typeface="Arial"/>
              <a:rtl val="0"/>
            </a:endParaRPr>
          </a:p>
        </p:txBody>
      </p:sp>
      <p:sp>
        <p:nvSpPr>
          <p:cNvPr id="346" name="Shape 346"/>
          <p:cNvSpPr/>
          <p:nvPr/>
        </p:nvSpPr>
        <p:spPr>
          <a:xfrm>
            <a:off x="2667000" y="2730500"/>
            <a:ext cx="1600199" cy="2979736"/>
          </a:xfrm>
          <a:prstGeom prst="can">
            <a:avLst>
              <a:gd name="adj" fmla="val 24724"/>
            </a:avLst>
          </a:prstGeom>
          <a:solidFill>
            <a:srgbClr val="4B3804">
              <a:alpha val="78431"/>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何西阿</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45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0" cap="none" spc="0" normalizeH="0" baseline="0" noProof="0">
              <a:ln>
                <a:noFill/>
              </a:ln>
              <a:solidFill>
                <a:srgbClr val="FFFFFF"/>
              </a:solidFill>
              <a:effectLst/>
              <a:uLnTx/>
              <a:uFillTx/>
              <a:latin typeface="Arial"/>
              <a:ea typeface="Arial"/>
              <a:cs typeface="Arial"/>
              <a:sym typeface="Arial"/>
              <a:rtl val="0"/>
            </a:endParaRPr>
          </a:p>
        </p:txBody>
      </p:sp>
      <p:sp>
        <p:nvSpPr>
          <p:cNvPr id="347" name="Shape 347"/>
          <p:cNvSpPr/>
          <p:nvPr/>
        </p:nvSpPr>
        <p:spPr>
          <a:xfrm>
            <a:off x="4267200" y="2971800"/>
            <a:ext cx="1600199" cy="2738437"/>
          </a:xfrm>
          <a:prstGeom prst="can">
            <a:avLst>
              <a:gd name="adj" fmla="val 25803"/>
            </a:avLst>
          </a:prstGeom>
          <a:solidFill>
            <a:srgbClr val="000090">
              <a:alpha val="82745"/>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耶利米</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40+ Years</a:t>
            </a:r>
          </a:p>
        </p:txBody>
      </p:sp>
      <p:sp>
        <p:nvSpPr>
          <p:cNvPr id="348" name="Shape 348"/>
          <p:cNvSpPr/>
          <p:nvPr/>
        </p:nvSpPr>
        <p:spPr>
          <a:xfrm>
            <a:off x="5867400" y="4025900"/>
            <a:ext cx="1600199" cy="1608137"/>
          </a:xfrm>
          <a:prstGeom prst="can">
            <a:avLst>
              <a:gd name="adj" fmla="val 20453"/>
            </a:avLst>
          </a:prstGeom>
          <a:solidFill>
            <a:srgbClr val="111618">
              <a:alpha val="77647"/>
            </a:srgbClr>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彌迦</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Arial"/>
                <a:cs typeface="Arial"/>
                <a:sym typeface="Arial"/>
                <a:rtl val="0"/>
              </a:rPr>
              <a:t>25 Years</a:t>
            </a:r>
          </a:p>
        </p:txBody>
      </p:sp>
    </p:spTree>
    <p:extLst>
      <p:ext uri="{BB962C8B-B14F-4D97-AF65-F5344CB8AC3E}">
        <p14:creationId xmlns:p14="http://schemas.microsoft.com/office/powerpoint/2010/main" val="3335637919"/>
      </p:ext>
    </p:extLst>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45"/>
        <p:cNvGrpSpPr/>
        <p:nvPr/>
      </p:nvGrpSpPr>
      <p:grpSpPr>
        <a:xfrm>
          <a:off x="0" y="0"/>
          <a:ext cx="0" cy="0"/>
          <a:chOff x="0" y="0"/>
          <a:chExt cx="0" cy="0"/>
        </a:xfrm>
      </p:grpSpPr>
      <p:sp>
        <p:nvSpPr>
          <p:cNvPr id="1046" name="Shape 1046"/>
          <p:cNvSpPr txBox="1">
            <a:spLocks noGrp="1"/>
          </p:cNvSpPr>
          <p:nvPr>
            <p:ph type="title"/>
          </p:nvPr>
        </p:nvSpPr>
        <p:spPr>
          <a:xfrm>
            <a:off x="301625" y="22860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dirty="0" err="1">
                <a:solidFill>
                  <a:schemeClr val="dk1"/>
                </a:solidFill>
                <a:latin typeface="Arial"/>
                <a:ea typeface="Arial"/>
                <a:cs typeface="Arial"/>
                <a:sym typeface="Arial"/>
              </a:rPr>
              <a:t>神呼召</a:t>
            </a:r>
            <a:r>
              <a:rPr lang="zh-CN" altLang="en-US" sz="3600" dirty="0">
                <a:solidFill>
                  <a:schemeClr val="dk1"/>
                </a:solidFill>
                <a:latin typeface="Arial"/>
                <a:ea typeface="Arial"/>
                <a:cs typeface="Arial"/>
                <a:sym typeface="Arial"/>
              </a:rPr>
              <a:t>、</a:t>
            </a:r>
            <a:r>
              <a:rPr lang="en-US" sz="3600" dirty="0" err="1">
                <a:solidFill>
                  <a:schemeClr val="dk1"/>
                </a:solidFill>
                <a:latin typeface="Arial"/>
                <a:ea typeface="Arial"/>
                <a:cs typeface="Arial"/>
                <a:sym typeface="Arial"/>
              </a:rPr>
              <a:t>差派耶利米</a:t>
            </a:r>
            <a:endParaRPr lang="en-US" sz="3600" dirty="0">
              <a:solidFill>
                <a:schemeClr val="dk1"/>
              </a:solidFill>
              <a:latin typeface="Arial"/>
              <a:ea typeface="Arial"/>
              <a:cs typeface="Arial"/>
              <a:sym typeface="Arial"/>
            </a:endParaRPr>
          </a:p>
        </p:txBody>
      </p:sp>
      <p:pic>
        <p:nvPicPr>
          <p:cNvPr id="1047" name="Shape 1047"/>
          <p:cNvPicPr preferRelativeResize="0"/>
          <p:nvPr/>
        </p:nvPicPr>
        <p:blipFill rotWithShape="1">
          <a:blip r:embed="rId3">
            <a:alphaModFix/>
          </a:blip>
          <a:srcRect l="1196" t="5236" r="1196" b="871"/>
          <a:stretch/>
        </p:blipFill>
        <p:spPr>
          <a:xfrm>
            <a:off x="125411" y="1752600"/>
            <a:ext cx="6580186" cy="4343400"/>
          </a:xfrm>
          <a:prstGeom prst="rect">
            <a:avLst/>
          </a:prstGeom>
          <a:noFill/>
          <a:ln w="101600" cap="flat" cmpd="sng">
            <a:solidFill>
              <a:schemeClr val="lt1"/>
            </a:solidFill>
            <a:prstDash val="solid"/>
            <a:miter/>
            <a:headEnd type="none" w="med" len="med"/>
            <a:tailEnd type="none" w="med" len="med"/>
          </a:ln>
        </p:spPr>
      </p:pic>
      <p:sp>
        <p:nvSpPr>
          <p:cNvPr id="1048" name="Shape 1048"/>
          <p:cNvSpPr txBox="1"/>
          <p:nvPr/>
        </p:nvSpPr>
        <p:spPr>
          <a:xfrm>
            <a:off x="6858000" y="1857375"/>
            <a:ext cx="2286000" cy="415448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dirty="0"/>
              <a:t>约</a:t>
            </a:r>
            <a:r>
              <a:rPr lang="zh-CN" altLang="en-US" sz="2400" b="1" dirty="0"/>
              <a:t>西</a:t>
            </a:r>
            <a:r>
              <a:rPr lang="en-US" sz="2400" b="1" dirty="0" err="1"/>
              <a:t>亚王的统治和改革不</a:t>
            </a:r>
            <a:r>
              <a:rPr lang="zh-CN" altLang="en-US" sz="2400" b="1" dirty="0"/>
              <a:t>能长</a:t>
            </a:r>
            <a:r>
              <a:rPr lang="en-US" sz="2400" b="1" dirty="0"/>
              <a:t>久</a:t>
            </a:r>
            <a:r>
              <a:rPr lang="en-US" sz="2400" b="1" i="0" u="none" strike="noStrike" cap="none" baseline="0" dirty="0">
                <a:solidFill>
                  <a:srgbClr val="000000"/>
                </a:solidFill>
                <a:latin typeface="Arial"/>
                <a:ea typeface="Arial"/>
                <a:cs typeface="Arial"/>
                <a:sym typeface="Arial"/>
              </a:rPr>
              <a:t>.</a:t>
            </a:r>
          </a:p>
          <a:p>
            <a:pPr marL="0" marR="0" lvl="0" indent="0" algn="l" rtl="0">
              <a:lnSpc>
                <a:spcPct val="100000"/>
              </a:lnSpc>
              <a:spcBef>
                <a:spcPts val="1200"/>
              </a:spcBef>
              <a:spcAft>
                <a:spcPts val="0"/>
              </a:spcAft>
              <a:buClr>
                <a:srgbClr val="000000"/>
              </a:buClr>
              <a:buSzPct val="25000"/>
              <a:buFont typeface="Arial"/>
              <a:buNone/>
            </a:pPr>
            <a:r>
              <a:rPr lang="en-US" sz="2400" b="1" dirty="0" err="1"/>
              <a:t>神呼召了</a:t>
            </a:r>
            <a:r>
              <a:rPr lang="en-US" sz="2400" b="1" i="0" u="none" strike="noStrike" cap="none" baseline="0" dirty="0">
                <a:solidFill>
                  <a:srgbClr val="000000"/>
                </a:solidFill>
                <a:latin typeface="Arial"/>
                <a:ea typeface="Arial"/>
                <a:cs typeface="Arial"/>
                <a:sym typeface="Arial"/>
              </a:rPr>
              <a:t>…</a:t>
            </a:r>
          </a:p>
          <a:p>
            <a:pPr marL="0" marR="0" lvl="0" indent="0" algn="l" rtl="0">
              <a:lnSpc>
                <a:spcPct val="100000"/>
              </a:lnSpc>
              <a:spcBef>
                <a:spcPts val="1200"/>
              </a:spcBef>
              <a:spcAft>
                <a:spcPts val="0"/>
              </a:spcAft>
              <a:buClr>
                <a:srgbClr val="000000"/>
              </a:buClr>
              <a:buSzPct val="25000"/>
              <a:buFont typeface="Arial"/>
              <a:buNone/>
            </a:pPr>
            <a:r>
              <a:rPr lang="en-US" sz="2400" b="1" dirty="0" err="1"/>
              <a:t>高大</a:t>
            </a:r>
            <a:r>
              <a:rPr lang="en-US" sz="2400" b="1" i="0" u="none" strike="noStrike" cap="none" baseline="0" dirty="0">
                <a:solidFill>
                  <a:srgbClr val="000000"/>
                </a:solidFill>
                <a:latin typeface="Arial"/>
                <a:ea typeface="Arial"/>
                <a:cs typeface="Arial"/>
                <a:sym typeface="Arial"/>
              </a:rPr>
              <a:t>, </a:t>
            </a:r>
            <a:r>
              <a:rPr lang="en-US" sz="2400" b="1" dirty="0" err="1"/>
              <a:t>古铜色和</a:t>
            </a:r>
            <a:r>
              <a:rPr lang="en-US" sz="2400" b="1" i="0" u="none" strike="noStrike" cap="none" baseline="0" dirty="0">
                <a:solidFill>
                  <a:srgbClr val="000000"/>
                </a:solidFill>
                <a:latin typeface="Arial"/>
                <a:ea typeface="Arial"/>
                <a:cs typeface="Arial"/>
                <a:sym typeface="Arial"/>
              </a:rPr>
              <a:t> </a:t>
            </a:r>
            <a:r>
              <a:rPr lang="en-US" sz="2400" b="1" dirty="0" err="1"/>
              <a:t>英俊的年轻人</a:t>
            </a:r>
            <a:r>
              <a:rPr lang="en-US" sz="2400" b="1" i="0" u="none" strike="noStrike" cap="none" baseline="0" dirty="0">
                <a:solidFill>
                  <a:srgbClr val="000000"/>
                </a:solidFill>
                <a:latin typeface="Arial"/>
                <a:ea typeface="Arial"/>
                <a:cs typeface="Arial"/>
                <a:sym typeface="Arial"/>
              </a:rPr>
              <a:t>!</a:t>
            </a:r>
          </a:p>
          <a:p>
            <a:pPr marL="0" marR="0" lvl="0" indent="0" algn="l" rtl="0">
              <a:lnSpc>
                <a:spcPct val="100000"/>
              </a:lnSpc>
              <a:spcBef>
                <a:spcPts val="0"/>
              </a:spcBef>
              <a:spcAft>
                <a:spcPts val="0"/>
              </a:spcAft>
              <a:buNone/>
            </a:pPr>
            <a:endParaRPr sz="2400" b="1" i="0" u="none" strike="noStrike" cap="none" baseline="0" dirty="0">
              <a:solidFill>
                <a:srgbClr val="000000"/>
              </a:solidFill>
              <a:latin typeface="Arial"/>
              <a:ea typeface="Arial"/>
              <a:cs typeface="Arial"/>
              <a:sym typeface="Arial"/>
            </a:endParaRPr>
          </a:p>
        </p:txBody>
      </p:sp>
      <p:sp>
        <p:nvSpPr>
          <p:cNvPr id="1049" name="Shape 1049"/>
          <p:cNvSpPr txBox="1"/>
          <p:nvPr/>
        </p:nvSpPr>
        <p:spPr>
          <a:xfrm>
            <a:off x="6972300" y="5786437"/>
            <a:ext cx="1790699" cy="461961"/>
          </a:xfrm>
          <a:prstGeom prst="rect">
            <a:avLst/>
          </a:prstGeom>
          <a:solidFill>
            <a:schemeClr val="dk1"/>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sz="2400" b="1">
                <a:solidFill>
                  <a:srgbClr val="FFFFFF"/>
                </a:solidFill>
              </a:rPr>
              <a:t>耶</a:t>
            </a:r>
            <a:r>
              <a:rPr lang="en-US" sz="2400" b="1" i="0" u="none" strike="noStrike" cap="none" baseline="0">
                <a:solidFill>
                  <a:srgbClr val="FFFFFF"/>
                </a:solidFill>
                <a:latin typeface="Arial"/>
                <a:ea typeface="Arial"/>
                <a:cs typeface="Arial"/>
                <a:sym typeface="Arial"/>
              </a:rPr>
              <a:t> 1:4-9</a:t>
            </a:r>
          </a:p>
        </p:txBody>
      </p:sp>
      <p:sp>
        <p:nvSpPr>
          <p:cNvPr id="1050" name="Shape 1050"/>
          <p:cNvSpPr txBox="1"/>
          <p:nvPr/>
        </p:nvSpPr>
        <p:spPr>
          <a:xfrm>
            <a:off x="468312" y="6381750"/>
            <a:ext cx="3929062" cy="254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Georgia"/>
              <a:buNone/>
            </a:pPr>
            <a:r>
              <a:rPr lang="en-US" sz="1000" b="0" i="0" u="none" strike="noStrike" cap="none" baseline="0">
                <a:solidFill>
                  <a:srgbClr val="000000"/>
                </a:solidFill>
                <a:latin typeface="Georgia"/>
                <a:ea typeface="Georgia"/>
                <a:cs typeface="Georgia"/>
                <a:sym typeface="Georgia"/>
              </a:rPr>
              <a:t>Source:  </a:t>
            </a:r>
            <a:r>
              <a:rPr lang="en-US" sz="1000" b="0" i="1" u="none" strike="noStrike" cap="none" baseline="0">
                <a:solidFill>
                  <a:srgbClr val="000000"/>
                </a:solidFill>
                <a:latin typeface="Georgia"/>
                <a:ea typeface="Georgia"/>
                <a:cs typeface="Georgia"/>
                <a:sym typeface="Georgia"/>
              </a:rPr>
              <a:t>The Picture Bible</a:t>
            </a:r>
            <a:r>
              <a:rPr lang="en-US" sz="1000" b="0" i="0" u="none" strike="noStrike" cap="none" baseline="0">
                <a:solidFill>
                  <a:srgbClr val="000000"/>
                </a:solidFill>
                <a:latin typeface="Georgia"/>
                <a:ea typeface="Georgia"/>
                <a:cs typeface="Georgia"/>
                <a:sym typeface="Georgia"/>
              </a:rPr>
              <a:t> (Chariot Books, David C Cook, 1978)</a:t>
            </a:r>
          </a:p>
        </p:txBody>
      </p:sp>
    </p:spTree>
  </p:cSld>
  <p:clrMapOvr>
    <a:masterClrMapping/>
  </p:clrMapOvr>
  <p:transition spd="slow">
    <p:cut/>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54"/>
        <p:cNvGrpSpPr/>
        <p:nvPr/>
      </p:nvGrpSpPr>
      <p:grpSpPr>
        <a:xfrm>
          <a:off x="0" y="0"/>
          <a:ext cx="0" cy="0"/>
          <a:chOff x="0" y="0"/>
          <a:chExt cx="0" cy="0"/>
        </a:xfrm>
      </p:grpSpPr>
      <p:sp>
        <p:nvSpPr>
          <p:cNvPr id="1055" name="Shape 1055"/>
          <p:cNvSpPr txBox="1">
            <a:spLocks noGrp="1"/>
          </p:cNvSpPr>
          <p:nvPr>
            <p:ph type="title"/>
          </p:nvPr>
        </p:nvSpPr>
        <p:spPr>
          <a:xfrm>
            <a:off x="250825" y="188911"/>
            <a:ext cx="8664575" cy="738187"/>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神给耶利米的保证</a:t>
            </a:r>
          </a:p>
        </p:txBody>
      </p:sp>
      <p:pic>
        <p:nvPicPr>
          <p:cNvPr id="1056" name="Shape 1056"/>
          <p:cNvPicPr preferRelativeResize="0"/>
          <p:nvPr/>
        </p:nvPicPr>
        <p:blipFill rotWithShape="1">
          <a:blip r:embed="rId3">
            <a:alphaModFix/>
          </a:blip>
          <a:srcRect/>
          <a:stretch/>
        </p:blipFill>
        <p:spPr>
          <a:xfrm>
            <a:off x="457200" y="1600200"/>
            <a:ext cx="1752600" cy="1752600"/>
          </a:xfrm>
          <a:prstGeom prst="rect">
            <a:avLst/>
          </a:prstGeom>
          <a:noFill/>
          <a:ln>
            <a:noFill/>
          </a:ln>
        </p:spPr>
      </p:pic>
      <p:pic>
        <p:nvPicPr>
          <p:cNvPr id="1057" name="Shape 1057"/>
          <p:cNvPicPr preferRelativeResize="0"/>
          <p:nvPr/>
        </p:nvPicPr>
        <p:blipFill rotWithShape="1">
          <a:blip r:embed="rId4">
            <a:alphaModFix/>
          </a:blip>
          <a:srcRect/>
          <a:stretch/>
        </p:blipFill>
        <p:spPr>
          <a:xfrm>
            <a:off x="1908175" y="5605462"/>
            <a:ext cx="1355724" cy="1066799"/>
          </a:xfrm>
          <a:prstGeom prst="rect">
            <a:avLst/>
          </a:prstGeom>
          <a:noFill/>
          <a:ln>
            <a:noFill/>
          </a:ln>
        </p:spPr>
      </p:pic>
      <p:pic>
        <p:nvPicPr>
          <p:cNvPr id="1058" name="Shape 1058"/>
          <p:cNvPicPr preferRelativeResize="0"/>
          <p:nvPr/>
        </p:nvPicPr>
        <p:blipFill rotWithShape="1">
          <a:blip r:embed="rId5">
            <a:alphaModFix/>
          </a:blip>
          <a:srcRect/>
          <a:stretch/>
        </p:blipFill>
        <p:spPr>
          <a:xfrm>
            <a:off x="6156325" y="5245100"/>
            <a:ext cx="1460500" cy="1460500"/>
          </a:xfrm>
          <a:prstGeom prst="rect">
            <a:avLst/>
          </a:prstGeom>
          <a:noFill/>
          <a:ln>
            <a:noFill/>
          </a:ln>
        </p:spPr>
      </p:pic>
      <p:sp>
        <p:nvSpPr>
          <p:cNvPr id="1059" name="Shape 1059"/>
          <p:cNvSpPr txBox="1"/>
          <p:nvPr/>
        </p:nvSpPr>
        <p:spPr>
          <a:xfrm>
            <a:off x="754062" y="1295400"/>
            <a:ext cx="8066087" cy="42211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       </a:t>
            </a:r>
            <a:r>
              <a:rPr lang="en-US" sz="2400" b="1" dirty="0" err="1"/>
              <a:t>我将你造在腹中</a:t>
            </a: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400" b="1" dirty="0">
                <a:solidFill>
                  <a:srgbClr val="FF0000"/>
                </a:solidFill>
              </a:rPr>
              <a:t>我</a:t>
            </a:r>
            <a:r>
              <a:rPr lang="zh-CN" altLang="en-US" sz="2400" b="1" dirty="0">
                <a:solidFill>
                  <a:srgbClr val="FF0000"/>
                </a:solidFill>
              </a:rPr>
              <a:t>已</a:t>
            </a:r>
            <a:r>
              <a:rPr lang="en-US" sz="2400" b="1" dirty="0" err="1">
                <a:solidFill>
                  <a:srgbClr val="FF0000"/>
                </a:solidFill>
              </a:rPr>
              <a:t>晓得你</a:t>
            </a:r>
            <a:r>
              <a:rPr lang="en-US" sz="2400" b="1" i="0" u="none" strike="noStrike" cap="none" baseline="0" dirty="0">
                <a:solidFill>
                  <a:srgbClr val="000000"/>
                </a:solidFill>
                <a:latin typeface="Arial"/>
                <a:ea typeface="Arial"/>
                <a:cs typeface="Arial"/>
                <a:sym typeface="Arial"/>
              </a:rPr>
              <a:t>, </a:t>
            </a:r>
            <a:r>
              <a:rPr lang="en-US" sz="2400" b="1" dirty="0" err="1"/>
              <a:t>你未出母胎</a:t>
            </a: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400" b="1" dirty="0" err="1">
                <a:solidFill>
                  <a:srgbClr val="FF0000"/>
                </a:solidFill>
              </a:rPr>
              <a:t>我已分别你为圣</a:t>
            </a: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400" b="1" dirty="0" err="1">
                <a:solidFill>
                  <a:srgbClr val="FF0000"/>
                </a:solidFill>
              </a:rPr>
              <a:t>我已派你</a:t>
            </a:r>
            <a:r>
              <a:rPr lang="en-US" sz="2400" b="1" dirty="0" err="1"/>
              <a:t>作列国的先知</a:t>
            </a:r>
            <a:r>
              <a:rPr lang="en-US" sz="2400" b="1" i="0" u="none" strike="noStrike" cap="none" baseline="0" dirty="0">
                <a:solidFill>
                  <a:srgbClr val="000000"/>
                </a:solidFill>
                <a:latin typeface="Arial"/>
                <a:ea typeface="Arial"/>
                <a:cs typeface="Arial"/>
                <a:sym typeface="Arial"/>
              </a:rPr>
              <a:t>…</a:t>
            </a:r>
          </a:p>
          <a:p>
            <a:pPr marL="0" marR="0" lvl="0" indent="0" algn="l" rtl="0">
              <a:lnSpc>
                <a:spcPct val="100000"/>
              </a:lnSpc>
              <a:spcBef>
                <a:spcPts val="0"/>
              </a:spcBef>
              <a:spcAft>
                <a:spcPts val="0"/>
              </a:spcAft>
              <a:buClr>
                <a:srgbClr val="000000"/>
              </a:buClr>
              <a:buFont typeface="Arial"/>
              <a:buNone/>
            </a:pPr>
            <a:endParaRPr sz="2400" b="1" dirty="0"/>
          </a:p>
          <a:p>
            <a:pPr marL="0" marR="0" lvl="0" indent="0" algn="l" rtl="0">
              <a:lnSpc>
                <a:spcPct val="100000"/>
              </a:lnSpc>
              <a:spcBef>
                <a:spcPts val="0"/>
              </a:spcBef>
              <a:spcAft>
                <a:spcPts val="0"/>
              </a:spcAft>
              <a:buClr>
                <a:srgbClr val="000000"/>
              </a:buClr>
              <a:buSzPct val="25000"/>
              <a:buFont typeface="Arial"/>
              <a:buNone/>
            </a:pPr>
            <a:r>
              <a:rPr lang="en-US" sz="2400" b="1" dirty="0" err="1"/>
              <a:t>不要说</a:t>
            </a:r>
            <a:r>
              <a:rPr lang="en-US" sz="2400" b="1" i="0" u="none" strike="noStrike" cap="none" baseline="0" dirty="0">
                <a:solidFill>
                  <a:srgbClr val="000000"/>
                </a:solidFill>
                <a:latin typeface="Arial"/>
                <a:ea typeface="Arial"/>
                <a:cs typeface="Arial"/>
                <a:sym typeface="Arial"/>
              </a:rPr>
              <a:t>, '</a:t>
            </a:r>
            <a:r>
              <a:rPr lang="en-US" sz="2400" b="1" dirty="0" err="1"/>
              <a:t>我是年幼的</a:t>
            </a: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rgbClr val="000000"/>
              </a:buClr>
              <a:buSzPct val="25000"/>
              <a:buFont typeface="Arial"/>
              <a:buNone/>
            </a:pPr>
            <a:r>
              <a:rPr lang="en-US" sz="2400" b="1" dirty="0" err="1"/>
              <a:t>因为我差遣你到谁那里去，你都要去；我吩咐你说什么话，你都要说。你不要惧怕他们，因为我与你同在，要拯救你</a:t>
            </a:r>
            <a:r>
              <a:rPr lang="en-US" sz="2400" b="1" i="0" u="none" strike="noStrike" cap="none" baseline="0" dirty="0">
                <a:solidFill>
                  <a:srgbClr val="000000"/>
                </a:solidFill>
                <a:latin typeface="Arial"/>
                <a:ea typeface="Arial"/>
                <a:cs typeface="Arial"/>
                <a:sym typeface="Arial"/>
              </a:rPr>
              <a:t>… </a:t>
            </a:r>
            <a:r>
              <a:rPr lang="en-US" sz="2400" b="1" dirty="0" err="1"/>
              <a:t>我已将当说的话传给你</a:t>
            </a:r>
            <a:r>
              <a:rPr lang="en-US" sz="2400" b="1" i="0" u="none" strike="noStrike" cap="none" baseline="0" dirty="0">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endParaRPr sz="2400" b="1" dirty="0"/>
          </a:p>
          <a:p>
            <a:pPr marL="0" marR="0" lvl="0" indent="0" algn="l" rtl="0">
              <a:lnSpc>
                <a:spcPct val="100000"/>
              </a:lnSpc>
              <a:spcBef>
                <a:spcPts val="0"/>
              </a:spcBef>
              <a:spcAft>
                <a:spcPts val="0"/>
              </a:spcAft>
              <a:buClr>
                <a:schemeClr val="dk1"/>
              </a:buClr>
              <a:buFont typeface="Arial"/>
              <a:buNone/>
            </a:pPr>
            <a:endParaRPr sz="2400" b="1" dirty="0"/>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dirty="0">
                <a:solidFill>
                  <a:srgbClr val="000000"/>
                </a:solidFill>
                <a:latin typeface="Arial"/>
                <a:ea typeface="Arial"/>
                <a:cs typeface="Arial"/>
                <a:sym typeface="Arial"/>
              </a:rPr>
              <a:t>			              </a:t>
            </a:r>
            <a:r>
              <a:rPr lang="en-US" sz="2800" b="1" dirty="0">
                <a:solidFill>
                  <a:srgbClr val="FF0000"/>
                </a:solidFill>
              </a:rPr>
              <a:t>耶</a:t>
            </a:r>
            <a:r>
              <a:rPr lang="en-US" sz="2800" b="1" i="0" u="none" strike="noStrike" cap="none" baseline="0" dirty="0">
                <a:solidFill>
                  <a:srgbClr val="FF0000"/>
                </a:solidFill>
                <a:latin typeface="Arial"/>
                <a:ea typeface="Arial"/>
                <a:cs typeface="Arial"/>
                <a:sym typeface="Arial"/>
              </a:rPr>
              <a:t> 1:5, 7-9</a:t>
            </a:r>
          </a:p>
        </p:txBody>
      </p:sp>
    </p:spTree>
  </p:cSld>
  <p:clrMapOvr>
    <a:masterClrMapping/>
  </p:clrMapOvr>
  <p:transition spd="slow">
    <p:cut/>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63"/>
        <p:cNvGrpSpPr/>
        <p:nvPr/>
      </p:nvGrpSpPr>
      <p:grpSpPr>
        <a:xfrm>
          <a:off x="0" y="0"/>
          <a:ext cx="0" cy="0"/>
          <a:chOff x="0" y="0"/>
          <a:chExt cx="0" cy="0"/>
        </a:xfrm>
      </p:grpSpPr>
      <p:sp>
        <p:nvSpPr>
          <p:cNvPr id="1064" name="Shape 1064"/>
          <p:cNvSpPr txBox="1">
            <a:spLocks noGrp="1"/>
          </p:cNvSpPr>
          <p:nvPr>
            <p:ph type="title"/>
          </p:nvPr>
        </p:nvSpPr>
        <p:spPr>
          <a:xfrm>
            <a:off x="0" y="260350"/>
            <a:ext cx="9844086"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a:solidFill>
                  <a:schemeClr val="dk1"/>
                </a:solidFill>
                <a:latin typeface="Arial"/>
                <a:ea typeface="Arial"/>
                <a:cs typeface="Arial"/>
                <a:sym typeface="Arial"/>
              </a:rPr>
              <a:t>主题教材</a:t>
            </a:r>
            <a:r>
              <a:rPr lang="en-US" sz="3600" b="1" i="0" u="none" strike="noStrike" cap="none" baseline="0">
                <a:solidFill>
                  <a:schemeClr val="dk1"/>
                </a:solidFill>
                <a:latin typeface="Arial"/>
                <a:ea typeface="Arial"/>
                <a:cs typeface="Arial"/>
                <a:sym typeface="Arial"/>
              </a:rPr>
              <a:t> #1 –  </a:t>
            </a:r>
            <a:r>
              <a:rPr lang="en-US" sz="3600" b="1">
                <a:solidFill>
                  <a:schemeClr val="dk1"/>
                </a:solidFill>
                <a:latin typeface="Arial"/>
                <a:ea typeface="Arial"/>
                <a:cs typeface="Arial"/>
                <a:sym typeface="Arial"/>
              </a:rPr>
              <a:t>杏树枝</a:t>
            </a:r>
          </a:p>
        </p:txBody>
      </p:sp>
      <p:sp>
        <p:nvSpPr>
          <p:cNvPr id="1065" name="Shape 1065"/>
          <p:cNvSpPr txBox="1"/>
          <p:nvPr/>
        </p:nvSpPr>
        <p:spPr>
          <a:xfrm>
            <a:off x="5867400" y="1822450"/>
            <a:ext cx="3241674" cy="30464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a:t>神在</a:t>
            </a:r>
            <a:r>
              <a:rPr lang="en-US" sz="2400" b="1" i="0" u="none" strike="noStrike" cap="none" baseline="0">
                <a:solidFill>
                  <a:srgbClr val="000000"/>
                </a:solidFill>
                <a:latin typeface="Arial"/>
                <a:ea typeface="Arial"/>
                <a:cs typeface="Arial"/>
                <a:sym typeface="Arial"/>
              </a:rPr>
              <a:t> </a:t>
            </a:r>
            <a:r>
              <a:rPr lang="en-US" sz="2400" b="1" i="1">
                <a:solidFill>
                  <a:srgbClr val="FF0000"/>
                </a:solidFill>
              </a:rPr>
              <a:t>留意</a:t>
            </a:r>
            <a:r>
              <a:rPr lang="en-US" sz="2400" b="1" i="0" u="none" strike="noStrike" cap="none" baseline="0">
                <a:solidFill>
                  <a:srgbClr val="FF0000"/>
                </a:solidFill>
                <a:latin typeface="Arial"/>
                <a:ea typeface="Arial"/>
                <a:cs typeface="Arial"/>
                <a:sym typeface="Arial"/>
              </a:rPr>
              <a:t> </a:t>
            </a:r>
            <a:r>
              <a:rPr lang="en-US" sz="2400" b="1"/>
              <a:t>看守祂的话，使得成就</a:t>
            </a:r>
            <a:r>
              <a:rPr lang="en-US" sz="2400" b="1" i="0" u="none" strike="noStrike" cap="none" baseline="0">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endParaRPr sz="2400" b="1" i="0" u="none" strike="noStrike" cap="none" baseline="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400" b="1" i="0" u="none" strike="noStrike" cap="none" baseline="0">
                <a:solidFill>
                  <a:srgbClr val="000000"/>
                </a:solidFill>
                <a:latin typeface="Arial"/>
                <a:ea typeface="Arial"/>
                <a:cs typeface="Arial"/>
                <a:sym typeface="Arial"/>
              </a:rPr>
              <a:t>("</a:t>
            </a:r>
            <a:r>
              <a:rPr lang="en-US" sz="2400" b="1"/>
              <a:t>留意</a:t>
            </a:r>
            <a:r>
              <a:rPr lang="en-US" sz="2400" b="1" i="0" u="none" strike="noStrike" cap="none" baseline="0">
                <a:solidFill>
                  <a:srgbClr val="000000"/>
                </a:solidFill>
                <a:latin typeface="Arial"/>
                <a:ea typeface="Arial"/>
                <a:cs typeface="Arial"/>
                <a:sym typeface="Arial"/>
              </a:rPr>
              <a:t>" </a:t>
            </a:r>
            <a:r>
              <a:rPr lang="en-US" sz="2400" b="1"/>
              <a:t>在希伯来语音调像是</a:t>
            </a:r>
            <a:r>
              <a:rPr lang="en-US" sz="2400" b="1" i="0" u="none" strike="noStrike" cap="none" baseline="0">
                <a:solidFill>
                  <a:srgbClr val="000000"/>
                </a:solidFill>
                <a:latin typeface="Arial"/>
                <a:ea typeface="Arial"/>
                <a:cs typeface="Arial"/>
                <a:sym typeface="Arial"/>
              </a:rPr>
              <a:t> "</a:t>
            </a:r>
            <a:r>
              <a:rPr lang="en-US" sz="2400" b="1"/>
              <a:t>杏树枝</a:t>
            </a:r>
            <a:r>
              <a:rPr lang="en-US" sz="2400" b="1" i="0" u="none" strike="noStrike" cap="none" baseline="0">
                <a:solidFill>
                  <a:srgbClr val="000000"/>
                </a:solidFill>
                <a:latin typeface="Arial"/>
                <a:ea typeface="Arial"/>
                <a:cs typeface="Arial"/>
                <a:sym typeface="Arial"/>
              </a:rPr>
              <a:t>")</a:t>
            </a:r>
          </a:p>
          <a:p>
            <a:pPr marL="0" marR="0" lvl="0" indent="0" algn="l" rtl="0">
              <a:lnSpc>
                <a:spcPct val="100000"/>
              </a:lnSpc>
              <a:spcBef>
                <a:spcPts val="0"/>
              </a:spcBef>
              <a:spcAft>
                <a:spcPts val="0"/>
              </a:spcAft>
              <a:buNone/>
            </a:pPr>
            <a:endParaRPr sz="2400" b="1" i="0" u="none" strike="noStrike" cap="none" baseline="0">
              <a:solidFill>
                <a:srgbClr val="000000"/>
              </a:solidFill>
              <a:latin typeface="Arial"/>
              <a:ea typeface="Arial"/>
              <a:cs typeface="Arial"/>
              <a:sym typeface="Arial"/>
            </a:endParaRPr>
          </a:p>
        </p:txBody>
      </p:sp>
      <p:sp>
        <p:nvSpPr>
          <p:cNvPr id="1066" name="Shape 1066"/>
          <p:cNvSpPr txBox="1"/>
          <p:nvPr/>
        </p:nvSpPr>
        <p:spPr>
          <a:xfrm>
            <a:off x="6072187" y="5214937"/>
            <a:ext cx="1922462" cy="46196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Arial"/>
              <a:buNone/>
            </a:pPr>
            <a:r>
              <a:rPr lang="en-US" sz="2400" b="1">
                <a:solidFill>
                  <a:srgbClr val="FF0000"/>
                </a:solidFill>
              </a:rPr>
              <a:t>耶 </a:t>
            </a:r>
            <a:r>
              <a:rPr lang="en-US" sz="2400" b="1" i="0" u="none" strike="noStrike" cap="none" baseline="0">
                <a:solidFill>
                  <a:srgbClr val="FF0000"/>
                </a:solidFill>
                <a:latin typeface="Arial"/>
                <a:ea typeface="Arial"/>
                <a:cs typeface="Arial"/>
                <a:sym typeface="Arial"/>
              </a:rPr>
              <a:t>1:11-13</a:t>
            </a:r>
          </a:p>
        </p:txBody>
      </p:sp>
      <p:pic>
        <p:nvPicPr>
          <p:cNvPr id="1067" name="Shape 1067"/>
          <p:cNvPicPr preferRelativeResize="0"/>
          <p:nvPr/>
        </p:nvPicPr>
        <p:blipFill rotWithShape="1">
          <a:blip r:embed="rId3">
            <a:alphaModFix/>
          </a:blip>
          <a:srcRect/>
          <a:stretch/>
        </p:blipFill>
        <p:spPr>
          <a:xfrm>
            <a:off x="203200" y="1716086"/>
            <a:ext cx="5556249" cy="4160837"/>
          </a:xfrm>
          <a:prstGeom prst="rect">
            <a:avLst/>
          </a:prstGeom>
          <a:noFill/>
          <a:ln>
            <a:noFill/>
          </a:ln>
        </p:spPr>
      </p:pic>
      <p:pic>
        <p:nvPicPr>
          <p:cNvPr id="1068" name="Shape 1068"/>
          <p:cNvPicPr preferRelativeResize="0"/>
          <p:nvPr/>
        </p:nvPicPr>
        <p:blipFill rotWithShape="1">
          <a:blip r:embed="rId4">
            <a:alphaModFix/>
          </a:blip>
          <a:srcRect/>
          <a:stretch/>
        </p:blipFill>
        <p:spPr>
          <a:xfrm>
            <a:off x="0" y="1125537"/>
            <a:ext cx="3779836" cy="2527300"/>
          </a:xfrm>
          <a:prstGeom prst="rect">
            <a:avLst/>
          </a:prstGeom>
          <a:noFill/>
          <a:ln>
            <a:noFill/>
          </a:ln>
        </p:spPr>
      </p:pic>
    </p:spTree>
  </p:cSld>
  <p:clrMapOvr>
    <a:masterClrMapping/>
  </p:clrMapOvr>
  <p:transition spd="slow">
    <p:cut/>
  </p:transition>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72"/>
        <p:cNvGrpSpPr/>
        <p:nvPr/>
      </p:nvGrpSpPr>
      <p:grpSpPr>
        <a:xfrm>
          <a:off x="0" y="0"/>
          <a:ext cx="0" cy="0"/>
          <a:chOff x="0" y="0"/>
          <a:chExt cx="0" cy="0"/>
        </a:xfrm>
      </p:grpSpPr>
      <p:sp>
        <p:nvSpPr>
          <p:cNvPr id="1073" name="Shape 1073"/>
          <p:cNvSpPr txBox="1">
            <a:spLocks noGrp="1"/>
          </p:cNvSpPr>
          <p:nvPr>
            <p:ph type="title"/>
          </p:nvPr>
        </p:nvSpPr>
        <p:spPr>
          <a:xfrm>
            <a:off x="323850" y="260350"/>
            <a:ext cx="8534399" cy="758825"/>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4000" b="1">
                <a:solidFill>
                  <a:schemeClr val="dk1"/>
                </a:solidFill>
                <a:latin typeface="Arial"/>
                <a:ea typeface="Arial"/>
                <a:cs typeface="Arial"/>
                <a:sym typeface="Arial"/>
              </a:rPr>
              <a:t>主题教材</a:t>
            </a:r>
            <a:r>
              <a:rPr lang="en-US" sz="4000" b="1" i="0" u="none" strike="noStrike" cap="none" baseline="0">
                <a:solidFill>
                  <a:schemeClr val="dk1"/>
                </a:solidFill>
                <a:latin typeface="Arial"/>
                <a:ea typeface="Arial"/>
                <a:cs typeface="Arial"/>
                <a:sym typeface="Arial"/>
              </a:rPr>
              <a:t> #2 – </a:t>
            </a:r>
            <a:r>
              <a:rPr lang="en-US" sz="4000" b="1">
                <a:solidFill>
                  <a:schemeClr val="dk1"/>
                </a:solidFill>
                <a:latin typeface="Arial"/>
                <a:ea typeface="Arial"/>
                <a:cs typeface="Arial"/>
                <a:sym typeface="Arial"/>
              </a:rPr>
              <a:t>烧开的锅</a:t>
            </a:r>
          </a:p>
        </p:txBody>
      </p:sp>
      <p:pic>
        <p:nvPicPr>
          <p:cNvPr id="1074" name="Shape 1074"/>
          <p:cNvPicPr preferRelativeResize="0">
            <a:picLocks noGrp="1"/>
          </p:cNvPicPr>
          <p:nvPr>
            <p:ph type="body" idx="1"/>
          </p:nvPr>
        </p:nvPicPr>
        <p:blipFill rotWithShape="1">
          <a:blip r:embed="rId3">
            <a:alphaModFix/>
          </a:blip>
          <a:srcRect/>
          <a:stretch/>
        </p:blipFill>
        <p:spPr>
          <a:xfrm>
            <a:off x="857250" y="1857375"/>
            <a:ext cx="4030662" cy="4105275"/>
          </a:xfrm>
          <a:prstGeom prst="rect">
            <a:avLst/>
          </a:prstGeom>
          <a:noFill/>
          <a:ln w="101600" cap="flat" cmpd="sng">
            <a:solidFill>
              <a:srgbClr val="ADBEC6"/>
            </a:solidFill>
            <a:prstDash val="solid"/>
            <a:miter/>
            <a:headEnd type="none" w="med" len="med"/>
            <a:tailEnd type="none" w="med" len="med"/>
          </a:ln>
        </p:spPr>
      </p:pic>
      <p:sp>
        <p:nvSpPr>
          <p:cNvPr id="1075" name="Shape 1075"/>
          <p:cNvSpPr txBox="1"/>
          <p:nvPr/>
        </p:nvSpPr>
        <p:spPr>
          <a:xfrm>
            <a:off x="5429250" y="1857375"/>
            <a:ext cx="3714750" cy="37861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2400" b="1"/>
              <a:t>沸腾的锅，从北而倾</a:t>
            </a:r>
            <a:r>
              <a:rPr lang="en-US" sz="2400" b="1" i="0" u="none" strike="noStrike" cap="none" baseline="0">
                <a:solidFill>
                  <a:srgbClr val="000000"/>
                </a:solidFill>
                <a:latin typeface="Arial"/>
                <a:ea typeface="Arial"/>
                <a:cs typeface="Arial"/>
                <a:sym typeface="Arial"/>
              </a:rPr>
              <a:t> – </a:t>
            </a:r>
          </a:p>
          <a:p>
            <a:pPr marL="0" marR="0" lvl="0" indent="0" algn="l" rtl="0">
              <a:lnSpc>
                <a:spcPct val="100000"/>
              </a:lnSpc>
              <a:spcBef>
                <a:spcPts val="0"/>
              </a:spcBef>
              <a:spcAft>
                <a:spcPts val="0"/>
              </a:spcAft>
              <a:buClr>
                <a:schemeClr val="dk1"/>
              </a:buClr>
              <a:buFont typeface="Arial"/>
              <a:buNone/>
            </a:pPr>
            <a:endParaRPr sz="2400" b="1" i="0" u="none" strike="noStrike" cap="none" baseline="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ct val="25000"/>
              <a:buFont typeface="Arial"/>
              <a:buNone/>
            </a:pPr>
            <a:r>
              <a:rPr lang="en-US" sz="2400" b="1"/>
              <a:t>入侵者将从北方攻打和摧毁耶路撒冷</a:t>
            </a:r>
            <a:r>
              <a:rPr lang="en-US" sz="2400" b="1" i="0" u="none" strike="noStrike" cap="none" baseline="0">
                <a:solidFill>
                  <a:srgbClr val="000000"/>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endParaRPr sz="2400" b="1" i="0" u="none" strike="noStrike" cap="none" baseline="0">
              <a:solidFill>
                <a:srgbClr val="D16349"/>
              </a:solidFill>
              <a:latin typeface="Arial"/>
              <a:ea typeface="Arial"/>
              <a:cs typeface="Arial"/>
              <a:sym typeface="Arial"/>
            </a:endParaRPr>
          </a:p>
          <a:p>
            <a:pPr marL="0" marR="0" lvl="0" indent="0" algn="l" rtl="0">
              <a:lnSpc>
                <a:spcPct val="100000"/>
              </a:lnSpc>
              <a:spcBef>
                <a:spcPts val="0"/>
              </a:spcBef>
              <a:spcAft>
                <a:spcPts val="0"/>
              </a:spcAft>
              <a:buClr>
                <a:srgbClr val="D16349"/>
              </a:buClr>
              <a:buSzPct val="25000"/>
              <a:buFont typeface="Arial"/>
              <a:buNone/>
            </a:pPr>
            <a:r>
              <a:rPr lang="en-US" sz="2400" b="1" i="0" u="none" strike="noStrike" cap="none" baseline="0">
                <a:solidFill>
                  <a:srgbClr val="D16349"/>
                </a:solidFill>
                <a:latin typeface="Arial"/>
                <a:ea typeface="Arial"/>
                <a:cs typeface="Arial"/>
                <a:sym typeface="Arial"/>
              </a:rPr>
              <a:t>         </a:t>
            </a:r>
            <a:r>
              <a:rPr lang="en-US" sz="2400" b="1">
                <a:solidFill>
                  <a:srgbClr val="D16349"/>
                </a:solidFill>
              </a:rPr>
              <a:t>耶</a:t>
            </a:r>
            <a:r>
              <a:rPr lang="en-US" sz="2400" b="1" i="0" u="none" strike="noStrike" cap="none" baseline="0">
                <a:solidFill>
                  <a:srgbClr val="D16349"/>
                </a:solidFill>
                <a:latin typeface="Arial"/>
                <a:ea typeface="Arial"/>
                <a:cs typeface="Arial"/>
                <a:sym typeface="Arial"/>
              </a:rPr>
              <a:t> 1:13-19</a:t>
            </a:r>
          </a:p>
          <a:p>
            <a:pPr marL="0" marR="0" lvl="0" indent="0" algn="l" rtl="0">
              <a:lnSpc>
                <a:spcPct val="100000"/>
              </a:lnSpc>
              <a:spcBef>
                <a:spcPts val="0"/>
              </a:spcBef>
              <a:spcAft>
                <a:spcPts val="0"/>
              </a:spcAft>
              <a:buNone/>
            </a:pPr>
            <a:endParaRPr sz="2400" b="1" i="0" u="none" strike="noStrike" cap="none" baseline="0">
              <a:solidFill>
                <a:srgbClr val="D16349"/>
              </a:solidFill>
              <a:latin typeface="Arial"/>
              <a:ea typeface="Arial"/>
              <a:cs typeface="Arial"/>
              <a:sym typeface="Arial"/>
            </a:endParaRPr>
          </a:p>
        </p:txBody>
      </p:sp>
      <p:sp>
        <p:nvSpPr>
          <p:cNvPr id="1076" name="Shape 1076"/>
          <p:cNvSpPr txBox="1"/>
          <p:nvPr/>
        </p:nvSpPr>
        <p:spPr>
          <a:xfrm>
            <a:off x="539750" y="6453187"/>
            <a:ext cx="4202112" cy="2301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sz="900" b="1" i="0" u="none" strike="noStrike" cap="none" baseline="0">
                <a:solidFill>
                  <a:srgbClr val="000000"/>
                </a:solidFill>
                <a:latin typeface="Arial"/>
                <a:ea typeface="Arial"/>
                <a:cs typeface="Arial"/>
                <a:sym typeface="Arial"/>
              </a:rPr>
              <a:t>Picture Source: The Children's Bible in 365 stories, Lion Publishing, 1985</a:t>
            </a:r>
          </a:p>
        </p:txBody>
      </p:sp>
    </p:spTree>
  </p:cSld>
  <p:clrMapOvr>
    <a:masterClrMapping/>
  </p:clrMapOvr>
  <p:transition spd="slow">
    <p:cut/>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ight Triangle 2"/>
          <p:cNvSpPr/>
          <p:nvPr/>
        </p:nvSpPr>
        <p:spPr bwMode="auto">
          <a:xfrm rot="11031629">
            <a:off x="136694" y="2788760"/>
            <a:ext cx="7565068" cy="5135734"/>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232008"/>
            <a:ext cx="9144000" cy="3150398"/>
          </a:xfrm>
          <a:effectLst>
            <a:outerShdw blurRad="63500" dist="35921" dir="2700000" algn="ctr" rotWithShape="0">
              <a:schemeClr val="tx2">
                <a:alpha val="74998"/>
              </a:schemeClr>
            </a:outerShdw>
          </a:effectLst>
        </p:spPr>
        <p:txBody>
          <a:bodyPr anchor="t"/>
          <a:lstStyle/>
          <a:p>
            <a:pPr>
              <a:defRPr/>
            </a:pPr>
            <a:r>
              <a:rPr lang="zh-CN" altLang="en-US" sz="5400" b="1" dirty="0" smtClean="0">
                <a:effectLst>
                  <a:glow rad="127000">
                    <a:schemeClr val="tx1"/>
                  </a:glow>
                </a:effectLst>
                <a:latin typeface="Arial" charset="0"/>
                <a:ea typeface="ＭＳ Ｐゴシック" charset="0"/>
                <a:cs typeface="ＭＳ Ｐゴシック" charset="0"/>
              </a:rPr>
              <a:t>上帝是否通过他诚实的先知来安慰你</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54428"/>
            <a:ext cx="8213042" cy="3903572"/>
          </a:xfrm>
          <a:prstGeom prst="rect">
            <a:avLst/>
          </a:prstGeom>
        </p:spPr>
      </p:pic>
    </p:spTree>
    <p:extLst>
      <p:ext uri="{BB962C8B-B14F-4D97-AF65-F5344CB8AC3E}">
        <p14:creationId xmlns:p14="http://schemas.microsoft.com/office/powerpoint/2010/main" val="3846666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lvl="0" defTabSz="457200">
              <a:defRPr/>
            </a:pPr>
            <a:r>
              <a:rPr lang="zh-CN" altLang="en-US" sz="5400" dirty="0">
                <a:effectLst>
                  <a:glow rad="127000">
                    <a:schemeClr val="tx1"/>
                  </a:glow>
                </a:effectLst>
                <a:latin typeface="Arial" charset="0"/>
                <a:ea typeface="ＭＳ Ｐゴシック" charset="0"/>
                <a:cs typeface="ＭＳ Ｐゴシック" charset="0"/>
              </a:rPr>
              <a:t>上帝如何在他的管教中来</a:t>
            </a:r>
            <a:r>
              <a:rPr lang="zh-CN" altLang="en-US" sz="5400" dirty="0">
                <a:solidFill>
                  <a:srgbClr val="FFFF00"/>
                </a:solidFill>
                <a:effectLst>
                  <a:glow rad="127000">
                    <a:schemeClr val="tx1"/>
                  </a:glow>
                </a:effectLst>
                <a:latin typeface="Arial" charset="0"/>
                <a:ea typeface="ＭＳ Ｐゴシック" charset="0"/>
                <a:cs typeface="ＭＳ Ｐゴシック" charset="0"/>
              </a:rPr>
              <a:t>安慰</a:t>
            </a:r>
            <a:r>
              <a:rPr lang="zh-CN" altLang="en-US" sz="5400" dirty="0">
                <a:effectLst>
                  <a:glow rad="127000">
                    <a:schemeClr val="tx1"/>
                  </a:glow>
                </a:effectLst>
                <a:latin typeface="Arial" charset="0"/>
                <a:ea typeface="ＭＳ Ｐゴシック" charset="0"/>
                <a:cs typeface="ＭＳ Ｐゴシック" charset="0"/>
              </a:rPr>
              <a:t>我们。</a:t>
            </a:r>
            <a:endParaRPr lang="en-US" sz="5400" b="1" kern="1200" dirty="0">
              <a:effectLst>
                <a:glow rad="228600">
                  <a:srgbClr val="000000"/>
                </a:glow>
              </a:effectLst>
              <a:ea typeface="Osaka"/>
            </a:endParaRP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649498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a:t>
            </a:r>
            <a:r>
              <a:rPr lang="zh-CN" altLang="en-US" sz="4800" b="1" dirty="0">
                <a:effectLst>
                  <a:glow rad="127000">
                    <a:schemeClr val="tx1"/>
                  </a:glow>
                </a:effectLst>
                <a:latin typeface="Arial" charset="0"/>
                <a:ea typeface="ＭＳ Ｐゴシック" charset="0"/>
                <a:cs typeface="ＭＳ Ｐゴシック" charset="0"/>
              </a:rPr>
              <a:t>上帝呼召那些对我们</a:t>
            </a:r>
            <a:r>
              <a:rPr lang="zh-CN" altLang="en-US" sz="4800" b="1" dirty="0">
                <a:solidFill>
                  <a:srgbClr val="FFFF00"/>
                </a:solidFill>
                <a:effectLst>
                  <a:glow rad="127000">
                    <a:schemeClr val="tx1"/>
                  </a:glow>
                </a:effectLst>
                <a:latin typeface="Arial" charset="0"/>
                <a:ea typeface="ＭＳ Ｐゴシック" charset="0"/>
                <a:cs typeface="ＭＳ Ｐゴシック" charset="0"/>
              </a:rPr>
              <a:t>诚实</a:t>
            </a:r>
            <a:r>
              <a:rPr lang="zh-CN" altLang="en-US" sz="4800" b="1" dirty="0">
                <a:effectLst>
                  <a:glow rad="127000">
                    <a:schemeClr val="tx1"/>
                  </a:glow>
                </a:effectLst>
                <a:latin typeface="Arial" charset="0"/>
                <a:ea typeface="ＭＳ Ｐゴシック" charset="0"/>
                <a:cs typeface="ＭＳ Ｐゴシック" charset="0"/>
              </a:rPr>
              <a:t>的先知</a:t>
            </a:r>
            <a:r>
              <a:rPr lang="en-US"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耶</a:t>
            </a:r>
            <a:r>
              <a:rPr lang="en-US" sz="4800" b="1" dirty="0">
                <a:effectLst>
                  <a:glow rad="127000">
                    <a:schemeClr val="tx1"/>
                  </a:glow>
                </a:effectLst>
                <a:latin typeface="Arial" charset="0"/>
                <a:ea typeface="ＭＳ Ｐゴシック" charset="0"/>
                <a:cs typeface="ＭＳ Ｐゴシック" charset="0"/>
              </a:rPr>
              <a:t>1).</a:t>
            </a:r>
            <a:endParaRPr lang="en-US" sz="4800" b="1" dirty="0">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36625" y="4420380"/>
            <a:ext cx="4235398" cy="1200329"/>
          </a:xfrm>
          <a:prstGeom prst="rect">
            <a:avLst/>
          </a:prstGeom>
        </p:spPr>
        <p:txBody>
          <a:bodyPr wrap="square">
            <a:spAutoFit/>
          </a:bodyPr>
          <a:lstStyle/>
          <a:p>
            <a:pPr lvl="0" defTabSz="457200">
              <a:defRPr/>
            </a:pPr>
            <a:r>
              <a:rPr lang="zh-CN" altLang="en-US" sz="3600" dirty="0">
                <a:solidFill>
                  <a:schemeClr val="bg1"/>
                </a:solidFill>
                <a:effectLst>
                  <a:glow rad="127000">
                    <a:schemeClr val="tx1"/>
                  </a:glow>
                </a:effectLst>
                <a:latin typeface="Arial" charset="0"/>
                <a:ea typeface="ＭＳ Ｐゴシック" charset="0"/>
                <a:cs typeface="ＭＳ Ｐゴシック" charset="0"/>
              </a:rPr>
              <a:t>上帝如何在他的管教中来安慰我们。</a:t>
            </a:r>
            <a:endParaRPr lang="en-US" sz="3600" b="1" kern="1200" dirty="0">
              <a:solidFill>
                <a:schemeClr val="bg1"/>
              </a:solidFill>
              <a:effectLst>
                <a:glow rad="228600">
                  <a:srgbClr val="000000"/>
                </a:glow>
              </a:effectLst>
              <a:ea typeface="Osaka"/>
            </a:endParaRPr>
          </a:p>
        </p:txBody>
      </p:sp>
    </p:spTree>
    <p:extLst>
      <p:ext uri="{BB962C8B-B14F-4D97-AF65-F5344CB8AC3E}">
        <p14:creationId xmlns:p14="http://schemas.microsoft.com/office/powerpoint/2010/main" val="50644388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smtClean="0">
                <a:effectLst>
                  <a:glow rad="127000">
                    <a:schemeClr val="tx1"/>
                  </a:glow>
                </a:effectLst>
                <a:latin typeface="Arial" charset="0"/>
                <a:ea typeface="ＭＳ Ｐゴシック" charset="0"/>
                <a:cs typeface="ＭＳ Ｐゴシック" charset="0"/>
              </a:rPr>
              <a:t>上帝对我有限的责备但是有着无限的</a:t>
            </a:r>
            <a:r>
              <a:rPr lang="zh-CN" altLang="en-US" sz="4800" b="1" dirty="0" smtClean="0">
                <a:solidFill>
                  <a:srgbClr val="FFFF00"/>
                </a:solidFill>
                <a:effectLst>
                  <a:glow rad="127000">
                    <a:schemeClr val="tx1"/>
                  </a:glow>
                </a:effectLst>
                <a:latin typeface="Arial" charset="0"/>
                <a:ea typeface="ＭＳ Ｐゴシック" charset="0"/>
                <a:cs typeface="ＭＳ Ｐゴシック" charset="0"/>
              </a:rPr>
              <a:t>祝福</a:t>
            </a:r>
            <a:r>
              <a:rPr lang="en-US" sz="4800" b="1" dirty="0">
                <a:effectLst>
                  <a:glow rad="127000">
                    <a:schemeClr val="tx1"/>
                  </a:glow>
                </a:effectLst>
                <a:latin typeface="Arial" charset="0"/>
                <a:ea typeface="ＭＳ Ｐゴシック" charset="0"/>
                <a:cs typeface="ＭＳ Ｐゴシック" charset="0"/>
              </a:rPr>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a:t>
            </a:r>
            <a:r>
              <a:rPr lang="ko-KR" altLang="en-US" sz="4800" b="1" dirty="0" err="1">
                <a:effectLst>
                  <a:glow rad="127000">
                    <a:schemeClr val="tx1"/>
                  </a:glow>
                </a:effectLst>
                <a:latin typeface="Arial" charset="0"/>
                <a:ea typeface="ＭＳ Ｐゴシック" charset="0"/>
                <a:cs typeface="ＭＳ Ｐゴシック" charset="0"/>
              </a:rPr>
              <a:t>耶利米</a:t>
            </a:r>
            <a:r>
              <a:rPr lang="en-US" sz="4800" b="1" dirty="0">
                <a:effectLst>
                  <a:glow rad="127000">
                    <a:schemeClr val="tx1"/>
                  </a:glow>
                </a:effectLst>
                <a:latin typeface="Arial" charset="0"/>
                <a:ea typeface="ＭＳ Ｐゴシック" charset="0"/>
                <a:cs typeface="ＭＳ Ｐゴシック" charset="0"/>
              </a:rPr>
              <a:t> 2–45).</a:t>
            </a:r>
          </a:p>
        </p:txBody>
      </p:sp>
      <p:sp>
        <p:nvSpPr>
          <p:cNvPr id="2" name="Rectangle 1"/>
          <p:cNvSpPr/>
          <p:nvPr/>
        </p:nvSpPr>
        <p:spPr>
          <a:xfrm>
            <a:off x="136625" y="4420380"/>
            <a:ext cx="4235398" cy="1200329"/>
          </a:xfrm>
          <a:prstGeom prst="rect">
            <a:avLst/>
          </a:prstGeom>
        </p:spPr>
        <p:txBody>
          <a:bodyPr wrap="square">
            <a:spAutoFit/>
          </a:bodyPr>
          <a:lstStyle/>
          <a:p>
            <a:pPr lvl="0" defTabSz="457200">
              <a:defRPr/>
            </a:pPr>
            <a:r>
              <a:rPr lang="zh-CN" altLang="en-US" sz="3600" dirty="0">
                <a:solidFill>
                  <a:schemeClr val="bg1"/>
                </a:solidFill>
                <a:effectLst>
                  <a:glow rad="127000">
                    <a:schemeClr val="tx1"/>
                  </a:glow>
                </a:effectLst>
                <a:latin typeface="Arial" charset="0"/>
                <a:ea typeface="ＭＳ Ｐゴシック" charset="0"/>
                <a:cs typeface="ＭＳ Ｐゴシック" charset="0"/>
              </a:rPr>
              <a:t>上帝如何在他的管教中来安慰我们。</a:t>
            </a:r>
            <a:endParaRPr lang="en-US" sz="3600" b="1" kern="1200" dirty="0">
              <a:solidFill>
                <a:schemeClr val="bg1"/>
              </a:solidFill>
              <a:effectLst>
                <a:glow rad="228600">
                  <a:srgbClr val="000000"/>
                </a:glow>
              </a:effectLst>
              <a:ea typeface="Osaka"/>
            </a:endParaRPr>
          </a:p>
        </p:txBody>
      </p:sp>
    </p:spTree>
    <p:extLst>
      <p:ext uri="{BB962C8B-B14F-4D97-AF65-F5344CB8AC3E}">
        <p14:creationId xmlns:p14="http://schemas.microsoft.com/office/powerpoint/2010/main" val="128067132"/>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kern="1200">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耶利米</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4157160656"/>
      </p:ext>
    </p:extLst>
  </p:cSld>
  <p:clrMapOvr>
    <a:overrideClrMapping bg1="lt1" tx1="dk1" bg2="lt2" tx2="dk2" accent1="accent1" accent2="accent2" accent3="accent3" accent4="accent4" accent5="accent5" accent6="accent6" hlink="hlink" folHlink="folHlink"/>
  </p:clrMapOvr>
</p:sld>
</file>

<file path=ppt/theme/_rels/theme27.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28.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s>
</file>

<file path=ppt/theme/_rels/theme63.xml.rels><?xml version="1.0" encoding="UTF-8" standalone="yes"?>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jpeg"/></Relationships>
</file>

<file path=ppt/theme/theme1.xml><?xml version="1.0" encoding="utf-8"?>
<a:theme xmlns:a="http://schemas.openxmlformats.org/drawingml/2006/main" name="11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3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5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4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7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8.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1_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0.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0.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4.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_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8.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9.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docProps/app.xml><?xml version="1.0" encoding="utf-8"?>
<Properties xmlns="http://schemas.openxmlformats.org/officeDocument/2006/extended-properties" xmlns:vt="http://schemas.openxmlformats.org/officeDocument/2006/docPropsVTypes">
  <TotalTime>3333</TotalTime>
  <Words>10998</Words>
  <Application>Microsoft Macintosh PowerPoint</Application>
  <PresentationFormat>On-screen Show (4:3)</PresentationFormat>
  <Paragraphs>1895</Paragraphs>
  <Slides>261</Slides>
  <Notes>199</Notes>
  <HiddenSlides>43</HiddenSlides>
  <MMClips>0</MMClips>
  <ScaleCrop>false</ScaleCrop>
  <HeadingPairs>
    <vt:vector size="8" baseType="variant">
      <vt:variant>
        <vt:lpstr>Fonts Used</vt:lpstr>
      </vt:variant>
      <vt:variant>
        <vt:i4>31</vt:i4>
      </vt:variant>
      <vt:variant>
        <vt:lpstr>Theme</vt:lpstr>
      </vt:variant>
      <vt:variant>
        <vt:i4>68</vt:i4>
      </vt:variant>
      <vt:variant>
        <vt:lpstr>Embedded OLE Servers</vt:lpstr>
      </vt:variant>
      <vt:variant>
        <vt:i4>1</vt:i4>
      </vt:variant>
      <vt:variant>
        <vt:lpstr>Slide Titles</vt:lpstr>
      </vt:variant>
      <vt:variant>
        <vt:i4>261</vt:i4>
      </vt:variant>
    </vt:vector>
  </HeadingPairs>
  <TitlesOfParts>
    <vt:vector size="361" baseType="lpstr">
      <vt:lpstr>Arial Black</vt:lpstr>
      <vt:lpstr>Balthazar</vt:lpstr>
      <vt:lpstr>Book Antiqua</vt:lpstr>
      <vt:lpstr>Braggadocio</vt:lpstr>
      <vt:lpstr>Calibri</vt:lpstr>
      <vt:lpstr>Cambria</vt:lpstr>
      <vt:lpstr>Comic Sans MS</vt:lpstr>
      <vt:lpstr>Geneva</vt:lpstr>
      <vt:lpstr>Georgia</vt:lpstr>
      <vt:lpstr>Helvetica</vt:lpstr>
      <vt:lpstr>Helvetica Neue</vt:lpstr>
      <vt:lpstr>Kaiti SC</vt:lpstr>
      <vt:lpstr>Merriweather Sans</vt:lpstr>
      <vt:lpstr>Monotype Sorts</vt:lpstr>
      <vt:lpstr>MS PGothic</vt:lpstr>
      <vt:lpstr>ＭＳ Ｐゴシック</vt:lpstr>
      <vt:lpstr>ＭＳ 明朝</vt:lpstr>
      <vt:lpstr>Noto Sans Symbol</vt:lpstr>
      <vt:lpstr>Osaka</vt:lpstr>
      <vt:lpstr>SimSun</vt:lpstr>
      <vt:lpstr>Tahoma</vt:lpstr>
      <vt:lpstr>Times New Roman</vt:lpstr>
      <vt:lpstr>Trebuchet MS</vt:lpstr>
      <vt:lpstr>Tw Cen MT</vt:lpstr>
      <vt:lpstr>Wingdings</vt:lpstr>
      <vt:lpstr>Wingdings 2</vt:lpstr>
      <vt:lpstr>맑은 고딕</vt:lpstr>
      <vt:lpstr>ヒラギノ角ゴ Pro W3</vt:lpstr>
      <vt:lpstr>宋体</vt:lpstr>
      <vt:lpstr>楷体</vt:lpstr>
      <vt:lpstr>Arial</vt:lpstr>
      <vt:lpstr>11_Civic</vt:lpstr>
      <vt:lpstr>50_Blank Presentation</vt:lpstr>
      <vt:lpstr>2_Office Theme</vt:lpstr>
      <vt:lpstr>1_untitled 1</vt:lpstr>
      <vt:lpstr>5_Default Design</vt:lpstr>
      <vt:lpstr>3_Civic</vt:lpstr>
      <vt:lpstr>5_Civic</vt:lpstr>
      <vt:lpstr>10_Civic</vt:lpstr>
      <vt:lpstr>2_Civic</vt:lpstr>
      <vt:lpstr>13_Project Overview (Standard)</vt:lpstr>
      <vt:lpstr>15_Civic</vt:lpstr>
      <vt:lpstr>3_Radar</vt:lpstr>
      <vt:lpstr>1_Shimmer</vt:lpstr>
      <vt:lpstr>2_Radar</vt:lpstr>
      <vt:lpstr>6_Civic</vt:lpstr>
      <vt:lpstr>2_Bar Code</vt:lpstr>
      <vt:lpstr>8_Default Design</vt:lpstr>
      <vt:lpstr>3_Bar Code</vt:lpstr>
      <vt:lpstr>4_Bar Code</vt:lpstr>
      <vt:lpstr>9_Default Design</vt:lpstr>
      <vt:lpstr>7_Project Overview (Standard)</vt:lpstr>
      <vt:lpstr>6_Default Design</vt:lpstr>
      <vt:lpstr>7_Default Design</vt:lpstr>
      <vt:lpstr>10_Default Design</vt:lpstr>
      <vt:lpstr>Orbit</vt:lpstr>
      <vt:lpstr>21_Default Design</vt:lpstr>
      <vt:lpstr>Median</vt:lpstr>
      <vt:lpstr>1_Civic</vt:lpstr>
      <vt:lpstr>Blank Presentation</vt:lpstr>
      <vt:lpstr>1_Blank Presentation</vt:lpstr>
      <vt:lpstr>5_Blank Presentation</vt:lpstr>
      <vt:lpstr>49_Blank Presentation</vt:lpstr>
      <vt:lpstr>6_Blank Presentation</vt:lpstr>
      <vt:lpstr>7_Blank Presentation</vt:lpstr>
      <vt:lpstr>8_Blank Presentation</vt:lpstr>
      <vt:lpstr>9_Blank Presentation</vt:lpstr>
      <vt:lpstr>10_Blank Presentation</vt:lpstr>
      <vt:lpstr>11_Blank Presentation</vt:lpstr>
      <vt:lpstr>12_Blank Presentation</vt:lpstr>
      <vt:lpstr>13_Blank Presentation</vt:lpstr>
      <vt:lpstr>14_Blank Presentation</vt:lpstr>
      <vt:lpstr>15_Blank Presentation</vt:lpstr>
      <vt:lpstr>16_Blank Presentation</vt:lpstr>
      <vt:lpstr>18_Blank Presentation</vt:lpstr>
      <vt:lpstr>19_Blank Presentation</vt:lpstr>
      <vt:lpstr>4_Blank Presentation</vt:lpstr>
      <vt:lpstr>2_Blank Presentation</vt:lpstr>
      <vt:lpstr>1_Whirlpool</vt:lpstr>
      <vt:lpstr>20_Blank Presentation</vt:lpstr>
      <vt:lpstr>21_Blank Presentation</vt:lpstr>
      <vt:lpstr>22_Blank Presentation</vt:lpstr>
      <vt:lpstr>23_Blank Presentation</vt:lpstr>
      <vt:lpstr>24_Blank Presentation</vt:lpstr>
      <vt:lpstr>25_Blank Presentation</vt:lpstr>
      <vt:lpstr>26_Blank Presentation</vt:lpstr>
      <vt:lpstr>3_blstripc.ppt - Blue Stripes</vt:lpstr>
      <vt:lpstr>Default Design</vt:lpstr>
      <vt:lpstr>1_Gesture</vt:lpstr>
      <vt:lpstr>27_Blank Presentation</vt:lpstr>
      <vt:lpstr>51_Blank Presentation</vt:lpstr>
      <vt:lpstr>1_Office Theme</vt:lpstr>
      <vt:lpstr>4_Default Design</vt:lpstr>
      <vt:lpstr>Civic</vt:lpstr>
      <vt:lpstr>17_Blank Presentation</vt:lpstr>
      <vt:lpstr>46_Blank Presentation</vt:lpstr>
      <vt:lpstr>28_Blank Presentation</vt:lpstr>
      <vt:lpstr>29_Blank Presentation</vt:lpstr>
      <vt:lpstr>1_Radial</vt:lpstr>
      <vt:lpstr>Microsoft ClipArt Gallery</vt:lpstr>
      <vt:lpstr>耶利米</vt:lpstr>
      <vt:lpstr>PowerPoint Presentation</vt:lpstr>
      <vt:lpstr>主题</vt:lpstr>
      <vt:lpstr>PowerPoint Presentation</vt:lpstr>
      <vt:lpstr>PowerPoint Presentation</vt:lpstr>
      <vt:lpstr>PowerPoint Presentation</vt:lpstr>
      <vt:lpstr>立约</vt:lpstr>
      <vt:lpstr>救赎</vt:lpstr>
      <vt:lpstr>弥赛亚</vt:lpstr>
      <vt:lpstr>Book Chart</vt:lpstr>
      <vt:lpstr>Barry Huddleston, The Acrostic Summarized Bible (Grand Rapids: Baker, 1992)</vt:lpstr>
      <vt:lpstr>作个受安慰的人 </vt:lpstr>
      <vt:lpstr>上帝如何安慰那些在他管教下的人?</vt:lpstr>
      <vt:lpstr>I. 上帝呼召那些忠于他的先知 (耶利米 1).</vt:lpstr>
      <vt:lpstr>II. 上帝给我们有限的责备但是有无限的祝福 (耶利米 2–45).</vt:lpstr>
      <vt:lpstr>III. 上帝用一样的标准看待所有的人 (耶利米 46–51).</vt:lpstr>
      <vt:lpstr>IV. 上帝平衡公义和恩典(耶利米 52).</vt:lpstr>
      <vt:lpstr>耶利米书的重点</vt:lpstr>
      <vt:lpstr>你是忠心余民的一份子吗?</vt:lpstr>
      <vt:lpstr>PowerPoint Presentation</vt:lpstr>
      <vt:lpstr>概要</vt:lpstr>
      <vt:lpstr>1. 耶利米书的背景</vt:lpstr>
      <vt:lpstr>曾否感觉未来是个未知数?</vt:lpstr>
      <vt:lpstr>耶利米 – 希伯来文Yirməyāhū</vt:lpstr>
      <vt:lpstr>谁是耶利米?</vt:lpstr>
      <vt:lpstr>传记:</vt:lpstr>
      <vt:lpstr>作者</vt:lpstr>
      <vt:lpstr>先知书的排列</vt:lpstr>
      <vt:lpstr>耶利米在先知中的排列</vt:lpstr>
      <vt:lpstr>神给犹大充足的警告</vt:lpstr>
      <vt:lpstr>先知职分的服事年日</vt:lpstr>
      <vt:lpstr>被掳的时间表</vt:lpstr>
      <vt:lpstr>旧约君王和先知的图表</vt:lpstr>
      <vt:lpstr>先知服事的年表</vt:lpstr>
      <vt:lpstr>服事于这些统治者</vt:lpstr>
      <vt:lpstr>犹大败坏的结束</vt:lpstr>
      <vt:lpstr>约西亚的儿子和先知</vt:lpstr>
      <vt:lpstr>巴比伦 博洛尼亚红肠在– 谁那里??</vt:lpstr>
      <vt:lpstr>耶利米书的地理</vt:lpstr>
      <vt:lpstr>Geography of 耶利米书</vt:lpstr>
      <vt:lpstr>当代战役</vt:lpstr>
      <vt:lpstr>谁是收信人? (1)</vt:lpstr>
      <vt:lpstr>谁是收信人? (2)</vt:lpstr>
      <vt:lpstr>针对哪些国家预言 (耶46–51)</vt:lpstr>
      <vt:lpstr>耶利米书的特点</vt:lpstr>
      <vt:lpstr>耶利米书的特点</vt:lpstr>
      <vt:lpstr>比较马索拉抄本（MT）与七十士译本</vt:lpstr>
      <vt:lpstr>耶利米书的特点</vt:lpstr>
      <vt:lpstr>“怎样才能除去犹太人”？</vt:lpstr>
      <vt:lpstr>耶利米书的特点</vt:lpstr>
      <vt:lpstr>结构是按合理性，不是按时间顺序</vt:lpstr>
      <vt:lpstr>耶利米书的特点</vt:lpstr>
      <vt:lpstr>Two 70-Year Exiles</vt:lpstr>
      <vt:lpstr>耶利米书的特点</vt:lpstr>
      <vt:lpstr>耶利米书的纲要</vt:lpstr>
      <vt:lpstr>Book Chart</vt:lpstr>
      <vt:lpstr>耶利米书的特点</vt:lpstr>
      <vt:lpstr>耶路撒冷沦陷</vt:lpstr>
      <vt:lpstr>耶利米书的特点</vt:lpstr>
      <vt:lpstr>圣经最长的书卷</vt:lpstr>
      <vt:lpstr>耶利米书的特点</vt:lpstr>
      <vt:lpstr>为何审判将是必然成就呢?</vt:lpstr>
      <vt:lpstr>为何审判将是必然成就呢?</vt:lpstr>
      <vt:lpstr>耶利米书的特点</vt:lpstr>
      <vt:lpstr>你知道吗？</vt:lpstr>
      <vt:lpstr>重要事实</vt:lpstr>
      <vt:lpstr>作个受安慰的人 </vt:lpstr>
      <vt:lpstr>3-days travel, 4-day visit</vt:lpstr>
      <vt:lpstr>We all need to be comforted</vt:lpstr>
      <vt:lpstr>3-day travel, 4-day visit</vt:lpstr>
      <vt:lpstr>3-day travel, 4-day visit</vt:lpstr>
      <vt:lpstr>We all need to be comforted</vt:lpstr>
      <vt:lpstr> 让我们一起考察经文 </vt:lpstr>
      <vt:lpstr>“哭泣的先知”</vt:lpstr>
      <vt:lpstr>我们都需要被安慰</vt:lpstr>
      <vt:lpstr>我们都需要被安慰</vt:lpstr>
      <vt:lpstr>We all need to be comforted</vt:lpstr>
      <vt:lpstr>在责备和安慰中的平衡</vt:lpstr>
      <vt:lpstr>在责备和安慰中的平衡</vt:lpstr>
      <vt:lpstr>管教</vt:lpstr>
      <vt:lpstr>上帝如何在他的管教中来安慰我们。</vt:lpstr>
      <vt:lpstr>约西亚的儿子和先知</vt:lpstr>
      <vt:lpstr>PowerPoint Presentation</vt:lpstr>
      <vt:lpstr>主题</vt:lpstr>
      <vt:lpstr>PowerPoint Presentation</vt:lpstr>
      <vt:lpstr>作个受安慰的人 </vt:lpstr>
      <vt:lpstr>上帝如何在他的管教中来安慰我们。</vt:lpstr>
      <vt:lpstr>I. 上帝呼召那些对我们诚实的先知(耶1).</vt:lpstr>
      <vt:lpstr>Slides on  耶利米 1</vt:lpstr>
      <vt:lpstr>先知职分的服事年日</vt:lpstr>
      <vt:lpstr>神呼召、差派耶利米</vt:lpstr>
      <vt:lpstr>神给耶利米的保证</vt:lpstr>
      <vt:lpstr>主题教材 #1 –  杏树枝</vt:lpstr>
      <vt:lpstr>主题教材 #2 – 烧开的锅</vt:lpstr>
      <vt:lpstr>上帝是否通过他诚实的先知来安慰你?</vt:lpstr>
      <vt:lpstr>上帝如何在他的管教中来安慰我们。</vt:lpstr>
      <vt:lpstr>I. 上帝呼召那些对我们诚实的先知(耶1).</vt:lpstr>
      <vt:lpstr>II. 上帝对我有限的责备但是有着无限的祝福 (耶利米 2–45).</vt:lpstr>
      <vt:lpstr>Slides on  耶利米 2</vt:lpstr>
      <vt:lpstr>犹大与神的关系</vt:lpstr>
      <vt:lpstr>Slides on  耶利米 3</vt:lpstr>
      <vt:lpstr>Slides on  耶利米 4</vt:lpstr>
      <vt:lpstr>Slides on  耶利米 5</vt:lpstr>
      <vt:lpstr>Slides on  耶利米 6</vt:lpstr>
      <vt:lpstr>“耶和华这样说： “你们要站在路上察看， 寻访远古的路径， 看哪一条是美善的路，就走在其中； 这样，你们心里就必得安息。”  (耶利米 6:16a CNV).</vt:lpstr>
      <vt:lpstr>Slides on  耶利米 7</vt:lpstr>
      <vt:lpstr>无用的公开敬拜</vt:lpstr>
      <vt:lpstr>Slides on  耶利米 8</vt:lpstr>
      <vt:lpstr>审判即将来临并且是可怕的!</vt:lpstr>
      <vt:lpstr>Slides on  耶利米 9</vt:lpstr>
      <vt:lpstr>Slides on  耶利米 10</vt:lpstr>
      <vt:lpstr>Slides on  耶利米 11</vt:lpstr>
      <vt:lpstr>约, 阴谋 与 投诉</vt:lpstr>
      <vt:lpstr>Slides on  耶利米 12</vt:lpstr>
      <vt:lpstr>Slides on  耶利米 13</vt:lpstr>
      <vt:lpstr>主题教材 – 审判的迹象</vt:lpstr>
      <vt:lpstr>Slides on  耶利米 14</vt:lpstr>
      <vt:lpstr>苦难的时候即来临 …</vt:lpstr>
      <vt:lpstr>Slides on  耶利米 15</vt:lpstr>
      <vt:lpstr>耶利米向约雅敬王</vt:lpstr>
      <vt:lpstr>耶利米向约雅敬王</vt:lpstr>
      <vt:lpstr>Slides on  耶利米 16</vt:lpstr>
      <vt:lpstr>耶利米向约雅敬王</vt:lpstr>
      <vt:lpstr>Slides on  耶利米 17</vt:lpstr>
      <vt:lpstr>Slides on  耶利米 18</vt:lpstr>
      <vt:lpstr>我是陶匠，你是泥</vt:lpstr>
      <vt:lpstr>Slides on  耶利米 19</vt:lpstr>
      <vt:lpstr>主题教材 #? 什么..?? </vt:lpstr>
      <vt:lpstr>Slides on  耶利米 20</vt:lpstr>
      <vt:lpstr>假先知 和 祭司 反对耶利米</vt:lpstr>
      <vt:lpstr>Slides on  耶利米 21</vt:lpstr>
      <vt:lpstr>耶利米向犹大的领袖和假先知预言, 但他们却不听</vt:lpstr>
      <vt:lpstr>Slides on  耶利米 22</vt:lpstr>
      <vt:lpstr>Slides on  耶利米 23</vt:lpstr>
      <vt:lpstr>Slides on  耶利米 24</vt:lpstr>
      <vt:lpstr>尼布甲尼撒之后，耶路撒冷没有悔改</vt:lpstr>
      <vt:lpstr>Slides on  耶利米 25</vt:lpstr>
      <vt:lpstr>尼布甲尼撒来了 (597 BC)</vt:lpstr>
      <vt:lpstr>Two 70-Year Exiles</vt:lpstr>
      <vt:lpstr>尼布甲尼撒六次将犹太人掳到巴比伦</vt:lpstr>
      <vt:lpstr>被掳的图表</vt:lpstr>
      <vt:lpstr>耶利米书 (25:11-12) 相对哈拿尼雅 (28:2-3)</vt:lpstr>
      <vt:lpstr>Slides on  耶利米 26</vt:lpstr>
      <vt:lpstr>Slides on  耶利米 27</vt:lpstr>
      <vt:lpstr>耶利米向西底家王</vt:lpstr>
      <vt:lpstr>耶路撒冷首领抗拒巴比伦的统治</vt:lpstr>
      <vt:lpstr>Slides on  耶利米 28</vt:lpstr>
      <vt:lpstr>耶利米书 (25:11-12) 相对哈拿尼雅 (28:2-3)</vt:lpstr>
      <vt:lpstr>Slides on  耶利米 29</vt:lpstr>
      <vt:lpstr>先知之间有什么分别？</vt:lpstr>
      <vt:lpstr>假先知的转变</vt:lpstr>
      <vt:lpstr>假先知的反对</vt:lpstr>
      <vt:lpstr>先知之间有什么分别？</vt:lpstr>
      <vt:lpstr>先知之间有什么分别？</vt:lpstr>
      <vt:lpstr>圣经中的先知预言与外邦人的先知预言之间的分别</vt:lpstr>
      <vt:lpstr>Slides on  耶利米 30</vt:lpstr>
      <vt:lpstr>安慰的书信与新的约</vt:lpstr>
      <vt:lpstr>Slides on  耶利米 31</vt:lpstr>
      <vt:lpstr>“怎样才能除去犹太人”？</vt:lpstr>
      <vt:lpstr>新的约与大卫的苗</vt:lpstr>
      <vt:lpstr>新的约 </vt:lpstr>
      <vt:lpstr>四个在圣经里无条件的约</vt:lpstr>
      <vt:lpstr>新约</vt:lpstr>
      <vt:lpstr>新约</vt:lpstr>
      <vt:lpstr>无条件的性质</vt:lpstr>
      <vt:lpstr>… 这杯是用我的血所立的新约，这血是为你们流的.</vt:lpstr>
      <vt:lpstr>当时，其他的条件还没有成就，耶稣怎能将新约的应许应用祂的使徒身上？  以色列和犹大的重新合一？所有人都认识上帝？ </vt:lpstr>
      <vt:lpstr>如何协调?</vt:lpstr>
      <vt:lpstr>规  定</vt:lpstr>
      <vt:lpstr>对几时成就的不同见解</vt:lpstr>
      <vt:lpstr>新约的不同看法</vt:lpstr>
      <vt:lpstr>新约的不同看法 (2)</vt:lpstr>
      <vt:lpstr>“新”代替 “旧"</vt:lpstr>
      <vt:lpstr>国度与约的时间表 </vt:lpstr>
      <vt:lpstr>Do you focus on God’s unlimited comfort or his limited discipline?</vt:lpstr>
      <vt:lpstr>Slides on  耶利米 32</vt:lpstr>
      <vt:lpstr>为甚么你应该做疯狂的事</vt:lpstr>
      <vt:lpstr>Black</vt:lpstr>
      <vt:lpstr>我们的课题…</vt:lpstr>
      <vt:lpstr>巴比伦的威胁</vt:lpstr>
      <vt:lpstr>犹大王西底家的控告 (32:3-5)</vt:lpstr>
      <vt:lpstr>利未记 25:25</vt:lpstr>
      <vt:lpstr>587 BC</vt:lpstr>
      <vt:lpstr>新加坡, 一月 1942</vt:lpstr>
      <vt:lpstr>PowerPoint Presentation</vt:lpstr>
      <vt:lpstr>II. 当神叫你做"疯狂"的事...</vt:lpstr>
      <vt:lpstr>SBC Estimated Cost</vt:lpstr>
      <vt:lpstr>华人学习西班牙语?</vt:lpstr>
      <vt:lpstr>James Kanaganayagam</vt:lpstr>
      <vt:lpstr>ICS</vt:lpstr>
      <vt:lpstr>III. 做疯狂的事表示你行在祂的 旨意中 (13-44)</vt:lpstr>
      <vt:lpstr>从巴比伦回归</vt:lpstr>
      <vt:lpstr>SBC Actual Cost</vt:lpstr>
      <vt:lpstr>西班牙语非常实用</vt:lpstr>
      <vt:lpstr>回到圣经</vt:lpstr>
      <vt:lpstr>Susan 在 ICS</vt:lpstr>
      <vt:lpstr>提供学校教育给 400 + 我们的儿子</vt:lpstr>
      <vt:lpstr>当神叫你做 "疯狂的事" 做吧!   这表示你行在祂的旨意.</vt:lpstr>
      <vt:lpstr>有哪个 "土地" 神要 你 购买?</vt:lpstr>
      <vt:lpstr>Slides on  耶利米 33</vt:lpstr>
      <vt:lpstr>Slides on  耶利米 34</vt:lpstr>
      <vt:lpstr>Slides on  耶利米 35</vt:lpstr>
      <vt:lpstr>Slides on  耶利米 36</vt:lpstr>
      <vt:lpstr>耶利米的信息被纪录</vt:lpstr>
      <vt:lpstr>王的反应</vt:lpstr>
      <vt:lpstr>Slides on  耶利米 37</vt:lpstr>
      <vt:lpstr>耶利米下在监牢里</vt:lpstr>
      <vt:lpstr>Slides on  耶利米 38</vt:lpstr>
      <vt:lpstr>Slides on  耶利米 39</vt:lpstr>
      <vt:lpstr>耶路撒冷亡国 … 必然成就!!</vt:lpstr>
      <vt:lpstr>Book Chart</vt:lpstr>
      <vt:lpstr>耶路撒冷沦陷</vt:lpstr>
      <vt:lpstr>Slides on  耶利米 40</vt:lpstr>
      <vt:lpstr>耶路撒冷亡国后 ….</vt:lpstr>
      <vt:lpstr>Slides on  耶利米 41</vt:lpstr>
      <vt:lpstr>Slides on  耶利米 42</vt:lpstr>
      <vt:lpstr>Slides on  耶利米 43</vt:lpstr>
      <vt:lpstr>Slides on  耶利米 44</vt:lpstr>
      <vt:lpstr>Slides on  耶利米 45</vt:lpstr>
      <vt:lpstr>How does God comfort even those he disciplines?</vt:lpstr>
      <vt:lpstr>I. God calls messengers who are honest with us  (耶利米 1).</vt:lpstr>
      <vt:lpstr>II. God has limited discipline but unlimited blessing  (耶利米 2–45).</vt:lpstr>
      <vt:lpstr>III. God applies the same standard to all people  (耶利米 46–51).</vt:lpstr>
      <vt:lpstr>Slides on  耶利米 46</vt:lpstr>
      <vt:lpstr>针对哪些国家预言</vt:lpstr>
      <vt:lpstr>Do you recognize that God has been fair with you?</vt:lpstr>
      <vt:lpstr>Slides on  耶利米 47</vt:lpstr>
      <vt:lpstr>Slides on  耶利米 48</vt:lpstr>
      <vt:lpstr>Slides on  耶利米 49</vt:lpstr>
      <vt:lpstr>Slides on  耶利米 50</vt:lpstr>
      <vt:lpstr>Slides on  耶利米 51</vt:lpstr>
      <vt:lpstr>Slides on  耶利米 52</vt:lpstr>
      <vt:lpstr>IV. God balances justice with mercy (耶利米 52).</vt:lpstr>
      <vt:lpstr>犹大败坏的结束</vt:lpstr>
      <vt:lpstr>Book Chart</vt:lpstr>
      <vt:lpstr>耶路撒冷沦陷</vt:lpstr>
      <vt:lpstr>Do you focus on God’s discipline instead of his mercy in your life?</vt:lpstr>
      <vt:lpstr>How does God comfort even those he disciplines?</vt:lpstr>
      <vt:lpstr>Main Idea of 耶利米书</vt:lpstr>
      <vt:lpstr>I. God calls messengers who are honest with us  (耶利米 1).</vt:lpstr>
      <vt:lpstr>II. God has limited discipline but unlimited blessing  (耶利米 2–45).</vt:lpstr>
      <vt:lpstr>III. God applies the same standard to all people  (耶利米 46–51).</vt:lpstr>
      <vt:lpstr>IV. God balances justice with mercy (耶利米 52).</vt:lpstr>
      <vt:lpstr>应用</vt:lpstr>
      <vt:lpstr>应用  #1: 你像耶利米吗? </vt:lpstr>
      <vt:lpstr>耶利米困难和牺牲的事工</vt:lpstr>
      <vt:lpstr>神给耶利米的保证</vt:lpstr>
      <vt:lpstr>你像耶利米吗?</vt:lpstr>
      <vt:lpstr>应用  #2: 你像犹大吗? </vt:lpstr>
      <vt:lpstr>犹大的罪</vt:lpstr>
      <vt:lpstr>犹大的罪最后导致神的管教</vt:lpstr>
      <vt:lpstr>你像犹大吗?</vt:lpstr>
      <vt:lpstr>应用  #3: 你像那些忠心的余民吗?</vt:lpstr>
      <vt:lpstr>耶利米书审判的性质</vt:lpstr>
      <vt:lpstr>你是忠心余民的一份子吗?</vt:lpstr>
      <vt:lpstr>你又当如何生活?</vt:lpstr>
      <vt:lpstr>Black</vt:lpstr>
      <vt:lpstr>旧约全书讲章 • BibleStudyDownloads.org</vt:lpstr>
      <vt:lpstr>一个很棒的讲述耶利米的电影</vt:lpstr>
      <vt:lpstr>Black</vt:lpstr>
      <vt:lpstr>旧约全书概论链接地址 BibleStudyDownloads.org</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耶利米</dc:title>
  <cp:lastModifiedBy>zhang john</cp:lastModifiedBy>
  <cp:revision>96</cp:revision>
  <dcterms:modified xsi:type="dcterms:W3CDTF">2019-11-15T06:51:15Z</dcterms:modified>
</cp:coreProperties>
</file>