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Lst>
  <p:notesMasterIdLst>
    <p:notesMasterId r:id="rId107"/>
  </p:notesMasterIdLst>
  <p:sldIdLst>
    <p:sldId id="385" r:id="rId4"/>
    <p:sldId id="275" r:id="rId5"/>
    <p:sldId id="386" r:id="rId6"/>
    <p:sldId id="310" r:id="rId7"/>
    <p:sldId id="311" r:id="rId8"/>
    <p:sldId id="313" r:id="rId9"/>
    <p:sldId id="312" r:id="rId10"/>
    <p:sldId id="315" r:id="rId11"/>
    <p:sldId id="280" r:id="rId12"/>
    <p:sldId id="316" r:id="rId13"/>
    <p:sldId id="317" r:id="rId14"/>
    <p:sldId id="318" r:id="rId15"/>
    <p:sldId id="319" r:id="rId16"/>
    <p:sldId id="279" r:id="rId17"/>
    <p:sldId id="281" r:id="rId18"/>
    <p:sldId id="282" r:id="rId19"/>
    <p:sldId id="283" r:id="rId20"/>
    <p:sldId id="284" r:id="rId21"/>
    <p:sldId id="285" r:id="rId22"/>
    <p:sldId id="286" r:id="rId23"/>
    <p:sldId id="287" r:id="rId24"/>
    <p:sldId id="288" r:id="rId25"/>
    <p:sldId id="289" r:id="rId26"/>
    <p:sldId id="290" r:id="rId27"/>
    <p:sldId id="292" r:id="rId28"/>
    <p:sldId id="293" r:id="rId29"/>
    <p:sldId id="321" r:id="rId30"/>
    <p:sldId id="320" r:id="rId31"/>
    <p:sldId id="322" r:id="rId32"/>
    <p:sldId id="307" r:id="rId33"/>
    <p:sldId id="374" r:id="rId34"/>
    <p:sldId id="375" r:id="rId35"/>
    <p:sldId id="294" r:id="rId36"/>
    <p:sldId id="324" r:id="rId37"/>
    <p:sldId id="323" r:id="rId38"/>
    <p:sldId id="392" r:id="rId39"/>
    <p:sldId id="387" r:id="rId40"/>
    <p:sldId id="308" r:id="rId41"/>
    <p:sldId id="295" r:id="rId42"/>
    <p:sldId id="325" r:id="rId43"/>
    <p:sldId id="326" r:id="rId44"/>
    <p:sldId id="349" r:id="rId45"/>
    <p:sldId id="296" r:id="rId46"/>
    <p:sldId id="327" r:id="rId47"/>
    <p:sldId id="328" r:id="rId48"/>
    <p:sldId id="350" r:id="rId49"/>
    <p:sldId id="351" r:id="rId50"/>
    <p:sldId id="352" r:id="rId51"/>
    <p:sldId id="353" r:id="rId52"/>
    <p:sldId id="354" r:id="rId53"/>
    <p:sldId id="297" r:id="rId54"/>
    <p:sldId id="329" r:id="rId55"/>
    <p:sldId id="330" r:id="rId56"/>
    <p:sldId id="357" r:id="rId57"/>
    <p:sldId id="362" r:id="rId58"/>
    <p:sldId id="358" r:id="rId59"/>
    <p:sldId id="299" r:id="rId60"/>
    <p:sldId id="333" r:id="rId61"/>
    <p:sldId id="334" r:id="rId62"/>
    <p:sldId id="359" r:id="rId63"/>
    <p:sldId id="363" r:id="rId64"/>
    <p:sldId id="360" r:id="rId65"/>
    <p:sldId id="306" r:id="rId66"/>
    <p:sldId id="335" r:id="rId67"/>
    <p:sldId id="336" r:id="rId68"/>
    <p:sldId id="393" r:id="rId69"/>
    <p:sldId id="394" r:id="rId70"/>
    <p:sldId id="364" r:id="rId71"/>
    <p:sldId id="368" r:id="rId72"/>
    <p:sldId id="369" r:id="rId73"/>
    <p:sldId id="365" r:id="rId74"/>
    <p:sldId id="366" r:id="rId75"/>
    <p:sldId id="367" r:id="rId76"/>
    <p:sldId id="370" r:id="rId77"/>
    <p:sldId id="371" r:id="rId78"/>
    <p:sldId id="372" r:id="rId79"/>
    <p:sldId id="300" r:id="rId80"/>
    <p:sldId id="337" r:id="rId81"/>
    <p:sldId id="338" r:id="rId82"/>
    <p:sldId id="373" r:id="rId83"/>
    <p:sldId id="303" r:id="rId84"/>
    <p:sldId id="343" r:id="rId85"/>
    <p:sldId id="344" r:id="rId86"/>
    <p:sldId id="376" r:id="rId87"/>
    <p:sldId id="304" r:id="rId88"/>
    <p:sldId id="345" r:id="rId89"/>
    <p:sldId id="346" r:id="rId90"/>
    <p:sldId id="377" r:id="rId91"/>
    <p:sldId id="305" r:id="rId92"/>
    <p:sldId id="347" r:id="rId93"/>
    <p:sldId id="348" r:id="rId94"/>
    <p:sldId id="379" r:id="rId95"/>
    <p:sldId id="381" r:id="rId96"/>
    <p:sldId id="389" r:id="rId97"/>
    <p:sldId id="383" r:id="rId98"/>
    <p:sldId id="390" r:id="rId99"/>
    <p:sldId id="391" r:id="rId100"/>
    <p:sldId id="388" r:id="rId101"/>
    <p:sldId id="395" r:id="rId102"/>
    <p:sldId id="396" r:id="rId103"/>
    <p:sldId id="382" r:id="rId104"/>
    <p:sldId id="397" r:id="rId105"/>
    <p:sldId id="398" r:id="rId106"/>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ＭＳ Ｐゴシック" charset="0"/>
        <a:cs typeface="SimSun" charset="0"/>
      </a:defRPr>
    </a:lvl1pPr>
    <a:lvl2pPr marL="457200" algn="l" rtl="0" fontAlgn="base">
      <a:spcBef>
        <a:spcPct val="0"/>
      </a:spcBef>
      <a:spcAft>
        <a:spcPct val="0"/>
      </a:spcAft>
      <a:defRPr b="1" kern="1200">
        <a:solidFill>
          <a:schemeClr val="tx1"/>
        </a:solidFill>
        <a:latin typeface="Arial" charset="0"/>
        <a:ea typeface="ＭＳ Ｐゴシック" charset="0"/>
        <a:cs typeface="SimSun" charset="0"/>
      </a:defRPr>
    </a:lvl2pPr>
    <a:lvl3pPr marL="914400" algn="l" rtl="0" fontAlgn="base">
      <a:spcBef>
        <a:spcPct val="0"/>
      </a:spcBef>
      <a:spcAft>
        <a:spcPct val="0"/>
      </a:spcAft>
      <a:defRPr b="1" kern="1200">
        <a:solidFill>
          <a:schemeClr val="tx1"/>
        </a:solidFill>
        <a:latin typeface="Arial" charset="0"/>
        <a:ea typeface="ＭＳ Ｐゴシック" charset="0"/>
        <a:cs typeface="SimSun" charset="0"/>
      </a:defRPr>
    </a:lvl3pPr>
    <a:lvl4pPr marL="1371600" algn="l" rtl="0" fontAlgn="base">
      <a:spcBef>
        <a:spcPct val="0"/>
      </a:spcBef>
      <a:spcAft>
        <a:spcPct val="0"/>
      </a:spcAft>
      <a:defRPr b="1" kern="1200">
        <a:solidFill>
          <a:schemeClr val="tx1"/>
        </a:solidFill>
        <a:latin typeface="Arial" charset="0"/>
        <a:ea typeface="ＭＳ Ｐゴシック" charset="0"/>
        <a:cs typeface="SimSun" charset="0"/>
      </a:defRPr>
    </a:lvl4pPr>
    <a:lvl5pPr marL="1828800" algn="l" rtl="0" fontAlgn="base">
      <a:spcBef>
        <a:spcPct val="0"/>
      </a:spcBef>
      <a:spcAft>
        <a:spcPct val="0"/>
      </a:spcAft>
      <a:defRPr b="1" kern="1200">
        <a:solidFill>
          <a:schemeClr val="tx1"/>
        </a:solidFill>
        <a:latin typeface="Arial" charset="0"/>
        <a:ea typeface="ＭＳ Ｐゴシック" charset="0"/>
        <a:cs typeface="SimSun" charset="0"/>
      </a:defRPr>
    </a:lvl5pPr>
    <a:lvl6pPr marL="2286000" algn="l" defTabSz="457200" rtl="0" eaLnBrk="1" latinLnBrk="0" hangingPunct="1">
      <a:defRPr b="1" kern="1200">
        <a:solidFill>
          <a:schemeClr val="tx1"/>
        </a:solidFill>
        <a:latin typeface="Arial" charset="0"/>
        <a:ea typeface="ＭＳ Ｐゴシック" charset="0"/>
        <a:cs typeface="SimSun" charset="0"/>
      </a:defRPr>
    </a:lvl6pPr>
    <a:lvl7pPr marL="2743200" algn="l" defTabSz="457200" rtl="0" eaLnBrk="1" latinLnBrk="0" hangingPunct="1">
      <a:defRPr b="1" kern="1200">
        <a:solidFill>
          <a:schemeClr val="tx1"/>
        </a:solidFill>
        <a:latin typeface="Arial" charset="0"/>
        <a:ea typeface="ＭＳ Ｐゴシック" charset="0"/>
        <a:cs typeface="SimSun" charset="0"/>
      </a:defRPr>
    </a:lvl7pPr>
    <a:lvl8pPr marL="3200400" algn="l" defTabSz="457200" rtl="0" eaLnBrk="1" latinLnBrk="0" hangingPunct="1">
      <a:defRPr b="1" kern="1200">
        <a:solidFill>
          <a:schemeClr val="tx1"/>
        </a:solidFill>
        <a:latin typeface="Arial" charset="0"/>
        <a:ea typeface="ＭＳ Ｐゴシック" charset="0"/>
        <a:cs typeface="SimSun" charset="0"/>
      </a:defRPr>
    </a:lvl8pPr>
    <a:lvl9pPr marL="3657600" algn="l" defTabSz="457200" rtl="0" eaLnBrk="1" latinLnBrk="0" hangingPunct="1">
      <a:defRPr b="1" kern="1200">
        <a:solidFill>
          <a:schemeClr val="tx1"/>
        </a:solidFill>
        <a:latin typeface="Arial" charset="0"/>
        <a:ea typeface="ＭＳ Ｐゴシック" charset="0"/>
        <a:cs typeface="SimSu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660033"/>
    <a:srgbClr val="660066"/>
    <a:srgbClr val="CC0066"/>
    <a:srgbClr val="CCFFFF"/>
    <a:srgbClr val="FF0000"/>
    <a:srgbClr val="33CC33"/>
    <a:srgbClr val="19562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543" autoAdjust="0"/>
    <p:restoredTop sz="97731" autoAdjust="0"/>
  </p:normalViewPr>
  <p:slideViewPr>
    <p:cSldViewPr>
      <p:cViewPr varScale="1">
        <p:scale>
          <a:sx n="109" d="100"/>
          <a:sy n="109" d="100"/>
        </p:scale>
        <p:origin x="-138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notesMaster" Target="notesMasters/notes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viewProps" Target="view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Times New Roman" charset="0"/>
              </a:defRPr>
            </a:lvl1pPr>
          </a:lstStyle>
          <a:p>
            <a:endParaRPr lang="en-US" altLang="zh-CN"/>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Times New Roman" charset="0"/>
              </a:defRPr>
            </a:lvl1pPr>
          </a:lstStyle>
          <a:p>
            <a:endParaRPr lang="en-US" altLang="zh-CN"/>
          </a:p>
        </p:txBody>
      </p:sp>
      <p:sp>
        <p:nvSpPr>
          <p:cNvPr id="1054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Times New Roman" charset="0"/>
              </a:defRPr>
            </a:lvl1pPr>
          </a:lstStyle>
          <a:p>
            <a:endParaRPr lang="en-US" altLang="zh-CN"/>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Times New Roman" charset="0"/>
              </a:defRPr>
            </a:lvl1pPr>
          </a:lstStyle>
          <a:p>
            <a:fld id="{E0A04366-4900-2546-8EE9-C4598E37E1AE}" type="slidenum">
              <a:rPr lang="zh-CN" altLang="en-US"/>
              <a:pPr/>
              <a:t>‹#›</a:t>
            </a:fld>
            <a:endParaRPr lang="en-US" altLang="zh-CN"/>
          </a:p>
        </p:txBody>
      </p:sp>
    </p:spTree>
    <p:extLst>
      <p:ext uri="{BB962C8B-B14F-4D97-AF65-F5344CB8AC3E}">
        <p14:creationId xmlns:p14="http://schemas.microsoft.com/office/powerpoint/2010/main" val="42941254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SimSun"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SimSun" pitchFamily="2" charset="-122"/>
        <a:cs typeface="SimSun"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SimSun" pitchFamily="2" charset="-122"/>
        <a:cs typeface="SimSun"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SimSun" pitchFamily="2" charset="-122"/>
        <a:cs typeface="SimSun"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SimSun" pitchFamily="2" charset="-122"/>
        <a:cs typeface="SimSu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5058527A-CAE9-CE4D-8F90-D3914F565B2A}" type="slidenum">
              <a:rPr lang="zh-CN" altLang="en-US">
                <a:cs typeface="Arial" charset="0"/>
              </a:rPr>
              <a:pPr/>
              <a:t>1</a:t>
            </a:fld>
            <a:endParaRPr lang="en-US" altLang="zh-CN">
              <a:cs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1B4E1943-DF00-3145-A208-0D2E2CA7A8CC}" type="slidenum">
              <a:rPr lang="zh-CN" altLang="en-US">
                <a:cs typeface="Arial" charset="0"/>
              </a:rPr>
              <a:pPr/>
              <a:t>10</a:t>
            </a:fld>
            <a:endParaRPr lang="en-US" altLang="zh-CN">
              <a:cs typeface="Arial"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E317CD68-6A35-6948-822F-846E0FCEBEDE}" type="slidenum">
              <a:rPr lang="zh-CN" altLang="en-US">
                <a:cs typeface="Arial" charset="0"/>
              </a:rPr>
              <a:pPr/>
              <a:t>100</a:t>
            </a:fld>
            <a:endParaRPr lang="en-US" altLang="zh-CN">
              <a:cs typeface="Arial"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38ADE85F-12F9-604D-B911-DDB840296B3E}" type="slidenum">
              <a:rPr lang="zh-CN" altLang="en-US">
                <a:cs typeface="Arial" charset="0"/>
              </a:rPr>
              <a:pPr/>
              <a:t>101</a:t>
            </a:fld>
            <a:endParaRPr lang="en-US" altLang="zh-CN">
              <a:cs typeface="Arial"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A168311-8E3A-DF47-940D-C4E79C847CDD}" type="slidenum">
              <a:rPr lang="en-US" sz="1200">
                <a:solidFill>
                  <a:srgbClr val="000000"/>
                </a:solidFill>
              </a:rPr>
              <a:pPr eaLnBrk="1" hangingPunct="1"/>
              <a:t>102</a:t>
            </a:fld>
            <a:endParaRPr lang="en-US" sz="1200">
              <a:solidFill>
                <a:srgbClr val="000000"/>
              </a:solidFill>
            </a:endParaRPr>
          </a:p>
        </p:txBody>
      </p:sp>
      <p:sp>
        <p:nvSpPr>
          <p:cNvPr id="576514" name="Rectangle 2"/>
          <p:cNvSpPr>
            <a:spLocks noGrp="1" noRot="1" noChangeAspect="1" noChangeArrowheads="1" noTextEdit="1"/>
          </p:cNvSpPr>
          <p:nvPr>
            <p:ph type="sldImg"/>
          </p:nvPr>
        </p:nvSpPr>
        <p:spPr>
          <a:solidFill>
            <a:srgbClr val="FFFFFF"/>
          </a:solidFill>
          <a:ln/>
        </p:spPr>
      </p:sp>
      <p:sp>
        <p:nvSpPr>
          <p:cNvPr id="57651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rPr>
              <a:t>The explanation for free!</a:t>
            </a:r>
          </a:p>
          <a:p>
            <a:pPr eaLnBrk="1" hangingPunct="1"/>
            <a:r>
              <a:rPr lang="en-US" dirty="0" smtClean="0">
                <a:latin typeface="Arial" charset="0"/>
              </a:rPr>
              <a:t>OT</a:t>
            </a:r>
            <a:r>
              <a:rPr lang="en-US" baseline="0" dirty="0" smtClean="0">
                <a:latin typeface="Arial" charset="0"/>
              </a:rPr>
              <a:t> Survey </a:t>
            </a:r>
            <a:r>
              <a:rPr lang="en-US" dirty="0" smtClean="0">
                <a:latin typeface="Arial" charset="0"/>
              </a:rPr>
              <a:t>link </a:t>
            </a:r>
            <a:r>
              <a:rPr lang="en-US" dirty="0">
                <a:latin typeface="Arial" charset="0"/>
              </a:rPr>
              <a:t>address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A9F216E7-D289-9345-AAB8-3512BA744E45}" type="slidenum">
              <a:rPr lang="zh-CN" altLang="en-US">
                <a:cs typeface="Arial" charset="0"/>
              </a:rPr>
              <a:pPr/>
              <a:t>11</a:t>
            </a:fld>
            <a:endParaRPr lang="en-US" altLang="zh-CN">
              <a:cs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AF10A3F2-7C68-2345-A8BB-002B88507A0C}" type="slidenum">
              <a:rPr lang="zh-CN" altLang="en-US">
                <a:cs typeface="Arial" charset="0"/>
              </a:rPr>
              <a:pPr/>
              <a:t>12</a:t>
            </a:fld>
            <a:endParaRPr lang="en-US" altLang="zh-CN">
              <a:cs typeface="Arial"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D1B9E631-BEBD-3146-8039-3D1327C4077D}" type="slidenum">
              <a:rPr lang="zh-CN" altLang="en-US">
                <a:cs typeface="Arial" charset="0"/>
              </a:rPr>
              <a:pPr/>
              <a:t>13</a:t>
            </a:fld>
            <a:endParaRPr lang="en-US" altLang="zh-CN">
              <a:cs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50047DD4-7C50-9F47-9DC4-C707B2B62A1E}" type="slidenum">
              <a:rPr lang="zh-CN" altLang="en-US">
                <a:cs typeface="Arial" charset="0"/>
              </a:rPr>
              <a:pPr/>
              <a:t>14</a:t>
            </a:fld>
            <a:endParaRPr lang="en-US" altLang="zh-CN">
              <a:cs typeface="Arial"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A57CC329-F9D4-494F-BA27-08F3FD44AA25}" type="slidenum">
              <a:rPr lang="zh-CN" altLang="en-US">
                <a:cs typeface="Arial" charset="0"/>
              </a:rPr>
              <a:pPr/>
              <a:t>15</a:t>
            </a:fld>
            <a:endParaRPr lang="en-US" altLang="zh-CN">
              <a:cs typeface="Arial"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7376D43F-710C-1643-ADFE-5F29F5F6A276}" type="slidenum">
              <a:rPr lang="zh-CN" altLang="en-US">
                <a:cs typeface="Arial" charset="0"/>
              </a:rPr>
              <a:pPr/>
              <a:t>16</a:t>
            </a:fld>
            <a:endParaRPr lang="en-US" altLang="zh-CN">
              <a:cs typeface="Arial"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B794D1EA-CBB1-974D-9189-2B075EA9891C}" type="slidenum">
              <a:rPr lang="zh-CN" altLang="en-US">
                <a:cs typeface="Arial" charset="0"/>
              </a:rPr>
              <a:pPr/>
              <a:t>17</a:t>
            </a:fld>
            <a:endParaRPr lang="en-US" altLang="zh-CN">
              <a:cs typeface="Arial"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42CDE12C-AC3E-9D41-9963-0235E4DEBB2A}" type="slidenum">
              <a:rPr lang="zh-CN" altLang="en-US">
                <a:cs typeface="Arial" charset="0"/>
              </a:rPr>
              <a:pPr/>
              <a:t>18</a:t>
            </a:fld>
            <a:endParaRPr lang="en-US" altLang="zh-CN">
              <a:cs typeface="Arial"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89FE222A-49CA-E84E-BC5C-7DCFB7BF065F}" type="slidenum">
              <a:rPr lang="zh-CN" altLang="en-US">
                <a:cs typeface="Arial" charset="0"/>
              </a:rPr>
              <a:pPr/>
              <a:t>19</a:t>
            </a:fld>
            <a:endParaRPr lang="en-US" altLang="zh-CN">
              <a:cs typeface="Arial"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3AAFAA10-CC73-9344-8946-392923946C2E}" type="slidenum">
              <a:rPr lang="zh-CN" altLang="en-US">
                <a:cs typeface="Arial" charset="0"/>
              </a:rPr>
              <a:pPr/>
              <a:t>2</a:t>
            </a:fld>
            <a:endParaRPr lang="en-US" altLang="zh-CN">
              <a:cs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zh-CN" altLang="en-US" b="1">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DC87320D-BE51-204D-81EA-FC2798A570A7}" type="slidenum">
              <a:rPr lang="zh-CN" altLang="en-US">
                <a:cs typeface="Arial" charset="0"/>
              </a:rPr>
              <a:pPr/>
              <a:t>20</a:t>
            </a:fld>
            <a:endParaRPr lang="en-US" altLang="zh-CN">
              <a:cs typeface="Arial"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9AD74F13-37EA-6C46-8BEA-9D1DCF1EF737}" type="slidenum">
              <a:rPr lang="zh-CN" altLang="en-US">
                <a:cs typeface="Arial" charset="0"/>
              </a:rPr>
              <a:pPr/>
              <a:t>21</a:t>
            </a:fld>
            <a:endParaRPr lang="en-US" altLang="zh-CN">
              <a:cs typeface="Arial"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E8BDA5A6-0590-934A-BC35-63241C4EF2C9}" type="slidenum">
              <a:rPr lang="zh-CN" altLang="en-US">
                <a:cs typeface="Arial" charset="0"/>
              </a:rPr>
              <a:pPr/>
              <a:t>22</a:t>
            </a:fld>
            <a:endParaRPr lang="en-US" altLang="zh-CN">
              <a:cs typeface="Arial"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F2CA8BAB-94D5-624F-8DF7-1362A9F194FD}" type="slidenum">
              <a:rPr lang="zh-CN" altLang="en-US">
                <a:cs typeface="Arial" charset="0"/>
              </a:rPr>
              <a:pPr/>
              <a:t>23</a:t>
            </a:fld>
            <a:endParaRPr lang="en-US" altLang="zh-CN">
              <a:cs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676B60FB-73B6-9D4D-9346-B90271ADF22C}" type="slidenum">
              <a:rPr lang="zh-CN" altLang="en-US">
                <a:cs typeface="Arial" charset="0"/>
              </a:rPr>
              <a:pPr/>
              <a:t>24</a:t>
            </a:fld>
            <a:endParaRPr lang="en-US" altLang="zh-CN">
              <a:cs typeface="Arial"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E8D370E0-CC2E-7C4D-95DC-EC71D1633279}" type="slidenum">
              <a:rPr lang="zh-CN" altLang="en-US">
                <a:cs typeface="Arial" charset="0"/>
              </a:rPr>
              <a:pPr/>
              <a:t>25</a:t>
            </a:fld>
            <a:endParaRPr lang="en-US" altLang="zh-CN">
              <a:cs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E222AA1D-4665-C849-87E8-7FDDCAD5894B}" type="slidenum">
              <a:rPr lang="zh-CN" altLang="en-US">
                <a:cs typeface="Arial" charset="0"/>
              </a:rPr>
              <a:pPr/>
              <a:t>26</a:t>
            </a:fld>
            <a:endParaRPr lang="en-US" altLang="zh-CN">
              <a:cs typeface="Arial"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65735BC3-42CD-AD4B-A102-822275283B22}" type="slidenum">
              <a:rPr lang="zh-CN" altLang="en-US">
                <a:cs typeface="Arial" charset="0"/>
              </a:rPr>
              <a:pPr/>
              <a:t>27</a:t>
            </a:fld>
            <a:endParaRPr lang="en-US" altLang="zh-CN">
              <a:cs typeface="Arial"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BCD2FE50-2747-DA4B-BC26-9845E6A71B34}" type="slidenum">
              <a:rPr lang="zh-CN" altLang="en-US">
                <a:cs typeface="Arial" charset="0"/>
              </a:rPr>
              <a:pPr/>
              <a:t>28</a:t>
            </a:fld>
            <a:endParaRPr lang="en-US" altLang="zh-CN">
              <a:cs typeface="Arial"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3B24F100-E1B8-D24A-8976-6DA2EF33BFA2}" type="slidenum">
              <a:rPr lang="zh-CN" altLang="en-US">
                <a:cs typeface="Arial" charset="0"/>
              </a:rPr>
              <a:pPr/>
              <a:t>29</a:t>
            </a:fld>
            <a:endParaRPr lang="en-US" altLang="zh-CN">
              <a:cs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E2EDA241-AF0E-F84D-9750-3FA0ED9C14EF}" type="slidenum">
              <a:rPr lang="zh-CN" altLang="en-US">
                <a:cs typeface="Arial" charset="0"/>
              </a:rPr>
              <a:pPr/>
              <a:t>3</a:t>
            </a:fld>
            <a:endParaRPr lang="en-US" altLang="zh-CN">
              <a:cs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408D9F98-E7AC-CF45-A6FB-A7289124F853}" type="slidenum">
              <a:rPr lang="zh-CN" altLang="en-US">
                <a:cs typeface="Arial" charset="0"/>
              </a:rPr>
              <a:pPr/>
              <a:t>30</a:t>
            </a:fld>
            <a:endParaRPr lang="en-US" altLang="zh-CN">
              <a:cs typeface="Arial"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715F020B-53A7-2442-B647-D012314FC854}" type="slidenum">
              <a:rPr lang="zh-CN" altLang="en-US">
                <a:cs typeface="Arial" charset="0"/>
              </a:rPr>
              <a:pPr/>
              <a:t>31</a:t>
            </a:fld>
            <a:endParaRPr lang="en-US" altLang="zh-CN">
              <a:cs typeface="Arial"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797C5DE1-1970-9446-839D-78307FD6CC1D}" type="slidenum">
              <a:rPr lang="zh-CN" altLang="en-US">
                <a:cs typeface="Arial" charset="0"/>
              </a:rPr>
              <a:pPr/>
              <a:t>32</a:t>
            </a:fld>
            <a:endParaRPr lang="en-US" altLang="zh-CN">
              <a:cs typeface="Arial"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F6C2FEC9-E8B9-ED48-8A5D-72D1CAAFE49E}" type="slidenum">
              <a:rPr lang="zh-CN" altLang="en-US">
                <a:cs typeface="Arial" charset="0"/>
              </a:rPr>
              <a:pPr/>
              <a:t>33</a:t>
            </a:fld>
            <a:endParaRPr lang="en-US" altLang="zh-CN">
              <a:cs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40FF9DA9-84C9-2846-BF62-3F3EC13ADA21}" type="slidenum">
              <a:rPr lang="zh-CN" altLang="en-US">
                <a:cs typeface="Arial" charset="0"/>
              </a:rPr>
              <a:pPr/>
              <a:t>34</a:t>
            </a:fld>
            <a:endParaRPr lang="en-US" altLang="zh-CN">
              <a:cs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051C73AB-6AC2-6044-A13D-52442158EBEA}" type="slidenum">
              <a:rPr lang="zh-CN" altLang="en-US">
                <a:cs typeface="Arial" charset="0"/>
              </a:rPr>
              <a:pPr/>
              <a:t>35</a:t>
            </a:fld>
            <a:endParaRPr lang="en-US" altLang="zh-CN">
              <a:cs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2AD4CEBD-E1C7-434E-B011-87FB19FE5071}" type="slidenum">
              <a:rPr lang="zh-CN" altLang="en-US">
                <a:cs typeface="Arial" charset="0"/>
              </a:rPr>
              <a:pPr/>
              <a:t>36</a:t>
            </a:fld>
            <a:endParaRPr lang="en-US" altLang="zh-CN">
              <a:cs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261C90BF-898C-F644-BD05-4851BDF53D64}" type="slidenum">
              <a:rPr lang="zh-CN" altLang="en-US">
                <a:cs typeface="Arial" charset="0"/>
              </a:rPr>
              <a:pPr/>
              <a:t>37</a:t>
            </a:fld>
            <a:endParaRPr lang="en-US" altLang="zh-CN">
              <a:cs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A6D1BA06-9D96-7149-9546-5D75DF51228A}" type="slidenum">
              <a:rPr lang="zh-CN" altLang="en-US">
                <a:cs typeface="Arial" charset="0"/>
              </a:rPr>
              <a:pPr/>
              <a:t>38</a:t>
            </a:fld>
            <a:endParaRPr lang="en-US" altLang="zh-CN">
              <a:cs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6F54C80B-4AEF-C740-980B-245FCB81547C}" type="slidenum">
              <a:rPr lang="zh-CN" altLang="en-US">
                <a:cs typeface="Arial" charset="0"/>
              </a:rPr>
              <a:pPr/>
              <a:t>39</a:t>
            </a:fld>
            <a:endParaRPr lang="en-US" altLang="zh-CN">
              <a:cs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F7062A77-2995-2640-B404-3C434F8949A8}" type="slidenum">
              <a:rPr lang="zh-CN" altLang="en-US">
                <a:cs typeface="Arial" charset="0"/>
              </a:rPr>
              <a:pPr/>
              <a:t>4</a:t>
            </a:fld>
            <a:endParaRPr lang="en-US" altLang="zh-CN">
              <a:cs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3F2684DE-619C-3C49-ABFD-B4B88423610E}" type="slidenum">
              <a:rPr lang="zh-CN" altLang="en-US">
                <a:cs typeface="Arial" charset="0"/>
              </a:rPr>
              <a:pPr/>
              <a:t>40</a:t>
            </a:fld>
            <a:endParaRPr lang="en-US" altLang="zh-CN">
              <a:cs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F87BCA78-8300-1B48-8303-C838E23437AC}" type="slidenum">
              <a:rPr lang="zh-CN" altLang="en-US">
                <a:cs typeface="Arial" charset="0"/>
              </a:rPr>
              <a:pPr/>
              <a:t>41</a:t>
            </a:fld>
            <a:endParaRPr lang="en-US" altLang="zh-CN">
              <a:cs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AB574894-582D-8645-A02F-0B77EB844313}" type="slidenum">
              <a:rPr lang="zh-CN" altLang="en-US">
                <a:cs typeface="Arial" charset="0"/>
              </a:rPr>
              <a:pPr/>
              <a:t>42</a:t>
            </a:fld>
            <a:endParaRPr lang="en-US" altLang="zh-CN">
              <a:cs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8D08B0DB-B1B5-EB4F-A150-E6BAE6C93860}" type="slidenum">
              <a:rPr lang="zh-CN" altLang="en-US">
                <a:cs typeface="Arial" charset="0"/>
              </a:rPr>
              <a:pPr/>
              <a:t>43</a:t>
            </a:fld>
            <a:endParaRPr lang="en-US" altLang="zh-CN">
              <a:cs typeface="Arial"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35127AC0-9FD6-354F-8999-789C48D15784}" type="slidenum">
              <a:rPr lang="zh-CN" altLang="en-US">
                <a:cs typeface="Arial" charset="0"/>
              </a:rPr>
              <a:pPr/>
              <a:t>44</a:t>
            </a:fld>
            <a:endParaRPr lang="en-US" altLang="zh-CN">
              <a:cs typeface="Arial"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EA98AC6E-9AFC-744B-9313-72A35B0E16C2}" type="slidenum">
              <a:rPr lang="zh-CN" altLang="en-US">
                <a:cs typeface="Arial" charset="0"/>
              </a:rPr>
              <a:pPr/>
              <a:t>45</a:t>
            </a:fld>
            <a:endParaRPr lang="en-US" altLang="zh-CN">
              <a:cs typeface="Arial"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56C468EF-9A5A-BD49-8B66-E138CFD7166E}" type="slidenum">
              <a:rPr lang="zh-CN" altLang="en-US">
                <a:cs typeface="Arial" charset="0"/>
              </a:rPr>
              <a:pPr/>
              <a:t>46</a:t>
            </a:fld>
            <a:endParaRPr lang="en-US" altLang="zh-CN">
              <a:cs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4074EA13-31E1-134C-9681-7D1C4845FC6B}" type="slidenum">
              <a:rPr lang="zh-CN" altLang="en-US">
                <a:cs typeface="Arial" charset="0"/>
              </a:rPr>
              <a:pPr/>
              <a:t>47</a:t>
            </a:fld>
            <a:endParaRPr lang="en-US" altLang="zh-CN">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58E57238-EDA8-B944-973B-2E943B931024}" type="slidenum">
              <a:rPr lang="zh-CN" altLang="en-US">
                <a:cs typeface="Arial" charset="0"/>
              </a:rPr>
              <a:pPr/>
              <a:t>48</a:t>
            </a:fld>
            <a:endParaRPr lang="en-US" altLang="zh-CN">
              <a:cs typeface="Arial"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DA64C636-0809-6B42-B6BE-B23D74A68953}" type="slidenum">
              <a:rPr lang="zh-CN" altLang="en-US">
                <a:cs typeface="Arial" charset="0"/>
              </a:rPr>
              <a:pPr/>
              <a:t>49</a:t>
            </a:fld>
            <a:endParaRPr lang="en-US" altLang="zh-CN">
              <a:cs typeface="Arial"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692FB02B-A89E-2641-BA1A-1A4782076DB4}" type="slidenum">
              <a:rPr lang="zh-CN" altLang="en-US">
                <a:cs typeface="Arial" charset="0"/>
              </a:rPr>
              <a:pPr/>
              <a:t>5</a:t>
            </a:fld>
            <a:endParaRPr lang="en-US" altLang="zh-CN">
              <a:cs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9879EE3C-1A57-314A-9AF2-EB118EA3937D}" type="slidenum">
              <a:rPr lang="zh-CN" altLang="en-US">
                <a:cs typeface="Arial" charset="0"/>
              </a:rPr>
              <a:pPr/>
              <a:t>50</a:t>
            </a:fld>
            <a:endParaRPr lang="en-US" altLang="zh-CN">
              <a:cs typeface="Arial"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9FCFE01A-5B9B-FD4E-A19E-89A126597ACE}" type="slidenum">
              <a:rPr lang="zh-CN" altLang="en-US">
                <a:cs typeface="Arial" charset="0"/>
              </a:rPr>
              <a:pPr/>
              <a:t>51</a:t>
            </a:fld>
            <a:endParaRPr lang="en-US" altLang="zh-CN">
              <a:cs typeface="Arial"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DA091D38-A16C-3447-9A1D-80FBEA6D8D7E}" type="slidenum">
              <a:rPr lang="zh-CN" altLang="en-US">
                <a:cs typeface="Arial" charset="0"/>
              </a:rPr>
              <a:pPr/>
              <a:t>52</a:t>
            </a:fld>
            <a:endParaRPr lang="en-US" altLang="zh-CN">
              <a:cs typeface="Arial"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8136A612-CC79-5E4C-B259-35DB7BCFDFC1}" type="slidenum">
              <a:rPr lang="zh-CN" altLang="en-US">
                <a:cs typeface="Arial" charset="0"/>
              </a:rPr>
              <a:pPr/>
              <a:t>53</a:t>
            </a:fld>
            <a:endParaRPr lang="en-US" altLang="zh-CN">
              <a:cs typeface="Arial"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D67DC9CD-79BC-FF49-8C1E-BEE88C080B72}" type="slidenum">
              <a:rPr lang="zh-CN" altLang="en-US">
                <a:cs typeface="Arial" charset="0"/>
              </a:rPr>
              <a:pPr/>
              <a:t>54</a:t>
            </a:fld>
            <a:endParaRPr lang="en-US" altLang="zh-CN">
              <a:cs typeface="Arial"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4840CA40-FE10-2B46-B347-F5FD4722BB6C}" type="slidenum">
              <a:rPr lang="zh-CN" altLang="en-US">
                <a:cs typeface="Arial" charset="0"/>
              </a:rPr>
              <a:pPr/>
              <a:t>55</a:t>
            </a:fld>
            <a:endParaRPr lang="en-US" altLang="zh-CN">
              <a:cs typeface="Arial"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C28CB31F-D11B-3942-9304-EE3DB03A211C}" type="slidenum">
              <a:rPr lang="zh-CN" altLang="en-US">
                <a:cs typeface="Arial" charset="0"/>
              </a:rPr>
              <a:pPr/>
              <a:t>56</a:t>
            </a:fld>
            <a:endParaRPr lang="en-US" altLang="zh-CN">
              <a:cs typeface="Arial"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FCC79A6F-194D-6942-958B-7E8E5481334E}" type="slidenum">
              <a:rPr lang="zh-CN" altLang="en-US">
                <a:cs typeface="Arial" charset="0"/>
              </a:rPr>
              <a:pPr/>
              <a:t>57</a:t>
            </a:fld>
            <a:endParaRPr lang="en-US" altLang="zh-CN">
              <a:cs typeface="Arial"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88659554-5CC6-3942-85C5-0923B64CA708}" type="slidenum">
              <a:rPr lang="zh-CN" altLang="en-US">
                <a:cs typeface="Arial" charset="0"/>
              </a:rPr>
              <a:pPr/>
              <a:t>58</a:t>
            </a:fld>
            <a:endParaRPr lang="en-US" altLang="zh-CN">
              <a:cs typeface="Arial"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B534A8FE-831F-9D4D-88A3-A0FBF9A919E4}" type="slidenum">
              <a:rPr lang="zh-CN" altLang="en-US">
                <a:cs typeface="Arial" charset="0"/>
              </a:rPr>
              <a:pPr/>
              <a:t>59</a:t>
            </a:fld>
            <a:endParaRPr lang="en-US" altLang="zh-CN">
              <a:cs typeface="Arial"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79CC6463-5016-DE47-BCD5-2ED761844C51}" type="slidenum">
              <a:rPr lang="zh-CN" altLang="en-US">
                <a:cs typeface="Arial" charset="0"/>
              </a:rPr>
              <a:pPr/>
              <a:t>6</a:t>
            </a:fld>
            <a:endParaRPr lang="en-US" altLang="zh-CN">
              <a:cs typeface="Arial"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86B541A5-AEC7-1846-A47F-C25151B8962A}" type="slidenum">
              <a:rPr lang="zh-CN" altLang="en-US">
                <a:cs typeface="Arial" charset="0"/>
              </a:rPr>
              <a:pPr/>
              <a:t>60</a:t>
            </a:fld>
            <a:endParaRPr lang="en-US" altLang="zh-CN">
              <a:cs typeface="Arial"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1C56347C-CC3B-AD48-928C-347DFBC0D199}" type="slidenum">
              <a:rPr lang="zh-CN" altLang="en-US">
                <a:cs typeface="Arial" charset="0"/>
              </a:rPr>
              <a:pPr/>
              <a:t>61</a:t>
            </a:fld>
            <a:endParaRPr lang="en-US" altLang="zh-CN">
              <a:cs typeface="Arial"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C7DBC03B-E19A-9B43-9E57-25A4A7566E88}" type="slidenum">
              <a:rPr lang="zh-CN" altLang="en-US">
                <a:cs typeface="Arial" charset="0"/>
              </a:rPr>
              <a:pPr/>
              <a:t>62</a:t>
            </a:fld>
            <a:endParaRPr lang="en-US" altLang="zh-CN">
              <a:cs typeface="Arial"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02B0792F-4A2C-7E4C-8841-BF231F56D10E}" type="slidenum">
              <a:rPr lang="zh-CN" altLang="en-US">
                <a:cs typeface="Arial" charset="0"/>
              </a:rPr>
              <a:pPr/>
              <a:t>63</a:t>
            </a:fld>
            <a:endParaRPr lang="en-US" altLang="zh-CN">
              <a:cs typeface="Arial"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A265EBDE-0465-9D48-A470-6C3F06027738}" type="slidenum">
              <a:rPr lang="zh-CN" altLang="en-US">
                <a:cs typeface="Arial" charset="0"/>
              </a:rPr>
              <a:pPr/>
              <a:t>64</a:t>
            </a:fld>
            <a:endParaRPr lang="en-US" altLang="zh-CN">
              <a:cs typeface="Arial"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9AB1EB0C-335F-2C44-8C44-0B1989D6D931}" type="slidenum">
              <a:rPr lang="zh-CN" altLang="en-US">
                <a:cs typeface="Arial" charset="0"/>
              </a:rPr>
              <a:pPr/>
              <a:t>65</a:t>
            </a:fld>
            <a:endParaRPr lang="en-US" altLang="zh-CN">
              <a:cs typeface="Arial"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5F6F3125-C9C9-114C-84C0-ADA5DD961216}" type="slidenum">
              <a:rPr lang="zh-CN" altLang="en-US">
                <a:cs typeface="Arial" charset="0"/>
              </a:rPr>
              <a:pPr/>
              <a:t>66</a:t>
            </a:fld>
            <a:endParaRPr lang="en-US" altLang="zh-CN">
              <a:cs typeface="Arial"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9E232FA1-36AB-594B-9AB9-D51934138C70}" type="slidenum">
              <a:rPr lang="zh-CN" altLang="en-US">
                <a:cs typeface="Arial" charset="0"/>
              </a:rPr>
              <a:pPr/>
              <a:t>67</a:t>
            </a:fld>
            <a:endParaRPr lang="en-US" altLang="zh-CN">
              <a:cs typeface="Arial"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DF80F327-6C39-9C46-A572-93A83D48DDC5}" type="slidenum">
              <a:rPr lang="zh-CN" altLang="en-US">
                <a:cs typeface="Arial" charset="0"/>
              </a:rPr>
              <a:pPr/>
              <a:t>68</a:t>
            </a:fld>
            <a:endParaRPr lang="en-US" altLang="zh-CN">
              <a:cs typeface="Arial"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E2A791BA-1E5A-5849-BB19-282361E455D2}" type="slidenum">
              <a:rPr lang="zh-CN" altLang="en-US">
                <a:cs typeface="Arial" charset="0"/>
              </a:rPr>
              <a:pPr/>
              <a:t>69</a:t>
            </a:fld>
            <a:endParaRPr lang="en-US" altLang="zh-CN">
              <a:cs typeface="Arial"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684743DF-C6A9-8445-931E-5D77D0601C49}" type="slidenum">
              <a:rPr lang="zh-CN" altLang="en-US">
                <a:cs typeface="Arial" charset="0"/>
              </a:rPr>
              <a:pPr/>
              <a:t>7</a:t>
            </a:fld>
            <a:endParaRPr lang="en-US" altLang="zh-CN">
              <a:cs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1173BE4B-970D-1D4B-A86F-10EF6B84E0AA}" type="slidenum">
              <a:rPr lang="zh-CN" altLang="en-US">
                <a:cs typeface="Arial" charset="0"/>
              </a:rPr>
              <a:pPr/>
              <a:t>70</a:t>
            </a:fld>
            <a:endParaRPr lang="en-US" altLang="zh-CN">
              <a:cs typeface="Arial"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0CD21551-99EF-F24A-B85F-1BD5BFA8A651}" type="slidenum">
              <a:rPr lang="zh-CN" altLang="en-US">
                <a:cs typeface="Arial" charset="0"/>
              </a:rPr>
              <a:pPr/>
              <a:t>71</a:t>
            </a:fld>
            <a:endParaRPr lang="en-US" altLang="zh-CN">
              <a:cs typeface="Arial"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34EC97AF-0FDE-5A49-B34C-12A2378E3A1D}" type="slidenum">
              <a:rPr lang="zh-CN" altLang="en-US">
                <a:cs typeface="Arial" charset="0"/>
              </a:rPr>
              <a:pPr/>
              <a:t>72</a:t>
            </a:fld>
            <a:endParaRPr lang="en-US" altLang="zh-CN">
              <a:cs typeface="Arial"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6415DC7C-B0BC-9E41-8CCA-5876A9B8BD1D}" type="slidenum">
              <a:rPr lang="zh-CN" altLang="en-US">
                <a:cs typeface="Arial" charset="0"/>
              </a:rPr>
              <a:pPr/>
              <a:t>73</a:t>
            </a:fld>
            <a:endParaRPr lang="en-US" altLang="zh-CN">
              <a:cs typeface="Arial"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27B1548B-EF07-9F44-A408-43EA11B9F2DA}" type="slidenum">
              <a:rPr lang="zh-CN" altLang="en-US">
                <a:cs typeface="Arial" charset="0"/>
              </a:rPr>
              <a:pPr/>
              <a:t>74</a:t>
            </a:fld>
            <a:endParaRPr lang="en-US" altLang="zh-CN">
              <a:cs typeface="Arial"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9108CF2B-3AF6-F244-AC75-499BA9B84D4C}" type="slidenum">
              <a:rPr lang="zh-CN" altLang="en-US">
                <a:cs typeface="Arial" charset="0"/>
              </a:rPr>
              <a:pPr/>
              <a:t>75</a:t>
            </a:fld>
            <a:endParaRPr lang="en-US" altLang="zh-CN">
              <a:cs typeface="Arial"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C7980EA2-DDFB-8C41-B85F-DE7292598F17}" type="slidenum">
              <a:rPr lang="zh-CN" altLang="en-US">
                <a:cs typeface="Arial" charset="0"/>
              </a:rPr>
              <a:pPr/>
              <a:t>76</a:t>
            </a:fld>
            <a:endParaRPr lang="en-US" altLang="zh-CN">
              <a:cs typeface="Arial"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B89D64EE-D591-E046-82FA-84010F4BC3DE}" type="slidenum">
              <a:rPr lang="zh-CN" altLang="en-US">
                <a:cs typeface="Arial" charset="0"/>
              </a:rPr>
              <a:pPr/>
              <a:t>77</a:t>
            </a:fld>
            <a:endParaRPr lang="en-US" altLang="zh-CN">
              <a:cs typeface="Arial"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A50C5648-C266-5B43-8CD6-7B33F83B8526}" type="slidenum">
              <a:rPr lang="zh-CN" altLang="en-US">
                <a:cs typeface="Arial" charset="0"/>
              </a:rPr>
              <a:pPr/>
              <a:t>78</a:t>
            </a:fld>
            <a:endParaRPr lang="en-US" altLang="zh-CN">
              <a:cs typeface="Arial"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3F9E18CB-FD94-2349-890C-E94F88F3C436}" type="slidenum">
              <a:rPr lang="zh-CN" altLang="en-US">
                <a:cs typeface="Arial" charset="0"/>
              </a:rPr>
              <a:pPr/>
              <a:t>79</a:t>
            </a:fld>
            <a:endParaRPr lang="en-US" altLang="zh-CN">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1F1E7D29-F5AA-0A48-9969-02610CBEEE49}" type="slidenum">
              <a:rPr lang="zh-CN" altLang="en-US">
                <a:cs typeface="Arial" charset="0"/>
              </a:rPr>
              <a:pPr/>
              <a:t>8</a:t>
            </a:fld>
            <a:endParaRPr lang="en-US" altLang="zh-CN">
              <a:cs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09DF8C6B-6354-3A47-A381-08B4E0DA138A}" type="slidenum">
              <a:rPr lang="zh-CN" altLang="en-US">
                <a:cs typeface="Arial" charset="0"/>
              </a:rPr>
              <a:pPr/>
              <a:t>80</a:t>
            </a:fld>
            <a:endParaRPr lang="en-US" altLang="zh-CN">
              <a:cs typeface="Arial"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307F37CC-6256-A146-A98C-77A3882F6FC6}" type="slidenum">
              <a:rPr lang="zh-CN" altLang="en-US">
                <a:cs typeface="Arial" charset="0"/>
              </a:rPr>
              <a:pPr/>
              <a:t>81</a:t>
            </a:fld>
            <a:endParaRPr lang="en-US" altLang="zh-CN">
              <a:cs typeface="Arial"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31073D66-318E-BD48-8F76-1D2DB633E227}" type="slidenum">
              <a:rPr lang="zh-CN" altLang="en-US">
                <a:cs typeface="Arial" charset="0"/>
              </a:rPr>
              <a:pPr/>
              <a:t>82</a:t>
            </a:fld>
            <a:endParaRPr lang="en-US" altLang="zh-CN">
              <a:cs typeface="Arial"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4A5E1EBA-B161-A840-9D90-F42E6A3E53DC}" type="slidenum">
              <a:rPr lang="zh-CN" altLang="en-US">
                <a:cs typeface="Arial" charset="0"/>
              </a:rPr>
              <a:pPr/>
              <a:t>83</a:t>
            </a:fld>
            <a:endParaRPr lang="en-US" altLang="zh-CN">
              <a:cs typeface="Arial"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32AB5EEF-9CA8-FF4D-AB53-B5AF3EF87999}" type="slidenum">
              <a:rPr lang="zh-CN" altLang="en-US">
                <a:cs typeface="Arial" charset="0"/>
              </a:rPr>
              <a:pPr/>
              <a:t>84</a:t>
            </a:fld>
            <a:endParaRPr lang="en-US" altLang="zh-CN">
              <a:cs typeface="Arial"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1B2A2BA3-0ACD-854C-B725-FEC768F11A97}" type="slidenum">
              <a:rPr lang="zh-CN" altLang="en-US">
                <a:cs typeface="Arial" charset="0"/>
              </a:rPr>
              <a:pPr/>
              <a:t>85</a:t>
            </a:fld>
            <a:endParaRPr lang="en-US" altLang="zh-CN">
              <a:cs typeface="Arial"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67978C74-8D1B-A44D-8FF6-EA2C4331BE0A}" type="slidenum">
              <a:rPr lang="zh-CN" altLang="en-US">
                <a:cs typeface="Arial" charset="0"/>
              </a:rPr>
              <a:pPr/>
              <a:t>86</a:t>
            </a:fld>
            <a:endParaRPr lang="en-US" altLang="zh-CN">
              <a:cs typeface="Arial"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F1EAAD58-FCBC-8B40-A3D0-328330AC1874}" type="slidenum">
              <a:rPr lang="zh-CN" altLang="en-US">
                <a:cs typeface="Arial" charset="0"/>
              </a:rPr>
              <a:pPr/>
              <a:t>87</a:t>
            </a:fld>
            <a:endParaRPr lang="en-US" altLang="zh-CN">
              <a:cs typeface="Arial"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359879F1-6BE0-A842-8088-A8530BED3CB1}" type="slidenum">
              <a:rPr lang="zh-CN" altLang="en-US">
                <a:cs typeface="Arial" charset="0"/>
              </a:rPr>
              <a:pPr/>
              <a:t>88</a:t>
            </a:fld>
            <a:endParaRPr lang="en-US" altLang="zh-CN">
              <a:cs typeface="Arial"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5A9C0FEB-2652-8E4A-83BB-2CB4B6485A53}" type="slidenum">
              <a:rPr lang="zh-CN" altLang="en-US">
                <a:cs typeface="Arial" charset="0"/>
              </a:rPr>
              <a:pPr/>
              <a:t>89</a:t>
            </a:fld>
            <a:endParaRPr lang="en-US" altLang="zh-CN">
              <a:cs typeface="Arial"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7D9212DC-3EB9-8D48-B078-638AF69EDA07}" type="slidenum">
              <a:rPr lang="zh-CN" altLang="en-US">
                <a:cs typeface="Arial" charset="0"/>
              </a:rPr>
              <a:pPr/>
              <a:t>9</a:t>
            </a:fld>
            <a:endParaRPr lang="en-US" altLang="zh-CN">
              <a:cs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B7FEAD3A-0EE9-974A-979B-915E2F67E832}" type="slidenum">
              <a:rPr lang="zh-CN" altLang="en-US">
                <a:cs typeface="Arial" charset="0"/>
              </a:rPr>
              <a:pPr/>
              <a:t>90</a:t>
            </a:fld>
            <a:endParaRPr lang="en-US" altLang="zh-CN">
              <a:cs typeface="Arial"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EE5D33D0-FF18-CD47-822B-2883A1F20794}" type="slidenum">
              <a:rPr lang="zh-CN" altLang="en-US">
                <a:cs typeface="Arial" charset="0"/>
              </a:rPr>
              <a:pPr/>
              <a:t>91</a:t>
            </a:fld>
            <a:endParaRPr lang="en-US" altLang="zh-CN">
              <a:cs typeface="Arial"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E952C24B-4103-5A42-8F18-F2F8478766EB}" type="slidenum">
              <a:rPr lang="zh-CN" altLang="en-US">
                <a:cs typeface="Arial" charset="0"/>
              </a:rPr>
              <a:pPr/>
              <a:t>92</a:t>
            </a:fld>
            <a:endParaRPr lang="en-US" altLang="zh-CN">
              <a:cs typeface="Arial"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51B9342A-70E7-F04D-9F48-1A1CA0BB1398}" type="slidenum">
              <a:rPr lang="zh-CN" altLang="en-US">
                <a:cs typeface="Arial" charset="0"/>
              </a:rPr>
              <a:pPr/>
              <a:t>93</a:t>
            </a:fld>
            <a:endParaRPr lang="en-US" altLang="zh-CN">
              <a:cs typeface="Arial"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BE2C66A8-4CC2-BA48-B66A-A344507BB186}" type="slidenum">
              <a:rPr lang="zh-CN" altLang="en-US">
                <a:cs typeface="Arial" charset="0"/>
              </a:rPr>
              <a:pPr/>
              <a:t>94</a:t>
            </a:fld>
            <a:endParaRPr lang="en-US" altLang="zh-CN">
              <a:cs typeface="Arial"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7AAF1243-5C4C-A943-BD41-ADE359B0A7D8}" type="slidenum">
              <a:rPr lang="zh-CN" altLang="en-US">
                <a:cs typeface="Arial" charset="0"/>
              </a:rPr>
              <a:pPr/>
              <a:t>95</a:t>
            </a:fld>
            <a:endParaRPr lang="en-US" altLang="zh-CN">
              <a:cs typeface="Arial"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33012FE8-E8D5-4244-9595-47254EB90A10}" type="slidenum">
              <a:rPr lang="zh-CN" altLang="en-US">
                <a:cs typeface="Arial" charset="0"/>
              </a:rPr>
              <a:pPr/>
              <a:t>96</a:t>
            </a:fld>
            <a:endParaRPr lang="en-US" altLang="zh-CN">
              <a:cs typeface="Arial"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5B9C0BE6-AFD0-3242-B7F3-1ED3567EF0A4}" type="slidenum">
              <a:rPr lang="zh-CN" altLang="en-US">
                <a:cs typeface="Arial" charset="0"/>
              </a:rPr>
              <a:pPr/>
              <a:t>97</a:t>
            </a:fld>
            <a:endParaRPr lang="en-US" altLang="zh-CN">
              <a:cs typeface="Arial"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A90BA3B6-3AD0-D84D-8644-BFE3712AF34D}" type="slidenum">
              <a:rPr lang="zh-CN" altLang="en-US">
                <a:cs typeface="Arial" charset="0"/>
              </a:rPr>
              <a:pPr/>
              <a:t>98</a:t>
            </a:fld>
            <a:endParaRPr lang="en-US" altLang="zh-CN">
              <a:cs typeface="Arial"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p:txBody>
          <a:bodyPr/>
          <a:lstStyle>
            <a:lvl1pPr>
              <a:defRPr sz="1200">
                <a:solidFill>
                  <a:schemeClr val="tx1"/>
                </a:solidFill>
                <a:latin typeface="Times New Roman" charset="0"/>
                <a:ea typeface="ＭＳ Ｐゴシック" charset="0"/>
                <a:cs typeface="SimSun" charset="0"/>
              </a:defRPr>
            </a:lvl1pPr>
            <a:lvl2pPr marL="742950" indent="-285750">
              <a:defRPr sz="1200">
                <a:solidFill>
                  <a:schemeClr val="tx1"/>
                </a:solidFill>
                <a:latin typeface="Times New Roman" charset="0"/>
                <a:ea typeface="SimSun" charset="0"/>
                <a:cs typeface="SimSun" charset="0"/>
              </a:defRPr>
            </a:lvl2pPr>
            <a:lvl3pPr marL="1143000" indent="-228600">
              <a:defRPr sz="1200">
                <a:solidFill>
                  <a:schemeClr val="tx1"/>
                </a:solidFill>
                <a:latin typeface="Times New Roman" charset="0"/>
                <a:ea typeface="SimSun" charset="0"/>
                <a:cs typeface="SimSun" charset="0"/>
              </a:defRPr>
            </a:lvl3pPr>
            <a:lvl4pPr marL="1600200" indent="-228600">
              <a:defRPr sz="1200">
                <a:solidFill>
                  <a:schemeClr val="tx1"/>
                </a:solidFill>
                <a:latin typeface="Times New Roman" charset="0"/>
                <a:ea typeface="SimSun" charset="0"/>
                <a:cs typeface="SimSun" charset="0"/>
              </a:defRPr>
            </a:lvl4pPr>
            <a:lvl5pPr marL="2057400" indent="-228600">
              <a:defRPr sz="1200">
                <a:solidFill>
                  <a:schemeClr val="tx1"/>
                </a:solidFill>
                <a:latin typeface="Times New Roman" charset="0"/>
                <a:ea typeface="SimSun" charset="0"/>
                <a:cs typeface="SimSun" charset="0"/>
              </a:defRPr>
            </a:lvl5pPr>
            <a:lvl6pPr marL="2514600" indent="-228600" eaLnBrk="0" fontAlgn="base" hangingPunct="0">
              <a:spcBef>
                <a:spcPct val="30000"/>
              </a:spcBef>
              <a:spcAft>
                <a:spcPct val="0"/>
              </a:spcAft>
              <a:defRPr sz="1200">
                <a:solidFill>
                  <a:schemeClr val="tx1"/>
                </a:solidFill>
                <a:latin typeface="Times New Roman" charset="0"/>
                <a:ea typeface="SimSun" charset="0"/>
                <a:cs typeface="SimSun" charset="0"/>
              </a:defRPr>
            </a:lvl6pPr>
            <a:lvl7pPr marL="2971800" indent="-228600" eaLnBrk="0" fontAlgn="base" hangingPunct="0">
              <a:spcBef>
                <a:spcPct val="30000"/>
              </a:spcBef>
              <a:spcAft>
                <a:spcPct val="0"/>
              </a:spcAft>
              <a:defRPr sz="1200">
                <a:solidFill>
                  <a:schemeClr val="tx1"/>
                </a:solidFill>
                <a:latin typeface="Times New Roman" charset="0"/>
                <a:ea typeface="SimSun" charset="0"/>
                <a:cs typeface="SimSun" charset="0"/>
              </a:defRPr>
            </a:lvl7pPr>
            <a:lvl8pPr marL="3429000" indent="-228600" eaLnBrk="0" fontAlgn="base" hangingPunct="0">
              <a:spcBef>
                <a:spcPct val="30000"/>
              </a:spcBef>
              <a:spcAft>
                <a:spcPct val="0"/>
              </a:spcAft>
              <a:defRPr sz="1200">
                <a:solidFill>
                  <a:schemeClr val="tx1"/>
                </a:solidFill>
                <a:latin typeface="Times New Roman" charset="0"/>
                <a:ea typeface="SimSun" charset="0"/>
                <a:cs typeface="SimSun" charset="0"/>
              </a:defRPr>
            </a:lvl8pPr>
            <a:lvl9pPr marL="3886200" indent="-228600" eaLnBrk="0" fontAlgn="base" hangingPunct="0">
              <a:spcBef>
                <a:spcPct val="30000"/>
              </a:spcBef>
              <a:spcAft>
                <a:spcPct val="0"/>
              </a:spcAft>
              <a:defRPr sz="1200">
                <a:solidFill>
                  <a:schemeClr val="tx1"/>
                </a:solidFill>
                <a:latin typeface="Times New Roman" charset="0"/>
                <a:ea typeface="SimSun" charset="0"/>
                <a:cs typeface="SimSun" charset="0"/>
              </a:defRPr>
            </a:lvl9pPr>
          </a:lstStyle>
          <a:p>
            <a:fld id="{9A2A7002-BA1E-FE4B-8462-894F7CB04D34}" type="slidenum">
              <a:rPr lang="zh-CN" altLang="en-US">
                <a:cs typeface="Arial" charset="0"/>
              </a:rPr>
              <a:pPr/>
              <a:t>99</a:t>
            </a:fld>
            <a:endParaRPr lang="en-US" altLang="zh-CN">
              <a:cs typeface="Arial"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204A86AD-35FE-A545-A9E5-03DEB50554C9}" type="slidenum">
              <a:rPr lang="zh-CN" altLang="en-US"/>
              <a:pPr/>
              <a:t>‹#›</a:t>
            </a:fld>
            <a:endParaRPr lang="en-US" altLang="zh-CN"/>
          </a:p>
        </p:txBody>
      </p:sp>
    </p:spTree>
    <p:extLst>
      <p:ext uri="{BB962C8B-B14F-4D97-AF65-F5344CB8AC3E}">
        <p14:creationId xmlns:p14="http://schemas.microsoft.com/office/powerpoint/2010/main" val="319919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311F9301-F342-5E45-9E53-A86C1AE5ADC8}" type="slidenum">
              <a:rPr lang="zh-CN" altLang="en-US"/>
              <a:pPr/>
              <a:t>‹#›</a:t>
            </a:fld>
            <a:endParaRPr lang="en-US" altLang="zh-CN"/>
          </a:p>
        </p:txBody>
      </p:sp>
    </p:spTree>
    <p:extLst>
      <p:ext uri="{BB962C8B-B14F-4D97-AF65-F5344CB8AC3E}">
        <p14:creationId xmlns:p14="http://schemas.microsoft.com/office/powerpoint/2010/main" val="397569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7F9F164B-D926-E44D-B6A3-AC6D4F168721}" type="slidenum">
              <a:rPr lang="zh-CN" altLang="en-US"/>
              <a:pPr/>
              <a:t>‹#›</a:t>
            </a:fld>
            <a:endParaRPr lang="en-US" altLang="zh-CN"/>
          </a:p>
        </p:txBody>
      </p:sp>
    </p:spTree>
    <p:extLst>
      <p:ext uri="{BB962C8B-B14F-4D97-AF65-F5344CB8AC3E}">
        <p14:creationId xmlns:p14="http://schemas.microsoft.com/office/powerpoint/2010/main" val="4257300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FFF02F86-F0D1-D148-8E71-029D43C64BA0}" type="slidenum">
              <a:rPr lang="en-US"/>
              <a:pPr/>
              <a:t>‹#›</a:t>
            </a:fld>
            <a:endParaRPr lang="en-US"/>
          </a:p>
        </p:txBody>
      </p:sp>
    </p:spTree>
    <p:extLst>
      <p:ext uri="{BB962C8B-B14F-4D97-AF65-F5344CB8AC3E}">
        <p14:creationId xmlns:p14="http://schemas.microsoft.com/office/powerpoint/2010/main" val="1629335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E70F8E9B-E471-F446-B2DA-B18EF30943BB}" type="slidenum">
              <a:rPr lang="en-US"/>
              <a:pPr/>
              <a:t>‹#›</a:t>
            </a:fld>
            <a:endParaRPr lang="en-US"/>
          </a:p>
        </p:txBody>
      </p:sp>
    </p:spTree>
    <p:extLst>
      <p:ext uri="{BB962C8B-B14F-4D97-AF65-F5344CB8AC3E}">
        <p14:creationId xmlns:p14="http://schemas.microsoft.com/office/powerpoint/2010/main" val="1131374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8E3684AA-747A-F34E-9AB6-A8F75F43F76E}" type="slidenum">
              <a:rPr lang="en-US"/>
              <a:pPr/>
              <a:t>‹#›</a:t>
            </a:fld>
            <a:endParaRPr lang="en-US"/>
          </a:p>
        </p:txBody>
      </p:sp>
    </p:spTree>
    <p:extLst>
      <p:ext uri="{BB962C8B-B14F-4D97-AF65-F5344CB8AC3E}">
        <p14:creationId xmlns:p14="http://schemas.microsoft.com/office/powerpoint/2010/main" val="274490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3B81A6F9-A58C-4544-AE01-883D7FB34475}" type="slidenum">
              <a:rPr lang="en-US"/>
              <a:pPr/>
              <a:t>‹#›</a:t>
            </a:fld>
            <a:endParaRPr lang="en-US"/>
          </a:p>
        </p:txBody>
      </p:sp>
    </p:spTree>
    <p:extLst>
      <p:ext uri="{BB962C8B-B14F-4D97-AF65-F5344CB8AC3E}">
        <p14:creationId xmlns:p14="http://schemas.microsoft.com/office/powerpoint/2010/main" val="2428687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E6CB433B-B211-5F48-A3A6-93DF062A72F1}" type="slidenum">
              <a:rPr lang="en-US"/>
              <a:pPr/>
              <a:t>‹#›</a:t>
            </a:fld>
            <a:endParaRPr lang="en-US"/>
          </a:p>
        </p:txBody>
      </p:sp>
    </p:spTree>
    <p:extLst>
      <p:ext uri="{BB962C8B-B14F-4D97-AF65-F5344CB8AC3E}">
        <p14:creationId xmlns:p14="http://schemas.microsoft.com/office/powerpoint/2010/main" val="400375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BAD18714-DCC4-A54E-8617-E59C8BC596C1}" type="slidenum">
              <a:rPr lang="en-US"/>
              <a:pPr/>
              <a:t>‹#›</a:t>
            </a:fld>
            <a:endParaRPr lang="en-US"/>
          </a:p>
        </p:txBody>
      </p:sp>
    </p:spTree>
    <p:extLst>
      <p:ext uri="{BB962C8B-B14F-4D97-AF65-F5344CB8AC3E}">
        <p14:creationId xmlns:p14="http://schemas.microsoft.com/office/powerpoint/2010/main" val="172850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D9D389D7-8313-9248-AC3D-1CBCFB2AD466}" type="slidenum">
              <a:rPr lang="en-US"/>
              <a:pPr/>
              <a:t>‹#›</a:t>
            </a:fld>
            <a:endParaRPr lang="en-US"/>
          </a:p>
        </p:txBody>
      </p:sp>
    </p:spTree>
    <p:extLst>
      <p:ext uri="{BB962C8B-B14F-4D97-AF65-F5344CB8AC3E}">
        <p14:creationId xmlns:p14="http://schemas.microsoft.com/office/powerpoint/2010/main" val="1688156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8AE8EDFA-EF51-1244-9BDF-15D6EB397CF7}" type="slidenum">
              <a:rPr lang="en-US"/>
              <a:pPr/>
              <a:t>‹#›</a:t>
            </a:fld>
            <a:endParaRPr lang="en-US"/>
          </a:p>
        </p:txBody>
      </p:sp>
    </p:spTree>
    <p:extLst>
      <p:ext uri="{BB962C8B-B14F-4D97-AF65-F5344CB8AC3E}">
        <p14:creationId xmlns:p14="http://schemas.microsoft.com/office/powerpoint/2010/main" val="308924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480E840-FA6E-444F-BE9B-94939420865E}" type="slidenum">
              <a:rPr lang="zh-CN" altLang="en-US"/>
              <a:pPr/>
              <a:t>‹#›</a:t>
            </a:fld>
            <a:endParaRPr lang="en-US" altLang="zh-CN"/>
          </a:p>
        </p:txBody>
      </p:sp>
    </p:spTree>
    <p:extLst>
      <p:ext uri="{BB962C8B-B14F-4D97-AF65-F5344CB8AC3E}">
        <p14:creationId xmlns:p14="http://schemas.microsoft.com/office/powerpoint/2010/main" val="2394238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C2F44DCB-E444-6949-9F48-6DF817B198B3}" type="slidenum">
              <a:rPr lang="en-US"/>
              <a:pPr/>
              <a:t>‹#›</a:t>
            </a:fld>
            <a:endParaRPr lang="en-US"/>
          </a:p>
        </p:txBody>
      </p:sp>
    </p:spTree>
    <p:extLst>
      <p:ext uri="{BB962C8B-B14F-4D97-AF65-F5344CB8AC3E}">
        <p14:creationId xmlns:p14="http://schemas.microsoft.com/office/powerpoint/2010/main" val="3508542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9D2D043-21EC-EB4B-9CB2-15CA99403EDC}" type="slidenum">
              <a:rPr lang="en-US"/>
              <a:pPr/>
              <a:t>‹#›</a:t>
            </a:fld>
            <a:endParaRPr lang="en-US"/>
          </a:p>
        </p:txBody>
      </p:sp>
    </p:spTree>
    <p:extLst>
      <p:ext uri="{BB962C8B-B14F-4D97-AF65-F5344CB8AC3E}">
        <p14:creationId xmlns:p14="http://schemas.microsoft.com/office/powerpoint/2010/main" val="74391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F0164CA6-8770-BF4D-898A-B43DDFF46069}" type="slidenum">
              <a:rPr lang="en-US"/>
              <a:pPr/>
              <a:t>‹#›</a:t>
            </a:fld>
            <a:endParaRPr lang="en-US"/>
          </a:p>
        </p:txBody>
      </p:sp>
    </p:spTree>
    <p:extLst>
      <p:ext uri="{BB962C8B-B14F-4D97-AF65-F5344CB8AC3E}">
        <p14:creationId xmlns:p14="http://schemas.microsoft.com/office/powerpoint/2010/main" val="2382904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73304234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8887582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9886820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04792181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81108955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63948163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7718045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1B9F927-82EC-5A49-9523-814373C10C44}" type="slidenum">
              <a:rPr lang="zh-CN" altLang="en-US"/>
              <a:pPr/>
              <a:t>‹#›</a:t>
            </a:fld>
            <a:endParaRPr lang="en-US" altLang="zh-CN"/>
          </a:p>
        </p:txBody>
      </p:sp>
    </p:spTree>
    <p:extLst>
      <p:ext uri="{BB962C8B-B14F-4D97-AF65-F5344CB8AC3E}">
        <p14:creationId xmlns:p14="http://schemas.microsoft.com/office/powerpoint/2010/main" val="214027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87664799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40132343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948383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0327737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5402652F-40D6-3040-85D1-42D8A5B0B678}" type="slidenum">
              <a:rPr lang="zh-CN" altLang="en-US"/>
              <a:pPr/>
              <a:t>‹#›</a:t>
            </a:fld>
            <a:endParaRPr lang="en-US" altLang="zh-CN"/>
          </a:p>
        </p:txBody>
      </p:sp>
    </p:spTree>
    <p:extLst>
      <p:ext uri="{BB962C8B-B14F-4D97-AF65-F5344CB8AC3E}">
        <p14:creationId xmlns:p14="http://schemas.microsoft.com/office/powerpoint/2010/main" val="304248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endParaRPr lang="en-US" altLang="zh-CN"/>
          </a:p>
        </p:txBody>
      </p:sp>
      <p:sp>
        <p:nvSpPr>
          <p:cNvPr id="8" name="Rectangle 5"/>
          <p:cNvSpPr>
            <a:spLocks noGrp="1" noChangeArrowheads="1"/>
          </p:cNvSpPr>
          <p:nvPr>
            <p:ph type="ftr" sz="quarter" idx="11"/>
          </p:nvPr>
        </p:nvSpPr>
        <p:spPr>
          <a:ln/>
        </p:spPr>
        <p:txBody>
          <a:bodyPr/>
          <a:lstStyle>
            <a:lvl1pPr>
              <a:defRPr/>
            </a:lvl1pPr>
          </a:lstStyle>
          <a:p>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CC68F4C6-CC2F-8E49-9224-250D4E6724E1}" type="slidenum">
              <a:rPr lang="zh-CN" altLang="en-US"/>
              <a:pPr/>
              <a:t>‹#›</a:t>
            </a:fld>
            <a:endParaRPr lang="en-US" altLang="zh-CN"/>
          </a:p>
        </p:txBody>
      </p:sp>
    </p:spTree>
    <p:extLst>
      <p:ext uri="{BB962C8B-B14F-4D97-AF65-F5344CB8AC3E}">
        <p14:creationId xmlns:p14="http://schemas.microsoft.com/office/powerpoint/2010/main" val="122516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endParaRPr lang="en-US" altLang="zh-CN"/>
          </a:p>
        </p:txBody>
      </p:sp>
      <p:sp>
        <p:nvSpPr>
          <p:cNvPr id="4" name="Rectangle 5"/>
          <p:cNvSpPr>
            <a:spLocks noGrp="1" noChangeArrowheads="1"/>
          </p:cNvSpPr>
          <p:nvPr>
            <p:ph type="ftr" sz="quarter" idx="11"/>
          </p:nvPr>
        </p:nvSpPr>
        <p:spPr>
          <a:ln/>
        </p:spPr>
        <p:txBody>
          <a:bodyPr/>
          <a:lstStyle>
            <a:lvl1pPr>
              <a:defRPr/>
            </a:lvl1pPr>
          </a:lstStyle>
          <a:p>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2DC29B23-B8B9-AD42-9DF7-74FD49829E27}" type="slidenum">
              <a:rPr lang="zh-CN" altLang="en-US"/>
              <a:pPr/>
              <a:t>‹#›</a:t>
            </a:fld>
            <a:endParaRPr lang="en-US" altLang="zh-CN"/>
          </a:p>
        </p:txBody>
      </p:sp>
    </p:spTree>
    <p:extLst>
      <p:ext uri="{BB962C8B-B14F-4D97-AF65-F5344CB8AC3E}">
        <p14:creationId xmlns:p14="http://schemas.microsoft.com/office/powerpoint/2010/main" val="395497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CN"/>
          </a:p>
        </p:txBody>
      </p:sp>
      <p:sp>
        <p:nvSpPr>
          <p:cNvPr id="3" name="Rectangle 5"/>
          <p:cNvSpPr>
            <a:spLocks noGrp="1" noChangeArrowheads="1"/>
          </p:cNvSpPr>
          <p:nvPr>
            <p:ph type="ftr" sz="quarter" idx="11"/>
          </p:nvPr>
        </p:nvSpPr>
        <p:spPr>
          <a:ln/>
        </p:spPr>
        <p:txBody>
          <a:bodyPr/>
          <a:lstStyle>
            <a:lvl1pPr>
              <a:defRPr/>
            </a:lvl1pPr>
          </a:lstStyle>
          <a:p>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F435B201-5318-904A-A2DA-C65E961E9D4D}" type="slidenum">
              <a:rPr lang="zh-CN" altLang="en-US"/>
              <a:pPr/>
              <a:t>‹#›</a:t>
            </a:fld>
            <a:endParaRPr lang="en-US" altLang="zh-CN"/>
          </a:p>
        </p:txBody>
      </p:sp>
    </p:spTree>
    <p:extLst>
      <p:ext uri="{BB962C8B-B14F-4D97-AF65-F5344CB8AC3E}">
        <p14:creationId xmlns:p14="http://schemas.microsoft.com/office/powerpoint/2010/main" val="1583995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5EC39E35-AFFA-A743-807C-327AA2670C9F}" type="slidenum">
              <a:rPr lang="zh-CN" altLang="en-US"/>
              <a:pPr/>
              <a:t>‹#›</a:t>
            </a:fld>
            <a:endParaRPr lang="en-US" altLang="zh-CN"/>
          </a:p>
        </p:txBody>
      </p:sp>
    </p:spTree>
    <p:extLst>
      <p:ext uri="{BB962C8B-B14F-4D97-AF65-F5344CB8AC3E}">
        <p14:creationId xmlns:p14="http://schemas.microsoft.com/office/powerpoint/2010/main" val="17608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1F63D262-2636-BD4E-B817-3BCA75B7930D}" type="slidenum">
              <a:rPr lang="zh-CN" altLang="en-US"/>
              <a:pPr/>
              <a:t>‹#›</a:t>
            </a:fld>
            <a:endParaRPr lang="en-US" altLang="zh-CN"/>
          </a:p>
        </p:txBody>
      </p:sp>
    </p:spTree>
    <p:extLst>
      <p:ext uri="{BB962C8B-B14F-4D97-AF65-F5344CB8AC3E}">
        <p14:creationId xmlns:p14="http://schemas.microsoft.com/office/powerpoint/2010/main" val="367192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269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zh-CN"/>
          </a:p>
        </p:txBody>
      </p:sp>
      <p:sp>
        <p:nvSpPr>
          <p:cNvPr id="1269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zh-CN"/>
          </a:p>
        </p:txBody>
      </p:sp>
      <p:sp>
        <p:nvSpPr>
          <p:cNvPr id="1269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0A8BB0E4-62BF-404C-B5D8-3141AADF1597}"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SimSun"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SimSun"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SimSun"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SimSun"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SimSun" charset="0"/>
        </a:defRPr>
      </a:lvl5pPr>
      <a:lvl6pPr marL="457200" algn="ctr" rtl="0" fontAlgn="base">
        <a:spcBef>
          <a:spcPct val="0"/>
        </a:spcBef>
        <a:spcAft>
          <a:spcPct val="0"/>
        </a:spcAft>
        <a:defRPr sz="4400">
          <a:solidFill>
            <a:schemeClr val="tx2"/>
          </a:solidFill>
          <a:latin typeface="Arial" pitchFamily="34" charset="0"/>
          <a:ea typeface="SimSun" pitchFamily="2" charset="-122"/>
        </a:defRPr>
      </a:lvl6pPr>
      <a:lvl7pPr marL="914400" algn="ctr" rtl="0" fontAlgn="base">
        <a:spcBef>
          <a:spcPct val="0"/>
        </a:spcBef>
        <a:spcAft>
          <a:spcPct val="0"/>
        </a:spcAft>
        <a:defRPr sz="4400">
          <a:solidFill>
            <a:schemeClr val="tx2"/>
          </a:solidFill>
          <a:latin typeface="Arial" pitchFamily="34" charset="0"/>
          <a:ea typeface="SimSun" pitchFamily="2" charset="-122"/>
        </a:defRPr>
      </a:lvl7pPr>
      <a:lvl8pPr marL="1371600" algn="ctr" rtl="0" fontAlgn="base">
        <a:spcBef>
          <a:spcPct val="0"/>
        </a:spcBef>
        <a:spcAft>
          <a:spcPct val="0"/>
        </a:spcAft>
        <a:defRPr sz="4400">
          <a:solidFill>
            <a:schemeClr val="tx2"/>
          </a:solidFill>
          <a:latin typeface="Arial" pitchFamily="34" charset="0"/>
          <a:ea typeface="SimSun" pitchFamily="2" charset="-122"/>
        </a:defRPr>
      </a:lvl8pPr>
      <a:lvl9pPr marL="1828800" algn="ctr" rtl="0" fontAlgn="base">
        <a:spcBef>
          <a:spcPct val="0"/>
        </a:spcBef>
        <a:spcAft>
          <a:spcPct val="0"/>
        </a:spcAft>
        <a:defRPr sz="4400">
          <a:solidFill>
            <a:schemeClr val="tx2"/>
          </a:solidFill>
          <a:latin typeface="Arial" pitchFamily="34" charset="0"/>
          <a:ea typeface="SimSun"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SimSun"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SimSun"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SimSun"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SimSun"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SimSun"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79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S PGothic" charset="0"/>
              </a:defRPr>
            </a:lvl1pPr>
          </a:lstStyle>
          <a:p>
            <a:pPr>
              <a:defRPr/>
            </a:pPr>
            <a:endParaRPr lang="en-US" b="0">
              <a:cs typeface="MS PGothic" charset="0"/>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charset="0"/>
              </a:defRPr>
            </a:lvl1pPr>
          </a:lstStyle>
          <a:p>
            <a:pPr>
              <a:defRPr/>
            </a:pPr>
            <a:endParaRPr lang="en-US" b="0">
              <a:cs typeface="MS PGothic" charset="0"/>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fld id="{1356DC06-D135-8541-95BD-7C882F18835B}" type="slidenum">
              <a:rPr lang="en-US" b="0" smtClean="0">
                <a:cs typeface="MS PGothic" charset="0"/>
              </a:rPr>
              <a:pPr/>
              <a:t>‹#›</a:t>
            </a:fld>
            <a:endParaRPr lang="en-US" b="0" smtClean="0">
              <a:cs typeface="MS PGothic" charset="0"/>
            </a:endParaRPr>
          </a:p>
        </p:txBody>
      </p:sp>
    </p:spTree>
    <p:extLst>
      <p:ext uri="{BB962C8B-B14F-4D97-AF65-F5344CB8AC3E}">
        <p14:creationId xmlns:p14="http://schemas.microsoft.com/office/powerpoint/2010/main" val="76617498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b="0">
                <a:solidFill>
                  <a:srgbClr val="FFFFFF"/>
                </a:solidFill>
                <a:latin typeface="Times New Roman" charset="0"/>
                <a:cs typeface="+mn-cs"/>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b="0">
                <a:solidFill>
                  <a:srgbClr val="FFFFFF"/>
                </a:solidFill>
                <a:latin typeface="Times New Roman" charset="0"/>
                <a:cs typeface="+mn-cs"/>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b="0">
                <a:solidFill>
                  <a:srgbClr val="FFFFFF"/>
                </a:solidFill>
                <a:latin typeface="Times New Roman" charset="0"/>
                <a:cs typeface="+mn-cs"/>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b="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b="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b="0"/>
              <a:pPr>
                <a:defRPr/>
              </a:pPr>
              <a:t>‹#›</a:t>
            </a:fld>
            <a:endParaRPr lang="en-US" b="0"/>
          </a:p>
        </p:txBody>
      </p:sp>
    </p:spTree>
    <p:extLst>
      <p:ext uri="{BB962C8B-B14F-4D97-AF65-F5344CB8AC3E}">
        <p14:creationId xmlns:p14="http://schemas.microsoft.com/office/powerpoint/2010/main" val="2167247517"/>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0.xml"/><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2.xm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40.w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7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9.xml"/><Relationship Id="rId1" Type="http://schemas.openxmlformats.org/officeDocument/2006/relationships/slideLayout" Target="../slideLayouts/slideLayout1.xml"/><Relationship Id="rId4" Type="http://schemas.openxmlformats.org/officeDocument/2006/relationships/image" Target="../media/image5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TR00092_[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43000" y="116632"/>
            <a:ext cx="6400800"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76" name="Rectangle 4"/>
          <p:cNvSpPr>
            <a:spLocks noGrp="1" noChangeArrowheads="1"/>
          </p:cNvSpPr>
          <p:nvPr>
            <p:ph type="ctrTitle"/>
          </p:nvPr>
        </p:nvSpPr>
        <p:spPr>
          <a:xfrm>
            <a:off x="609600" y="4666407"/>
            <a:ext cx="7772400" cy="1470025"/>
          </a:xfrm>
        </p:spPr>
        <p:txBody>
          <a:bodyPr/>
          <a:lstStyle/>
          <a:p>
            <a:pPr algn="r" eaLnBrk="1" hangingPunct="1"/>
            <a:r>
              <a:rPr lang="zh-CN" altLang="en-US" sz="9600" b="1">
                <a:solidFill>
                  <a:srgbClr val="FF6600"/>
                </a:solidFill>
                <a:effectLst>
                  <a:outerShdw blurRad="38100" dist="38100" dir="2700000" algn="tl">
                    <a:srgbClr val="DDDDDD"/>
                  </a:outerShdw>
                </a:effectLst>
                <a:latin typeface="Century Gothic" charset="0"/>
                <a:cs typeface="Andalus" charset="0"/>
              </a:rPr>
              <a:t>预言</a:t>
            </a:r>
            <a:endParaRPr lang="en-US" altLang="zh-CN" sz="9600" b="1">
              <a:solidFill>
                <a:srgbClr val="FF6600"/>
              </a:solidFill>
              <a:effectLst>
                <a:outerShdw blurRad="38100" dist="38100" dir="2700000" algn="tl">
                  <a:srgbClr val="DDDDDD"/>
                </a:outerShdw>
              </a:effectLst>
              <a:latin typeface="Century Gothic" charset="0"/>
              <a:cs typeface="Andalus" charset="0"/>
            </a:endParaRPr>
          </a:p>
        </p:txBody>
      </p:sp>
      <p:sp>
        <p:nvSpPr>
          <p:cNvPr id="4" name="Text Box 6"/>
          <p:cNvSpPr txBox="1">
            <a:spLocks noChangeArrowheads="1"/>
          </p:cNvSpPr>
          <p:nvPr/>
        </p:nvSpPr>
        <p:spPr bwMode="auto">
          <a:xfrm>
            <a:off x="5466" y="6220378"/>
            <a:ext cx="9138534" cy="665006"/>
          </a:xfrm>
          <a:prstGeom prst="rect">
            <a:avLst/>
          </a:prstGeom>
          <a:solidFill>
            <a:srgbClr val="020104"/>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神</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学院</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rophet Map Bla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4"/>
          <p:cNvSpPr txBox="1">
            <a:spLocks noChangeArrowheads="1"/>
          </p:cNvSpPr>
          <p:nvPr/>
        </p:nvSpPr>
        <p:spPr bwMode="auto">
          <a:xfrm>
            <a:off x="138113" y="4343400"/>
            <a:ext cx="655637"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u="sng">
                <a:solidFill>
                  <a:schemeClr val="bg1"/>
                </a:solidFill>
                <a:latin typeface="Century Gothic" charset="0"/>
                <a:cs typeface="Times New Roman" charset="0"/>
              </a:rPr>
              <a:t> </a:t>
            </a:r>
            <a:r>
              <a:rPr lang="zh-CN" altLang="en-US" sz="1600" u="sng">
                <a:solidFill>
                  <a:schemeClr val="bg1"/>
                </a:solidFill>
                <a:latin typeface="Century Gothic" charset="0"/>
                <a:cs typeface="Times New Roman" charset="0"/>
              </a:rPr>
              <a:t>犹大</a:t>
            </a:r>
            <a:endParaRPr lang="en-US" altLang="zh-CN" sz="1600" u="sng">
              <a:solidFill>
                <a:schemeClr val="bg1"/>
              </a:solidFill>
              <a:latin typeface="Century Gothic" charset="0"/>
              <a:cs typeface="Times New Roman" charset="0"/>
            </a:endParaRPr>
          </a:p>
        </p:txBody>
      </p:sp>
      <p:sp>
        <p:nvSpPr>
          <p:cNvPr id="11268" name="Text Box 5"/>
          <p:cNvSpPr txBox="1">
            <a:spLocks noChangeArrowheads="1"/>
          </p:cNvSpPr>
          <p:nvPr/>
        </p:nvSpPr>
        <p:spPr bwMode="auto">
          <a:xfrm>
            <a:off x="452438" y="3505200"/>
            <a:ext cx="80486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u="sng">
                <a:solidFill>
                  <a:schemeClr val="bg1"/>
                </a:solidFill>
                <a:latin typeface="Century Gothic" charset="0"/>
                <a:cs typeface="Times New Roman" charset="0"/>
              </a:rPr>
              <a:t>以色列</a:t>
            </a:r>
            <a:endParaRPr lang="en-US" altLang="zh-CN" sz="1600" u="sng">
              <a:solidFill>
                <a:schemeClr val="bg1"/>
              </a:solidFill>
              <a:latin typeface="Century Gothic" charset="0"/>
              <a:cs typeface="Times New Roman" charset="0"/>
            </a:endParaRPr>
          </a:p>
        </p:txBody>
      </p:sp>
      <p:sp>
        <p:nvSpPr>
          <p:cNvPr id="11269" name="Text Box 6"/>
          <p:cNvSpPr txBox="1">
            <a:spLocks noChangeArrowheads="1"/>
          </p:cNvSpPr>
          <p:nvPr/>
        </p:nvSpPr>
        <p:spPr bwMode="auto">
          <a:xfrm>
            <a:off x="3048000" y="1600200"/>
            <a:ext cx="655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u="sng">
                <a:latin typeface="Century Gothic" charset="0"/>
                <a:cs typeface="Times New Roman" charset="0"/>
              </a:rPr>
              <a:t> </a:t>
            </a:r>
            <a:r>
              <a:rPr lang="zh-CN" altLang="en-US" sz="1600" u="sng">
                <a:latin typeface="Century Gothic" charset="0"/>
                <a:cs typeface="Times New Roman" charset="0"/>
              </a:rPr>
              <a:t>亚述</a:t>
            </a:r>
            <a:endParaRPr lang="en-US" altLang="zh-CN" sz="1600" u="sng">
              <a:latin typeface="Century Gothic" charset="0"/>
              <a:cs typeface="Times New Roman" charset="0"/>
            </a:endParaRPr>
          </a:p>
          <a:p>
            <a:r>
              <a:rPr lang="en-US" altLang="zh-CN" sz="1600">
                <a:latin typeface="Century Gothic" charset="0"/>
                <a:cs typeface="Times New Roman" charset="0"/>
              </a:rPr>
              <a:t> </a:t>
            </a:r>
          </a:p>
        </p:txBody>
      </p:sp>
      <p:sp>
        <p:nvSpPr>
          <p:cNvPr id="11270" name="Text Box 7"/>
          <p:cNvSpPr txBox="1">
            <a:spLocks noChangeArrowheads="1"/>
          </p:cNvSpPr>
          <p:nvPr/>
        </p:nvSpPr>
        <p:spPr bwMode="auto">
          <a:xfrm>
            <a:off x="3033713" y="3473450"/>
            <a:ext cx="16319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u="sng">
                <a:latin typeface="Century Gothic" charset="0"/>
                <a:cs typeface="Times New Roman" charset="0"/>
              </a:rPr>
              <a:t>巴比伦的犹太人</a:t>
            </a:r>
            <a:endParaRPr lang="en-US" altLang="zh-CN" sz="1600" u="sng">
              <a:latin typeface="Century Gothic" charset="0"/>
              <a:cs typeface="Times New Roman" charset="0"/>
            </a:endParaRPr>
          </a:p>
        </p:txBody>
      </p:sp>
      <p:sp>
        <p:nvSpPr>
          <p:cNvPr id="11271" name="Text Box 8"/>
          <p:cNvSpPr txBox="1">
            <a:spLocks noChangeArrowheads="1"/>
          </p:cNvSpPr>
          <p:nvPr/>
        </p:nvSpPr>
        <p:spPr bwMode="auto">
          <a:xfrm>
            <a:off x="1187450" y="4876800"/>
            <a:ext cx="18383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u="sng">
                <a:latin typeface="Century Gothic" charset="0"/>
                <a:cs typeface="Times New Roman" charset="0"/>
              </a:rPr>
              <a:t>耶路撒冷的犹太人</a:t>
            </a:r>
            <a:endParaRPr lang="en-US" altLang="zh-CN" sz="1600" u="sng">
              <a:latin typeface="Century Gothic" charset="0"/>
              <a:cs typeface="Times New Roman" charset="0"/>
            </a:endParaRPr>
          </a:p>
        </p:txBody>
      </p:sp>
      <p:sp>
        <p:nvSpPr>
          <p:cNvPr id="184330" name="Text Box 10"/>
          <p:cNvSpPr txBox="1">
            <a:spLocks noChangeArrowheads="1"/>
          </p:cNvSpPr>
          <p:nvPr/>
        </p:nvSpPr>
        <p:spPr bwMode="auto">
          <a:xfrm>
            <a:off x="5257800" y="1549400"/>
            <a:ext cx="38862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对象？ 以东</a:t>
            </a:r>
            <a:endParaRPr lang="en-US" altLang="zh-CN" sz="2800">
              <a:latin typeface="Century Gothic" charset="0"/>
              <a:cs typeface="Times New Roman" charset="0"/>
            </a:endParaRPr>
          </a:p>
          <a:p>
            <a:endParaRPr lang="en-US" altLang="zh-CN" sz="2800">
              <a:latin typeface="Century Gothic" charset="0"/>
              <a:cs typeface="Times New Roman" charset="0"/>
            </a:endParaRPr>
          </a:p>
          <a:p>
            <a:r>
              <a:rPr lang="zh-CN" altLang="en-US" sz="2800">
                <a:latin typeface="Century Gothic" charset="0"/>
                <a:cs typeface="Arial" charset="0"/>
              </a:rPr>
              <a:t>何时？ </a:t>
            </a:r>
            <a:endParaRPr lang="en-US" altLang="zh-CN" sz="2800">
              <a:latin typeface="Century Gothic" charset="0"/>
              <a:cs typeface="Arial" charset="0"/>
            </a:endParaRPr>
          </a:p>
          <a:p>
            <a:r>
              <a:rPr lang="zh-CN" altLang="en-US" sz="2800">
                <a:latin typeface="Century Gothic" charset="0"/>
                <a:cs typeface="Arial" charset="0"/>
              </a:rPr>
              <a:t>公元前 </a:t>
            </a:r>
            <a:r>
              <a:rPr lang="en-US" altLang="zh-CN" sz="2800">
                <a:latin typeface="Century Gothic" charset="0"/>
                <a:cs typeface="Arial" charset="0"/>
              </a:rPr>
              <a:t>840-830</a:t>
            </a:r>
          </a:p>
          <a:p>
            <a:endParaRPr lang="en-US" altLang="zh-CN" sz="2800">
              <a:latin typeface="Century Gothic" charset="0"/>
              <a:cs typeface="Arial" charset="0"/>
            </a:endParaRPr>
          </a:p>
          <a:p>
            <a:r>
              <a:rPr lang="zh-CN" altLang="en-US" sz="2800">
                <a:latin typeface="Century Gothic" charset="0"/>
                <a:cs typeface="Arial" charset="0"/>
              </a:rPr>
              <a:t>地点？ 以东</a:t>
            </a:r>
            <a:endParaRPr lang="en-US" altLang="zh-CN" sz="2800">
              <a:latin typeface="Century Gothic" charset="0"/>
              <a:cs typeface="Arial" charset="0"/>
            </a:endParaRPr>
          </a:p>
          <a:p>
            <a:endParaRPr lang="en-US" altLang="zh-CN" sz="2800">
              <a:latin typeface="Century Gothic" charset="0"/>
              <a:cs typeface="Arial" charset="0"/>
            </a:endParaRPr>
          </a:p>
          <a:p>
            <a:r>
              <a:rPr lang="zh-CN" altLang="en-US" sz="2800">
                <a:latin typeface="Century Gothic" charset="0"/>
                <a:cs typeface="Arial" charset="0"/>
              </a:rPr>
              <a:t>为何？</a:t>
            </a:r>
            <a:r>
              <a:rPr lang="en-US" altLang="zh-CN" sz="2800">
                <a:latin typeface="Century Gothic" charset="0"/>
                <a:cs typeface="Arial" charset="0"/>
              </a:rPr>
              <a:t>	</a:t>
            </a:r>
          </a:p>
          <a:p>
            <a:r>
              <a:rPr lang="zh-CN" altLang="en-US" sz="2800">
                <a:latin typeface="Century Gothic" charset="0"/>
                <a:cs typeface="Arial" charset="0"/>
              </a:rPr>
              <a:t>以东因对抗犹大而遭到毁灭</a:t>
            </a:r>
            <a:endParaRPr lang="en-US" altLang="zh-CN" sz="2800">
              <a:latin typeface="Century Gothic" charset="0"/>
              <a:cs typeface="Arial" charset="0"/>
            </a:endParaRPr>
          </a:p>
          <a:p>
            <a:endParaRPr lang="en-US" altLang="zh-CN" sz="2800">
              <a:latin typeface="Century Gothic" charset="0"/>
              <a:cs typeface="Times New Roman" charset="0"/>
            </a:endParaRPr>
          </a:p>
        </p:txBody>
      </p:sp>
      <p:sp>
        <p:nvSpPr>
          <p:cNvPr id="11273" name="Text Box 21"/>
          <p:cNvSpPr txBox="1">
            <a:spLocks noChangeArrowheads="1"/>
          </p:cNvSpPr>
          <p:nvPr/>
        </p:nvSpPr>
        <p:spPr bwMode="auto">
          <a:xfrm>
            <a:off x="1143000" y="5562600"/>
            <a:ext cx="655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u="sng">
                <a:latin typeface="Century Gothic" charset="0"/>
                <a:cs typeface="Times New Roman" charset="0"/>
              </a:rPr>
              <a:t> </a:t>
            </a:r>
            <a:r>
              <a:rPr lang="zh-CN" altLang="en-US" sz="1600" u="sng">
                <a:latin typeface="Century Gothic" charset="0"/>
                <a:cs typeface="Times New Roman" charset="0"/>
              </a:rPr>
              <a:t>以东</a:t>
            </a:r>
            <a:endParaRPr lang="en-US" altLang="zh-CN" sz="1600" u="sng">
              <a:latin typeface="Century Gothic" charset="0"/>
              <a:cs typeface="Times New Roman" charset="0"/>
            </a:endParaRPr>
          </a:p>
          <a:p>
            <a:r>
              <a:rPr lang="en-US" altLang="zh-CN" sz="1600">
                <a:latin typeface="Century Gothic" charset="0"/>
                <a:cs typeface="Times New Roman" charset="0"/>
              </a:rPr>
              <a:t> </a:t>
            </a:r>
          </a:p>
        </p:txBody>
      </p:sp>
      <p:sp>
        <p:nvSpPr>
          <p:cNvPr id="184342" name="Text Box 22"/>
          <p:cNvSpPr txBox="1">
            <a:spLocks noChangeArrowheads="1"/>
          </p:cNvSpPr>
          <p:nvPr/>
        </p:nvSpPr>
        <p:spPr bwMode="auto">
          <a:xfrm>
            <a:off x="990600" y="5819775"/>
            <a:ext cx="1069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a:latin typeface="Century Gothic" charset="0"/>
                <a:cs typeface="Times New Roman" charset="0"/>
              </a:rPr>
              <a:t>俄巴底亚</a:t>
            </a:r>
            <a:endParaRPr lang="en-US" altLang="zh-CN" sz="1600">
              <a:latin typeface="Century Gothic" charset="0"/>
              <a:cs typeface="Times New Roman" charset="0"/>
            </a:endParaRPr>
          </a:p>
          <a:p>
            <a:r>
              <a:rPr lang="en-US" altLang="zh-CN" sz="1600">
                <a:latin typeface="Century Gothic" charset="0"/>
                <a:cs typeface="Times New Roman" charset="0"/>
              </a:rPr>
              <a:t> </a:t>
            </a:r>
          </a:p>
        </p:txBody>
      </p:sp>
      <p:sp>
        <p:nvSpPr>
          <p:cNvPr id="11275" name="TextBox 1"/>
          <p:cNvSpPr txBox="1">
            <a:spLocks noChangeArrowheads="1"/>
          </p:cNvSpPr>
          <p:nvPr/>
        </p:nvSpPr>
        <p:spPr bwMode="auto">
          <a:xfrm>
            <a:off x="152400" y="147638"/>
            <a:ext cx="4419600" cy="97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4000">
                <a:cs typeface="Arial" charset="0"/>
              </a:rPr>
              <a:t>先知的地理位置</a:t>
            </a:r>
            <a:endParaRPr lang="en-US" sz="4000">
              <a:cs typeface="Arial" charset="0"/>
            </a:endParaRPr>
          </a:p>
        </p:txBody>
      </p:sp>
      <p:sp>
        <p:nvSpPr>
          <p:cNvPr id="11276" name="Text Box 3"/>
          <p:cNvSpPr txBox="1">
            <a:spLocks noChangeArrowheads="1"/>
          </p:cNvSpPr>
          <p:nvPr/>
        </p:nvSpPr>
        <p:spPr bwMode="auto">
          <a:xfrm>
            <a:off x="4140200" y="212725"/>
            <a:ext cx="50228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俄巴底亚书 </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84330">
                                            <p:txEl>
                                              <p:pRg st="0" end="0"/>
                                            </p:txEl>
                                          </p:spTgt>
                                        </p:tgtEl>
                                        <p:attrNameLst>
                                          <p:attrName>style.visibility</p:attrName>
                                        </p:attrNameLst>
                                      </p:cBhvr>
                                      <p:to>
                                        <p:strVal val="visible"/>
                                      </p:to>
                                    </p:set>
                                    <p:animScale>
                                      <p:cBhvr>
                                        <p:cTn id="7" dur="1000" decel="50000" fill="hold">
                                          <p:stCondLst>
                                            <p:cond delay="0"/>
                                          </p:stCondLst>
                                        </p:cTn>
                                        <p:tgtEl>
                                          <p:spTgt spid="18433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4330">
                                            <p:txEl>
                                              <p:pRg st="0" end="0"/>
                                            </p:txEl>
                                          </p:spTgt>
                                        </p:tgtEl>
                                        <p:attrNameLst>
                                          <p:attrName>ppt_x</p:attrName>
                                          <p:attrName>ppt_y</p:attrName>
                                        </p:attrNameLst>
                                      </p:cBhvr>
                                    </p:animMotion>
                                    <p:animEffect transition="in" filter="fade">
                                      <p:cBhvr>
                                        <p:cTn id="9" dur="1000"/>
                                        <p:tgtEl>
                                          <p:spTgt spid="18433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84330">
                                            <p:txEl>
                                              <p:pRg st="2" end="2"/>
                                            </p:txEl>
                                          </p:spTgt>
                                        </p:tgtEl>
                                        <p:attrNameLst>
                                          <p:attrName>style.visibility</p:attrName>
                                        </p:attrNameLst>
                                      </p:cBhvr>
                                      <p:to>
                                        <p:strVal val="visible"/>
                                      </p:to>
                                    </p:set>
                                    <p:animScale>
                                      <p:cBhvr>
                                        <p:cTn id="14" dur="1000" decel="50000" fill="hold">
                                          <p:stCondLst>
                                            <p:cond delay="0"/>
                                          </p:stCondLst>
                                        </p:cTn>
                                        <p:tgtEl>
                                          <p:spTgt spid="18433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84330">
                                            <p:txEl>
                                              <p:pRg st="2" end="2"/>
                                            </p:txEl>
                                          </p:spTgt>
                                        </p:tgtEl>
                                        <p:attrNameLst>
                                          <p:attrName>ppt_x</p:attrName>
                                          <p:attrName>ppt_y</p:attrName>
                                        </p:attrNameLst>
                                      </p:cBhvr>
                                    </p:animMotion>
                                    <p:animEffect transition="in" filter="fade">
                                      <p:cBhvr>
                                        <p:cTn id="16" dur="1000"/>
                                        <p:tgtEl>
                                          <p:spTgt spid="184330">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184330">
                                            <p:txEl>
                                              <p:pRg st="3" end="3"/>
                                            </p:txEl>
                                          </p:spTgt>
                                        </p:tgtEl>
                                        <p:attrNameLst>
                                          <p:attrName>style.visibility</p:attrName>
                                        </p:attrNameLst>
                                      </p:cBhvr>
                                      <p:to>
                                        <p:strVal val="visible"/>
                                      </p:to>
                                    </p:set>
                                    <p:animScale>
                                      <p:cBhvr>
                                        <p:cTn id="21" dur="1000" decel="50000" fill="hold">
                                          <p:stCondLst>
                                            <p:cond delay="0"/>
                                          </p:stCondLst>
                                        </p:cTn>
                                        <p:tgtEl>
                                          <p:spTgt spid="18433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84330">
                                            <p:txEl>
                                              <p:pRg st="3" end="3"/>
                                            </p:txEl>
                                          </p:spTgt>
                                        </p:tgtEl>
                                        <p:attrNameLst>
                                          <p:attrName>ppt_x</p:attrName>
                                          <p:attrName>ppt_y</p:attrName>
                                        </p:attrNameLst>
                                      </p:cBhvr>
                                    </p:animMotion>
                                    <p:animEffect transition="in" filter="fade">
                                      <p:cBhvr>
                                        <p:cTn id="23" dur="1000"/>
                                        <p:tgtEl>
                                          <p:spTgt spid="184330">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184330">
                                            <p:txEl>
                                              <p:pRg st="5" end="5"/>
                                            </p:txEl>
                                          </p:spTgt>
                                        </p:tgtEl>
                                        <p:attrNameLst>
                                          <p:attrName>style.visibility</p:attrName>
                                        </p:attrNameLst>
                                      </p:cBhvr>
                                      <p:to>
                                        <p:strVal val="visible"/>
                                      </p:to>
                                    </p:set>
                                    <p:animScale>
                                      <p:cBhvr>
                                        <p:cTn id="28" dur="1000" decel="50000" fill="hold">
                                          <p:stCondLst>
                                            <p:cond delay="0"/>
                                          </p:stCondLst>
                                        </p:cTn>
                                        <p:tgtEl>
                                          <p:spTgt spid="184330">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84330">
                                            <p:txEl>
                                              <p:pRg st="5" end="5"/>
                                            </p:txEl>
                                          </p:spTgt>
                                        </p:tgtEl>
                                        <p:attrNameLst>
                                          <p:attrName>ppt_x</p:attrName>
                                          <p:attrName>ppt_y</p:attrName>
                                        </p:attrNameLst>
                                      </p:cBhvr>
                                    </p:animMotion>
                                    <p:animEffect transition="in" filter="fade">
                                      <p:cBhvr>
                                        <p:cTn id="30" dur="1000"/>
                                        <p:tgtEl>
                                          <p:spTgt spid="184330">
                                            <p:txEl>
                                              <p:pRg st="5" end="5"/>
                                            </p:txEl>
                                          </p:spTgt>
                                        </p:tgtEl>
                                      </p:cBhvr>
                                    </p:animEffect>
                                  </p:childTnLst>
                                </p:cTn>
                              </p:par>
                            </p:childTnLst>
                          </p:cTn>
                        </p:par>
                        <p:par>
                          <p:cTn id="31" fill="hold" nodeType="afterGroup">
                            <p:stCondLst>
                              <p:cond delay="1000"/>
                            </p:stCondLst>
                            <p:childTnLst>
                              <p:par>
                                <p:cTn id="32" presetID="49" presetClass="entr" presetSubtype="0" decel="100000" fill="hold" grpId="0" nodeType="afterEffect">
                                  <p:stCondLst>
                                    <p:cond delay="0"/>
                                  </p:stCondLst>
                                  <p:childTnLst>
                                    <p:set>
                                      <p:cBhvr>
                                        <p:cTn id="33" dur="1" fill="hold">
                                          <p:stCondLst>
                                            <p:cond delay="0"/>
                                          </p:stCondLst>
                                        </p:cTn>
                                        <p:tgtEl>
                                          <p:spTgt spid="184342"/>
                                        </p:tgtEl>
                                        <p:attrNameLst>
                                          <p:attrName>style.visibility</p:attrName>
                                        </p:attrNameLst>
                                      </p:cBhvr>
                                      <p:to>
                                        <p:strVal val="visible"/>
                                      </p:to>
                                    </p:set>
                                    <p:anim calcmode="lin" valueType="num">
                                      <p:cBhvr>
                                        <p:cTn id="34" dur="500" fill="hold"/>
                                        <p:tgtEl>
                                          <p:spTgt spid="184342"/>
                                        </p:tgtEl>
                                        <p:attrNameLst>
                                          <p:attrName>ppt_w</p:attrName>
                                        </p:attrNameLst>
                                      </p:cBhvr>
                                      <p:tavLst>
                                        <p:tav tm="0">
                                          <p:val>
                                            <p:fltVal val="0"/>
                                          </p:val>
                                        </p:tav>
                                        <p:tav tm="100000">
                                          <p:val>
                                            <p:strVal val="#ppt_w"/>
                                          </p:val>
                                        </p:tav>
                                      </p:tavLst>
                                    </p:anim>
                                    <p:anim calcmode="lin" valueType="num">
                                      <p:cBhvr>
                                        <p:cTn id="35" dur="500" fill="hold"/>
                                        <p:tgtEl>
                                          <p:spTgt spid="184342"/>
                                        </p:tgtEl>
                                        <p:attrNameLst>
                                          <p:attrName>ppt_h</p:attrName>
                                        </p:attrNameLst>
                                      </p:cBhvr>
                                      <p:tavLst>
                                        <p:tav tm="0">
                                          <p:val>
                                            <p:fltVal val="0"/>
                                          </p:val>
                                        </p:tav>
                                        <p:tav tm="100000">
                                          <p:val>
                                            <p:strVal val="#ppt_h"/>
                                          </p:val>
                                        </p:tav>
                                      </p:tavLst>
                                    </p:anim>
                                    <p:anim calcmode="lin" valueType="num">
                                      <p:cBhvr>
                                        <p:cTn id="36" dur="500" fill="hold"/>
                                        <p:tgtEl>
                                          <p:spTgt spid="184342"/>
                                        </p:tgtEl>
                                        <p:attrNameLst>
                                          <p:attrName>style.rotation</p:attrName>
                                        </p:attrNameLst>
                                      </p:cBhvr>
                                      <p:tavLst>
                                        <p:tav tm="0">
                                          <p:val>
                                            <p:fltVal val="360"/>
                                          </p:val>
                                        </p:tav>
                                        <p:tav tm="100000">
                                          <p:val>
                                            <p:fltVal val="0"/>
                                          </p:val>
                                        </p:tav>
                                      </p:tavLst>
                                    </p:anim>
                                    <p:animEffect transition="in" filter="fade">
                                      <p:cBhvr>
                                        <p:cTn id="37" dur="500"/>
                                        <p:tgtEl>
                                          <p:spTgt spid="1843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184330">
                                            <p:txEl>
                                              <p:pRg st="7" end="7"/>
                                            </p:txEl>
                                          </p:spTgt>
                                        </p:tgtEl>
                                        <p:attrNameLst>
                                          <p:attrName>style.visibility</p:attrName>
                                        </p:attrNameLst>
                                      </p:cBhvr>
                                      <p:to>
                                        <p:strVal val="visible"/>
                                      </p:to>
                                    </p:set>
                                    <p:animScale>
                                      <p:cBhvr>
                                        <p:cTn id="42" dur="1000" decel="50000" fill="hold">
                                          <p:stCondLst>
                                            <p:cond delay="0"/>
                                          </p:stCondLst>
                                        </p:cTn>
                                        <p:tgtEl>
                                          <p:spTgt spid="184330">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84330">
                                            <p:txEl>
                                              <p:pRg st="7" end="7"/>
                                            </p:txEl>
                                          </p:spTgt>
                                        </p:tgtEl>
                                        <p:attrNameLst>
                                          <p:attrName>ppt_x</p:attrName>
                                          <p:attrName>ppt_y</p:attrName>
                                        </p:attrNameLst>
                                      </p:cBhvr>
                                    </p:animMotion>
                                    <p:animEffect transition="in" filter="fade">
                                      <p:cBhvr>
                                        <p:cTn id="44" dur="1000"/>
                                        <p:tgtEl>
                                          <p:spTgt spid="184330">
                                            <p:txEl>
                                              <p:pRg st="7" end="7"/>
                                            </p:txEl>
                                          </p:spTgt>
                                        </p:tgtEl>
                                      </p:cBhvr>
                                    </p:animEffect>
                                  </p:childTnLst>
                                </p:cTn>
                              </p:par>
                              <p:par>
                                <p:cTn id="45" presetID="52" presetClass="entr" presetSubtype="0" fill="hold" nodeType="withEffect">
                                  <p:stCondLst>
                                    <p:cond delay="0"/>
                                  </p:stCondLst>
                                  <p:childTnLst>
                                    <p:set>
                                      <p:cBhvr>
                                        <p:cTn id="46" dur="1" fill="hold">
                                          <p:stCondLst>
                                            <p:cond delay="0"/>
                                          </p:stCondLst>
                                        </p:cTn>
                                        <p:tgtEl>
                                          <p:spTgt spid="184330">
                                            <p:txEl>
                                              <p:pRg st="8" end="8"/>
                                            </p:txEl>
                                          </p:spTgt>
                                        </p:tgtEl>
                                        <p:attrNameLst>
                                          <p:attrName>style.visibility</p:attrName>
                                        </p:attrNameLst>
                                      </p:cBhvr>
                                      <p:to>
                                        <p:strVal val="visible"/>
                                      </p:to>
                                    </p:set>
                                    <p:animScale>
                                      <p:cBhvr>
                                        <p:cTn id="47" dur="1000" decel="50000" fill="hold">
                                          <p:stCondLst>
                                            <p:cond delay="0"/>
                                          </p:stCondLst>
                                        </p:cTn>
                                        <p:tgtEl>
                                          <p:spTgt spid="184330">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84330">
                                            <p:txEl>
                                              <p:pRg st="8" end="8"/>
                                            </p:txEl>
                                          </p:spTgt>
                                        </p:tgtEl>
                                        <p:attrNameLst>
                                          <p:attrName>ppt_x</p:attrName>
                                          <p:attrName>ppt_y</p:attrName>
                                        </p:attrNameLst>
                                      </p:cBhvr>
                                    </p:animMotion>
                                    <p:animEffect transition="in" filter="fade">
                                      <p:cBhvr>
                                        <p:cTn id="49" dur="1000"/>
                                        <p:tgtEl>
                                          <p:spTgt spid="1843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TR00092_[1]"/>
          <p:cNvPicPr>
            <a:picLocks noChangeAspect="1" noChangeArrowheads="1"/>
          </p:cNvPicPr>
          <p:nvPr/>
        </p:nvPicPr>
        <p:blipFill>
          <a:blip r:embed="rId3" cstate="screen">
            <a:lum bright="52000"/>
            <a:extLst>
              <a:ext uri="{28A0092B-C50C-407E-A947-70E740481C1C}">
                <a14:useLocalDpi xmlns:a14="http://schemas.microsoft.com/office/drawing/2010/main" val="0"/>
              </a:ext>
            </a:extLst>
          </a:blip>
          <a:srcRect/>
          <a:stretch>
            <a:fillRect/>
          </a:stretch>
        </p:blipFill>
        <p:spPr bwMode="auto">
          <a:xfrm>
            <a:off x="2819400" y="457200"/>
            <a:ext cx="6400800"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5" descr="IMG_003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12192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itle 1"/>
          <p:cNvSpPr>
            <a:spLocks noGrp="1"/>
          </p:cNvSpPr>
          <p:nvPr>
            <p:ph type="ctrTitle"/>
          </p:nvPr>
        </p:nvSpPr>
        <p:spPr/>
        <p:txBody>
          <a:bodyPr/>
          <a:lstStyle/>
          <a:p>
            <a:pPr eaLnBrk="1" hangingPunct="1"/>
            <a:endParaRPr lang="en-US">
              <a:latin typeface="Arial" charset="0"/>
            </a:endParaRPr>
          </a:p>
        </p:txBody>
      </p:sp>
      <p:sp>
        <p:nvSpPr>
          <p:cNvPr id="8" name="Rectangle 3"/>
          <p:cNvSpPr txBox="1">
            <a:spLocks noChangeArrowheads="1"/>
          </p:cNvSpPr>
          <p:nvPr/>
        </p:nvSpPr>
        <p:spPr bwMode="auto">
          <a:xfrm>
            <a:off x="304800" y="533400"/>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9600">
                <a:solidFill>
                  <a:srgbClr val="FF6600"/>
                </a:solidFill>
                <a:effectLst>
                  <a:outerShdw blurRad="38100" dist="38100" dir="2700000" algn="tl">
                    <a:srgbClr val="DDDDDD"/>
                  </a:outerShdw>
                </a:effectLst>
                <a:latin typeface="Century Gothic" charset="0"/>
                <a:cs typeface="Andalus" charset="0"/>
              </a:rPr>
              <a:t>祂的仆人</a:t>
            </a:r>
            <a:endParaRPr lang="en-US" altLang="zh-CN" sz="9600">
              <a:solidFill>
                <a:srgbClr val="FF6600"/>
              </a:solidFill>
              <a:effectLst>
                <a:outerShdw blurRad="38100" dist="38100" dir="2700000" algn="tl">
                  <a:srgbClr val="DDDDDD"/>
                </a:outerShdw>
              </a:effectLst>
              <a:latin typeface="Century Gothic" charset="0"/>
              <a:cs typeface="Andalu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0" fill="hold"/>
                                        <p:tgtEl>
                                          <p:spTgt spid="8"/>
                                        </p:tgtEl>
                                        <p:attrNameLst>
                                          <p:attrName>ppt_x</p:attrName>
                                        </p:attrNameLst>
                                      </p:cBhvr>
                                      <p:tavLst>
                                        <p:tav tm="0">
                                          <p:val>
                                            <p:strVal val="#ppt_x"/>
                                          </p:val>
                                        </p:tav>
                                        <p:tav tm="100000">
                                          <p:val>
                                            <p:strVal val="#ppt_x"/>
                                          </p:val>
                                        </p:tav>
                                      </p:tavLst>
                                    </p:anim>
                                    <p:anim calcmode="lin" valueType="num">
                                      <p:cBhvr>
                                        <p:cTn id="8" dur="15000" fill="hold"/>
                                        <p:tgtEl>
                                          <p:spTgt spid="8"/>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1143000" y="1741488"/>
            <a:ext cx="6705600"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nchor="ctr"/>
          <a:lstStyle/>
          <a:p>
            <a:r>
              <a:rPr lang="en-US" altLang="zh-CN" b="0">
                <a:cs typeface="Arial" charset="0"/>
              </a:rPr>
              <a:t/>
            </a:r>
            <a:br>
              <a:rPr lang="en-US" altLang="zh-CN" b="0">
                <a:cs typeface="Arial" charset="0"/>
              </a:rPr>
            </a:br>
            <a:r>
              <a:rPr lang="en-US" altLang="zh-CN" sz="2400" b="0">
                <a:cs typeface="Arial" charset="0"/>
              </a:rPr>
              <a:t>“</a:t>
            </a:r>
            <a:r>
              <a:rPr lang="zh-CN" altLang="en-US" sz="2400" b="0">
                <a:cs typeface="Arial" charset="0"/>
              </a:rPr>
              <a:t>叫信心看看应许的钥匙洞，告诉你前面它所需要克服的；叫它聆听，告诉你是否听不到因在地上的服事和受苦而获取奖赏的被冠冕的圣徒的呼声。这样，你仍站在另一边，不惜与苦难和试探弄湿脚，犹如一滴水，在你与荣耀之间穿过？</a:t>
            </a:r>
            <a:endParaRPr lang="en-US" altLang="zh-CN" sz="2400" b="0">
              <a:cs typeface="Arial" charset="0"/>
            </a:endParaRPr>
          </a:p>
          <a:p>
            <a:r>
              <a:rPr lang="en-US" altLang="zh-CN" b="0">
                <a:cs typeface="Arial" charset="0"/>
              </a:rPr>
              <a:t>(William Gurnall in "The Christian In Complete Armour")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zh-CN" altLang="en-US" sz="4000" smtClean="0">
                <a:solidFill>
                  <a:srgbClr val="FFFFFF"/>
                </a:solidFill>
                <a:latin typeface="Arial" charset="0"/>
                <a:ea typeface="SimSun" charset="0"/>
                <a:cs typeface="SimSun" charset="0"/>
              </a:rPr>
              <a:t>免费获取这讲解</a:t>
            </a:r>
            <a:r>
              <a:rPr lang="en-US" altLang="ja-JP" sz="4000" smtClean="0">
                <a:solidFill>
                  <a:srgbClr val="FFFFFF"/>
                </a:solidFill>
                <a:latin typeface="Arial" charset="0"/>
                <a:cs typeface="Arial" charset="0"/>
              </a:rPr>
              <a:t>!</a:t>
            </a:r>
            <a:endParaRPr lang="en-US" sz="1400" smtClean="0">
              <a:solidFill>
                <a:srgbClr val="FFFFFF"/>
              </a:solidFill>
              <a:latin typeface="Arial" charset="0"/>
              <a:cs typeface="Arial" charset="0"/>
            </a:endParaRPr>
          </a:p>
        </p:txBody>
      </p:sp>
      <p:sp>
        <p:nvSpPr>
          <p:cNvPr id="575489" name="Rectangle 1026"/>
          <p:cNvSpPr>
            <a:spLocks noGrp="1" noChangeArrowheads="1"/>
          </p:cNvSpPr>
          <p:nvPr>
            <p:ph type="ctrTitle"/>
          </p:nvPr>
        </p:nvSpPr>
        <p:spPr>
          <a:xfrm>
            <a:off x="0" y="6172200"/>
            <a:ext cx="9144000" cy="685800"/>
          </a:xfrm>
        </p:spPr>
        <p:txBody>
          <a:bodyPr/>
          <a:lstStyle/>
          <a:p>
            <a:pPr eaLnBrk="1" hangingPunct="1"/>
            <a:r>
              <a:rPr lang="zh-CN" altLang="en-US" sz="2800" b="1" dirty="0" smtClean="0">
                <a:solidFill>
                  <a:srgbClr val="FFFFFF"/>
                </a:solidFill>
                <a:latin typeface="Arial" charset="0"/>
                <a:ea typeface="SimSun" charset="0"/>
                <a:cs typeface="SimSun" charset="0"/>
              </a:rPr>
              <a:t>旧约全书概论链</a:t>
            </a:r>
            <a:r>
              <a:rPr lang="zh-CN" altLang="en-US" sz="2800" b="1" dirty="0">
                <a:solidFill>
                  <a:srgbClr val="FFFFFF"/>
                </a:solidFill>
                <a:latin typeface="Arial" charset="0"/>
                <a:ea typeface="SimSun" charset="0"/>
                <a:cs typeface="SimSun" charset="0"/>
              </a:rPr>
              <a:t>接地址</a:t>
            </a:r>
            <a:r>
              <a:rPr lang="zh-CN" altLang="en-US" sz="2800" b="1" dirty="0">
                <a:solidFill>
                  <a:srgbClr val="FFFFFF"/>
                </a:solidFill>
                <a:latin typeface="Arial" charset="0"/>
              </a:rPr>
              <a:t> </a:t>
            </a:r>
            <a:r>
              <a:rPr lang="en-US" altLang="ja-JP" sz="2800" b="1" dirty="0" err="1" smtClean="0">
                <a:solidFill>
                  <a:srgbClr val="FFFFFF"/>
                </a:solidFill>
                <a:latin typeface="Arial" charset="0"/>
              </a:rPr>
              <a:t>BibleStudyDownloads.org</a:t>
            </a:r>
            <a:endParaRPr lang="en-US" sz="105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dirty="0" smtClean="0">
                <a:solidFill>
                  <a:srgbClr val="000000"/>
                </a:solidFill>
                <a:ea typeface="SimSun" charset="0"/>
                <a:cs typeface="Arial" charset="0"/>
              </a:rPr>
              <a:t>圣经学习下载</a:t>
            </a:r>
            <a:endParaRPr lang="zh-CN" altLang="en-US" sz="3600" dirty="0">
              <a:solidFill>
                <a:srgbClr val="000000"/>
              </a:solidFill>
              <a:ea typeface="SimSun" charset="0"/>
              <a:cs typeface="Arial" charset="0"/>
            </a:endParaRPr>
          </a:p>
        </p:txBody>
      </p:sp>
    </p:spTree>
    <p:extLst>
      <p:ext uri="{BB962C8B-B14F-4D97-AF65-F5344CB8AC3E}">
        <p14:creationId xmlns:p14="http://schemas.microsoft.com/office/powerpoint/2010/main" val="29519149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348941102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66" name="Picture 22" descr="Pa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838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5534025" y="1549400"/>
            <a:ext cx="330517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Arial" charset="0"/>
              </a:rPr>
              <a:t>何事？</a:t>
            </a:r>
            <a:endParaRPr lang="en-US" altLang="zh-CN" sz="2800">
              <a:latin typeface="Century Gothic" charset="0"/>
              <a:cs typeface="Arial" charset="0"/>
            </a:endParaRPr>
          </a:p>
          <a:p>
            <a:endParaRPr lang="en-US" altLang="zh-CN" sz="2800">
              <a:latin typeface="Century Gothic" charset="0"/>
              <a:cs typeface="Times New Roman" charset="0"/>
            </a:endParaRPr>
          </a:p>
        </p:txBody>
      </p:sp>
      <p:pic>
        <p:nvPicPr>
          <p:cNvPr id="18536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38400"/>
            <a:ext cx="8382000"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5367" name="Text Box 23"/>
          <p:cNvSpPr txBox="1">
            <a:spLocks noChangeArrowheads="1"/>
          </p:cNvSpPr>
          <p:nvPr/>
        </p:nvSpPr>
        <p:spPr bwMode="auto">
          <a:xfrm>
            <a:off x="533400" y="617220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solidFill>
                  <a:srgbClr val="FF0000"/>
                </a:solidFill>
                <a:latin typeface="Century Gothic" charset="0"/>
                <a:cs typeface="Arial" charset="0"/>
              </a:rPr>
              <a:t>审判以东</a:t>
            </a:r>
            <a:endParaRPr lang="en-US" altLang="zh-CN" sz="2800">
              <a:solidFill>
                <a:srgbClr val="FF0000"/>
              </a:solidFill>
              <a:latin typeface="Century Gothic" charset="0"/>
              <a:cs typeface="Arial" charset="0"/>
            </a:endParaRPr>
          </a:p>
        </p:txBody>
      </p:sp>
      <p:sp>
        <p:nvSpPr>
          <p:cNvPr id="185368" name="Text Box 24"/>
          <p:cNvSpPr txBox="1">
            <a:spLocks noChangeArrowheads="1"/>
          </p:cNvSpPr>
          <p:nvPr/>
        </p:nvSpPr>
        <p:spPr bwMode="auto">
          <a:xfrm>
            <a:off x="533400" y="6172200"/>
            <a:ext cx="16271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solidFill>
                  <a:srgbClr val="3399FF"/>
                </a:solidFill>
                <a:latin typeface="Century Gothic" charset="0"/>
                <a:cs typeface="Arial" charset="0"/>
              </a:rPr>
              <a:t>祝福犹大</a:t>
            </a:r>
            <a:endParaRPr lang="en-US" altLang="zh-CN" sz="2800">
              <a:solidFill>
                <a:srgbClr val="3399FF"/>
              </a:solidFill>
              <a:latin typeface="Century Gothic" charset="0"/>
              <a:cs typeface="Arial" charset="0"/>
            </a:endParaRPr>
          </a:p>
        </p:txBody>
      </p:sp>
      <p:sp>
        <p:nvSpPr>
          <p:cNvPr id="12295" name="Text Box 3"/>
          <p:cNvSpPr txBox="1">
            <a:spLocks noChangeArrowheads="1"/>
          </p:cNvSpPr>
          <p:nvPr/>
        </p:nvSpPr>
        <p:spPr bwMode="auto">
          <a:xfrm>
            <a:off x="4140200" y="212725"/>
            <a:ext cx="50228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俄巴底亚书 </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367"/>
                                        </p:tgtEl>
                                        <p:attrNameLst>
                                          <p:attrName>style.visibility</p:attrName>
                                        </p:attrNameLst>
                                      </p:cBhvr>
                                      <p:to>
                                        <p:strVal val="visible"/>
                                      </p:to>
                                    </p:set>
                                    <p:animEffect transition="in" filter="fade">
                                      <p:cBhvr>
                                        <p:cTn id="7" dur="2000"/>
                                        <p:tgtEl>
                                          <p:spTgt spid="185367"/>
                                        </p:tgtEl>
                                      </p:cBhvr>
                                    </p:animEffect>
                                  </p:childTnLst>
                                </p:cTn>
                              </p:par>
                              <p:par>
                                <p:cTn id="8" presetID="10" presetClass="entr" presetSubtype="0" fill="hold" nodeType="withEffect">
                                  <p:stCondLst>
                                    <p:cond delay="0"/>
                                  </p:stCondLst>
                                  <p:childTnLst>
                                    <p:set>
                                      <p:cBhvr>
                                        <p:cTn id="9" dur="1" fill="hold">
                                          <p:stCondLst>
                                            <p:cond delay="0"/>
                                          </p:stCondLst>
                                        </p:cTn>
                                        <p:tgtEl>
                                          <p:spTgt spid="185364"/>
                                        </p:tgtEl>
                                        <p:attrNameLst>
                                          <p:attrName>style.visibility</p:attrName>
                                        </p:attrNameLst>
                                      </p:cBhvr>
                                      <p:to>
                                        <p:strVal val="visible"/>
                                      </p:to>
                                    </p:set>
                                    <p:animEffect transition="in" filter="fade">
                                      <p:cBhvr>
                                        <p:cTn id="10" dur="2000"/>
                                        <p:tgtEl>
                                          <p:spTgt spid="1853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185364"/>
                                        </p:tgtEl>
                                      </p:cBhvr>
                                    </p:animEffect>
                                    <p:set>
                                      <p:cBhvr>
                                        <p:cTn id="15" dur="1" fill="hold">
                                          <p:stCondLst>
                                            <p:cond delay="499"/>
                                          </p:stCondLst>
                                        </p:cTn>
                                        <p:tgtEl>
                                          <p:spTgt spid="18536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85367"/>
                                        </p:tgtEl>
                                      </p:cBhvr>
                                    </p:animEffect>
                                    <p:set>
                                      <p:cBhvr>
                                        <p:cTn id="18" dur="1" fill="hold">
                                          <p:stCondLst>
                                            <p:cond delay="499"/>
                                          </p:stCondLst>
                                        </p:cTn>
                                        <p:tgtEl>
                                          <p:spTgt spid="185367"/>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5368"/>
                                        </p:tgtEl>
                                        <p:attrNameLst>
                                          <p:attrName>style.visibility</p:attrName>
                                        </p:attrNameLst>
                                      </p:cBhvr>
                                      <p:to>
                                        <p:strVal val="visible"/>
                                      </p:to>
                                    </p:set>
                                    <p:animEffect transition="in" filter="fade">
                                      <p:cBhvr>
                                        <p:cTn id="23" dur="2000"/>
                                        <p:tgtEl>
                                          <p:spTgt spid="185368"/>
                                        </p:tgtEl>
                                      </p:cBhvr>
                                    </p:animEffect>
                                  </p:childTnLst>
                                </p:cTn>
                              </p:par>
                              <p:par>
                                <p:cTn id="24" presetID="10" presetClass="entr" presetSubtype="0" fill="hold" nodeType="withEffect">
                                  <p:stCondLst>
                                    <p:cond delay="0"/>
                                  </p:stCondLst>
                                  <p:childTnLst>
                                    <p:set>
                                      <p:cBhvr>
                                        <p:cTn id="25" dur="1" fill="hold">
                                          <p:stCondLst>
                                            <p:cond delay="0"/>
                                          </p:stCondLst>
                                        </p:cTn>
                                        <p:tgtEl>
                                          <p:spTgt spid="185366"/>
                                        </p:tgtEl>
                                        <p:attrNameLst>
                                          <p:attrName>style.visibility</p:attrName>
                                        </p:attrNameLst>
                                      </p:cBhvr>
                                      <p:to>
                                        <p:strVal val="visible"/>
                                      </p:to>
                                    </p:set>
                                    <p:animEffect transition="in" filter="fade">
                                      <p:cBhvr>
                                        <p:cTn id="26" dur="2000"/>
                                        <p:tgtEl>
                                          <p:spTgt spid="18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67" grpId="0"/>
      <p:bldP spid="185367" grpId="1"/>
      <p:bldP spid="1853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5" descr="j0399462[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2600" y="533400"/>
            <a:ext cx="24955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4140200" y="212725"/>
            <a:ext cx="50228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俄巴底亚书 </a:t>
            </a:r>
            <a:r>
              <a:rPr lang="en-US" altLang="zh-CN" sz="6000">
                <a:latin typeface="Century Gothic" charset="0"/>
                <a:cs typeface="Times New Roman" charset="0"/>
              </a:rPr>
              <a:t>.</a:t>
            </a:r>
          </a:p>
        </p:txBody>
      </p:sp>
      <p:sp>
        <p:nvSpPr>
          <p:cNvPr id="13316" name="Text Box 8"/>
          <p:cNvSpPr txBox="1">
            <a:spLocks noChangeArrowheads="1"/>
          </p:cNvSpPr>
          <p:nvPr/>
        </p:nvSpPr>
        <p:spPr bwMode="auto">
          <a:xfrm>
            <a:off x="5534025" y="1549400"/>
            <a:ext cx="29273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如何应用？</a:t>
            </a:r>
            <a:endParaRPr lang="en-US" altLang="zh-CN" sz="2800">
              <a:latin typeface="Century Gothic" charset="0"/>
              <a:cs typeface="Times New Roman" charset="0"/>
            </a:endParaRPr>
          </a:p>
          <a:p>
            <a:endParaRPr lang="en-US" altLang="zh-CN" sz="2800">
              <a:latin typeface="Century Gothic" charset="0"/>
              <a:cs typeface="Arial" charset="0"/>
            </a:endParaRPr>
          </a:p>
          <a:p>
            <a:endParaRPr lang="en-US" altLang="zh-CN" sz="2800">
              <a:latin typeface="Century Gothic" charset="0"/>
              <a:cs typeface="Times New Roman" charset="0"/>
            </a:endParaRPr>
          </a:p>
        </p:txBody>
      </p:sp>
      <p:pic>
        <p:nvPicPr>
          <p:cNvPr id="13317" name="Picture 9" descr="j0290701[1]"/>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410200" y="3810000"/>
            <a:ext cx="278923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1" descr="j0395804[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0" y="3352800"/>
            <a:ext cx="31210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80" name="Text Box 12"/>
          <p:cNvSpPr txBox="1">
            <a:spLocks noChangeArrowheads="1"/>
          </p:cNvSpPr>
          <p:nvPr/>
        </p:nvSpPr>
        <p:spPr bwMode="auto">
          <a:xfrm>
            <a:off x="1482725" y="2514600"/>
            <a:ext cx="59531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a:solidFill>
                  <a:srgbClr val="FF0000"/>
                </a:solidFill>
                <a:latin typeface="SimHei" charset="0"/>
                <a:ea typeface="SimHei" charset="0"/>
                <a:cs typeface="Times New Roman" charset="0"/>
              </a:rPr>
              <a:t>当我们拥有这些我们会狂傲吗？</a:t>
            </a:r>
            <a:endParaRPr lang="en-US" altLang="zh-CN">
              <a:solidFill>
                <a:srgbClr val="FF0000"/>
              </a:solidFill>
              <a:latin typeface="SimHei" charset="0"/>
              <a:ea typeface="SimHei" charset="0"/>
              <a:cs typeface="Times New Roman" charset="0"/>
            </a:endParaRPr>
          </a:p>
        </p:txBody>
      </p:sp>
      <p:sp>
        <p:nvSpPr>
          <p:cNvPr id="13320" name="Rectangle 16"/>
          <p:cNvSpPr>
            <a:spLocks noChangeArrowheads="1"/>
          </p:cNvSpPr>
          <p:nvPr/>
        </p:nvSpPr>
        <p:spPr bwMode="auto">
          <a:xfrm>
            <a:off x="6948488" y="5867400"/>
            <a:ext cx="1627187" cy="523875"/>
          </a:xfrm>
          <a:prstGeom prst="rect">
            <a:avLst/>
          </a:prstGeom>
          <a:solidFill>
            <a:schemeClr val="accent1">
              <a:alpha val="7097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CN" altLang="en-US" sz="2800">
                <a:latin typeface="Century Gothic" charset="0"/>
                <a:cs typeface="Arial" charset="0"/>
              </a:rPr>
              <a:t>神学学士</a:t>
            </a:r>
            <a:endParaRPr lang="en-US" altLang="zh-CN" sz="2800">
              <a:latin typeface="Century Gothic" charset="0"/>
              <a:cs typeface="Arial" charset="0"/>
            </a:endParaRPr>
          </a:p>
        </p:txBody>
      </p:sp>
      <p:sp>
        <p:nvSpPr>
          <p:cNvPr id="186385" name="Text Box 17"/>
          <p:cNvSpPr txBox="1">
            <a:spLocks noChangeArrowheads="1"/>
          </p:cNvSpPr>
          <p:nvPr/>
        </p:nvSpPr>
        <p:spPr bwMode="auto">
          <a:xfrm>
            <a:off x="2144713" y="3124200"/>
            <a:ext cx="67754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a:solidFill>
                  <a:srgbClr val="FF0000"/>
                </a:solidFill>
                <a:latin typeface="SimHei" charset="0"/>
                <a:ea typeface="SimHei" charset="0"/>
                <a:cs typeface="Times New Roman" charset="0"/>
              </a:rPr>
              <a:t>上帝审判骄傲又要毁灭祂的子民的人</a:t>
            </a:r>
            <a:endParaRPr lang="en-US" altLang="zh-CN">
              <a:solidFill>
                <a:srgbClr val="FF0000"/>
              </a:solidFill>
              <a:latin typeface="SimHei" charset="0"/>
              <a:ea typeface="SimHei"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86380"/>
                                        </p:tgtEl>
                                        <p:attrNameLst>
                                          <p:attrName>style.visibility</p:attrName>
                                        </p:attrNameLst>
                                      </p:cBhvr>
                                      <p:to>
                                        <p:strVal val="visible"/>
                                      </p:to>
                                    </p:set>
                                    <p:anim calcmode="lin" valueType="num">
                                      <p:cBhvr>
                                        <p:cTn id="7" dur="500" fill="hold"/>
                                        <p:tgtEl>
                                          <p:spTgt spid="186380"/>
                                        </p:tgtEl>
                                        <p:attrNameLst>
                                          <p:attrName>ppt_w</p:attrName>
                                        </p:attrNameLst>
                                      </p:cBhvr>
                                      <p:tavLst>
                                        <p:tav tm="0">
                                          <p:val>
                                            <p:fltVal val="0"/>
                                          </p:val>
                                        </p:tav>
                                        <p:tav tm="100000">
                                          <p:val>
                                            <p:strVal val="#ppt_w"/>
                                          </p:val>
                                        </p:tav>
                                      </p:tavLst>
                                    </p:anim>
                                    <p:anim calcmode="lin" valueType="num">
                                      <p:cBhvr>
                                        <p:cTn id="8" dur="500" fill="hold"/>
                                        <p:tgtEl>
                                          <p:spTgt spid="186380"/>
                                        </p:tgtEl>
                                        <p:attrNameLst>
                                          <p:attrName>ppt_h</p:attrName>
                                        </p:attrNameLst>
                                      </p:cBhvr>
                                      <p:tavLst>
                                        <p:tav tm="0">
                                          <p:val>
                                            <p:fltVal val="0"/>
                                          </p:val>
                                        </p:tav>
                                        <p:tav tm="100000">
                                          <p:val>
                                            <p:strVal val="#ppt_h"/>
                                          </p:val>
                                        </p:tav>
                                      </p:tavLst>
                                    </p:anim>
                                    <p:anim calcmode="lin" valueType="num">
                                      <p:cBhvr>
                                        <p:cTn id="9" dur="500" fill="hold"/>
                                        <p:tgtEl>
                                          <p:spTgt spid="186380"/>
                                        </p:tgtEl>
                                        <p:attrNameLst>
                                          <p:attrName>style.rotation</p:attrName>
                                        </p:attrNameLst>
                                      </p:cBhvr>
                                      <p:tavLst>
                                        <p:tav tm="0">
                                          <p:val>
                                            <p:fltVal val="360"/>
                                          </p:val>
                                        </p:tav>
                                        <p:tav tm="100000">
                                          <p:val>
                                            <p:fltVal val="0"/>
                                          </p:val>
                                        </p:tav>
                                      </p:tavLst>
                                    </p:anim>
                                    <p:animEffect transition="in" filter="fade">
                                      <p:cBhvr>
                                        <p:cTn id="10" dur="500"/>
                                        <p:tgtEl>
                                          <p:spTgt spid="1863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186380"/>
                                        </p:tgtEl>
                                      </p:cBhvr>
                                    </p:animEffect>
                                    <p:set>
                                      <p:cBhvr>
                                        <p:cTn id="15" dur="1" fill="hold">
                                          <p:stCondLst>
                                            <p:cond delay="499"/>
                                          </p:stCondLst>
                                        </p:cTn>
                                        <p:tgtEl>
                                          <p:spTgt spid="186380"/>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86385"/>
                                        </p:tgtEl>
                                        <p:attrNameLst>
                                          <p:attrName>style.visibility</p:attrName>
                                        </p:attrNameLst>
                                      </p:cBhvr>
                                      <p:to>
                                        <p:strVal val="visible"/>
                                      </p:to>
                                    </p:set>
                                    <p:anim calcmode="lin" valueType="num">
                                      <p:cBhvr>
                                        <p:cTn id="20" dur="500" fill="hold"/>
                                        <p:tgtEl>
                                          <p:spTgt spid="186385"/>
                                        </p:tgtEl>
                                        <p:attrNameLst>
                                          <p:attrName>ppt_w</p:attrName>
                                        </p:attrNameLst>
                                      </p:cBhvr>
                                      <p:tavLst>
                                        <p:tav tm="0">
                                          <p:val>
                                            <p:fltVal val="0"/>
                                          </p:val>
                                        </p:tav>
                                        <p:tav tm="100000">
                                          <p:val>
                                            <p:strVal val="#ppt_w"/>
                                          </p:val>
                                        </p:tav>
                                      </p:tavLst>
                                    </p:anim>
                                    <p:anim calcmode="lin" valueType="num">
                                      <p:cBhvr>
                                        <p:cTn id="21" dur="500" fill="hold"/>
                                        <p:tgtEl>
                                          <p:spTgt spid="186385"/>
                                        </p:tgtEl>
                                        <p:attrNameLst>
                                          <p:attrName>ppt_h</p:attrName>
                                        </p:attrNameLst>
                                      </p:cBhvr>
                                      <p:tavLst>
                                        <p:tav tm="0">
                                          <p:val>
                                            <p:fltVal val="0"/>
                                          </p:val>
                                        </p:tav>
                                        <p:tav tm="100000">
                                          <p:val>
                                            <p:strVal val="#ppt_h"/>
                                          </p:val>
                                        </p:tav>
                                      </p:tavLst>
                                    </p:anim>
                                    <p:anim calcmode="lin" valueType="num">
                                      <p:cBhvr>
                                        <p:cTn id="22" dur="500" fill="hold"/>
                                        <p:tgtEl>
                                          <p:spTgt spid="186385"/>
                                        </p:tgtEl>
                                        <p:attrNameLst>
                                          <p:attrName>style.rotation</p:attrName>
                                        </p:attrNameLst>
                                      </p:cBhvr>
                                      <p:tavLst>
                                        <p:tav tm="0">
                                          <p:val>
                                            <p:fltVal val="360"/>
                                          </p:val>
                                        </p:tav>
                                        <p:tav tm="100000">
                                          <p:val>
                                            <p:fltVal val="0"/>
                                          </p:val>
                                        </p:tav>
                                      </p:tavLst>
                                    </p:anim>
                                    <p:animEffect transition="in" filter="fade">
                                      <p:cBhvr>
                                        <p:cTn id="23" dur="500"/>
                                        <p:tgtEl>
                                          <p:spTgt spid="18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80" grpId="0"/>
      <p:bldP spid="186380" grpId="1"/>
      <p:bldP spid="18638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3214688" y="2895600"/>
            <a:ext cx="3892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 </a:t>
            </a:r>
            <a:r>
              <a:rPr lang="zh-CN" altLang="en-US">
                <a:solidFill>
                  <a:schemeClr val="bg1"/>
                </a:solidFill>
                <a:latin typeface="Century Gothic" charset="0"/>
                <a:cs typeface="Times New Roman" charset="0"/>
              </a:rPr>
              <a:t>公元前 </a:t>
            </a:r>
            <a:r>
              <a:rPr lang="en-US" altLang="zh-CN">
                <a:solidFill>
                  <a:schemeClr val="bg1"/>
                </a:solidFill>
                <a:latin typeface="Century Gothic" charset="0"/>
                <a:cs typeface="Times New Roman" charset="0"/>
              </a:rPr>
              <a:t>830 - 820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7394"/>
                                        </p:tgtEl>
                                        <p:attrNameLst>
                                          <p:attrName>style.visibility</p:attrName>
                                        </p:attrNameLst>
                                      </p:cBhvr>
                                      <p:to>
                                        <p:strVal val="visible"/>
                                      </p:to>
                                    </p:set>
                                    <p:animEffect transition="in" filter="fade">
                                      <p:cBhvr>
                                        <p:cTn id="7" dur="500"/>
                                        <p:tgtEl>
                                          <p:spTgt spid="187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rophet Map Bla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7" name="Text Box 11"/>
          <p:cNvSpPr txBox="1">
            <a:spLocks noChangeArrowheads="1"/>
          </p:cNvSpPr>
          <p:nvPr/>
        </p:nvSpPr>
        <p:spPr bwMode="auto">
          <a:xfrm>
            <a:off x="179388" y="4652963"/>
            <a:ext cx="598487" cy="3381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约珥</a:t>
            </a:r>
            <a:endParaRPr lang="en-US" altLang="zh-CN" sz="1600">
              <a:solidFill>
                <a:schemeClr val="bg1"/>
              </a:solidFill>
              <a:latin typeface="Century Gothic" charset="0"/>
              <a:cs typeface="Times New Roman" charset="0"/>
            </a:endParaRPr>
          </a:p>
        </p:txBody>
      </p:sp>
      <p:sp>
        <p:nvSpPr>
          <p:cNvPr id="137228" name="Text Box 12"/>
          <p:cNvSpPr txBox="1">
            <a:spLocks noChangeArrowheads="1"/>
          </p:cNvSpPr>
          <p:nvPr/>
        </p:nvSpPr>
        <p:spPr bwMode="auto">
          <a:xfrm>
            <a:off x="5534025" y="1549400"/>
            <a:ext cx="2720975"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对象？ 犹大</a:t>
            </a:r>
            <a:endParaRPr lang="en-US" altLang="zh-CN" sz="2800">
              <a:latin typeface="Century Gothic" charset="0"/>
              <a:cs typeface="Times New Roman" charset="0"/>
            </a:endParaRPr>
          </a:p>
          <a:p>
            <a:endParaRPr lang="en-US" altLang="zh-CN" sz="2800">
              <a:latin typeface="Century Gothic" charset="0"/>
              <a:cs typeface="Times New Roman" charset="0"/>
            </a:endParaRPr>
          </a:p>
          <a:p>
            <a:r>
              <a:rPr lang="zh-CN" altLang="en-US" sz="2800">
                <a:latin typeface="Century Gothic" charset="0"/>
                <a:cs typeface="Arial" charset="0"/>
              </a:rPr>
              <a:t>何时？</a:t>
            </a:r>
            <a:r>
              <a:rPr lang="en-US" altLang="zh-CN" sz="2800">
                <a:latin typeface="Century Gothic" charset="0"/>
                <a:cs typeface="Arial" charset="0"/>
              </a:rPr>
              <a:t>    	</a:t>
            </a:r>
          </a:p>
          <a:p>
            <a:r>
              <a:rPr lang="zh-CN" altLang="en-US" sz="2800">
                <a:latin typeface="Century Gothic" charset="0"/>
                <a:cs typeface="Arial" charset="0"/>
              </a:rPr>
              <a:t>公元前 </a:t>
            </a:r>
            <a:r>
              <a:rPr lang="en-US" altLang="zh-CN" sz="2800">
                <a:latin typeface="Century Gothic" charset="0"/>
                <a:cs typeface="Arial" charset="0"/>
              </a:rPr>
              <a:t>830-820</a:t>
            </a:r>
          </a:p>
          <a:p>
            <a:endParaRPr lang="en-US" altLang="zh-CN" sz="2800">
              <a:latin typeface="Century Gothic" charset="0"/>
              <a:cs typeface="Arial" charset="0"/>
            </a:endParaRPr>
          </a:p>
          <a:p>
            <a:r>
              <a:rPr lang="zh-CN" altLang="en-US" sz="2800">
                <a:latin typeface="Century Gothic" charset="0"/>
                <a:cs typeface="Arial" charset="0"/>
              </a:rPr>
              <a:t>地点？ 犹大</a:t>
            </a:r>
            <a:endParaRPr lang="en-US" altLang="zh-CN" sz="2800">
              <a:latin typeface="Century Gothic" charset="0"/>
              <a:cs typeface="Arial" charset="0"/>
            </a:endParaRPr>
          </a:p>
          <a:p>
            <a:endParaRPr lang="en-US" altLang="zh-CN" sz="2800">
              <a:latin typeface="Century Gothic" charset="0"/>
              <a:cs typeface="Arial" charset="0"/>
            </a:endParaRPr>
          </a:p>
          <a:p>
            <a:r>
              <a:rPr lang="zh-CN" altLang="en-US" sz="2800">
                <a:latin typeface="Century Gothic" charset="0"/>
                <a:cs typeface="Arial" charset="0"/>
              </a:rPr>
              <a:t>为何？ </a:t>
            </a:r>
            <a:r>
              <a:rPr lang="en-US" altLang="zh-CN" sz="2800">
                <a:latin typeface="Century Gothic" charset="0"/>
                <a:cs typeface="Arial" charset="0"/>
              </a:rPr>
              <a:t>	</a:t>
            </a:r>
          </a:p>
          <a:p>
            <a:r>
              <a:rPr lang="zh-CN" altLang="en-US" sz="2800">
                <a:latin typeface="Century Gothic" charset="0"/>
                <a:cs typeface="Arial" charset="0"/>
              </a:rPr>
              <a:t>主的日子</a:t>
            </a:r>
            <a:endParaRPr lang="en-US" altLang="zh-CN" sz="2800">
              <a:latin typeface="Century Gothic" charset="0"/>
              <a:cs typeface="Times New Roman" charset="0"/>
            </a:endParaRPr>
          </a:p>
        </p:txBody>
      </p:sp>
      <p:sp>
        <p:nvSpPr>
          <p:cNvPr id="15365" name="Text Box 3"/>
          <p:cNvSpPr txBox="1">
            <a:spLocks noChangeArrowheads="1"/>
          </p:cNvSpPr>
          <p:nvPr/>
        </p:nvSpPr>
        <p:spPr bwMode="auto">
          <a:xfrm>
            <a:off x="5651500" y="212725"/>
            <a:ext cx="347821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约珥书 </a:t>
            </a:r>
            <a:r>
              <a:rPr lang="en-US" altLang="zh-CN" sz="6000">
                <a:latin typeface="Century Gothic" charset="0"/>
                <a:cs typeface="Times New Roman" charset="0"/>
              </a:rPr>
              <a:t>.</a:t>
            </a:r>
          </a:p>
        </p:txBody>
      </p:sp>
      <p:sp>
        <p:nvSpPr>
          <p:cNvPr id="15366" name="TextBox 16"/>
          <p:cNvSpPr txBox="1">
            <a:spLocks noChangeArrowheads="1"/>
          </p:cNvSpPr>
          <p:nvPr/>
        </p:nvSpPr>
        <p:spPr bwMode="auto">
          <a:xfrm>
            <a:off x="822325" y="115888"/>
            <a:ext cx="3825875" cy="97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4000">
                <a:cs typeface="Arial" charset="0"/>
              </a:rPr>
              <a:t>先知的地理位置</a:t>
            </a:r>
            <a:endParaRPr lang="en-US" sz="4000">
              <a:cs typeface="Arial" charset="0"/>
            </a:endParaRPr>
          </a:p>
        </p:txBody>
      </p:sp>
      <p:sp>
        <p:nvSpPr>
          <p:cNvPr id="15367" name="Text Box 4"/>
          <p:cNvSpPr txBox="1">
            <a:spLocks noChangeArrowheads="1"/>
          </p:cNvSpPr>
          <p:nvPr/>
        </p:nvSpPr>
        <p:spPr bwMode="auto">
          <a:xfrm>
            <a:off x="138113" y="4343400"/>
            <a:ext cx="655637"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u="sng">
                <a:solidFill>
                  <a:schemeClr val="bg1"/>
                </a:solidFill>
                <a:latin typeface="Century Gothic" charset="0"/>
                <a:cs typeface="Times New Roman" charset="0"/>
              </a:rPr>
              <a:t> </a:t>
            </a:r>
            <a:r>
              <a:rPr lang="zh-CN" altLang="en-US" sz="1600" u="sng">
                <a:solidFill>
                  <a:schemeClr val="bg1"/>
                </a:solidFill>
                <a:latin typeface="Century Gothic" charset="0"/>
                <a:cs typeface="Times New Roman" charset="0"/>
              </a:rPr>
              <a:t>犹大</a:t>
            </a:r>
            <a:endParaRPr lang="en-US" altLang="zh-CN" sz="1600" u="sng">
              <a:solidFill>
                <a:schemeClr val="bg1"/>
              </a:solidFill>
              <a:latin typeface="Century Gothic" charset="0"/>
              <a:cs typeface="Times New Roman" charset="0"/>
            </a:endParaRPr>
          </a:p>
        </p:txBody>
      </p:sp>
      <p:sp>
        <p:nvSpPr>
          <p:cNvPr id="15368" name="Text Box 5"/>
          <p:cNvSpPr txBox="1">
            <a:spLocks noChangeArrowheads="1"/>
          </p:cNvSpPr>
          <p:nvPr/>
        </p:nvSpPr>
        <p:spPr bwMode="auto">
          <a:xfrm>
            <a:off x="452438" y="3505200"/>
            <a:ext cx="80486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u="sng">
                <a:solidFill>
                  <a:schemeClr val="bg1"/>
                </a:solidFill>
                <a:latin typeface="Century Gothic" charset="0"/>
                <a:cs typeface="Times New Roman" charset="0"/>
              </a:rPr>
              <a:t>以色列</a:t>
            </a:r>
            <a:endParaRPr lang="en-US" altLang="zh-CN" sz="1600" u="sng">
              <a:solidFill>
                <a:schemeClr val="bg1"/>
              </a:solidFill>
              <a:latin typeface="Century Gothic" charset="0"/>
              <a:cs typeface="Times New Roman" charset="0"/>
            </a:endParaRPr>
          </a:p>
        </p:txBody>
      </p:sp>
      <p:sp>
        <p:nvSpPr>
          <p:cNvPr id="15369" name="Text Box 6"/>
          <p:cNvSpPr txBox="1">
            <a:spLocks noChangeArrowheads="1"/>
          </p:cNvSpPr>
          <p:nvPr/>
        </p:nvSpPr>
        <p:spPr bwMode="auto">
          <a:xfrm>
            <a:off x="3048000" y="1600200"/>
            <a:ext cx="655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u="sng">
                <a:latin typeface="Century Gothic" charset="0"/>
                <a:cs typeface="Times New Roman" charset="0"/>
              </a:rPr>
              <a:t> </a:t>
            </a:r>
            <a:r>
              <a:rPr lang="zh-CN" altLang="en-US" sz="1600" u="sng">
                <a:latin typeface="Century Gothic" charset="0"/>
                <a:cs typeface="Times New Roman" charset="0"/>
              </a:rPr>
              <a:t>亚述</a:t>
            </a:r>
            <a:endParaRPr lang="en-US" altLang="zh-CN" sz="1600" u="sng">
              <a:latin typeface="Century Gothic" charset="0"/>
              <a:cs typeface="Times New Roman" charset="0"/>
            </a:endParaRPr>
          </a:p>
          <a:p>
            <a:r>
              <a:rPr lang="en-US" altLang="zh-CN" sz="1600">
                <a:latin typeface="Century Gothic" charset="0"/>
                <a:cs typeface="Times New Roman" charset="0"/>
              </a:rPr>
              <a:t> </a:t>
            </a:r>
          </a:p>
        </p:txBody>
      </p:sp>
      <p:sp>
        <p:nvSpPr>
          <p:cNvPr id="15370" name="Text Box 7"/>
          <p:cNvSpPr txBox="1">
            <a:spLocks noChangeArrowheads="1"/>
          </p:cNvSpPr>
          <p:nvPr/>
        </p:nvSpPr>
        <p:spPr bwMode="auto">
          <a:xfrm>
            <a:off x="3033713" y="3473450"/>
            <a:ext cx="16319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u="sng">
                <a:latin typeface="Century Gothic" charset="0"/>
                <a:cs typeface="Times New Roman" charset="0"/>
              </a:rPr>
              <a:t>巴比伦的犹太人</a:t>
            </a:r>
            <a:endParaRPr lang="en-US" altLang="zh-CN" sz="1600" u="sng">
              <a:latin typeface="Century Gothic" charset="0"/>
              <a:cs typeface="Times New Roman" charset="0"/>
            </a:endParaRPr>
          </a:p>
        </p:txBody>
      </p:sp>
      <p:sp>
        <p:nvSpPr>
          <p:cNvPr id="15371" name="Text Box 8"/>
          <p:cNvSpPr txBox="1">
            <a:spLocks noChangeArrowheads="1"/>
          </p:cNvSpPr>
          <p:nvPr/>
        </p:nvSpPr>
        <p:spPr bwMode="auto">
          <a:xfrm>
            <a:off x="1187450" y="4876800"/>
            <a:ext cx="18383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u="sng">
                <a:latin typeface="Century Gothic" charset="0"/>
                <a:cs typeface="Times New Roman" charset="0"/>
              </a:rPr>
              <a:t>耶路撒冷的犹太人</a:t>
            </a:r>
            <a:endParaRPr lang="en-US" altLang="zh-CN" sz="1600" u="sng">
              <a:latin typeface="Century Gothic" charset="0"/>
              <a:cs typeface="Times New Roman" charset="0"/>
            </a:endParaRPr>
          </a:p>
        </p:txBody>
      </p:sp>
      <p:sp>
        <p:nvSpPr>
          <p:cNvPr id="15372" name="Text Box 21"/>
          <p:cNvSpPr txBox="1">
            <a:spLocks noChangeArrowheads="1"/>
          </p:cNvSpPr>
          <p:nvPr/>
        </p:nvSpPr>
        <p:spPr bwMode="auto">
          <a:xfrm>
            <a:off x="1143000" y="5562600"/>
            <a:ext cx="655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u="sng">
                <a:latin typeface="Century Gothic" charset="0"/>
                <a:cs typeface="Times New Roman" charset="0"/>
              </a:rPr>
              <a:t> </a:t>
            </a:r>
            <a:r>
              <a:rPr lang="zh-CN" altLang="en-US" sz="1600" u="sng">
                <a:latin typeface="Century Gothic" charset="0"/>
                <a:cs typeface="Times New Roman" charset="0"/>
              </a:rPr>
              <a:t>以东</a:t>
            </a:r>
            <a:endParaRPr lang="en-US" altLang="zh-CN" sz="1600" u="sng">
              <a:latin typeface="Century Gothic" charset="0"/>
              <a:cs typeface="Times New Roman" charset="0"/>
            </a:endParaRPr>
          </a:p>
          <a:p>
            <a:r>
              <a:rPr lang="en-US" altLang="zh-CN" sz="1600">
                <a:latin typeface="Century Gothic" charset="0"/>
                <a:cs typeface="Times New Roman" charset="0"/>
              </a:rPr>
              <a:t> </a:t>
            </a:r>
          </a:p>
        </p:txBody>
      </p:sp>
      <p:sp>
        <p:nvSpPr>
          <p:cNvPr id="40" name="Text Box 22"/>
          <p:cNvSpPr txBox="1">
            <a:spLocks noChangeArrowheads="1"/>
          </p:cNvSpPr>
          <p:nvPr/>
        </p:nvSpPr>
        <p:spPr bwMode="auto">
          <a:xfrm>
            <a:off x="990600" y="5819775"/>
            <a:ext cx="1069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a:latin typeface="Century Gothic" charset="0"/>
                <a:cs typeface="Times New Roman" charset="0"/>
              </a:rPr>
              <a:t>俄巴底亚</a:t>
            </a:r>
            <a:endParaRPr lang="en-US" altLang="zh-CN" sz="1600">
              <a:latin typeface="Century Gothic" charset="0"/>
              <a:cs typeface="Times New Roman" charset="0"/>
            </a:endParaRPr>
          </a:p>
          <a:p>
            <a:r>
              <a:rPr lang="en-US" altLang="zh-CN" sz="1600">
                <a:latin typeface="Century Gothic" charset="0"/>
                <a:cs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37228">
                                            <p:txEl>
                                              <p:pRg st="0" end="0"/>
                                            </p:txEl>
                                          </p:spTgt>
                                        </p:tgtEl>
                                        <p:attrNameLst>
                                          <p:attrName>style.visibility</p:attrName>
                                        </p:attrNameLst>
                                      </p:cBhvr>
                                      <p:to>
                                        <p:strVal val="visible"/>
                                      </p:to>
                                    </p:set>
                                    <p:animEffect transition="in" filter="fade">
                                      <p:cBhvr>
                                        <p:cTn id="7" dur="1000"/>
                                        <p:tgtEl>
                                          <p:spTgt spid="137228">
                                            <p:txEl>
                                              <p:pRg st="0" end="0"/>
                                            </p:txEl>
                                          </p:spTgt>
                                        </p:tgtEl>
                                      </p:cBhvr>
                                    </p:animEffect>
                                    <p:anim calcmode="lin" valueType="num">
                                      <p:cBhvr>
                                        <p:cTn id="8" dur="1000" fill="hold"/>
                                        <p:tgtEl>
                                          <p:spTgt spid="13722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3722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722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37228">
                                            <p:txEl>
                                              <p:pRg st="2" end="2"/>
                                            </p:txEl>
                                          </p:spTgt>
                                        </p:tgtEl>
                                        <p:attrNameLst>
                                          <p:attrName>style.visibility</p:attrName>
                                        </p:attrNameLst>
                                      </p:cBhvr>
                                      <p:to>
                                        <p:strVal val="visible"/>
                                      </p:to>
                                    </p:set>
                                    <p:animEffect transition="in" filter="fade">
                                      <p:cBhvr>
                                        <p:cTn id="15" dur="1000"/>
                                        <p:tgtEl>
                                          <p:spTgt spid="137228">
                                            <p:txEl>
                                              <p:pRg st="2" end="2"/>
                                            </p:txEl>
                                          </p:spTgt>
                                        </p:tgtEl>
                                      </p:cBhvr>
                                    </p:animEffect>
                                    <p:anim calcmode="lin" valueType="num">
                                      <p:cBhvr>
                                        <p:cTn id="16" dur="1000" fill="hold"/>
                                        <p:tgtEl>
                                          <p:spTgt spid="137228">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37228">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7228">
                                            <p:txEl>
                                              <p:pRg st="2" end="2"/>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37228">
                                            <p:txEl>
                                              <p:pRg st="3" end="3"/>
                                            </p:txEl>
                                          </p:spTgt>
                                        </p:tgtEl>
                                        <p:attrNameLst>
                                          <p:attrName>style.visibility</p:attrName>
                                        </p:attrNameLst>
                                      </p:cBhvr>
                                      <p:to>
                                        <p:strVal val="visible"/>
                                      </p:to>
                                    </p:set>
                                    <p:animEffect transition="in" filter="fade">
                                      <p:cBhvr>
                                        <p:cTn id="21" dur="1000"/>
                                        <p:tgtEl>
                                          <p:spTgt spid="137228">
                                            <p:txEl>
                                              <p:pRg st="3" end="3"/>
                                            </p:txEl>
                                          </p:spTgt>
                                        </p:tgtEl>
                                      </p:cBhvr>
                                    </p:animEffect>
                                    <p:anim calcmode="lin" valueType="num">
                                      <p:cBhvr>
                                        <p:cTn id="22" dur="1000" fill="hold"/>
                                        <p:tgtEl>
                                          <p:spTgt spid="137228">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37228">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37228">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37228">
                                            <p:txEl>
                                              <p:pRg st="5" end="5"/>
                                            </p:txEl>
                                          </p:spTgt>
                                        </p:tgtEl>
                                        <p:attrNameLst>
                                          <p:attrName>style.visibility</p:attrName>
                                        </p:attrNameLst>
                                      </p:cBhvr>
                                      <p:to>
                                        <p:strVal val="visible"/>
                                      </p:to>
                                    </p:set>
                                    <p:animEffect transition="in" filter="fade">
                                      <p:cBhvr>
                                        <p:cTn id="29" dur="1000"/>
                                        <p:tgtEl>
                                          <p:spTgt spid="137228">
                                            <p:txEl>
                                              <p:pRg st="5" end="5"/>
                                            </p:txEl>
                                          </p:spTgt>
                                        </p:tgtEl>
                                      </p:cBhvr>
                                    </p:animEffect>
                                    <p:anim calcmode="lin" valueType="num">
                                      <p:cBhvr>
                                        <p:cTn id="30" dur="1000" fill="hold"/>
                                        <p:tgtEl>
                                          <p:spTgt spid="137228">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37228">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37228">
                                            <p:txEl>
                                              <p:pRg st="5" end="5"/>
                                            </p:txEl>
                                          </p:spTgt>
                                        </p:tgtEl>
                                        <p:attrNameLst>
                                          <p:attrName>ppt_y</p:attrName>
                                        </p:attrNameLst>
                                      </p:cBhvr>
                                      <p:tavLst>
                                        <p:tav tm="0">
                                          <p:val>
                                            <p:strVal val="#ppt_y-.03"/>
                                          </p:val>
                                        </p:tav>
                                        <p:tav tm="100000">
                                          <p:val>
                                            <p:strVal val="#ppt_y"/>
                                          </p:val>
                                        </p:tav>
                                      </p:tavLst>
                                    </p:anim>
                                  </p:childTnLst>
                                </p:cTn>
                              </p:par>
                              <p:par>
                                <p:cTn id="33" presetID="49" presetClass="entr" presetSubtype="0" decel="100000" fill="hold" grpId="0" nodeType="withEffect">
                                  <p:stCondLst>
                                    <p:cond delay="0"/>
                                  </p:stCondLst>
                                  <p:childTnLst>
                                    <p:set>
                                      <p:cBhvr>
                                        <p:cTn id="34" dur="1" fill="hold">
                                          <p:stCondLst>
                                            <p:cond delay="0"/>
                                          </p:stCondLst>
                                        </p:cTn>
                                        <p:tgtEl>
                                          <p:spTgt spid="137227"/>
                                        </p:tgtEl>
                                        <p:attrNameLst>
                                          <p:attrName>style.visibility</p:attrName>
                                        </p:attrNameLst>
                                      </p:cBhvr>
                                      <p:to>
                                        <p:strVal val="visible"/>
                                      </p:to>
                                    </p:set>
                                    <p:anim calcmode="lin" valueType="num">
                                      <p:cBhvr>
                                        <p:cTn id="35" dur="500" fill="hold"/>
                                        <p:tgtEl>
                                          <p:spTgt spid="137227"/>
                                        </p:tgtEl>
                                        <p:attrNameLst>
                                          <p:attrName>ppt_w</p:attrName>
                                        </p:attrNameLst>
                                      </p:cBhvr>
                                      <p:tavLst>
                                        <p:tav tm="0">
                                          <p:val>
                                            <p:fltVal val="0"/>
                                          </p:val>
                                        </p:tav>
                                        <p:tav tm="100000">
                                          <p:val>
                                            <p:strVal val="#ppt_w"/>
                                          </p:val>
                                        </p:tav>
                                      </p:tavLst>
                                    </p:anim>
                                    <p:anim calcmode="lin" valueType="num">
                                      <p:cBhvr>
                                        <p:cTn id="36" dur="500" fill="hold"/>
                                        <p:tgtEl>
                                          <p:spTgt spid="137227"/>
                                        </p:tgtEl>
                                        <p:attrNameLst>
                                          <p:attrName>ppt_h</p:attrName>
                                        </p:attrNameLst>
                                      </p:cBhvr>
                                      <p:tavLst>
                                        <p:tav tm="0">
                                          <p:val>
                                            <p:fltVal val="0"/>
                                          </p:val>
                                        </p:tav>
                                        <p:tav tm="100000">
                                          <p:val>
                                            <p:strVal val="#ppt_h"/>
                                          </p:val>
                                        </p:tav>
                                      </p:tavLst>
                                    </p:anim>
                                    <p:anim calcmode="lin" valueType="num">
                                      <p:cBhvr>
                                        <p:cTn id="37" dur="500" fill="hold"/>
                                        <p:tgtEl>
                                          <p:spTgt spid="137227"/>
                                        </p:tgtEl>
                                        <p:attrNameLst>
                                          <p:attrName>style.rotation</p:attrName>
                                        </p:attrNameLst>
                                      </p:cBhvr>
                                      <p:tavLst>
                                        <p:tav tm="0">
                                          <p:val>
                                            <p:fltVal val="360"/>
                                          </p:val>
                                        </p:tav>
                                        <p:tav tm="100000">
                                          <p:val>
                                            <p:fltVal val="0"/>
                                          </p:val>
                                        </p:tav>
                                      </p:tavLst>
                                    </p:anim>
                                    <p:animEffect transition="in" filter="fade">
                                      <p:cBhvr>
                                        <p:cTn id="38" dur="500"/>
                                        <p:tgtEl>
                                          <p:spTgt spid="13722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nodeType="clickEffect">
                                  <p:stCondLst>
                                    <p:cond delay="0"/>
                                  </p:stCondLst>
                                  <p:childTnLst>
                                    <p:set>
                                      <p:cBhvr>
                                        <p:cTn id="42" dur="1" fill="hold">
                                          <p:stCondLst>
                                            <p:cond delay="0"/>
                                          </p:stCondLst>
                                        </p:cTn>
                                        <p:tgtEl>
                                          <p:spTgt spid="137228">
                                            <p:txEl>
                                              <p:pRg st="7" end="7"/>
                                            </p:txEl>
                                          </p:spTgt>
                                        </p:tgtEl>
                                        <p:attrNameLst>
                                          <p:attrName>style.visibility</p:attrName>
                                        </p:attrNameLst>
                                      </p:cBhvr>
                                      <p:to>
                                        <p:strVal val="visible"/>
                                      </p:to>
                                    </p:set>
                                    <p:animEffect transition="in" filter="fade">
                                      <p:cBhvr>
                                        <p:cTn id="43" dur="1000"/>
                                        <p:tgtEl>
                                          <p:spTgt spid="137228">
                                            <p:txEl>
                                              <p:pRg st="7" end="7"/>
                                            </p:txEl>
                                          </p:spTgt>
                                        </p:tgtEl>
                                      </p:cBhvr>
                                    </p:animEffect>
                                    <p:anim calcmode="lin" valueType="num">
                                      <p:cBhvr>
                                        <p:cTn id="44" dur="1000" fill="hold"/>
                                        <p:tgtEl>
                                          <p:spTgt spid="137228">
                                            <p:txEl>
                                              <p:pRg st="7" end="7"/>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37228">
                                            <p:txEl>
                                              <p:pRg st="7" end="7"/>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37228">
                                            <p:txEl>
                                              <p:pRg st="7" end="7"/>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137228">
                                            <p:txEl>
                                              <p:pRg st="8" end="8"/>
                                            </p:txEl>
                                          </p:spTgt>
                                        </p:tgtEl>
                                        <p:attrNameLst>
                                          <p:attrName>style.visibility</p:attrName>
                                        </p:attrNameLst>
                                      </p:cBhvr>
                                      <p:to>
                                        <p:strVal val="visible"/>
                                      </p:to>
                                    </p:set>
                                    <p:animEffect transition="in" filter="fade">
                                      <p:cBhvr>
                                        <p:cTn id="49" dur="1000"/>
                                        <p:tgtEl>
                                          <p:spTgt spid="137228">
                                            <p:txEl>
                                              <p:pRg st="8" end="8"/>
                                            </p:txEl>
                                          </p:spTgt>
                                        </p:tgtEl>
                                      </p:cBhvr>
                                    </p:animEffect>
                                    <p:anim calcmode="lin" valueType="num">
                                      <p:cBhvr>
                                        <p:cTn id="50" dur="1000" fill="hold"/>
                                        <p:tgtEl>
                                          <p:spTgt spid="137228">
                                            <p:txEl>
                                              <p:pRg st="8" end="8"/>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37228">
                                            <p:txEl>
                                              <p:pRg st="8" end="8"/>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37228">
                                            <p:txEl>
                                              <p:pRg st="8" end="8"/>
                                            </p:txEl>
                                          </p:spTgt>
                                        </p:tgtEl>
                                        <p:attrNameLst>
                                          <p:attrName>ppt_y</p:attrName>
                                        </p:attrNameLst>
                                      </p:cBhvr>
                                      <p:tavLst>
                                        <p:tav tm="0">
                                          <p:val>
                                            <p:strVal val="#ppt_y-.03"/>
                                          </p:val>
                                        </p:tav>
                                        <p:tav tm="100000">
                                          <p:val>
                                            <p:strVal val="#ppt_y"/>
                                          </p:val>
                                        </p:tav>
                                      </p:tavLst>
                                    </p:anim>
                                  </p:childTnLst>
                                </p:cTn>
                              </p:par>
                            </p:childTnLst>
                          </p:cTn>
                        </p:par>
                        <p:par>
                          <p:cTn id="53" fill="hold" nodeType="afterGroup">
                            <p:stCondLst>
                              <p:cond delay="1000"/>
                            </p:stCondLst>
                            <p:childTnLst>
                              <p:par>
                                <p:cTn id="54" presetID="49" presetClass="entr" presetSubtype="0" decel="100000"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fltVal val="0"/>
                                          </p:val>
                                        </p:tav>
                                        <p:tav tm="100000">
                                          <p:val>
                                            <p:strVal val="#ppt_h"/>
                                          </p:val>
                                        </p:tav>
                                      </p:tavLst>
                                    </p:anim>
                                    <p:anim calcmode="lin" valueType="num">
                                      <p:cBhvr>
                                        <p:cTn id="58" dur="500" fill="hold"/>
                                        <p:tgtEl>
                                          <p:spTgt spid="40"/>
                                        </p:tgtEl>
                                        <p:attrNameLst>
                                          <p:attrName>style.rotation</p:attrName>
                                        </p:attrNameLst>
                                      </p:cBhvr>
                                      <p:tavLst>
                                        <p:tav tm="0">
                                          <p:val>
                                            <p:fltVal val="360"/>
                                          </p:val>
                                        </p:tav>
                                        <p:tav tm="100000">
                                          <p:val>
                                            <p:fltVal val="0"/>
                                          </p:val>
                                        </p:tav>
                                      </p:tavLst>
                                    </p:anim>
                                    <p:animEffect transition="in" filter="fade">
                                      <p:cBhvr>
                                        <p:cTn id="5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7"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p:cNvSpPr txBox="1">
            <a:spLocks noChangeArrowheads="1"/>
          </p:cNvSpPr>
          <p:nvPr/>
        </p:nvSpPr>
        <p:spPr bwMode="auto">
          <a:xfrm>
            <a:off x="5534025" y="1549400"/>
            <a:ext cx="330517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Arial" charset="0"/>
              </a:rPr>
              <a:t>何事？</a:t>
            </a:r>
            <a:endParaRPr lang="en-US" altLang="zh-CN" sz="2800">
              <a:latin typeface="Century Gothic" charset="0"/>
              <a:cs typeface="Arial" charset="0"/>
            </a:endParaRPr>
          </a:p>
          <a:p>
            <a:endParaRPr lang="en-US" altLang="zh-CN" sz="2800">
              <a:latin typeface="Century Gothic" charset="0"/>
              <a:cs typeface="Times New Roman" charset="0"/>
            </a:endParaRPr>
          </a:p>
        </p:txBody>
      </p:sp>
      <p:sp>
        <p:nvSpPr>
          <p:cNvPr id="140298" name="Text Box 10"/>
          <p:cNvSpPr txBox="1">
            <a:spLocks noChangeArrowheads="1"/>
          </p:cNvSpPr>
          <p:nvPr/>
        </p:nvSpPr>
        <p:spPr bwMode="auto">
          <a:xfrm rot="-2257769">
            <a:off x="1547813" y="2355850"/>
            <a:ext cx="2703512"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rgbClr val="FF9933"/>
                </a:solidFill>
                <a:latin typeface="Century Gothic" charset="0"/>
                <a:cs typeface="Times New Roman" charset="0"/>
              </a:rPr>
              <a:t> </a:t>
            </a:r>
            <a:r>
              <a:rPr lang="en-US" altLang="zh-CN" sz="6000">
                <a:solidFill>
                  <a:srgbClr val="FF3300"/>
                </a:solidFill>
                <a:latin typeface="Century Gothic" charset="0"/>
                <a:cs typeface="Times New Roman" charset="0"/>
              </a:rPr>
              <a:t>. </a:t>
            </a:r>
            <a:r>
              <a:rPr lang="zh-CN" altLang="en-US" sz="6000">
                <a:solidFill>
                  <a:srgbClr val="FF3300"/>
                </a:solidFill>
                <a:latin typeface="Century Gothic" charset="0"/>
                <a:cs typeface="Times New Roman" charset="0"/>
              </a:rPr>
              <a:t>蝗虫 </a:t>
            </a:r>
            <a:r>
              <a:rPr lang="en-US" altLang="zh-CN" sz="6000">
                <a:solidFill>
                  <a:srgbClr val="FF3300"/>
                </a:solidFill>
                <a:latin typeface="Century Gothic" charset="0"/>
                <a:cs typeface="Times New Roman" charset="0"/>
              </a:rPr>
              <a:t>.</a:t>
            </a:r>
          </a:p>
        </p:txBody>
      </p:sp>
      <p:pic>
        <p:nvPicPr>
          <p:cNvPr id="140299" name="Picture 11" descr="j0083970[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364062">
            <a:off x="7315200" y="4953000"/>
            <a:ext cx="16002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0" name="Picture 12" descr="j0083970[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773624">
            <a:off x="3124200" y="5334000"/>
            <a:ext cx="16002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1" name="Picture 13" descr="j0083970[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85800" y="5668963"/>
            <a:ext cx="16002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2" name="Picture 14" descr="j0083970[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868217">
            <a:off x="4876800" y="5486400"/>
            <a:ext cx="16002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3" name="Picture 15" descr="j0083970[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773624">
            <a:off x="2286000" y="5105400"/>
            <a:ext cx="1143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4" name="Picture 16" descr="j0083970[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773624">
            <a:off x="2209800" y="6019800"/>
            <a:ext cx="1143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5" name="Picture 17" descr="j0083970[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773624">
            <a:off x="3962400" y="6051550"/>
            <a:ext cx="1447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6" name="Picture 18" descr="j0083970[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486829">
            <a:off x="4267200" y="4953000"/>
            <a:ext cx="1143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7" name="Picture 19" descr="j0083970[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983467">
            <a:off x="6019800" y="5181600"/>
            <a:ext cx="1143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8" name="Picture 20" descr="j0083970[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983467">
            <a:off x="6172200" y="5943600"/>
            <a:ext cx="1143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9" name="Picture 21" descr="j0083970[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773624">
            <a:off x="762000" y="5334000"/>
            <a:ext cx="1143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10" name="Picture 22" descr="j0083970[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773624">
            <a:off x="457200" y="6019800"/>
            <a:ext cx="1143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11" name="Picture 23" descr="j0083970[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983467">
            <a:off x="7391400" y="5943600"/>
            <a:ext cx="1143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12" name="Picture 24" descr="j0083970[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773624">
            <a:off x="0" y="5562600"/>
            <a:ext cx="1143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Text Box 3"/>
          <p:cNvSpPr txBox="1">
            <a:spLocks noChangeArrowheads="1"/>
          </p:cNvSpPr>
          <p:nvPr/>
        </p:nvSpPr>
        <p:spPr bwMode="auto">
          <a:xfrm>
            <a:off x="5651500" y="212725"/>
            <a:ext cx="347821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约珥书 </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40298"/>
                                        </p:tgtEl>
                                        <p:attrNameLst>
                                          <p:attrName>style.visibility</p:attrName>
                                        </p:attrNameLst>
                                      </p:cBhvr>
                                      <p:to>
                                        <p:strVal val="visible"/>
                                      </p:to>
                                    </p:set>
                                    <p:anim calcmode="lin" valueType="num">
                                      <p:cBhvr>
                                        <p:cTn id="7" dur="500" fill="hold"/>
                                        <p:tgtEl>
                                          <p:spTgt spid="140298"/>
                                        </p:tgtEl>
                                        <p:attrNameLst>
                                          <p:attrName>ppt_w</p:attrName>
                                        </p:attrNameLst>
                                      </p:cBhvr>
                                      <p:tavLst>
                                        <p:tav tm="0">
                                          <p:val>
                                            <p:fltVal val="0"/>
                                          </p:val>
                                        </p:tav>
                                        <p:tav tm="100000">
                                          <p:val>
                                            <p:strVal val="#ppt_w"/>
                                          </p:val>
                                        </p:tav>
                                      </p:tavLst>
                                    </p:anim>
                                    <p:anim calcmode="lin" valueType="num">
                                      <p:cBhvr>
                                        <p:cTn id="8" dur="500" fill="hold"/>
                                        <p:tgtEl>
                                          <p:spTgt spid="140298"/>
                                        </p:tgtEl>
                                        <p:attrNameLst>
                                          <p:attrName>ppt_h</p:attrName>
                                        </p:attrNameLst>
                                      </p:cBhvr>
                                      <p:tavLst>
                                        <p:tav tm="0">
                                          <p:val>
                                            <p:fltVal val="0"/>
                                          </p:val>
                                        </p:tav>
                                        <p:tav tm="100000">
                                          <p:val>
                                            <p:strVal val="#ppt_h"/>
                                          </p:val>
                                        </p:tav>
                                      </p:tavLst>
                                    </p:anim>
                                    <p:anim calcmode="lin" valueType="num">
                                      <p:cBhvr>
                                        <p:cTn id="9" dur="500" fill="hold"/>
                                        <p:tgtEl>
                                          <p:spTgt spid="140298"/>
                                        </p:tgtEl>
                                        <p:attrNameLst>
                                          <p:attrName>style.rotation</p:attrName>
                                        </p:attrNameLst>
                                      </p:cBhvr>
                                      <p:tavLst>
                                        <p:tav tm="0">
                                          <p:val>
                                            <p:fltVal val="360"/>
                                          </p:val>
                                        </p:tav>
                                        <p:tav tm="100000">
                                          <p:val>
                                            <p:fltVal val="0"/>
                                          </p:val>
                                        </p:tav>
                                      </p:tavLst>
                                    </p:anim>
                                    <p:animEffect transition="in" filter="fade">
                                      <p:cBhvr>
                                        <p:cTn id="10" dur="500"/>
                                        <p:tgtEl>
                                          <p:spTgt spid="1402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nodeType="clickEffect">
                                  <p:stCondLst>
                                    <p:cond delay="0"/>
                                  </p:stCondLst>
                                  <p:childTnLst>
                                    <p:set>
                                      <p:cBhvr>
                                        <p:cTn id="14" dur="1" fill="hold">
                                          <p:stCondLst>
                                            <p:cond delay="0"/>
                                          </p:stCondLst>
                                        </p:cTn>
                                        <p:tgtEl>
                                          <p:spTgt spid="140299"/>
                                        </p:tgtEl>
                                        <p:attrNameLst>
                                          <p:attrName>style.visibility</p:attrName>
                                        </p:attrNameLst>
                                      </p:cBhvr>
                                      <p:to>
                                        <p:strVal val="visible"/>
                                      </p:to>
                                    </p:set>
                                    <p:anim calcmode="lin" valueType="num">
                                      <p:cBhvr additive="base">
                                        <p:cTn id="15" dur="2000" fill="hold"/>
                                        <p:tgtEl>
                                          <p:spTgt spid="140299"/>
                                        </p:tgtEl>
                                        <p:attrNameLst>
                                          <p:attrName>ppt_x</p:attrName>
                                        </p:attrNameLst>
                                      </p:cBhvr>
                                      <p:tavLst>
                                        <p:tav tm="0">
                                          <p:val>
                                            <p:strVal val="#ppt_x"/>
                                          </p:val>
                                        </p:tav>
                                        <p:tav tm="100000">
                                          <p:val>
                                            <p:strVal val="#ppt_x"/>
                                          </p:val>
                                        </p:tav>
                                      </p:tavLst>
                                    </p:anim>
                                    <p:anim calcmode="lin" valueType="num">
                                      <p:cBhvr additive="base">
                                        <p:cTn id="16" dur="2000" fill="hold"/>
                                        <p:tgtEl>
                                          <p:spTgt spid="14029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40300"/>
                                        </p:tgtEl>
                                        <p:attrNameLst>
                                          <p:attrName>style.visibility</p:attrName>
                                        </p:attrNameLst>
                                      </p:cBhvr>
                                      <p:to>
                                        <p:strVal val="visible"/>
                                      </p:to>
                                    </p:set>
                                    <p:anim calcmode="lin" valueType="num">
                                      <p:cBhvr additive="base">
                                        <p:cTn id="19" dur="2000" fill="hold"/>
                                        <p:tgtEl>
                                          <p:spTgt spid="140300"/>
                                        </p:tgtEl>
                                        <p:attrNameLst>
                                          <p:attrName>ppt_x</p:attrName>
                                        </p:attrNameLst>
                                      </p:cBhvr>
                                      <p:tavLst>
                                        <p:tav tm="0">
                                          <p:val>
                                            <p:strVal val="#ppt_x"/>
                                          </p:val>
                                        </p:tav>
                                        <p:tav tm="100000">
                                          <p:val>
                                            <p:strVal val="#ppt_x"/>
                                          </p:val>
                                        </p:tav>
                                      </p:tavLst>
                                    </p:anim>
                                    <p:anim calcmode="lin" valueType="num">
                                      <p:cBhvr additive="base">
                                        <p:cTn id="20" dur="2000" fill="hold"/>
                                        <p:tgtEl>
                                          <p:spTgt spid="140300"/>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40301"/>
                                        </p:tgtEl>
                                        <p:attrNameLst>
                                          <p:attrName>style.visibility</p:attrName>
                                        </p:attrNameLst>
                                      </p:cBhvr>
                                      <p:to>
                                        <p:strVal val="visible"/>
                                      </p:to>
                                    </p:set>
                                    <p:anim calcmode="lin" valueType="num">
                                      <p:cBhvr additive="base">
                                        <p:cTn id="23" dur="2000" fill="hold"/>
                                        <p:tgtEl>
                                          <p:spTgt spid="140301"/>
                                        </p:tgtEl>
                                        <p:attrNameLst>
                                          <p:attrName>ppt_x</p:attrName>
                                        </p:attrNameLst>
                                      </p:cBhvr>
                                      <p:tavLst>
                                        <p:tav tm="0">
                                          <p:val>
                                            <p:strVal val="#ppt_x"/>
                                          </p:val>
                                        </p:tav>
                                        <p:tav tm="100000">
                                          <p:val>
                                            <p:strVal val="#ppt_x"/>
                                          </p:val>
                                        </p:tav>
                                      </p:tavLst>
                                    </p:anim>
                                    <p:anim calcmode="lin" valueType="num">
                                      <p:cBhvr additive="base">
                                        <p:cTn id="24" dur="2000" fill="hold"/>
                                        <p:tgtEl>
                                          <p:spTgt spid="140301"/>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40302"/>
                                        </p:tgtEl>
                                        <p:attrNameLst>
                                          <p:attrName>style.visibility</p:attrName>
                                        </p:attrNameLst>
                                      </p:cBhvr>
                                      <p:to>
                                        <p:strVal val="visible"/>
                                      </p:to>
                                    </p:set>
                                    <p:anim calcmode="lin" valueType="num">
                                      <p:cBhvr additive="base">
                                        <p:cTn id="27" dur="2000" fill="hold"/>
                                        <p:tgtEl>
                                          <p:spTgt spid="140302"/>
                                        </p:tgtEl>
                                        <p:attrNameLst>
                                          <p:attrName>ppt_x</p:attrName>
                                        </p:attrNameLst>
                                      </p:cBhvr>
                                      <p:tavLst>
                                        <p:tav tm="0">
                                          <p:val>
                                            <p:strVal val="#ppt_x"/>
                                          </p:val>
                                        </p:tav>
                                        <p:tav tm="100000">
                                          <p:val>
                                            <p:strVal val="#ppt_x"/>
                                          </p:val>
                                        </p:tav>
                                      </p:tavLst>
                                    </p:anim>
                                    <p:anim calcmode="lin" valueType="num">
                                      <p:cBhvr additive="base">
                                        <p:cTn id="28" dur="2000" fill="hold"/>
                                        <p:tgtEl>
                                          <p:spTgt spid="140302"/>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140303"/>
                                        </p:tgtEl>
                                        <p:attrNameLst>
                                          <p:attrName>style.visibility</p:attrName>
                                        </p:attrNameLst>
                                      </p:cBhvr>
                                      <p:to>
                                        <p:strVal val="visible"/>
                                      </p:to>
                                    </p:set>
                                    <p:anim calcmode="lin" valueType="num">
                                      <p:cBhvr additive="base">
                                        <p:cTn id="31" dur="2000" fill="hold"/>
                                        <p:tgtEl>
                                          <p:spTgt spid="140303"/>
                                        </p:tgtEl>
                                        <p:attrNameLst>
                                          <p:attrName>ppt_x</p:attrName>
                                        </p:attrNameLst>
                                      </p:cBhvr>
                                      <p:tavLst>
                                        <p:tav tm="0">
                                          <p:val>
                                            <p:strVal val="#ppt_x"/>
                                          </p:val>
                                        </p:tav>
                                        <p:tav tm="100000">
                                          <p:val>
                                            <p:strVal val="#ppt_x"/>
                                          </p:val>
                                        </p:tav>
                                      </p:tavLst>
                                    </p:anim>
                                    <p:anim calcmode="lin" valueType="num">
                                      <p:cBhvr additive="base">
                                        <p:cTn id="32" dur="2000" fill="hold"/>
                                        <p:tgtEl>
                                          <p:spTgt spid="140303"/>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140304"/>
                                        </p:tgtEl>
                                        <p:attrNameLst>
                                          <p:attrName>style.visibility</p:attrName>
                                        </p:attrNameLst>
                                      </p:cBhvr>
                                      <p:to>
                                        <p:strVal val="visible"/>
                                      </p:to>
                                    </p:set>
                                    <p:anim calcmode="lin" valueType="num">
                                      <p:cBhvr additive="base">
                                        <p:cTn id="35" dur="2000" fill="hold"/>
                                        <p:tgtEl>
                                          <p:spTgt spid="140304"/>
                                        </p:tgtEl>
                                        <p:attrNameLst>
                                          <p:attrName>ppt_x</p:attrName>
                                        </p:attrNameLst>
                                      </p:cBhvr>
                                      <p:tavLst>
                                        <p:tav tm="0">
                                          <p:val>
                                            <p:strVal val="#ppt_x"/>
                                          </p:val>
                                        </p:tav>
                                        <p:tav tm="100000">
                                          <p:val>
                                            <p:strVal val="#ppt_x"/>
                                          </p:val>
                                        </p:tav>
                                      </p:tavLst>
                                    </p:anim>
                                    <p:anim calcmode="lin" valueType="num">
                                      <p:cBhvr additive="base">
                                        <p:cTn id="36" dur="2000" fill="hold"/>
                                        <p:tgtEl>
                                          <p:spTgt spid="140304"/>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140305"/>
                                        </p:tgtEl>
                                        <p:attrNameLst>
                                          <p:attrName>style.visibility</p:attrName>
                                        </p:attrNameLst>
                                      </p:cBhvr>
                                      <p:to>
                                        <p:strVal val="visible"/>
                                      </p:to>
                                    </p:set>
                                    <p:anim calcmode="lin" valueType="num">
                                      <p:cBhvr additive="base">
                                        <p:cTn id="39" dur="2000" fill="hold"/>
                                        <p:tgtEl>
                                          <p:spTgt spid="140305"/>
                                        </p:tgtEl>
                                        <p:attrNameLst>
                                          <p:attrName>ppt_x</p:attrName>
                                        </p:attrNameLst>
                                      </p:cBhvr>
                                      <p:tavLst>
                                        <p:tav tm="0">
                                          <p:val>
                                            <p:strVal val="#ppt_x"/>
                                          </p:val>
                                        </p:tav>
                                        <p:tav tm="100000">
                                          <p:val>
                                            <p:strVal val="#ppt_x"/>
                                          </p:val>
                                        </p:tav>
                                      </p:tavLst>
                                    </p:anim>
                                    <p:anim calcmode="lin" valueType="num">
                                      <p:cBhvr additive="base">
                                        <p:cTn id="40" dur="2000" fill="hold"/>
                                        <p:tgtEl>
                                          <p:spTgt spid="140305"/>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140306"/>
                                        </p:tgtEl>
                                        <p:attrNameLst>
                                          <p:attrName>style.visibility</p:attrName>
                                        </p:attrNameLst>
                                      </p:cBhvr>
                                      <p:to>
                                        <p:strVal val="visible"/>
                                      </p:to>
                                    </p:set>
                                    <p:anim calcmode="lin" valueType="num">
                                      <p:cBhvr additive="base">
                                        <p:cTn id="43" dur="2000" fill="hold"/>
                                        <p:tgtEl>
                                          <p:spTgt spid="140306"/>
                                        </p:tgtEl>
                                        <p:attrNameLst>
                                          <p:attrName>ppt_x</p:attrName>
                                        </p:attrNameLst>
                                      </p:cBhvr>
                                      <p:tavLst>
                                        <p:tav tm="0">
                                          <p:val>
                                            <p:strVal val="#ppt_x"/>
                                          </p:val>
                                        </p:tav>
                                        <p:tav tm="100000">
                                          <p:val>
                                            <p:strVal val="#ppt_x"/>
                                          </p:val>
                                        </p:tav>
                                      </p:tavLst>
                                    </p:anim>
                                    <p:anim calcmode="lin" valueType="num">
                                      <p:cBhvr additive="base">
                                        <p:cTn id="44" dur="2000" fill="hold"/>
                                        <p:tgtEl>
                                          <p:spTgt spid="14030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140307"/>
                                        </p:tgtEl>
                                        <p:attrNameLst>
                                          <p:attrName>style.visibility</p:attrName>
                                        </p:attrNameLst>
                                      </p:cBhvr>
                                      <p:to>
                                        <p:strVal val="visible"/>
                                      </p:to>
                                    </p:set>
                                    <p:anim calcmode="lin" valueType="num">
                                      <p:cBhvr additive="base">
                                        <p:cTn id="47" dur="2000" fill="hold"/>
                                        <p:tgtEl>
                                          <p:spTgt spid="140307"/>
                                        </p:tgtEl>
                                        <p:attrNameLst>
                                          <p:attrName>ppt_x</p:attrName>
                                        </p:attrNameLst>
                                      </p:cBhvr>
                                      <p:tavLst>
                                        <p:tav tm="0">
                                          <p:val>
                                            <p:strVal val="#ppt_x"/>
                                          </p:val>
                                        </p:tav>
                                        <p:tav tm="100000">
                                          <p:val>
                                            <p:strVal val="#ppt_x"/>
                                          </p:val>
                                        </p:tav>
                                      </p:tavLst>
                                    </p:anim>
                                    <p:anim calcmode="lin" valueType="num">
                                      <p:cBhvr additive="base">
                                        <p:cTn id="48" dur="2000" fill="hold"/>
                                        <p:tgtEl>
                                          <p:spTgt spid="140307"/>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140308"/>
                                        </p:tgtEl>
                                        <p:attrNameLst>
                                          <p:attrName>style.visibility</p:attrName>
                                        </p:attrNameLst>
                                      </p:cBhvr>
                                      <p:to>
                                        <p:strVal val="visible"/>
                                      </p:to>
                                    </p:set>
                                    <p:anim calcmode="lin" valueType="num">
                                      <p:cBhvr additive="base">
                                        <p:cTn id="51" dur="2000" fill="hold"/>
                                        <p:tgtEl>
                                          <p:spTgt spid="140308"/>
                                        </p:tgtEl>
                                        <p:attrNameLst>
                                          <p:attrName>ppt_x</p:attrName>
                                        </p:attrNameLst>
                                      </p:cBhvr>
                                      <p:tavLst>
                                        <p:tav tm="0">
                                          <p:val>
                                            <p:strVal val="#ppt_x"/>
                                          </p:val>
                                        </p:tav>
                                        <p:tav tm="100000">
                                          <p:val>
                                            <p:strVal val="#ppt_x"/>
                                          </p:val>
                                        </p:tav>
                                      </p:tavLst>
                                    </p:anim>
                                    <p:anim calcmode="lin" valueType="num">
                                      <p:cBhvr additive="base">
                                        <p:cTn id="52" dur="2000" fill="hold"/>
                                        <p:tgtEl>
                                          <p:spTgt spid="140308"/>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0"/>
                                  </p:stCondLst>
                                  <p:childTnLst>
                                    <p:set>
                                      <p:cBhvr>
                                        <p:cTn id="54" dur="1" fill="hold">
                                          <p:stCondLst>
                                            <p:cond delay="0"/>
                                          </p:stCondLst>
                                        </p:cTn>
                                        <p:tgtEl>
                                          <p:spTgt spid="140309"/>
                                        </p:tgtEl>
                                        <p:attrNameLst>
                                          <p:attrName>style.visibility</p:attrName>
                                        </p:attrNameLst>
                                      </p:cBhvr>
                                      <p:to>
                                        <p:strVal val="visible"/>
                                      </p:to>
                                    </p:set>
                                    <p:anim calcmode="lin" valueType="num">
                                      <p:cBhvr additive="base">
                                        <p:cTn id="55" dur="2000" fill="hold"/>
                                        <p:tgtEl>
                                          <p:spTgt spid="140309"/>
                                        </p:tgtEl>
                                        <p:attrNameLst>
                                          <p:attrName>ppt_x</p:attrName>
                                        </p:attrNameLst>
                                      </p:cBhvr>
                                      <p:tavLst>
                                        <p:tav tm="0">
                                          <p:val>
                                            <p:strVal val="#ppt_x"/>
                                          </p:val>
                                        </p:tav>
                                        <p:tav tm="100000">
                                          <p:val>
                                            <p:strVal val="#ppt_x"/>
                                          </p:val>
                                        </p:tav>
                                      </p:tavLst>
                                    </p:anim>
                                    <p:anim calcmode="lin" valueType="num">
                                      <p:cBhvr additive="base">
                                        <p:cTn id="56" dur="2000" fill="hold"/>
                                        <p:tgtEl>
                                          <p:spTgt spid="140309"/>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0"/>
                                  </p:stCondLst>
                                  <p:childTnLst>
                                    <p:set>
                                      <p:cBhvr>
                                        <p:cTn id="58" dur="1" fill="hold">
                                          <p:stCondLst>
                                            <p:cond delay="0"/>
                                          </p:stCondLst>
                                        </p:cTn>
                                        <p:tgtEl>
                                          <p:spTgt spid="140310"/>
                                        </p:tgtEl>
                                        <p:attrNameLst>
                                          <p:attrName>style.visibility</p:attrName>
                                        </p:attrNameLst>
                                      </p:cBhvr>
                                      <p:to>
                                        <p:strVal val="visible"/>
                                      </p:to>
                                    </p:set>
                                    <p:anim calcmode="lin" valueType="num">
                                      <p:cBhvr additive="base">
                                        <p:cTn id="59" dur="2000" fill="hold"/>
                                        <p:tgtEl>
                                          <p:spTgt spid="140310"/>
                                        </p:tgtEl>
                                        <p:attrNameLst>
                                          <p:attrName>ppt_x</p:attrName>
                                        </p:attrNameLst>
                                      </p:cBhvr>
                                      <p:tavLst>
                                        <p:tav tm="0">
                                          <p:val>
                                            <p:strVal val="#ppt_x"/>
                                          </p:val>
                                        </p:tav>
                                        <p:tav tm="100000">
                                          <p:val>
                                            <p:strVal val="#ppt_x"/>
                                          </p:val>
                                        </p:tav>
                                      </p:tavLst>
                                    </p:anim>
                                    <p:anim calcmode="lin" valueType="num">
                                      <p:cBhvr additive="base">
                                        <p:cTn id="60" dur="2000" fill="hold"/>
                                        <p:tgtEl>
                                          <p:spTgt spid="140310"/>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140311"/>
                                        </p:tgtEl>
                                        <p:attrNameLst>
                                          <p:attrName>style.visibility</p:attrName>
                                        </p:attrNameLst>
                                      </p:cBhvr>
                                      <p:to>
                                        <p:strVal val="visible"/>
                                      </p:to>
                                    </p:set>
                                    <p:anim calcmode="lin" valueType="num">
                                      <p:cBhvr additive="base">
                                        <p:cTn id="63" dur="2000" fill="hold"/>
                                        <p:tgtEl>
                                          <p:spTgt spid="140311"/>
                                        </p:tgtEl>
                                        <p:attrNameLst>
                                          <p:attrName>ppt_x</p:attrName>
                                        </p:attrNameLst>
                                      </p:cBhvr>
                                      <p:tavLst>
                                        <p:tav tm="0">
                                          <p:val>
                                            <p:strVal val="#ppt_x"/>
                                          </p:val>
                                        </p:tav>
                                        <p:tav tm="100000">
                                          <p:val>
                                            <p:strVal val="#ppt_x"/>
                                          </p:val>
                                        </p:tav>
                                      </p:tavLst>
                                    </p:anim>
                                    <p:anim calcmode="lin" valueType="num">
                                      <p:cBhvr additive="base">
                                        <p:cTn id="64" dur="2000" fill="hold"/>
                                        <p:tgtEl>
                                          <p:spTgt spid="140311"/>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stCondLst>
                                    <p:cond delay="0"/>
                                  </p:stCondLst>
                                  <p:childTnLst>
                                    <p:set>
                                      <p:cBhvr>
                                        <p:cTn id="66" dur="1" fill="hold">
                                          <p:stCondLst>
                                            <p:cond delay="0"/>
                                          </p:stCondLst>
                                        </p:cTn>
                                        <p:tgtEl>
                                          <p:spTgt spid="140312"/>
                                        </p:tgtEl>
                                        <p:attrNameLst>
                                          <p:attrName>style.visibility</p:attrName>
                                        </p:attrNameLst>
                                      </p:cBhvr>
                                      <p:to>
                                        <p:strVal val="visible"/>
                                      </p:to>
                                    </p:set>
                                    <p:anim calcmode="lin" valueType="num">
                                      <p:cBhvr additive="base">
                                        <p:cTn id="67" dur="2000" fill="hold"/>
                                        <p:tgtEl>
                                          <p:spTgt spid="140312"/>
                                        </p:tgtEl>
                                        <p:attrNameLst>
                                          <p:attrName>ppt_x</p:attrName>
                                        </p:attrNameLst>
                                      </p:cBhvr>
                                      <p:tavLst>
                                        <p:tav tm="0">
                                          <p:val>
                                            <p:strVal val="#ppt_x"/>
                                          </p:val>
                                        </p:tav>
                                        <p:tav tm="100000">
                                          <p:val>
                                            <p:strVal val="#ppt_x"/>
                                          </p:val>
                                        </p:tav>
                                      </p:tavLst>
                                    </p:anim>
                                    <p:anim calcmode="lin" valueType="num">
                                      <p:cBhvr additive="base">
                                        <p:cTn id="68" dur="2000" fill="hold"/>
                                        <p:tgtEl>
                                          <p:spTgt spid="1403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In the lower photograph we see the fruitful fig tree of the upper photograph after an attack by locu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73150"/>
            <a:ext cx="8077200"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5651500" y="212725"/>
            <a:ext cx="347821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约珥书 </a:t>
            </a:r>
            <a:r>
              <a:rPr lang="en-US" altLang="zh-CN" sz="6000">
                <a:latin typeface="Century Gothic" charset="0"/>
                <a:cs typeface="Times New Roman" charset="0"/>
              </a:rPr>
              <a:t>.</a:t>
            </a:r>
          </a:p>
        </p:txBody>
      </p:sp>
      <p:sp>
        <p:nvSpPr>
          <p:cNvPr id="17412" name="Text Box 4"/>
          <p:cNvSpPr txBox="1">
            <a:spLocks noChangeArrowheads="1"/>
          </p:cNvSpPr>
          <p:nvPr/>
        </p:nvSpPr>
        <p:spPr bwMode="auto">
          <a:xfrm>
            <a:off x="5534025" y="1549400"/>
            <a:ext cx="29273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如何应用？</a:t>
            </a:r>
            <a:endParaRPr lang="en-US" altLang="zh-CN" sz="2800">
              <a:latin typeface="Century Gothic" charset="0"/>
              <a:cs typeface="Times New Roman" charset="0"/>
            </a:endParaRPr>
          </a:p>
          <a:p>
            <a:endParaRPr lang="en-US" altLang="zh-CN" sz="2800">
              <a:latin typeface="Century Gothic" charset="0"/>
              <a:cs typeface="Arial" charset="0"/>
            </a:endParaRPr>
          </a:p>
          <a:p>
            <a:endParaRPr lang="en-US" altLang="zh-CN" sz="2800">
              <a:latin typeface="Century Gothic" charset="0"/>
              <a:cs typeface="Times New Roman" charset="0"/>
            </a:endParaRPr>
          </a:p>
        </p:txBody>
      </p:sp>
      <p:sp>
        <p:nvSpPr>
          <p:cNvPr id="142345" name="Text Box 9"/>
          <p:cNvSpPr txBox="1">
            <a:spLocks noChangeArrowheads="1"/>
          </p:cNvSpPr>
          <p:nvPr/>
        </p:nvSpPr>
        <p:spPr bwMode="auto">
          <a:xfrm>
            <a:off x="304800" y="5373688"/>
            <a:ext cx="8515350" cy="628650"/>
          </a:xfrm>
          <a:prstGeom prst="rect">
            <a:avLst/>
          </a:prstGeom>
          <a:solidFill>
            <a:schemeClr val="bg1">
              <a:alpha val="7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solidFill>
                  <a:srgbClr val="FF0000"/>
                </a:solidFill>
                <a:latin typeface="Century Gothic" charset="0"/>
                <a:cs typeface="Times New Roman" charset="0"/>
              </a:rPr>
              <a:t>你要上帝剥去你一切的所有之后才愿意悔改吗？</a:t>
            </a:r>
            <a:endParaRPr lang="en-US" altLang="zh-CN">
              <a:solidFill>
                <a:srgbClr val="FF0000"/>
              </a:solidFill>
              <a:latin typeface="Century Gothic"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42345"/>
                                        </p:tgtEl>
                                        <p:attrNameLst>
                                          <p:attrName>style.visibility</p:attrName>
                                        </p:attrNameLst>
                                      </p:cBhvr>
                                      <p:to>
                                        <p:strVal val="visible"/>
                                      </p:to>
                                    </p:set>
                                    <p:anim calcmode="lin" valueType="num">
                                      <p:cBhvr>
                                        <p:cTn id="7" dur="500" fill="hold"/>
                                        <p:tgtEl>
                                          <p:spTgt spid="142345"/>
                                        </p:tgtEl>
                                        <p:attrNameLst>
                                          <p:attrName>ppt_w</p:attrName>
                                        </p:attrNameLst>
                                      </p:cBhvr>
                                      <p:tavLst>
                                        <p:tav tm="0">
                                          <p:val>
                                            <p:fltVal val="0"/>
                                          </p:val>
                                        </p:tav>
                                        <p:tav tm="100000">
                                          <p:val>
                                            <p:strVal val="#ppt_w"/>
                                          </p:val>
                                        </p:tav>
                                      </p:tavLst>
                                    </p:anim>
                                    <p:anim calcmode="lin" valueType="num">
                                      <p:cBhvr>
                                        <p:cTn id="8" dur="500" fill="hold"/>
                                        <p:tgtEl>
                                          <p:spTgt spid="142345"/>
                                        </p:tgtEl>
                                        <p:attrNameLst>
                                          <p:attrName>ppt_h</p:attrName>
                                        </p:attrNameLst>
                                      </p:cBhvr>
                                      <p:tavLst>
                                        <p:tav tm="0">
                                          <p:val>
                                            <p:fltVal val="0"/>
                                          </p:val>
                                        </p:tav>
                                        <p:tav tm="100000">
                                          <p:val>
                                            <p:strVal val="#ppt_h"/>
                                          </p:val>
                                        </p:tav>
                                      </p:tavLst>
                                    </p:anim>
                                    <p:anim calcmode="lin" valueType="num">
                                      <p:cBhvr>
                                        <p:cTn id="9" dur="500" fill="hold"/>
                                        <p:tgtEl>
                                          <p:spTgt spid="142345"/>
                                        </p:tgtEl>
                                        <p:attrNameLst>
                                          <p:attrName>style.rotation</p:attrName>
                                        </p:attrNameLst>
                                      </p:cBhvr>
                                      <p:tavLst>
                                        <p:tav tm="0">
                                          <p:val>
                                            <p:fltVal val="360"/>
                                          </p:val>
                                        </p:tav>
                                        <p:tav tm="100000">
                                          <p:val>
                                            <p:fltVal val="0"/>
                                          </p:val>
                                        </p:tav>
                                      </p:tavLst>
                                    </p:anim>
                                    <p:animEffect transition="in" filter="fade">
                                      <p:cBhvr>
                                        <p:cTn id="10" dur="500"/>
                                        <p:tgtEl>
                                          <p:spTgt spid="142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3062288" y="2895600"/>
            <a:ext cx="3892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 </a:t>
            </a:r>
            <a:r>
              <a:rPr lang="zh-CN" altLang="en-US">
                <a:solidFill>
                  <a:schemeClr val="bg1"/>
                </a:solidFill>
                <a:latin typeface="Century Gothic" charset="0"/>
                <a:cs typeface="Times New Roman" charset="0"/>
              </a:rPr>
              <a:t>公元前 </a:t>
            </a:r>
            <a:r>
              <a:rPr lang="en-US" altLang="zh-CN">
                <a:solidFill>
                  <a:schemeClr val="bg1"/>
                </a:solidFill>
                <a:latin typeface="Century Gothic" charset="0"/>
                <a:cs typeface="Times New Roman" charset="0"/>
              </a:rPr>
              <a:t>780 - 760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fade">
                                      <p:cBhvr>
                                        <p:cTn id="7" dur="500"/>
                                        <p:tgtEl>
                                          <p:spTgt spid="143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rophet Map Bla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5410200" y="212725"/>
            <a:ext cx="34766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约拿书 </a:t>
            </a:r>
            <a:r>
              <a:rPr lang="en-US" altLang="zh-CN" sz="6000">
                <a:latin typeface="Century Gothic" charset="0"/>
                <a:cs typeface="Times New Roman" charset="0"/>
              </a:rPr>
              <a:t>.</a:t>
            </a:r>
          </a:p>
        </p:txBody>
      </p:sp>
      <p:sp>
        <p:nvSpPr>
          <p:cNvPr id="19460" name="Text Box 4"/>
          <p:cNvSpPr txBox="1">
            <a:spLocks noChangeArrowheads="1"/>
          </p:cNvSpPr>
          <p:nvPr/>
        </p:nvSpPr>
        <p:spPr bwMode="auto">
          <a:xfrm>
            <a:off x="138113" y="4343400"/>
            <a:ext cx="655637"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u="sng">
                <a:solidFill>
                  <a:schemeClr val="bg1"/>
                </a:solidFill>
                <a:latin typeface="Century Gothic" charset="0"/>
                <a:cs typeface="Times New Roman" charset="0"/>
              </a:rPr>
              <a:t> </a:t>
            </a:r>
            <a:r>
              <a:rPr lang="zh-CN" altLang="en-US" sz="1600" u="sng">
                <a:solidFill>
                  <a:schemeClr val="bg1"/>
                </a:solidFill>
                <a:latin typeface="Century Gothic" charset="0"/>
                <a:cs typeface="Times New Roman" charset="0"/>
              </a:rPr>
              <a:t>犹大</a:t>
            </a:r>
            <a:endParaRPr lang="en-US" altLang="zh-CN" sz="1600" u="sng">
              <a:solidFill>
                <a:schemeClr val="bg1"/>
              </a:solidFill>
              <a:latin typeface="Century Gothic" charset="0"/>
              <a:cs typeface="Times New Roman" charset="0"/>
            </a:endParaRPr>
          </a:p>
        </p:txBody>
      </p:sp>
      <p:sp>
        <p:nvSpPr>
          <p:cNvPr id="19461" name="Text Box 5"/>
          <p:cNvSpPr txBox="1">
            <a:spLocks noChangeArrowheads="1"/>
          </p:cNvSpPr>
          <p:nvPr/>
        </p:nvSpPr>
        <p:spPr bwMode="auto">
          <a:xfrm>
            <a:off x="452438" y="3505200"/>
            <a:ext cx="86201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u="sng">
                <a:solidFill>
                  <a:schemeClr val="bg1"/>
                </a:solidFill>
                <a:latin typeface="Century Gothic" charset="0"/>
                <a:cs typeface="Times New Roman" charset="0"/>
              </a:rPr>
              <a:t> </a:t>
            </a:r>
            <a:r>
              <a:rPr lang="zh-CN" altLang="en-US" sz="1600" u="sng">
                <a:solidFill>
                  <a:schemeClr val="bg1"/>
                </a:solidFill>
                <a:latin typeface="Century Gothic" charset="0"/>
                <a:cs typeface="Times New Roman" charset="0"/>
              </a:rPr>
              <a:t>以色列</a:t>
            </a:r>
            <a:endParaRPr lang="en-US" altLang="zh-CN" sz="1600" u="sng">
              <a:solidFill>
                <a:schemeClr val="bg1"/>
              </a:solidFill>
              <a:latin typeface="Century Gothic" charset="0"/>
              <a:cs typeface="Times New Roman" charset="0"/>
            </a:endParaRPr>
          </a:p>
        </p:txBody>
      </p:sp>
      <p:sp>
        <p:nvSpPr>
          <p:cNvPr id="144390" name="Text Box 6"/>
          <p:cNvSpPr txBox="1">
            <a:spLocks noChangeArrowheads="1"/>
          </p:cNvSpPr>
          <p:nvPr/>
        </p:nvSpPr>
        <p:spPr bwMode="auto">
          <a:xfrm>
            <a:off x="3048000" y="1600200"/>
            <a:ext cx="655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u="sng">
                <a:latin typeface="Century Gothic" charset="0"/>
                <a:cs typeface="Times New Roman" charset="0"/>
              </a:rPr>
              <a:t> </a:t>
            </a:r>
            <a:r>
              <a:rPr lang="zh-CN" altLang="en-US" sz="1600" u="sng">
                <a:latin typeface="Century Gothic" charset="0"/>
                <a:cs typeface="Times New Roman" charset="0"/>
              </a:rPr>
              <a:t>亚述</a:t>
            </a:r>
            <a:endParaRPr lang="en-US" altLang="zh-CN" sz="1600" u="sng">
              <a:latin typeface="Century Gothic" charset="0"/>
              <a:cs typeface="Times New Roman" charset="0"/>
            </a:endParaRPr>
          </a:p>
          <a:p>
            <a:r>
              <a:rPr lang="en-US" altLang="zh-CN" sz="1600">
                <a:latin typeface="Century Gothic" charset="0"/>
                <a:cs typeface="Times New Roman" charset="0"/>
              </a:rPr>
              <a:t> </a:t>
            </a:r>
            <a:r>
              <a:rPr lang="zh-CN" altLang="en-US" sz="1600">
                <a:latin typeface="Century Gothic" charset="0"/>
                <a:cs typeface="Times New Roman" charset="0"/>
              </a:rPr>
              <a:t>约拿</a:t>
            </a:r>
            <a:endParaRPr lang="en-US" altLang="zh-CN" sz="1600">
              <a:latin typeface="Century Gothic" charset="0"/>
              <a:cs typeface="Times New Roman" charset="0"/>
            </a:endParaRPr>
          </a:p>
        </p:txBody>
      </p:sp>
      <p:sp>
        <p:nvSpPr>
          <p:cNvPr id="19463" name="Text Box 7"/>
          <p:cNvSpPr txBox="1">
            <a:spLocks noChangeArrowheads="1"/>
          </p:cNvSpPr>
          <p:nvPr/>
        </p:nvSpPr>
        <p:spPr bwMode="auto">
          <a:xfrm>
            <a:off x="3033713" y="3473450"/>
            <a:ext cx="16319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u="sng">
                <a:latin typeface="Century Gothic" charset="0"/>
                <a:cs typeface="Times New Roman" charset="0"/>
              </a:rPr>
              <a:t>巴比伦的犹太人</a:t>
            </a:r>
            <a:endParaRPr lang="en-US" altLang="zh-CN" sz="1600" u="sng">
              <a:latin typeface="Century Gothic" charset="0"/>
              <a:cs typeface="Times New Roman" charset="0"/>
            </a:endParaRPr>
          </a:p>
        </p:txBody>
      </p:sp>
      <p:sp>
        <p:nvSpPr>
          <p:cNvPr id="19464" name="Text Box 8"/>
          <p:cNvSpPr txBox="1">
            <a:spLocks noChangeArrowheads="1"/>
          </p:cNvSpPr>
          <p:nvPr/>
        </p:nvSpPr>
        <p:spPr bwMode="auto">
          <a:xfrm>
            <a:off x="1187450" y="4876800"/>
            <a:ext cx="18383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u="sng">
                <a:latin typeface="Century Gothic" charset="0"/>
                <a:cs typeface="Times New Roman" charset="0"/>
              </a:rPr>
              <a:t>耶路撒冷的犹太人</a:t>
            </a:r>
            <a:endParaRPr lang="en-US" altLang="zh-CN" sz="1600" u="sng">
              <a:latin typeface="Century Gothic" charset="0"/>
              <a:cs typeface="Times New Roman" charset="0"/>
            </a:endParaRPr>
          </a:p>
        </p:txBody>
      </p:sp>
      <p:sp>
        <p:nvSpPr>
          <p:cNvPr id="19465" name="Text Box 9"/>
          <p:cNvSpPr txBox="1">
            <a:spLocks noChangeArrowheads="1"/>
          </p:cNvSpPr>
          <p:nvPr/>
        </p:nvSpPr>
        <p:spPr bwMode="auto">
          <a:xfrm>
            <a:off x="247650" y="4572000"/>
            <a:ext cx="598488" cy="584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约珥</a:t>
            </a:r>
            <a:endParaRPr lang="en-US" altLang="zh-CN" sz="1600">
              <a:solidFill>
                <a:schemeClr val="bg1"/>
              </a:solidFill>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144394" name="Text Box 10"/>
          <p:cNvSpPr txBox="1">
            <a:spLocks noChangeArrowheads="1"/>
          </p:cNvSpPr>
          <p:nvPr/>
        </p:nvSpPr>
        <p:spPr bwMode="auto">
          <a:xfrm>
            <a:off x="5534025" y="1549400"/>
            <a:ext cx="3430588"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对象？亚述</a:t>
            </a:r>
            <a:endParaRPr lang="en-US" altLang="zh-CN" sz="2800">
              <a:latin typeface="Century Gothic" charset="0"/>
              <a:cs typeface="Times New Roman" charset="0"/>
            </a:endParaRPr>
          </a:p>
          <a:p>
            <a:endParaRPr lang="en-US" altLang="zh-CN" sz="2800">
              <a:latin typeface="Century Gothic" charset="0"/>
              <a:cs typeface="Times New Roman" charset="0"/>
            </a:endParaRPr>
          </a:p>
          <a:p>
            <a:r>
              <a:rPr lang="zh-CN" altLang="en-US" sz="2800">
                <a:latin typeface="Century Gothic" charset="0"/>
                <a:cs typeface="Arial" charset="0"/>
              </a:rPr>
              <a:t>何时？</a:t>
            </a:r>
            <a:endParaRPr lang="en-US" altLang="zh-CN" sz="2800">
              <a:latin typeface="Century Gothic" charset="0"/>
              <a:cs typeface="Arial" charset="0"/>
            </a:endParaRPr>
          </a:p>
          <a:p>
            <a:r>
              <a:rPr lang="zh-CN" altLang="en-US" sz="2800">
                <a:latin typeface="Century Gothic" charset="0"/>
                <a:cs typeface="Arial" charset="0"/>
              </a:rPr>
              <a:t>公元前 </a:t>
            </a:r>
            <a:r>
              <a:rPr lang="en-US" altLang="zh-CN" sz="2800">
                <a:latin typeface="Century Gothic" charset="0"/>
                <a:cs typeface="Arial" charset="0"/>
              </a:rPr>
              <a:t>780-760 </a:t>
            </a:r>
          </a:p>
          <a:p>
            <a:endParaRPr lang="en-US" altLang="zh-CN" sz="2800">
              <a:latin typeface="Century Gothic" charset="0"/>
              <a:cs typeface="Arial" charset="0"/>
            </a:endParaRPr>
          </a:p>
          <a:p>
            <a:r>
              <a:rPr lang="zh-CN" altLang="en-US" sz="2800">
                <a:latin typeface="Century Gothic" charset="0"/>
                <a:cs typeface="Arial" charset="0"/>
              </a:rPr>
              <a:t>地点？尼尼微</a:t>
            </a:r>
            <a:endParaRPr lang="en-US" altLang="zh-CN" sz="2800">
              <a:latin typeface="Century Gothic" charset="0"/>
              <a:cs typeface="Arial" charset="0"/>
            </a:endParaRPr>
          </a:p>
          <a:p>
            <a:endParaRPr lang="en-US" altLang="zh-CN" sz="2800">
              <a:latin typeface="Century Gothic" charset="0"/>
              <a:cs typeface="Arial" charset="0"/>
            </a:endParaRPr>
          </a:p>
          <a:p>
            <a:r>
              <a:rPr lang="zh-CN" altLang="en-US" sz="2800">
                <a:latin typeface="Century Gothic" charset="0"/>
                <a:cs typeface="Arial" charset="0"/>
              </a:rPr>
              <a:t>为何？</a:t>
            </a:r>
            <a:r>
              <a:rPr lang="en-US" altLang="zh-CN" sz="2800">
                <a:latin typeface="Century Gothic" charset="0"/>
                <a:cs typeface="Arial" charset="0"/>
              </a:rPr>
              <a:t>	</a:t>
            </a:r>
          </a:p>
          <a:p>
            <a:r>
              <a:rPr lang="zh-CN" altLang="en-US" sz="2800">
                <a:latin typeface="Century Gothic" charset="0"/>
                <a:cs typeface="Arial" charset="0"/>
              </a:rPr>
              <a:t>上帝对外邦人的怜悯</a:t>
            </a:r>
            <a:endParaRPr lang="en-US" altLang="zh-CN" sz="2800">
              <a:latin typeface="Century Gothic" charset="0"/>
              <a:cs typeface="Arial" charset="0"/>
            </a:endParaRPr>
          </a:p>
          <a:p>
            <a:endParaRPr lang="en-US" altLang="zh-CN" sz="2800">
              <a:latin typeface="Century Gothic" charset="0"/>
              <a:cs typeface="Times New Roman" charset="0"/>
            </a:endParaRPr>
          </a:p>
        </p:txBody>
      </p:sp>
      <p:sp>
        <p:nvSpPr>
          <p:cNvPr id="19467" name="Text Box 11"/>
          <p:cNvSpPr txBox="1">
            <a:spLocks noChangeArrowheads="1"/>
          </p:cNvSpPr>
          <p:nvPr/>
        </p:nvSpPr>
        <p:spPr bwMode="auto">
          <a:xfrm>
            <a:off x="1143000" y="5562600"/>
            <a:ext cx="5984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u="sng">
                <a:latin typeface="Century Gothic" charset="0"/>
                <a:cs typeface="Times New Roman" charset="0"/>
              </a:rPr>
              <a:t>以东</a:t>
            </a:r>
            <a:endParaRPr lang="en-US" altLang="zh-CN" sz="1600" u="sng">
              <a:latin typeface="Century Gothic" charset="0"/>
              <a:cs typeface="Times New Roman" charset="0"/>
            </a:endParaRPr>
          </a:p>
          <a:p>
            <a:r>
              <a:rPr lang="en-US" altLang="zh-CN" sz="1600">
                <a:latin typeface="Century Gothic" charset="0"/>
                <a:cs typeface="Times New Roman" charset="0"/>
              </a:rPr>
              <a:t> </a:t>
            </a:r>
          </a:p>
        </p:txBody>
      </p:sp>
      <p:sp>
        <p:nvSpPr>
          <p:cNvPr id="19468" name="Text Box 13"/>
          <p:cNvSpPr txBox="1">
            <a:spLocks noChangeArrowheads="1"/>
          </p:cNvSpPr>
          <p:nvPr/>
        </p:nvSpPr>
        <p:spPr bwMode="auto">
          <a:xfrm>
            <a:off x="990600" y="5819775"/>
            <a:ext cx="10699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俄巴底亚</a:t>
            </a:r>
            <a:r>
              <a:rPr lang="en-US" altLang="zh-CN" sz="1600">
                <a:latin typeface="Century Gothic" charset="0"/>
                <a:cs typeface="Times New Roman" charset="0"/>
              </a:rPr>
              <a:t> </a:t>
            </a:r>
          </a:p>
        </p:txBody>
      </p:sp>
      <p:sp>
        <p:nvSpPr>
          <p:cNvPr id="19469" name="TextBox 14"/>
          <p:cNvSpPr txBox="1">
            <a:spLocks noChangeArrowheads="1"/>
          </p:cNvSpPr>
          <p:nvPr/>
        </p:nvSpPr>
        <p:spPr bwMode="auto">
          <a:xfrm>
            <a:off x="822325" y="115888"/>
            <a:ext cx="3825875" cy="97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4000">
                <a:cs typeface="Arial" charset="0"/>
              </a:rPr>
              <a:t>先知的地理位置</a:t>
            </a:r>
            <a:endParaRPr lang="en-US" sz="40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44394">
                                            <p:txEl>
                                              <p:pRg st="0" end="0"/>
                                            </p:txEl>
                                          </p:spTgt>
                                        </p:tgtEl>
                                        <p:attrNameLst>
                                          <p:attrName>style.visibility</p:attrName>
                                        </p:attrNameLst>
                                      </p:cBhvr>
                                      <p:to>
                                        <p:strVal val="visible"/>
                                      </p:to>
                                    </p:set>
                                    <p:animEffect transition="in" filter="fade">
                                      <p:cBhvr>
                                        <p:cTn id="7" dur="1000"/>
                                        <p:tgtEl>
                                          <p:spTgt spid="144394">
                                            <p:txEl>
                                              <p:pRg st="0" end="0"/>
                                            </p:txEl>
                                          </p:spTgt>
                                        </p:tgtEl>
                                      </p:cBhvr>
                                    </p:animEffect>
                                    <p:anim calcmode="lin" valueType="num">
                                      <p:cBhvr>
                                        <p:cTn id="8" dur="1000" fill="hold"/>
                                        <p:tgtEl>
                                          <p:spTgt spid="14439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439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439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44394">
                                            <p:txEl>
                                              <p:pRg st="2" end="2"/>
                                            </p:txEl>
                                          </p:spTgt>
                                        </p:tgtEl>
                                        <p:attrNameLst>
                                          <p:attrName>style.visibility</p:attrName>
                                        </p:attrNameLst>
                                      </p:cBhvr>
                                      <p:to>
                                        <p:strVal val="visible"/>
                                      </p:to>
                                    </p:set>
                                    <p:animEffect transition="in" filter="fade">
                                      <p:cBhvr>
                                        <p:cTn id="15" dur="1000"/>
                                        <p:tgtEl>
                                          <p:spTgt spid="144394">
                                            <p:txEl>
                                              <p:pRg st="2" end="2"/>
                                            </p:txEl>
                                          </p:spTgt>
                                        </p:tgtEl>
                                      </p:cBhvr>
                                    </p:animEffect>
                                    <p:anim calcmode="lin" valueType="num">
                                      <p:cBhvr>
                                        <p:cTn id="16" dur="1000" fill="hold"/>
                                        <p:tgtEl>
                                          <p:spTgt spid="144394">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44394">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439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44394">
                                            <p:txEl>
                                              <p:pRg st="3" end="3"/>
                                            </p:txEl>
                                          </p:spTgt>
                                        </p:tgtEl>
                                        <p:attrNameLst>
                                          <p:attrName>style.visibility</p:attrName>
                                        </p:attrNameLst>
                                      </p:cBhvr>
                                      <p:to>
                                        <p:strVal val="visible"/>
                                      </p:to>
                                    </p:set>
                                    <p:animEffect transition="in" filter="fade">
                                      <p:cBhvr>
                                        <p:cTn id="23" dur="1000"/>
                                        <p:tgtEl>
                                          <p:spTgt spid="144394">
                                            <p:txEl>
                                              <p:pRg st="3" end="3"/>
                                            </p:txEl>
                                          </p:spTgt>
                                        </p:tgtEl>
                                      </p:cBhvr>
                                    </p:animEffect>
                                    <p:anim calcmode="lin" valueType="num">
                                      <p:cBhvr>
                                        <p:cTn id="24" dur="1000" fill="hold"/>
                                        <p:tgtEl>
                                          <p:spTgt spid="144394">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44394">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439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144394">
                                            <p:txEl>
                                              <p:pRg st="5" end="5"/>
                                            </p:txEl>
                                          </p:spTgt>
                                        </p:tgtEl>
                                        <p:attrNameLst>
                                          <p:attrName>style.visibility</p:attrName>
                                        </p:attrNameLst>
                                      </p:cBhvr>
                                      <p:to>
                                        <p:strVal val="visible"/>
                                      </p:to>
                                    </p:set>
                                    <p:animEffect transition="in" filter="fade">
                                      <p:cBhvr>
                                        <p:cTn id="31" dur="1000"/>
                                        <p:tgtEl>
                                          <p:spTgt spid="144394">
                                            <p:txEl>
                                              <p:pRg st="5" end="5"/>
                                            </p:txEl>
                                          </p:spTgt>
                                        </p:tgtEl>
                                      </p:cBhvr>
                                    </p:animEffect>
                                    <p:anim calcmode="lin" valueType="num">
                                      <p:cBhvr>
                                        <p:cTn id="32" dur="1000" fill="hold"/>
                                        <p:tgtEl>
                                          <p:spTgt spid="144394">
                                            <p:txEl>
                                              <p:pRg st="5" end="5"/>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44394">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439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144394">
                                            <p:txEl>
                                              <p:pRg st="7" end="7"/>
                                            </p:txEl>
                                          </p:spTgt>
                                        </p:tgtEl>
                                        <p:attrNameLst>
                                          <p:attrName>style.visibility</p:attrName>
                                        </p:attrNameLst>
                                      </p:cBhvr>
                                      <p:to>
                                        <p:strVal val="visible"/>
                                      </p:to>
                                    </p:set>
                                    <p:animEffect transition="in" filter="fade">
                                      <p:cBhvr>
                                        <p:cTn id="39" dur="1000"/>
                                        <p:tgtEl>
                                          <p:spTgt spid="144394">
                                            <p:txEl>
                                              <p:pRg st="7" end="7"/>
                                            </p:txEl>
                                          </p:spTgt>
                                        </p:tgtEl>
                                      </p:cBhvr>
                                    </p:animEffect>
                                    <p:anim calcmode="lin" valueType="num">
                                      <p:cBhvr>
                                        <p:cTn id="40" dur="1000" fill="hold"/>
                                        <p:tgtEl>
                                          <p:spTgt spid="144394">
                                            <p:txEl>
                                              <p:pRg st="7" end="7"/>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44394">
                                            <p:txEl>
                                              <p:pRg st="7" end="7"/>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4439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nodeType="clickEffect">
                                  <p:stCondLst>
                                    <p:cond delay="0"/>
                                  </p:stCondLst>
                                  <p:childTnLst>
                                    <p:set>
                                      <p:cBhvr>
                                        <p:cTn id="46" dur="1" fill="hold">
                                          <p:stCondLst>
                                            <p:cond delay="0"/>
                                          </p:stCondLst>
                                        </p:cTn>
                                        <p:tgtEl>
                                          <p:spTgt spid="144394">
                                            <p:txEl>
                                              <p:pRg st="8" end="8"/>
                                            </p:txEl>
                                          </p:spTgt>
                                        </p:tgtEl>
                                        <p:attrNameLst>
                                          <p:attrName>style.visibility</p:attrName>
                                        </p:attrNameLst>
                                      </p:cBhvr>
                                      <p:to>
                                        <p:strVal val="visible"/>
                                      </p:to>
                                    </p:set>
                                    <p:animEffect transition="in" filter="fade">
                                      <p:cBhvr>
                                        <p:cTn id="47" dur="1000"/>
                                        <p:tgtEl>
                                          <p:spTgt spid="144394">
                                            <p:txEl>
                                              <p:pRg st="8" end="8"/>
                                            </p:txEl>
                                          </p:spTgt>
                                        </p:tgtEl>
                                      </p:cBhvr>
                                    </p:animEffect>
                                    <p:anim calcmode="lin" valueType="num">
                                      <p:cBhvr>
                                        <p:cTn id="48" dur="1000" fill="hold"/>
                                        <p:tgtEl>
                                          <p:spTgt spid="144394">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44394">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4439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44390">
                                            <p:txEl>
                                              <p:pRg st="1" end="1"/>
                                            </p:txEl>
                                          </p:spTgt>
                                        </p:tgtEl>
                                        <p:attrNameLst>
                                          <p:attrName>style.visibility</p:attrName>
                                        </p:attrNameLst>
                                      </p:cBhvr>
                                      <p:to>
                                        <p:strVal val="visible"/>
                                      </p:to>
                                    </p:set>
                                    <p:anim calcmode="lin" valueType="num">
                                      <p:cBhvr>
                                        <p:cTn id="55" dur="500" fill="hold"/>
                                        <p:tgtEl>
                                          <p:spTgt spid="144390">
                                            <p:txEl>
                                              <p:pRg st="1" end="1"/>
                                            </p:txEl>
                                          </p:spTgt>
                                        </p:tgtEl>
                                        <p:attrNameLst>
                                          <p:attrName>ppt_w</p:attrName>
                                        </p:attrNameLst>
                                      </p:cBhvr>
                                      <p:tavLst>
                                        <p:tav tm="0">
                                          <p:val>
                                            <p:fltVal val="0"/>
                                          </p:val>
                                        </p:tav>
                                        <p:tav tm="100000">
                                          <p:val>
                                            <p:strVal val="#ppt_w"/>
                                          </p:val>
                                        </p:tav>
                                      </p:tavLst>
                                    </p:anim>
                                    <p:anim calcmode="lin" valueType="num">
                                      <p:cBhvr>
                                        <p:cTn id="56" dur="500" fill="hold"/>
                                        <p:tgtEl>
                                          <p:spTgt spid="144390">
                                            <p:txEl>
                                              <p:pRg st="1" end="1"/>
                                            </p:txEl>
                                          </p:spTgt>
                                        </p:tgtEl>
                                        <p:attrNameLst>
                                          <p:attrName>ppt_h</p:attrName>
                                        </p:attrNameLst>
                                      </p:cBhvr>
                                      <p:tavLst>
                                        <p:tav tm="0">
                                          <p:val>
                                            <p:fltVal val="0"/>
                                          </p:val>
                                        </p:tav>
                                        <p:tav tm="100000">
                                          <p:val>
                                            <p:strVal val="#ppt_h"/>
                                          </p:val>
                                        </p:tav>
                                      </p:tavLst>
                                    </p:anim>
                                    <p:anim calcmode="lin" valueType="num">
                                      <p:cBhvr>
                                        <p:cTn id="57" dur="500" fill="hold"/>
                                        <p:tgtEl>
                                          <p:spTgt spid="144390">
                                            <p:txEl>
                                              <p:pRg st="1" end="1"/>
                                            </p:txEl>
                                          </p:spTgt>
                                        </p:tgtEl>
                                        <p:attrNameLst>
                                          <p:attrName>style.rotation</p:attrName>
                                        </p:attrNameLst>
                                      </p:cBhvr>
                                      <p:tavLst>
                                        <p:tav tm="0">
                                          <p:val>
                                            <p:fltVal val="360"/>
                                          </p:val>
                                        </p:tav>
                                        <p:tav tm="100000">
                                          <p:val>
                                            <p:fltVal val="0"/>
                                          </p:val>
                                        </p:tav>
                                      </p:tavLst>
                                    </p:anim>
                                    <p:animEffect transition="in" filter="fade">
                                      <p:cBhvr>
                                        <p:cTn id="58" dur="500"/>
                                        <p:tgtEl>
                                          <p:spTgt spid="1443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3" name="Text Box 5"/>
          <p:cNvSpPr txBox="1">
            <a:spLocks noChangeArrowheads="1"/>
          </p:cNvSpPr>
          <p:nvPr/>
        </p:nvSpPr>
        <p:spPr bwMode="auto">
          <a:xfrm>
            <a:off x="5534025" y="1549400"/>
            <a:ext cx="1266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何事？</a:t>
            </a:r>
            <a:endParaRPr lang="en-US" altLang="zh-CN" sz="2800">
              <a:latin typeface="Century Gothic" charset="0"/>
              <a:cs typeface="Times New Roman" charset="0"/>
            </a:endParaRPr>
          </a:p>
        </p:txBody>
      </p:sp>
      <p:pic>
        <p:nvPicPr>
          <p:cNvPr id="145414" name="Picture 6" descr="Jon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78175"/>
            <a:ext cx="85344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3"/>
          <p:cNvSpPr txBox="1">
            <a:spLocks noChangeArrowheads="1"/>
          </p:cNvSpPr>
          <p:nvPr/>
        </p:nvSpPr>
        <p:spPr bwMode="auto">
          <a:xfrm>
            <a:off x="5410200" y="212725"/>
            <a:ext cx="34766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约拿书 </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45413">
                                            <p:txEl>
                                              <p:pRg st="0" end="0"/>
                                            </p:txEl>
                                          </p:spTgt>
                                        </p:tgtEl>
                                        <p:attrNameLst>
                                          <p:attrName>style.visibility</p:attrName>
                                        </p:attrNameLst>
                                      </p:cBhvr>
                                      <p:to>
                                        <p:strVal val="visible"/>
                                      </p:to>
                                    </p:set>
                                    <p:animEffect transition="in" filter="fade">
                                      <p:cBhvr>
                                        <p:cTn id="7" dur="1000"/>
                                        <p:tgtEl>
                                          <p:spTgt spid="145413">
                                            <p:txEl>
                                              <p:pRg st="0" end="0"/>
                                            </p:txEl>
                                          </p:spTgt>
                                        </p:tgtEl>
                                      </p:cBhvr>
                                    </p:animEffect>
                                    <p:anim calcmode="lin" valueType="num">
                                      <p:cBhvr>
                                        <p:cTn id="8" dur="1000" fill="hold"/>
                                        <p:tgtEl>
                                          <p:spTgt spid="14541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541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541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45414"/>
                                        </p:tgtEl>
                                        <p:attrNameLst>
                                          <p:attrName>style.visibility</p:attrName>
                                        </p:attrNameLst>
                                      </p:cBhvr>
                                      <p:to>
                                        <p:strVal val="visible"/>
                                      </p:to>
                                    </p:set>
                                    <p:animEffect transition="in" filter="fade">
                                      <p:cBhvr>
                                        <p:cTn id="15" dur="2000"/>
                                        <p:tgtEl>
                                          <p:spTgt spid="145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074" name="Group 24"/>
          <p:cNvGrpSpPr>
            <a:grpSpLocks noChangeAspect="1"/>
          </p:cNvGrpSpPr>
          <p:nvPr/>
        </p:nvGrpSpPr>
        <p:grpSpPr bwMode="auto">
          <a:xfrm>
            <a:off x="304800" y="990600"/>
            <a:ext cx="2160588" cy="5589588"/>
            <a:chOff x="288" y="463"/>
            <a:chExt cx="1361" cy="3521"/>
          </a:xfrm>
        </p:grpSpPr>
        <p:sp useBgFill="1">
          <p:nvSpPr>
            <p:cNvPr id="3082" name="AutoShape 23"/>
            <p:cNvSpPr>
              <a:spLocks noChangeAspect="1" noChangeArrowheads="1" noTextEdit="1"/>
            </p:cNvSpPr>
            <p:nvPr/>
          </p:nvSpPr>
          <p:spPr bwMode="auto">
            <a:xfrm>
              <a:off x="288" y="463"/>
              <a:ext cx="1361" cy="3521"/>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useBgFill="1">
          <p:nvSpPr>
            <p:cNvPr id="3083" name="Rectangle 25"/>
            <p:cNvSpPr>
              <a:spLocks noChangeArrowheads="1"/>
            </p:cNvSpPr>
            <p:nvPr/>
          </p:nvSpPr>
          <p:spPr bwMode="auto">
            <a:xfrm>
              <a:off x="317" y="463"/>
              <a:ext cx="1332" cy="319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Arial" charset="0"/>
              </a:endParaRPr>
            </a:p>
          </p:txBody>
        </p:sp>
        <p:sp useBgFill="1">
          <p:nvSpPr>
            <p:cNvPr id="3084" name="Rectangle 26"/>
            <p:cNvSpPr>
              <a:spLocks noChangeArrowheads="1"/>
            </p:cNvSpPr>
            <p:nvPr/>
          </p:nvSpPr>
          <p:spPr bwMode="auto">
            <a:xfrm>
              <a:off x="369" y="501"/>
              <a:ext cx="1229" cy="3121"/>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Arial" charset="0"/>
              </a:endParaRPr>
            </a:p>
          </p:txBody>
        </p:sp>
        <p:sp>
          <p:nvSpPr>
            <p:cNvPr id="3085" name="Freeform 27"/>
            <p:cNvSpPr>
              <a:spLocks/>
            </p:cNvSpPr>
            <p:nvPr/>
          </p:nvSpPr>
          <p:spPr bwMode="auto">
            <a:xfrm>
              <a:off x="288" y="668"/>
              <a:ext cx="1269" cy="3316"/>
            </a:xfrm>
            <a:custGeom>
              <a:avLst/>
              <a:gdLst>
                <a:gd name="T0" fmla="*/ 36 w 1269"/>
                <a:gd name="T1" fmla="*/ 822 h 3316"/>
                <a:gd name="T2" fmla="*/ 105 w 1269"/>
                <a:gd name="T3" fmla="*/ 755 h 3316"/>
                <a:gd name="T4" fmla="*/ 159 w 1269"/>
                <a:gd name="T5" fmla="*/ 664 h 3316"/>
                <a:gd name="T6" fmla="*/ 185 w 1269"/>
                <a:gd name="T7" fmla="*/ 637 h 3316"/>
                <a:gd name="T8" fmla="*/ 346 w 1269"/>
                <a:gd name="T9" fmla="*/ 519 h 3316"/>
                <a:gd name="T10" fmla="*/ 416 w 1269"/>
                <a:gd name="T11" fmla="*/ 458 h 3316"/>
                <a:gd name="T12" fmla="*/ 471 w 1269"/>
                <a:gd name="T13" fmla="*/ 409 h 3316"/>
                <a:gd name="T14" fmla="*/ 469 w 1269"/>
                <a:gd name="T15" fmla="*/ 371 h 3316"/>
                <a:gd name="T16" fmla="*/ 456 w 1269"/>
                <a:gd name="T17" fmla="*/ 266 h 3316"/>
                <a:gd name="T18" fmla="*/ 454 w 1269"/>
                <a:gd name="T19" fmla="*/ 193 h 3316"/>
                <a:gd name="T20" fmla="*/ 480 w 1269"/>
                <a:gd name="T21" fmla="*/ 108 h 3316"/>
                <a:gd name="T22" fmla="*/ 510 w 1269"/>
                <a:gd name="T23" fmla="*/ 79 h 3316"/>
                <a:gd name="T24" fmla="*/ 621 w 1269"/>
                <a:gd name="T25" fmla="*/ 11 h 3316"/>
                <a:gd name="T26" fmla="*/ 673 w 1269"/>
                <a:gd name="T27" fmla="*/ 0 h 3316"/>
                <a:gd name="T28" fmla="*/ 793 w 1269"/>
                <a:gd name="T29" fmla="*/ 38 h 3316"/>
                <a:gd name="T30" fmla="*/ 881 w 1269"/>
                <a:gd name="T31" fmla="*/ 107 h 3316"/>
                <a:gd name="T32" fmla="*/ 919 w 1269"/>
                <a:gd name="T33" fmla="*/ 251 h 3316"/>
                <a:gd name="T34" fmla="*/ 966 w 1269"/>
                <a:gd name="T35" fmla="*/ 353 h 3316"/>
                <a:gd name="T36" fmla="*/ 1023 w 1269"/>
                <a:gd name="T37" fmla="*/ 434 h 3316"/>
                <a:gd name="T38" fmla="*/ 1039 w 1269"/>
                <a:gd name="T39" fmla="*/ 431 h 3316"/>
                <a:gd name="T40" fmla="*/ 1142 w 1269"/>
                <a:gd name="T41" fmla="*/ 510 h 3316"/>
                <a:gd name="T42" fmla="*/ 1202 w 1269"/>
                <a:gd name="T43" fmla="*/ 587 h 3316"/>
                <a:gd name="T44" fmla="*/ 1229 w 1269"/>
                <a:gd name="T45" fmla="*/ 722 h 3316"/>
                <a:gd name="T46" fmla="*/ 1242 w 1269"/>
                <a:gd name="T47" fmla="*/ 885 h 3316"/>
                <a:gd name="T48" fmla="*/ 1265 w 1269"/>
                <a:gd name="T49" fmla="*/ 1242 h 3316"/>
                <a:gd name="T50" fmla="*/ 1252 w 1269"/>
                <a:gd name="T51" fmla="*/ 1353 h 3316"/>
                <a:gd name="T52" fmla="*/ 1178 w 1269"/>
                <a:gd name="T53" fmla="*/ 1659 h 3316"/>
                <a:gd name="T54" fmla="*/ 1133 w 1269"/>
                <a:gd name="T55" fmla="*/ 2209 h 3316"/>
                <a:gd name="T56" fmla="*/ 1200 w 1269"/>
                <a:gd name="T57" fmla="*/ 2733 h 3316"/>
                <a:gd name="T58" fmla="*/ 1240 w 1269"/>
                <a:gd name="T59" fmla="*/ 2840 h 3316"/>
                <a:gd name="T60" fmla="*/ 1202 w 1269"/>
                <a:gd name="T61" fmla="*/ 2932 h 3316"/>
                <a:gd name="T62" fmla="*/ 1147 w 1269"/>
                <a:gd name="T63" fmla="*/ 2959 h 3316"/>
                <a:gd name="T64" fmla="*/ 1028 w 1269"/>
                <a:gd name="T65" fmla="*/ 2986 h 3316"/>
                <a:gd name="T66" fmla="*/ 988 w 1269"/>
                <a:gd name="T67" fmla="*/ 3019 h 3316"/>
                <a:gd name="T68" fmla="*/ 1046 w 1269"/>
                <a:gd name="T69" fmla="*/ 3184 h 3316"/>
                <a:gd name="T70" fmla="*/ 1039 w 1269"/>
                <a:gd name="T71" fmla="*/ 3287 h 3316"/>
                <a:gd name="T72" fmla="*/ 1006 w 1269"/>
                <a:gd name="T73" fmla="*/ 3312 h 3316"/>
                <a:gd name="T74" fmla="*/ 932 w 1269"/>
                <a:gd name="T75" fmla="*/ 3305 h 3316"/>
                <a:gd name="T76" fmla="*/ 854 w 1269"/>
                <a:gd name="T77" fmla="*/ 3175 h 3316"/>
                <a:gd name="T78" fmla="*/ 843 w 1269"/>
                <a:gd name="T79" fmla="*/ 3041 h 3316"/>
                <a:gd name="T80" fmla="*/ 775 w 1269"/>
                <a:gd name="T81" fmla="*/ 3028 h 3316"/>
                <a:gd name="T82" fmla="*/ 693 w 1269"/>
                <a:gd name="T83" fmla="*/ 2988 h 3316"/>
                <a:gd name="T84" fmla="*/ 655 w 1269"/>
                <a:gd name="T85" fmla="*/ 3032 h 3316"/>
                <a:gd name="T86" fmla="*/ 581 w 1269"/>
                <a:gd name="T87" fmla="*/ 3100 h 3316"/>
                <a:gd name="T88" fmla="*/ 481 w 1269"/>
                <a:gd name="T89" fmla="*/ 3128 h 3316"/>
                <a:gd name="T90" fmla="*/ 400 w 1269"/>
                <a:gd name="T91" fmla="*/ 3166 h 3316"/>
                <a:gd name="T92" fmla="*/ 333 w 1269"/>
                <a:gd name="T93" fmla="*/ 3178 h 3316"/>
                <a:gd name="T94" fmla="*/ 273 w 1269"/>
                <a:gd name="T95" fmla="*/ 3153 h 3316"/>
                <a:gd name="T96" fmla="*/ 295 w 1269"/>
                <a:gd name="T97" fmla="*/ 3082 h 3316"/>
                <a:gd name="T98" fmla="*/ 340 w 1269"/>
                <a:gd name="T99" fmla="*/ 3028 h 3316"/>
                <a:gd name="T100" fmla="*/ 375 w 1269"/>
                <a:gd name="T101" fmla="*/ 2992 h 3316"/>
                <a:gd name="T102" fmla="*/ 271 w 1269"/>
                <a:gd name="T103" fmla="*/ 2966 h 3316"/>
                <a:gd name="T104" fmla="*/ 246 w 1269"/>
                <a:gd name="T105" fmla="*/ 2568 h 3316"/>
                <a:gd name="T106" fmla="*/ 253 w 1269"/>
                <a:gd name="T107" fmla="*/ 2068 h 3316"/>
                <a:gd name="T108" fmla="*/ 223 w 1269"/>
                <a:gd name="T109" fmla="*/ 1856 h 3316"/>
                <a:gd name="T110" fmla="*/ 161 w 1269"/>
                <a:gd name="T111" fmla="*/ 1715 h 3316"/>
                <a:gd name="T112" fmla="*/ 118 w 1269"/>
                <a:gd name="T113" fmla="*/ 1680 h 3316"/>
                <a:gd name="T114" fmla="*/ 138 w 1269"/>
                <a:gd name="T115" fmla="*/ 1369 h 3316"/>
                <a:gd name="T116" fmla="*/ 101 w 1269"/>
                <a:gd name="T117" fmla="*/ 1222 h 3316"/>
                <a:gd name="T118" fmla="*/ 69 w 1269"/>
                <a:gd name="T119" fmla="*/ 1195 h 3316"/>
                <a:gd name="T120" fmla="*/ 45 w 1269"/>
                <a:gd name="T121" fmla="*/ 1157 h 3316"/>
                <a:gd name="T122" fmla="*/ 24 w 1269"/>
                <a:gd name="T123" fmla="*/ 972 h 33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69" h="3316">
                  <a:moveTo>
                    <a:pt x="0" y="864"/>
                  </a:moveTo>
                  <a:lnTo>
                    <a:pt x="4" y="864"/>
                  </a:lnTo>
                  <a:lnTo>
                    <a:pt x="9" y="864"/>
                  </a:lnTo>
                  <a:lnTo>
                    <a:pt x="13" y="864"/>
                  </a:lnTo>
                  <a:lnTo>
                    <a:pt x="16" y="864"/>
                  </a:lnTo>
                  <a:lnTo>
                    <a:pt x="20" y="851"/>
                  </a:lnTo>
                  <a:lnTo>
                    <a:pt x="25" y="840"/>
                  </a:lnTo>
                  <a:lnTo>
                    <a:pt x="36" y="822"/>
                  </a:lnTo>
                  <a:lnTo>
                    <a:pt x="56" y="793"/>
                  </a:lnTo>
                  <a:lnTo>
                    <a:pt x="62" y="788"/>
                  </a:lnTo>
                  <a:lnTo>
                    <a:pt x="69" y="784"/>
                  </a:lnTo>
                  <a:lnTo>
                    <a:pt x="74" y="778"/>
                  </a:lnTo>
                  <a:lnTo>
                    <a:pt x="81" y="773"/>
                  </a:lnTo>
                  <a:lnTo>
                    <a:pt x="89" y="769"/>
                  </a:lnTo>
                  <a:lnTo>
                    <a:pt x="96" y="762"/>
                  </a:lnTo>
                  <a:lnTo>
                    <a:pt x="105" y="755"/>
                  </a:lnTo>
                  <a:lnTo>
                    <a:pt x="112" y="748"/>
                  </a:lnTo>
                  <a:lnTo>
                    <a:pt x="114" y="735"/>
                  </a:lnTo>
                  <a:lnTo>
                    <a:pt x="118" y="724"/>
                  </a:lnTo>
                  <a:lnTo>
                    <a:pt x="119" y="713"/>
                  </a:lnTo>
                  <a:lnTo>
                    <a:pt x="121" y="701"/>
                  </a:lnTo>
                  <a:lnTo>
                    <a:pt x="141" y="681"/>
                  </a:lnTo>
                  <a:lnTo>
                    <a:pt x="152" y="670"/>
                  </a:lnTo>
                  <a:lnTo>
                    <a:pt x="159" y="664"/>
                  </a:lnTo>
                  <a:lnTo>
                    <a:pt x="167" y="659"/>
                  </a:lnTo>
                  <a:lnTo>
                    <a:pt x="168" y="659"/>
                  </a:lnTo>
                  <a:lnTo>
                    <a:pt x="170" y="657"/>
                  </a:lnTo>
                  <a:lnTo>
                    <a:pt x="172" y="655"/>
                  </a:lnTo>
                  <a:lnTo>
                    <a:pt x="174" y="655"/>
                  </a:lnTo>
                  <a:lnTo>
                    <a:pt x="177" y="648"/>
                  </a:lnTo>
                  <a:lnTo>
                    <a:pt x="181" y="643"/>
                  </a:lnTo>
                  <a:lnTo>
                    <a:pt x="185" y="637"/>
                  </a:lnTo>
                  <a:lnTo>
                    <a:pt x="194" y="628"/>
                  </a:lnTo>
                  <a:lnTo>
                    <a:pt x="215" y="612"/>
                  </a:lnTo>
                  <a:lnTo>
                    <a:pt x="239" y="597"/>
                  </a:lnTo>
                  <a:lnTo>
                    <a:pt x="261" y="581"/>
                  </a:lnTo>
                  <a:lnTo>
                    <a:pt x="282" y="567"/>
                  </a:lnTo>
                  <a:lnTo>
                    <a:pt x="304" y="550"/>
                  </a:lnTo>
                  <a:lnTo>
                    <a:pt x="326" y="536"/>
                  </a:lnTo>
                  <a:lnTo>
                    <a:pt x="346" y="519"/>
                  </a:lnTo>
                  <a:lnTo>
                    <a:pt x="367" y="505"/>
                  </a:lnTo>
                  <a:lnTo>
                    <a:pt x="375" y="503"/>
                  </a:lnTo>
                  <a:lnTo>
                    <a:pt x="384" y="501"/>
                  </a:lnTo>
                  <a:lnTo>
                    <a:pt x="391" y="500"/>
                  </a:lnTo>
                  <a:lnTo>
                    <a:pt x="398" y="498"/>
                  </a:lnTo>
                  <a:lnTo>
                    <a:pt x="407" y="476"/>
                  </a:lnTo>
                  <a:lnTo>
                    <a:pt x="413" y="463"/>
                  </a:lnTo>
                  <a:lnTo>
                    <a:pt x="416" y="458"/>
                  </a:lnTo>
                  <a:lnTo>
                    <a:pt x="420" y="454"/>
                  </a:lnTo>
                  <a:lnTo>
                    <a:pt x="427" y="452"/>
                  </a:lnTo>
                  <a:lnTo>
                    <a:pt x="434" y="449"/>
                  </a:lnTo>
                  <a:lnTo>
                    <a:pt x="442" y="447"/>
                  </a:lnTo>
                  <a:lnTo>
                    <a:pt x="449" y="445"/>
                  </a:lnTo>
                  <a:lnTo>
                    <a:pt x="460" y="425"/>
                  </a:lnTo>
                  <a:lnTo>
                    <a:pt x="465" y="414"/>
                  </a:lnTo>
                  <a:lnTo>
                    <a:pt x="471" y="409"/>
                  </a:lnTo>
                  <a:lnTo>
                    <a:pt x="476" y="404"/>
                  </a:lnTo>
                  <a:lnTo>
                    <a:pt x="476" y="396"/>
                  </a:lnTo>
                  <a:lnTo>
                    <a:pt x="476" y="391"/>
                  </a:lnTo>
                  <a:lnTo>
                    <a:pt x="476" y="385"/>
                  </a:lnTo>
                  <a:lnTo>
                    <a:pt x="476" y="382"/>
                  </a:lnTo>
                  <a:lnTo>
                    <a:pt x="472" y="378"/>
                  </a:lnTo>
                  <a:lnTo>
                    <a:pt x="471" y="375"/>
                  </a:lnTo>
                  <a:lnTo>
                    <a:pt x="469" y="371"/>
                  </a:lnTo>
                  <a:lnTo>
                    <a:pt x="467" y="367"/>
                  </a:lnTo>
                  <a:lnTo>
                    <a:pt x="467" y="340"/>
                  </a:lnTo>
                  <a:lnTo>
                    <a:pt x="467" y="324"/>
                  </a:lnTo>
                  <a:lnTo>
                    <a:pt x="465" y="313"/>
                  </a:lnTo>
                  <a:lnTo>
                    <a:pt x="462" y="299"/>
                  </a:lnTo>
                  <a:lnTo>
                    <a:pt x="460" y="291"/>
                  </a:lnTo>
                  <a:lnTo>
                    <a:pt x="460" y="279"/>
                  </a:lnTo>
                  <a:lnTo>
                    <a:pt x="456" y="266"/>
                  </a:lnTo>
                  <a:lnTo>
                    <a:pt x="451" y="255"/>
                  </a:lnTo>
                  <a:lnTo>
                    <a:pt x="452" y="255"/>
                  </a:lnTo>
                  <a:lnTo>
                    <a:pt x="456" y="255"/>
                  </a:lnTo>
                  <a:lnTo>
                    <a:pt x="458" y="255"/>
                  </a:lnTo>
                  <a:lnTo>
                    <a:pt x="460" y="255"/>
                  </a:lnTo>
                  <a:lnTo>
                    <a:pt x="456" y="239"/>
                  </a:lnTo>
                  <a:lnTo>
                    <a:pt x="454" y="221"/>
                  </a:lnTo>
                  <a:lnTo>
                    <a:pt x="454" y="193"/>
                  </a:lnTo>
                  <a:lnTo>
                    <a:pt x="454" y="145"/>
                  </a:lnTo>
                  <a:lnTo>
                    <a:pt x="458" y="137"/>
                  </a:lnTo>
                  <a:lnTo>
                    <a:pt x="462" y="130"/>
                  </a:lnTo>
                  <a:lnTo>
                    <a:pt x="465" y="123"/>
                  </a:lnTo>
                  <a:lnTo>
                    <a:pt x="467" y="116"/>
                  </a:lnTo>
                  <a:lnTo>
                    <a:pt x="471" y="114"/>
                  </a:lnTo>
                  <a:lnTo>
                    <a:pt x="476" y="110"/>
                  </a:lnTo>
                  <a:lnTo>
                    <a:pt x="480" y="108"/>
                  </a:lnTo>
                  <a:lnTo>
                    <a:pt x="483" y="107"/>
                  </a:lnTo>
                  <a:lnTo>
                    <a:pt x="487" y="101"/>
                  </a:lnTo>
                  <a:lnTo>
                    <a:pt x="489" y="94"/>
                  </a:lnTo>
                  <a:lnTo>
                    <a:pt x="492" y="88"/>
                  </a:lnTo>
                  <a:lnTo>
                    <a:pt x="494" y="83"/>
                  </a:lnTo>
                  <a:lnTo>
                    <a:pt x="500" y="83"/>
                  </a:lnTo>
                  <a:lnTo>
                    <a:pt x="505" y="81"/>
                  </a:lnTo>
                  <a:lnTo>
                    <a:pt x="510" y="79"/>
                  </a:lnTo>
                  <a:lnTo>
                    <a:pt x="516" y="79"/>
                  </a:lnTo>
                  <a:lnTo>
                    <a:pt x="530" y="56"/>
                  </a:lnTo>
                  <a:lnTo>
                    <a:pt x="536" y="43"/>
                  </a:lnTo>
                  <a:lnTo>
                    <a:pt x="539" y="34"/>
                  </a:lnTo>
                  <a:lnTo>
                    <a:pt x="539" y="27"/>
                  </a:lnTo>
                  <a:lnTo>
                    <a:pt x="576" y="20"/>
                  </a:lnTo>
                  <a:lnTo>
                    <a:pt x="603" y="14"/>
                  </a:lnTo>
                  <a:lnTo>
                    <a:pt x="621" y="11"/>
                  </a:lnTo>
                  <a:lnTo>
                    <a:pt x="635" y="7"/>
                  </a:lnTo>
                  <a:lnTo>
                    <a:pt x="642" y="5"/>
                  </a:lnTo>
                  <a:lnTo>
                    <a:pt x="648" y="3"/>
                  </a:lnTo>
                  <a:lnTo>
                    <a:pt x="650" y="1"/>
                  </a:lnTo>
                  <a:lnTo>
                    <a:pt x="652" y="0"/>
                  </a:lnTo>
                  <a:lnTo>
                    <a:pt x="659" y="0"/>
                  </a:lnTo>
                  <a:lnTo>
                    <a:pt x="666" y="0"/>
                  </a:lnTo>
                  <a:lnTo>
                    <a:pt x="673" y="0"/>
                  </a:lnTo>
                  <a:lnTo>
                    <a:pt x="681" y="0"/>
                  </a:lnTo>
                  <a:lnTo>
                    <a:pt x="688" y="3"/>
                  </a:lnTo>
                  <a:lnTo>
                    <a:pt x="700" y="7"/>
                  </a:lnTo>
                  <a:lnTo>
                    <a:pt x="715" y="12"/>
                  </a:lnTo>
                  <a:lnTo>
                    <a:pt x="733" y="18"/>
                  </a:lnTo>
                  <a:lnTo>
                    <a:pt x="753" y="25"/>
                  </a:lnTo>
                  <a:lnTo>
                    <a:pt x="773" y="30"/>
                  </a:lnTo>
                  <a:lnTo>
                    <a:pt x="793" y="38"/>
                  </a:lnTo>
                  <a:lnTo>
                    <a:pt x="813" y="43"/>
                  </a:lnTo>
                  <a:lnTo>
                    <a:pt x="825" y="54"/>
                  </a:lnTo>
                  <a:lnTo>
                    <a:pt x="836" y="61"/>
                  </a:lnTo>
                  <a:lnTo>
                    <a:pt x="847" y="74"/>
                  </a:lnTo>
                  <a:lnTo>
                    <a:pt x="863" y="96"/>
                  </a:lnTo>
                  <a:lnTo>
                    <a:pt x="871" y="99"/>
                  </a:lnTo>
                  <a:lnTo>
                    <a:pt x="876" y="103"/>
                  </a:lnTo>
                  <a:lnTo>
                    <a:pt x="881" y="107"/>
                  </a:lnTo>
                  <a:lnTo>
                    <a:pt x="889" y="110"/>
                  </a:lnTo>
                  <a:lnTo>
                    <a:pt x="896" y="134"/>
                  </a:lnTo>
                  <a:lnTo>
                    <a:pt x="905" y="157"/>
                  </a:lnTo>
                  <a:lnTo>
                    <a:pt x="914" y="179"/>
                  </a:lnTo>
                  <a:lnTo>
                    <a:pt x="923" y="201"/>
                  </a:lnTo>
                  <a:lnTo>
                    <a:pt x="923" y="217"/>
                  </a:lnTo>
                  <a:lnTo>
                    <a:pt x="921" y="233"/>
                  </a:lnTo>
                  <a:lnTo>
                    <a:pt x="919" y="251"/>
                  </a:lnTo>
                  <a:lnTo>
                    <a:pt x="919" y="268"/>
                  </a:lnTo>
                  <a:lnTo>
                    <a:pt x="921" y="275"/>
                  </a:lnTo>
                  <a:lnTo>
                    <a:pt x="925" y="282"/>
                  </a:lnTo>
                  <a:lnTo>
                    <a:pt x="927" y="291"/>
                  </a:lnTo>
                  <a:lnTo>
                    <a:pt x="928" y="299"/>
                  </a:lnTo>
                  <a:lnTo>
                    <a:pt x="941" y="318"/>
                  </a:lnTo>
                  <a:lnTo>
                    <a:pt x="954" y="337"/>
                  </a:lnTo>
                  <a:lnTo>
                    <a:pt x="966" y="353"/>
                  </a:lnTo>
                  <a:lnTo>
                    <a:pt x="977" y="371"/>
                  </a:lnTo>
                  <a:lnTo>
                    <a:pt x="988" y="387"/>
                  </a:lnTo>
                  <a:lnTo>
                    <a:pt x="997" y="402"/>
                  </a:lnTo>
                  <a:lnTo>
                    <a:pt x="1006" y="418"/>
                  </a:lnTo>
                  <a:lnTo>
                    <a:pt x="1014" y="433"/>
                  </a:lnTo>
                  <a:lnTo>
                    <a:pt x="1017" y="433"/>
                  </a:lnTo>
                  <a:lnTo>
                    <a:pt x="1019" y="433"/>
                  </a:lnTo>
                  <a:lnTo>
                    <a:pt x="1023" y="434"/>
                  </a:lnTo>
                  <a:lnTo>
                    <a:pt x="1024" y="434"/>
                  </a:lnTo>
                  <a:lnTo>
                    <a:pt x="1024" y="433"/>
                  </a:lnTo>
                  <a:lnTo>
                    <a:pt x="1024" y="429"/>
                  </a:lnTo>
                  <a:lnTo>
                    <a:pt x="1024" y="425"/>
                  </a:lnTo>
                  <a:lnTo>
                    <a:pt x="1024" y="422"/>
                  </a:lnTo>
                  <a:lnTo>
                    <a:pt x="1028" y="423"/>
                  </a:lnTo>
                  <a:lnTo>
                    <a:pt x="1033" y="427"/>
                  </a:lnTo>
                  <a:lnTo>
                    <a:pt x="1039" y="431"/>
                  </a:lnTo>
                  <a:lnTo>
                    <a:pt x="1048" y="436"/>
                  </a:lnTo>
                  <a:lnTo>
                    <a:pt x="1059" y="445"/>
                  </a:lnTo>
                  <a:lnTo>
                    <a:pt x="1073" y="456"/>
                  </a:lnTo>
                  <a:lnTo>
                    <a:pt x="1093" y="469"/>
                  </a:lnTo>
                  <a:lnTo>
                    <a:pt x="1117" y="487"/>
                  </a:lnTo>
                  <a:lnTo>
                    <a:pt x="1126" y="494"/>
                  </a:lnTo>
                  <a:lnTo>
                    <a:pt x="1135" y="503"/>
                  </a:lnTo>
                  <a:lnTo>
                    <a:pt x="1142" y="510"/>
                  </a:lnTo>
                  <a:lnTo>
                    <a:pt x="1151" y="518"/>
                  </a:lnTo>
                  <a:lnTo>
                    <a:pt x="1162" y="534"/>
                  </a:lnTo>
                  <a:lnTo>
                    <a:pt x="1171" y="547"/>
                  </a:lnTo>
                  <a:lnTo>
                    <a:pt x="1178" y="556"/>
                  </a:lnTo>
                  <a:lnTo>
                    <a:pt x="1184" y="565"/>
                  </a:lnTo>
                  <a:lnTo>
                    <a:pt x="1189" y="572"/>
                  </a:lnTo>
                  <a:lnTo>
                    <a:pt x="1196" y="579"/>
                  </a:lnTo>
                  <a:lnTo>
                    <a:pt x="1202" y="587"/>
                  </a:lnTo>
                  <a:lnTo>
                    <a:pt x="1211" y="597"/>
                  </a:lnTo>
                  <a:lnTo>
                    <a:pt x="1214" y="610"/>
                  </a:lnTo>
                  <a:lnTo>
                    <a:pt x="1222" y="623"/>
                  </a:lnTo>
                  <a:lnTo>
                    <a:pt x="1229" y="635"/>
                  </a:lnTo>
                  <a:lnTo>
                    <a:pt x="1238" y="650"/>
                  </a:lnTo>
                  <a:lnTo>
                    <a:pt x="1234" y="684"/>
                  </a:lnTo>
                  <a:lnTo>
                    <a:pt x="1233" y="706"/>
                  </a:lnTo>
                  <a:lnTo>
                    <a:pt x="1229" y="722"/>
                  </a:lnTo>
                  <a:lnTo>
                    <a:pt x="1223" y="742"/>
                  </a:lnTo>
                  <a:lnTo>
                    <a:pt x="1223" y="768"/>
                  </a:lnTo>
                  <a:lnTo>
                    <a:pt x="1225" y="795"/>
                  </a:lnTo>
                  <a:lnTo>
                    <a:pt x="1227" y="820"/>
                  </a:lnTo>
                  <a:lnTo>
                    <a:pt x="1227" y="847"/>
                  </a:lnTo>
                  <a:lnTo>
                    <a:pt x="1234" y="858"/>
                  </a:lnTo>
                  <a:lnTo>
                    <a:pt x="1238" y="867"/>
                  </a:lnTo>
                  <a:lnTo>
                    <a:pt x="1242" y="885"/>
                  </a:lnTo>
                  <a:lnTo>
                    <a:pt x="1247" y="916"/>
                  </a:lnTo>
                  <a:lnTo>
                    <a:pt x="1249" y="981"/>
                  </a:lnTo>
                  <a:lnTo>
                    <a:pt x="1251" y="1045"/>
                  </a:lnTo>
                  <a:lnTo>
                    <a:pt x="1251" y="1110"/>
                  </a:lnTo>
                  <a:lnTo>
                    <a:pt x="1252" y="1175"/>
                  </a:lnTo>
                  <a:lnTo>
                    <a:pt x="1258" y="1199"/>
                  </a:lnTo>
                  <a:lnTo>
                    <a:pt x="1261" y="1217"/>
                  </a:lnTo>
                  <a:lnTo>
                    <a:pt x="1265" y="1242"/>
                  </a:lnTo>
                  <a:lnTo>
                    <a:pt x="1269" y="1282"/>
                  </a:lnTo>
                  <a:lnTo>
                    <a:pt x="1269" y="1295"/>
                  </a:lnTo>
                  <a:lnTo>
                    <a:pt x="1269" y="1306"/>
                  </a:lnTo>
                  <a:lnTo>
                    <a:pt x="1267" y="1316"/>
                  </a:lnTo>
                  <a:lnTo>
                    <a:pt x="1267" y="1327"/>
                  </a:lnTo>
                  <a:lnTo>
                    <a:pt x="1263" y="1336"/>
                  </a:lnTo>
                  <a:lnTo>
                    <a:pt x="1258" y="1344"/>
                  </a:lnTo>
                  <a:lnTo>
                    <a:pt x="1252" y="1353"/>
                  </a:lnTo>
                  <a:lnTo>
                    <a:pt x="1247" y="1364"/>
                  </a:lnTo>
                  <a:lnTo>
                    <a:pt x="1242" y="1389"/>
                  </a:lnTo>
                  <a:lnTo>
                    <a:pt x="1236" y="1414"/>
                  </a:lnTo>
                  <a:lnTo>
                    <a:pt x="1229" y="1443"/>
                  </a:lnTo>
                  <a:lnTo>
                    <a:pt x="1222" y="1479"/>
                  </a:lnTo>
                  <a:lnTo>
                    <a:pt x="1211" y="1527"/>
                  </a:lnTo>
                  <a:lnTo>
                    <a:pt x="1196" y="1584"/>
                  </a:lnTo>
                  <a:lnTo>
                    <a:pt x="1178" y="1659"/>
                  </a:lnTo>
                  <a:lnTo>
                    <a:pt x="1156" y="1749"/>
                  </a:lnTo>
                  <a:lnTo>
                    <a:pt x="1137" y="1843"/>
                  </a:lnTo>
                  <a:lnTo>
                    <a:pt x="1126" y="1901"/>
                  </a:lnTo>
                  <a:lnTo>
                    <a:pt x="1118" y="1949"/>
                  </a:lnTo>
                  <a:lnTo>
                    <a:pt x="1111" y="2005"/>
                  </a:lnTo>
                  <a:lnTo>
                    <a:pt x="1111" y="2030"/>
                  </a:lnTo>
                  <a:lnTo>
                    <a:pt x="1118" y="2086"/>
                  </a:lnTo>
                  <a:lnTo>
                    <a:pt x="1133" y="2209"/>
                  </a:lnTo>
                  <a:lnTo>
                    <a:pt x="1162" y="2445"/>
                  </a:lnTo>
                  <a:lnTo>
                    <a:pt x="1171" y="2486"/>
                  </a:lnTo>
                  <a:lnTo>
                    <a:pt x="1180" y="2526"/>
                  </a:lnTo>
                  <a:lnTo>
                    <a:pt x="1189" y="2568"/>
                  </a:lnTo>
                  <a:lnTo>
                    <a:pt x="1200" y="2610"/>
                  </a:lnTo>
                  <a:lnTo>
                    <a:pt x="1200" y="2649"/>
                  </a:lnTo>
                  <a:lnTo>
                    <a:pt x="1200" y="2691"/>
                  </a:lnTo>
                  <a:lnTo>
                    <a:pt x="1200" y="2733"/>
                  </a:lnTo>
                  <a:lnTo>
                    <a:pt x="1200" y="2773"/>
                  </a:lnTo>
                  <a:lnTo>
                    <a:pt x="1209" y="2802"/>
                  </a:lnTo>
                  <a:lnTo>
                    <a:pt x="1216" y="2818"/>
                  </a:lnTo>
                  <a:lnTo>
                    <a:pt x="1223" y="2829"/>
                  </a:lnTo>
                  <a:lnTo>
                    <a:pt x="1233" y="2840"/>
                  </a:lnTo>
                  <a:lnTo>
                    <a:pt x="1234" y="2840"/>
                  </a:lnTo>
                  <a:lnTo>
                    <a:pt x="1238" y="2840"/>
                  </a:lnTo>
                  <a:lnTo>
                    <a:pt x="1240" y="2840"/>
                  </a:lnTo>
                  <a:lnTo>
                    <a:pt x="1243" y="2840"/>
                  </a:lnTo>
                  <a:lnTo>
                    <a:pt x="1240" y="2863"/>
                  </a:lnTo>
                  <a:lnTo>
                    <a:pt x="1236" y="2885"/>
                  </a:lnTo>
                  <a:lnTo>
                    <a:pt x="1231" y="2907"/>
                  </a:lnTo>
                  <a:lnTo>
                    <a:pt x="1227" y="2928"/>
                  </a:lnTo>
                  <a:lnTo>
                    <a:pt x="1216" y="2930"/>
                  </a:lnTo>
                  <a:lnTo>
                    <a:pt x="1209" y="2932"/>
                  </a:lnTo>
                  <a:lnTo>
                    <a:pt x="1202" y="2932"/>
                  </a:lnTo>
                  <a:lnTo>
                    <a:pt x="1196" y="2932"/>
                  </a:lnTo>
                  <a:lnTo>
                    <a:pt x="1191" y="2934"/>
                  </a:lnTo>
                  <a:lnTo>
                    <a:pt x="1184" y="2934"/>
                  </a:lnTo>
                  <a:lnTo>
                    <a:pt x="1175" y="2932"/>
                  </a:lnTo>
                  <a:lnTo>
                    <a:pt x="1164" y="2932"/>
                  </a:lnTo>
                  <a:lnTo>
                    <a:pt x="1158" y="2941"/>
                  </a:lnTo>
                  <a:lnTo>
                    <a:pt x="1153" y="2950"/>
                  </a:lnTo>
                  <a:lnTo>
                    <a:pt x="1147" y="2959"/>
                  </a:lnTo>
                  <a:lnTo>
                    <a:pt x="1140" y="2970"/>
                  </a:lnTo>
                  <a:lnTo>
                    <a:pt x="1124" y="2972"/>
                  </a:lnTo>
                  <a:lnTo>
                    <a:pt x="1108" y="2974"/>
                  </a:lnTo>
                  <a:lnTo>
                    <a:pt x="1091" y="2977"/>
                  </a:lnTo>
                  <a:lnTo>
                    <a:pt x="1077" y="2979"/>
                  </a:lnTo>
                  <a:lnTo>
                    <a:pt x="1061" y="2981"/>
                  </a:lnTo>
                  <a:lnTo>
                    <a:pt x="1044" y="2985"/>
                  </a:lnTo>
                  <a:lnTo>
                    <a:pt x="1028" y="2986"/>
                  </a:lnTo>
                  <a:lnTo>
                    <a:pt x="1012" y="2988"/>
                  </a:lnTo>
                  <a:lnTo>
                    <a:pt x="1006" y="2992"/>
                  </a:lnTo>
                  <a:lnTo>
                    <a:pt x="1001" y="2995"/>
                  </a:lnTo>
                  <a:lnTo>
                    <a:pt x="995" y="3001"/>
                  </a:lnTo>
                  <a:lnTo>
                    <a:pt x="990" y="3004"/>
                  </a:lnTo>
                  <a:lnTo>
                    <a:pt x="990" y="3008"/>
                  </a:lnTo>
                  <a:lnTo>
                    <a:pt x="990" y="3014"/>
                  </a:lnTo>
                  <a:lnTo>
                    <a:pt x="988" y="3019"/>
                  </a:lnTo>
                  <a:lnTo>
                    <a:pt x="986" y="3023"/>
                  </a:lnTo>
                  <a:lnTo>
                    <a:pt x="1001" y="3061"/>
                  </a:lnTo>
                  <a:lnTo>
                    <a:pt x="1014" y="3097"/>
                  </a:lnTo>
                  <a:lnTo>
                    <a:pt x="1026" y="3135"/>
                  </a:lnTo>
                  <a:lnTo>
                    <a:pt x="1039" y="3180"/>
                  </a:lnTo>
                  <a:lnTo>
                    <a:pt x="1041" y="3180"/>
                  </a:lnTo>
                  <a:lnTo>
                    <a:pt x="1042" y="3182"/>
                  </a:lnTo>
                  <a:lnTo>
                    <a:pt x="1046" y="3184"/>
                  </a:lnTo>
                  <a:lnTo>
                    <a:pt x="1050" y="3186"/>
                  </a:lnTo>
                  <a:lnTo>
                    <a:pt x="1052" y="3206"/>
                  </a:lnTo>
                  <a:lnTo>
                    <a:pt x="1053" y="3220"/>
                  </a:lnTo>
                  <a:lnTo>
                    <a:pt x="1052" y="3236"/>
                  </a:lnTo>
                  <a:lnTo>
                    <a:pt x="1052" y="3253"/>
                  </a:lnTo>
                  <a:lnTo>
                    <a:pt x="1048" y="3265"/>
                  </a:lnTo>
                  <a:lnTo>
                    <a:pt x="1042" y="3276"/>
                  </a:lnTo>
                  <a:lnTo>
                    <a:pt x="1039" y="3287"/>
                  </a:lnTo>
                  <a:lnTo>
                    <a:pt x="1033" y="3298"/>
                  </a:lnTo>
                  <a:lnTo>
                    <a:pt x="1026" y="3300"/>
                  </a:lnTo>
                  <a:lnTo>
                    <a:pt x="1021" y="3303"/>
                  </a:lnTo>
                  <a:lnTo>
                    <a:pt x="1014" y="3305"/>
                  </a:lnTo>
                  <a:lnTo>
                    <a:pt x="1006" y="3309"/>
                  </a:lnTo>
                  <a:lnTo>
                    <a:pt x="1006" y="3311"/>
                  </a:lnTo>
                  <a:lnTo>
                    <a:pt x="1006" y="3312"/>
                  </a:lnTo>
                  <a:lnTo>
                    <a:pt x="1006" y="3316"/>
                  </a:lnTo>
                  <a:lnTo>
                    <a:pt x="995" y="3316"/>
                  </a:lnTo>
                  <a:lnTo>
                    <a:pt x="985" y="3316"/>
                  </a:lnTo>
                  <a:lnTo>
                    <a:pt x="974" y="3316"/>
                  </a:lnTo>
                  <a:lnTo>
                    <a:pt x="961" y="3316"/>
                  </a:lnTo>
                  <a:lnTo>
                    <a:pt x="952" y="3314"/>
                  </a:lnTo>
                  <a:lnTo>
                    <a:pt x="943" y="3309"/>
                  </a:lnTo>
                  <a:lnTo>
                    <a:pt x="932" y="3305"/>
                  </a:lnTo>
                  <a:lnTo>
                    <a:pt x="923" y="3300"/>
                  </a:lnTo>
                  <a:lnTo>
                    <a:pt x="916" y="3292"/>
                  </a:lnTo>
                  <a:lnTo>
                    <a:pt x="909" y="3283"/>
                  </a:lnTo>
                  <a:lnTo>
                    <a:pt x="899" y="3274"/>
                  </a:lnTo>
                  <a:lnTo>
                    <a:pt x="892" y="3265"/>
                  </a:lnTo>
                  <a:lnTo>
                    <a:pt x="872" y="3222"/>
                  </a:lnTo>
                  <a:lnTo>
                    <a:pt x="861" y="3195"/>
                  </a:lnTo>
                  <a:lnTo>
                    <a:pt x="854" y="3175"/>
                  </a:lnTo>
                  <a:lnTo>
                    <a:pt x="847" y="3149"/>
                  </a:lnTo>
                  <a:lnTo>
                    <a:pt x="847" y="3122"/>
                  </a:lnTo>
                  <a:lnTo>
                    <a:pt x="851" y="3102"/>
                  </a:lnTo>
                  <a:lnTo>
                    <a:pt x="852" y="3077"/>
                  </a:lnTo>
                  <a:lnTo>
                    <a:pt x="858" y="3037"/>
                  </a:lnTo>
                  <a:lnTo>
                    <a:pt x="851" y="3039"/>
                  </a:lnTo>
                  <a:lnTo>
                    <a:pt x="847" y="3039"/>
                  </a:lnTo>
                  <a:lnTo>
                    <a:pt x="843" y="3041"/>
                  </a:lnTo>
                  <a:lnTo>
                    <a:pt x="840" y="3043"/>
                  </a:lnTo>
                  <a:lnTo>
                    <a:pt x="831" y="3041"/>
                  </a:lnTo>
                  <a:lnTo>
                    <a:pt x="823" y="3041"/>
                  </a:lnTo>
                  <a:lnTo>
                    <a:pt x="816" y="3039"/>
                  </a:lnTo>
                  <a:lnTo>
                    <a:pt x="809" y="3037"/>
                  </a:lnTo>
                  <a:lnTo>
                    <a:pt x="800" y="3035"/>
                  </a:lnTo>
                  <a:lnTo>
                    <a:pt x="789" y="3032"/>
                  </a:lnTo>
                  <a:lnTo>
                    <a:pt x="775" y="3028"/>
                  </a:lnTo>
                  <a:lnTo>
                    <a:pt x="757" y="3023"/>
                  </a:lnTo>
                  <a:lnTo>
                    <a:pt x="749" y="3015"/>
                  </a:lnTo>
                  <a:lnTo>
                    <a:pt x="740" y="3008"/>
                  </a:lnTo>
                  <a:lnTo>
                    <a:pt x="733" y="3001"/>
                  </a:lnTo>
                  <a:lnTo>
                    <a:pt x="724" y="2994"/>
                  </a:lnTo>
                  <a:lnTo>
                    <a:pt x="711" y="2992"/>
                  </a:lnTo>
                  <a:lnTo>
                    <a:pt x="702" y="2990"/>
                  </a:lnTo>
                  <a:lnTo>
                    <a:pt x="693" y="2988"/>
                  </a:lnTo>
                  <a:lnTo>
                    <a:pt x="686" y="2986"/>
                  </a:lnTo>
                  <a:lnTo>
                    <a:pt x="679" y="2986"/>
                  </a:lnTo>
                  <a:lnTo>
                    <a:pt x="670" y="2985"/>
                  </a:lnTo>
                  <a:lnTo>
                    <a:pt x="659" y="2985"/>
                  </a:lnTo>
                  <a:lnTo>
                    <a:pt x="646" y="2983"/>
                  </a:lnTo>
                  <a:lnTo>
                    <a:pt x="650" y="3006"/>
                  </a:lnTo>
                  <a:lnTo>
                    <a:pt x="652" y="3021"/>
                  </a:lnTo>
                  <a:lnTo>
                    <a:pt x="655" y="3032"/>
                  </a:lnTo>
                  <a:lnTo>
                    <a:pt x="659" y="3044"/>
                  </a:lnTo>
                  <a:lnTo>
                    <a:pt x="657" y="3053"/>
                  </a:lnTo>
                  <a:lnTo>
                    <a:pt x="655" y="3062"/>
                  </a:lnTo>
                  <a:lnTo>
                    <a:pt x="648" y="3073"/>
                  </a:lnTo>
                  <a:lnTo>
                    <a:pt x="637" y="3091"/>
                  </a:lnTo>
                  <a:lnTo>
                    <a:pt x="614" y="3095"/>
                  </a:lnTo>
                  <a:lnTo>
                    <a:pt x="595" y="3099"/>
                  </a:lnTo>
                  <a:lnTo>
                    <a:pt x="581" y="3100"/>
                  </a:lnTo>
                  <a:lnTo>
                    <a:pt x="568" y="3102"/>
                  </a:lnTo>
                  <a:lnTo>
                    <a:pt x="557" y="3104"/>
                  </a:lnTo>
                  <a:lnTo>
                    <a:pt x="545" y="3106"/>
                  </a:lnTo>
                  <a:lnTo>
                    <a:pt x="532" y="3108"/>
                  </a:lnTo>
                  <a:lnTo>
                    <a:pt x="514" y="3110"/>
                  </a:lnTo>
                  <a:lnTo>
                    <a:pt x="503" y="3115"/>
                  </a:lnTo>
                  <a:lnTo>
                    <a:pt x="492" y="3122"/>
                  </a:lnTo>
                  <a:lnTo>
                    <a:pt x="481" y="3128"/>
                  </a:lnTo>
                  <a:lnTo>
                    <a:pt x="471" y="3135"/>
                  </a:lnTo>
                  <a:lnTo>
                    <a:pt x="458" y="3142"/>
                  </a:lnTo>
                  <a:lnTo>
                    <a:pt x="447" y="3148"/>
                  </a:lnTo>
                  <a:lnTo>
                    <a:pt x="436" y="3155"/>
                  </a:lnTo>
                  <a:lnTo>
                    <a:pt x="425" y="3160"/>
                  </a:lnTo>
                  <a:lnTo>
                    <a:pt x="416" y="3162"/>
                  </a:lnTo>
                  <a:lnTo>
                    <a:pt x="409" y="3164"/>
                  </a:lnTo>
                  <a:lnTo>
                    <a:pt x="400" y="3166"/>
                  </a:lnTo>
                  <a:lnTo>
                    <a:pt x="393" y="3167"/>
                  </a:lnTo>
                  <a:lnTo>
                    <a:pt x="384" y="3171"/>
                  </a:lnTo>
                  <a:lnTo>
                    <a:pt x="375" y="3173"/>
                  </a:lnTo>
                  <a:lnTo>
                    <a:pt x="366" y="3175"/>
                  </a:lnTo>
                  <a:lnTo>
                    <a:pt x="357" y="3177"/>
                  </a:lnTo>
                  <a:lnTo>
                    <a:pt x="349" y="3177"/>
                  </a:lnTo>
                  <a:lnTo>
                    <a:pt x="342" y="3177"/>
                  </a:lnTo>
                  <a:lnTo>
                    <a:pt x="333" y="3178"/>
                  </a:lnTo>
                  <a:lnTo>
                    <a:pt x="326" y="3178"/>
                  </a:lnTo>
                  <a:lnTo>
                    <a:pt x="317" y="3178"/>
                  </a:lnTo>
                  <a:lnTo>
                    <a:pt x="309" y="3180"/>
                  </a:lnTo>
                  <a:lnTo>
                    <a:pt x="300" y="3180"/>
                  </a:lnTo>
                  <a:lnTo>
                    <a:pt x="293" y="3180"/>
                  </a:lnTo>
                  <a:lnTo>
                    <a:pt x="284" y="3171"/>
                  </a:lnTo>
                  <a:lnTo>
                    <a:pt x="277" y="3162"/>
                  </a:lnTo>
                  <a:lnTo>
                    <a:pt x="273" y="3153"/>
                  </a:lnTo>
                  <a:lnTo>
                    <a:pt x="266" y="3137"/>
                  </a:lnTo>
                  <a:lnTo>
                    <a:pt x="266" y="3129"/>
                  </a:lnTo>
                  <a:lnTo>
                    <a:pt x="268" y="3122"/>
                  </a:lnTo>
                  <a:lnTo>
                    <a:pt x="268" y="3113"/>
                  </a:lnTo>
                  <a:lnTo>
                    <a:pt x="268" y="3106"/>
                  </a:lnTo>
                  <a:lnTo>
                    <a:pt x="277" y="3100"/>
                  </a:lnTo>
                  <a:lnTo>
                    <a:pt x="286" y="3091"/>
                  </a:lnTo>
                  <a:lnTo>
                    <a:pt x="295" y="3082"/>
                  </a:lnTo>
                  <a:lnTo>
                    <a:pt x="306" y="3073"/>
                  </a:lnTo>
                  <a:lnTo>
                    <a:pt x="315" y="3064"/>
                  </a:lnTo>
                  <a:lnTo>
                    <a:pt x="322" y="3057"/>
                  </a:lnTo>
                  <a:lnTo>
                    <a:pt x="329" y="3052"/>
                  </a:lnTo>
                  <a:lnTo>
                    <a:pt x="333" y="3050"/>
                  </a:lnTo>
                  <a:lnTo>
                    <a:pt x="335" y="3043"/>
                  </a:lnTo>
                  <a:lnTo>
                    <a:pt x="338" y="3035"/>
                  </a:lnTo>
                  <a:lnTo>
                    <a:pt x="340" y="3028"/>
                  </a:lnTo>
                  <a:lnTo>
                    <a:pt x="342" y="3021"/>
                  </a:lnTo>
                  <a:lnTo>
                    <a:pt x="353" y="3017"/>
                  </a:lnTo>
                  <a:lnTo>
                    <a:pt x="360" y="3015"/>
                  </a:lnTo>
                  <a:lnTo>
                    <a:pt x="366" y="3012"/>
                  </a:lnTo>
                  <a:lnTo>
                    <a:pt x="371" y="3004"/>
                  </a:lnTo>
                  <a:lnTo>
                    <a:pt x="371" y="3001"/>
                  </a:lnTo>
                  <a:lnTo>
                    <a:pt x="373" y="2995"/>
                  </a:lnTo>
                  <a:lnTo>
                    <a:pt x="375" y="2992"/>
                  </a:lnTo>
                  <a:lnTo>
                    <a:pt x="376" y="2988"/>
                  </a:lnTo>
                  <a:lnTo>
                    <a:pt x="360" y="2986"/>
                  </a:lnTo>
                  <a:lnTo>
                    <a:pt x="346" y="2983"/>
                  </a:lnTo>
                  <a:lnTo>
                    <a:pt x="333" y="2981"/>
                  </a:lnTo>
                  <a:lnTo>
                    <a:pt x="322" y="2979"/>
                  </a:lnTo>
                  <a:lnTo>
                    <a:pt x="308" y="2975"/>
                  </a:lnTo>
                  <a:lnTo>
                    <a:pt x="291" y="2972"/>
                  </a:lnTo>
                  <a:lnTo>
                    <a:pt x="271" y="2966"/>
                  </a:lnTo>
                  <a:lnTo>
                    <a:pt x="244" y="2959"/>
                  </a:lnTo>
                  <a:lnTo>
                    <a:pt x="241" y="2954"/>
                  </a:lnTo>
                  <a:lnTo>
                    <a:pt x="237" y="2948"/>
                  </a:lnTo>
                  <a:lnTo>
                    <a:pt x="232" y="2943"/>
                  </a:lnTo>
                  <a:lnTo>
                    <a:pt x="228" y="2937"/>
                  </a:lnTo>
                  <a:lnTo>
                    <a:pt x="233" y="2836"/>
                  </a:lnTo>
                  <a:lnTo>
                    <a:pt x="239" y="2711"/>
                  </a:lnTo>
                  <a:lnTo>
                    <a:pt x="246" y="2568"/>
                  </a:lnTo>
                  <a:lnTo>
                    <a:pt x="255" y="2412"/>
                  </a:lnTo>
                  <a:lnTo>
                    <a:pt x="257" y="2327"/>
                  </a:lnTo>
                  <a:lnTo>
                    <a:pt x="261" y="2240"/>
                  </a:lnTo>
                  <a:lnTo>
                    <a:pt x="262" y="2155"/>
                  </a:lnTo>
                  <a:lnTo>
                    <a:pt x="264" y="2068"/>
                  </a:lnTo>
                  <a:lnTo>
                    <a:pt x="261" y="2068"/>
                  </a:lnTo>
                  <a:lnTo>
                    <a:pt x="257" y="2068"/>
                  </a:lnTo>
                  <a:lnTo>
                    <a:pt x="253" y="2068"/>
                  </a:lnTo>
                  <a:lnTo>
                    <a:pt x="250" y="2068"/>
                  </a:lnTo>
                  <a:lnTo>
                    <a:pt x="248" y="2045"/>
                  </a:lnTo>
                  <a:lnTo>
                    <a:pt x="246" y="2019"/>
                  </a:lnTo>
                  <a:lnTo>
                    <a:pt x="244" y="1996"/>
                  </a:lnTo>
                  <a:lnTo>
                    <a:pt x="244" y="1972"/>
                  </a:lnTo>
                  <a:lnTo>
                    <a:pt x="237" y="1934"/>
                  </a:lnTo>
                  <a:lnTo>
                    <a:pt x="230" y="1894"/>
                  </a:lnTo>
                  <a:lnTo>
                    <a:pt x="223" y="1856"/>
                  </a:lnTo>
                  <a:lnTo>
                    <a:pt x="215" y="1818"/>
                  </a:lnTo>
                  <a:lnTo>
                    <a:pt x="206" y="1800"/>
                  </a:lnTo>
                  <a:lnTo>
                    <a:pt x="199" y="1786"/>
                  </a:lnTo>
                  <a:lnTo>
                    <a:pt x="190" y="1767"/>
                  </a:lnTo>
                  <a:lnTo>
                    <a:pt x="177" y="1735"/>
                  </a:lnTo>
                  <a:lnTo>
                    <a:pt x="168" y="1726"/>
                  </a:lnTo>
                  <a:lnTo>
                    <a:pt x="163" y="1720"/>
                  </a:lnTo>
                  <a:lnTo>
                    <a:pt x="161" y="1715"/>
                  </a:lnTo>
                  <a:lnTo>
                    <a:pt x="159" y="1711"/>
                  </a:lnTo>
                  <a:lnTo>
                    <a:pt x="147" y="1709"/>
                  </a:lnTo>
                  <a:lnTo>
                    <a:pt x="139" y="1708"/>
                  </a:lnTo>
                  <a:lnTo>
                    <a:pt x="132" y="1704"/>
                  </a:lnTo>
                  <a:lnTo>
                    <a:pt x="123" y="1700"/>
                  </a:lnTo>
                  <a:lnTo>
                    <a:pt x="119" y="1693"/>
                  </a:lnTo>
                  <a:lnTo>
                    <a:pt x="118" y="1688"/>
                  </a:lnTo>
                  <a:lnTo>
                    <a:pt x="118" y="1680"/>
                  </a:lnTo>
                  <a:lnTo>
                    <a:pt x="116" y="1668"/>
                  </a:lnTo>
                  <a:lnTo>
                    <a:pt x="116" y="1650"/>
                  </a:lnTo>
                  <a:lnTo>
                    <a:pt x="116" y="1632"/>
                  </a:lnTo>
                  <a:lnTo>
                    <a:pt x="116" y="1612"/>
                  </a:lnTo>
                  <a:lnTo>
                    <a:pt x="116" y="1592"/>
                  </a:lnTo>
                  <a:lnTo>
                    <a:pt x="125" y="1507"/>
                  </a:lnTo>
                  <a:lnTo>
                    <a:pt x="132" y="1441"/>
                  </a:lnTo>
                  <a:lnTo>
                    <a:pt x="138" y="1369"/>
                  </a:lnTo>
                  <a:lnTo>
                    <a:pt x="145" y="1255"/>
                  </a:lnTo>
                  <a:lnTo>
                    <a:pt x="127" y="1248"/>
                  </a:lnTo>
                  <a:lnTo>
                    <a:pt x="116" y="1244"/>
                  </a:lnTo>
                  <a:lnTo>
                    <a:pt x="110" y="1240"/>
                  </a:lnTo>
                  <a:lnTo>
                    <a:pt x="105" y="1237"/>
                  </a:lnTo>
                  <a:lnTo>
                    <a:pt x="103" y="1233"/>
                  </a:lnTo>
                  <a:lnTo>
                    <a:pt x="101" y="1228"/>
                  </a:lnTo>
                  <a:lnTo>
                    <a:pt x="101" y="1222"/>
                  </a:lnTo>
                  <a:lnTo>
                    <a:pt x="100" y="1219"/>
                  </a:lnTo>
                  <a:lnTo>
                    <a:pt x="94" y="1217"/>
                  </a:lnTo>
                  <a:lnTo>
                    <a:pt x="89" y="1215"/>
                  </a:lnTo>
                  <a:lnTo>
                    <a:pt x="83" y="1215"/>
                  </a:lnTo>
                  <a:lnTo>
                    <a:pt x="78" y="1213"/>
                  </a:lnTo>
                  <a:lnTo>
                    <a:pt x="74" y="1206"/>
                  </a:lnTo>
                  <a:lnTo>
                    <a:pt x="72" y="1201"/>
                  </a:lnTo>
                  <a:lnTo>
                    <a:pt x="69" y="1195"/>
                  </a:lnTo>
                  <a:lnTo>
                    <a:pt x="67" y="1188"/>
                  </a:lnTo>
                  <a:lnTo>
                    <a:pt x="62" y="1184"/>
                  </a:lnTo>
                  <a:lnTo>
                    <a:pt x="56" y="1181"/>
                  </a:lnTo>
                  <a:lnTo>
                    <a:pt x="51" y="1177"/>
                  </a:lnTo>
                  <a:lnTo>
                    <a:pt x="45" y="1175"/>
                  </a:lnTo>
                  <a:lnTo>
                    <a:pt x="45" y="1168"/>
                  </a:lnTo>
                  <a:lnTo>
                    <a:pt x="45" y="1162"/>
                  </a:lnTo>
                  <a:lnTo>
                    <a:pt x="45" y="1157"/>
                  </a:lnTo>
                  <a:lnTo>
                    <a:pt x="43" y="1150"/>
                  </a:lnTo>
                  <a:lnTo>
                    <a:pt x="45" y="1148"/>
                  </a:lnTo>
                  <a:lnTo>
                    <a:pt x="47" y="1146"/>
                  </a:lnTo>
                  <a:lnTo>
                    <a:pt x="49" y="1144"/>
                  </a:lnTo>
                  <a:lnTo>
                    <a:pt x="51" y="1143"/>
                  </a:lnTo>
                  <a:lnTo>
                    <a:pt x="43" y="1086"/>
                  </a:lnTo>
                  <a:lnTo>
                    <a:pt x="36" y="1037"/>
                  </a:lnTo>
                  <a:lnTo>
                    <a:pt x="24" y="972"/>
                  </a:lnTo>
                  <a:lnTo>
                    <a:pt x="0" y="8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6" name="Freeform 28"/>
            <p:cNvSpPr>
              <a:spLocks/>
            </p:cNvSpPr>
            <p:nvPr/>
          </p:nvSpPr>
          <p:spPr bwMode="auto">
            <a:xfrm>
              <a:off x="310" y="1233"/>
              <a:ext cx="320" cy="543"/>
            </a:xfrm>
            <a:custGeom>
              <a:avLst/>
              <a:gdLst>
                <a:gd name="T0" fmla="*/ 25 w 320"/>
                <a:gd name="T1" fmla="*/ 282 h 543"/>
                <a:gd name="T2" fmla="*/ 70 w 320"/>
                <a:gd name="T3" fmla="*/ 230 h 543"/>
                <a:gd name="T4" fmla="*/ 96 w 320"/>
                <a:gd name="T5" fmla="*/ 201 h 543"/>
                <a:gd name="T6" fmla="*/ 132 w 320"/>
                <a:gd name="T7" fmla="*/ 188 h 543"/>
                <a:gd name="T8" fmla="*/ 139 w 320"/>
                <a:gd name="T9" fmla="*/ 159 h 543"/>
                <a:gd name="T10" fmla="*/ 161 w 320"/>
                <a:gd name="T11" fmla="*/ 146 h 543"/>
                <a:gd name="T12" fmla="*/ 188 w 320"/>
                <a:gd name="T13" fmla="*/ 145 h 543"/>
                <a:gd name="T14" fmla="*/ 193 w 320"/>
                <a:gd name="T15" fmla="*/ 137 h 543"/>
                <a:gd name="T16" fmla="*/ 163 w 320"/>
                <a:gd name="T17" fmla="*/ 139 h 543"/>
                <a:gd name="T18" fmla="*/ 166 w 320"/>
                <a:gd name="T19" fmla="*/ 110 h 543"/>
                <a:gd name="T20" fmla="*/ 206 w 320"/>
                <a:gd name="T21" fmla="*/ 76 h 543"/>
                <a:gd name="T22" fmla="*/ 257 w 320"/>
                <a:gd name="T23" fmla="*/ 41 h 543"/>
                <a:gd name="T24" fmla="*/ 315 w 320"/>
                <a:gd name="T25" fmla="*/ 2 h 543"/>
                <a:gd name="T26" fmla="*/ 307 w 320"/>
                <a:gd name="T27" fmla="*/ 31 h 543"/>
                <a:gd name="T28" fmla="*/ 291 w 320"/>
                <a:gd name="T29" fmla="*/ 119 h 543"/>
                <a:gd name="T30" fmla="*/ 275 w 320"/>
                <a:gd name="T31" fmla="*/ 179 h 543"/>
                <a:gd name="T32" fmla="*/ 260 w 320"/>
                <a:gd name="T33" fmla="*/ 257 h 543"/>
                <a:gd name="T34" fmla="*/ 248 w 320"/>
                <a:gd name="T35" fmla="*/ 281 h 543"/>
                <a:gd name="T36" fmla="*/ 255 w 320"/>
                <a:gd name="T37" fmla="*/ 309 h 543"/>
                <a:gd name="T38" fmla="*/ 273 w 320"/>
                <a:gd name="T39" fmla="*/ 326 h 543"/>
                <a:gd name="T40" fmla="*/ 282 w 320"/>
                <a:gd name="T41" fmla="*/ 342 h 543"/>
                <a:gd name="T42" fmla="*/ 259 w 320"/>
                <a:gd name="T43" fmla="*/ 337 h 543"/>
                <a:gd name="T44" fmla="*/ 237 w 320"/>
                <a:gd name="T45" fmla="*/ 313 h 543"/>
                <a:gd name="T46" fmla="*/ 202 w 320"/>
                <a:gd name="T47" fmla="*/ 309 h 543"/>
                <a:gd name="T48" fmla="*/ 150 w 320"/>
                <a:gd name="T49" fmla="*/ 317 h 543"/>
                <a:gd name="T50" fmla="*/ 139 w 320"/>
                <a:gd name="T51" fmla="*/ 329 h 543"/>
                <a:gd name="T52" fmla="*/ 183 w 320"/>
                <a:gd name="T53" fmla="*/ 320 h 543"/>
                <a:gd name="T54" fmla="*/ 217 w 320"/>
                <a:gd name="T55" fmla="*/ 315 h 543"/>
                <a:gd name="T56" fmla="*/ 239 w 320"/>
                <a:gd name="T57" fmla="*/ 331 h 543"/>
                <a:gd name="T58" fmla="*/ 264 w 320"/>
                <a:gd name="T59" fmla="*/ 351 h 543"/>
                <a:gd name="T60" fmla="*/ 268 w 320"/>
                <a:gd name="T61" fmla="*/ 367 h 543"/>
                <a:gd name="T62" fmla="*/ 255 w 320"/>
                <a:gd name="T63" fmla="*/ 378 h 543"/>
                <a:gd name="T64" fmla="*/ 253 w 320"/>
                <a:gd name="T65" fmla="*/ 418 h 543"/>
                <a:gd name="T66" fmla="*/ 230 w 320"/>
                <a:gd name="T67" fmla="*/ 454 h 543"/>
                <a:gd name="T68" fmla="*/ 170 w 320"/>
                <a:gd name="T69" fmla="*/ 474 h 543"/>
                <a:gd name="T70" fmla="*/ 139 w 320"/>
                <a:gd name="T71" fmla="*/ 483 h 543"/>
                <a:gd name="T72" fmla="*/ 106 w 320"/>
                <a:gd name="T73" fmla="*/ 503 h 543"/>
                <a:gd name="T74" fmla="*/ 94 w 320"/>
                <a:gd name="T75" fmla="*/ 520 h 543"/>
                <a:gd name="T76" fmla="*/ 87 w 320"/>
                <a:gd name="T77" fmla="*/ 523 h 543"/>
                <a:gd name="T78" fmla="*/ 85 w 320"/>
                <a:gd name="T79" fmla="*/ 530 h 543"/>
                <a:gd name="T80" fmla="*/ 67 w 320"/>
                <a:gd name="T81" fmla="*/ 540 h 543"/>
                <a:gd name="T82" fmla="*/ 56 w 320"/>
                <a:gd name="T83" fmla="*/ 530 h 543"/>
                <a:gd name="T84" fmla="*/ 59 w 320"/>
                <a:gd name="T85" fmla="*/ 511 h 543"/>
                <a:gd name="T86" fmla="*/ 67 w 320"/>
                <a:gd name="T87" fmla="*/ 500 h 543"/>
                <a:gd name="T88" fmla="*/ 68 w 320"/>
                <a:gd name="T89" fmla="*/ 492 h 543"/>
                <a:gd name="T90" fmla="*/ 101 w 320"/>
                <a:gd name="T91" fmla="*/ 476 h 543"/>
                <a:gd name="T92" fmla="*/ 112 w 320"/>
                <a:gd name="T93" fmla="*/ 463 h 543"/>
                <a:gd name="T94" fmla="*/ 85 w 320"/>
                <a:gd name="T95" fmla="*/ 471 h 543"/>
                <a:gd name="T96" fmla="*/ 56 w 320"/>
                <a:gd name="T97" fmla="*/ 445 h 543"/>
                <a:gd name="T98" fmla="*/ 34 w 320"/>
                <a:gd name="T99" fmla="*/ 427 h 543"/>
                <a:gd name="T100" fmla="*/ 7 w 320"/>
                <a:gd name="T101" fmla="*/ 342 h 5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0" h="543">
                  <a:moveTo>
                    <a:pt x="0" y="313"/>
                  </a:moveTo>
                  <a:lnTo>
                    <a:pt x="7" y="304"/>
                  </a:lnTo>
                  <a:lnTo>
                    <a:pt x="16" y="293"/>
                  </a:lnTo>
                  <a:lnTo>
                    <a:pt x="25" y="282"/>
                  </a:lnTo>
                  <a:lnTo>
                    <a:pt x="36" y="271"/>
                  </a:lnTo>
                  <a:lnTo>
                    <a:pt x="47" y="259"/>
                  </a:lnTo>
                  <a:lnTo>
                    <a:pt x="59" y="244"/>
                  </a:lnTo>
                  <a:lnTo>
                    <a:pt x="70" y="230"/>
                  </a:lnTo>
                  <a:lnTo>
                    <a:pt x="83" y="213"/>
                  </a:lnTo>
                  <a:lnTo>
                    <a:pt x="85" y="210"/>
                  </a:lnTo>
                  <a:lnTo>
                    <a:pt x="88" y="206"/>
                  </a:lnTo>
                  <a:lnTo>
                    <a:pt x="96" y="201"/>
                  </a:lnTo>
                  <a:lnTo>
                    <a:pt x="110" y="194"/>
                  </a:lnTo>
                  <a:lnTo>
                    <a:pt x="117" y="192"/>
                  </a:lnTo>
                  <a:lnTo>
                    <a:pt x="125" y="190"/>
                  </a:lnTo>
                  <a:lnTo>
                    <a:pt x="132" y="188"/>
                  </a:lnTo>
                  <a:lnTo>
                    <a:pt x="139" y="188"/>
                  </a:lnTo>
                  <a:lnTo>
                    <a:pt x="139" y="177"/>
                  </a:lnTo>
                  <a:lnTo>
                    <a:pt x="139" y="168"/>
                  </a:lnTo>
                  <a:lnTo>
                    <a:pt x="139" y="159"/>
                  </a:lnTo>
                  <a:lnTo>
                    <a:pt x="139" y="150"/>
                  </a:lnTo>
                  <a:lnTo>
                    <a:pt x="146" y="148"/>
                  </a:lnTo>
                  <a:lnTo>
                    <a:pt x="154" y="148"/>
                  </a:lnTo>
                  <a:lnTo>
                    <a:pt x="161" y="146"/>
                  </a:lnTo>
                  <a:lnTo>
                    <a:pt x="166" y="146"/>
                  </a:lnTo>
                  <a:lnTo>
                    <a:pt x="173" y="146"/>
                  </a:lnTo>
                  <a:lnTo>
                    <a:pt x="181" y="146"/>
                  </a:lnTo>
                  <a:lnTo>
                    <a:pt x="188" y="145"/>
                  </a:lnTo>
                  <a:lnTo>
                    <a:pt x="193" y="145"/>
                  </a:lnTo>
                  <a:lnTo>
                    <a:pt x="193" y="143"/>
                  </a:lnTo>
                  <a:lnTo>
                    <a:pt x="193" y="139"/>
                  </a:lnTo>
                  <a:lnTo>
                    <a:pt x="193" y="137"/>
                  </a:lnTo>
                  <a:lnTo>
                    <a:pt x="193" y="136"/>
                  </a:lnTo>
                  <a:lnTo>
                    <a:pt x="183" y="136"/>
                  </a:lnTo>
                  <a:lnTo>
                    <a:pt x="173" y="137"/>
                  </a:lnTo>
                  <a:lnTo>
                    <a:pt x="163" y="139"/>
                  </a:lnTo>
                  <a:lnTo>
                    <a:pt x="152" y="141"/>
                  </a:lnTo>
                  <a:lnTo>
                    <a:pt x="157" y="128"/>
                  </a:lnTo>
                  <a:lnTo>
                    <a:pt x="163" y="119"/>
                  </a:lnTo>
                  <a:lnTo>
                    <a:pt x="166" y="110"/>
                  </a:lnTo>
                  <a:lnTo>
                    <a:pt x="172" y="99"/>
                  </a:lnTo>
                  <a:lnTo>
                    <a:pt x="183" y="94"/>
                  </a:lnTo>
                  <a:lnTo>
                    <a:pt x="193" y="85"/>
                  </a:lnTo>
                  <a:lnTo>
                    <a:pt x="206" y="76"/>
                  </a:lnTo>
                  <a:lnTo>
                    <a:pt x="219" y="67"/>
                  </a:lnTo>
                  <a:lnTo>
                    <a:pt x="231" y="58"/>
                  </a:lnTo>
                  <a:lnTo>
                    <a:pt x="244" y="49"/>
                  </a:lnTo>
                  <a:lnTo>
                    <a:pt x="257" y="41"/>
                  </a:lnTo>
                  <a:lnTo>
                    <a:pt x="268" y="34"/>
                  </a:lnTo>
                  <a:lnTo>
                    <a:pt x="293" y="16"/>
                  </a:lnTo>
                  <a:lnTo>
                    <a:pt x="307" y="5"/>
                  </a:lnTo>
                  <a:lnTo>
                    <a:pt x="315" y="2"/>
                  </a:lnTo>
                  <a:lnTo>
                    <a:pt x="320" y="0"/>
                  </a:lnTo>
                  <a:lnTo>
                    <a:pt x="316" y="9"/>
                  </a:lnTo>
                  <a:lnTo>
                    <a:pt x="313" y="20"/>
                  </a:lnTo>
                  <a:lnTo>
                    <a:pt x="307" y="31"/>
                  </a:lnTo>
                  <a:lnTo>
                    <a:pt x="304" y="40"/>
                  </a:lnTo>
                  <a:lnTo>
                    <a:pt x="300" y="65"/>
                  </a:lnTo>
                  <a:lnTo>
                    <a:pt x="297" y="92"/>
                  </a:lnTo>
                  <a:lnTo>
                    <a:pt x="291" y="119"/>
                  </a:lnTo>
                  <a:lnTo>
                    <a:pt x="287" y="145"/>
                  </a:lnTo>
                  <a:lnTo>
                    <a:pt x="284" y="156"/>
                  </a:lnTo>
                  <a:lnTo>
                    <a:pt x="280" y="166"/>
                  </a:lnTo>
                  <a:lnTo>
                    <a:pt x="275" y="179"/>
                  </a:lnTo>
                  <a:lnTo>
                    <a:pt x="271" y="190"/>
                  </a:lnTo>
                  <a:lnTo>
                    <a:pt x="268" y="212"/>
                  </a:lnTo>
                  <a:lnTo>
                    <a:pt x="264" y="233"/>
                  </a:lnTo>
                  <a:lnTo>
                    <a:pt x="260" y="257"/>
                  </a:lnTo>
                  <a:lnTo>
                    <a:pt x="257" y="279"/>
                  </a:lnTo>
                  <a:lnTo>
                    <a:pt x="253" y="279"/>
                  </a:lnTo>
                  <a:lnTo>
                    <a:pt x="251" y="279"/>
                  </a:lnTo>
                  <a:lnTo>
                    <a:pt x="248" y="281"/>
                  </a:lnTo>
                  <a:lnTo>
                    <a:pt x="246" y="282"/>
                  </a:lnTo>
                  <a:lnTo>
                    <a:pt x="248" y="290"/>
                  </a:lnTo>
                  <a:lnTo>
                    <a:pt x="251" y="297"/>
                  </a:lnTo>
                  <a:lnTo>
                    <a:pt x="255" y="309"/>
                  </a:lnTo>
                  <a:lnTo>
                    <a:pt x="257" y="324"/>
                  </a:lnTo>
                  <a:lnTo>
                    <a:pt x="262" y="324"/>
                  </a:lnTo>
                  <a:lnTo>
                    <a:pt x="268" y="324"/>
                  </a:lnTo>
                  <a:lnTo>
                    <a:pt x="273" y="326"/>
                  </a:lnTo>
                  <a:lnTo>
                    <a:pt x="278" y="328"/>
                  </a:lnTo>
                  <a:lnTo>
                    <a:pt x="278" y="331"/>
                  </a:lnTo>
                  <a:lnTo>
                    <a:pt x="280" y="337"/>
                  </a:lnTo>
                  <a:lnTo>
                    <a:pt x="282" y="342"/>
                  </a:lnTo>
                  <a:lnTo>
                    <a:pt x="282" y="349"/>
                  </a:lnTo>
                  <a:lnTo>
                    <a:pt x="275" y="346"/>
                  </a:lnTo>
                  <a:lnTo>
                    <a:pt x="268" y="340"/>
                  </a:lnTo>
                  <a:lnTo>
                    <a:pt x="259" y="337"/>
                  </a:lnTo>
                  <a:lnTo>
                    <a:pt x="251" y="333"/>
                  </a:lnTo>
                  <a:lnTo>
                    <a:pt x="246" y="326"/>
                  </a:lnTo>
                  <a:lnTo>
                    <a:pt x="242" y="320"/>
                  </a:lnTo>
                  <a:lnTo>
                    <a:pt x="237" y="313"/>
                  </a:lnTo>
                  <a:lnTo>
                    <a:pt x="231" y="306"/>
                  </a:lnTo>
                  <a:lnTo>
                    <a:pt x="224" y="306"/>
                  </a:lnTo>
                  <a:lnTo>
                    <a:pt x="213" y="308"/>
                  </a:lnTo>
                  <a:lnTo>
                    <a:pt x="202" y="309"/>
                  </a:lnTo>
                  <a:lnTo>
                    <a:pt x="190" y="311"/>
                  </a:lnTo>
                  <a:lnTo>
                    <a:pt x="177" y="313"/>
                  </a:lnTo>
                  <a:lnTo>
                    <a:pt x="163" y="315"/>
                  </a:lnTo>
                  <a:lnTo>
                    <a:pt x="150" y="317"/>
                  </a:lnTo>
                  <a:lnTo>
                    <a:pt x="139" y="319"/>
                  </a:lnTo>
                  <a:lnTo>
                    <a:pt x="139" y="322"/>
                  </a:lnTo>
                  <a:lnTo>
                    <a:pt x="139" y="326"/>
                  </a:lnTo>
                  <a:lnTo>
                    <a:pt x="139" y="329"/>
                  </a:lnTo>
                  <a:lnTo>
                    <a:pt x="139" y="333"/>
                  </a:lnTo>
                  <a:lnTo>
                    <a:pt x="157" y="328"/>
                  </a:lnTo>
                  <a:lnTo>
                    <a:pt x="172" y="324"/>
                  </a:lnTo>
                  <a:lnTo>
                    <a:pt x="183" y="320"/>
                  </a:lnTo>
                  <a:lnTo>
                    <a:pt x="192" y="319"/>
                  </a:lnTo>
                  <a:lnTo>
                    <a:pt x="199" y="317"/>
                  </a:lnTo>
                  <a:lnTo>
                    <a:pt x="208" y="315"/>
                  </a:lnTo>
                  <a:lnTo>
                    <a:pt x="217" y="315"/>
                  </a:lnTo>
                  <a:lnTo>
                    <a:pt x="228" y="313"/>
                  </a:lnTo>
                  <a:lnTo>
                    <a:pt x="231" y="320"/>
                  </a:lnTo>
                  <a:lnTo>
                    <a:pt x="235" y="326"/>
                  </a:lnTo>
                  <a:lnTo>
                    <a:pt x="239" y="331"/>
                  </a:lnTo>
                  <a:lnTo>
                    <a:pt x="242" y="335"/>
                  </a:lnTo>
                  <a:lnTo>
                    <a:pt x="249" y="340"/>
                  </a:lnTo>
                  <a:lnTo>
                    <a:pt x="257" y="346"/>
                  </a:lnTo>
                  <a:lnTo>
                    <a:pt x="264" y="351"/>
                  </a:lnTo>
                  <a:lnTo>
                    <a:pt x="271" y="357"/>
                  </a:lnTo>
                  <a:lnTo>
                    <a:pt x="271" y="360"/>
                  </a:lnTo>
                  <a:lnTo>
                    <a:pt x="269" y="364"/>
                  </a:lnTo>
                  <a:lnTo>
                    <a:pt x="268" y="367"/>
                  </a:lnTo>
                  <a:lnTo>
                    <a:pt x="268" y="371"/>
                  </a:lnTo>
                  <a:lnTo>
                    <a:pt x="264" y="373"/>
                  </a:lnTo>
                  <a:lnTo>
                    <a:pt x="260" y="375"/>
                  </a:lnTo>
                  <a:lnTo>
                    <a:pt x="255" y="378"/>
                  </a:lnTo>
                  <a:lnTo>
                    <a:pt x="251" y="382"/>
                  </a:lnTo>
                  <a:lnTo>
                    <a:pt x="249" y="387"/>
                  </a:lnTo>
                  <a:lnTo>
                    <a:pt x="251" y="396"/>
                  </a:lnTo>
                  <a:lnTo>
                    <a:pt x="253" y="418"/>
                  </a:lnTo>
                  <a:lnTo>
                    <a:pt x="257" y="456"/>
                  </a:lnTo>
                  <a:lnTo>
                    <a:pt x="248" y="456"/>
                  </a:lnTo>
                  <a:lnTo>
                    <a:pt x="239" y="454"/>
                  </a:lnTo>
                  <a:lnTo>
                    <a:pt x="230" y="454"/>
                  </a:lnTo>
                  <a:lnTo>
                    <a:pt x="221" y="454"/>
                  </a:lnTo>
                  <a:lnTo>
                    <a:pt x="199" y="463"/>
                  </a:lnTo>
                  <a:lnTo>
                    <a:pt x="183" y="471"/>
                  </a:lnTo>
                  <a:lnTo>
                    <a:pt x="170" y="474"/>
                  </a:lnTo>
                  <a:lnTo>
                    <a:pt x="161" y="478"/>
                  </a:lnTo>
                  <a:lnTo>
                    <a:pt x="154" y="480"/>
                  </a:lnTo>
                  <a:lnTo>
                    <a:pt x="146" y="482"/>
                  </a:lnTo>
                  <a:lnTo>
                    <a:pt x="139" y="483"/>
                  </a:lnTo>
                  <a:lnTo>
                    <a:pt x="132" y="483"/>
                  </a:lnTo>
                  <a:lnTo>
                    <a:pt x="123" y="492"/>
                  </a:lnTo>
                  <a:lnTo>
                    <a:pt x="116" y="500"/>
                  </a:lnTo>
                  <a:lnTo>
                    <a:pt x="106" y="503"/>
                  </a:lnTo>
                  <a:lnTo>
                    <a:pt x="94" y="511"/>
                  </a:lnTo>
                  <a:lnTo>
                    <a:pt x="94" y="514"/>
                  </a:lnTo>
                  <a:lnTo>
                    <a:pt x="94" y="516"/>
                  </a:lnTo>
                  <a:lnTo>
                    <a:pt x="94" y="520"/>
                  </a:lnTo>
                  <a:lnTo>
                    <a:pt x="94" y="523"/>
                  </a:lnTo>
                  <a:lnTo>
                    <a:pt x="92" y="523"/>
                  </a:lnTo>
                  <a:lnTo>
                    <a:pt x="90" y="523"/>
                  </a:lnTo>
                  <a:lnTo>
                    <a:pt x="87" y="523"/>
                  </a:lnTo>
                  <a:lnTo>
                    <a:pt x="85" y="523"/>
                  </a:lnTo>
                  <a:lnTo>
                    <a:pt x="85" y="525"/>
                  </a:lnTo>
                  <a:lnTo>
                    <a:pt x="85" y="527"/>
                  </a:lnTo>
                  <a:lnTo>
                    <a:pt x="85" y="530"/>
                  </a:lnTo>
                  <a:lnTo>
                    <a:pt x="85" y="532"/>
                  </a:lnTo>
                  <a:lnTo>
                    <a:pt x="79" y="534"/>
                  </a:lnTo>
                  <a:lnTo>
                    <a:pt x="74" y="536"/>
                  </a:lnTo>
                  <a:lnTo>
                    <a:pt x="67" y="540"/>
                  </a:lnTo>
                  <a:lnTo>
                    <a:pt x="61" y="543"/>
                  </a:lnTo>
                  <a:lnTo>
                    <a:pt x="58" y="538"/>
                  </a:lnTo>
                  <a:lnTo>
                    <a:pt x="56" y="534"/>
                  </a:lnTo>
                  <a:lnTo>
                    <a:pt x="56" y="530"/>
                  </a:lnTo>
                  <a:lnTo>
                    <a:pt x="56" y="523"/>
                  </a:lnTo>
                  <a:lnTo>
                    <a:pt x="58" y="520"/>
                  </a:lnTo>
                  <a:lnTo>
                    <a:pt x="59" y="516"/>
                  </a:lnTo>
                  <a:lnTo>
                    <a:pt x="59" y="511"/>
                  </a:lnTo>
                  <a:lnTo>
                    <a:pt x="61" y="500"/>
                  </a:lnTo>
                  <a:lnTo>
                    <a:pt x="63" y="500"/>
                  </a:lnTo>
                  <a:lnTo>
                    <a:pt x="65" y="500"/>
                  </a:lnTo>
                  <a:lnTo>
                    <a:pt x="67" y="500"/>
                  </a:lnTo>
                  <a:lnTo>
                    <a:pt x="68" y="500"/>
                  </a:lnTo>
                  <a:lnTo>
                    <a:pt x="68" y="498"/>
                  </a:lnTo>
                  <a:lnTo>
                    <a:pt x="68" y="494"/>
                  </a:lnTo>
                  <a:lnTo>
                    <a:pt x="68" y="492"/>
                  </a:lnTo>
                  <a:lnTo>
                    <a:pt x="68" y="489"/>
                  </a:lnTo>
                  <a:lnTo>
                    <a:pt x="79" y="485"/>
                  </a:lnTo>
                  <a:lnTo>
                    <a:pt x="90" y="480"/>
                  </a:lnTo>
                  <a:lnTo>
                    <a:pt x="101" y="476"/>
                  </a:lnTo>
                  <a:lnTo>
                    <a:pt x="112" y="471"/>
                  </a:lnTo>
                  <a:lnTo>
                    <a:pt x="112" y="469"/>
                  </a:lnTo>
                  <a:lnTo>
                    <a:pt x="112" y="465"/>
                  </a:lnTo>
                  <a:lnTo>
                    <a:pt x="112" y="463"/>
                  </a:lnTo>
                  <a:lnTo>
                    <a:pt x="112" y="462"/>
                  </a:lnTo>
                  <a:lnTo>
                    <a:pt x="99" y="465"/>
                  </a:lnTo>
                  <a:lnTo>
                    <a:pt x="92" y="467"/>
                  </a:lnTo>
                  <a:lnTo>
                    <a:pt x="85" y="471"/>
                  </a:lnTo>
                  <a:lnTo>
                    <a:pt x="78" y="476"/>
                  </a:lnTo>
                  <a:lnTo>
                    <a:pt x="70" y="465"/>
                  </a:lnTo>
                  <a:lnTo>
                    <a:pt x="63" y="454"/>
                  </a:lnTo>
                  <a:lnTo>
                    <a:pt x="56" y="445"/>
                  </a:lnTo>
                  <a:lnTo>
                    <a:pt x="49" y="434"/>
                  </a:lnTo>
                  <a:lnTo>
                    <a:pt x="45" y="433"/>
                  </a:lnTo>
                  <a:lnTo>
                    <a:pt x="40" y="429"/>
                  </a:lnTo>
                  <a:lnTo>
                    <a:pt x="34" y="427"/>
                  </a:lnTo>
                  <a:lnTo>
                    <a:pt x="29" y="424"/>
                  </a:lnTo>
                  <a:lnTo>
                    <a:pt x="23" y="396"/>
                  </a:lnTo>
                  <a:lnTo>
                    <a:pt x="16" y="369"/>
                  </a:lnTo>
                  <a:lnTo>
                    <a:pt x="7" y="342"/>
                  </a:lnTo>
                  <a:lnTo>
                    <a:pt x="0" y="313"/>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 name="Freeform 29"/>
            <p:cNvSpPr>
              <a:spLocks/>
            </p:cNvSpPr>
            <p:nvPr/>
          </p:nvSpPr>
          <p:spPr bwMode="auto">
            <a:xfrm>
              <a:off x="337" y="1466"/>
              <a:ext cx="23" cy="33"/>
            </a:xfrm>
            <a:custGeom>
              <a:avLst/>
              <a:gdLst>
                <a:gd name="T0" fmla="*/ 0 w 23"/>
                <a:gd name="T1" fmla="*/ 24 h 33"/>
                <a:gd name="T2" fmla="*/ 3 w 23"/>
                <a:gd name="T3" fmla="*/ 19 h 33"/>
                <a:gd name="T4" fmla="*/ 9 w 23"/>
                <a:gd name="T5" fmla="*/ 11 h 33"/>
                <a:gd name="T6" fmla="*/ 14 w 23"/>
                <a:gd name="T7" fmla="*/ 6 h 33"/>
                <a:gd name="T8" fmla="*/ 18 w 23"/>
                <a:gd name="T9" fmla="*/ 0 h 33"/>
                <a:gd name="T10" fmla="*/ 20 w 23"/>
                <a:gd name="T11" fmla="*/ 0 h 33"/>
                <a:gd name="T12" fmla="*/ 22 w 23"/>
                <a:gd name="T13" fmla="*/ 4 h 33"/>
                <a:gd name="T14" fmla="*/ 22 w 23"/>
                <a:gd name="T15" fmla="*/ 6 h 33"/>
                <a:gd name="T16" fmla="*/ 23 w 23"/>
                <a:gd name="T17" fmla="*/ 8 h 33"/>
                <a:gd name="T18" fmla="*/ 20 w 23"/>
                <a:gd name="T19" fmla="*/ 15 h 33"/>
                <a:gd name="T20" fmla="*/ 14 w 23"/>
                <a:gd name="T21" fmla="*/ 20 h 33"/>
                <a:gd name="T22" fmla="*/ 9 w 23"/>
                <a:gd name="T23" fmla="*/ 26 h 33"/>
                <a:gd name="T24" fmla="*/ 2 w 23"/>
                <a:gd name="T25" fmla="*/ 33 h 33"/>
                <a:gd name="T26" fmla="*/ 2 w 23"/>
                <a:gd name="T27" fmla="*/ 31 h 33"/>
                <a:gd name="T28" fmla="*/ 2 w 23"/>
                <a:gd name="T29" fmla="*/ 28 h 33"/>
                <a:gd name="T30" fmla="*/ 0 w 23"/>
                <a:gd name="T31" fmla="*/ 26 h 33"/>
                <a:gd name="T32" fmla="*/ 0 w 23"/>
                <a:gd name="T33" fmla="*/ 24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33">
                  <a:moveTo>
                    <a:pt x="0" y="24"/>
                  </a:moveTo>
                  <a:lnTo>
                    <a:pt x="3" y="19"/>
                  </a:lnTo>
                  <a:lnTo>
                    <a:pt x="9" y="11"/>
                  </a:lnTo>
                  <a:lnTo>
                    <a:pt x="14" y="6"/>
                  </a:lnTo>
                  <a:lnTo>
                    <a:pt x="18" y="0"/>
                  </a:lnTo>
                  <a:lnTo>
                    <a:pt x="20" y="0"/>
                  </a:lnTo>
                  <a:lnTo>
                    <a:pt x="22" y="4"/>
                  </a:lnTo>
                  <a:lnTo>
                    <a:pt x="22" y="6"/>
                  </a:lnTo>
                  <a:lnTo>
                    <a:pt x="23" y="8"/>
                  </a:lnTo>
                  <a:lnTo>
                    <a:pt x="20" y="15"/>
                  </a:lnTo>
                  <a:lnTo>
                    <a:pt x="14" y="20"/>
                  </a:lnTo>
                  <a:lnTo>
                    <a:pt x="9" y="26"/>
                  </a:lnTo>
                  <a:lnTo>
                    <a:pt x="2" y="33"/>
                  </a:lnTo>
                  <a:lnTo>
                    <a:pt x="2" y="31"/>
                  </a:lnTo>
                  <a:lnTo>
                    <a:pt x="2" y="28"/>
                  </a:lnTo>
                  <a:lnTo>
                    <a:pt x="0" y="26"/>
                  </a:lnTo>
                  <a:lnTo>
                    <a:pt x="0" y="24"/>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8" name="Freeform 30"/>
            <p:cNvSpPr>
              <a:spLocks/>
            </p:cNvSpPr>
            <p:nvPr/>
          </p:nvSpPr>
          <p:spPr bwMode="auto">
            <a:xfrm>
              <a:off x="344" y="1821"/>
              <a:ext cx="27" cy="35"/>
            </a:xfrm>
            <a:custGeom>
              <a:avLst/>
              <a:gdLst>
                <a:gd name="T0" fmla="*/ 0 w 27"/>
                <a:gd name="T1" fmla="*/ 2 h 35"/>
                <a:gd name="T2" fmla="*/ 4 w 27"/>
                <a:gd name="T3" fmla="*/ 0 h 35"/>
                <a:gd name="T4" fmla="*/ 7 w 27"/>
                <a:gd name="T5" fmla="*/ 0 h 35"/>
                <a:gd name="T6" fmla="*/ 11 w 27"/>
                <a:gd name="T7" fmla="*/ 0 h 35"/>
                <a:gd name="T8" fmla="*/ 15 w 27"/>
                <a:gd name="T9" fmla="*/ 0 h 35"/>
                <a:gd name="T10" fmla="*/ 18 w 27"/>
                <a:gd name="T11" fmla="*/ 6 h 35"/>
                <a:gd name="T12" fmla="*/ 22 w 27"/>
                <a:gd name="T13" fmla="*/ 9 h 35"/>
                <a:gd name="T14" fmla="*/ 24 w 27"/>
                <a:gd name="T15" fmla="*/ 19 h 35"/>
                <a:gd name="T16" fmla="*/ 27 w 27"/>
                <a:gd name="T17" fmla="*/ 35 h 35"/>
                <a:gd name="T18" fmla="*/ 22 w 27"/>
                <a:gd name="T19" fmla="*/ 31 h 35"/>
                <a:gd name="T20" fmla="*/ 16 w 27"/>
                <a:gd name="T21" fmla="*/ 28 h 35"/>
                <a:gd name="T22" fmla="*/ 9 w 27"/>
                <a:gd name="T23" fmla="*/ 24 h 35"/>
                <a:gd name="T24" fmla="*/ 4 w 27"/>
                <a:gd name="T25" fmla="*/ 22 h 35"/>
                <a:gd name="T26" fmla="*/ 2 w 27"/>
                <a:gd name="T27" fmla="*/ 17 h 35"/>
                <a:gd name="T28" fmla="*/ 0 w 27"/>
                <a:gd name="T29" fmla="*/ 11 h 35"/>
                <a:gd name="T30" fmla="*/ 0 w 27"/>
                <a:gd name="T31" fmla="*/ 6 h 35"/>
                <a:gd name="T32" fmla="*/ 0 w 27"/>
                <a:gd name="T33" fmla="*/ 2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35">
                  <a:moveTo>
                    <a:pt x="0" y="2"/>
                  </a:moveTo>
                  <a:lnTo>
                    <a:pt x="4" y="0"/>
                  </a:lnTo>
                  <a:lnTo>
                    <a:pt x="7" y="0"/>
                  </a:lnTo>
                  <a:lnTo>
                    <a:pt x="11" y="0"/>
                  </a:lnTo>
                  <a:lnTo>
                    <a:pt x="15" y="0"/>
                  </a:lnTo>
                  <a:lnTo>
                    <a:pt x="18" y="6"/>
                  </a:lnTo>
                  <a:lnTo>
                    <a:pt x="22" y="9"/>
                  </a:lnTo>
                  <a:lnTo>
                    <a:pt x="24" y="19"/>
                  </a:lnTo>
                  <a:lnTo>
                    <a:pt x="27" y="35"/>
                  </a:lnTo>
                  <a:lnTo>
                    <a:pt x="22" y="31"/>
                  </a:lnTo>
                  <a:lnTo>
                    <a:pt x="16" y="28"/>
                  </a:lnTo>
                  <a:lnTo>
                    <a:pt x="9" y="24"/>
                  </a:lnTo>
                  <a:lnTo>
                    <a:pt x="4" y="22"/>
                  </a:lnTo>
                  <a:lnTo>
                    <a:pt x="2" y="17"/>
                  </a:lnTo>
                  <a:lnTo>
                    <a:pt x="0" y="11"/>
                  </a:lnTo>
                  <a:lnTo>
                    <a:pt x="0" y="6"/>
                  </a:lnTo>
                  <a:lnTo>
                    <a:pt x="0" y="2"/>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9" name="Freeform 31"/>
            <p:cNvSpPr>
              <a:spLocks/>
            </p:cNvSpPr>
            <p:nvPr/>
          </p:nvSpPr>
          <p:spPr bwMode="auto">
            <a:xfrm>
              <a:off x="404" y="1729"/>
              <a:ext cx="183" cy="194"/>
            </a:xfrm>
            <a:custGeom>
              <a:avLst/>
              <a:gdLst>
                <a:gd name="T0" fmla="*/ 7 w 183"/>
                <a:gd name="T1" fmla="*/ 111 h 194"/>
                <a:gd name="T2" fmla="*/ 20 w 183"/>
                <a:gd name="T3" fmla="*/ 92 h 194"/>
                <a:gd name="T4" fmla="*/ 31 w 183"/>
                <a:gd name="T5" fmla="*/ 80 h 194"/>
                <a:gd name="T6" fmla="*/ 45 w 183"/>
                <a:gd name="T7" fmla="*/ 60 h 194"/>
                <a:gd name="T8" fmla="*/ 65 w 183"/>
                <a:gd name="T9" fmla="*/ 40 h 194"/>
                <a:gd name="T10" fmla="*/ 87 w 183"/>
                <a:gd name="T11" fmla="*/ 24 h 194"/>
                <a:gd name="T12" fmla="*/ 107 w 183"/>
                <a:gd name="T13" fmla="*/ 13 h 194"/>
                <a:gd name="T14" fmla="*/ 130 w 183"/>
                <a:gd name="T15" fmla="*/ 4 h 194"/>
                <a:gd name="T16" fmla="*/ 157 w 183"/>
                <a:gd name="T17" fmla="*/ 0 h 194"/>
                <a:gd name="T18" fmla="*/ 168 w 183"/>
                <a:gd name="T19" fmla="*/ 2 h 194"/>
                <a:gd name="T20" fmla="*/ 175 w 183"/>
                <a:gd name="T21" fmla="*/ 24 h 194"/>
                <a:gd name="T22" fmla="*/ 181 w 183"/>
                <a:gd name="T23" fmla="*/ 60 h 194"/>
                <a:gd name="T24" fmla="*/ 174 w 183"/>
                <a:gd name="T25" fmla="*/ 78 h 194"/>
                <a:gd name="T26" fmla="*/ 157 w 183"/>
                <a:gd name="T27" fmla="*/ 82 h 194"/>
                <a:gd name="T28" fmla="*/ 139 w 183"/>
                <a:gd name="T29" fmla="*/ 87 h 194"/>
                <a:gd name="T30" fmla="*/ 121 w 183"/>
                <a:gd name="T31" fmla="*/ 91 h 194"/>
                <a:gd name="T32" fmla="*/ 107 w 183"/>
                <a:gd name="T33" fmla="*/ 96 h 194"/>
                <a:gd name="T34" fmla="*/ 96 w 183"/>
                <a:gd name="T35" fmla="*/ 101 h 194"/>
                <a:gd name="T36" fmla="*/ 89 w 183"/>
                <a:gd name="T37" fmla="*/ 109 h 194"/>
                <a:gd name="T38" fmla="*/ 83 w 183"/>
                <a:gd name="T39" fmla="*/ 118 h 194"/>
                <a:gd name="T40" fmla="*/ 79 w 183"/>
                <a:gd name="T41" fmla="*/ 140 h 194"/>
                <a:gd name="T42" fmla="*/ 76 w 183"/>
                <a:gd name="T43" fmla="*/ 176 h 194"/>
                <a:gd name="T44" fmla="*/ 72 w 183"/>
                <a:gd name="T45" fmla="*/ 192 h 194"/>
                <a:gd name="T46" fmla="*/ 65 w 183"/>
                <a:gd name="T47" fmla="*/ 188 h 194"/>
                <a:gd name="T48" fmla="*/ 60 w 183"/>
                <a:gd name="T49" fmla="*/ 181 h 194"/>
                <a:gd name="T50" fmla="*/ 54 w 183"/>
                <a:gd name="T51" fmla="*/ 172 h 194"/>
                <a:gd name="T52" fmla="*/ 43 w 183"/>
                <a:gd name="T53" fmla="*/ 165 h 194"/>
                <a:gd name="T54" fmla="*/ 31 w 183"/>
                <a:gd name="T55" fmla="*/ 161 h 194"/>
                <a:gd name="T56" fmla="*/ 23 w 183"/>
                <a:gd name="T57" fmla="*/ 158 h 194"/>
                <a:gd name="T58" fmla="*/ 23 w 183"/>
                <a:gd name="T59" fmla="*/ 154 h 194"/>
                <a:gd name="T60" fmla="*/ 27 w 183"/>
                <a:gd name="T61" fmla="*/ 150 h 194"/>
                <a:gd name="T62" fmla="*/ 34 w 183"/>
                <a:gd name="T63" fmla="*/ 145 h 194"/>
                <a:gd name="T64" fmla="*/ 40 w 183"/>
                <a:gd name="T65" fmla="*/ 138 h 194"/>
                <a:gd name="T66" fmla="*/ 47 w 183"/>
                <a:gd name="T67" fmla="*/ 121 h 194"/>
                <a:gd name="T68" fmla="*/ 43 w 183"/>
                <a:gd name="T69" fmla="*/ 118 h 194"/>
                <a:gd name="T70" fmla="*/ 32 w 183"/>
                <a:gd name="T71" fmla="*/ 129 h 194"/>
                <a:gd name="T72" fmla="*/ 22 w 183"/>
                <a:gd name="T73" fmla="*/ 140 h 194"/>
                <a:gd name="T74" fmla="*/ 20 w 183"/>
                <a:gd name="T75" fmla="*/ 134 h 194"/>
                <a:gd name="T76" fmla="*/ 29 w 183"/>
                <a:gd name="T77" fmla="*/ 116 h 194"/>
                <a:gd name="T78" fmla="*/ 49 w 183"/>
                <a:gd name="T79" fmla="*/ 83 h 194"/>
                <a:gd name="T80" fmla="*/ 60 w 183"/>
                <a:gd name="T81" fmla="*/ 69 h 194"/>
                <a:gd name="T82" fmla="*/ 65 w 183"/>
                <a:gd name="T83" fmla="*/ 69 h 194"/>
                <a:gd name="T84" fmla="*/ 67 w 183"/>
                <a:gd name="T85" fmla="*/ 65 h 194"/>
                <a:gd name="T86" fmla="*/ 67 w 183"/>
                <a:gd name="T87" fmla="*/ 60 h 194"/>
                <a:gd name="T88" fmla="*/ 63 w 183"/>
                <a:gd name="T89" fmla="*/ 60 h 194"/>
                <a:gd name="T90" fmla="*/ 54 w 183"/>
                <a:gd name="T91" fmla="*/ 65 h 194"/>
                <a:gd name="T92" fmla="*/ 38 w 183"/>
                <a:gd name="T93" fmla="*/ 83 h 194"/>
                <a:gd name="T94" fmla="*/ 18 w 183"/>
                <a:gd name="T95" fmla="*/ 114 h 194"/>
                <a:gd name="T96" fmla="*/ 3 w 183"/>
                <a:gd name="T97" fmla="*/ 130 h 194"/>
                <a:gd name="T98" fmla="*/ 0 w 183"/>
                <a:gd name="T99" fmla="*/ 127 h 1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3" h="194">
                  <a:moveTo>
                    <a:pt x="0" y="121"/>
                  </a:moveTo>
                  <a:lnTo>
                    <a:pt x="7" y="111"/>
                  </a:lnTo>
                  <a:lnTo>
                    <a:pt x="14" y="101"/>
                  </a:lnTo>
                  <a:lnTo>
                    <a:pt x="20" y="92"/>
                  </a:lnTo>
                  <a:lnTo>
                    <a:pt x="25" y="87"/>
                  </a:lnTo>
                  <a:lnTo>
                    <a:pt x="31" y="80"/>
                  </a:lnTo>
                  <a:lnTo>
                    <a:pt x="36" y="71"/>
                  </a:lnTo>
                  <a:lnTo>
                    <a:pt x="45" y="60"/>
                  </a:lnTo>
                  <a:lnTo>
                    <a:pt x="56" y="47"/>
                  </a:lnTo>
                  <a:lnTo>
                    <a:pt x="65" y="40"/>
                  </a:lnTo>
                  <a:lnTo>
                    <a:pt x="76" y="33"/>
                  </a:lnTo>
                  <a:lnTo>
                    <a:pt x="87" y="24"/>
                  </a:lnTo>
                  <a:lnTo>
                    <a:pt x="96" y="16"/>
                  </a:lnTo>
                  <a:lnTo>
                    <a:pt x="107" y="13"/>
                  </a:lnTo>
                  <a:lnTo>
                    <a:pt x="119" y="7"/>
                  </a:lnTo>
                  <a:lnTo>
                    <a:pt x="130" y="4"/>
                  </a:lnTo>
                  <a:lnTo>
                    <a:pt x="143" y="0"/>
                  </a:lnTo>
                  <a:lnTo>
                    <a:pt x="157" y="0"/>
                  </a:lnTo>
                  <a:lnTo>
                    <a:pt x="165" y="0"/>
                  </a:lnTo>
                  <a:lnTo>
                    <a:pt x="168" y="2"/>
                  </a:lnTo>
                  <a:lnTo>
                    <a:pt x="172" y="5"/>
                  </a:lnTo>
                  <a:lnTo>
                    <a:pt x="175" y="24"/>
                  </a:lnTo>
                  <a:lnTo>
                    <a:pt x="177" y="42"/>
                  </a:lnTo>
                  <a:lnTo>
                    <a:pt x="181" y="60"/>
                  </a:lnTo>
                  <a:lnTo>
                    <a:pt x="183" y="76"/>
                  </a:lnTo>
                  <a:lnTo>
                    <a:pt x="174" y="78"/>
                  </a:lnTo>
                  <a:lnTo>
                    <a:pt x="166" y="80"/>
                  </a:lnTo>
                  <a:lnTo>
                    <a:pt x="157" y="82"/>
                  </a:lnTo>
                  <a:lnTo>
                    <a:pt x="148" y="83"/>
                  </a:lnTo>
                  <a:lnTo>
                    <a:pt x="139" y="87"/>
                  </a:lnTo>
                  <a:lnTo>
                    <a:pt x="130" y="89"/>
                  </a:lnTo>
                  <a:lnTo>
                    <a:pt x="121" y="91"/>
                  </a:lnTo>
                  <a:lnTo>
                    <a:pt x="112" y="92"/>
                  </a:lnTo>
                  <a:lnTo>
                    <a:pt x="107" y="96"/>
                  </a:lnTo>
                  <a:lnTo>
                    <a:pt x="101" y="98"/>
                  </a:lnTo>
                  <a:lnTo>
                    <a:pt x="96" y="101"/>
                  </a:lnTo>
                  <a:lnTo>
                    <a:pt x="90" y="105"/>
                  </a:lnTo>
                  <a:lnTo>
                    <a:pt x="89" y="109"/>
                  </a:lnTo>
                  <a:lnTo>
                    <a:pt x="85" y="112"/>
                  </a:lnTo>
                  <a:lnTo>
                    <a:pt x="83" y="118"/>
                  </a:lnTo>
                  <a:lnTo>
                    <a:pt x="79" y="121"/>
                  </a:lnTo>
                  <a:lnTo>
                    <a:pt x="79" y="140"/>
                  </a:lnTo>
                  <a:lnTo>
                    <a:pt x="78" y="158"/>
                  </a:lnTo>
                  <a:lnTo>
                    <a:pt x="76" y="176"/>
                  </a:lnTo>
                  <a:lnTo>
                    <a:pt x="74" y="194"/>
                  </a:lnTo>
                  <a:lnTo>
                    <a:pt x="72" y="192"/>
                  </a:lnTo>
                  <a:lnTo>
                    <a:pt x="69" y="190"/>
                  </a:lnTo>
                  <a:lnTo>
                    <a:pt x="65" y="188"/>
                  </a:lnTo>
                  <a:lnTo>
                    <a:pt x="61" y="187"/>
                  </a:lnTo>
                  <a:lnTo>
                    <a:pt x="60" y="181"/>
                  </a:lnTo>
                  <a:lnTo>
                    <a:pt x="56" y="176"/>
                  </a:lnTo>
                  <a:lnTo>
                    <a:pt x="54" y="172"/>
                  </a:lnTo>
                  <a:lnTo>
                    <a:pt x="51" y="167"/>
                  </a:lnTo>
                  <a:lnTo>
                    <a:pt x="43" y="165"/>
                  </a:lnTo>
                  <a:lnTo>
                    <a:pt x="36" y="163"/>
                  </a:lnTo>
                  <a:lnTo>
                    <a:pt x="31" y="161"/>
                  </a:lnTo>
                  <a:lnTo>
                    <a:pt x="23" y="159"/>
                  </a:lnTo>
                  <a:lnTo>
                    <a:pt x="23" y="158"/>
                  </a:lnTo>
                  <a:lnTo>
                    <a:pt x="23" y="156"/>
                  </a:lnTo>
                  <a:lnTo>
                    <a:pt x="23" y="154"/>
                  </a:lnTo>
                  <a:lnTo>
                    <a:pt x="23" y="152"/>
                  </a:lnTo>
                  <a:lnTo>
                    <a:pt x="27" y="150"/>
                  </a:lnTo>
                  <a:lnTo>
                    <a:pt x="31" y="147"/>
                  </a:lnTo>
                  <a:lnTo>
                    <a:pt x="34" y="145"/>
                  </a:lnTo>
                  <a:lnTo>
                    <a:pt x="38" y="143"/>
                  </a:lnTo>
                  <a:lnTo>
                    <a:pt x="40" y="138"/>
                  </a:lnTo>
                  <a:lnTo>
                    <a:pt x="43" y="130"/>
                  </a:lnTo>
                  <a:lnTo>
                    <a:pt x="47" y="121"/>
                  </a:lnTo>
                  <a:lnTo>
                    <a:pt x="51" y="114"/>
                  </a:lnTo>
                  <a:lnTo>
                    <a:pt x="43" y="118"/>
                  </a:lnTo>
                  <a:lnTo>
                    <a:pt x="38" y="121"/>
                  </a:lnTo>
                  <a:lnTo>
                    <a:pt x="32" y="129"/>
                  </a:lnTo>
                  <a:lnTo>
                    <a:pt x="23" y="141"/>
                  </a:lnTo>
                  <a:lnTo>
                    <a:pt x="22" y="140"/>
                  </a:lnTo>
                  <a:lnTo>
                    <a:pt x="22" y="136"/>
                  </a:lnTo>
                  <a:lnTo>
                    <a:pt x="20" y="134"/>
                  </a:lnTo>
                  <a:lnTo>
                    <a:pt x="18" y="132"/>
                  </a:lnTo>
                  <a:lnTo>
                    <a:pt x="29" y="116"/>
                  </a:lnTo>
                  <a:lnTo>
                    <a:pt x="38" y="100"/>
                  </a:lnTo>
                  <a:lnTo>
                    <a:pt x="49" y="83"/>
                  </a:lnTo>
                  <a:lnTo>
                    <a:pt x="58" y="69"/>
                  </a:lnTo>
                  <a:lnTo>
                    <a:pt x="60" y="69"/>
                  </a:lnTo>
                  <a:lnTo>
                    <a:pt x="63" y="69"/>
                  </a:lnTo>
                  <a:lnTo>
                    <a:pt x="65" y="69"/>
                  </a:lnTo>
                  <a:lnTo>
                    <a:pt x="67" y="69"/>
                  </a:lnTo>
                  <a:lnTo>
                    <a:pt x="67" y="65"/>
                  </a:lnTo>
                  <a:lnTo>
                    <a:pt x="67" y="63"/>
                  </a:lnTo>
                  <a:lnTo>
                    <a:pt x="67" y="60"/>
                  </a:lnTo>
                  <a:lnTo>
                    <a:pt x="67" y="58"/>
                  </a:lnTo>
                  <a:lnTo>
                    <a:pt x="63" y="60"/>
                  </a:lnTo>
                  <a:lnTo>
                    <a:pt x="58" y="63"/>
                  </a:lnTo>
                  <a:lnTo>
                    <a:pt x="54" y="65"/>
                  </a:lnTo>
                  <a:lnTo>
                    <a:pt x="49" y="69"/>
                  </a:lnTo>
                  <a:lnTo>
                    <a:pt x="38" y="83"/>
                  </a:lnTo>
                  <a:lnTo>
                    <a:pt x="29" y="100"/>
                  </a:lnTo>
                  <a:lnTo>
                    <a:pt x="18" y="114"/>
                  </a:lnTo>
                  <a:lnTo>
                    <a:pt x="7" y="130"/>
                  </a:lnTo>
                  <a:lnTo>
                    <a:pt x="3" y="130"/>
                  </a:lnTo>
                  <a:lnTo>
                    <a:pt x="2" y="129"/>
                  </a:lnTo>
                  <a:lnTo>
                    <a:pt x="0" y="127"/>
                  </a:lnTo>
                  <a:lnTo>
                    <a:pt x="0" y="121"/>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0" name="Freeform 32"/>
            <p:cNvSpPr>
              <a:spLocks/>
            </p:cNvSpPr>
            <p:nvPr/>
          </p:nvSpPr>
          <p:spPr bwMode="auto">
            <a:xfrm>
              <a:off x="415" y="1334"/>
              <a:ext cx="45" cy="78"/>
            </a:xfrm>
            <a:custGeom>
              <a:avLst/>
              <a:gdLst>
                <a:gd name="T0" fmla="*/ 0 w 45"/>
                <a:gd name="T1" fmla="*/ 73 h 78"/>
                <a:gd name="T2" fmla="*/ 1 w 45"/>
                <a:gd name="T3" fmla="*/ 64 h 78"/>
                <a:gd name="T4" fmla="*/ 1 w 45"/>
                <a:gd name="T5" fmla="*/ 56 h 78"/>
                <a:gd name="T6" fmla="*/ 3 w 45"/>
                <a:gd name="T7" fmla="*/ 47 h 78"/>
                <a:gd name="T8" fmla="*/ 5 w 45"/>
                <a:gd name="T9" fmla="*/ 40 h 78"/>
                <a:gd name="T10" fmla="*/ 20 w 45"/>
                <a:gd name="T11" fmla="*/ 24 h 78"/>
                <a:gd name="T12" fmla="*/ 27 w 45"/>
                <a:gd name="T13" fmla="*/ 13 h 78"/>
                <a:gd name="T14" fmla="*/ 34 w 45"/>
                <a:gd name="T15" fmla="*/ 7 h 78"/>
                <a:gd name="T16" fmla="*/ 43 w 45"/>
                <a:gd name="T17" fmla="*/ 0 h 78"/>
                <a:gd name="T18" fmla="*/ 45 w 45"/>
                <a:gd name="T19" fmla="*/ 4 h 78"/>
                <a:gd name="T20" fmla="*/ 45 w 45"/>
                <a:gd name="T21" fmla="*/ 9 h 78"/>
                <a:gd name="T22" fmla="*/ 45 w 45"/>
                <a:gd name="T23" fmla="*/ 15 h 78"/>
                <a:gd name="T24" fmla="*/ 45 w 45"/>
                <a:gd name="T25" fmla="*/ 20 h 78"/>
                <a:gd name="T26" fmla="*/ 41 w 45"/>
                <a:gd name="T27" fmla="*/ 20 h 78"/>
                <a:gd name="T28" fmla="*/ 40 w 45"/>
                <a:gd name="T29" fmla="*/ 22 h 78"/>
                <a:gd name="T30" fmla="*/ 36 w 45"/>
                <a:gd name="T31" fmla="*/ 22 h 78"/>
                <a:gd name="T32" fmla="*/ 32 w 45"/>
                <a:gd name="T33" fmla="*/ 24 h 78"/>
                <a:gd name="T34" fmla="*/ 30 w 45"/>
                <a:gd name="T35" fmla="*/ 38 h 78"/>
                <a:gd name="T36" fmla="*/ 29 w 45"/>
                <a:gd name="T37" fmla="*/ 51 h 78"/>
                <a:gd name="T38" fmla="*/ 29 w 45"/>
                <a:gd name="T39" fmla="*/ 65 h 78"/>
                <a:gd name="T40" fmla="*/ 27 w 45"/>
                <a:gd name="T41" fmla="*/ 78 h 78"/>
                <a:gd name="T42" fmla="*/ 20 w 45"/>
                <a:gd name="T43" fmla="*/ 78 h 78"/>
                <a:gd name="T44" fmla="*/ 14 w 45"/>
                <a:gd name="T45" fmla="*/ 78 h 78"/>
                <a:gd name="T46" fmla="*/ 9 w 45"/>
                <a:gd name="T47" fmla="*/ 78 h 78"/>
                <a:gd name="T48" fmla="*/ 1 w 45"/>
                <a:gd name="T49" fmla="*/ 78 h 78"/>
                <a:gd name="T50" fmla="*/ 1 w 45"/>
                <a:gd name="T51" fmla="*/ 78 h 78"/>
                <a:gd name="T52" fmla="*/ 1 w 45"/>
                <a:gd name="T53" fmla="*/ 76 h 78"/>
                <a:gd name="T54" fmla="*/ 0 w 45"/>
                <a:gd name="T55" fmla="*/ 74 h 78"/>
                <a:gd name="T56" fmla="*/ 0 w 45"/>
                <a:gd name="T57" fmla="*/ 73 h 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5" h="78">
                  <a:moveTo>
                    <a:pt x="0" y="73"/>
                  </a:moveTo>
                  <a:lnTo>
                    <a:pt x="1" y="64"/>
                  </a:lnTo>
                  <a:lnTo>
                    <a:pt x="1" y="56"/>
                  </a:lnTo>
                  <a:lnTo>
                    <a:pt x="3" y="47"/>
                  </a:lnTo>
                  <a:lnTo>
                    <a:pt x="5" y="40"/>
                  </a:lnTo>
                  <a:lnTo>
                    <a:pt x="20" y="24"/>
                  </a:lnTo>
                  <a:lnTo>
                    <a:pt x="27" y="13"/>
                  </a:lnTo>
                  <a:lnTo>
                    <a:pt x="34" y="7"/>
                  </a:lnTo>
                  <a:lnTo>
                    <a:pt x="43" y="0"/>
                  </a:lnTo>
                  <a:lnTo>
                    <a:pt x="45" y="4"/>
                  </a:lnTo>
                  <a:lnTo>
                    <a:pt x="45" y="9"/>
                  </a:lnTo>
                  <a:lnTo>
                    <a:pt x="45" y="15"/>
                  </a:lnTo>
                  <a:lnTo>
                    <a:pt x="45" y="20"/>
                  </a:lnTo>
                  <a:lnTo>
                    <a:pt x="41" y="20"/>
                  </a:lnTo>
                  <a:lnTo>
                    <a:pt x="40" y="22"/>
                  </a:lnTo>
                  <a:lnTo>
                    <a:pt x="36" y="22"/>
                  </a:lnTo>
                  <a:lnTo>
                    <a:pt x="32" y="24"/>
                  </a:lnTo>
                  <a:lnTo>
                    <a:pt x="30" y="38"/>
                  </a:lnTo>
                  <a:lnTo>
                    <a:pt x="29" y="51"/>
                  </a:lnTo>
                  <a:lnTo>
                    <a:pt x="29" y="65"/>
                  </a:lnTo>
                  <a:lnTo>
                    <a:pt x="27" y="78"/>
                  </a:lnTo>
                  <a:lnTo>
                    <a:pt x="20" y="78"/>
                  </a:lnTo>
                  <a:lnTo>
                    <a:pt x="14" y="78"/>
                  </a:lnTo>
                  <a:lnTo>
                    <a:pt x="9" y="78"/>
                  </a:lnTo>
                  <a:lnTo>
                    <a:pt x="1" y="78"/>
                  </a:lnTo>
                  <a:lnTo>
                    <a:pt x="1" y="76"/>
                  </a:lnTo>
                  <a:lnTo>
                    <a:pt x="0" y="74"/>
                  </a:lnTo>
                  <a:lnTo>
                    <a:pt x="0" y="73"/>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1" name="Freeform 33"/>
            <p:cNvSpPr>
              <a:spLocks/>
            </p:cNvSpPr>
            <p:nvPr/>
          </p:nvSpPr>
          <p:spPr bwMode="auto">
            <a:xfrm>
              <a:off x="416" y="1773"/>
              <a:ext cx="15" cy="25"/>
            </a:xfrm>
            <a:custGeom>
              <a:avLst/>
              <a:gdLst>
                <a:gd name="T0" fmla="*/ 0 w 15"/>
                <a:gd name="T1" fmla="*/ 0 h 25"/>
                <a:gd name="T2" fmla="*/ 4 w 15"/>
                <a:gd name="T3" fmla="*/ 0 h 25"/>
                <a:gd name="T4" fmla="*/ 8 w 15"/>
                <a:gd name="T5" fmla="*/ 1 h 25"/>
                <a:gd name="T6" fmla="*/ 11 w 15"/>
                <a:gd name="T7" fmla="*/ 3 h 25"/>
                <a:gd name="T8" fmla="*/ 15 w 15"/>
                <a:gd name="T9" fmla="*/ 3 h 25"/>
                <a:gd name="T10" fmla="*/ 15 w 15"/>
                <a:gd name="T11" fmla="*/ 14 h 25"/>
                <a:gd name="T12" fmla="*/ 15 w 15"/>
                <a:gd name="T13" fmla="*/ 19 h 25"/>
                <a:gd name="T14" fmla="*/ 13 w 15"/>
                <a:gd name="T15" fmla="*/ 23 h 25"/>
                <a:gd name="T16" fmla="*/ 11 w 15"/>
                <a:gd name="T17" fmla="*/ 25 h 25"/>
                <a:gd name="T18" fmla="*/ 8 w 15"/>
                <a:gd name="T19" fmla="*/ 18 h 25"/>
                <a:gd name="T20" fmla="*/ 4 w 15"/>
                <a:gd name="T21" fmla="*/ 14 h 25"/>
                <a:gd name="T22" fmla="*/ 2 w 15"/>
                <a:gd name="T23" fmla="*/ 9 h 25"/>
                <a:gd name="T24" fmla="*/ 0 w 15"/>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25">
                  <a:moveTo>
                    <a:pt x="0" y="0"/>
                  </a:moveTo>
                  <a:lnTo>
                    <a:pt x="4" y="0"/>
                  </a:lnTo>
                  <a:lnTo>
                    <a:pt x="8" y="1"/>
                  </a:lnTo>
                  <a:lnTo>
                    <a:pt x="11" y="3"/>
                  </a:lnTo>
                  <a:lnTo>
                    <a:pt x="15" y="3"/>
                  </a:lnTo>
                  <a:lnTo>
                    <a:pt x="15" y="14"/>
                  </a:lnTo>
                  <a:lnTo>
                    <a:pt x="15" y="19"/>
                  </a:lnTo>
                  <a:lnTo>
                    <a:pt x="13" y="23"/>
                  </a:lnTo>
                  <a:lnTo>
                    <a:pt x="11" y="25"/>
                  </a:lnTo>
                  <a:lnTo>
                    <a:pt x="8" y="18"/>
                  </a:lnTo>
                  <a:lnTo>
                    <a:pt x="4" y="14"/>
                  </a:lnTo>
                  <a:lnTo>
                    <a:pt x="2" y="9"/>
                  </a:lnTo>
                  <a:lnTo>
                    <a:pt x="0" y="0"/>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 name="Freeform 34"/>
            <p:cNvSpPr>
              <a:spLocks/>
            </p:cNvSpPr>
            <p:nvPr/>
          </p:nvSpPr>
          <p:spPr bwMode="auto">
            <a:xfrm>
              <a:off x="420" y="1961"/>
              <a:ext cx="293" cy="652"/>
            </a:xfrm>
            <a:custGeom>
              <a:avLst/>
              <a:gdLst>
                <a:gd name="T0" fmla="*/ 2 w 293"/>
                <a:gd name="T1" fmla="*/ 241 h 652"/>
                <a:gd name="T2" fmla="*/ 7 w 293"/>
                <a:gd name="T3" fmla="*/ 165 h 652"/>
                <a:gd name="T4" fmla="*/ 15 w 293"/>
                <a:gd name="T5" fmla="*/ 121 h 652"/>
                <a:gd name="T6" fmla="*/ 18 w 293"/>
                <a:gd name="T7" fmla="*/ 107 h 652"/>
                <a:gd name="T8" fmla="*/ 29 w 293"/>
                <a:gd name="T9" fmla="*/ 49 h 652"/>
                <a:gd name="T10" fmla="*/ 40 w 293"/>
                <a:gd name="T11" fmla="*/ 11 h 652"/>
                <a:gd name="T12" fmla="*/ 47 w 293"/>
                <a:gd name="T13" fmla="*/ 0 h 652"/>
                <a:gd name="T14" fmla="*/ 56 w 293"/>
                <a:gd name="T15" fmla="*/ 3 h 652"/>
                <a:gd name="T16" fmla="*/ 62 w 293"/>
                <a:gd name="T17" fmla="*/ 89 h 652"/>
                <a:gd name="T18" fmla="*/ 65 w 293"/>
                <a:gd name="T19" fmla="*/ 190 h 652"/>
                <a:gd name="T20" fmla="*/ 82 w 293"/>
                <a:gd name="T21" fmla="*/ 288 h 652"/>
                <a:gd name="T22" fmla="*/ 101 w 293"/>
                <a:gd name="T23" fmla="*/ 346 h 652"/>
                <a:gd name="T24" fmla="*/ 116 w 293"/>
                <a:gd name="T25" fmla="*/ 389 h 652"/>
                <a:gd name="T26" fmla="*/ 125 w 293"/>
                <a:gd name="T27" fmla="*/ 415 h 652"/>
                <a:gd name="T28" fmla="*/ 136 w 293"/>
                <a:gd name="T29" fmla="*/ 438 h 652"/>
                <a:gd name="T30" fmla="*/ 150 w 293"/>
                <a:gd name="T31" fmla="*/ 474 h 652"/>
                <a:gd name="T32" fmla="*/ 165 w 293"/>
                <a:gd name="T33" fmla="*/ 509 h 652"/>
                <a:gd name="T34" fmla="*/ 181 w 293"/>
                <a:gd name="T35" fmla="*/ 545 h 652"/>
                <a:gd name="T36" fmla="*/ 192 w 293"/>
                <a:gd name="T37" fmla="*/ 563 h 652"/>
                <a:gd name="T38" fmla="*/ 197 w 293"/>
                <a:gd name="T39" fmla="*/ 563 h 652"/>
                <a:gd name="T40" fmla="*/ 201 w 293"/>
                <a:gd name="T41" fmla="*/ 561 h 652"/>
                <a:gd name="T42" fmla="*/ 201 w 293"/>
                <a:gd name="T43" fmla="*/ 558 h 652"/>
                <a:gd name="T44" fmla="*/ 203 w 293"/>
                <a:gd name="T45" fmla="*/ 556 h 652"/>
                <a:gd name="T46" fmla="*/ 208 w 293"/>
                <a:gd name="T47" fmla="*/ 556 h 652"/>
                <a:gd name="T48" fmla="*/ 217 w 293"/>
                <a:gd name="T49" fmla="*/ 523 h 652"/>
                <a:gd name="T50" fmla="*/ 232 w 293"/>
                <a:gd name="T51" fmla="*/ 460 h 652"/>
                <a:gd name="T52" fmla="*/ 250 w 293"/>
                <a:gd name="T53" fmla="*/ 407 h 652"/>
                <a:gd name="T54" fmla="*/ 272 w 293"/>
                <a:gd name="T55" fmla="*/ 362 h 652"/>
                <a:gd name="T56" fmla="*/ 284 w 293"/>
                <a:gd name="T57" fmla="*/ 340 h 652"/>
                <a:gd name="T58" fmla="*/ 290 w 293"/>
                <a:gd name="T59" fmla="*/ 342 h 652"/>
                <a:gd name="T60" fmla="*/ 290 w 293"/>
                <a:gd name="T61" fmla="*/ 366 h 652"/>
                <a:gd name="T62" fmla="*/ 282 w 293"/>
                <a:gd name="T63" fmla="*/ 407 h 652"/>
                <a:gd name="T64" fmla="*/ 266 w 293"/>
                <a:gd name="T65" fmla="*/ 462 h 652"/>
                <a:gd name="T66" fmla="*/ 241 w 293"/>
                <a:gd name="T67" fmla="*/ 527 h 652"/>
                <a:gd name="T68" fmla="*/ 221 w 293"/>
                <a:gd name="T69" fmla="*/ 587 h 652"/>
                <a:gd name="T70" fmla="*/ 203 w 293"/>
                <a:gd name="T71" fmla="*/ 634 h 652"/>
                <a:gd name="T72" fmla="*/ 190 w 293"/>
                <a:gd name="T73" fmla="*/ 650 h 652"/>
                <a:gd name="T74" fmla="*/ 177 w 293"/>
                <a:gd name="T75" fmla="*/ 652 h 652"/>
                <a:gd name="T76" fmla="*/ 167 w 293"/>
                <a:gd name="T77" fmla="*/ 648 h 652"/>
                <a:gd name="T78" fmla="*/ 156 w 293"/>
                <a:gd name="T79" fmla="*/ 639 h 652"/>
                <a:gd name="T80" fmla="*/ 139 w 293"/>
                <a:gd name="T81" fmla="*/ 607 h 652"/>
                <a:gd name="T82" fmla="*/ 120 w 293"/>
                <a:gd name="T83" fmla="*/ 549 h 652"/>
                <a:gd name="T84" fmla="*/ 109 w 293"/>
                <a:gd name="T85" fmla="*/ 512 h 652"/>
                <a:gd name="T86" fmla="*/ 103 w 293"/>
                <a:gd name="T87" fmla="*/ 498 h 652"/>
                <a:gd name="T88" fmla="*/ 91 w 293"/>
                <a:gd name="T89" fmla="*/ 469 h 652"/>
                <a:gd name="T90" fmla="*/ 76 w 293"/>
                <a:gd name="T91" fmla="*/ 442 h 652"/>
                <a:gd name="T92" fmla="*/ 54 w 293"/>
                <a:gd name="T93" fmla="*/ 422 h 652"/>
                <a:gd name="T94" fmla="*/ 36 w 293"/>
                <a:gd name="T95" fmla="*/ 406 h 652"/>
                <a:gd name="T96" fmla="*/ 18 w 293"/>
                <a:gd name="T97" fmla="*/ 395 h 652"/>
                <a:gd name="T98" fmla="*/ 7 w 293"/>
                <a:gd name="T99" fmla="*/ 391 h 652"/>
                <a:gd name="T100" fmla="*/ 0 w 293"/>
                <a:gd name="T101" fmla="*/ 375 h 652"/>
                <a:gd name="T102" fmla="*/ 0 w 293"/>
                <a:gd name="T103" fmla="*/ 331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3" h="652">
                  <a:moveTo>
                    <a:pt x="0" y="277"/>
                  </a:moveTo>
                  <a:lnTo>
                    <a:pt x="2" y="241"/>
                  </a:lnTo>
                  <a:lnTo>
                    <a:pt x="6" y="203"/>
                  </a:lnTo>
                  <a:lnTo>
                    <a:pt x="7" y="165"/>
                  </a:lnTo>
                  <a:lnTo>
                    <a:pt x="11" y="128"/>
                  </a:lnTo>
                  <a:lnTo>
                    <a:pt x="15" y="121"/>
                  </a:lnTo>
                  <a:lnTo>
                    <a:pt x="18" y="114"/>
                  </a:lnTo>
                  <a:lnTo>
                    <a:pt x="18" y="107"/>
                  </a:lnTo>
                  <a:lnTo>
                    <a:pt x="18" y="94"/>
                  </a:lnTo>
                  <a:lnTo>
                    <a:pt x="29" y="49"/>
                  </a:lnTo>
                  <a:lnTo>
                    <a:pt x="36" y="23"/>
                  </a:lnTo>
                  <a:lnTo>
                    <a:pt x="40" y="11"/>
                  </a:lnTo>
                  <a:lnTo>
                    <a:pt x="42" y="0"/>
                  </a:lnTo>
                  <a:lnTo>
                    <a:pt x="47" y="0"/>
                  </a:lnTo>
                  <a:lnTo>
                    <a:pt x="53" y="2"/>
                  </a:lnTo>
                  <a:lnTo>
                    <a:pt x="56" y="3"/>
                  </a:lnTo>
                  <a:lnTo>
                    <a:pt x="62" y="3"/>
                  </a:lnTo>
                  <a:lnTo>
                    <a:pt x="62" y="89"/>
                  </a:lnTo>
                  <a:lnTo>
                    <a:pt x="63" y="143"/>
                  </a:lnTo>
                  <a:lnTo>
                    <a:pt x="65" y="190"/>
                  </a:lnTo>
                  <a:lnTo>
                    <a:pt x="69" y="253"/>
                  </a:lnTo>
                  <a:lnTo>
                    <a:pt x="82" y="288"/>
                  </a:lnTo>
                  <a:lnTo>
                    <a:pt x="92" y="319"/>
                  </a:lnTo>
                  <a:lnTo>
                    <a:pt x="101" y="346"/>
                  </a:lnTo>
                  <a:lnTo>
                    <a:pt x="111" y="369"/>
                  </a:lnTo>
                  <a:lnTo>
                    <a:pt x="116" y="389"/>
                  </a:lnTo>
                  <a:lnTo>
                    <a:pt x="121" y="404"/>
                  </a:lnTo>
                  <a:lnTo>
                    <a:pt x="125" y="415"/>
                  </a:lnTo>
                  <a:lnTo>
                    <a:pt x="129" y="420"/>
                  </a:lnTo>
                  <a:lnTo>
                    <a:pt x="136" y="438"/>
                  </a:lnTo>
                  <a:lnTo>
                    <a:pt x="143" y="456"/>
                  </a:lnTo>
                  <a:lnTo>
                    <a:pt x="150" y="474"/>
                  </a:lnTo>
                  <a:lnTo>
                    <a:pt x="158" y="491"/>
                  </a:lnTo>
                  <a:lnTo>
                    <a:pt x="165" y="509"/>
                  </a:lnTo>
                  <a:lnTo>
                    <a:pt x="174" y="527"/>
                  </a:lnTo>
                  <a:lnTo>
                    <a:pt x="181" y="545"/>
                  </a:lnTo>
                  <a:lnTo>
                    <a:pt x="188" y="563"/>
                  </a:lnTo>
                  <a:lnTo>
                    <a:pt x="192" y="563"/>
                  </a:lnTo>
                  <a:lnTo>
                    <a:pt x="196" y="563"/>
                  </a:lnTo>
                  <a:lnTo>
                    <a:pt x="197" y="563"/>
                  </a:lnTo>
                  <a:lnTo>
                    <a:pt x="201" y="563"/>
                  </a:lnTo>
                  <a:lnTo>
                    <a:pt x="201" y="561"/>
                  </a:lnTo>
                  <a:lnTo>
                    <a:pt x="201" y="560"/>
                  </a:lnTo>
                  <a:lnTo>
                    <a:pt x="201" y="558"/>
                  </a:lnTo>
                  <a:lnTo>
                    <a:pt x="201" y="556"/>
                  </a:lnTo>
                  <a:lnTo>
                    <a:pt x="203" y="556"/>
                  </a:lnTo>
                  <a:lnTo>
                    <a:pt x="206" y="556"/>
                  </a:lnTo>
                  <a:lnTo>
                    <a:pt x="208" y="556"/>
                  </a:lnTo>
                  <a:lnTo>
                    <a:pt x="210" y="556"/>
                  </a:lnTo>
                  <a:lnTo>
                    <a:pt x="217" y="523"/>
                  </a:lnTo>
                  <a:lnTo>
                    <a:pt x="225" y="493"/>
                  </a:lnTo>
                  <a:lnTo>
                    <a:pt x="232" y="460"/>
                  </a:lnTo>
                  <a:lnTo>
                    <a:pt x="239" y="429"/>
                  </a:lnTo>
                  <a:lnTo>
                    <a:pt x="250" y="407"/>
                  </a:lnTo>
                  <a:lnTo>
                    <a:pt x="261" y="384"/>
                  </a:lnTo>
                  <a:lnTo>
                    <a:pt x="272" y="362"/>
                  </a:lnTo>
                  <a:lnTo>
                    <a:pt x="282" y="339"/>
                  </a:lnTo>
                  <a:lnTo>
                    <a:pt x="284" y="340"/>
                  </a:lnTo>
                  <a:lnTo>
                    <a:pt x="288" y="342"/>
                  </a:lnTo>
                  <a:lnTo>
                    <a:pt x="290" y="342"/>
                  </a:lnTo>
                  <a:lnTo>
                    <a:pt x="293" y="344"/>
                  </a:lnTo>
                  <a:lnTo>
                    <a:pt x="290" y="366"/>
                  </a:lnTo>
                  <a:lnTo>
                    <a:pt x="286" y="386"/>
                  </a:lnTo>
                  <a:lnTo>
                    <a:pt x="282" y="407"/>
                  </a:lnTo>
                  <a:lnTo>
                    <a:pt x="279" y="429"/>
                  </a:lnTo>
                  <a:lnTo>
                    <a:pt x="266" y="462"/>
                  </a:lnTo>
                  <a:lnTo>
                    <a:pt x="253" y="494"/>
                  </a:lnTo>
                  <a:lnTo>
                    <a:pt x="241" y="527"/>
                  </a:lnTo>
                  <a:lnTo>
                    <a:pt x="230" y="558"/>
                  </a:lnTo>
                  <a:lnTo>
                    <a:pt x="221" y="587"/>
                  </a:lnTo>
                  <a:lnTo>
                    <a:pt x="210" y="612"/>
                  </a:lnTo>
                  <a:lnTo>
                    <a:pt x="203" y="634"/>
                  </a:lnTo>
                  <a:lnTo>
                    <a:pt x="196" y="648"/>
                  </a:lnTo>
                  <a:lnTo>
                    <a:pt x="190" y="650"/>
                  </a:lnTo>
                  <a:lnTo>
                    <a:pt x="185" y="652"/>
                  </a:lnTo>
                  <a:lnTo>
                    <a:pt x="177" y="652"/>
                  </a:lnTo>
                  <a:lnTo>
                    <a:pt x="172" y="652"/>
                  </a:lnTo>
                  <a:lnTo>
                    <a:pt x="167" y="648"/>
                  </a:lnTo>
                  <a:lnTo>
                    <a:pt x="161" y="643"/>
                  </a:lnTo>
                  <a:lnTo>
                    <a:pt x="156" y="639"/>
                  </a:lnTo>
                  <a:lnTo>
                    <a:pt x="150" y="636"/>
                  </a:lnTo>
                  <a:lnTo>
                    <a:pt x="139" y="607"/>
                  </a:lnTo>
                  <a:lnTo>
                    <a:pt x="129" y="576"/>
                  </a:lnTo>
                  <a:lnTo>
                    <a:pt x="120" y="549"/>
                  </a:lnTo>
                  <a:lnTo>
                    <a:pt x="112" y="529"/>
                  </a:lnTo>
                  <a:lnTo>
                    <a:pt x="109" y="512"/>
                  </a:lnTo>
                  <a:lnTo>
                    <a:pt x="107" y="503"/>
                  </a:lnTo>
                  <a:lnTo>
                    <a:pt x="103" y="498"/>
                  </a:lnTo>
                  <a:lnTo>
                    <a:pt x="100" y="493"/>
                  </a:lnTo>
                  <a:lnTo>
                    <a:pt x="91" y="469"/>
                  </a:lnTo>
                  <a:lnTo>
                    <a:pt x="83" y="453"/>
                  </a:lnTo>
                  <a:lnTo>
                    <a:pt x="76" y="442"/>
                  </a:lnTo>
                  <a:lnTo>
                    <a:pt x="63" y="429"/>
                  </a:lnTo>
                  <a:lnTo>
                    <a:pt x="54" y="422"/>
                  </a:lnTo>
                  <a:lnTo>
                    <a:pt x="45" y="415"/>
                  </a:lnTo>
                  <a:lnTo>
                    <a:pt x="36" y="406"/>
                  </a:lnTo>
                  <a:lnTo>
                    <a:pt x="27" y="398"/>
                  </a:lnTo>
                  <a:lnTo>
                    <a:pt x="18" y="395"/>
                  </a:lnTo>
                  <a:lnTo>
                    <a:pt x="13" y="393"/>
                  </a:lnTo>
                  <a:lnTo>
                    <a:pt x="7" y="391"/>
                  </a:lnTo>
                  <a:lnTo>
                    <a:pt x="2" y="387"/>
                  </a:lnTo>
                  <a:lnTo>
                    <a:pt x="0" y="375"/>
                  </a:lnTo>
                  <a:lnTo>
                    <a:pt x="0" y="360"/>
                  </a:lnTo>
                  <a:lnTo>
                    <a:pt x="0" y="331"/>
                  </a:lnTo>
                  <a:lnTo>
                    <a:pt x="0" y="277"/>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3" name="Freeform 35"/>
            <p:cNvSpPr>
              <a:spLocks/>
            </p:cNvSpPr>
            <p:nvPr/>
          </p:nvSpPr>
          <p:spPr bwMode="auto">
            <a:xfrm>
              <a:off x="427" y="1738"/>
              <a:ext cx="29" cy="24"/>
            </a:xfrm>
            <a:custGeom>
              <a:avLst/>
              <a:gdLst>
                <a:gd name="T0" fmla="*/ 0 w 29"/>
                <a:gd name="T1" fmla="*/ 11 h 24"/>
                <a:gd name="T2" fmla="*/ 6 w 29"/>
                <a:gd name="T3" fmla="*/ 6 h 24"/>
                <a:gd name="T4" fmla="*/ 9 w 29"/>
                <a:gd name="T5" fmla="*/ 2 h 24"/>
                <a:gd name="T6" fmla="*/ 15 w 29"/>
                <a:gd name="T7" fmla="*/ 2 h 24"/>
                <a:gd name="T8" fmla="*/ 22 w 29"/>
                <a:gd name="T9" fmla="*/ 0 h 24"/>
                <a:gd name="T10" fmla="*/ 28 w 29"/>
                <a:gd name="T11" fmla="*/ 4 h 24"/>
                <a:gd name="T12" fmla="*/ 29 w 29"/>
                <a:gd name="T13" fmla="*/ 7 h 24"/>
                <a:gd name="T14" fmla="*/ 29 w 29"/>
                <a:gd name="T15" fmla="*/ 13 h 24"/>
                <a:gd name="T16" fmla="*/ 28 w 29"/>
                <a:gd name="T17" fmla="*/ 24 h 24"/>
                <a:gd name="T18" fmla="*/ 20 w 29"/>
                <a:gd name="T19" fmla="*/ 24 h 24"/>
                <a:gd name="T20" fmla="*/ 13 w 29"/>
                <a:gd name="T21" fmla="*/ 24 h 24"/>
                <a:gd name="T22" fmla="*/ 8 w 29"/>
                <a:gd name="T23" fmla="*/ 24 h 24"/>
                <a:gd name="T24" fmla="*/ 0 w 29"/>
                <a:gd name="T25" fmla="*/ 22 h 24"/>
                <a:gd name="T26" fmla="*/ 0 w 29"/>
                <a:gd name="T27" fmla="*/ 18 h 24"/>
                <a:gd name="T28" fmla="*/ 0 w 29"/>
                <a:gd name="T29" fmla="*/ 16 h 24"/>
                <a:gd name="T30" fmla="*/ 0 w 29"/>
                <a:gd name="T31" fmla="*/ 13 h 24"/>
                <a:gd name="T32" fmla="*/ 0 w 29"/>
                <a:gd name="T33" fmla="*/ 1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4">
                  <a:moveTo>
                    <a:pt x="0" y="11"/>
                  </a:moveTo>
                  <a:lnTo>
                    <a:pt x="6" y="6"/>
                  </a:lnTo>
                  <a:lnTo>
                    <a:pt x="9" y="2"/>
                  </a:lnTo>
                  <a:lnTo>
                    <a:pt x="15" y="2"/>
                  </a:lnTo>
                  <a:lnTo>
                    <a:pt x="22" y="0"/>
                  </a:lnTo>
                  <a:lnTo>
                    <a:pt x="28" y="4"/>
                  </a:lnTo>
                  <a:lnTo>
                    <a:pt x="29" y="7"/>
                  </a:lnTo>
                  <a:lnTo>
                    <a:pt x="29" y="13"/>
                  </a:lnTo>
                  <a:lnTo>
                    <a:pt x="28" y="24"/>
                  </a:lnTo>
                  <a:lnTo>
                    <a:pt x="20" y="24"/>
                  </a:lnTo>
                  <a:lnTo>
                    <a:pt x="13" y="24"/>
                  </a:lnTo>
                  <a:lnTo>
                    <a:pt x="8" y="24"/>
                  </a:lnTo>
                  <a:lnTo>
                    <a:pt x="0" y="22"/>
                  </a:lnTo>
                  <a:lnTo>
                    <a:pt x="0" y="18"/>
                  </a:lnTo>
                  <a:lnTo>
                    <a:pt x="0" y="16"/>
                  </a:lnTo>
                  <a:lnTo>
                    <a:pt x="0" y="13"/>
                  </a:lnTo>
                  <a:lnTo>
                    <a:pt x="0" y="11"/>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4" name="Freeform 36"/>
            <p:cNvSpPr>
              <a:spLocks/>
            </p:cNvSpPr>
            <p:nvPr/>
          </p:nvSpPr>
          <p:spPr bwMode="auto">
            <a:xfrm>
              <a:off x="471" y="1255"/>
              <a:ext cx="101" cy="74"/>
            </a:xfrm>
            <a:custGeom>
              <a:avLst/>
              <a:gdLst>
                <a:gd name="T0" fmla="*/ 0 w 101"/>
                <a:gd name="T1" fmla="*/ 63 h 74"/>
                <a:gd name="T2" fmla="*/ 9 w 101"/>
                <a:gd name="T3" fmla="*/ 59 h 74"/>
                <a:gd name="T4" fmla="*/ 16 w 101"/>
                <a:gd name="T5" fmla="*/ 54 h 74"/>
                <a:gd name="T6" fmla="*/ 25 w 101"/>
                <a:gd name="T7" fmla="*/ 48 h 74"/>
                <a:gd name="T8" fmla="*/ 32 w 101"/>
                <a:gd name="T9" fmla="*/ 45 h 74"/>
                <a:gd name="T10" fmla="*/ 32 w 101"/>
                <a:gd name="T11" fmla="*/ 43 h 74"/>
                <a:gd name="T12" fmla="*/ 32 w 101"/>
                <a:gd name="T13" fmla="*/ 39 h 74"/>
                <a:gd name="T14" fmla="*/ 32 w 101"/>
                <a:gd name="T15" fmla="*/ 38 h 74"/>
                <a:gd name="T16" fmla="*/ 32 w 101"/>
                <a:gd name="T17" fmla="*/ 36 h 74"/>
                <a:gd name="T18" fmla="*/ 45 w 101"/>
                <a:gd name="T19" fmla="*/ 27 h 74"/>
                <a:gd name="T20" fmla="*/ 58 w 101"/>
                <a:gd name="T21" fmla="*/ 18 h 74"/>
                <a:gd name="T22" fmla="*/ 70 w 101"/>
                <a:gd name="T23" fmla="*/ 9 h 74"/>
                <a:gd name="T24" fmla="*/ 83 w 101"/>
                <a:gd name="T25" fmla="*/ 0 h 74"/>
                <a:gd name="T26" fmla="*/ 87 w 101"/>
                <a:gd name="T27" fmla="*/ 1 h 74"/>
                <a:gd name="T28" fmla="*/ 92 w 101"/>
                <a:gd name="T29" fmla="*/ 1 h 74"/>
                <a:gd name="T30" fmla="*/ 96 w 101"/>
                <a:gd name="T31" fmla="*/ 1 h 74"/>
                <a:gd name="T32" fmla="*/ 101 w 101"/>
                <a:gd name="T33" fmla="*/ 1 h 74"/>
                <a:gd name="T34" fmla="*/ 78 w 101"/>
                <a:gd name="T35" fmla="*/ 18 h 74"/>
                <a:gd name="T36" fmla="*/ 61 w 101"/>
                <a:gd name="T37" fmla="*/ 30 h 74"/>
                <a:gd name="T38" fmla="*/ 47 w 101"/>
                <a:gd name="T39" fmla="*/ 39 h 74"/>
                <a:gd name="T40" fmla="*/ 38 w 101"/>
                <a:gd name="T41" fmla="*/ 47 h 74"/>
                <a:gd name="T42" fmla="*/ 29 w 101"/>
                <a:gd name="T43" fmla="*/ 54 h 74"/>
                <a:gd name="T44" fmla="*/ 20 w 101"/>
                <a:gd name="T45" fmla="*/ 59 h 74"/>
                <a:gd name="T46" fmla="*/ 12 w 101"/>
                <a:gd name="T47" fmla="*/ 67 h 74"/>
                <a:gd name="T48" fmla="*/ 2 w 101"/>
                <a:gd name="T49" fmla="*/ 74 h 74"/>
                <a:gd name="T50" fmla="*/ 2 w 101"/>
                <a:gd name="T51" fmla="*/ 72 h 74"/>
                <a:gd name="T52" fmla="*/ 2 w 101"/>
                <a:gd name="T53" fmla="*/ 70 h 74"/>
                <a:gd name="T54" fmla="*/ 0 w 101"/>
                <a:gd name="T55" fmla="*/ 67 h 74"/>
                <a:gd name="T56" fmla="*/ 0 w 101"/>
                <a:gd name="T57" fmla="*/ 63 h 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1" h="74">
                  <a:moveTo>
                    <a:pt x="0" y="63"/>
                  </a:moveTo>
                  <a:lnTo>
                    <a:pt x="9" y="59"/>
                  </a:lnTo>
                  <a:lnTo>
                    <a:pt x="16" y="54"/>
                  </a:lnTo>
                  <a:lnTo>
                    <a:pt x="25" y="48"/>
                  </a:lnTo>
                  <a:lnTo>
                    <a:pt x="32" y="45"/>
                  </a:lnTo>
                  <a:lnTo>
                    <a:pt x="32" y="43"/>
                  </a:lnTo>
                  <a:lnTo>
                    <a:pt x="32" y="39"/>
                  </a:lnTo>
                  <a:lnTo>
                    <a:pt x="32" y="38"/>
                  </a:lnTo>
                  <a:lnTo>
                    <a:pt x="32" y="36"/>
                  </a:lnTo>
                  <a:lnTo>
                    <a:pt x="45" y="27"/>
                  </a:lnTo>
                  <a:lnTo>
                    <a:pt x="58" y="18"/>
                  </a:lnTo>
                  <a:lnTo>
                    <a:pt x="70" y="9"/>
                  </a:lnTo>
                  <a:lnTo>
                    <a:pt x="83" y="0"/>
                  </a:lnTo>
                  <a:lnTo>
                    <a:pt x="87" y="1"/>
                  </a:lnTo>
                  <a:lnTo>
                    <a:pt x="92" y="1"/>
                  </a:lnTo>
                  <a:lnTo>
                    <a:pt x="96" y="1"/>
                  </a:lnTo>
                  <a:lnTo>
                    <a:pt x="101" y="1"/>
                  </a:lnTo>
                  <a:lnTo>
                    <a:pt x="78" y="18"/>
                  </a:lnTo>
                  <a:lnTo>
                    <a:pt x="61" y="30"/>
                  </a:lnTo>
                  <a:lnTo>
                    <a:pt x="47" y="39"/>
                  </a:lnTo>
                  <a:lnTo>
                    <a:pt x="38" y="47"/>
                  </a:lnTo>
                  <a:lnTo>
                    <a:pt x="29" y="54"/>
                  </a:lnTo>
                  <a:lnTo>
                    <a:pt x="20" y="59"/>
                  </a:lnTo>
                  <a:lnTo>
                    <a:pt x="12" y="67"/>
                  </a:lnTo>
                  <a:lnTo>
                    <a:pt x="2" y="74"/>
                  </a:lnTo>
                  <a:lnTo>
                    <a:pt x="2" y="72"/>
                  </a:lnTo>
                  <a:lnTo>
                    <a:pt x="2" y="70"/>
                  </a:lnTo>
                  <a:lnTo>
                    <a:pt x="0" y="67"/>
                  </a:lnTo>
                  <a:lnTo>
                    <a:pt x="0" y="63"/>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 name="Freeform 37"/>
            <p:cNvSpPr>
              <a:spLocks/>
            </p:cNvSpPr>
            <p:nvPr/>
          </p:nvSpPr>
          <p:spPr bwMode="auto">
            <a:xfrm>
              <a:off x="482" y="2414"/>
              <a:ext cx="29" cy="65"/>
            </a:xfrm>
            <a:custGeom>
              <a:avLst/>
              <a:gdLst>
                <a:gd name="T0" fmla="*/ 0 w 29"/>
                <a:gd name="T1" fmla="*/ 3 h 65"/>
                <a:gd name="T2" fmla="*/ 1 w 29"/>
                <a:gd name="T3" fmla="*/ 3 h 65"/>
                <a:gd name="T4" fmla="*/ 5 w 29"/>
                <a:gd name="T5" fmla="*/ 1 h 65"/>
                <a:gd name="T6" fmla="*/ 7 w 29"/>
                <a:gd name="T7" fmla="*/ 0 h 65"/>
                <a:gd name="T8" fmla="*/ 11 w 29"/>
                <a:gd name="T9" fmla="*/ 0 h 65"/>
                <a:gd name="T10" fmla="*/ 14 w 29"/>
                <a:gd name="T11" fmla="*/ 11 h 65"/>
                <a:gd name="T12" fmla="*/ 20 w 29"/>
                <a:gd name="T13" fmla="*/ 21 h 65"/>
                <a:gd name="T14" fmla="*/ 25 w 29"/>
                <a:gd name="T15" fmla="*/ 32 h 65"/>
                <a:gd name="T16" fmla="*/ 29 w 29"/>
                <a:gd name="T17" fmla="*/ 43 h 65"/>
                <a:gd name="T18" fmla="*/ 29 w 29"/>
                <a:gd name="T19" fmla="*/ 49 h 65"/>
                <a:gd name="T20" fmla="*/ 29 w 29"/>
                <a:gd name="T21" fmla="*/ 54 h 65"/>
                <a:gd name="T22" fmla="*/ 29 w 29"/>
                <a:gd name="T23" fmla="*/ 59 h 65"/>
                <a:gd name="T24" fmla="*/ 29 w 29"/>
                <a:gd name="T25" fmla="*/ 65 h 65"/>
                <a:gd name="T26" fmla="*/ 20 w 29"/>
                <a:gd name="T27" fmla="*/ 50 h 65"/>
                <a:gd name="T28" fmla="*/ 12 w 29"/>
                <a:gd name="T29" fmla="*/ 38 h 65"/>
                <a:gd name="T30" fmla="*/ 7 w 29"/>
                <a:gd name="T31" fmla="*/ 25 h 65"/>
                <a:gd name="T32" fmla="*/ 0 w 29"/>
                <a:gd name="T33" fmla="*/ 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65">
                  <a:moveTo>
                    <a:pt x="0" y="3"/>
                  </a:moveTo>
                  <a:lnTo>
                    <a:pt x="1" y="3"/>
                  </a:lnTo>
                  <a:lnTo>
                    <a:pt x="5" y="1"/>
                  </a:lnTo>
                  <a:lnTo>
                    <a:pt x="7" y="0"/>
                  </a:lnTo>
                  <a:lnTo>
                    <a:pt x="11" y="0"/>
                  </a:lnTo>
                  <a:lnTo>
                    <a:pt x="14" y="11"/>
                  </a:lnTo>
                  <a:lnTo>
                    <a:pt x="20" y="21"/>
                  </a:lnTo>
                  <a:lnTo>
                    <a:pt x="25" y="32"/>
                  </a:lnTo>
                  <a:lnTo>
                    <a:pt x="29" y="43"/>
                  </a:lnTo>
                  <a:lnTo>
                    <a:pt x="29" y="49"/>
                  </a:lnTo>
                  <a:lnTo>
                    <a:pt x="29" y="54"/>
                  </a:lnTo>
                  <a:lnTo>
                    <a:pt x="29" y="59"/>
                  </a:lnTo>
                  <a:lnTo>
                    <a:pt x="29" y="65"/>
                  </a:lnTo>
                  <a:lnTo>
                    <a:pt x="20" y="50"/>
                  </a:lnTo>
                  <a:lnTo>
                    <a:pt x="12" y="38"/>
                  </a:lnTo>
                  <a:lnTo>
                    <a:pt x="7" y="25"/>
                  </a:lnTo>
                  <a:lnTo>
                    <a:pt x="0" y="3"/>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6" name="Freeform 38"/>
            <p:cNvSpPr>
              <a:spLocks/>
            </p:cNvSpPr>
            <p:nvPr/>
          </p:nvSpPr>
          <p:spPr bwMode="auto">
            <a:xfrm>
              <a:off x="494" y="1954"/>
              <a:ext cx="136" cy="409"/>
            </a:xfrm>
            <a:custGeom>
              <a:avLst/>
              <a:gdLst>
                <a:gd name="T0" fmla="*/ 6 w 136"/>
                <a:gd name="T1" fmla="*/ 116 h 409"/>
                <a:gd name="T2" fmla="*/ 15 w 136"/>
                <a:gd name="T3" fmla="*/ 49 h 409"/>
                <a:gd name="T4" fmla="*/ 31 w 136"/>
                <a:gd name="T5" fmla="*/ 1 h 409"/>
                <a:gd name="T6" fmla="*/ 47 w 136"/>
                <a:gd name="T7" fmla="*/ 0 h 409"/>
                <a:gd name="T8" fmla="*/ 56 w 136"/>
                <a:gd name="T9" fmla="*/ 10 h 409"/>
                <a:gd name="T10" fmla="*/ 53 w 136"/>
                <a:gd name="T11" fmla="*/ 52 h 409"/>
                <a:gd name="T12" fmla="*/ 44 w 136"/>
                <a:gd name="T13" fmla="*/ 101 h 409"/>
                <a:gd name="T14" fmla="*/ 35 w 136"/>
                <a:gd name="T15" fmla="*/ 101 h 409"/>
                <a:gd name="T16" fmla="*/ 37 w 136"/>
                <a:gd name="T17" fmla="*/ 116 h 409"/>
                <a:gd name="T18" fmla="*/ 49 w 136"/>
                <a:gd name="T19" fmla="*/ 157 h 409"/>
                <a:gd name="T20" fmla="*/ 64 w 136"/>
                <a:gd name="T21" fmla="*/ 183 h 409"/>
                <a:gd name="T22" fmla="*/ 80 w 136"/>
                <a:gd name="T23" fmla="*/ 199 h 409"/>
                <a:gd name="T24" fmla="*/ 94 w 136"/>
                <a:gd name="T25" fmla="*/ 212 h 409"/>
                <a:gd name="T26" fmla="*/ 105 w 136"/>
                <a:gd name="T27" fmla="*/ 215 h 409"/>
                <a:gd name="T28" fmla="*/ 113 w 136"/>
                <a:gd name="T29" fmla="*/ 224 h 409"/>
                <a:gd name="T30" fmla="*/ 118 w 136"/>
                <a:gd name="T31" fmla="*/ 237 h 409"/>
                <a:gd name="T32" fmla="*/ 122 w 136"/>
                <a:gd name="T33" fmla="*/ 246 h 409"/>
                <a:gd name="T34" fmla="*/ 131 w 136"/>
                <a:gd name="T35" fmla="*/ 250 h 409"/>
                <a:gd name="T36" fmla="*/ 131 w 136"/>
                <a:gd name="T37" fmla="*/ 275 h 409"/>
                <a:gd name="T38" fmla="*/ 118 w 136"/>
                <a:gd name="T39" fmla="*/ 322 h 409"/>
                <a:gd name="T40" fmla="*/ 111 w 136"/>
                <a:gd name="T41" fmla="*/ 369 h 409"/>
                <a:gd name="T42" fmla="*/ 109 w 136"/>
                <a:gd name="T43" fmla="*/ 391 h 409"/>
                <a:gd name="T44" fmla="*/ 96 w 136"/>
                <a:gd name="T45" fmla="*/ 407 h 409"/>
                <a:gd name="T46" fmla="*/ 84 w 136"/>
                <a:gd name="T47" fmla="*/ 409 h 409"/>
                <a:gd name="T48" fmla="*/ 71 w 136"/>
                <a:gd name="T49" fmla="*/ 402 h 409"/>
                <a:gd name="T50" fmla="*/ 60 w 136"/>
                <a:gd name="T51" fmla="*/ 387 h 409"/>
                <a:gd name="T52" fmla="*/ 53 w 136"/>
                <a:gd name="T53" fmla="*/ 375 h 409"/>
                <a:gd name="T54" fmla="*/ 53 w 136"/>
                <a:gd name="T55" fmla="*/ 364 h 409"/>
                <a:gd name="T56" fmla="*/ 51 w 136"/>
                <a:gd name="T57" fmla="*/ 355 h 409"/>
                <a:gd name="T58" fmla="*/ 46 w 136"/>
                <a:gd name="T59" fmla="*/ 351 h 409"/>
                <a:gd name="T60" fmla="*/ 33 w 136"/>
                <a:gd name="T61" fmla="*/ 327 h 409"/>
                <a:gd name="T62" fmla="*/ 18 w 136"/>
                <a:gd name="T63" fmla="*/ 288 h 409"/>
                <a:gd name="T64" fmla="*/ 4 w 136"/>
                <a:gd name="T65" fmla="*/ 217 h 409"/>
                <a:gd name="T66" fmla="*/ 0 w 136"/>
                <a:gd name="T67" fmla="*/ 184 h 4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6" h="409">
                  <a:moveTo>
                    <a:pt x="0" y="168"/>
                  </a:moveTo>
                  <a:lnTo>
                    <a:pt x="6" y="116"/>
                  </a:lnTo>
                  <a:lnTo>
                    <a:pt x="9" y="81"/>
                  </a:lnTo>
                  <a:lnTo>
                    <a:pt x="15" y="49"/>
                  </a:lnTo>
                  <a:lnTo>
                    <a:pt x="22" y="1"/>
                  </a:lnTo>
                  <a:lnTo>
                    <a:pt x="31" y="1"/>
                  </a:lnTo>
                  <a:lnTo>
                    <a:pt x="38" y="0"/>
                  </a:lnTo>
                  <a:lnTo>
                    <a:pt x="47" y="0"/>
                  </a:lnTo>
                  <a:lnTo>
                    <a:pt x="55" y="0"/>
                  </a:lnTo>
                  <a:lnTo>
                    <a:pt x="56" y="10"/>
                  </a:lnTo>
                  <a:lnTo>
                    <a:pt x="56" y="25"/>
                  </a:lnTo>
                  <a:lnTo>
                    <a:pt x="53" y="52"/>
                  </a:lnTo>
                  <a:lnTo>
                    <a:pt x="47" y="101"/>
                  </a:lnTo>
                  <a:lnTo>
                    <a:pt x="44" y="101"/>
                  </a:lnTo>
                  <a:lnTo>
                    <a:pt x="40" y="101"/>
                  </a:lnTo>
                  <a:lnTo>
                    <a:pt x="35" y="101"/>
                  </a:lnTo>
                  <a:lnTo>
                    <a:pt x="31" y="101"/>
                  </a:lnTo>
                  <a:lnTo>
                    <a:pt x="37" y="116"/>
                  </a:lnTo>
                  <a:lnTo>
                    <a:pt x="42" y="135"/>
                  </a:lnTo>
                  <a:lnTo>
                    <a:pt x="49" y="157"/>
                  </a:lnTo>
                  <a:lnTo>
                    <a:pt x="55" y="174"/>
                  </a:lnTo>
                  <a:lnTo>
                    <a:pt x="64" y="183"/>
                  </a:lnTo>
                  <a:lnTo>
                    <a:pt x="73" y="190"/>
                  </a:lnTo>
                  <a:lnTo>
                    <a:pt x="80" y="199"/>
                  </a:lnTo>
                  <a:lnTo>
                    <a:pt x="89" y="208"/>
                  </a:lnTo>
                  <a:lnTo>
                    <a:pt x="94" y="212"/>
                  </a:lnTo>
                  <a:lnTo>
                    <a:pt x="100" y="213"/>
                  </a:lnTo>
                  <a:lnTo>
                    <a:pt x="105" y="215"/>
                  </a:lnTo>
                  <a:lnTo>
                    <a:pt x="111" y="217"/>
                  </a:lnTo>
                  <a:lnTo>
                    <a:pt x="113" y="224"/>
                  </a:lnTo>
                  <a:lnTo>
                    <a:pt x="116" y="231"/>
                  </a:lnTo>
                  <a:lnTo>
                    <a:pt x="118" y="237"/>
                  </a:lnTo>
                  <a:lnTo>
                    <a:pt x="120" y="244"/>
                  </a:lnTo>
                  <a:lnTo>
                    <a:pt x="122" y="246"/>
                  </a:lnTo>
                  <a:lnTo>
                    <a:pt x="127" y="248"/>
                  </a:lnTo>
                  <a:lnTo>
                    <a:pt x="131" y="250"/>
                  </a:lnTo>
                  <a:lnTo>
                    <a:pt x="136" y="251"/>
                  </a:lnTo>
                  <a:lnTo>
                    <a:pt x="131" y="275"/>
                  </a:lnTo>
                  <a:lnTo>
                    <a:pt x="125" y="297"/>
                  </a:lnTo>
                  <a:lnTo>
                    <a:pt x="118" y="322"/>
                  </a:lnTo>
                  <a:lnTo>
                    <a:pt x="111" y="351"/>
                  </a:lnTo>
                  <a:lnTo>
                    <a:pt x="111" y="369"/>
                  </a:lnTo>
                  <a:lnTo>
                    <a:pt x="111" y="380"/>
                  </a:lnTo>
                  <a:lnTo>
                    <a:pt x="109" y="391"/>
                  </a:lnTo>
                  <a:lnTo>
                    <a:pt x="105" y="404"/>
                  </a:lnTo>
                  <a:lnTo>
                    <a:pt x="96" y="407"/>
                  </a:lnTo>
                  <a:lnTo>
                    <a:pt x="89" y="409"/>
                  </a:lnTo>
                  <a:lnTo>
                    <a:pt x="84" y="409"/>
                  </a:lnTo>
                  <a:lnTo>
                    <a:pt x="76" y="409"/>
                  </a:lnTo>
                  <a:lnTo>
                    <a:pt x="71" y="402"/>
                  </a:lnTo>
                  <a:lnTo>
                    <a:pt x="65" y="394"/>
                  </a:lnTo>
                  <a:lnTo>
                    <a:pt x="60" y="387"/>
                  </a:lnTo>
                  <a:lnTo>
                    <a:pt x="55" y="380"/>
                  </a:lnTo>
                  <a:lnTo>
                    <a:pt x="53" y="375"/>
                  </a:lnTo>
                  <a:lnTo>
                    <a:pt x="53" y="369"/>
                  </a:lnTo>
                  <a:lnTo>
                    <a:pt x="53" y="364"/>
                  </a:lnTo>
                  <a:lnTo>
                    <a:pt x="53" y="356"/>
                  </a:lnTo>
                  <a:lnTo>
                    <a:pt x="51" y="355"/>
                  </a:lnTo>
                  <a:lnTo>
                    <a:pt x="47" y="353"/>
                  </a:lnTo>
                  <a:lnTo>
                    <a:pt x="46" y="351"/>
                  </a:lnTo>
                  <a:lnTo>
                    <a:pt x="42" y="351"/>
                  </a:lnTo>
                  <a:lnTo>
                    <a:pt x="33" y="327"/>
                  </a:lnTo>
                  <a:lnTo>
                    <a:pt x="26" y="309"/>
                  </a:lnTo>
                  <a:lnTo>
                    <a:pt x="18" y="288"/>
                  </a:lnTo>
                  <a:lnTo>
                    <a:pt x="9" y="251"/>
                  </a:lnTo>
                  <a:lnTo>
                    <a:pt x="4" y="217"/>
                  </a:lnTo>
                  <a:lnTo>
                    <a:pt x="2" y="197"/>
                  </a:lnTo>
                  <a:lnTo>
                    <a:pt x="0" y="184"/>
                  </a:lnTo>
                  <a:lnTo>
                    <a:pt x="0" y="168"/>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7" name="Freeform 39"/>
            <p:cNvSpPr>
              <a:spLocks/>
            </p:cNvSpPr>
            <p:nvPr/>
          </p:nvSpPr>
          <p:spPr bwMode="auto">
            <a:xfrm>
              <a:off x="503" y="1704"/>
              <a:ext cx="46" cy="20"/>
            </a:xfrm>
            <a:custGeom>
              <a:avLst/>
              <a:gdLst>
                <a:gd name="T0" fmla="*/ 0 w 46"/>
                <a:gd name="T1" fmla="*/ 7 h 20"/>
                <a:gd name="T2" fmla="*/ 8 w 46"/>
                <a:gd name="T3" fmla="*/ 3 h 20"/>
                <a:gd name="T4" fmla="*/ 15 w 46"/>
                <a:gd name="T5" fmla="*/ 0 h 20"/>
                <a:gd name="T6" fmla="*/ 26 w 46"/>
                <a:gd name="T7" fmla="*/ 0 h 20"/>
                <a:gd name="T8" fmla="*/ 46 w 46"/>
                <a:gd name="T9" fmla="*/ 0 h 20"/>
                <a:gd name="T10" fmla="*/ 46 w 46"/>
                <a:gd name="T11" fmla="*/ 1 h 20"/>
                <a:gd name="T12" fmla="*/ 46 w 46"/>
                <a:gd name="T13" fmla="*/ 5 h 20"/>
                <a:gd name="T14" fmla="*/ 46 w 46"/>
                <a:gd name="T15" fmla="*/ 7 h 20"/>
                <a:gd name="T16" fmla="*/ 46 w 46"/>
                <a:gd name="T17" fmla="*/ 11 h 20"/>
                <a:gd name="T18" fmla="*/ 42 w 46"/>
                <a:gd name="T19" fmla="*/ 12 h 20"/>
                <a:gd name="T20" fmla="*/ 38 w 46"/>
                <a:gd name="T21" fmla="*/ 12 h 20"/>
                <a:gd name="T22" fmla="*/ 35 w 46"/>
                <a:gd name="T23" fmla="*/ 16 h 20"/>
                <a:gd name="T24" fmla="*/ 28 w 46"/>
                <a:gd name="T25" fmla="*/ 20 h 20"/>
                <a:gd name="T26" fmla="*/ 20 w 46"/>
                <a:gd name="T27" fmla="*/ 20 h 20"/>
                <a:gd name="T28" fmla="*/ 13 w 46"/>
                <a:gd name="T29" fmla="*/ 20 h 20"/>
                <a:gd name="T30" fmla="*/ 6 w 46"/>
                <a:gd name="T31" fmla="*/ 20 h 20"/>
                <a:gd name="T32" fmla="*/ 0 w 46"/>
                <a:gd name="T33" fmla="*/ 18 h 20"/>
                <a:gd name="T34" fmla="*/ 0 w 46"/>
                <a:gd name="T35" fmla="*/ 14 h 20"/>
                <a:gd name="T36" fmla="*/ 0 w 46"/>
                <a:gd name="T37" fmla="*/ 12 h 20"/>
                <a:gd name="T38" fmla="*/ 0 w 46"/>
                <a:gd name="T39" fmla="*/ 9 h 20"/>
                <a:gd name="T40" fmla="*/ 0 w 46"/>
                <a:gd name="T41" fmla="*/ 7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 h="20">
                  <a:moveTo>
                    <a:pt x="0" y="7"/>
                  </a:moveTo>
                  <a:lnTo>
                    <a:pt x="8" y="3"/>
                  </a:lnTo>
                  <a:lnTo>
                    <a:pt x="15" y="0"/>
                  </a:lnTo>
                  <a:lnTo>
                    <a:pt x="26" y="0"/>
                  </a:lnTo>
                  <a:lnTo>
                    <a:pt x="46" y="0"/>
                  </a:lnTo>
                  <a:lnTo>
                    <a:pt x="46" y="1"/>
                  </a:lnTo>
                  <a:lnTo>
                    <a:pt x="46" y="5"/>
                  </a:lnTo>
                  <a:lnTo>
                    <a:pt x="46" y="7"/>
                  </a:lnTo>
                  <a:lnTo>
                    <a:pt x="46" y="11"/>
                  </a:lnTo>
                  <a:lnTo>
                    <a:pt x="42" y="12"/>
                  </a:lnTo>
                  <a:lnTo>
                    <a:pt x="38" y="12"/>
                  </a:lnTo>
                  <a:lnTo>
                    <a:pt x="35" y="16"/>
                  </a:lnTo>
                  <a:lnTo>
                    <a:pt x="28" y="20"/>
                  </a:lnTo>
                  <a:lnTo>
                    <a:pt x="20" y="20"/>
                  </a:lnTo>
                  <a:lnTo>
                    <a:pt x="13" y="20"/>
                  </a:lnTo>
                  <a:lnTo>
                    <a:pt x="6" y="20"/>
                  </a:lnTo>
                  <a:lnTo>
                    <a:pt x="0" y="18"/>
                  </a:lnTo>
                  <a:lnTo>
                    <a:pt x="0" y="14"/>
                  </a:lnTo>
                  <a:lnTo>
                    <a:pt x="0" y="12"/>
                  </a:lnTo>
                  <a:lnTo>
                    <a:pt x="0" y="9"/>
                  </a:lnTo>
                  <a:lnTo>
                    <a:pt x="0" y="7"/>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8" name="Freeform 40"/>
            <p:cNvSpPr>
              <a:spLocks/>
            </p:cNvSpPr>
            <p:nvPr/>
          </p:nvSpPr>
          <p:spPr bwMode="auto">
            <a:xfrm>
              <a:off x="520" y="1821"/>
              <a:ext cx="322" cy="158"/>
            </a:xfrm>
            <a:custGeom>
              <a:avLst/>
              <a:gdLst>
                <a:gd name="T0" fmla="*/ 21 w 322"/>
                <a:gd name="T1" fmla="*/ 13 h 158"/>
                <a:gd name="T2" fmla="*/ 47 w 322"/>
                <a:gd name="T3" fmla="*/ 0 h 158"/>
                <a:gd name="T4" fmla="*/ 63 w 322"/>
                <a:gd name="T5" fmla="*/ 0 h 158"/>
                <a:gd name="T6" fmla="*/ 77 w 322"/>
                <a:gd name="T7" fmla="*/ 20 h 158"/>
                <a:gd name="T8" fmla="*/ 96 w 322"/>
                <a:gd name="T9" fmla="*/ 33 h 158"/>
                <a:gd name="T10" fmla="*/ 121 w 322"/>
                <a:gd name="T11" fmla="*/ 40 h 158"/>
                <a:gd name="T12" fmla="*/ 155 w 322"/>
                <a:gd name="T13" fmla="*/ 38 h 158"/>
                <a:gd name="T14" fmla="*/ 213 w 322"/>
                <a:gd name="T15" fmla="*/ 37 h 158"/>
                <a:gd name="T16" fmla="*/ 248 w 322"/>
                <a:gd name="T17" fmla="*/ 42 h 158"/>
                <a:gd name="T18" fmla="*/ 240 w 322"/>
                <a:gd name="T19" fmla="*/ 53 h 158"/>
                <a:gd name="T20" fmla="*/ 233 w 322"/>
                <a:gd name="T21" fmla="*/ 57 h 158"/>
                <a:gd name="T22" fmla="*/ 211 w 322"/>
                <a:gd name="T23" fmla="*/ 60 h 158"/>
                <a:gd name="T24" fmla="*/ 192 w 322"/>
                <a:gd name="T25" fmla="*/ 64 h 158"/>
                <a:gd name="T26" fmla="*/ 177 w 322"/>
                <a:gd name="T27" fmla="*/ 67 h 158"/>
                <a:gd name="T28" fmla="*/ 182 w 322"/>
                <a:gd name="T29" fmla="*/ 75 h 158"/>
                <a:gd name="T30" fmla="*/ 230 w 322"/>
                <a:gd name="T31" fmla="*/ 84 h 158"/>
                <a:gd name="T32" fmla="*/ 244 w 322"/>
                <a:gd name="T33" fmla="*/ 87 h 158"/>
                <a:gd name="T34" fmla="*/ 255 w 322"/>
                <a:gd name="T35" fmla="*/ 91 h 158"/>
                <a:gd name="T36" fmla="*/ 284 w 322"/>
                <a:gd name="T37" fmla="*/ 87 h 158"/>
                <a:gd name="T38" fmla="*/ 315 w 322"/>
                <a:gd name="T39" fmla="*/ 82 h 158"/>
                <a:gd name="T40" fmla="*/ 315 w 322"/>
                <a:gd name="T41" fmla="*/ 87 h 158"/>
                <a:gd name="T42" fmla="*/ 300 w 322"/>
                <a:gd name="T43" fmla="*/ 100 h 158"/>
                <a:gd name="T44" fmla="*/ 282 w 322"/>
                <a:gd name="T45" fmla="*/ 107 h 158"/>
                <a:gd name="T46" fmla="*/ 246 w 322"/>
                <a:gd name="T47" fmla="*/ 111 h 158"/>
                <a:gd name="T48" fmla="*/ 233 w 322"/>
                <a:gd name="T49" fmla="*/ 115 h 158"/>
                <a:gd name="T50" fmla="*/ 253 w 322"/>
                <a:gd name="T51" fmla="*/ 118 h 158"/>
                <a:gd name="T52" fmla="*/ 286 w 322"/>
                <a:gd name="T53" fmla="*/ 115 h 158"/>
                <a:gd name="T54" fmla="*/ 298 w 322"/>
                <a:gd name="T55" fmla="*/ 111 h 158"/>
                <a:gd name="T56" fmla="*/ 315 w 322"/>
                <a:gd name="T57" fmla="*/ 104 h 158"/>
                <a:gd name="T58" fmla="*/ 309 w 322"/>
                <a:gd name="T59" fmla="*/ 116 h 158"/>
                <a:gd name="T60" fmla="*/ 287 w 322"/>
                <a:gd name="T61" fmla="*/ 129 h 158"/>
                <a:gd name="T62" fmla="*/ 266 w 322"/>
                <a:gd name="T63" fmla="*/ 131 h 158"/>
                <a:gd name="T64" fmla="*/ 246 w 322"/>
                <a:gd name="T65" fmla="*/ 133 h 158"/>
                <a:gd name="T66" fmla="*/ 233 w 322"/>
                <a:gd name="T67" fmla="*/ 133 h 158"/>
                <a:gd name="T68" fmla="*/ 235 w 322"/>
                <a:gd name="T69" fmla="*/ 138 h 158"/>
                <a:gd name="T70" fmla="*/ 260 w 322"/>
                <a:gd name="T71" fmla="*/ 136 h 158"/>
                <a:gd name="T72" fmla="*/ 293 w 322"/>
                <a:gd name="T73" fmla="*/ 133 h 158"/>
                <a:gd name="T74" fmla="*/ 309 w 322"/>
                <a:gd name="T75" fmla="*/ 131 h 158"/>
                <a:gd name="T76" fmla="*/ 298 w 322"/>
                <a:gd name="T77" fmla="*/ 143 h 158"/>
                <a:gd name="T78" fmla="*/ 280 w 322"/>
                <a:gd name="T79" fmla="*/ 145 h 158"/>
                <a:gd name="T80" fmla="*/ 248 w 322"/>
                <a:gd name="T81" fmla="*/ 149 h 158"/>
                <a:gd name="T82" fmla="*/ 233 w 322"/>
                <a:gd name="T83" fmla="*/ 149 h 158"/>
                <a:gd name="T84" fmla="*/ 246 w 322"/>
                <a:gd name="T85" fmla="*/ 149 h 158"/>
                <a:gd name="T86" fmla="*/ 275 w 322"/>
                <a:gd name="T87" fmla="*/ 151 h 158"/>
                <a:gd name="T88" fmla="*/ 286 w 322"/>
                <a:gd name="T89" fmla="*/ 153 h 158"/>
                <a:gd name="T90" fmla="*/ 275 w 322"/>
                <a:gd name="T91" fmla="*/ 158 h 158"/>
                <a:gd name="T92" fmla="*/ 230 w 322"/>
                <a:gd name="T93" fmla="*/ 158 h 158"/>
                <a:gd name="T94" fmla="*/ 186 w 322"/>
                <a:gd name="T95" fmla="*/ 151 h 158"/>
                <a:gd name="T96" fmla="*/ 168 w 322"/>
                <a:gd name="T97" fmla="*/ 142 h 158"/>
                <a:gd name="T98" fmla="*/ 150 w 322"/>
                <a:gd name="T99" fmla="*/ 133 h 158"/>
                <a:gd name="T100" fmla="*/ 85 w 322"/>
                <a:gd name="T101" fmla="*/ 107 h 158"/>
                <a:gd name="T102" fmla="*/ 59 w 322"/>
                <a:gd name="T103" fmla="*/ 96 h 158"/>
                <a:gd name="T104" fmla="*/ 38 w 322"/>
                <a:gd name="T105" fmla="*/ 89 h 158"/>
                <a:gd name="T106" fmla="*/ 20 w 322"/>
                <a:gd name="T107" fmla="*/ 80 h 158"/>
                <a:gd name="T108" fmla="*/ 7 w 322"/>
                <a:gd name="T109" fmla="*/ 73 h 158"/>
                <a:gd name="T110" fmla="*/ 0 w 322"/>
                <a:gd name="T111" fmla="*/ 42 h 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22" h="158">
                  <a:moveTo>
                    <a:pt x="0" y="28"/>
                  </a:moveTo>
                  <a:lnTo>
                    <a:pt x="11" y="20"/>
                  </a:lnTo>
                  <a:lnTo>
                    <a:pt x="21" y="13"/>
                  </a:lnTo>
                  <a:lnTo>
                    <a:pt x="30" y="6"/>
                  </a:lnTo>
                  <a:lnTo>
                    <a:pt x="41" y="0"/>
                  </a:lnTo>
                  <a:lnTo>
                    <a:pt x="47" y="0"/>
                  </a:lnTo>
                  <a:lnTo>
                    <a:pt x="52" y="0"/>
                  </a:lnTo>
                  <a:lnTo>
                    <a:pt x="58" y="0"/>
                  </a:lnTo>
                  <a:lnTo>
                    <a:pt x="63" y="0"/>
                  </a:lnTo>
                  <a:lnTo>
                    <a:pt x="68" y="6"/>
                  </a:lnTo>
                  <a:lnTo>
                    <a:pt x="74" y="13"/>
                  </a:lnTo>
                  <a:lnTo>
                    <a:pt x="77" y="20"/>
                  </a:lnTo>
                  <a:lnTo>
                    <a:pt x="83" y="28"/>
                  </a:lnTo>
                  <a:lnTo>
                    <a:pt x="88" y="31"/>
                  </a:lnTo>
                  <a:lnTo>
                    <a:pt x="96" y="33"/>
                  </a:lnTo>
                  <a:lnTo>
                    <a:pt x="103" y="37"/>
                  </a:lnTo>
                  <a:lnTo>
                    <a:pt x="110" y="40"/>
                  </a:lnTo>
                  <a:lnTo>
                    <a:pt x="121" y="40"/>
                  </a:lnTo>
                  <a:lnTo>
                    <a:pt x="132" y="40"/>
                  </a:lnTo>
                  <a:lnTo>
                    <a:pt x="143" y="40"/>
                  </a:lnTo>
                  <a:lnTo>
                    <a:pt x="155" y="38"/>
                  </a:lnTo>
                  <a:lnTo>
                    <a:pt x="172" y="38"/>
                  </a:lnTo>
                  <a:lnTo>
                    <a:pt x="190" y="37"/>
                  </a:lnTo>
                  <a:lnTo>
                    <a:pt x="213" y="37"/>
                  </a:lnTo>
                  <a:lnTo>
                    <a:pt x="244" y="35"/>
                  </a:lnTo>
                  <a:lnTo>
                    <a:pt x="246" y="38"/>
                  </a:lnTo>
                  <a:lnTo>
                    <a:pt x="248" y="42"/>
                  </a:lnTo>
                  <a:lnTo>
                    <a:pt x="246" y="46"/>
                  </a:lnTo>
                  <a:lnTo>
                    <a:pt x="244" y="49"/>
                  </a:lnTo>
                  <a:lnTo>
                    <a:pt x="240" y="53"/>
                  </a:lnTo>
                  <a:lnTo>
                    <a:pt x="239" y="55"/>
                  </a:lnTo>
                  <a:lnTo>
                    <a:pt x="237" y="57"/>
                  </a:lnTo>
                  <a:lnTo>
                    <a:pt x="233" y="57"/>
                  </a:lnTo>
                  <a:lnTo>
                    <a:pt x="226" y="58"/>
                  </a:lnTo>
                  <a:lnTo>
                    <a:pt x="219" y="58"/>
                  </a:lnTo>
                  <a:lnTo>
                    <a:pt x="211" y="60"/>
                  </a:lnTo>
                  <a:lnTo>
                    <a:pt x="204" y="60"/>
                  </a:lnTo>
                  <a:lnTo>
                    <a:pt x="197" y="62"/>
                  </a:lnTo>
                  <a:lnTo>
                    <a:pt x="192" y="64"/>
                  </a:lnTo>
                  <a:lnTo>
                    <a:pt x="184" y="64"/>
                  </a:lnTo>
                  <a:lnTo>
                    <a:pt x="177" y="66"/>
                  </a:lnTo>
                  <a:lnTo>
                    <a:pt x="177" y="67"/>
                  </a:lnTo>
                  <a:lnTo>
                    <a:pt x="179" y="69"/>
                  </a:lnTo>
                  <a:lnTo>
                    <a:pt x="181" y="73"/>
                  </a:lnTo>
                  <a:lnTo>
                    <a:pt x="182" y="75"/>
                  </a:lnTo>
                  <a:lnTo>
                    <a:pt x="202" y="78"/>
                  </a:lnTo>
                  <a:lnTo>
                    <a:pt x="219" y="82"/>
                  </a:lnTo>
                  <a:lnTo>
                    <a:pt x="230" y="84"/>
                  </a:lnTo>
                  <a:lnTo>
                    <a:pt x="237" y="86"/>
                  </a:lnTo>
                  <a:lnTo>
                    <a:pt x="240" y="86"/>
                  </a:lnTo>
                  <a:lnTo>
                    <a:pt x="244" y="87"/>
                  </a:lnTo>
                  <a:lnTo>
                    <a:pt x="246" y="89"/>
                  </a:lnTo>
                  <a:lnTo>
                    <a:pt x="246" y="91"/>
                  </a:lnTo>
                  <a:lnTo>
                    <a:pt x="255" y="91"/>
                  </a:lnTo>
                  <a:lnTo>
                    <a:pt x="264" y="89"/>
                  </a:lnTo>
                  <a:lnTo>
                    <a:pt x="275" y="87"/>
                  </a:lnTo>
                  <a:lnTo>
                    <a:pt x="284" y="87"/>
                  </a:lnTo>
                  <a:lnTo>
                    <a:pt x="295" y="86"/>
                  </a:lnTo>
                  <a:lnTo>
                    <a:pt x="304" y="84"/>
                  </a:lnTo>
                  <a:lnTo>
                    <a:pt x="315" y="82"/>
                  </a:lnTo>
                  <a:lnTo>
                    <a:pt x="322" y="80"/>
                  </a:lnTo>
                  <a:lnTo>
                    <a:pt x="320" y="84"/>
                  </a:lnTo>
                  <a:lnTo>
                    <a:pt x="315" y="87"/>
                  </a:lnTo>
                  <a:lnTo>
                    <a:pt x="307" y="93"/>
                  </a:lnTo>
                  <a:lnTo>
                    <a:pt x="306" y="96"/>
                  </a:lnTo>
                  <a:lnTo>
                    <a:pt x="300" y="100"/>
                  </a:lnTo>
                  <a:lnTo>
                    <a:pt x="295" y="102"/>
                  </a:lnTo>
                  <a:lnTo>
                    <a:pt x="287" y="105"/>
                  </a:lnTo>
                  <a:lnTo>
                    <a:pt x="282" y="107"/>
                  </a:lnTo>
                  <a:lnTo>
                    <a:pt x="269" y="107"/>
                  </a:lnTo>
                  <a:lnTo>
                    <a:pt x="257" y="109"/>
                  </a:lnTo>
                  <a:lnTo>
                    <a:pt x="246" y="111"/>
                  </a:lnTo>
                  <a:lnTo>
                    <a:pt x="233" y="111"/>
                  </a:lnTo>
                  <a:lnTo>
                    <a:pt x="233" y="113"/>
                  </a:lnTo>
                  <a:lnTo>
                    <a:pt x="233" y="115"/>
                  </a:lnTo>
                  <a:lnTo>
                    <a:pt x="233" y="116"/>
                  </a:lnTo>
                  <a:lnTo>
                    <a:pt x="233" y="118"/>
                  </a:lnTo>
                  <a:lnTo>
                    <a:pt x="253" y="118"/>
                  </a:lnTo>
                  <a:lnTo>
                    <a:pt x="268" y="116"/>
                  </a:lnTo>
                  <a:lnTo>
                    <a:pt x="278" y="116"/>
                  </a:lnTo>
                  <a:lnTo>
                    <a:pt x="286" y="115"/>
                  </a:lnTo>
                  <a:lnTo>
                    <a:pt x="291" y="113"/>
                  </a:lnTo>
                  <a:lnTo>
                    <a:pt x="295" y="113"/>
                  </a:lnTo>
                  <a:lnTo>
                    <a:pt x="298" y="111"/>
                  </a:lnTo>
                  <a:lnTo>
                    <a:pt x="302" y="111"/>
                  </a:lnTo>
                  <a:lnTo>
                    <a:pt x="309" y="105"/>
                  </a:lnTo>
                  <a:lnTo>
                    <a:pt x="315" y="104"/>
                  </a:lnTo>
                  <a:lnTo>
                    <a:pt x="318" y="105"/>
                  </a:lnTo>
                  <a:lnTo>
                    <a:pt x="318" y="111"/>
                  </a:lnTo>
                  <a:lnTo>
                    <a:pt x="309" y="116"/>
                  </a:lnTo>
                  <a:lnTo>
                    <a:pt x="300" y="120"/>
                  </a:lnTo>
                  <a:lnTo>
                    <a:pt x="291" y="125"/>
                  </a:lnTo>
                  <a:lnTo>
                    <a:pt x="287" y="129"/>
                  </a:lnTo>
                  <a:lnTo>
                    <a:pt x="280" y="129"/>
                  </a:lnTo>
                  <a:lnTo>
                    <a:pt x="273" y="129"/>
                  </a:lnTo>
                  <a:lnTo>
                    <a:pt x="266" y="131"/>
                  </a:lnTo>
                  <a:lnTo>
                    <a:pt x="258" y="131"/>
                  </a:lnTo>
                  <a:lnTo>
                    <a:pt x="253" y="131"/>
                  </a:lnTo>
                  <a:lnTo>
                    <a:pt x="246" y="133"/>
                  </a:lnTo>
                  <a:lnTo>
                    <a:pt x="239" y="133"/>
                  </a:lnTo>
                  <a:lnTo>
                    <a:pt x="233" y="133"/>
                  </a:lnTo>
                  <a:lnTo>
                    <a:pt x="235" y="134"/>
                  </a:lnTo>
                  <a:lnTo>
                    <a:pt x="235" y="136"/>
                  </a:lnTo>
                  <a:lnTo>
                    <a:pt x="235" y="138"/>
                  </a:lnTo>
                  <a:lnTo>
                    <a:pt x="242" y="138"/>
                  </a:lnTo>
                  <a:lnTo>
                    <a:pt x="251" y="138"/>
                  </a:lnTo>
                  <a:lnTo>
                    <a:pt x="260" y="136"/>
                  </a:lnTo>
                  <a:lnTo>
                    <a:pt x="271" y="136"/>
                  </a:lnTo>
                  <a:lnTo>
                    <a:pt x="282" y="134"/>
                  </a:lnTo>
                  <a:lnTo>
                    <a:pt x="293" y="133"/>
                  </a:lnTo>
                  <a:lnTo>
                    <a:pt x="304" y="131"/>
                  </a:lnTo>
                  <a:lnTo>
                    <a:pt x="311" y="129"/>
                  </a:lnTo>
                  <a:lnTo>
                    <a:pt x="309" y="131"/>
                  </a:lnTo>
                  <a:lnTo>
                    <a:pt x="307" y="134"/>
                  </a:lnTo>
                  <a:lnTo>
                    <a:pt x="304" y="138"/>
                  </a:lnTo>
                  <a:lnTo>
                    <a:pt x="298" y="143"/>
                  </a:lnTo>
                  <a:lnTo>
                    <a:pt x="296" y="143"/>
                  </a:lnTo>
                  <a:lnTo>
                    <a:pt x="289" y="145"/>
                  </a:lnTo>
                  <a:lnTo>
                    <a:pt x="280" y="145"/>
                  </a:lnTo>
                  <a:lnTo>
                    <a:pt x="269" y="147"/>
                  </a:lnTo>
                  <a:lnTo>
                    <a:pt x="257" y="147"/>
                  </a:lnTo>
                  <a:lnTo>
                    <a:pt x="248" y="149"/>
                  </a:lnTo>
                  <a:lnTo>
                    <a:pt x="239" y="149"/>
                  </a:lnTo>
                  <a:lnTo>
                    <a:pt x="235" y="149"/>
                  </a:lnTo>
                  <a:lnTo>
                    <a:pt x="233" y="149"/>
                  </a:lnTo>
                  <a:lnTo>
                    <a:pt x="235" y="149"/>
                  </a:lnTo>
                  <a:lnTo>
                    <a:pt x="239" y="149"/>
                  </a:lnTo>
                  <a:lnTo>
                    <a:pt x="246" y="149"/>
                  </a:lnTo>
                  <a:lnTo>
                    <a:pt x="253" y="151"/>
                  </a:lnTo>
                  <a:lnTo>
                    <a:pt x="262" y="151"/>
                  </a:lnTo>
                  <a:lnTo>
                    <a:pt x="275" y="151"/>
                  </a:lnTo>
                  <a:lnTo>
                    <a:pt x="287" y="151"/>
                  </a:lnTo>
                  <a:lnTo>
                    <a:pt x="286" y="153"/>
                  </a:lnTo>
                  <a:lnTo>
                    <a:pt x="284" y="154"/>
                  </a:lnTo>
                  <a:lnTo>
                    <a:pt x="282" y="156"/>
                  </a:lnTo>
                  <a:lnTo>
                    <a:pt x="275" y="158"/>
                  </a:lnTo>
                  <a:lnTo>
                    <a:pt x="262" y="158"/>
                  </a:lnTo>
                  <a:lnTo>
                    <a:pt x="246" y="158"/>
                  </a:lnTo>
                  <a:lnTo>
                    <a:pt x="230" y="158"/>
                  </a:lnTo>
                  <a:lnTo>
                    <a:pt x="213" y="156"/>
                  </a:lnTo>
                  <a:lnTo>
                    <a:pt x="197" y="153"/>
                  </a:lnTo>
                  <a:lnTo>
                    <a:pt x="186" y="151"/>
                  </a:lnTo>
                  <a:lnTo>
                    <a:pt x="179" y="149"/>
                  </a:lnTo>
                  <a:lnTo>
                    <a:pt x="172" y="145"/>
                  </a:lnTo>
                  <a:lnTo>
                    <a:pt x="168" y="142"/>
                  </a:lnTo>
                  <a:lnTo>
                    <a:pt x="164" y="140"/>
                  </a:lnTo>
                  <a:lnTo>
                    <a:pt x="159" y="136"/>
                  </a:lnTo>
                  <a:lnTo>
                    <a:pt x="150" y="133"/>
                  </a:lnTo>
                  <a:lnTo>
                    <a:pt x="135" y="125"/>
                  </a:lnTo>
                  <a:lnTo>
                    <a:pt x="114" y="118"/>
                  </a:lnTo>
                  <a:lnTo>
                    <a:pt x="85" y="107"/>
                  </a:lnTo>
                  <a:lnTo>
                    <a:pt x="76" y="104"/>
                  </a:lnTo>
                  <a:lnTo>
                    <a:pt x="68" y="100"/>
                  </a:lnTo>
                  <a:lnTo>
                    <a:pt x="59" y="96"/>
                  </a:lnTo>
                  <a:lnTo>
                    <a:pt x="52" y="93"/>
                  </a:lnTo>
                  <a:lnTo>
                    <a:pt x="43" y="91"/>
                  </a:lnTo>
                  <a:lnTo>
                    <a:pt x="38" y="89"/>
                  </a:lnTo>
                  <a:lnTo>
                    <a:pt x="32" y="86"/>
                  </a:lnTo>
                  <a:lnTo>
                    <a:pt x="29" y="84"/>
                  </a:lnTo>
                  <a:lnTo>
                    <a:pt x="20" y="80"/>
                  </a:lnTo>
                  <a:lnTo>
                    <a:pt x="14" y="78"/>
                  </a:lnTo>
                  <a:lnTo>
                    <a:pt x="11" y="76"/>
                  </a:lnTo>
                  <a:lnTo>
                    <a:pt x="7" y="73"/>
                  </a:lnTo>
                  <a:lnTo>
                    <a:pt x="3" y="60"/>
                  </a:lnTo>
                  <a:lnTo>
                    <a:pt x="1" y="51"/>
                  </a:lnTo>
                  <a:lnTo>
                    <a:pt x="0" y="42"/>
                  </a:lnTo>
                  <a:lnTo>
                    <a:pt x="0" y="28"/>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9" name="Freeform 41"/>
            <p:cNvSpPr>
              <a:spLocks/>
            </p:cNvSpPr>
            <p:nvPr/>
          </p:nvSpPr>
          <p:spPr bwMode="auto">
            <a:xfrm>
              <a:off x="527" y="2540"/>
              <a:ext cx="29" cy="154"/>
            </a:xfrm>
            <a:custGeom>
              <a:avLst/>
              <a:gdLst>
                <a:gd name="T0" fmla="*/ 0 w 29"/>
                <a:gd name="T1" fmla="*/ 0 h 154"/>
                <a:gd name="T2" fmla="*/ 7 w 29"/>
                <a:gd name="T3" fmla="*/ 11 h 154"/>
                <a:gd name="T4" fmla="*/ 14 w 29"/>
                <a:gd name="T5" fmla="*/ 22 h 154"/>
                <a:gd name="T6" fmla="*/ 22 w 29"/>
                <a:gd name="T7" fmla="*/ 35 h 154"/>
                <a:gd name="T8" fmla="*/ 29 w 29"/>
                <a:gd name="T9" fmla="*/ 46 h 154"/>
                <a:gd name="T10" fmla="*/ 27 w 29"/>
                <a:gd name="T11" fmla="*/ 104 h 154"/>
                <a:gd name="T12" fmla="*/ 25 w 29"/>
                <a:gd name="T13" fmla="*/ 134 h 154"/>
                <a:gd name="T14" fmla="*/ 23 w 29"/>
                <a:gd name="T15" fmla="*/ 147 h 154"/>
                <a:gd name="T16" fmla="*/ 22 w 29"/>
                <a:gd name="T17" fmla="*/ 154 h 154"/>
                <a:gd name="T18" fmla="*/ 9 w 29"/>
                <a:gd name="T19" fmla="*/ 82 h 154"/>
                <a:gd name="T20" fmla="*/ 4 w 29"/>
                <a:gd name="T21" fmla="*/ 42 h 154"/>
                <a:gd name="T22" fmla="*/ 0 w 29"/>
                <a:gd name="T23" fmla="*/ 19 h 154"/>
                <a:gd name="T24" fmla="*/ 0 w 29"/>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154">
                  <a:moveTo>
                    <a:pt x="0" y="0"/>
                  </a:moveTo>
                  <a:lnTo>
                    <a:pt x="7" y="11"/>
                  </a:lnTo>
                  <a:lnTo>
                    <a:pt x="14" y="22"/>
                  </a:lnTo>
                  <a:lnTo>
                    <a:pt x="22" y="35"/>
                  </a:lnTo>
                  <a:lnTo>
                    <a:pt x="29" y="46"/>
                  </a:lnTo>
                  <a:lnTo>
                    <a:pt x="27" y="104"/>
                  </a:lnTo>
                  <a:lnTo>
                    <a:pt x="25" y="134"/>
                  </a:lnTo>
                  <a:lnTo>
                    <a:pt x="23" y="147"/>
                  </a:lnTo>
                  <a:lnTo>
                    <a:pt x="22" y="154"/>
                  </a:lnTo>
                  <a:lnTo>
                    <a:pt x="9" y="82"/>
                  </a:lnTo>
                  <a:lnTo>
                    <a:pt x="4" y="42"/>
                  </a:lnTo>
                  <a:lnTo>
                    <a:pt x="0" y="19"/>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0" name="Freeform 42"/>
            <p:cNvSpPr>
              <a:spLocks/>
            </p:cNvSpPr>
            <p:nvPr/>
          </p:nvSpPr>
          <p:spPr bwMode="auto">
            <a:xfrm>
              <a:off x="536" y="2281"/>
              <a:ext cx="914" cy="1357"/>
            </a:xfrm>
            <a:custGeom>
              <a:avLst/>
              <a:gdLst>
                <a:gd name="T0" fmla="*/ 31 w 914"/>
                <a:gd name="T1" fmla="*/ 518 h 1357"/>
                <a:gd name="T2" fmla="*/ 45 w 914"/>
                <a:gd name="T3" fmla="*/ 520 h 1357"/>
                <a:gd name="T4" fmla="*/ 60 w 914"/>
                <a:gd name="T5" fmla="*/ 451 h 1357"/>
                <a:gd name="T6" fmla="*/ 74 w 914"/>
                <a:gd name="T7" fmla="*/ 471 h 1357"/>
                <a:gd name="T8" fmla="*/ 85 w 914"/>
                <a:gd name="T9" fmla="*/ 442 h 1357"/>
                <a:gd name="T10" fmla="*/ 150 w 914"/>
                <a:gd name="T11" fmla="*/ 421 h 1357"/>
                <a:gd name="T12" fmla="*/ 217 w 914"/>
                <a:gd name="T13" fmla="*/ 393 h 1357"/>
                <a:gd name="T14" fmla="*/ 279 w 914"/>
                <a:gd name="T15" fmla="*/ 428 h 1357"/>
                <a:gd name="T16" fmla="*/ 340 w 914"/>
                <a:gd name="T17" fmla="*/ 546 h 1357"/>
                <a:gd name="T18" fmla="*/ 373 w 914"/>
                <a:gd name="T19" fmla="*/ 687 h 1357"/>
                <a:gd name="T20" fmla="*/ 423 w 914"/>
                <a:gd name="T21" fmla="*/ 720 h 1357"/>
                <a:gd name="T22" fmla="*/ 465 w 914"/>
                <a:gd name="T23" fmla="*/ 643 h 1357"/>
                <a:gd name="T24" fmla="*/ 460 w 914"/>
                <a:gd name="T25" fmla="*/ 493 h 1357"/>
                <a:gd name="T26" fmla="*/ 505 w 914"/>
                <a:gd name="T27" fmla="*/ 450 h 1357"/>
                <a:gd name="T28" fmla="*/ 572 w 914"/>
                <a:gd name="T29" fmla="*/ 399 h 1357"/>
                <a:gd name="T30" fmla="*/ 623 w 914"/>
                <a:gd name="T31" fmla="*/ 317 h 1357"/>
                <a:gd name="T32" fmla="*/ 628 w 914"/>
                <a:gd name="T33" fmla="*/ 151 h 1357"/>
                <a:gd name="T34" fmla="*/ 641 w 914"/>
                <a:gd name="T35" fmla="*/ 118 h 1357"/>
                <a:gd name="T36" fmla="*/ 697 w 914"/>
                <a:gd name="T37" fmla="*/ 0 h 1357"/>
                <a:gd name="T38" fmla="*/ 693 w 914"/>
                <a:gd name="T39" fmla="*/ 134 h 1357"/>
                <a:gd name="T40" fmla="*/ 680 w 914"/>
                <a:gd name="T41" fmla="*/ 171 h 1357"/>
                <a:gd name="T42" fmla="*/ 684 w 914"/>
                <a:gd name="T43" fmla="*/ 223 h 1357"/>
                <a:gd name="T44" fmla="*/ 737 w 914"/>
                <a:gd name="T45" fmla="*/ 279 h 1357"/>
                <a:gd name="T46" fmla="*/ 718 w 914"/>
                <a:gd name="T47" fmla="*/ 308 h 1357"/>
                <a:gd name="T48" fmla="*/ 773 w 914"/>
                <a:gd name="T49" fmla="*/ 444 h 1357"/>
                <a:gd name="T50" fmla="*/ 804 w 914"/>
                <a:gd name="T51" fmla="*/ 672 h 1357"/>
                <a:gd name="T52" fmla="*/ 849 w 914"/>
                <a:gd name="T53" fmla="*/ 837 h 1357"/>
                <a:gd name="T54" fmla="*/ 903 w 914"/>
                <a:gd name="T55" fmla="*/ 1174 h 1357"/>
                <a:gd name="T56" fmla="*/ 890 w 914"/>
                <a:gd name="T57" fmla="*/ 1294 h 1357"/>
                <a:gd name="T58" fmla="*/ 802 w 914"/>
                <a:gd name="T59" fmla="*/ 1292 h 1357"/>
                <a:gd name="T60" fmla="*/ 724 w 914"/>
                <a:gd name="T61" fmla="*/ 993 h 1357"/>
                <a:gd name="T62" fmla="*/ 699 w 914"/>
                <a:gd name="T63" fmla="*/ 921 h 1357"/>
                <a:gd name="T64" fmla="*/ 740 w 914"/>
                <a:gd name="T65" fmla="*/ 1199 h 1357"/>
                <a:gd name="T66" fmla="*/ 740 w 914"/>
                <a:gd name="T67" fmla="*/ 1332 h 1357"/>
                <a:gd name="T68" fmla="*/ 657 w 914"/>
                <a:gd name="T69" fmla="*/ 1353 h 1357"/>
                <a:gd name="T70" fmla="*/ 633 w 914"/>
                <a:gd name="T71" fmla="*/ 1006 h 1357"/>
                <a:gd name="T72" fmla="*/ 628 w 914"/>
                <a:gd name="T73" fmla="*/ 1180 h 1357"/>
                <a:gd name="T74" fmla="*/ 588 w 914"/>
                <a:gd name="T75" fmla="*/ 1317 h 1357"/>
                <a:gd name="T76" fmla="*/ 483 w 914"/>
                <a:gd name="T77" fmla="*/ 1312 h 1357"/>
                <a:gd name="T78" fmla="*/ 389 w 914"/>
                <a:gd name="T79" fmla="*/ 1292 h 1357"/>
                <a:gd name="T80" fmla="*/ 394 w 914"/>
                <a:gd name="T81" fmla="*/ 897 h 1357"/>
                <a:gd name="T82" fmla="*/ 387 w 914"/>
                <a:gd name="T83" fmla="*/ 810 h 1357"/>
                <a:gd name="T84" fmla="*/ 378 w 914"/>
                <a:gd name="T85" fmla="*/ 1089 h 1357"/>
                <a:gd name="T86" fmla="*/ 340 w 914"/>
                <a:gd name="T87" fmla="*/ 1301 h 1357"/>
                <a:gd name="T88" fmla="*/ 264 w 914"/>
                <a:gd name="T89" fmla="*/ 1339 h 1357"/>
                <a:gd name="T90" fmla="*/ 255 w 914"/>
                <a:gd name="T91" fmla="*/ 1212 h 1357"/>
                <a:gd name="T92" fmla="*/ 219 w 914"/>
                <a:gd name="T93" fmla="*/ 1335 h 1357"/>
                <a:gd name="T94" fmla="*/ 199 w 914"/>
                <a:gd name="T95" fmla="*/ 1252 h 1357"/>
                <a:gd name="T96" fmla="*/ 188 w 914"/>
                <a:gd name="T97" fmla="*/ 1247 h 1357"/>
                <a:gd name="T98" fmla="*/ 136 w 914"/>
                <a:gd name="T99" fmla="*/ 1315 h 1357"/>
                <a:gd name="T100" fmla="*/ 98 w 914"/>
                <a:gd name="T101" fmla="*/ 1169 h 1357"/>
                <a:gd name="T102" fmla="*/ 107 w 914"/>
                <a:gd name="T103" fmla="*/ 906 h 1357"/>
                <a:gd name="T104" fmla="*/ 85 w 914"/>
                <a:gd name="T105" fmla="*/ 1163 h 1357"/>
                <a:gd name="T106" fmla="*/ 72 w 914"/>
                <a:gd name="T107" fmla="*/ 1248 h 1357"/>
                <a:gd name="T108" fmla="*/ 61 w 914"/>
                <a:gd name="T109" fmla="*/ 1283 h 1357"/>
                <a:gd name="T110" fmla="*/ 47 w 914"/>
                <a:gd name="T111" fmla="*/ 1176 h 1357"/>
                <a:gd name="T112" fmla="*/ 81 w 914"/>
                <a:gd name="T113" fmla="*/ 705 h 1357"/>
                <a:gd name="T114" fmla="*/ 69 w 914"/>
                <a:gd name="T115" fmla="*/ 787 h 1357"/>
                <a:gd name="T116" fmla="*/ 49 w 914"/>
                <a:gd name="T117" fmla="*/ 647 h 1357"/>
                <a:gd name="T118" fmla="*/ 23 w 914"/>
                <a:gd name="T119" fmla="*/ 1261 h 1357"/>
                <a:gd name="T120" fmla="*/ 0 w 914"/>
                <a:gd name="T121" fmla="*/ 1227 h 1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14" h="1357">
                  <a:moveTo>
                    <a:pt x="0" y="1209"/>
                  </a:moveTo>
                  <a:lnTo>
                    <a:pt x="11" y="973"/>
                  </a:lnTo>
                  <a:lnTo>
                    <a:pt x="18" y="835"/>
                  </a:lnTo>
                  <a:lnTo>
                    <a:pt x="22" y="745"/>
                  </a:lnTo>
                  <a:lnTo>
                    <a:pt x="29" y="647"/>
                  </a:lnTo>
                  <a:lnTo>
                    <a:pt x="29" y="576"/>
                  </a:lnTo>
                  <a:lnTo>
                    <a:pt x="29" y="538"/>
                  </a:lnTo>
                  <a:lnTo>
                    <a:pt x="31" y="518"/>
                  </a:lnTo>
                  <a:lnTo>
                    <a:pt x="34" y="504"/>
                  </a:lnTo>
                  <a:lnTo>
                    <a:pt x="36" y="504"/>
                  </a:lnTo>
                  <a:lnTo>
                    <a:pt x="38" y="504"/>
                  </a:lnTo>
                  <a:lnTo>
                    <a:pt x="40" y="504"/>
                  </a:lnTo>
                  <a:lnTo>
                    <a:pt x="42" y="504"/>
                  </a:lnTo>
                  <a:lnTo>
                    <a:pt x="43" y="509"/>
                  </a:lnTo>
                  <a:lnTo>
                    <a:pt x="45" y="515"/>
                  </a:lnTo>
                  <a:lnTo>
                    <a:pt x="45" y="520"/>
                  </a:lnTo>
                  <a:lnTo>
                    <a:pt x="47" y="526"/>
                  </a:lnTo>
                  <a:lnTo>
                    <a:pt x="49" y="526"/>
                  </a:lnTo>
                  <a:lnTo>
                    <a:pt x="52" y="526"/>
                  </a:lnTo>
                  <a:lnTo>
                    <a:pt x="54" y="526"/>
                  </a:lnTo>
                  <a:lnTo>
                    <a:pt x="56" y="526"/>
                  </a:lnTo>
                  <a:lnTo>
                    <a:pt x="58" y="500"/>
                  </a:lnTo>
                  <a:lnTo>
                    <a:pt x="58" y="477"/>
                  </a:lnTo>
                  <a:lnTo>
                    <a:pt x="60" y="451"/>
                  </a:lnTo>
                  <a:lnTo>
                    <a:pt x="61" y="428"/>
                  </a:lnTo>
                  <a:lnTo>
                    <a:pt x="65" y="428"/>
                  </a:lnTo>
                  <a:lnTo>
                    <a:pt x="69" y="428"/>
                  </a:lnTo>
                  <a:lnTo>
                    <a:pt x="72" y="428"/>
                  </a:lnTo>
                  <a:lnTo>
                    <a:pt x="78" y="428"/>
                  </a:lnTo>
                  <a:lnTo>
                    <a:pt x="76" y="442"/>
                  </a:lnTo>
                  <a:lnTo>
                    <a:pt x="74" y="457"/>
                  </a:lnTo>
                  <a:lnTo>
                    <a:pt x="74" y="471"/>
                  </a:lnTo>
                  <a:lnTo>
                    <a:pt x="72" y="486"/>
                  </a:lnTo>
                  <a:lnTo>
                    <a:pt x="74" y="484"/>
                  </a:lnTo>
                  <a:lnTo>
                    <a:pt x="78" y="482"/>
                  </a:lnTo>
                  <a:lnTo>
                    <a:pt x="80" y="482"/>
                  </a:lnTo>
                  <a:lnTo>
                    <a:pt x="83" y="480"/>
                  </a:lnTo>
                  <a:lnTo>
                    <a:pt x="83" y="468"/>
                  </a:lnTo>
                  <a:lnTo>
                    <a:pt x="85" y="455"/>
                  </a:lnTo>
                  <a:lnTo>
                    <a:pt x="85" y="442"/>
                  </a:lnTo>
                  <a:lnTo>
                    <a:pt x="85" y="428"/>
                  </a:lnTo>
                  <a:lnTo>
                    <a:pt x="94" y="432"/>
                  </a:lnTo>
                  <a:lnTo>
                    <a:pt x="101" y="433"/>
                  </a:lnTo>
                  <a:lnTo>
                    <a:pt x="110" y="435"/>
                  </a:lnTo>
                  <a:lnTo>
                    <a:pt x="123" y="437"/>
                  </a:lnTo>
                  <a:lnTo>
                    <a:pt x="132" y="432"/>
                  </a:lnTo>
                  <a:lnTo>
                    <a:pt x="141" y="426"/>
                  </a:lnTo>
                  <a:lnTo>
                    <a:pt x="150" y="421"/>
                  </a:lnTo>
                  <a:lnTo>
                    <a:pt x="159" y="415"/>
                  </a:lnTo>
                  <a:lnTo>
                    <a:pt x="168" y="410"/>
                  </a:lnTo>
                  <a:lnTo>
                    <a:pt x="179" y="404"/>
                  </a:lnTo>
                  <a:lnTo>
                    <a:pt x="188" y="399"/>
                  </a:lnTo>
                  <a:lnTo>
                    <a:pt x="197" y="393"/>
                  </a:lnTo>
                  <a:lnTo>
                    <a:pt x="204" y="393"/>
                  </a:lnTo>
                  <a:lnTo>
                    <a:pt x="212" y="393"/>
                  </a:lnTo>
                  <a:lnTo>
                    <a:pt x="217" y="393"/>
                  </a:lnTo>
                  <a:lnTo>
                    <a:pt x="223" y="393"/>
                  </a:lnTo>
                  <a:lnTo>
                    <a:pt x="230" y="399"/>
                  </a:lnTo>
                  <a:lnTo>
                    <a:pt x="239" y="404"/>
                  </a:lnTo>
                  <a:lnTo>
                    <a:pt x="246" y="410"/>
                  </a:lnTo>
                  <a:lnTo>
                    <a:pt x="255" y="413"/>
                  </a:lnTo>
                  <a:lnTo>
                    <a:pt x="262" y="419"/>
                  </a:lnTo>
                  <a:lnTo>
                    <a:pt x="271" y="424"/>
                  </a:lnTo>
                  <a:lnTo>
                    <a:pt x="279" y="428"/>
                  </a:lnTo>
                  <a:lnTo>
                    <a:pt x="286" y="433"/>
                  </a:lnTo>
                  <a:lnTo>
                    <a:pt x="295" y="451"/>
                  </a:lnTo>
                  <a:lnTo>
                    <a:pt x="300" y="466"/>
                  </a:lnTo>
                  <a:lnTo>
                    <a:pt x="308" y="484"/>
                  </a:lnTo>
                  <a:lnTo>
                    <a:pt x="317" y="511"/>
                  </a:lnTo>
                  <a:lnTo>
                    <a:pt x="326" y="524"/>
                  </a:lnTo>
                  <a:lnTo>
                    <a:pt x="333" y="535"/>
                  </a:lnTo>
                  <a:lnTo>
                    <a:pt x="340" y="546"/>
                  </a:lnTo>
                  <a:lnTo>
                    <a:pt x="349" y="564"/>
                  </a:lnTo>
                  <a:lnTo>
                    <a:pt x="358" y="587"/>
                  </a:lnTo>
                  <a:lnTo>
                    <a:pt x="364" y="604"/>
                  </a:lnTo>
                  <a:lnTo>
                    <a:pt x="369" y="622"/>
                  </a:lnTo>
                  <a:lnTo>
                    <a:pt x="373" y="647"/>
                  </a:lnTo>
                  <a:lnTo>
                    <a:pt x="373" y="660"/>
                  </a:lnTo>
                  <a:lnTo>
                    <a:pt x="373" y="672"/>
                  </a:lnTo>
                  <a:lnTo>
                    <a:pt x="373" y="687"/>
                  </a:lnTo>
                  <a:lnTo>
                    <a:pt x="373" y="700"/>
                  </a:lnTo>
                  <a:lnTo>
                    <a:pt x="382" y="703"/>
                  </a:lnTo>
                  <a:lnTo>
                    <a:pt x="387" y="707"/>
                  </a:lnTo>
                  <a:lnTo>
                    <a:pt x="393" y="710"/>
                  </a:lnTo>
                  <a:lnTo>
                    <a:pt x="400" y="720"/>
                  </a:lnTo>
                  <a:lnTo>
                    <a:pt x="407" y="720"/>
                  </a:lnTo>
                  <a:lnTo>
                    <a:pt x="416" y="720"/>
                  </a:lnTo>
                  <a:lnTo>
                    <a:pt x="423" y="720"/>
                  </a:lnTo>
                  <a:lnTo>
                    <a:pt x="431" y="720"/>
                  </a:lnTo>
                  <a:lnTo>
                    <a:pt x="440" y="720"/>
                  </a:lnTo>
                  <a:lnTo>
                    <a:pt x="447" y="720"/>
                  </a:lnTo>
                  <a:lnTo>
                    <a:pt x="454" y="721"/>
                  </a:lnTo>
                  <a:lnTo>
                    <a:pt x="461" y="721"/>
                  </a:lnTo>
                  <a:lnTo>
                    <a:pt x="463" y="696"/>
                  </a:lnTo>
                  <a:lnTo>
                    <a:pt x="465" y="669"/>
                  </a:lnTo>
                  <a:lnTo>
                    <a:pt x="465" y="643"/>
                  </a:lnTo>
                  <a:lnTo>
                    <a:pt x="465" y="616"/>
                  </a:lnTo>
                  <a:lnTo>
                    <a:pt x="461" y="585"/>
                  </a:lnTo>
                  <a:lnTo>
                    <a:pt x="458" y="562"/>
                  </a:lnTo>
                  <a:lnTo>
                    <a:pt x="454" y="537"/>
                  </a:lnTo>
                  <a:lnTo>
                    <a:pt x="449" y="493"/>
                  </a:lnTo>
                  <a:lnTo>
                    <a:pt x="452" y="493"/>
                  </a:lnTo>
                  <a:lnTo>
                    <a:pt x="456" y="493"/>
                  </a:lnTo>
                  <a:lnTo>
                    <a:pt x="460" y="493"/>
                  </a:lnTo>
                  <a:lnTo>
                    <a:pt x="461" y="493"/>
                  </a:lnTo>
                  <a:lnTo>
                    <a:pt x="463" y="489"/>
                  </a:lnTo>
                  <a:lnTo>
                    <a:pt x="465" y="484"/>
                  </a:lnTo>
                  <a:lnTo>
                    <a:pt x="467" y="480"/>
                  </a:lnTo>
                  <a:lnTo>
                    <a:pt x="467" y="475"/>
                  </a:lnTo>
                  <a:lnTo>
                    <a:pt x="483" y="464"/>
                  </a:lnTo>
                  <a:lnTo>
                    <a:pt x="494" y="457"/>
                  </a:lnTo>
                  <a:lnTo>
                    <a:pt x="505" y="450"/>
                  </a:lnTo>
                  <a:lnTo>
                    <a:pt x="514" y="442"/>
                  </a:lnTo>
                  <a:lnTo>
                    <a:pt x="523" y="435"/>
                  </a:lnTo>
                  <a:lnTo>
                    <a:pt x="532" y="428"/>
                  </a:lnTo>
                  <a:lnTo>
                    <a:pt x="545" y="417"/>
                  </a:lnTo>
                  <a:lnTo>
                    <a:pt x="559" y="403"/>
                  </a:lnTo>
                  <a:lnTo>
                    <a:pt x="563" y="403"/>
                  </a:lnTo>
                  <a:lnTo>
                    <a:pt x="568" y="401"/>
                  </a:lnTo>
                  <a:lnTo>
                    <a:pt x="572" y="399"/>
                  </a:lnTo>
                  <a:lnTo>
                    <a:pt x="575" y="397"/>
                  </a:lnTo>
                  <a:lnTo>
                    <a:pt x="585" y="383"/>
                  </a:lnTo>
                  <a:lnTo>
                    <a:pt x="595" y="368"/>
                  </a:lnTo>
                  <a:lnTo>
                    <a:pt x="606" y="354"/>
                  </a:lnTo>
                  <a:lnTo>
                    <a:pt x="615" y="337"/>
                  </a:lnTo>
                  <a:lnTo>
                    <a:pt x="617" y="330"/>
                  </a:lnTo>
                  <a:lnTo>
                    <a:pt x="621" y="323"/>
                  </a:lnTo>
                  <a:lnTo>
                    <a:pt x="623" y="317"/>
                  </a:lnTo>
                  <a:lnTo>
                    <a:pt x="624" y="310"/>
                  </a:lnTo>
                  <a:lnTo>
                    <a:pt x="619" y="274"/>
                  </a:lnTo>
                  <a:lnTo>
                    <a:pt x="617" y="250"/>
                  </a:lnTo>
                  <a:lnTo>
                    <a:pt x="615" y="229"/>
                  </a:lnTo>
                  <a:lnTo>
                    <a:pt x="613" y="198"/>
                  </a:lnTo>
                  <a:lnTo>
                    <a:pt x="617" y="182"/>
                  </a:lnTo>
                  <a:lnTo>
                    <a:pt x="623" y="167"/>
                  </a:lnTo>
                  <a:lnTo>
                    <a:pt x="628" y="151"/>
                  </a:lnTo>
                  <a:lnTo>
                    <a:pt x="632" y="136"/>
                  </a:lnTo>
                  <a:lnTo>
                    <a:pt x="633" y="134"/>
                  </a:lnTo>
                  <a:lnTo>
                    <a:pt x="637" y="133"/>
                  </a:lnTo>
                  <a:lnTo>
                    <a:pt x="639" y="133"/>
                  </a:lnTo>
                  <a:lnTo>
                    <a:pt x="641" y="131"/>
                  </a:lnTo>
                  <a:lnTo>
                    <a:pt x="641" y="127"/>
                  </a:lnTo>
                  <a:lnTo>
                    <a:pt x="641" y="122"/>
                  </a:lnTo>
                  <a:lnTo>
                    <a:pt x="641" y="118"/>
                  </a:lnTo>
                  <a:lnTo>
                    <a:pt x="641" y="115"/>
                  </a:lnTo>
                  <a:lnTo>
                    <a:pt x="651" y="84"/>
                  </a:lnTo>
                  <a:lnTo>
                    <a:pt x="666" y="57"/>
                  </a:lnTo>
                  <a:lnTo>
                    <a:pt x="679" y="28"/>
                  </a:lnTo>
                  <a:lnTo>
                    <a:pt x="691" y="0"/>
                  </a:lnTo>
                  <a:lnTo>
                    <a:pt x="693" y="0"/>
                  </a:lnTo>
                  <a:lnTo>
                    <a:pt x="695" y="0"/>
                  </a:lnTo>
                  <a:lnTo>
                    <a:pt x="697" y="0"/>
                  </a:lnTo>
                  <a:lnTo>
                    <a:pt x="699" y="0"/>
                  </a:lnTo>
                  <a:lnTo>
                    <a:pt x="700" y="40"/>
                  </a:lnTo>
                  <a:lnTo>
                    <a:pt x="702" y="66"/>
                  </a:lnTo>
                  <a:lnTo>
                    <a:pt x="700" y="87"/>
                  </a:lnTo>
                  <a:lnTo>
                    <a:pt x="699" y="116"/>
                  </a:lnTo>
                  <a:lnTo>
                    <a:pt x="695" y="120"/>
                  </a:lnTo>
                  <a:lnTo>
                    <a:pt x="693" y="125"/>
                  </a:lnTo>
                  <a:lnTo>
                    <a:pt x="693" y="134"/>
                  </a:lnTo>
                  <a:lnTo>
                    <a:pt x="693" y="151"/>
                  </a:lnTo>
                  <a:lnTo>
                    <a:pt x="684" y="158"/>
                  </a:lnTo>
                  <a:lnTo>
                    <a:pt x="679" y="162"/>
                  </a:lnTo>
                  <a:lnTo>
                    <a:pt x="677" y="165"/>
                  </a:lnTo>
                  <a:lnTo>
                    <a:pt x="675" y="171"/>
                  </a:lnTo>
                  <a:lnTo>
                    <a:pt x="677" y="171"/>
                  </a:lnTo>
                  <a:lnTo>
                    <a:pt x="679" y="171"/>
                  </a:lnTo>
                  <a:lnTo>
                    <a:pt x="680" y="171"/>
                  </a:lnTo>
                  <a:lnTo>
                    <a:pt x="682" y="171"/>
                  </a:lnTo>
                  <a:lnTo>
                    <a:pt x="680" y="178"/>
                  </a:lnTo>
                  <a:lnTo>
                    <a:pt x="680" y="182"/>
                  </a:lnTo>
                  <a:lnTo>
                    <a:pt x="679" y="185"/>
                  </a:lnTo>
                  <a:lnTo>
                    <a:pt x="677" y="189"/>
                  </a:lnTo>
                  <a:lnTo>
                    <a:pt x="679" y="207"/>
                  </a:lnTo>
                  <a:lnTo>
                    <a:pt x="680" y="218"/>
                  </a:lnTo>
                  <a:lnTo>
                    <a:pt x="684" y="223"/>
                  </a:lnTo>
                  <a:lnTo>
                    <a:pt x="688" y="230"/>
                  </a:lnTo>
                  <a:lnTo>
                    <a:pt x="700" y="240"/>
                  </a:lnTo>
                  <a:lnTo>
                    <a:pt x="711" y="249"/>
                  </a:lnTo>
                  <a:lnTo>
                    <a:pt x="722" y="258"/>
                  </a:lnTo>
                  <a:lnTo>
                    <a:pt x="733" y="267"/>
                  </a:lnTo>
                  <a:lnTo>
                    <a:pt x="735" y="270"/>
                  </a:lnTo>
                  <a:lnTo>
                    <a:pt x="737" y="274"/>
                  </a:lnTo>
                  <a:lnTo>
                    <a:pt x="737" y="279"/>
                  </a:lnTo>
                  <a:lnTo>
                    <a:pt x="737" y="283"/>
                  </a:lnTo>
                  <a:lnTo>
                    <a:pt x="729" y="288"/>
                  </a:lnTo>
                  <a:lnTo>
                    <a:pt x="726" y="292"/>
                  </a:lnTo>
                  <a:lnTo>
                    <a:pt x="722" y="296"/>
                  </a:lnTo>
                  <a:lnTo>
                    <a:pt x="718" y="299"/>
                  </a:lnTo>
                  <a:lnTo>
                    <a:pt x="718" y="303"/>
                  </a:lnTo>
                  <a:lnTo>
                    <a:pt x="718" y="305"/>
                  </a:lnTo>
                  <a:lnTo>
                    <a:pt x="718" y="308"/>
                  </a:lnTo>
                  <a:lnTo>
                    <a:pt x="718" y="310"/>
                  </a:lnTo>
                  <a:lnTo>
                    <a:pt x="726" y="319"/>
                  </a:lnTo>
                  <a:lnTo>
                    <a:pt x="735" y="326"/>
                  </a:lnTo>
                  <a:lnTo>
                    <a:pt x="744" y="336"/>
                  </a:lnTo>
                  <a:lnTo>
                    <a:pt x="753" y="345"/>
                  </a:lnTo>
                  <a:lnTo>
                    <a:pt x="758" y="377"/>
                  </a:lnTo>
                  <a:lnTo>
                    <a:pt x="766" y="412"/>
                  </a:lnTo>
                  <a:lnTo>
                    <a:pt x="773" y="444"/>
                  </a:lnTo>
                  <a:lnTo>
                    <a:pt x="778" y="477"/>
                  </a:lnTo>
                  <a:lnTo>
                    <a:pt x="785" y="509"/>
                  </a:lnTo>
                  <a:lnTo>
                    <a:pt x="793" y="542"/>
                  </a:lnTo>
                  <a:lnTo>
                    <a:pt x="800" y="576"/>
                  </a:lnTo>
                  <a:lnTo>
                    <a:pt x="807" y="609"/>
                  </a:lnTo>
                  <a:lnTo>
                    <a:pt x="805" y="631"/>
                  </a:lnTo>
                  <a:lnTo>
                    <a:pt x="804" y="651"/>
                  </a:lnTo>
                  <a:lnTo>
                    <a:pt x="804" y="672"/>
                  </a:lnTo>
                  <a:lnTo>
                    <a:pt x="804" y="694"/>
                  </a:lnTo>
                  <a:lnTo>
                    <a:pt x="807" y="694"/>
                  </a:lnTo>
                  <a:lnTo>
                    <a:pt x="813" y="694"/>
                  </a:lnTo>
                  <a:lnTo>
                    <a:pt x="816" y="694"/>
                  </a:lnTo>
                  <a:lnTo>
                    <a:pt x="820" y="694"/>
                  </a:lnTo>
                  <a:lnTo>
                    <a:pt x="831" y="745"/>
                  </a:lnTo>
                  <a:lnTo>
                    <a:pt x="842" y="794"/>
                  </a:lnTo>
                  <a:lnTo>
                    <a:pt x="849" y="837"/>
                  </a:lnTo>
                  <a:lnTo>
                    <a:pt x="856" y="879"/>
                  </a:lnTo>
                  <a:lnTo>
                    <a:pt x="863" y="919"/>
                  </a:lnTo>
                  <a:lnTo>
                    <a:pt x="870" y="957"/>
                  </a:lnTo>
                  <a:lnTo>
                    <a:pt x="878" y="997"/>
                  </a:lnTo>
                  <a:lnTo>
                    <a:pt x="885" y="1035"/>
                  </a:lnTo>
                  <a:lnTo>
                    <a:pt x="890" y="1078"/>
                  </a:lnTo>
                  <a:lnTo>
                    <a:pt x="896" y="1118"/>
                  </a:lnTo>
                  <a:lnTo>
                    <a:pt x="903" y="1174"/>
                  </a:lnTo>
                  <a:lnTo>
                    <a:pt x="914" y="1263"/>
                  </a:lnTo>
                  <a:lnTo>
                    <a:pt x="914" y="1266"/>
                  </a:lnTo>
                  <a:lnTo>
                    <a:pt x="914" y="1272"/>
                  </a:lnTo>
                  <a:lnTo>
                    <a:pt x="912" y="1277"/>
                  </a:lnTo>
                  <a:lnTo>
                    <a:pt x="910" y="1285"/>
                  </a:lnTo>
                  <a:lnTo>
                    <a:pt x="905" y="1288"/>
                  </a:lnTo>
                  <a:lnTo>
                    <a:pt x="898" y="1290"/>
                  </a:lnTo>
                  <a:lnTo>
                    <a:pt x="890" y="1294"/>
                  </a:lnTo>
                  <a:lnTo>
                    <a:pt x="885" y="1297"/>
                  </a:lnTo>
                  <a:lnTo>
                    <a:pt x="865" y="1297"/>
                  </a:lnTo>
                  <a:lnTo>
                    <a:pt x="851" y="1297"/>
                  </a:lnTo>
                  <a:lnTo>
                    <a:pt x="838" y="1297"/>
                  </a:lnTo>
                  <a:lnTo>
                    <a:pt x="829" y="1295"/>
                  </a:lnTo>
                  <a:lnTo>
                    <a:pt x="820" y="1295"/>
                  </a:lnTo>
                  <a:lnTo>
                    <a:pt x="813" y="1294"/>
                  </a:lnTo>
                  <a:lnTo>
                    <a:pt x="802" y="1292"/>
                  </a:lnTo>
                  <a:lnTo>
                    <a:pt x="791" y="1290"/>
                  </a:lnTo>
                  <a:lnTo>
                    <a:pt x="780" y="1257"/>
                  </a:lnTo>
                  <a:lnTo>
                    <a:pt x="769" y="1223"/>
                  </a:lnTo>
                  <a:lnTo>
                    <a:pt x="758" y="1189"/>
                  </a:lnTo>
                  <a:lnTo>
                    <a:pt x="747" y="1154"/>
                  </a:lnTo>
                  <a:lnTo>
                    <a:pt x="738" y="1100"/>
                  </a:lnTo>
                  <a:lnTo>
                    <a:pt x="731" y="1055"/>
                  </a:lnTo>
                  <a:lnTo>
                    <a:pt x="724" y="993"/>
                  </a:lnTo>
                  <a:lnTo>
                    <a:pt x="713" y="892"/>
                  </a:lnTo>
                  <a:lnTo>
                    <a:pt x="709" y="893"/>
                  </a:lnTo>
                  <a:lnTo>
                    <a:pt x="706" y="893"/>
                  </a:lnTo>
                  <a:lnTo>
                    <a:pt x="702" y="895"/>
                  </a:lnTo>
                  <a:lnTo>
                    <a:pt x="699" y="897"/>
                  </a:lnTo>
                  <a:lnTo>
                    <a:pt x="699" y="904"/>
                  </a:lnTo>
                  <a:lnTo>
                    <a:pt x="699" y="913"/>
                  </a:lnTo>
                  <a:lnTo>
                    <a:pt x="699" y="921"/>
                  </a:lnTo>
                  <a:lnTo>
                    <a:pt x="699" y="930"/>
                  </a:lnTo>
                  <a:lnTo>
                    <a:pt x="702" y="948"/>
                  </a:lnTo>
                  <a:lnTo>
                    <a:pt x="708" y="966"/>
                  </a:lnTo>
                  <a:lnTo>
                    <a:pt x="711" y="984"/>
                  </a:lnTo>
                  <a:lnTo>
                    <a:pt x="715" y="1004"/>
                  </a:lnTo>
                  <a:lnTo>
                    <a:pt x="724" y="1069"/>
                  </a:lnTo>
                  <a:lnTo>
                    <a:pt x="731" y="1134"/>
                  </a:lnTo>
                  <a:lnTo>
                    <a:pt x="740" y="1199"/>
                  </a:lnTo>
                  <a:lnTo>
                    <a:pt x="747" y="1265"/>
                  </a:lnTo>
                  <a:lnTo>
                    <a:pt x="747" y="1279"/>
                  </a:lnTo>
                  <a:lnTo>
                    <a:pt x="747" y="1295"/>
                  </a:lnTo>
                  <a:lnTo>
                    <a:pt x="747" y="1310"/>
                  </a:lnTo>
                  <a:lnTo>
                    <a:pt x="747" y="1324"/>
                  </a:lnTo>
                  <a:lnTo>
                    <a:pt x="746" y="1326"/>
                  </a:lnTo>
                  <a:lnTo>
                    <a:pt x="744" y="1330"/>
                  </a:lnTo>
                  <a:lnTo>
                    <a:pt x="740" y="1332"/>
                  </a:lnTo>
                  <a:lnTo>
                    <a:pt x="738" y="1335"/>
                  </a:lnTo>
                  <a:lnTo>
                    <a:pt x="728" y="1341"/>
                  </a:lnTo>
                  <a:lnTo>
                    <a:pt x="713" y="1346"/>
                  </a:lnTo>
                  <a:lnTo>
                    <a:pt x="700" y="1352"/>
                  </a:lnTo>
                  <a:lnTo>
                    <a:pt x="688" y="1357"/>
                  </a:lnTo>
                  <a:lnTo>
                    <a:pt x="679" y="1355"/>
                  </a:lnTo>
                  <a:lnTo>
                    <a:pt x="668" y="1353"/>
                  </a:lnTo>
                  <a:lnTo>
                    <a:pt x="657" y="1353"/>
                  </a:lnTo>
                  <a:lnTo>
                    <a:pt x="648" y="1353"/>
                  </a:lnTo>
                  <a:lnTo>
                    <a:pt x="644" y="1346"/>
                  </a:lnTo>
                  <a:lnTo>
                    <a:pt x="641" y="1341"/>
                  </a:lnTo>
                  <a:lnTo>
                    <a:pt x="639" y="1334"/>
                  </a:lnTo>
                  <a:lnTo>
                    <a:pt x="637" y="1324"/>
                  </a:lnTo>
                  <a:lnTo>
                    <a:pt x="637" y="1176"/>
                  </a:lnTo>
                  <a:lnTo>
                    <a:pt x="635" y="1069"/>
                  </a:lnTo>
                  <a:lnTo>
                    <a:pt x="633" y="1006"/>
                  </a:lnTo>
                  <a:lnTo>
                    <a:pt x="635" y="980"/>
                  </a:lnTo>
                  <a:lnTo>
                    <a:pt x="632" y="980"/>
                  </a:lnTo>
                  <a:lnTo>
                    <a:pt x="630" y="980"/>
                  </a:lnTo>
                  <a:lnTo>
                    <a:pt x="626" y="980"/>
                  </a:lnTo>
                  <a:lnTo>
                    <a:pt x="624" y="982"/>
                  </a:lnTo>
                  <a:lnTo>
                    <a:pt x="628" y="1042"/>
                  </a:lnTo>
                  <a:lnTo>
                    <a:pt x="628" y="1098"/>
                  </a:lnTo>
                  <a:lnTo>
                    <a:pt x="628" y="1180"/>
                  </a:lnTo>
                  <a:lnTo>
                    <a:pt x="626" y="1319"/>
                  </a:lnTo>
                  <a:lnTo>
                    <a:pt x="617" y="1317"/>
                  </a:lnTo>
                  <a:lnTo>
                    <a:pt x="608" y="1315"/>
                  </a:lnTo>
                  <a:lnTo>
                    <a:pt x="599" y="1314"/>
                  </a:lnTo>
                  <a:lnTo>
                    <a:pt x="588" y="1312"/>
                  </a:lnTo>
                  <a:lnTo>
                    <a:pt x="588" y="1314"/>
                  </a:lnTo>
                  <a:lnTo>
                    <a:pt x="588" y="1315"/>
                  </a:lnTo>
                  <a:lnTo>
                    <a:pt x="588" y="1317"/>
                  </a:lnTo>
                  <a:lnTo>
                    <a:pt x="588" y="1319"/>
                  </a:lnTo>
                  <a:lnTo>
                    <a:pt x="581" y="1317"/>
                  </a:lnTo>
                  <a:lnTo>
                    <a:pt x="574" y="1317"/>
                  </a:lnTo>
                  <a:lnTo>
                    <a:pt x="565" y="1315"/>
                  </a:lnTo>
                  <a:lnTo>
                    <a:pt x="554" y="1315"/>
                  </a:lnTo>
                  <a:lnTo>
                    <a:pt x="537" y="1314"/>
                  </a:lnTo>
                  <a:lnTo>
                    <a:pt x="514" y="1314"/>
                  </a:lnTo>
                  <a:lnTo>
                    <a:pt x="483" y="1312"/>
                  </a:lnTo>
                  <a:lnTo>
                    <a:pt x="443" y="1312"/>
                  </a:lnTo>
                  <a:lnTo>
                    <a:pt x="427" y="1306"/>
                  </a:lnTo>
                  <a:lnTo>
                    <a:pt x="414" y="1303"/>
                  </a:lnTo>
                  <a:lnTo>
                    <a:pt x="405" y="1301"/>
                  </a:lnTo>
                  <a:lnTo>
                    <a:pt x="398" y="1297"/>
                  </a:lnTo>
                  <a:lnTo>
                    <a:pt x="394" y="1295"/>
                  </a:lnTo>
                  <a:lnTo>
                    <a:pt x="391" y="1294"/>
                  </a:lnTo>
                  <a:lnTo>
                    <a:pt x="389" y="1292"/>
                  </a:lnTo>
                  <a:lnTo>
                    <a:pt x="387" y="1290"/>
                  </a:lnTo>
                  <a:lnTo>
                    <a:pt x="387" y="1196"/>
                  </a:lnTo>
                  <a:lnTo>
                    <a:pt x="389" y="1103"/>
                  </a:lnTo>
                  <a:lnTo>
                    <a:pt x="389" y="1009"/>
                  </a:lnTo>
                  <a:lnTo>
                    <a:pt x="389" y="915"/>
                  </a:lnTo>
                  <a:lnTo>
                    <a:pt x="391" y="910"/>
                  </a:lnTo>
                  <a:lnTo>
                    <a:pt x="393" y="902"/>
                  </a:lnTo>
                  <a:lnTo>
                    <a:pt x="394" y="897"/>
                  </a:lnTo>
                  <a:lnTo>
                    <a:pt x="394" y="892"/>
                  </a:lnTo>
                  <a:lnTo>
                    <a:pt x="393" y="892"/>
                  </a:lnTo>
                  <a:lnTo>
                    <a:pt x="391" y="892"/>
                  </a:lnTo>
                  <a:lnTo>
                    <a:pt x="387" y="892"/>
                  </a:lnTo>
                  <a:lnTo>
                    <a:pt x="387" y="864"/>
                  </a:lnTo>
                  <a:lnTo>
                    <a:pt x="387" y="837"/>
                  </a:lnTo>
                  <a:lnTo>
                    <a:pt x="387" y="810"/>
                  </a:lnTo>
                  <a:lnTo>
                    <a:pt x="387" y="783"/>
                  </a:lnTo>
                  <a:lnTo>
                    <a:pt x="385" y="783"/>
                  </a:lnTo>
                  <a:lnTo>
                    <a:pt x="384" y="783"/>
                  </a:lnTo>
                  <a:lnTo>
                    <a:pt x="380" y="783"/>
                  </a:lnTo>
                  <a:lnTo>
                    <a:pt x="378" y="783"/>
                  </a:lnTo>
                  <a:lnTo>
                    <a:pt x="378" y="884"/>
                  </a:lnTo>
                  <a:lnTo>
                    <a:pt x="378" y="986"/>
                  </a:lnTo>
                  <a:lnTo>
                    <a:pt x="378" y="1089"/>
                  </a:lnTo>
                  <a:lnTo>
                    <a:pt x="378" y="1190"/>
                  </a:lnTo>
                  <a:lnTo>
                    <a:pt x="375" y="1218"/>
                  </a:lnTo>
                  <a:lnTo>
                    <a:pt x="371" y="1243"/>
                  </a:lnTo>
                  <a:lnTo>
                    <a:pt x="367" y="1270"/>
                  </a:lnTo>
                  <a:lnTo>
                    <a:pt x="364" y="1297"/>
                  </a:lnTo>
                  <a:lnTo>
                    <a:pt x="356" y="1297"/>
                  </a:lnTo>
                  <a:lnTo>
                    <a:pt x="349" y="1299"/>
                  </a:lnTo>
                  <a:lnTo>
                    <a:pt x="340" y="1301"/>
                  </a:lnTo>
                  <a:lnTo>
                    <a:pt x="333" y="1301"/>
                  </a:lnTo>
                  <a:lnTo>
                    <a:pt x="315" y="1312"/>
                  </a:lnTo>
                  <a:lnTo>
                    <a:pt x="300" y="1321"/>
                  </a:lnTo>
                  <a:lnTo>
                    <a:pt x="291" y="1328"/>
                  </a:lnTo>
                  <a:lnTo>
                    <a:pt x="282" y="1332"/>
                  </a:lnTo>
                  <a:lnTo>
                    <a:pt x="277" y="1335"/>
                  </a:lnTo>
                  <a:lnTo>
                    <a:pt x="270" y="1337"/>
                  </a:lnTo>
                  <a:lnTo>
                    <a:pt x="264" y="1339"/>
                  </a:lnTo>
                  <a:lnTo>
                    <a:pt x="257" y="1341"/>
                  </a:lnTo>
                  <a:lnTo>
                    <a:pt x="259" y="1308"/>
                  </a:lnTo>
                  <a:lnTo>
                    <a:pt x="261" y="1276"/>
                  </a:lnTo>
                  <a:lnTo>
                    <a:pt x="261" y="1243"/>
                  </a:lnTo>
                  <a:lnTo>
                    <a:pt x="262" y="1212"/>
                  </a:lnTo>
                  <a:lnTo>
                    <a:pt x="261" y="1212"/>
                  </a:lnTo>
                  <a:lnTo>
                    <a:pt x="257" y="1212"/>
                  </a:lnTo>
                  <a:lnTo>
                    <a:pt x="255" y="1212"/>
                  </a:lnTo>
                  <a:lnTo>
                    <a:pt x="252" y="1212"/>
                  </a:lnTo>
                  <a:lnTo>
                    <a:pt x="252" y="1243"/>
                  </a:lnTo>
                  <a:lnTo>
                    <a:pt x="250" y="1276"/>
                  </a:lnTo>
                  <a:lnTo>
                    <a:pt x="248" y="1308"/>
                  </a:lnTo>
                  <a:lnTo>
                    <a:pt x="246" y="1341"/>
                  </a:lnTo>
                  <a:lnTo>
                    <a:pt x="239" y="1341"/>
                  </a:lnTo>
                  <a:lnTo>
                    <a:pt x="232" y="1341"/>
                  </a:lnTo>
                  <a:lnTo>
                    <a:pt x="219" y="1335"/>
                  </a:lnTo>
                  <a:lnTo>
                    <a:pt x="197" y="1326"/>
                  </a:lnTo>
                  <a:lnTo>
                    <a:pt x="195" y="1324"/>
                  </a:lnTo>
                  <a:lnTo>
                    <a:pt x="195" y="1323"/>
                  </a:lnTo>
                  <a:lnTo>
                    <a:pt x="194" y="1321"/>
                  </a:lnTo>
                  <a:lnTo>
                    <a:pt x="194" y="1319"/>
                  </a:lnTo>
                  <a:lnTo>
                    <a:pt x="195" y="1297"/>
                  </a:lnTo>
                  <a:lnTo>
                    <a:pt x="197" y="1274"/>
                  </a:lnTo>
                  <a:lnTo>
                    <a:pt x="199" y="1252"/>
                  </a:lnTo>
                  <a:lnTo>
                    <a:pt x="201" y="1230"/>
                  </a:lnTo>
                  <a:lnTo>
                    <a:pt x="199" y="1230"/>
                  </a:lnTo>
                  <a:lnTo>
                    <a:pt x="197" y="1230"/>
                  </a:lnTo>
                  <a:lnTo>
                    <a:pt x="195" y="1230"/>
                  </a:lnTo>
                  <a:lnTo>
                    <a:pt x="194" y="1230"/>
                  </a:lnTo>
                  <a:lnTo>
                    <a:pt x="194" y="1238"/>
                  </a:lnTo>
                  <a:lnTo>
                    <a:pt x="192" y="1243"/>
                  </a:lnTo>
                  <a:lnTo>
                    <a:pt x="188" y="1247"/>
                  </a:lnTo>
                  <a:lnTo>
                    <a:pt x="183" y="1254"/>
                  </a:lnTo>
                  <a:lnTo>
                    <a:pt x="183" y="1270"/>
                  </a:lnTo>
                  <a:lnTo>
                    <a:pt x="181" y="1286"/>
                  </a:lnTo>
                  <a:lnTo>
                    <a:pt x="179" y="1303"/>
                  </a:lnTo>
                  <a:lnTo>
                    <a:pt x="177" y="1319"/>
                  </a:lnTo>
                  <a:lnTo>
                    <a:pt x="159" y="1317"/>
                  </a:lnTo>
                  <a:lnTo>
                    <a:pt x="145" y="1315"/>
                  </a:lnTo>
                  <a:lnTo>
                    <a:pt x="136" y="1315"/>
                  </a:lnTo>
                  <a:lnTo>
                    <a:pt x="127" y="1314"/>
                  </a:lnTo>
                  <a:lnTo>
                    <a:pt x="119" y="1312"/>
                  </a:lnTo>
                  <a:lnTo>
                    <a:pt x="114" y="1310"/>
                  </a:lnTo>
                  <a:lnTo>
                    <a:pt x="107" y="1308"/>
                  </a:lnTo>
                  <a:lnTo>
                    <a:pt x="99" y="1306"/>
                  </a:lnTo>
                  <a:lnTo>
                    <a:pt x="98" y="1276"/>
                  </a:lnTo>
                  <a:lnTo>
                    <a:pt x="98" y="1238"/>
                  </a:lnTo>
                  <a:lnTo>
                    <a:pt x="98" y="1169"/>
                  </a:lnTo>
                  <a:lnTo>
                    <a:pt x="99" y="1044"/>
                  </a:lnTo>
                  <a:lnTo>
                    <a:pt x="101" y="1029"/>
                  </a:lnTo>
                  <a:lnTo>
                    <a:pt x="103" y="1013"/>
                  </a:lnTo>
                  <a:lnTo>
                    <a:pt x="105" y="997"/>
                  </a:lnTo>
                  <a:lnTo>
                    <a:pt x="107" y="980"/>
                  </a:lnTo>
                  <a:lnTo>
                    <a:pt x="107" y="955"/>
                  </a:lnTo>
                  <a:lnTo>
                    <a:pt x="107" y="930"/>
                  </a:lnTo>
                  <a:lnTo>
                    <a:pt x="107" y="906"/>
                  </a:lnTo>
                  <a:lnTo>
                    <a:pt x="107" y="881"/>
                  </a:lnTo>
                  <a:lnTo>
                    <a:pt x="105" y="881"/>
                  </a:lnTo>
                  <a:lnTo>
                    <a:pt x="103" y="881"/>
                  </a:lnTo>
                  <a:lnTo>
                    <a:pt x="101" y="881"/>
                  </a:lnTo>
                  <a:lnTo>
                    <a:pt x="99" y="881"/>
                  </a:lnTo>
                  <a:lnTo>
                    <a:pt x="92" y="966"/>
                  </a:lnTo>
                  <a:lnTo>
                    <a:pt x="89" y="1055"/>
                  </a:lnTo>
                  <a:lnTo>
                    <a:pt x="85" y="1163"/>
                  </a:lnTo>
                  <a:lnTo>
                    <a:pt x="80" y="1303"/>
                  </a:lnTo>
                  <a:lnTo>
                    <a:pt x="78" y="1303"/>
                  </a:lnTo>
                  <a:lnTo>
                    <a:pt x="74" y="1305"/>
                  </a:lnTo>
                  <a:lnTo>
                    <a:pt x="72" y="1306"/>
                  </a:lnTo>
                  <a:lnTo>
                    <a:pt x="69" y="1306"/>
                  </a:lnTo>
                  <a:lnTo>
                    <a:pt x="69" y="1286"/>
                  </a:lnTo>
                  <a:lnTo>
                    <a:pt x="71" y="1268"/>
                  </a:lnTo>
                  <a:lnTo>
                    <a:pt x="72" y="1248"/>
                  </a:lnTo>
                  <a:lnTo>
                    <a:pt x="72" y="1230"/>
                  </a:lnTo>
                  <a:lnTo>
                    <a:pt x="71" y="1230"/>
                  </a:lnTo>
                  <a:lnTo>
                    <a:pt x="69" y="1230"/>
                  </a:lnTo>
                  <a:lnTo>
                    <a:pt x="65" y="1230"/>
                  </a:lnTo>
                  <a:lnTo>
                    <a:pt x="63" y="1230"/>
                  </a:lnTo>
                  <a:lnTo>
                    <a:pt x="63" y="1247"/>
                  </a:lnTo>
                  <a:lnTo>
                    <a:pt x="63" y="1265"/>
                  </a:lnTo>
                  <a:lnTo>
                    <a:pt x="61" y="1283"/>
                  </a:lnTo>
                  <a:lnTo>
                    <a:pt x="61" y="1301"/>
                  </a:lnTo>
                  <a:lnTo>
                    <a:pt x="58" y="1299"/>
                  </a:lnTo>
                  <a:lnTo>
                    <a:pt x="56" y="1297"/>
                  </a:lnTo>
                  <a:lnTo>
                    <a:pt x="52" y="1297"/>
                  </a:lnTo>
                  <a:lnTo>
                    <a:pt x="51" y="1295"/>
                  </a:lnTo>
                  <a:lnTo>
                    <a:pt x="47" y="1274"/>
                  </a:lnTo>
                  <a:lnTo>
                    <a:pt x="47" y="1241"/>
                  </a:lnTo>
                  <a:lnTo>
                    <a:pt x="47" y="1176"/>
                  </a:lnTo>
                  <a:lnTo>
                    <a:pt x="51" y="1055"/>
                  </a:lnTo>
                  <a:lnTo>
                    <a:pt x="56" y="993"/>
                  </a:lnTo>
                  <a:lnTo>
                    <a:pt x="61" y="924"/>
                  </a:lnTo>
                  <a:lnTo>
                    <a:pt x="67" y="868"/>
                  </a:lnTo>
                  <a:lnTo>
                    <a:pt x="72" y="843"/>
                  </a:lnTo>
                  <a:lnTo>
                    <a:pt x="74" y="797"/>
                  </a:lnTo>
                  <a:lnTo>
                    <a:pt x="78" y="750"/>
                  </a:lnTo>
                  <a:lnTo>
                    <a:pt x="81" y="705"/>
                  </a:lnTo>
                  <a:lnTo>
                    <a:pt x="85" y="660"/>
                  </a:lnTo>
                  <a:lnTo>
                    <a:pt x="83" y="660"/>
                  </a:lnTo>
                  <a:lnTo>
                    <a:pt x="81" y="660"/>
                  </a:lnTo>
                  <a:lnTo>
                    <a:pt x="78" y="662"/>
                  </a:lnTo>
                  <a:lnTo>
                    <a:pt x="74" y="663"/>
                  </a:lnTo>
                  <a:lnTo>
                    <a:pt x="72" y="721"/>
                  </a:lnTo>
                  <a:lnTo>
                    <a:pt x="72" y="758"/>
                  </a:lnTo>
                  <a:lnTo>
                    <a:pt x="69" y="787"/>
                  </a:lnTo>
                  <a:lnTo>
                    <a:pt x="63" y="821"/>
                  </a:lnTo>
                  <a:lnTo>
                    <a:pt x="60" y="816"/>
                  </a:lnTo>
                  <a:lnTo>
                    <a:pt x="58" y="796"/>
                  </a:lnTo>
                  <a:lnTo>
                    <a:pt x="58" y="745"/>
                  </a:lnTo>
                  <a:lnTo>
                    <a:pt x="56" y="647"/>
                  </a:lnTo>
                  <a:lnTo>
                    <a:pt x="54" y="647"/>
                  </a:lnTo>
                  <a:lnTo>
                    <a:pt x="52" y="647"/>
                  </a:lnTo>
                  <a:lnTo>
                    <a:pt x="49" y="647"/>
                  </a:lnTo>
                  <a:lnTo>
                    <a:pt x="47" y="647"/>
                  </a:lnTo>
                  <a:lnTo>
                    <a:pt x="43" y="777"/>
                  </a:lnTo>
                  <a:lnTo>
                    <a:pt x="42" y="908"/>
                  </a:lnTo>
                  <a:lnTo>
                    <a:pt x="38" y="1040"/>
                  </a:lnTo>
                  <a:lnTo>
                    <a:pt x="34" y="1171"/>
                  </a:lnTo>
                  <a:lnTo>
                    <a:pt x="31" y="1201"/>
                  </a:lnTo>
                  <a:lnTo>
                    <a:pt x="27" y="1232"/>
                  </a:lnTo>
                  <a:lnTo>
                    <a:pt x="23" y="1261"/>
                  </a:lnTo>
                  <a:lnTo>
                    <a:pt x="20" y="1292"/>
                  </a:lnTo>
                  <a:lnTo>
                    <a:pt x="16" y="1288"/>
                  </a:lnTo>
                  <a:lnTo>
                    <a:pt x="11" y="1285"/>
                  </a:lnTo>
                  <a:lnTo>
                    <a:pt x="5" y="1283"/>
                  </a:lnTo>
                  <a:lnTo>
                    <a:pt x="0" y="1279"/>
                  </a:lnTo>
                  <a:lnTo>
                    <a:pt x="0" y="1261"/>
                  </a:lnTo>
                  <a:lnTo>
                    <a:pt x="0" y="1243"/>
                  </a:lnTo>
                  <a:lnTo>
                    <a:pt x="0" y="1227"/>
                  </a:lnTo>
                  <a:lnTo>
                    <a:pt x="0" y="1209"/>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1" name="Freeform 43"/>
            <p:cNvSpPr>
              <a:spLocks/>
            </p:cNvSpPr>
            <p:nvPr/>
          </p:nvSpPr>
          <p:spPr bwMode="auto">
            <a:xfrm>
              <a:off x="538" y="2015"/>
              <a:ext cx="320" cy="154"/>
            </a:xfrm>
            <a:custGeom>
              <a:avLst/>
              <a:gdLst>
                <a:gd name="T0" fmla="*/ 23 w 320"/>
                <a:gd name="T1" fmla="*/ 82 h 154"/>
                <a:gd name="T2" fmla="*/ 56 w 320"/>
                <a:gd name="T3" fmla="*/ 94 h 154"/>
                <a:gd name="T4" fmla="*/ 107 w 320"/>
                <a:gd name="T5" fmla="*/ 107 h 154"/>
                <a:gd name="T6" fmla="*/ 107 w 320"/>
                <a:gd name="T7" fmla="*/ 102 h 154"/>
                <a:gd name="T8" fmla="*/ 92 w 320"/>
                <a:gd name="T9" fmla="*/ 96 h 154"/>
                <a:gd name="T10" fmla="*/ 72 w 320"/>
                <a:gd name="T11" fmla="*/ 89 h 154"/>
                <a:gd name="T12" fmla="*/ 49 w 320"/>
                <a:gd name="T13" fmla="*/ 84 h 154"/>
                <a:gd name="T14" fmla="*/ 12 w 320"/>
                <a:gd name="T15" fmla="*/ 65 h 154"/>
                <a:gd name="T16" fmla="*/ 0 w 320"/>
                <a:gd name="T17" fmla="*/ 53 h 154"/>
                <a:gd name="T18" fmla="*/ 12 w 320"/>
                <a:gd name="T19" fmla="*/ 53 h 154"/>
                <a:gd name="T20" fmla="*/ 49 w 320"/>
                <a:gd name="T21" fmla="*/ 62 h 154"/>
                <a:gd name="T22" fmla="*/ 90 w 320"/>
                <a:gd name="T23" fmla="*/ 69 h 154"/>
                <a:gd name="T24" fmla="*/ 112 w 320"/>
                <a:gd name="T25" fmla="*/ 65 h 154"/>
                <a:gd name="T26" fmla="*/ 123 w 320"/>
                <a:gd name="T27" fmla="*/ 53 h 154"/>
                <a:gd name="T28" fmla="*/ 132 w 320"/>
                <a:gd name="T29" fmla="*/ 49 h 154"/>
                <a:gd name="T30" fmla="*/ 126 w 320"/>
                <a:gd name="T31" fmla="*/ 35 h 154"/>
                <a:gd name="T32" fmla="*/ 90 w 320"/>
                <a:gd name="T33" fmla="*/ 22 h 154"/>
                <a:gd name="T34" fmla="*/ 74 w 320"/>
                <a:gd name="T35" fmla="*/ 15 h 154"/>
                <a:gd name="T36" fmla="*/ 76 w 320"/>
                <a:gd name="T37" fmla="*/ 7 h 154"/>
                <a:gd name="T38" fmla="*/ 74 w 320"/>
                <a:gd name="T39" fmla="*/ 2 h 154"/>
                <a:gd name="T40" fmla="*/ 87 w 320"/>
                <a:gd name="T41" fmla="*/ 2 h 154"/>
                <a:gd name="T42" fmla="*/ 112 w 320"/>
                <a:gd name="T43" fmla="*/ 4 h 154"/>
                <a:gd name="T44" fmla="*/ 139 w 320"/>
                <a:gd name="T45" fmla="*/ 7 h 154"/>
                <a:gd name="T46" fmla="*/ 168 w 320"/>
                <a:gd name="T47" fmla="*/ 29 h 154"/>
                <a:gd name="T48" fmla="*/ 202 w 320"/>
                <a:gd name="T49" fmla="*/ 45 h 154"/>
                <a:gd name="T50" fmla="*/ 239 w 320"/>
                <a:gd name="T51" fmla="*/ 40 h 154"/>
                <a:gd name="T52" fmla="*/ 284 w 320"/>
                <a:gd name="T53" fmla="*/ 22 h 154"/>
                <a:gd name="T54" fmla="*/ 288 w 320"/>
                <a:gd name="T55" fmla="*/ 35 h 154"/>
                <a:gd name="T56" fmla="*/ 300 w 320"/>
                <a:gd name="T57" fmla="*/ 38 h 154"/>
                <a:gd name="T58" fmla="*/ 316 w 320"/>
                <a:gd name="T59" fmla="*/ 49 h 154"/>
                <a:gd name="T60" fmla="*/ 320 w 320"/>
                <a:gd name="T61" fmla="*/ 78 h 154"/>
                <a:gd name="T62" fmla="*/ 297 w 320"/>
                <a:gd name="T63" fmla="*/ 85 h 154"/>
                <a:gd name="T64" fmla="*/ 268 w 320"/>
                <a:gd name="T65" fmla="*/ 100 h 154"/>
                <a:gd name="T66" fmla="*/ 217 w 320"/>
                <a:gd name="T67" fmla="*/ 131 h 154"/>
                <a:gd name="T68" fmla="*/ 192 w 320"/>
                <a:gd name="T69" fmla="*/ 145 h 154"/>
                <a:gd name="T70" fmla="*/ 161 w 320"/>
                <a:gd name="T71" fmla="*/ 152 h 154"/>
                <a:gd name="T72" fmla="*/ 126 w 320"/>
                <a:gd name="T73" fmla="*/ 154 h 154"/>
                <a:gd name="T74" fmla="*/ 92 w 320"/>
                <a:gd name="T75" fmla="*/ 140 h 154"/>
                <a:gd name="T76" fmla="*/ 94 w 320"/>
                <a:gd name="T77" fmla="*/ 132 h 154"/>
                <a:gd name="T78" fmla="*/ 65 w 320"/>
                <a:gd name="T79" fmla="*/ 122 h 154"/>
                <a:gd name="T80" fmla="*/ 36 w 320"/>
                <a:gd name="T81" fmla="*/ 109 h 154"/>
                <a:gd name="T82" fmla="*/ 14 w 320"/>
                <a:gd name="T83" fmla="*/ 96 h 154"/>
                <a:gd name="T84" fmla="*/ 9 w 320"/>
                <a:gd name="T85" fmla="*/ 78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20" h="154">
                  <a:moveTo>
                    <a:pt x="9" y="78"/>
                  </a:moveTo>
                  <a:lnTo>
                    <a:pt x="14" y="80"/>
                  </a:lnTo>
                  <a:lnTo>
                    <a:pt x="23" y="82"/>
                  </a:lnTo>
                  <a:lnTo>
                    <a:pt x="32" y="85"/>
                  </a:lnTo>
                  <a:lnTo>
                    <a:pt x="43" y="89"/>
                  </a:lnTo>
                  <a:lnTo>
                    <a:pt x="56" y="94"/>
                  </a:lnTo>
                  <a:lnTo>
                    <a:pt x="70" y="98"/>
                  </a:lnTo>
                  <a:lnTo>
                    <a:pt x="88" y="103"/>
                  </a:lnTo>
                  <a:lnTo>
                    <a:pt x="107" y="107"/>
                  </a:lnTo>
                  <a:lnTo>
                    <a:pt x="107" y="105"/>
                  </a:lnTo>
                  <a:lnTo>
                    <a:pt x="107" y="103"/>
                  </a:lnTo>
                  <a:lnTo>
                    <a:pt x="107" y="102"/>
                  </a:lnTo>
                  <a:lnTo>
                    <a:pt x="107" y="100"/>
                  </a:lnTo>
                  <a:lnTo>
                    <a:pt x="99" y="98"/>
                  </a:lnTo>
                  <a:lnTo>
                    <a:pt x="92" y="96"/>
                  </a:lnTo>
                  <a:lnTo>
                    <a:pt x="87" y="94"/>
                  </a:lnTo>
                  <a:lnTo>
                    <a:pt x="79" y="91"/>
                  </a:lnTo>
                  <a:lnTo>
                    <a:pt x="72" y="89"/>
                  </a:lnTo>
                  <a:lnTo>
                    <a:pt x="65" y="87"/>
                  </a:lnTo>
                  <a:lnTo>
                    <a:pt x="56" y="85"/>
                  </a:lnTo>
                  <a:lnTo>
                    <a:pt x="49" y="84"/>
                  </a:lnTo>
                  <a:lnTo>
                    <a:pt x="34" y="78"/>
                  </a:lnTo>
                  <a:lnTo>
                    <a:pt x="23" y="71"/>
                  </a:lnTo>
                  <a:lnTo>
                    <a:pt x="12" y="65"/>
                  </a:lnTo>
                  <a:lnTo>
                    <a:pt x="5" y="60"/>
                  </a:lnTo>
                  <a:lnTo>
                    <a:pt x="2" y="56"/>
                  </a:lnTo>
                  <a:lnTo>
                    <a:pt x="0" y="53"/>
                  </a:lnTo>
                  <a:lnTo>
                    <a:pt x="2" y="51"/>
                  </a:lnTo>
                  <a:lnTo>
                    <a:pt x="5" y="51"/>
                  </a:lnTo>
                  <a:lnTo>
                    <a:pt x="12" y="53"/>
                  </a:lnTo>
                  <a:lnTo>
                    <a:pt x="23" y="56"/>
                  </a:lnTo>
                  <a:lnTo>
                    <a:pt x="36" y="60"/>
                  </a:lnTo>
                  <a:lnTo>
                    <a:pt x="49" y="62"/>
                  </a:lnTo>
                  <a:lnTo>
                    <a:pt x="63" y="65"/>
                  </a:lnTo>
                  <a:lnTo>
                    <a:pt x="76" y="69"/>
                  </a:lnTo>
                  <a:lnTo>
                    <a:pt x="90" y="69"/>
                  </a:lnTo>
                  <a:lnTo>
                    <a:pt x="103" y="69"/>
                  </a:lnTo>
                  <a:lnTo>
                    <a:pt x="108" y="67"/>
                  </a:lnTo>
                  <a:lnTo>
                    <a:pt x="112" y="65"/>
                  </a:lnTo>
                  <a:lnTo>
                    <a:pt x="116" y="60"/>
                  </a:lnTo>
                  <a:lnTo>
                    <a:pt x="121" y="56"/>
                  </a:lnTo>
                  <a:lnTo>
                    <a:pt x="123" y="53"/>
                  </a:lnTo>
                  <a:lnTo>
                    <a:pt x="125" y="49"/>
                  </a:lnTo>
                  <a:lnTo>
                    <a:pt x="126" y="49"/>
                  </a:lnTo>
                  <a:lnTo>
                    <a:pt x="132" y="49"/>
                  </a:lnTo>
                  <a:lnTo>
                    <a:pt x="132" y="44"/>
                  </a:lnTo>
                  <a:lnTo>
                    <a:pt x="130" y="40"/>
                  </a:lnTo>
                  <a:lnTo>
                    <a:pt x="126" y="35"/>
                  </a:lnTo>
                  <a:lnTo>
                    <a:pt x="121" y="27"/>
                  </a:lnTo>
                  <a:lnTo>
                    <a:pt x="103" y="24"/>
                  </a:lnTo>
                  <a:lnTo>
                    <a:pt x="90" y="22"/>
                  </a:lnTo>
                  <a:lnTo>
                    <a:pt x="81" y="20"/>
                  </a:lnTo>
                  <a:lnTo>
                    <a:pt x="78" y="17"/>
                  </a:lnTo>
                  <a:lnTo>
                    <a:pt x="74" y="15"/>
                  </a:lnTo>
                  <a:lnTo>
                    <a:pt x="74" y="13"/>
                  </a:lnTo>
                  <a:lnTo>
                    <a:pt x="74" y="11"/>
                  </a:lnTo>
                  <a:lnTo>
                    <a:pt x="76" y="7"/>
                  </a:lnTo>
                  <a:lnTo>
                    <a:pt x="76" y="6"/>
                  </a:lnTo>
                  <a:lnTo>
                    <a:pt x="76" y="4"/>
                  </a:lnTo>
                  <a:lnTo>
                    <a:pt x="74" y="2"/>
                  </a:lnTo>
                  <a:lnTo>
                    <a:pt x="72" y="0"/>
                  </a:lnTo>
                  <a:lnTo>
                    <a:pt x="79" y="0"/>
                  </a:lnTo>
                  <a:lnTo>
                    <a:pt x="87" y="2"/>
                  </a:lnTo>
                  <a:lnTo>
                    <a:pt x="96" y="2"/>
                  </a:lnTo>
                  <a:lnTo>
                    <a:pt x="103" y="2"/>
                  </a:lnTo>
                  <a:lnTo>
                    <a:pt x="112" y="4"/>
                  </a:lnTo>
                  <a:lnTo>
                    <a:pt x="119" y="4"/>
                  </a:lnTo>
                  <a:lnTo>
                    <a:pt x="130" y="6"/>
                  </a:lnTo>
                  <a:lnTo>
                    <a:pt x="139" y="7"/>
                  </a:lnTo>
                  <a:lnTo>
                    <a:pt x="150" y="15"/>
                  </a:lnTo>
                  <a:lnTo>
                    <a:pt x="159" y="22"/>
                  </a:lnTo>
                  <a:lnTo>
                    <a:pt x="168" y="29"/>
                  </a:lnTo>
                  <a:lnTo>
                    <a:pt x="177" y="35"/>
                  </a:lnTo>
                  <a:lnTo>
                    <a:pt x="190" y="42"/>
                  </a:lnTo>
                  <a:lnTo>
                    <a:pt x="202" y="45"/>
                  </a:lnTo>
                  <a:lnTo>
                    <a:pt x="215" y="45"/>
                  </a:lnTo>
                  <a:lnTo>
                    <a:pt x="226" y="44"/>
                  </a:lnTo>
                  <a:lnTo>
                    <a:pt x="239" y="40"/>
                  </a:lnTo>
                  <a:lnTo>
                    <a:pt x="251" y="35"/>
                  </a:lnTo>
                  <a:lnTo>
                    <a:pt x="266" y="29"/>
                  </a:lnTo>
                  <a:lnTo>
                    <a:pt x="284" y="22"/>
                  </a:lnTo>
                  <a:lnTo>
                    <a:pt x="284" y="26"/>
                  </a:lnTo>
                  <a:lnTo>
                    <a:pt x="286" y="29"/>
                  </a:lnTo>
                  <a:lnTo>
                    <a:pt x="288" y="35"/>
                  </a:lnTo>
                  <a:lnTo>
                    <a:pt x="288" y="38"/>
                  </a:lnTo>
                  <a:lnTo>
                    <a:pt x="293" y="38"/>
                  </a:lnTo>
                  <a:lnTo>
                    <a:pt x="300" y="38"/>
                  </a:lnTo>
                  <a:lnTo>
                    <a:pt x="306" y="38"/>
                  </a:lnTo>
                  <a:lnTo>
                    <a:pt x="311" y="40"/>
                  </a:lnTo>
                  <a:lnTo>
                    <a:pt x="316" y="49"/>
                  </a:lnTo>
                  <a:lnTo>
                    <a:pt x="318" y="56"/>
                  </a:lnTo>
                  <a:lnTo>
                    <a:pt x="320" y="65"/>
                  </a:lnTo>
                  <a:lnTo>
                    <a:pt x="320" y="78"/>
                  </a:lnTo>
                  <a:lnTo>
                    <a:pt x="313" y="80"/>
                  </a:lnTo>
                  <a:lnTo>
                    <a:pt x="306" y="82"/>
                  </a:lnTo>
                  <a:lnTo>
                    <a:pt x="297" y="85"/>
                  </a:lnTo>
                  <a:lnTo>
                    <a:pt x="288" y="89"/>
                  </a:lnTo>
                  <a:lnTo>
                    <a:pt x="278" y="94"/>
                  </a:lnTo>
                  <a:lnTo>
                    <a:pt x="268" y="100"/>
                  </a:lnTo>
                  <a:lnTo>
                    <a:pt x="257" y="107"/>
                  </a:lnTo>
                  <a:lnTo>
                    <a:pt x="244" y="113"/>
                  </a:lnTo>
                  <a:lnTo>
                    <a:pt x="217" y="131"/>
                  </a:lnTo>
                  <a:lnTo>
                    <a:pt x="204" y="136"/>
                  </a:lnTo>
                  <a:lnTo>
                    <a:pt x="197" y="140"/>
                  </a:lnTo>
                  <a:lnTo>
                    <a:pt x="192" y="145"/>
                  </a:lnTo>
                  <a:lnTo>
                    <a:pt x="181" y="147"/>
                  </a:lnTo>
                  <a:lnTo>
                    <a:pt x="170" y="149"/>
                  </a:lnTo>
                  <a:lnTo>
                    <a:pt x="161" y="152"/>
                  </a:lnTo>
                  <a:lnTo>
                    <a:pt x="150" y="154"/>
                  </a:lnTo>
                  <a:lnTo>
                    <a:pt x="139" y="154"/>
                  </a:lnTo>
                  <a:lnTo>
                    <a:pt x="126" y="154"/>
                  </a:lnTo>
                  <a:lnTo>
                    <a:pt x="112" y="151"/>
                  </a:lnTo>
                  <a:lnTo>
                    <a:pt x="92" y="143"/>
                  </a:lnTo>
                  <a:lnTo>
                    <a:pt x="92" y="140"/>
                  </a:lnTo>
                  <a:lnTo>
                    <a:pt x="92" y="138"/>
                  </a:lnTo>
                  <a:lnTo>
                    <a:pt x="92" y="134"/>
                  </a:lnTo>
                  <a:lnTo>
                    <a:pt x="94" y="132"/>
                  </a:lnTo>
                  <a:lnTo>
                    <a:pt x="83" y="129"/>
                  </a:lnTo>
                  <a:lnTo>
                    <a:pt x="74" y="125"/>
                  </a:lnTo>
                  <a:lnTo>
                    <a:pt x="65" y="122"/>
                  </a:lnTo>
                  <a:lnTo>
                    <a:pt x="56" y="116"/>
                  </a:lnTo>
                  <a:lnTo>
                    <a:pt x="45" y="113"/>
                  </a:lnTo>
                  <a:lnTo>
                    <a:pt x="36" y="109"/>
                  </a:lnTo>
                  <a:lnTo>
                    <a:pt x="27" y="105"/>
                  </a:lnTo>
                  <a:lnTo>
                    <a:pt x="16" y="102"/>
                  </a:lnTo>
                  <a:lnTo>
                    <a:pt x="14" y="96"/>
                  </a:lnTo>
                  <a:lnTo>
                    <a:pt x="12" y="89"/>
                  </a:lnTo>
                  <a:lnTo>
                    <a:pt x="11" y="84"/>
                  </a:lnTo>
                  <a:lnTo>
                    <a:pt x="9" y="78"/>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 name="Freeform 44"/>
            <p:cNvSpPr>
              <a:spLocks/>
            </p:cNvSpPr>
            <p:nvPr/>
          </p:nvSpPr>
          <p:spPr bwMode="auto">
            <a:xfrm>
              <a:off x="565" y="1939"/>
              <a:ext cx="268" cy="131"/>
            </a:xfrm>
            <a:custGeom>
              <a:avLst/>
              <a:gdLst>
                <a:gd name="T0" fmla="*/ 4 w 268"/>
                <a:gd name="T1" fmla="*/ 91 h 131"/>
                <a:gd name="T2" fmla="*/ 9 w 268"/>
                <a:gd name="T3" fmla="*/ 31 h 131"/>
                <a:gd name="T4" fmla="*/ 25 w 268"/>
                <a:gd name="T5" fmla="*/ 2 h 131"/>
                <a:gd name="T6" fmla="*/ 49 w 268"/>
                <a:gd name="T7" fmla="*/ 4 h 131"/>
                <a:gd name="T8" fmla="*/ 90 w 268"/>
                <a:gd name="T9" fmla="*/ 16 h 131"/>
                <a:gd name="T10" fmla="*/ 121 w 268"/>
                <a:gd name="T11" fmla="*/ 31 h 131"/>
                <a:gd name="T12" fmla="*/ 128 w 268"/>
                <a:gd name="T13" fmla="*/ 36 h 131"/>
                <a:gd name="T14" fmla="*/ 134 w 268"/>
                <a:gd name="T15" fmla="*/ 40 h 131"/>
                <a:gd name="T16" fmla="*/ 147 w 268"/>
                <a:gd name="T17" fmla="*/ 42 h 131"/>
                <a:gd name="T18" fmla="*/ 172 w 268"/>
                <a:gd name="T19" fmla="*/ 44 h 131"/>
                <a:gd name="T20" fmla="*/ 201 w 268"/>
                <a:gd name="T21" fmla="*/ 45 h 131"/>
                <a:gd name="T22" fmla="*/ 230 w 268"/>
                <a:gd name="T23" fmla="*/ 45 h 131"/>
                <a:gd name="T24" fmla="*/ 242 w 268"/>
                <a:gd name="T25" fmla="*/ 40 h 131"/>
                <a:gd name="T26" fmla="*/ 251 w 268"/>
                <a:gd name="T27" fmla="*/ 31 h 131"/>
                <a:gd name="T28" fmla="*/ 259 w 268"/>
                <a:gd name="T29" fmla="*/ 27 h 131"/>
                <a:gd name="T30" fmla="*/ 264 w 268"/>
                <a:gd name="T31" fmla="*/ 25 h 131"/>
                <a:gd name="T32" fmla="*/ 266 w 268"/>
                <a:gd name="T33" fmla="*/ 40 h 131"/>
                <a:gd name="T34" fmla="*/ 262 w 268"/>
                <a:gd name="T35" fmla="*/ 69 h 131"/>
                <a:gd name="T36" fmla="*/ 244 w 268"/>
                <a:gd name="T37" fmla="*/ 89 h 131"/>
                <a:gd name="T38" fmla="*/ 223 w 268"/>
                <a:gd name="T39" fmla="*/ 100 h 131"/>
                <a:gd name="T40" fmla="*/ 208 w 268"/>
                <a:gd name="T41" fmla="*/ 107 h 131"/>
                <a:gd name="T42" fmla="*/ 192 w 268"/>
                <a:gd name="T43" fmla="*/ 112 h 131"/>
                <a:gd name="T44" fmla="*/ 168 w 268"/>
                <a:gd name="T45" fmla="*/ 107 h 131"/>
                <a:gd name="T46" fmla="*/ 137 w 268"/>
                <a:gd name="T47" fmla="*/ 89 h 131"/>
                <a:gd name="T48" fmla="*/ 116 w 268"/>
                <a:gd name="T49" fmla="*/ 78 h 131"/>
                <a:gd name="T50" fmla="*/ 96 w 268"/>
                <a:gd name="T51" fmla="*/ 71 h 131"/>
                <a:gd name="T52" fmla="*/ 81 w 268"/>
                <a:gd name="T53" fmla="*/ 67 h 131"/>
                <a:gd name="T54" fmla="*/ 65 w 268"/>
                <a:gd name="T55" fmla="*/ 67 h 131"/>
                <a:gd name="T56" fmla="*/ 45 w 268"/>
                <a:gd name="T57" fmla="*/ 71 h 131"/>
                <a:gd name="T58" fmla="*/ 34 w 268"/>
                <a:gd name="T59" fmla="*/ 80 h 131"/>
                <a:gd name="T60" fmla="*/ 47 w 268"/>
                <a:gd name="T61" fmla="*/ 102 h 131"/>
                <a:gd name="T62" fmla="*/ 74 w 268"/>
                <a:gd name="T63" fmla="*/ 112 h 131"/>
                <a:gd name="T64" fmla="*/ 85 w 268"/>
                <a:gd name="T65" fmla="*/ 116 h 131"/>
                <a:gd name="T66" fmla="*/ 85 w 268"/>
                <a:gd name="T67" fmla="*/ 123 h 131"/>
                <a:gd name="T68" fmla="*/ 63 w 268"/>
                <a:gd name="T69" fmla="*/ 129 h 131"/>
                <a:gd name="T70" fmla="*/ 36 w 268"/>
                <a:gd name="T71" fmla="*/ 131 h 131"/>
                <a:gd name="T72" fmla="*/ 25 w 268"/>
                <a:gd name="T73" fmla="*/ 129 h 131"/>
                <a:gd name="T74" fmla="*/ 16 w 268"/>
                <a:gd name="T75" fmla="*/ 127 h 131"/>
                <a:gd name="T76" fmla="*/ 9 w 268"/>
                <a:gd name="T77" fmla="*/ 125 h 131"/>
                <a:gd name="T78" fmla="*/ 2 w 268"/>
                <a:gd name="T79" fmla="*/ 123 h 1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68" h="131">
                  <a:moveTo>
                    <a:pt x="0" y="121"/>
                  </a:moveTo>
                  <a:lnTo>
                    <a:pt x="4" y="91"/>
                  </a:lnTo>
                  <a:lnTo>
                    <a:pt x="7" y="62"/>
                  </a:lnTo>
                  <a:lnTo>
                    <a:pt x="9" y="31"/>
                  </a:lnTo>
                  <a:lnTo>
                    <a:pt x="13" y="0"/>
                  </a:lnTo>
                  <a:lnTo>
                    <a:pt x="25" y="2"/>
                  </a:lnTo>
                  <a:lnTo>
                    <a:pt x="36" y="4"/>
                  </a:lnTo>
                  <a:lnTo>
                    <a:pt x="49" y="4"/>
                  </a:lnTo>
                  <a:lnTo>
                    <a:pt x="60" y="6"/>
                  </a:lnTo>
                  <a:lnTo>
                    <a:pt x="90" y="16"/>
                  </a:lnTo>
                  <a:lnTo>
                    <a:pt x="108" y="25"/>
                  </a:lnTo>
                  <a:lnTo>
                    <a:pt x="121" y="31"/>
                  </a:lnTo>
                  <a:lnTo>
                    <a:pt x="127" y="35"/>
                  </a:lnTo>
                  <a:lnTo>
                    <a:pt x="128" y="36"/>
                  </a:lnTo>
                  <a:lnTo>
                    <a:pt x="130" y="38"/>
                  </a:lnTo>
                  <a:lnTo>
                    <a:pt x="134" y="40"/>
                  </a:lnTo>
                  <a:lnTo>
                    <a:pt x="139" y="42"/>
                  </a:lnTo>
                  <a:lnTo>
                    <a:pt x="147" y="42"/>
                  </a:lnTo>
                  <a:lnTo>
                    <a:pt x="157" y="44"/>
                  </a:lnTo>
                  <a:lnTo>
                    <a:pt x="172" y="44"/>
                  </a:lnTo>
                  <a:lnTo>
                    <a:pt x="186" y="45"/>
                  </a:lnTo>
                  <a:lnTo>
                    <a:pt x="201" y="45"/>
                  </a:lnTo>
                  <a:lnTo>
                    <a:pt x="215" y="47"/>
                  </a:lnTo>
                  <a:lnTo>
                    <a:pt x="230" y="45"/>
                  </a:lnTo>
                  <a:lnTo>
                    <a:pt x="239" y="44"/>
                  </a:lnTo>
                  <a:lnTo>
                    <a:pt x="242" y="40"/>
                  </a:lnTo>
                  <a:lnTo>
                    <a:pt x="248" y="35"/>
                  </a:lnTo>
                  <a:lnTo>
                    <a:pt x="251" y="31"/>
                  </a:lnTo>
                  <a:lnTo>
                    <a:pt x="257" y="27"/>
                  </a:lnTo>
                  <a:lnTo>
                    <a:pt x="259" y="27"/>
                  </a:lnTo>
                  <a:lnTo>
                    <a:pt x="262" y="25"/>
                  </a:lnTo>
                  <a:lnTo>
                    <a:pt x="264" y="25"/>
                  </a:lnTo>
                  <a:lnTo>
                    <a:pt x="268" y="25"/>
                  </a:lnTo>
                  <a:lnTo>
                    <a:pt x="266" y="40"/>
                  </a:lnTo>
                  <a:lnTo>
                    <a:pt x="264" y="54"/>
                  </a:lnTo>
                  <a:lnTo>
                    <a:pt x="262" y="69"/>
                  </a:lnTo>
                  <a:lnTo>
                    <a:pt x="261" y="83"/>
                  </a:lnTo>
                  <a:lnTo>
                    <a:pt x="244" y="89"/>
                  </a:lnTo>
                  <a:lnTo>
                    <a:pt x="232" y="94"/>
                  </a:lnTo>
                  <a:lnTo>
                    <a:pt x="223" y="100"/>
                  </a:lnTo>
                  <a:lnTo>
                    <a:pt x="215" y="103"/>
                  </a:lnTo>
                  <a:lnTo>
                    <a:pt x="208" y="107"/>
                  </a:lnTo>
                  <a:lnTo>
                    <a:pt x="201" y="111"/>
                  </a:lnTo>
                  <a:lnTo>
                    <a:pt x="192" y="112"/>
                  </a:lnTo>
                  <a:lnTo>
                    <a:pt x="179" y="114"/>
                  </a:lnTo>
                  <a:lnTo>
                    <a:pt x="168" y="107"/>
                  </a:lnTo>
                  <a:lnTo>
                    <a:pt x="154" y="98"/>
                  </a:lnTo>
                  <a:lnTo>
                    <a:pt x="137" y="89"/>
                  </a:lnTo>
                  <a:lnTo>
                    <a:pt x="127" y="82"/>
                  </a:lnTo>
                  <a:lnTo>
                    <a:pt x="116" y="78"/>
                  </a:lnTo>
                  <a:lnTo>
                    <a:pt x="107" y="74"/>
                  </a:lnTo>
                  <a:lnTo>
                    <a:pt x="96" y="71"/>
                  </a:lnTo>
                  <a:lnTo>
                    <a:pt x="85" y="67"/>
                  </a:lnTo>
                  <a:lnTo>
                    <a:pt x="81" y="67"/>
                  </a:lnTo>
                  <a:lnTo>
                    <a:pt x="74" y="67"/>
                  </a:lnTo>
                  <a:lnTo>
                    <a:pt x="65" y="67"/>
                  </a:lnTo>
                  <a:lnTo>
                    <a:pt x="54" y="69"/>
                  </a:lnTo>
                  <a:lnTo>
                    <a:pt x="45" y="71"/>
                  </a:lnTo>
                  <a:lnTo>
                    <a:pt x="38" y="74"/>
                  </a:lnTo>
                  <a:lnTo>
                    <a:pt x="34" y="80"/>
                  </a:lnTo>
                  <a:lnTo>
                    <a:pt x="34" y="87"/>
                  </a:lnTo>
                  <a:lnTo>
                    <a:pt x="47" y="102"/>
                  </a:lnTo>
                  <a:lnTo>
                    <a:pt x="61" y="109"/>
                  </a:lnTo>
                  <a:lnTo>
                    <a:pt x="74" y="112"/>
                  </a:lnTo>
                  <a:lnTo>
                    <a:pt x="85" y="114"/>
                  </a:lnTo>
                  <a:lnTo>
                    <a:pt x="85" y="116"/>
                  </a:lnTo>
                  <a:lnTo>
                    <a:pt x="85" y="120"/>
                  </a:lnTo>
                  <a:lnTo>
                    <a:pt x="85" y="123"/>
                  </a:lnTo>
                  <a:lnTo>
                    <a:pt x="85" y="127"/>
                  </a:lnTo>
                  <a:lnTo>
                    <a:pt x="63" y="129"/>
                  </a:lnTo>
                  <a:lnTo>
                    <a:pt x="47" y="131"/>
                  </a:lnTo>
                  <a:lnTo>
                    <a:pt x="36" y="131"/>
                  </a:lnTo>
                  <a:lnTo>
                    <a:pt x="29" y="129"/>
                  </a:lnTo>
                  <a:lnTo>
                    <a:pt x="25" y="129"/>
                  </a:lnTo>
                  <a:lnTo>
                    <a:pt x="20" y="129"/>
                  </a:lnTo>
                  <a:lnTo>
                    <a:pt x="16" y="127"/>
                  </a:lnTo>
                  <a:lnTo>
                    <a:pt x="11" y="127"/>
                  </a:lnTo>
                  <a:lnTo>
                    <a:pt x="9" y="125"/>
                  </a:lnTo>
                  <a:lnTo>
                    <a:pt x="5" y="123"/>
                  </a:lnTo>
                  <a:lnTo>
                    <a:pt x="2" y="123"/>
                  </a:lnTo>
                  <a:lnTo>
                    <a:pt x="0" y="12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3" name="Freeform 45"/>
            <p:cNvSpPr>
              <a:spLocks/>
            </p:cNvSpPr>
            <p:nvPr/>
          </p:nvSpPr>
          <p:spPr bwMode="auto">
            <a:xfrm>
              <a:off x="561" y="2714"/>
              <a:ext cx="22" cy="58"/>
            </a:xfrm>
            <a:custGeom>
              <a:avLst/>
              <a:gdLst>
                <a:gd name="T0" fmla="*/ 0 w 22"/>
                <a:gd name="T1" fmla="*/ 47 h 58"/>
                <a:gd name="T2" fmla="*/ 2 w 22"/>
                <a:gd name="T3" fmla="*/ 47 h 58"/>
                <a:gd name="T4" fmla="*/ 6 w 22"/>
                <a:gd name="T5" fmla="*/ 47 h 58"/>
                <a:gd name="T6" fmla="*/ 8 w 22"/>
                <a:gd name="T7" fmla="*/ 47 h 58"/>
                <a:gd name="T8" fmla="*/ 9 w 22"/>
                <a:gd name="T9" fmla="*/ 47 h 58"/>
                <a:gd name="T10" fmla="*/ 9 w 22"/>
                <a:gd name="T11" fmla="*/ 35 h 58"/>
                <a:gd name="T12" fmla="*/ 9 w 22"/>
                <a:gd name="T13" fmla="*/ 24 h 58"/>
                <a:gd name="T14" fmla="*/ 9 w 22"/>
                <a:gd name="T15" fmla="*/ 13 h 58"/>
                <a:gd name="T16" fmla="*/ 9 w 22"/>
                <a:gd name="T17" fmla="*/ 0 h 58"/>
                <a:gd name="T18" fmla="*/ 13 w 22"/>
                <a:gd name="T19" fmla="*/ 0 h 58"/>
                <a:gd name="T20" fmla="*/ 17 w 22"/>
                <a:gd name="T21" fmla="*/ 0 h 58"/>
                <a:gd name="T22" fmla="*/ 18 w 22"/>
                <a:gd name="T23" fmla="*/ 0 h 58"/>
                <a:gd name="T24" fmla="*/ 22 w 22"/>
                <a:gd name="T25" fmla="*/ 0 h 58"/>
                <a:gd name="T26" fmla="*/ 22 w 22"/>
                <a:gd name="T27" fmla="*/ 15 h 58"/>
                <a:gd name="T28" fmla="*/ 20 w 22"/>
                <a:gd name="T29" fmla="*/ 29 h 58"/>
                <a:gd name="T30" fmla="*/ 18 w 22"/>
                <a:gd name="T31" fmla="*/ 44 h 58"/>
                <a:gd name="T32" fmla="*/ 17 w 22"/>
                <a:gd name="T33" fmla="*/ 58 h 58"/>
                <a:gd name="T34" fmla="*/ 15 w 22"/>
                <a:gd name="T35" fmla="*/ 58 h 58"/>
                <a:gd name="T36" fmla="*/ 11 w 22"/>
                <a:gd name="T37" fmla="*/ 56 h 58"/>
                <a:gd name="T38" fmla="*/ 8 w 22"/>
                <a:gd name="T39" fmla="*/ 55 h 58"/>
                <a:gd name="T40" fmla="*/ 4 w 22"/>
                <a:gd name="T41" fmla="*/ 55 h 58"/>
                <a:gd name="T42" fmla="*/ 4 w 22"/>
                <a:gd name="T43" fmla="*/ 53 h 58"/>
                <a:gd name="T44" fmla="*/ 4 w 22"/>
                <a:gd name="T45" fmla="*/ 51 h 58"/>
                <a:gd name="T46" fmla="*/ 2 w 22"/>
                <a:gd name="T47" fmla="*/ 49 h 58"/>
                <a:gd name="T48" fmla="*/ 0 w 22"/>
                <a:gd name="T49" fmla="*/ 47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58">
                  <a:moveTo>
                    <a:pt x="0" y="47"/>
                  </a:moveTo>
                  <a:lnTo>
                    <a:pt x="2" y="47"/>
                  </a:lnTo>
                  <a:lnTo>
                    <a:pt x="6" y="47"/>
                  </a:lnTo>
                  <a:lnTo>
                    <a:pt x="8" y="47"/>
                  </a:lnTo>
                  <a:lnTo>
                    <a:pt x="9" y="47"/>
                  </a:lnTo>
                  <a:lnTo>
                    <a:pt x="9" y="35"/>
                  </a:lnTo>
                  <a:lnTo>
                    <a:pt x="9" y="24"/>
                  </a:lnTo>
                  <a:lnTo>
                    <a:pt x="9" y="13"/>
                  </a:lnTo>
                  <a:lnTo>
                    <a:pt x="9" y="0"/>
                  </a:lnTo>
                  <a:lnTo>
                    <a:pt x="13" y="0"/>
                  </a:lnTo>
                  <a:lnTo>
                    <a:pt x="17" y="0"/>
                  </a:lnTo>
                  <a:lnTo>
                    <a:pt x="18" y="0"/>
                  </a:lnTo>
                  <a:lnTo>
                    <a:pt x="22" y="0"/>
                  </a:lnTo>
                  <a:lnTo>
                    <a:pt x="22" y="15"/>
                  </a:lnTo>
                  <a:lnTo>
                    <a:pt x="20" y="29"/>
                  </a:lnTo>
                  <a:lnTo>
                    <a:pt x="18" y="44"/>
                  </a:lnTo>
                  <a:lnTo>
                    <a:pt x="17" y="58"/>
                  </a:lnTo>
                  <a:lnTo>
                    <a:pt x="15" y="58"/>
                  </a:lnTo>
                  <a:lnTo>
                    <a:pt x="11" y="56"/>
                  </a:lnTo>
                  <a:lnTo>
                    <a:pt x="8" y="55"/>
                  </a:lnTo>
                  <a:lnTo>
                    <a:pt x="4" y="55"/>
                  </a:lnTo>
                  <a:lnTo>
                    <a:pt x="4" y="53"/>
                  </a:lnTo>
                  <a:lnTo>
                    <a:pt x="4" y="51"/>
                  </a:lnTo>
                  <a:lnTo>
                    <a:pt x="2" y="49"/>
                  </a:lnTo>
                  <a:lnTo>
                    <a:pt x="0" y="4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4" name="Freeform 46"/>
            <p:cNvSpPr>
              <a:spLocks/>
            </p:cNvSpPr>
            <p:nvPr/>
          </p:nvSpPr>
          <p:spPr bwMode="auto">
            <a:xfrm>
              <a:off x="572" y="1146"/>
              <a:ext cx="254" cy="565"/>
            </a:xfrm>
            <a:custGeom>
              <a:avLst/>
              <a:gdLst>
                <a:gd name="T0" fmla="*/ 2 w 254"/>
                <a:gd name="T1" fmla="*/ 494 h 565"/>
                <a:gd name="T2" fmla="*/ 4 w 254"/>
                <a:gd name="T3" fmla="*/ 476 h 565"/>
                <a:gd name="T4" fmla="*/ 7 w 254"/>
                <a:gd name="T5" fmla="*/ 469 h 565"/>
                <a:gd name="T6" fmla="*/ 16 w 254"/>
                <a:gd name="T7" fmla="*/ 465 h 565"/>
                <a:gd name="T8" fmla="*/ 27 w 254"/>
                <a:gd name="T9" fmla="*/ 449 h 565"/>
                <a:gd name="T10" fmla="*/ 31 w 254"/>
                <a:gd name="T11" fmla="*/ 438 h 565"/>
                <a:gd name="T12" fmla="*/ 33 w 254"/>
                <a:gd name="T13" fmla="*/ 400 h 565"/>
                <a:gd name="T14" fmla="*/ 36 w 254"/>
                <a:gd name="T15" fmla="*/ 349 h 565"/>
                <a:gd name="T16" fmla="*/ 62 w 254"/>
                <a:gd name="T17" fmla="*/ 214 h 565"/>
                <a:gd name="T18" fmla="*/ 83 w 254"/>
                <a:gd name="T19" fmla="*/ 123 h 565"/>
                <a:gd name="T20" fmla="*/ 98 w 254"/>
                <a:gd name="T21" fmla="*/ 74 h 565"/>
                <a:gd name="T22" fmla="*/ 111 w 254"/>
                <a:gd name="T23" fmla="*/ 49 h 565"/>
                <a:gd name="T24" fmla="*/ 127 w 254"/>
                <a:gd name="T25" fmla="*/ 27 h 565"/>
                <a:gd name="T26" fmla="*/ 149 w 254"/>
                <a:gd name="T27" fmla="*/ 13 h 565"/>
                <a:gd name="T28" fmla="*/ 165 w 254"/>
                <a:gd name="T29" fmla="*/ 3 h 565"/>
                <a:gd name="T30" fmla="*/ 176 w 254"/>
                <a:gd name="T31" fmla="*/ 2 h 565"/>
                <a:gd name="T32" fmla="*/ 187 w 254"/>
                <a:gd name="T33" fmla="*/ 11 h 565"/>
                <a:gd name="T34" fmla="*/ 203 w 254"/>
                <a:gd name="T35" fmla="*/ 31 h 565"/>
                <a:gd name="T36" fmla="*/ 219 w 254"/>
                <a:gd name="T37" fmla="*/ 61 h 565"/>
                <a:gd name="T38" fmla="*/ 232 w 254"/>
                <a:gd name="T39" fmla="*/ 85 h 565"/>
                <a:gd name="T40" fmla="*/ 243 w 254"/>
                <a:gd name="T41" fmla="*/ 99 h 565"/>
                <a:gd name="T42" fmla="*/ 248 w 254"/>
                <a:gd name="T43" fmla="*/ 101 h 565"/>
                <a:gd name="T44" fmla="*/ 250 w 254"/>
                <a:gd name="T45" fmla="*/ 105 h 565"/>
                <a:gd name="T46" fmla="*/ 254 w 254"/>
                <a:gd name="T47" fmla="*/ 112 h 565"/>
                <a:gd name="T48" fmla="*/ 239 w 254"/>
                <a:gd name="T49" fmla="*/ 118 h 565"/>
                <a:gd name="T50" fmla="*/ 210 w 254"/>
                <a:gd name="T51" fmla="*/ 123 h 565"/>
                <a:gd name="T52" fmla="*/ 183 w 254"/>
                <a:gd name="T53" fmla="*/ 128 h 565"/>
                <a:gd name="T54" fmla="*/ 156 w 254"/>
                <a:gd name="T55" fmla="*/ 134 h 565"/>
                <a:gd name="T56" fmla="*/ 132 w 254"/>
                <a:gd name="T57" fmla="*/ 147 h 565"/>
                <a:gd name="T58" fmla="*/ 116 w 254"/>
                <a:gd name="T59" fmla="*/ 163 h 565"/>
                <a:gd name="T60" fmla="*/ 98 w 254"/>
                <a:gd name="T61" fmla="*/ 217 h 565"/>
                <a:gd name="T62" fmla="*/ 87 w 254"/>
                <a:gd name="T63" fmla="*/ 293 h 565"/>
                <a:gd name="T64" fmla="*/ 71 w 254"/>
                <a:gd name="T65" fmla="*/ 398 h 565"/>
                <a:gd name="T66" fmla="*/ 54 w 254"/>
                <a:gd name="T67" fmla="*/ 480 h 565"/>
                <a:gd name="T68" fmla="*/ 36 w 254"/>
                <a:gd name="T69" fmla="*/ 536 h 565"/>
                <a:gd name="T70" fmla="*/ 18 w 254"/>
                <a:gd name="T71" fmla="*/ 554 h 565"/>
                <a:gd name="T72" fmla="*/ 9 w 254"/>
                <a:gd name="T73" fmla="*/ 558 h 565"/>
                <a:gd name="T74" fmla="*/ 4 w 254"/>
                <a:gd name="T75" fmla="*/ 534 h 565"/>
                <a:gd name="T76" fmla="*/ 0 w 254"/>
                <a:gd name="T77" fmla="*/ 523 h 565"/>
                <a:gd name="T78" fmla="*/ 0 w 254"/>
                <a:gd name="T79" fmla="*/ 518 h 5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4" h="565">
                  <a:moveTo>
                    <a:pt x="0" y="514"/>
                  </a:moveTo>
                  <a:lnTo>
                    <a:pt x="2" y="494"/>
                  </a:lnTo>
                  <a:lnTo>
                    <a:pt x="4" y="483"/>
                  </a:lnTo>
                  <a:lnTo>
                    <a:pt x="4" y="476"/>
                  </a:lnTo>
                  <a:lnTo>
                    <a:pt x="4" y="469"/>
                  </a:lnTo>
                  <a:lnTo>
                    <a:pt x="7" y="469"/>
                  </a:lnTo>
                  <a:lnTo>
                    <a:pt x="13" y="467"/>
                  </a:lnTo>
                  <a:lnTo>
                    <a:pt x="16" y="465"/>
                  </a:lnTo>
                  <a:lnTo>
                    <a:pt x="22" y="465"/>
                  </a:lnTo>
                  <a:lnTo>
                    <a:pt x="27" y="449"/>
                  </a:lnTo>
                  <a:lnTo>
                    <a:pt x="31" y="442"/>
                  </a:lnTo>
                  <a:lnTo>
                    <a:pt x="31" y="438"/>
                  </a:lnTo>
                  <a:lnTo>
                    <a:pt x="33" y="436"/>
                  </a:lnTo>
                  <a:lnTo>
                    <a:pt x="33" y="400"/>
                  </a:lnTo>
                  <a:lnTo>
                    <a:pt x="35" y="375"/>
                  </a:lnTo>
                  <a:lnTo>
                    <a:pt x="36" y="349"/>
                  </a:lnTo>
                  <a:lnTo>
                    <a:pt x="42" y="310"/>
                  </a:lnTo>
                  <a:lnTo>
                    <a:pt x="62" y="214"/>
                  </a:lnTo>
                  <a:lnTo>
                    <a:pt x="74" y="157"/>
                  </a:lnTo>
                  <a:lnTo>
                    <a:pt x="83" y="123"/>
                  </a:lnTo>
                  <a:lnTo>
                    <a:pt x="92" y="87"/>
                  </a:lnTo>
                  <a:lnTo>
                    <a:pt x="98" y="74"/>
                  </a:lnTo>
                  <a:lnTo>
                    <a:pt x="105" y="61"/>
                  </a:lnTo>
                  <a:lnTo>
                    <a:pt x="111" y="49"/>
                  </a:lnTo>
                  <a:lnTo>
                    <a:pt x="116" y="34"/>
                  </a:lnTo>
                  <a:lnTo>
                    <a:pt x="127" y="27"/>
                  </a:lnTo>
                  <a:lnTo>
                    <a:pt x="138" y="20"/>
                  </a:lnTo>
                  <a:lnTo>
                    <a:pt x="149" y="13"/>
                  </a:lnTo>
                  <a:lnTo>
                    <a:pt x="159" y="5"/>
                  </a:lnTo>
                  <a:lnTo>
                    <a:pt x="165" y="3"/>
                  </a:lnTo>
                  <a:lnTo>
                    <a:pt x="170" y="3"/>
                  </a:lnTo>
                  <a:lnTo>
                    <a:pt x="176" y="2"/>
                  </a:lnTo>
                  <a:lnTo>
                    <a:pt x="181" y="0"/>
                  </a:lnTo>
                  <a:lnTo>
                    <a:pt x="187" y="11"/>
                  </a:lnTo>
                  <a:lnTo>
                    <a:pt x="194" y="20"/>
                  </a:lnTo>
                  <a:lnTo>
                    <a:pt x="203" y="31"/>
                  </a:lnTo>
                  <a:lnTo>
                    <a:pt x="210" y="40"/>
                  </a:lnTo>
                  <a:lnTo>
                    <a:pt x="219" y="61"/>
                  </a:lnTo>
                  <a:lnTo>
                    <a:pt x="226" y="76"/>
                  </a:lnTo>
                  <a:lnTo>
                    <a:pt x="232" y="85"/>
                  </a:lnTo>
                  <a:lnTo>
                    <a:pt x="241" y="98"/>
                  </a:lnTo>
                  <a:lnTo>
                    <a:pt x="243" y="99"/>
                  </a:lnTo>
                  <a:lnTo>
                    <a:pt x="246" y="99"/>
                  </a:lnTo>
                  <a:lnTo>
                    <a:pt x="248" y="101"/>
                  </a:lnTo>
                  <a:lnTo>
                    <a:pt x="250" y="103"/>
                  </a:lnTo>
                  <a:lnTo>
                    <a:pt x="250" y="105"/>
                  </a:lnTo>
                  <a:lnTo>
                    <a:pt x="252" y="109"/>
                  </a:lnTo>
                  <a:lnTo>
                    <a:pt x="254" y="112"/>
                  </a:lnTo>
                  <a:lnTo>
                    <a:pt x="254" y="116"/>
                  </a:lnTo>
                  <a:lnTo>
                    <a:pt x="239" y="118"/>
                  </a:lnTo>
                  <a:lnTo>
                    <a:pt x="225" y="119"/>
                  </a:lnTo>
                  <a:lnTo>
                    <a:pt x="210" y="123"/>
                  </a:lnTo>
                  <a:lnTo>
                    <a:pt x="197" y="125"/>
                  </a:lnTo>
                  <a:lnTo>
                    <a:pt x="183" y="128"/>
                  </a:lnTo>
                  <a:lnTo>
                    <a:pt x="168" y="130"/>
                  </a:lnTo>
                  <a:lnTo>
                    <a:pt x="156" y="134"/>
                  </a:lnTo>
                  <a:lnTo>
                    <a:pt x="141" y="137"/>
                  </a:lnTo>
                  <a:lnTo>
                    <a:pt x="132" y="147"/>
                  </a:lnTo>
                  <a:lnTo>
                    <a:pt x="125" y="154"/>
                  </a:lnTo>
                  <a:lnTo>
                    <a:pt x="116" y="163"/>
                  </a:lnTo>
                  <a:lnTo>
                    <a:pt x="105" y="172"/>
                  </a:lnTo>
                  <a:lnTo>
                    <a:pt x="98" y="217"/>
                  </a:lnTo>
                  <a:lnTo>
                    <a:pt x="92" y="252"/>
                  </a:lnTo>
                  <a:lnTo>
                    <a:pt x="87" y="293"/>
                  </a:lnTo>
                  <a:lnTo>
                    <a:pt x="78" y="360"/>
                  </a:lnTo>
                  <a:lnTo>
                    <a:pt x="71" y="398"/>
                  </a:lnTo>
                  <a:lnTo>
                    <a:pt x="63" y="438"/>
                  </a:lnTo>
                  <a:lnTo>
                    <a:pt x="54" y="480"/>
                  </a:lnTo>
                  <a:lnTo>
                    <a:pt x="47" y="520"/>
                  </a:lnTo>
                  <a:lnTo>
                    <a:pt x="36" y="536"/>
                  </a:lnTo>
                  <a:lnTo>
                    <a:pt x="27" y="547"/>
                  </a:lnTo>
                  <a:lnTo>
                    <a:pt x="18" y="554"/>
                  </a:lnTo>
                  <a:lnTo>
                    <a:pt x="11" y="565"/>
                  </a:lnTo>
                  <a:lnTo>
                    <a:pt x="9" y="558"/>
                  </a:lnTo>
                  <a:lnTo>
                    <a:pt x="6" y="545"/>
                  </a:lnTo>
                  <a:lnTo>
                    <a:pt x="4" y="534"/>
                  </a:lnTo>
                  <a:lnTo>
                    <a:pt x="0" y="527"/>
                  </a:lnTo>
                  <a:lnTo>
                    <a:pt x="0" y="523"/>
                  </a:lnTo>
                  <a:lnTo>
                    <a:pt x="0" y="520"/>
                  </a:lnTo>
                  <a:lnTo>
                    <a:pt x="0" y="518"/>
                  </a:lnTo>
                  <a:lnTo>
                    <a:pt x="0" y="514"/>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5" name="Freeform 47"/>
            <p:cNvSpPr>
              <a:spLocks/>
            </p:cNvSpPr>
            <p:nvPr/>
          </p:nvSpPr>
          <p:spPr bwMode="auto">
            <a:xfrm>
              <a:off x="576" y="2138"/>
              <a:ext cx="43" cy="22"/>
            </a:xfrm>
            <a:custGeom>
              <a:avLst/>
              <a:gdLst>
                <a:gd name="T0" fmla="*/ 0 w 43"/>
                <a:gd name="T1" fmla="*/ 0 h 22"/>
                <a:gd name="T2" fmla="*/ 14 w 43"/>
                <a:gd name="T3" fmla="*/ 2 h 22"/>
                <a:gd name="T4" fmla="*/ 25 w 43"/>
                <a:gd name="T5" fmla="*/ 6 h 22"/>
                <a:gd name="T6" fmla="*/ 34 w 43"/>
                <a:gd name="T7" fmla="*/ 8 h 22"/>
                <a:gd name="T8" fmla="*/ 43 w 43"/>
                <a:gd name="T9" fmla="*/ 11 h 22"/>
                <a:gd name="T10" fmla="*/ 43 w 43"/>
                <a:gd name="T11" fmla="*/ 15 h 22"/>
                <a:gd name="T12" fmla="*/ 41 w 43"/>
                <a:gd name="T13" fmla="*/ 18 h 22"/>
                <a:gd name="T14" fmla="*/ 38 w 43"/>
                <a:gd name="T15" fmla="*/ 20 h 22"/>
                <a:gd name="T16" fmla="*/ 32 w 43"/>
                <a:gd name="T17" fmla="*/ 22 h 22"/>
                <a:gd name="T18" fmla="*/ 27 w 43"/>
                <a:gd name="T19" fmla="*/ 20 h 22"/>
                <a:gd name="T20" fmla="*/ 23 w 43"/>
                <a:gd name="T21" fmla="*/ 18 h 22"/>
                <a:gd name="T22" fmla="*/ 18 w 43"/>
                <a:gd name="T23" fmla="*/ 17 h 22"/>
                <a:gd name="T24" fmla="*/ 12 w 43"/>
                <a:gd name="T25" fmla="*/ 15 h 22"/>
                <a:gd name="T26" fmla="*/ 11 w 43"/>
                <a:gd name="T27" fmla="*/ 11 h 22"/>
                <a:gd name="T28" fmla="*/ 7 w 43"/>
                <a:gd name="T29" fmla="*/ 8 h 22"/>
                <a:gd name="T30" fmla="*/ 2 w 43"/>
                <a:gd name="T31" fmla="*/ 4 h 22"/>
                <a:gd name="T32" fmla="*/ 0 w 43"/>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22">
                  <a:moveTo>
                    <a:pt x="0" y="0"/>
                  </a:moveTo>
                  <a:lnTo>
                    <a:pt x="14" y="2"/>
                  </a:lnTo>
                  <a:lnTo>
                    <a:pt x="25" y="6"/>
                  </a:lnTo>
                  <a:lnTo>
                    <a:pt x="34" y="8"/>
                  </a:lnTo>
                  <a:lnTo>
                    <a:pt x="43" y="11"/>
                  </a:lnTo>
                  <a:lnTo>
                    <a:pt x="43" y="15"/>
                  </a:lnTo>
                  <a:lnTo>
                    <a:pt x="41" y="18"/>
                  </a:lnTo>
                  <a:lnTo>
                    <a:pt x="38" y="20"/>
                  </a:lnTo>
                  <a:lnTo>
                    <a:pt x="32" y="22"/>
                  </a:lnTo>
                  <a:lnTo>
                    <a:pt x="27" y="20"/>
                  </a:lnTo>
                  <a:lnTo>
                    <a:pt x="23" y="18"/>
                  </a:lnTo>
                  <a:lnTo>
                    <a:pt x="18" y="17"/>
                  </a:lnTo>
                  <a:lnTo>
                    <a:pt x="12" y="15"/>
                  </a:lnTo>
                  <a:lnTo>
                    <a:pt x="11" y="11"/>
                  </a:lnTo>
                  <a:lnTo>
                    <a:pt x="7" y="8"/>
                  </a:lnTo>
                  <a:lnTo>
                    <a:pt x="2" y="4"/>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6" name="Freeform 48"/>
            <p:cNvSpPr>
              <a:spLocks/>
            </p:cNvSpPr>
            <p:nvPr/>
          </p:nvSpPr>
          <p:spPr bwMode="auto">
            <a:xfrm>
              <a:off x="576" y="2187"/>
              <a:ext cx="139" cy="321"/>
            </a:xfrm>
            <a:custGeom>
              <a:avLst/>
              <a:gdLst>
                <a:gd name="T0" fmla="*/ 9 w 139"/>
                <a:gd name="T1" fmla="*/ 241 h 321"/>
                <a:gd name="T2" fmla="*/ 23 w 139"/>
                <a:gd name="T3" fmla="*/ 250 h 321"/>
                <a:gd name="T4" fmla="*/ 29 w 139"/>
                <a:gd name="T5" fmla="*/ 250 h 321"/>
                <a:gd name="T6" fmla="*/ 29 w 139"/>
                <a:gd name="T7" fmla="*/ 239 h 321"/>
                <a:gd name="T8" fmla="*/ 41 w 139"/>
                <a:gd name="T9" fmla="*/ 221 h 321"/>
                <a:gd name="T10" fmla="*/ 56 w 139"/>
                <a:gd name="T11" fmla="*/ 196 h 321"/>
                <a:gd name="T12" fmla="*/ 65 w 139"/>
                <a:gd name="T13" fmla="*/ 151 h 321"/>
                <a:gd name="T14" fmla="*/ 69 w 139"/>
                <a:gd name="T15" fmla="*/ 107 h 321"/>
                <a:gd name="T16" fmla="*/ 72 w 139"/>
                <a:gd name="T17" fmla="*/ 60 h 321"/>
                <a:gd name="T18" fmla="*/ 67 w 139"/>
                <a:gd name="T19" fmla="*/ 56 h 321"/>
                <a:gd name="T20" fmla="*/ 63 w 139"/>
                <a:gd name="T21" fmla="*/ 69 h 321"/>
                <a:gd name="T22" fmla="*/ 54 w 139"/>
                <a:gd name="T23" fmla="*/ 100 h 321"/>
                <a:gd name="T24" fmla="*/ 47 w 139"/>
                <a:gd name="T25" fmla="*/ 125 h 321"/>
                <a:gd name="T26" fmla="*/ 41 w 139"/>
                <a:gd name="T27" fmla="*/ 131 h 321"/>
                <a:gd name="T28" fmla="*/ 43 w 139"/>
                <a:gd name="T29" fmla="*/ 109 h 321"/>
                <a:gd name="T30" fmla="*/ 63 w 139"/>
                <a:gd name="T31" fmla="*/ 24 h 321"/>
                <a:gd name="T32" fmla="*/ 78 w 139"/>
                <a:gd name="T33" fmla="*/ 0 h 321"/>
                <a:gd name="T34" fmla="*/ 96 w 139"/>
                <a:gd name="T35" fmla="*/ 0 h 321"/>
                <a:gd name="T36" fmla="*/ 114 w 139"/>
                <a:gd name="T37" fmla="*/ 0 h 321"/>
                <a:gd name="T38" fmla="*/ 130 w 139"/>
                <a:gd name="T39" fmla="*/ 2 h 321"/>
                <a:gd name="T40" fmla="*/ 139 w 139"/>
                <a:gd name="T41" fmla="*/ 9 h 321"/>
                <a:gd name="T42" fmla="*/ 139 w 139"/>
                <a:gd name="T43" fmla="*/ 20 h 321"/>
                <a:gd name="T44" fmla="*/ 134 w 139"/>
                <a:gd name="T45" fmla="*/ 35 h 321"/>
                <a:gd name="T46" fmla="*/ 128 w 139"/>
                <a:gd name="T47" fmla="*/ 47 h 321"/>
                <a:gd name="T48" fmla="*/ 132 w 139"/>
                <a:gd name="T49" fmla="*/ 58 h 321"/>
                <a:gd name="T50" fmla="*/ 134 w 139"/>
                <a:gd name="T51" fmla="*/ 71 h 321"/>
                <a:gd name="T52" fmla="*/ 130 w 139"/>
                <a:gd name="T53" fmla="*/ 91 h 321"/>
                <a:gd name="T54" fmla="*/ 121 w 139"/>
                <a:gd name="T55" fmla="*/ 100 h 321"/>
                <a:gd name="T56" fmla="*/ 97 w 139"/>
                <a:gd name="T57" fmla="*/ 149 h 321"/>
                <a:gd name="T58" fmla="*/ 78 w 139"/>
                <a:gd name="T59" fmla="*/ 200 h 321"/>
                <a:gd name="T60" fmla="*/ 58 w 139"/>
                <a:gd name="T61" fmla="*/ 267 h 321"/>
                <a:gd name="T62" fmla="*/ 47 w 139"/>
                <a:gd name="T63" fmla="*/ 305 h 321"/>
                <a:gd name="T64" fmla="*/ 36 w 139"/>
                <a:gd name="T65" fmla="*/ 317 h 321"/>
                <a:gd name="T66" fmla="*/ 20 w 139"/>
                <a:gd name="T67" fmla="*/ 283 h 3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9" h="321">
                  <a:moveTo>
                    <a:pt x="0" y="238"/>
                  </a:moveTo>
                  <a:lnTo>
                    <a:pt x="9" y="241"/>
                  </a:lnTo>
                  <a:lnTo>
                    <a:pt x="16" y="245"/>
                  </a:lnTo>
                  <a:lnTo>
                    <a:pt x="23" y="250"/>
                  </a:lnTo>
                  <a:lnTo>
                    <a:pt x="29" y="254"/>
                  </a:lnTo>
                  <a:lnTo>
                    <a:pt x="29" y="250"/>
                  </a:lnTo>
                  <a:lnTo>
                    <a:pt x="29" y="245"/>
                  </a:lnTo>
                  <a:lnTo>
                    <a:pt x="29" y="239"/>
                  </a:lnTo>
                  <a:lnTo>
                    <a:pt x="29" y="232"/>
                  </a:lnTo>
                  <a:lnTo>
                    <a:pt x="41" y="221"/>
                  </a:lnTo>
                  <a:lnTo>
                    <a:pt x="49" y="210"/>
                  </a:lnTo>
                  <a:lnTo>
                    <a:pt x="56" y="196"/>
                  </a:lnTo>
                  <a:lnTo>
                    <a:pt x="65" y="171"/>
                  </a:lnTo>
                  <a:lnTo>
                    <a:pt x="65" y="151"/>
                  </a:lnTo>
                  <a:lnTo>
                    <a:pt x="67" y="134"/>
                  </a:lnTo>
                  <a:lnTo>
                    <a:pt x="69" y="107"/>
                  </a:lnTo>
                  <a:lnTo>
                    <a:pt x="74" y="60"/>
                  </a:lnTo>
                  <a:lnTo>
                    <a:pt x="72" y="60"/>
                  </a:lnTo>
                  <a:lnTo>
                    <a:pt x="70" y="58"/>
                  </a:lnTo>
                  <a:lnTo>
                    <a:pt x="67" y="56"/>
                  </a:lnTo>
                  <a:lnTo>
                    <a:pt x="65" y="56"/>
                  </a:lnTo>
                  <a:lnTo>
                    <a:pt x="63" y="69"/>
                  </a:lnTo>
                  <a:lnTo>
                    <a:pt x="59" y="84"/>
                  </a:lnTo>
                  <a:lnTo>
                    <a:pt x="54" y="100"/>
                  </a:lnTo>
                  <a:lnTo>
                    <a:pt x="49" y="122"/>
                  </a:lnTo>
                  <a:lnTo>
                    <a:pt x="47" y="125"/>
                  </a:lnTo>
                  <a:lnTo>
                    <a:pt x="45" y="127"/>
                  </a:lnTo>
                  <a:lnTo>
                    <a:pt x="41" y="131"/>
                  </a:lnTo>
                  <a:lnTo>
                    <a:pt x="40" y="132"/>
                  </a:lnTo>
                  <a:lnTo>
                    <a:pt x="43" y="109"/>
                  </a:lnTo>
                  <a:lnTo>
                    <a:pt x="52" y="65"/>
                  </a:lnTo>
                  <a:lnTo>
                    <a:pt x="63" y="24"/>
                  </a:lnTo>
                  <a:lnTo>
                    <a:pt x="69" y="0"/>
                  </a:lnTo>
                  <a:lnTo>
                    <a:pt x="78" y="0"/>
                  </a:lnTo>
                  <a:lnTo>
                    <a:pt x="87" y="0"/>
                  </a:lnTo>
                  <a:lnTo>
                    <a:pt x="96" y="0"/>
                  </a:lnTo>
                  <a:lnTo>
                    <a:pt x="105" y="0"/>
                  </a:lnTo>
                  <a:lnTo>
                    <a:pt x="114" y="0"/>
                  </a:lnTo>
                  <a:lnTo>
                    <a:pt x="121" y="0"/>
                  </a:lnTo>
                  <a:lnTo>
                    <a:pt x="130" y="2"/>
                  </a:lnTo>
                  <a:lnTo>
                    <a:pt x="139" y="2"/>
                  </a:lnTo>
                  <a:lnTo>
                    <a:pt x="139" y="9"/>
                  </a:lnTo>
                  <a:lnTo>
                    <a:pt x="139" y="15"/>
                  </a:lnTo>
                  <a:lnTo>
                    <a:pt x="139" y="20"/>
                  </a:lnTo>
                  <a:lnTo>
                    <a:pt x="139" y="27"/>
                  </a:lnTo>
                  <a:lnTo>
                    <a:pt x="134" y="35"/>
                  </a:lnTo>
                  <a:lnTo>
                    <a:pt x="130" y="40"/>
                  </a:lnTo>
                  <a:lnTo>
                    <a:pt x="128" y="47"/>
                  </a:lnTo>
                  <a:lnTo>
                    <a:pt x="128" y="56"/>
                  </a:lnTo>
                  <a:lnTo>
                    <a:pt x="132" y="58"/>
                  </a:lnTo>
                  <a:lnTo>
                    <a:pt x="134" y="62"/>
                  </a:lnTo>
                  <a:lnTo>
                    <a:pt x="134" y="71"/>
                  </a:lnTo>
                  <a:lnTo>
                    <a:pt x="134" y="85"/>
                  </a:lnTo>
                  <a:lnTo>
                    <a:pt x="130" y="91"/>
                  </a:lnTo>
                  <a:lnTo>
                    <a:pt x="126" y="94"/>
                  </a:lnTo>
                  <a:lnTo>
                    <a:pt x="121" y="100"/>
                  </a:lnTo>
                  <a:lnTo>
                    <a:pt x="117" y="105"/>
                  </a:lnTo>
                  <a:lnTo>
                    <a:pt x="97" y="149"/>
                  </a:lnTo>
                  <a:lnTo>
                    <a:pt x="85" y="176"/>
                  </a:lnTo>
                  <a:lnTo>
                    <a:pt x="78" y="200"/>
                  </a:lnTo>
                  <a:lnTo>
                    <a:pt x="67" y="230"/>
                  </a:lnTo>
                  <a:lnTo>
                    <a:pt x="58" y="267"/>
                  </a:lnTo>
                  <a:lnTo>
                    <a:pt x="50" y="288"/>
                  </a:lnTo>
                  <a:lnTo>
                    <a:pt x="47" y="305"/>
                  </a:lnTo>
                  <a:lnTo>
                    <a:pt x="40" y="321"/>
                  </a:lnTo>
                  <a:lnTo>
                    <a:pt x="36" y="317"/>
                  </a:lnTo>
                  <a:lnTo>
                    <a:pt x="31" y="306"/>
                  </a:lnTo>
                  <a:lnTo>
                    <a:pt x="20" y="283"/>
                  </a:lnTo>
                  <a:lnTo>
                    <a:pt x="0" y="238"/>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7" name="Freeform 49"/>
            <p:cNvSpPr>
              <a:spLocks/>
            </p:cNvSpPr>
            <p:nvPr/>
          </p:nvSpPr>
          <p:spPr bwMode="auto">
            <a:xfrm>
              <a:off x="576" y="2664"/>
              <a:ext cx="11" cy="34"/>
            </a:xfrm>
            <a:custGeom>
              <a:avLst/>
              <a:gdLst>
                <a:gd name="T0" fmla="*/ 0 w 11"/>
                <a:gd name="T1" fmla="*/ 0 h 34"/>
                <a:gd name="T2" fmla="*/ 2 w 11"/>
                <a:gd name="T3" fmla="*/ 0 h 34"/>
                <a:gd name="T4" fmla="*/ 5 w 11"/>
                <a:gd name="T5" fmla="*/ 0 h 34"/>
                <a:gd name="T6" fmla="*/ 7 w 11"/>
                <a:gd name="T7" fmla="*/ 0 h 34"/>
                <a:gd name="T8" fmla="*/ 11 w 11"/>
                <a:gd name="T9" fmla="*/ 0 h 34"/>
                <a:gd name="T10" fmla="*/ 11 w 11"/>
                <a:gd name="T11" fmla="*/ 18 h 34"/>
                <a:gd name="T12" fmla="*/ 11 w 11"/>
                <a:gd name="T13" fmla="*/ 27 h 34"/>
                <a:gd name="T14" fmla="*/ 9 w 11"/>
                <a:gd name="T15" fmla="*/ 32 h 34"/>
                <a:gd name="T16" fmla="*/ 5 w 11"/>
                <a:gd name="T17" fmla="*/ 34 h 34"/>
                <a:gd name="T18" fmla="*/ 3 w 11"/>
                <a:gd name="T19" fmla="*/ 32 h 34"/>
                <a:gd name="T20" fmla="*/ 2 w 11"/>
                <a:gd name="T21" fmla="*/ 27 h 34"/>
                <a:gd name="T22" fmla="*/ 2 w 11"/>
                <a:gd name="T23" fmla="*/ 18 h 34"/>
                <a:gd name="T24" fmla="*/ 0 w 11"/>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34">
                  <a:moveTo>
                    <a:pt x="0" y="0"/>
                  </a:moveTo>
                  <a:lnTo>
                    <a:pt x="2" y="0"/>
                  </a:lnTo>
                  <a:lnTo>
                    <a:pt x="5" y="0"/>
                  </a:lnTo>
                  <a:lnTo>
                    <a:pt x="7" y="0"/>
                  </a:lnTo>
                  <a:lnTo>
                    <a:pt x="11" y="0"/>
                  </a:lnTo>
                  <a:lnTo>
                    <a:pt x="11" y="18"/>
                  </a:lnTo>
                  <a:lnTo>
                    <a:pt x="11" y="27"/>
                  </a:lnTo>
                  <a:lnTo>
                    <a:pt x="9" y="32"/>
                  </a:lnTo>
                  <a:lnTo>
                    <a:pt x="5" y="34"/>
                  </a:lnTo>
                  <a:lnTo>
                    <a:pt x="3" y="32"/>
                  </a:lnTo>
                  <a:lnTo>
                    <a:pt x="2" y="27"/>
                  </a:lnTo>
                  <a:lnTo>
                    <a:pt x="2" y="18"/>
                  </a:lnTo>
                  <a:lnTo>
                    <a:pt x="0"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8" name="Freeform 50"/>
            <p:cNvSpPr>
              <a:spLocks/>
            </p:cNvSpPr>
            <p:nvPr/>
          </p:nvSpPr>
          <p:spPr bwMode="auto">
            <a:xfrm>
              <a:off x="583" y="1302"/>
              <a:ext cx="47" cy="242"/>
            </a:xfrm>
            <a:custGeom>
              <a:avLst/>
              <a:gdLst>
                <a:gd name="T0" fmla="*/ 0 w 47"/>
                <a:gd name="T1" fmla="*/ 197 h 242"/>
                <a:gd name="T2" fmla="*/ 2 w 47"/>
                <a:gd name="T3" fmla="*/ 181 h 242"/>
                <a:gd name="T4" fmla="*/ 4 w 47"/>
                <a:gd name="T5" fmla="*/ 164 h 242"/>
                <a:gd name="T6" fmla="*/ 4 w 47"/>
                <a:gd name="T7" fmla="*/ 148 h 242"/>
                <a:gd name="T8" fmla="*/ 5 w 47"/>
                <a:gd name="T9" fmla="*/ 130 h 242"/>
                <a:gd name="T10" fmla="*/ 18 w 47"/>
                <a:gd name="T11" fmla="*/ 88 h 242"/>
                <a:gd name="T12" fmla="*/ 31 w 47"/>
                <a:gd name="T13" fmla="*/ 45 h 242"/>
                <a:gd name="T14" fmla="*/ 42 w 47"/>
                <a:gd name="T15" fmla="*/ 12 h 242"/>
                <a:gd name="T16" fmla="*/ 47 w 47"/>
                <a:gd name="T17" fmla="*/ 0 h 242"/>
                <a:gd name="T18" fmla="*/ 42 w 47"/>
                <a:gd name="T19" fmla="*/ 41 h 242"/>
                <a:gd name="T20" fmla="*/ 34 w 47"/>
                <a:gd name="T21" fmla="*/ 96 h 242"/>
                <a:gd name="T22" fmla="*/ 24 w 47"/>
                <a:gd name="T23" fmla="*/ 164 h 242"/>
                <a:gd name="T24" fmla="*/ 11 w 47"/>
                <a:gd name="T25" fmla="*/ 242 h 242"/>
                <a:gd name="T26" fmla="*/ 9 w 47"/>
                <a:gd name="T27" fmla="*/ 242 h 242"/>
                <a:gd name="T28" fmla="*/ 7 w 47"/>
                <a:gd name="T29" fmla="*/ 240 h 242"/>
                <a:gd name="T30" fmla="*/ 4 w 47"/>
                <a:gd name="T31" fmla="*/ 239 h 242"/>
                <a:gd name="T32" fmla="*/ 0 w 47"/>
                <a:gd name="T33" fmla="*/ 237 h 242"/>
                <a:gd name="T34" fmla="*/ 0 w 47"/>
                <a:gd name="T35" fmla="*/ 228 h 242"/>
                <a:gd name="T36" fmla="*/ 0 w 47"/>
                <a:gd name="T37" fmla="*/ 217 h 242"/>
                <a:gd name="T38" fmla="*/ 0 w 47"/>
                <a:gd name="T39" fmla="*/ 206 h 242"/>
                <a:gd name="T40" fmla="*/ 0 w 47"/>
                <a:gd name="T41" fmla="*/ 197 h 2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7" h="242">
                  <a:moveTo>
                    <a:pt x="0" y="197"/>
                  </a:moveTo>
                  <a:lnTo>
                    <a:pt x="2" y="181"/>
                  </a:lnTo>
                  <a:lnTo>
                    <a:pt x="4" y="164"/>
                  </a:lnTo>
                  <a:lnTo>
                    <a:pt x="4" y="148"/>
                  </a:lnTo>
                  <a:lnTo>
                    <a:pt x="5" y="130"/>
                  </a:lnTo>
                  <a:lnTo>
                    <a:pt x="18" y="88"/>
                  </a:lnTo>
                  <a:lnTo>
                    <a:pt x="31" y="45"/>
                  </a:lnTo>
                  <a:lnTo>
                    <a:pt x="42" y="12"/>
                  </a:lnTo>
                  <a:lnTo>
                    <a:pt x="47" y="0"/>
                  </a:lnTo>
                  <a:lnTo>
                    <a:pt x="42" y="41"/>
                  </a:lnTo>
                  <a:lnTo>
                    <a:pt x="34" y="96"/>
                  </a:lnTo>
                  <a:lnTo>
                    <a:pt x="24" y="164"/>
                  </a:lnTo>
                  <a:lnTo>
                    <a:pt x="11" y="242"/>
                  </a:lnTo>
                  <a:lnTo>
                    <a:pt x="9" y="242"/>
                  </a:lnTo>
                  <a:lnTo>
                    <a:pt x="7" y="240"/>
                  </a:lnTo>
                  <a:lnTo>
                    <a:pt x="4" y="239"/>
                  </a:lnTo>
                  <a:lnTo>
                    <a:pt x="0" y="237"/>
                  </a:lnTo>
                  <a:lnTo>
                    <a:pt x="0" y="228"/>
                  </a:lnTo>
                  <a:lnTo>
                    <a:pt x="0" y="217"/>
                  </a:lnTo>
                  <a:lnTo>
                    <a:pt x="0" y="206"/>
                  </a:lnTo>
                  <a:lnTo>
                    <a:pt x="0" y="197"/>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9" name="Freeform 51"/>
            <p:cNvSpPr>
              <a:spLocks/>
            </p:cNvSpPr>
            <p:nvPr/>
          </p:nvSpPr>
          <p:spPr bwMode="auto">
            <a:xfrm>
              <a:off x="587" y="3701"/>
              <a:ext cx="128" cy="111"/>
            </a:xfrm>
            <a:custGeom>
              <a:avLst/>
              <a:gdLst>
                <a:gd name="T0" fmla="*/ 0 w 128"/>
                <a:gd name="T1" fmla="*/ 66 h 111"/>
                <a:gd name="T2" fmla="*/ 3 w 128"/>
                <a:gd name="T3" fmla="*/ 60 h 111"/>
                <a:gd name="T4" fmla="*/ 7 w 128"/>
                <a:gd name="T5" fmla="*/ 53 h 111"/>
                <a:gd name="T6" fmla="*/ 9 w 128"/>
                <a:gd name="T7" fmla="*/ 48 h 111"/>
                <a:gd name="T8" fmla="*/ 12 w 128"/>
                <a:gd name="T9" fmla="*/ 42 h 111"/>
                <a:gd name="T10" fmla="*/ 27 w 128"/>
                <a:gd name="T11" fmla="*/ 31 h 111"/>
                <a:gd name="T12" fmla="*/ 39 w 128"/>
                <a:gd name="T13" fmla="*/ 24 h 111"/>
                <a:gd name="T14" fmla="*/ 48 w 128"/>
                <a:gd name="T15" fmla="*/ 19 h 111"/>
                <a:gd name="T16" fmla="*/ 54 w 128"/>
                <a:gd name="T17" fmla="*/ 13 h 111"/>
                <a:gd name="T18" fmla="*/ 61 w 128"/>
                <a:gd name="T19" fmla="*/ 10 h 111"/>
                <a:gd name="T20" fmla="*/ 67 w 128"/>
                <a:gd name="T21" fmla="*/ 8 h 111"/>
                <a:gd name="T22" fmla="*/ 72 w 128"/>
                <a:gd name="T23" fmla="*/ 4 h 111"/>
                <a:gd name="T24" fmla="*/ 79 w 128"/>
                <a:gd name="T25" fmla="*/ 0 h 111"/>
                <a:gd name="T26" fmla="*/ 86 w 128"/>
                <a:gd name="T27" fmla="*/ 2 h 111"/>
                <a:gd name="T28" fmla="*/ 94 w 128"/>
                <a:gd name="T29" fmla="*/ 4 h 111"/>
                <a:gd name="T30" fmla="*/ 101 w 128"/>
                <a:gd name="T31" fmla="*/ 4 h 111"/>
                <a:gd name="T32" fmla="*/ 106 w 128"/>
                <a:gd name="T33" fmla="*/ 4 h 111"/>
                <a:gd name="T34" fmla="*/ 115 w 128"/>
                <a:gd name="T35" fmla="*/ 38 h 111"/>
                <a:gd name="T36" fmla="*/ 121 w 128"/>
                <a:gd name="T37" fmla="*/ 60 h 111"/>
                <a:gd name="T38" fmla="*/ 125 w 128"/>
                <a:gd name="T39" fmla="*/ 75 h 111"/>
                <a:gd name="T40" fmla="*/ 128 w 128"/>
                <a:gd name="T41" fmla="*/ 93 h 111"/>
                <a:gd name="T42" fmla="*/ 123 w 128"/>
                <a:gd name="T43" fmla="*/ 95 h 111"/>
                <a:gd name="T44" fmla="*/ 117 w 128"/>
                <a:gd name="T45" fmla="*/ 96 h 111"/>
                <a:gd name="T46" fmla="*/ 110 w 128"/>
                <a:gd name="T47" fmla="*/ 98 h 111"/>
                <a:gd name="T48" fmla="*/ 103 w 128"/>
                <a:gd name="T49" fmla="*/ 98 h 111"/>
                <a:gd name="T50" fmla="*/ 94 w 128"/>
                <a:gd name="T51" fmla="*/ 102 h 111"/>
                <a:gd name="T52" fmla="*/ 81 w 128"/>
                <a:gd name="T53" fmla="*/ 104 h 111"/>
                <a:gd name="T54" fmla="*/ 63 w 128"/>
                <a:gd name="T55" fmla="*/ 107 h 111"/>
                <a:gd name="T56" fmla="*/ 39 w 128"/>
                <a:gd name="T57" fmla="*/ 111 h 111"/>
                <a:gd name="T58" fmla="*/ 34 w 128"/>
                <a:gd name="T59" fmla="*/ 109 h 111"/>
                <a:gd name="T60" fmla="*/ 27 w 128"/>
                <a:gd name="T61" fmla="*/ 109 h 111"/>
                <a:gd name="T62" fmla="*/ 20 w 128"/>
                <a:gd name="T63" fmla="*/ 109 h 111"/>
                <a:gd name="T64" fmla="*/ 12 w 128"/>
                <a:gd name="T65" fmla="*/ 109 h 111"/>
                <a:gd name="T66" fmla="*/ 12 w 128"/>
                <a:gd name="T67" fmla="*/ 100 h 111"/>
                <a:gd name="T68" fmla="*/ 14 w 128"/>
                <a:gd name="T69" fmla="*/ 93 h 111"/>
                <a:gd name="T70" fmla="*/ 18 w 128"/>
                <a:gd name="T71" fmla="*/ 86 h 111"/>
                <a:gd name="T72" fmla="*/ 27 w 128"/>
                <a:gd name="T73" fmla="*/ 73 h 111"/>
                <a:gd name="T74" fmla="*/ 29 w 128"/>
                <a:gd name="T75" fmla="*/ 73 h 111"/>
                <a:gd name="T76" fmla="*/ 30 w 128"/>
                <a:gd name="T77" fmla="*/ 71 h 111"/>
                <a:gd name="T78" fmla="*/ 32 w 128"/>
                <a:gd name="T79" fmla="*/ 71 h 111"/>
                <a:gd name="T80" fmla="*/ 34 w 128"/>
                <a:gd name="T81" fmla="*/ 71 h 111"/>
                <a:gd name="T82" fmla="*/ 34 w 128"/>
                <a:gd name="T83" fmla="*/ 69 h 111"/>
                <a:gd name="T84" fmla="*/ 34 w 128"/>
                <a:gd name="T85" fmla="*/ 67 h 111"/>
                <a:gd name="T86" fmla="*/ 34 w 128"/>
                <a:gd name="T87" fmla="*/ 66 h 111"/>
                <a:gd name="T88" fmla="*/ 34 w 128"/>
                <a:gd name="T89" fmla="*/ 64 h 111"/>
                <a:gd name="T90" fmla="*/ 20 w 128"/>
                <a:gd name="T91" fmla="*/ 69 h 111"/>
                <a:gd name="T92" fmla="*/ 12 w 128"/>
                <a:gd name="T93" fmla="*/ 71 h 111"/>
                <a:gd name="T94" fmla="*/ 7 w 128"/>
                <a:gd name="T95" fmla="*/ 73 h 111"/>
                <a:gd name="T96" fmla="*/ 1 w 128"/>
                <a:gd name="T97" fmla="*/ 73 h 111"/>
                <a:gd name="T98" fmla="*/ 0 w 128"/>
                <a:gd name="T99" fmla="*/ 71 h 111"/>
                <a:gd name="T100" fmla="*/ 0 w 128"/>
                <a:gd name="T101" fmla="*/ 69 h 111"/>
                <a:gd name="T102" fmla="*/ 0 w 128"/>
                <a:gd name="T103" fmla="*/ 67 h 111"/>
                <a:gd name="T104" fmla="*/ 0 w 128"/>
                <a:gd name="T105" fmla="*/ 66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8" h="111">
                  <a:moveTo>
                    <a:pt x="0" y="66"/>
                  </a:moveTo>
                  <a:lnTo>
                    <a:pt x="3" y="60"/>
                  </a:lnTo>
                  <a:lnTo>
                    <a:pt x="7" y="53"/>
                  </a:lnTo>
                  <a:lnTo>
                    <a:pt x="9" y="48"/>
                  </a:lnTo>
                  <a:lnTo>
                    <a:pt x="12" y="42"/>
                  </a:lnTo>
                  <a:lnTo>
                    <a:pt x="27" y="31"/>
                  </a:lnTo>
                  <a:lnTo>
                    <a:pt x="39" y="24"/>
                  </a:lnTo>
                  <a:lnTo>
                    <a:pt x="48" y="19"/>
                  </a:lnTo>
                  <a:lnTo>
                    <a:pt x="54" y="13"/>
                  </a:lnTo>
                  <a:lnTo>
                    <a:pt x="61" y="10"/>
                  </a:lnTo>
                  <a:lnTo>
                    <a:pt x="67" y="8"/>
                  </a:lnTo>
                  <a:lnTo>
                    <a:pt x="72" y="4"/>
                  </a:lnTo>
                  <a:lnTo>
                    <a:pt x="79" y="0"/>
                  </a:lnTo>
                  <a:lnTo>
                    <a:pt x="86" y="2"/>
                  </a:lnTo>
                  <a:lnTo>
                    <a:pt x="94" y="4"/>
                  </a:lnTo>
                  <a:lnTo>
                    <a:pt x="101" y="4"/>
                  </a:lnTo>
                  <a:lnTo>
                    <a:pt x="106" y="4"/>
                  </a:lnTo>
                  <a:lnTo>
                    <a:pt x="115" y="38"/>
                  </a:lnTo>
                  <a:lnTo>
                    <a:pt x="121" y="60"/>
                  </a:lnTo>
                  <a:lnTo>
                    <a:pt x="125" y="75"/>
                  </a:lnTo>
                  <a:lnTo>
                    <a:pt x="128" y="93"/>
                  </a:lnTo>
                  <a:lnTo>
                    <a:pt x="123" y="95"/>
                  </a:lnTo>
                  <a:lnTo>
                    <a:pt x="117" y="96"/>
                  </a:lnTo>
                  <a:lnTo>
                    <a:pt x="110" y="98"/>
                  </a:lnTo>
                  <a:lnTo>
                    <a:pt x="103" y="98"/>
                  </a:lnTo>
                  <a:lnTo>
                    <a:pt x="94" y="102"/>
                  </a:lnTo>
                  <a:lnTo>
                    <a:pt x="81" y="104"/>
                  </a:lnTo>
                  <a:lnTo>
                    <a:pt x="63" y="107"/>
                  </a:lnTo>
                  <a:lnTo>
                    <a:pt x="39" y="111"/>
                  </a:lnTo>
                  <a:lnTo>
                    <a:pt x="34" y="109"/>
                  </a:lnTo>
                  <a:lnTo>
                    <a:pt x="27" y="109"/>
                  </a:lnTo>
                  <a:lnTo>
                    <a:pt x="20" y="109"/>
                  </a:lnTo>
                  <a:lnTo>
                    <a:pt x="12" y="109"/>
                  </a:lnTo>
                  <a:lnTo>
                    <a:pt x="12" y="100"/>
                  </a:lnTo>
                  <a:lnTo>
                    <a:pt x="14" y="93"/>
                  </a:lnTo>
                  <a:lnTo>
                    <a:pt x="18" y="86"/>
                  </a:lnTo>
                  <a:lnTo>
                    <a:pt x="27" y="73"/>
                  </a:lnTo>
                  <a:lnTo>
                    <a:pt x="29" y="73"/>
                  </a:lnTo>
                  <a:lnTo>
                    <a:pt x="30" y="71"/>
                  </a:lnTo>
                  <a:lnTo>
                    <a:pt x="32" y="71"/>
                  </a:lnTo>
                  <a:lnTo>
                    <a:pt x="34" y="71"/>
                  </a:lnTo>
                  <a:lnTo>
                    <a:pt x="34" y="69"/>
                  </a:lnTo>
                  <a:lnTo>
                    <a:pt x="34" y="67"/>
                  </a:lnTo>
                  <a:lnTo>
                    <a:pt x="34" y="66"/>
                  </a:lnTo>
                  <a:lnTo>
                    <a:pt x="34" y="64"/>
                  </a:lnTo>
                  <a:lnTo>
                    <a:pt x="20" y="69"/>
                  </a:lnTo>
                  <a:lnTo>
                    <a:pt x="12" y="71"/>
                  </a:lnTo>
                  <a:lnTo>
                    <a:pt x="7" y="73"/>
                  </a:lnTo>
                  <a:lnTo>
                    <a:pt x="1" y="73"/>
                  </a:lnTo>
                  <a:lnTo>
                    <a:pt x="0" y="71"/>
                  </a:lnTo>
                  <a:lnTo>
                    <a:pt x="0" y="69"/>
                  </a:lnTo>
                  <a:lnTo>
                    <a:pt x="0" y="67"/>
                  </a:lnTo>
                  <a:lnTo>
                    <a:pt x="0" y="66"/>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0" name="Freeform 52"/>
            <p:cNvSpPr>
              <a:spLocks/>
            </p:cNvSpPr>
            <p:nvPr/>
          </p:nvSpPr>
          <p:spPr bwMode="auto">
            <a:xfrm>
              <a:off x="594" y="1704"/>
              <a:ext cx="16" cy="29"/>
            </a:xfrm>
            <a:custGeom>
              <a:avLst/>
              <a:gdLst>
                <a:gd name="T0" fmla="*/ 0 w 16"/>
                <a:gd name="T1" fmla="*/ 11 h 29"/>
                <a:gd name="T2" fmla="*/ 5 w 16"/>
                <a:gd name="T3" fmla="*/ 5 h 29"/>
                <a:gd name="T4" fmla="*/ 9 w 16"/>
                <a:gd name="T5" fmla="*/ 1 h 29"/>
                <a:gd name="T6" fmla="*/ 13 w 16"/>
                <a:gd name="T7" fmla="*/ 1 h 29"/>
                <a:gd name="T8" fmla="*/ 16 w 16"/>
                <a:gd name="T9" fmla="*/ 0 h 29"/>
                <a:gd name="T10" fmla="*/ 16 w 16"/>
                <a:gd name="T11" fmla="*/ 5 h 29"/>
                <a:gd name="T12" fmla="*/ 16 w 16"/>
                <a:gd name="T13" fmla="*/ 12 h 29"/>
                <a:gd name="T14" fmla="*/ 16 w 16"/>
                <a:gd name="T15" fmla="*/ 21 h 29"/>
                <a:gd name="T16" fmla="*/ 14 w 16"/>
                <a:gd name="T17" fmla="*/ 29 h 29"/>
                <a:gd name="T18" fmla="*/ 5 w 16"/>
                <a:gd name="T19" fmla="*/ 23 h 29"/>
                <a:gd name="T20" fmla="*/ 2 w 16"/>
                <a:gd name="T21" fmla="*/ 20 h 29"/>
                <a:gd name="T22" fmla="*/ 0 w 16"/>
                <a:gd name="T23" fmla="*/ 16 h 29"/>
                <a:gd name="T24" fmla="*/ 0 w 16"/>
                <a:gd name="T25" fmla="*/ 1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29">
                  <a:moveTo>
                    <a:pt x="0" y="11"/>
                  </a:moveTo>
                  <a:lnTo>
                    <a:pt x="5" y="5"/>
                  </a:lnTo>
                  <a:lnTo>
                    <a:pt x="9" y="1"/>
                  </a:lnTo>
                  <a:lnTo>
                    <a:pt x="13" y="1"/>
                  </a:lnTo>
                  <a:lnTo>
                    <a:pt x="16" y="0"/>
                  </a:lnTo>
                  <a:lnTo>
                    <a:pt x="16" y="5"/>
                  </a:lnTo>
                  <a:lnTo>
                    <a:pt x="16" y="12"/>
                  </a:lnTo>
                  <a:lnTo>
                    <a:pt x="16" y="21"/>
                  </a:lnTo>
                  <a:lnTo>
                    <a:pt x="14" y="29"/>
                  </a:lnTo>
                  <a:lnTo>
                    <a:pt x="5" y="23"/>
                  </a:lnTo>
                  <a:lnTo>
                    <a:pt x="2" y="20"/>
                  </a:lnTo>
                  <a:lnTo>
                    <a:pt x="0" y="16"/>
                  </a:lnTo>
                  <a:lnTo>
                    <a:pt x="0" y="11"/>
                  </a:lnTo>
                  <a:close/>
                </a:path>
              </a:pathLst>
            </a:custGeom>
            <a:solidFill>
              <a:srgbClr val="33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1" name="Freeform 53"/>
            <p:cNvSpPr>
              <a:spLocks/>
            </p:cNvSpPr>
            <p:nvPr/>
          </p:nvSpPr>
          <p:spPr bwMode="auto">
            <a:xfrm>
              <a:off x="603" y="1300"/>
              <a:ext cx="297" cy="599"/>
            </a:xfrm>
            <a:custGeom>
              <a:avLst/>
              <a:gdLst>
                <a:gd name="T0" fmla="*/ 2 w 297"/>
                <a:gd name="T1" fmla="*/ 503 h 599"/>
                <a:gd name="T2" fmla="*/ 7 w 297"/>
                <a:gd name="T3" fmla="*/ 498 h 599"/>
                <a:gd name="T4" fmla="*/ 20 w 297"/>
                <a:gd name="T5" fmla="*/ 438 h 599"/>
                <a:gd name="T6" fmla="*/ 38 w 297"/>
                <a:gd name="T7" fmla="*/ 328 h 599"/>
                <a:gd name="T8" fmla="*/ 58 w 297"/>
                <a:gd name="T9" fmla="*/ 219 h 599"/>
                <a:gd name="T10" fmla="*/ 76 w 297"/>
                <a:gd name="T11" fmla="*/ 108 h 599"/>
                <a:gd name="T12" fmla="*/ 92 w 297"/>
                <a:gd name="T13" fmla="*/ 50 h 599"/>
                <a:gd name="T14" fmla="*/ 103 w 297"/>
                <a:gd name="T15" fmla="*/ 41 h 599"/>
                <a:gd name="T16" fmla="*/ 114 w 297"/>
                <a:gd name="T17" fmla="*/ 38 h 599"/>
                <a:gd name="T18" fmla="*/ 125 w 297"/>
                <a:gd name="T19" fmla="*/ 38 h 599"/>
                <a:gd name="T20" fmla="*/ 130 w 297"/>
                <a:gd name="T21" fmla="*/ 34 h 599"/>
                <a:gd name="T22" fmla="*/ 132 w 297"/>
                <a:gd name="T23" fmla="*/ 29 h 599"/>
                <a:gd name="T24" fmla="*/ 141 w 297"/>
                <a:gd name="T25" fmla="*/ 23 h 599"/>
                <a:gd name="T26" fmla="*/ 154 w 297"/>
                <a:gd name="T27" fmla="*/ 18 h 599"/>
                <a:gd name="T28" fmla="*/ 168 w 297"/>
                <a:gd name="T29" fmla="*/ 11 h 599"/>
                <a:gd name="T30" fmla="*/ 183 w 297"/>
                <a:gd name="T31" fmla="*/ 3 h 599"/>
                <a:gd name="T32" fmla="*/ 201 w 297"/>
                <a:gd name="T33" fmla="*/ 2 h 599"/>
                <a:gd name="T34" fmla="*/ 221 w 297"/>
                <a:gd name="T35" fmla="*/ 3 h 599"/>
                <a:gd name="T36" fmla="*/ 239 w 297"/>
                <a:gd name="T37" fmla="*/ 9 h 599"/>
                <a:gd name="T38" fmla="*/ 255 w 297"/>
                <a:gd name="T39" fmla="*/ 18 h 599"/>
                <a:gd name="T40" fmla="*/ 271 w 297"/>
                <a:gd name="T41" fmla="*/ 32 h 599"/>
                <a:gd name="T42" fmla="*/ 288 w 297"/>
                <a:gd name="T43" fmla="*/ 54 h 599"/>
                <a:gd name="T44" fmla="*/ 295 w 297"/>
                <a:gd name="T45" fmla="*/ 123 h 599"/>
                <a:gd name="T46" fmla="*/ 284 w 297"/>
                <a:gd name="T47" fmla="*/ 262 h 599"/>
                <a:gd name="T48" fmla="*/ 264 w 297"/>
                <a:gd name="T49" fmla="*/ 434 h 599"/>
                <a:gd name="T50" fmla="*/ 255 w 297"/>
                <a:gd name="T51" fmla="*/ 492 h 599"/>
                <a:gd name="T52" fmla="*/ 250 w 297"/>
                <a:gd name="T53" fmla="*/ 534 h 599"/>
                <a:gd name="T54" fmla="*/ 250 w 297"/>
                <a:gd name="T55" fmla="*/ 559 h 599"/>
                <a:gd name="T56" fmla="*/ 244 w 297"/>
                <a:gd name="T57" fmla="*/ 581 h 599"/>
                <a:gd name="T58" fmla="*/ 237 w 297"/>
                <a:gd name="T59" fmla="*/ 590 h 599"/>
                <a:gd name="T60" fmla="*/ 223 w 297"/>
                <a:gd name="T61" fmla="*/ 596 h 599"/>
                <a:gd name="T62" fmla="*/ 210 w 297"/>
                <a:gd name="T63" fmla="*/ 597 h 599"/>
                <a:gd name="T64" fmla="*/ 197 w 297"/>
                <a:gd name="T65" fmla="*/ 599 h 599"/>
                <a:gd name="T66" fmla="*/ 177 w 297"/>
                <a:gd name="T67" fmla="*/ 599 h 599"/>
                <a:gd name="T68" fmla="*/ 156 w 297"/>
                <a:gd name="T69" fmla="*/ 599 h 599"/>
                <a:gd name="T70" fmla="*/ 127 w 297"/>
                <a:gd name="T71" fmla="*/ 594 h 599"/>
                <a:gd name="T72" fmla="*/ 123 w 297"/>
                <a:gd name="T73" fmla="*/ 590 h 599"/>
                <a:gd name="T74" fmla="*/ 147 w 297"/>
                <a:gd name="T75" fmla="*/ 588 h 599"/>
                <a:gd name="T76" fmla="*/ 159 w 297"/>
                <a:gd name="T77" fmla="*/ 581 h 599"/>
                <a:gd name="T78" fmla="*/ 174 w 297"/>
                <a:gd name="T79" fmla="*/ 570 h 599"/>
                <a:gd name="T80" fmla="*/ 179 w 297"/>
                <a:gd name="T81" fmla="*/ 561 h 599"/>
                <a:gd name="T82" fmla="*/ 177 w 297"/>
                <a:gd name="T83" fmla="*/ 556 h 599"/>
                <a:gd name="T84" fmla="*/ 168 w 297"/>
                <a:gd name="T85" fmla="*/ 552 h 599"/>
                <a:gd name="T86" fmla="*/ 136 w 297"/>
                <a:gd name="T87" fmla="*/ 550 h 599"/>
                <a:gd name="T88" fmla="*/ 94 w 297"/>
                <a:gd name="T89" fmla="*/ 550 h 599"/>
                <a:gd name="T90" fmla="*/ 60 w 297"/>
                <a:gd name="T91" fmla="*/ 552 h 599"/>
                <a:gd name="T92" fmla="*/ 47 w 297"/>
                <a:gd name="T93" fmla="*/ 554 h 599"/>
                <a:gd name="T94" fmla="*/ 36 w 297"/>
                <a:gd name="T95" fmla="*/ 554 h 599"/>
                <a:gd name="T96" fmla="*/ 23 w 297"/>
                <a:gd name="T97" fmla="*/ 550 h 599"/>
                <a:gd name="T98" fmla="*/ 7 w 297"/>
                <a:gd name="T99" fmla="*/ 543 h 599"/>
                <a:gd name="T100" fmla="*/ 0 w 297"/>
                <a:gd name="T101" fmla="*/ 530 h 599"/>
                <a:gd name="T102" fmla="*/ 0 w 297"/>
                <a:gd name="T103" fmla="*/ 514 h 5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7" h="599">
                  <a:moveTo>
                    <a:pt x="0" y="505"/>
                  </a:moveTo>
                  <a:lnTo>
                    <a:pt x="2" y="503"/>
                  </a:lnTo>
                  <a:lnTo>
                    <a:pt x="5" y="500"/>
                  </a:lnTo>
                  <a:lnTo>
                    <a:pt x="7" y="498"/>
                  </a:lnTo>
                  <a:lnTo>
                    <a:pt x="11" y="494"/>
                  </a:lnTo>
                  <a:lnTo>
                    <a:pt x="20" y="438"/>
                  </a:lnTo>
                  <a:lnTo>
                    <a:pt x="29" y="384"/>
                  </a:lnTo>
                  <a:lnTo>
                    <a:pt x="38" y="328"/>
                  </a:lnTo>
                  <a:lnTo>
                    <a:pt x="49" y="273"/>
                  </a:lnTo>
                  <a:lnTo>
                    <a:pt x="58" y="219"/>
                  </a:lnTo>
                  <a:lnTo>
                    <a:pt x="67" y="165"/>
                  </a:lnTo>
                  <a:lnTo>
                    <a:pt x="76" y="108"/>
                  </a:lnTo>
                  <a:lnTo>
                    <a:pt x="85" y="54"/>
                  </a:lnTo>
                  <a:lnTo>
                    <a:pt x="92" y="50"/>
                  </a:lnTo>
                  <a:lnTo>
                    <a:pt x="98" y="45"/>
                  </a:lnTo>
                  <a:lnTo>
                    <a:pt x="103" y="41"/>
                  </a:lnTo>
                  <a:lnTo>
                    <a:pt x="110" y="38"/>
                  </a:lnTo>
                  <a:lnTo>
                    <a:pt x="114" y="38"/>
                  </a:lnTo>
                  <a:lnTo>
                    <a:pt x="119" y="38"/>
                  </a:lnTo>
                  <a:lnTo>
                    <a:pt x="125" y="38"/>
                  </a:lnTo>
                  <a:lnTo>
                    <a:pt x="128" y="38"/>
                  </a:lnTo>
                  <a:lnTo>
                    <a:pt x="130" y="34"/>
                  </a:lnTo>
                  <a:lnTo>
                    <a:pt x="130" y="31"/>
                  </a:lnTo>
                  <a:lnTo>
                    <a:pt x="132" y="29"/>
                  </a:lnTo>
                  <a:lnTo>
                    <a:pt x="134" y="27"/>
                  </a:lnTo>
                  <a:lnTo>
                    <a:pt x="141" y="23"/>
                  </a:lnTo>
                  <a:lnTo>
                    <a:pt x="147" y="20"/>
                  </a:lnTo>
                  <a:lnTo>
                    <a:pt x="154" y="18"/>
                  </a:lnTo>
                  <a:lnTo>
                    <a:pt x="161" y="14"/>
                  </a:lnTo>
                  <a:lnTo>
                    <a:pt x="168" y="11"/>
                  </a:lnTo>
                  <a:lnTo>
                    <a:pt x="175" y="7"/>
                  </a:lnTo>
                  <a:lnTo>
                    <a:pt x="183" y="3"/>
                  </a:lnTo>
                  <a:lnTo>
                    <a:pt x="190" y="0"/>
                  </a:lnTo>
                  <a:lnTo>
                    <a:pt x="201" y="2"/>
                  </a:lnTo>
                  <a:lnTo>
                    <a:pt x="210" y="2"/>
                  </a:lnTo>
                  <a:lnTo>
                    <a:pt x="221" y="3"/>
                  </a:lnTo>
                  <a:lnTo>
                    <a:pt x="230" y="5"/>
                  </a:lnTo>
                  <a:lnTo>
                    <a:pt x="239" y="9"/>
                  </a:lnTo>
                  <a:lnTo>
                    <a:pt x="246" y="12"/>
                  </a:lnTo>
                  <a:lnTo>
                    <a:pt x="255" y="18"/>
                  </a:lnTo>
                  <a:lnTo>
                    <a:pt x="262" y="22"/>
                  </a:lnTo>
                  <a:lnTo>
                    <a:pt x="271" y="32"/>
                  </a:lnTo>
                  <a:lnTo>
                    <a:pt x="280" y="43"/>
                  </a:lnTo>
                  <a:lnTo>
                    <a:pt x="288" y="54"/>
                  </a:lnTo>
                  <a:lnTo>
                    <a:pt x="297" y="63"/>
                  </a:lnTo>
                  <a:lnTo>
                    <a:pt x="295" y="123"/>
                  </a:lnTo>
                  <a:lnTo>
                    <a:pt x="291" y="179"/>
                  </a:lnTo>
                  <a:lnTo>
                    <a:pt x="284" y="262"/>
                  </a:lnTo>
                  <a:lnTo>
                    <a:pt x="270" y="405"/>
                  </a:lnTo>
                  <a:lnTo>
                    <a:pt x="264" y="434"/>
                  </a:lnTo>
                  <a:lnTo>
                    <a:pt x="261" y="463"/>
                  </a:lnTo>
                  <a:lnTo>
                    <a:pt x="255" y="492"/>
                  </a:lnTo>
                  <a:lnTo>
                    <a:pt x="250" y="521"/>
                  </a:lnTo>
                  <a:lnTo>
                    <a:pt x="250" y="534"/>
                  </a:lnTo>
                  <a:lnTo>
                    <a:pt x="250" y="547"/>
                  </a:lnTo>
                  <a:lnTo>
                    <a:pt x="250" y="559"/>
                  </a:lnTo>
                  <a:lnTo>
                    <a:pt x="250" y="572"/>
                  </a:lnTo>
                  <a:lnTo>
                    <a:pt x="244" y="581"/>
                  </a:lnTo>
                  <a:lnTo>
                    <a:pt x="241" y="587"/>
                  </a:lnTo>
                  <a:lnTo>
                    <a:pt x="237" y="590"/>
                  </a:lnTo>
                  <a:lnTo>
                    <a:pt x="230" y="594"/>
                  </a:lnTo>
                  <a:lnTo>
                    <a:pt x="223" y="596"/>
                  </a:lnTo>
                  <a:lnTo>
                    <a:pt x="215" y="597"/>
                  </a:lnTo>
                  <a:lnTo>
                    <a:pt x="210" y="597"/>
                  </a:lnTo>
                  <a:lnTo>
                    <a:pt x="204" y="599"/>
                  </a:lnTo>
                  <a:lnTo>
                    <a:pt x="197" y="599"/>
                  </a:lnTo>
                  <a:lnTo>
                    <a:pt x="188" y="599"/>
                  </a:lnTo>
                  <a:lnTo>
                    <a:pt x="177" y="599"/>
                  </a:lnTo>
                  <a:lnTo>
                    <a:pt x="163" y="599"/>
                  </a:lnTo>
                  <a:lnTo>
                    <a:pt x="156" y="599"/>
                  </a:lnTo>
                  <a:lnTo>
                    <a:pt x="141" y="596"/>
                  </a:lnTo>
                  <a:lnTo>
                    <a:pt x="127" y="594"/>
                  </a:lnTo>
                  <a:lnTo>
                    <a:pt x="118" y="592"/>
                  </a:lnTo>
                  <a:lnTo>
                    <a:pt x="123" y="590"/>
                  </a:lnTo>
                  <a:lnTo>
                    <a:pt x="136" y="588"/>
                  </a:lnTo>
                  <a:lnTo>
                    <a:pt x="147" y="588"/>
                  </a:lnTo>
                  <a:lnTo>
                    <a:pt x="152" y="587"/>
                  </a:lnTo>
                  <a:lnTo>
                    <a:pt x="159" y="581"/>
                  </a:lnTo>
                  <a:lnTo>
                    <a:pt x="166" y="576"/>
                  </a:lnTo>
                  <a:lnTo>
                    <a:pt x="174" y="570"/>
                  </a:lnTo>
                  <a:lnTo>
                    <a:pt x="179" y="565"/>
                  </a:lnTo>
                  <a:lnTo>
                    <a:pt x="179" y="561"/>
                  </a:lnTo>
                  <a:lnTo>
                    <a:pt x="179" y="559"/>
                  </a:lnTo>
                  <a:lnTo>
                    <a:pt x="177" y="556"/>
                  </a:lnTo>
                  <a:lnTo>
                    <a:pt x="177" y="554"/>
                  </a:lnTo>
                  <a:lnTo>
                    <a:pt x="168" y="552"/>
                  </a:lnTo>
                  <a:lnTo>
                    <a:pt x="154" y="550"/>
                  </a:lnTo>
                  <a:lnTo>
                    <a:pt x="136" y="550"/>
                  </a:lnTo>
                  <a:lnTo>
                    <a:pt x="114" y="550"/>
                  </a:lnTo>
                  <a:lnTo>
                    <a:pt x="94" y="550"/>
                  </a:lnTo>
                  <a:lnTo>
                    <a:pt x="76" y="550"/>
                  </a:lnTo>
                  <a:lnTo>
                    <a:pt x="60" y="552"/>
                  </a:lnTo>
                  <a:lnTo>
                    <a:pt x="51" y="554"/>
                  </a:lnTo>
                  <a:lnTo>
                    <a:pt x="47" y="554"/>
                  </a:lnTo>
                  <a:lnTo>
                    <a:pt x="42" y="554"/>
                  </a:lnTo>
                  <a:lnTo>
                    <a:pt x="36" y="554"/>
                  </a:lnTo>
                  <a:lnTo>
                    <a:pt x="29" y="554"/>
                  </a:lnTo>
                  <a:lnTo>
                    <a:pt x="23" y="550"/>
                  </a:lnTo>
                  <a:lnTo>
                    <a:pt x="16" y="547"/>
                  </a:lnTo>
                  <a:lnTo>
                    <a:pt x="7" y="543"/>
                  </a:lnTo>
                  <a:lnTo>
                    <a:pt x="0" y="540"/>
                  </a:lnTo>
                  <a:lnTo>
                    <a:pt x="0" y="530"/>
                  </a:lnTo>
                  <a:lnTo>
                    <a:pt x="0" y="523"/>
                  </a:lnTo>
                  <a:lnTo>
                    <a:pt x="0" y="514"/>
                  </a:lnTo>
                  <a:lnTo>
                    <a:pt x="0" y="50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2" name="Freeform 54"/>
            <p:cNvSpPr>
              <a:spLocks/>
            </p:cNvSpPr>
            <p:nvPr/>
          </p:nvSpPr>
          <p:spPr bwMode="auto">
            <a:xfrm>
              <a:off x="614" y="2200"/>
              <a:ext cx="421" cy="484"/>
            </a:xfrm>
            <a:custGeom>
              <a:avLst/>
              <a:gdLst>
                <a:gd name="T0" fmla="*/ 12 w 421"/>
                <a:gd name="T1" fmla="*/ 413 h 484"/>
                <a:gd name="T2" fmla="*/ 31 w 421"/>
                <a:gd name="T3" fmla="*/ 395 h 484"/>
                <a:gd name="T4" fmla="*/ 56 w 421"/>
                <a:gd name="T5" fmla="*/ 369 h 484"/>
                <a:gd name="T6" fmla="*/ 83 w 421"/>
                <a:gd name="T7" fmla="*/ 317 h 484"/>
                <a:gd name="T8" fmla="*/ 101 w 421"/>
                <a:gd name="T9" fmla="*/ 270 h 484"/>
                <a:gd name="T10" fmla="*/ 108 w 421"/>
                <a:gd name="T11" fmla="*/ 235 h 484"/>
                <a:gd name="T12" fmla="*/ 119 w 421"/>
                <a:gd name="T13" fmla="*/ 203 h 484"/>
                <a:gd name="T14" fmla="*/ 126 w 421"/>
                <a:gd name="T15" fmla="*/ 158 h 484"/>
                <a:gd name="T16" fmla="*/ 143 w 421"/>
                <a:gd name="T17" fmla="*/ 109 h 484"/>
                <a:gd name="T18" fmla="*/ 146 w 421"/>
                <a:gd name="T19" fmla="*/ 87 h 484"/>
                <a:gd name="T20" fmla="*/ 150 w 421"/>
                <a:gd name="T21" fmla="*/ 47 h 484"/>
                <a:gd name="T22" fmla="*/ 155 w 421"/>
                <a:gd name="T23" fmla="*/ 47 h 484"/>
                <a:gd name="T24" fmla="*/ 163 w 421"/>
                <a:gd name="T25" fmla="*/ 33 h 484"/>
                <a:gd name="T26" fmla="*/ 172 w 421"/>
                <a:gd name="T27" fmla="*/ 16 h 484"/>
                <a:gd name="T28" fmla="*/ 179 w 421"/>
                <a:gd name="T29" fmla="*/ 16 h 484"/>
                <a:gd name="T30" fmla="*/ 183 w 421"/>
                <a:gd name="T31" fmla="*/ 4 h 484"/>
                <a:gd name="T32" fmla="*/ 199 w 421"/>
                <a:gd name="T33" fmla="*/ 0 h 484"/>
                <a:gd name="T34" fmla="*/ 230 w 421"/>
                <a:gd name="T35" fmla="*/ 2 h 484"/>
                <a:gd name="T36" fmla="*/ 300 w 421"/>
                <a:gd name="T37" fmla="*/ 11 h 484"/>
                <a:gd name="T38" fmla="*/ 324 w 421"/>
                <a:gd name="T39" fmla="*/ 40 h 484"/>
                <a:gd name="T40" fmla="*/ 329 w 421"/>
                <a:gd name="T41" fmla="*/ 56 h 484"/>
                <a:gd name="T42" fmla="*/ 335 w 421"/>
                <a:gd name="T43" fmla="*/ 63 h 484"/>
                <a:gd name="T44" fmla="*/ 355 w 421"/>
                <a:gd name="T45" fmla="*/ 62 h 484"/>
                <a:gd name="T46" fmla="*/ 364 w 421"/>
                <a:gd name="T47" fmla="*/ 65 h 484"/>
                <a:gd name="T48" fmla="*/ 385 w 421"/>
                <a:gd name="T49" fmla="*/ 56 h 484"/>
                <a:gd name="T50" fmla="*/ 412 w 421"/>
                <a:gd name="T51" fmla="*/ 58 h 484"/>
                <a:gd name="T52" fmla="*/ 421 w 421"/>
                <a:gd name="T53" fmla="*/ 62 h 484"/>
                <a:gd name="T54" fmla="*/ 418 w 421"/>
                <a:gd name="T55" fmla="*/ 81 h 484"/>
                <a:gd name="T56" fmla="*/ 396 w 421"/>
                <a:gd name="T57" fmla="*/ 119 h 484"/>
                <a:gd name="T58" fmla="*/ 378 w 421"/>
                <a:gd name="T59" fmla="*/ 154 h 484"/>
                <a:gd name="T60" fmla="*/ 358 w 421"/>
                <a:gd name="T61" fmla="*/ 201 h 484"/>
                <a:gd name="T62" fmla="*/ 322 w 421"/>
                <a:gd name="T63" fmla="*/ 237 h 484"/>
                <a:gd name="T64" fmla="*/ 289 w 421"/>
                <a:gd name="T65" fmla="*/ 270 h 484"/>
                <a:gd name="T66" fmla="*/ 273 w 421"/>
                <a:gd name="T67" fmla="*/ 297 h 484"/>
                <a:gd name="T68" fmla="*/ 266 w 421"/>
                <a:gd name="T69" fmla="*/ 319 h 484"/>
                <a:gd name="T70" fmla="*/ 239 w 421"/>
                <a:gd name="T71" fmla="*/ 346 h 484"/>
                <a:gd name="T72" fmla="*/ 215 w 421"/>
                <a:gd name="T73" fmla="*/ 364 h 484"/>
                <a:gd name="T74" fmla="*/ 175 w 421"/>
                <a:gd name="T75" fmla="*/ 389 h 484"/>
                <a:gd name="T76" fmla="*/ 141 w 421"/>
                <a:gd name="T77" fmla="*/ 407 h 484"/>
                <a:gd name="T78" fmla="*/ 141 w 421"/>
                <a:gd name="T79" fmla="*/ 417 h 484"/>
                <a:gd name="T80" fmla="*/ 136 w 421"/>
                <a:gd name="T81" fmla="*/ 420 h 484"/>
                <a:gd name="T82" fmla="*/ 128 w 421"/>
                <a:gd name="T83" fmla="*/ 424 h 484"/>
                <a:gd name="T84" fmla="*/ 119 w 421"/>
                <a:gd name="T85" fmla="*/ 436 h 484"/>
                <a:gd name="T86" fmla="*/ 90 w 421"/>
                <a:gd name="T87" fmla="*/ 455 h 484"/>
                <a:gd name="T88" fmla="*/ 59 w 421"/>
                <a:gd name="T89" fmla="*/ 473 h 484"/>
                <a:gd name="T90" fmla="*/ 36 w 421"/>
                <a:gd name="T91" fmla="*/ 484 h 484"/>
                <a:gd name="T92" fmla="*/ 27 w 421"/>
                <a:gd name="T93" fmla="*/ 484 h 484"/>
                <a:gd name="T94" fmla="*/ 7 w 421"/>
                <a:gd name="T95" fmla="*/ 458 h 484"/>
                <a:gd name="T96" fmla="*/ 0 w 421"/>
                <a:gd name="T97" fmla="*/ 438 h 4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21" h="484">
                  <a:moveTo>
                    <a:pt x="0" y="429"/>
                  </a:moveTo>
                  <a:lnTo>
                    <a:pt x="7" y="420"/>
                  </a:lnTo>
                  <a:lnTo>
                    <a:pt x="12" y="413"/>
                  </a:lnTo>
                  <a:lnTo>
                    <a:pt x="16" y="407"/>
                  </a:lnTo>
                  <a:lnTo>
                    <a:pt x="18" y="402"/>
                  </a:lnTo>
                  <a:lnTo>
                    <a:pt x="31" y="395"/>
                  </a:lnTo>
                  <a:lnTo>
                    <a:pt x="40" y="388"/>
                  </a:lnTo>
                  <a:lnTo>
                    <a:pt x="47" y="380"/>
                  </a:lnTo>
                  <a:lnTo>
                    <a:pt x="56" y="369"/>
                  </a:lnTo>
                  <a:lnTo>
                    <a:pt x="63" y="353"/>
                  </a:lnTo>
                  <a:lnTo>
                    <a:pt x="72" y="335"/>
                  </a:lnTo>
                  <a:lnTo>
                    <a:pt x="83" y="317"/>
                  </a:lnTo>
                  <a:lnTo>
                    <a:pt x="96" y="295"/>
                  </a:lnTo>
                  <a:lnTo>
                    <a:pt x="98" y="283"/>
                  </a:lnTo>
                  <a:lnTo>
                    <a:pt x="101" y="270"/>
                  </a:lnTo>
                  <a:lnTo>
                    <a:pt x="103" y="259"/>
                  </a:lnTo>
                  <a:lnTo>
                    <a:pt x="105" y="246"/>
                  </a:lnTo>
                  <a:lnTo>
                    <a:pt x="108" y="235"/>
                  </a:lnTo>
                  <a:lnTo>
                    <a:pt x="112" y="225"/>
                  </a:lnTo>
                  <a:lnTo>
                    <a:pt x="116" y="214"/>
                  </a:lnTo>
                  <a:lnTo>
                    <a:pt x="119" y="203"/>
                  </a:lnTo>
                  <a:lnTo>
                    <a:pt x="121" y="187"/>
                  </a:lnTo>
                  <a:lnTo>
                    <a:pt x="125" y="172"/>
                  </a:lnTo>
                  <a:lnTo>
                    <a:pt x="126" y="158"/>
                  </a:lnTo>
                  <a:lnTo>
                    <a:pt x="130" y="141"/>
                  </a:lnTo>
                  <a:lnTo>
                    <a:pt x="139" y="119"/>
                  </a:lnTo>
                  <a:lnTo>
                    <a:pt x="143" y="109"/>
                  </a:lnTo>
                  <a:lnTo>
                    <a:pt x="145" y="103"/>
                  </a:lnTo>
                  <a:lnTo>
                    <a:pt x="146" y="100"/>
                  </a:lnTo>
                  <a:lnTo>
                    <a:pt x="146" y="87"/>
                  </a:lnTo>
                  <a:lnTo>
                    <a:pt x="148" y="74"/>
                  </a:lnTo>
                  <a:lnTo>
                    <a:pt x="150" y="60"/>
                  </a:lnTo>
                  <a:lnTo>
                    <a:pt x="150" y="47"/>
                  </a:lnTo>
                  <a:lnTo>
                    <a:pt x="152" y="47"/>
                  </a:lnTo>
                  <a:lnTo>
                    <a:pt x="154" y="47"/>
                  </a:lnTo>
                  <a:lnTo>
                    <a:pt x="155" y="47"/>
                  </a:lnTo>
                  <a:lnTo>
                    <a:pt x="157" y="47"/>
                  </a:lnTo>
                  <a:lnTo>
                    <a:pt x="161" y="40"/>
                  </a:lnTo>
                  <a:lnTo>
                    <a:pt x="163" y="33"/>
                  </a:lnTo>
                  <a:lnTo>
                    <a:pt x="166" y="24"/>
                  </a:lnTo>
                  <a:lnTo>
                    <a:pt x="168" y="16"/>
                  </a:lnTo>
                  <a:lnTo>
                    <a:pt x="172" y="16"/>
                  </a:lnTo>
                  <a:lnTo>
                    <a:pt x="175" y="16"/>
                  </a:lnTo>
                  <a:lnTo>
                    <a:pt x="177" y="16"/>
                  </a:lnTo>
                  <a:lnTo>
                    <a:pt x="179" y="16"/>
                  </a:lnTo>
                  <a:lnTo>
                    <a:pt x="179" y="13"/>
                  </a:lnTo>
                  <a:lnTo>
                    <a:pt x="181" y="7"/>
                  </a:lnTo>
                  <a:lnTo>
                    <a:pt x="183" y="4"/>
                  </a:lnTo>
                  <a:lnTo>
                    <a:pt x="183" y="0"/>
                  </a:lnTo>
                  <a:lnTo>
                    <a:pt x="192" y="0"/>
                  </a:lnTo>
                  <a:lnTo>
                    <a:pt x="199" y="0"/>
                  </a:lnTo>
                  <a:lnTo>
                    <a:pt x="206" y="0"/>
                  </a:lnTo>
                  <a:lnTo>
                    <a:pt x="217" y="0"/>
                  </a:lnTo>
                  <a:lnTo>
                    <a:pt x="230" y="2"/>
                  </a:lnTo>
                  <a:lnTo>
                    <a:pt x="246" y="4"/>
                  </a:lnTo>
                  <a:lnTo>
                    <a:pt x="269" y="7"/>
                  </a:lnTo>
                  <a:lnTo>
                    <a:pt x="300" y="11"/>
                  </a:lnTo>
                  <a:lnTo>
                    <a:pt x="306" y="18"/>
                  </a:lnTo>
                  <a:lnTo>
                    <a:pt x="315" y="29"/>
                  </a:lnTo>
                  <a:lnTo>
                    <a:pt x="324" y="40"/>
                  </a:lnTo>
                  <a:lnTo>
                    <a:pt x="331" y="47"/>
                  </a:lnTo>
                  <a:lnTo>
                    <a:pt x="331" y="52"/>
                  </a:lnTo>
                  <a:lnTo>
                    <a:pt x="329" y="56"/>
                  </a:lnTo>
                  <a:lnTo>
                    <a:pt x="327" y="62"/>
                  </a:lnTo>
                  <a:lnTo>
                    <a:pt x="327" y="67"/>
                  </a:lnTo>
                  <a:lnTo>
                    <a:pt x="335" y="63"/>
                  </a:lnTo>
                  <a:lnTo>
                    <a:pt x="338" y="62"/>
                  </a:lnTo>
                  <a:lnTo>
                    <a:pt x="345" y="62"/>
                  </a:lnTo>
                  <a:lnTo>
                    <a:pt x="355" y="62"/>
                  </a:lnTo>
                  <a:lnTo>
                    <a:pt x="358" y="63"/>
                  </a:lnTo>
                  <a:lnTo>
                    <a:pt x="360" y="65"/>
                  </a:lnTo>
                  <a:lnTo>
                    <a:pt x="364" y="65"/>
                  </a:lnTo>
                  <a:lnTo>
                    <a:pt x="371" y="65"/>
                  </a:lnTo>
                  <a:lnTo>
                    <a:pt x="378" y="60"/>
                  </a:lnTo>
                  <a:lnTo>
                    <a:pt x="385" y="56"/>
                  </a:lnTo>
                  <a:lnTo>
                    <a:pt x="394" y="54"/>
                  </a:lnTo>
                  <a:lnTo>
                    <a:pt x="409" y="52"/>
                  </a:lnTo>
                  <a:lnTo>
                    <a:pt x="412" y="58"/>
                  </a:lnTo>
                  <a:lnTo>
                    <a:pt x="414" y="60"/>
                  </a:lnTo>
                  <a:lnTo>
                    <a:pt x="418" y="62"/>
                  </a:lnTo>
                  <a:lnTo>
                    <a:pt x="421" y="62"/>
                  </a:lnTo>
                  <a:lnTo>
                    <a:pt x="420" y="69"/>
                  </a:lnTo>
                  <a:lnTo>
                    <a:pt x="420" y="74"/>
                  </a:lnTo>
                  <a:lnTo>
                    <a:pt x="418" y="81"/>
                  </a:lnTo>
                  <a:lnTo>
                    <a:pt x="416" y="89"/>
                  </a:lnTo>
                  <a:lnTo>
                    <a:pt x="405" y="107"/>
                  </a:lnTo>
                  <a:lnTo>
                    <a:pt x="396" y="119"/>
                  </a:lnTo>
                  <a:lnTo>
                    <a:pt x="389" y="132"/>
                  </a:lnTo>
                  <a:lnTo>
                    <a:pt x="383" y="141"/>
                  </a:lnTo>
                  <a:lnTo>
                    <a:pt x="378" y="154"/>
                  </a:lnTo>
                  <a:lnTo>
                    <a:pt x="373" y="165"/>
                  </a:lnTo>
                  <a:lnTo>
                    <a:pt x="365" y="181"/>
                  </a:lnTo>
                  <a:lnTo>
                    <a:pt x="358" y="201"/>
                  </a:lnTo>
                  <a:lnTo>
                    <a:pt x="345" y="214"/>
                  </a:lnTo>
                  <a:lnTo>
                    <a:pt x="333" y="226"/>
                  </a:lnTo>
                  <a:lnTo>
                    <a:pt x="322" y="237"/>
                  </a:lnTo>
                  <a:lnTo>
                    <a:pt x="311" y="248"/>
                  </a:lnTo>
                  <a:lnTo>
                    <a:pt x="300" y="259"/>
                  </a:lnTo>
                  <a:lnTo>
                    <a:pt x="289" y="270"/>
                  </a:lnTo>
                  <a:lnTo>
                    <a:pt x="282" y="281"/>
                  </a:lnTo>
                  <a:lnTo>
                    <a:pt x="275" y="290"/>
                  </a:lnTo>
                  <a:lnTo>
                    <a:pt x="273" y="297"/>
                  </a:lnTo>
                  <a:lnTo>
                    <a:pt x="271" y="304"/>
                  </a:lnTo>
                  <a:lnTo>
                    <a:pt x="268" y="311"/>
                  </a:lnTo>
                  <a:lnTo>
                    <a:pt x="266" y="319"/>
                  </a:lnTo>
                  <a:lnTo>
                    <a:pt x="255" y="330"/>
                  </a:lnTo>
                  <a:lnTo>
                    <a:pt x="246" y="339"/>
                  </a:lnTo>
                  <a:lnTo>
                    <a:pt x="239" y="346"/>
                  </a:lnTo>
                  <a:lnTo>
                    <a:pt x="231" y="351"/>
                  </a:lnTo>
                  <a:lnTo>
                    <a:pt x="224" y="357"/>
                  </a:lnTo>
                  <a:lnTo>
                    <a:pt x="215" y="364"/>
                  </a:lnTo>
                  <a:lnTo>
                    <a:pt x="202" y="373"/>
                  </a:lnTo>
                  <a:lnTo>
                    <a:pt x="188" y="384"/>
                  </a:lnTo>
                  <a:lnTo>
                    <a:pt x="175" y="389"/>
                  </a:lnTo>
                  <a:lnTo>
                    <a:pt x="164" y="395"/>
                  </a:lnTo>
                  <a:lnTo>
                    <a:pt x="152" y="402"/>
                  </a:lnTo>
                  <a:lnTo>
                    <a:pt x="141" y="407"/>
                  </a:lnTo>
                  <a:lnTo>
                    <a:pt x="141" y="411"/>
                  </a:lnTo>
                  <a:lnTo>
                    <a:pt x="141" y="413"/>
                  </a:lnTo>
                  <a:lnTo>
                    <a:pt x="141" y="417"/>
                  </a:lnTo>
                  <a:lnTo>
                    <a:pt x="139" y="420"/>
                  </a:lnTo>
                  <a:lnTo>
                    <a:pt x="137" y="420"/>
                  </a:lnTo>
                  <a:lnTo>
                    <a:pt x="136" y="420"/>
                  </a:lnTo>
                  <a:lnTo>
                    <a:pt x="132" y="420"/>
                  </a:lnTo>
                  <a:lnTo>
                    <a:pt x="130" y="420"/>
                  </a:lnTo>
                  <a:lnTo>
                    <a:pt x="128" y="424"/>
                  </a:lnTo>
                  <a:lnTo>
                    <a:pt x="125" y="427"/>
                  </a:lnTo>
                  <a:lnTo>
                    <a:pt x="123" y="433"/>
                  </a:lnTo>
                  <a:lnTo>
                    <a:pt x="119" y="436"/>
                  </a:lnTo>
                  <a:lnTo>
                    <a:pt x="110" y="442"/>
                  </a:lnTo>
                  <a:lnTo>
                    <a:pt x="99" y="449"/>
                  </a:lnTo>
                  <a:lnTo>
                    <a:pt x="90" y="455"/>
                  </a:lnTo>
                  <a:lnTo>
                    <a:pt x="79" y="460"/>
                  </a:lnTo>
                  <a:lnTo>
                    <a:pt x="70" y="467"/>
                  </a:lnTo>
                  <a:lnTo>
                    <a:pt x="59" y="473"/>
                  </a:lnTo>
                  <a:lnTo>
                    <a:pt x="50" y="478"/>
                  </a:lnTo>
                  <a:lnTo>
                    <a:pt x="40" y="484"/>
                  </a:lnTo>
                  <a:lnTo>
                    <a:pt x="36" y="484"/>
                  </a:lnTo>
                  <a:lnTo>
                    <a:pt x="34" y="484"/>
                  </a:lnTo>
                  <a:lnTo>
                    <a:pt x="31" y="484"/>
                  </a:lnTo>
                  <a:lnTo>
                    <a:pt x="27" y="484"/>
                  </a:lnTo>
                  <a:lnTo>
                    <a:pt x="20" y="474"/>
                  </a:lnTo>
                  <a:lnTo>
                    <a:pt x="14" y="467"/>
                  </a:lnTo>
                  <a:lnTo>
                    <a:pt x="7" y="458"/>
                  </a:lnTo>
                  <a:lnTo>
                    <a:pt x="0" y="447"/>
                  </a:lnTo>
                  <a:lnTo>
                    <a:pt x="0" y="444"/>
                  </a:lnTo>
                  <a:lnTo>
                    <a:pt x="0" y="438"/>
                  </a:lnTo>
                  <a:lnTo>
                    <a:pt x="0" y="433"/>
                  </a:lnTo>
                  <a:lnTo>
                    <a:pt x="0" y="429"/>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3" name="Freeform 55"/>
            <p:cNvSpPr>
              <a:spLocks/>
            </p:cNvSpPr>
            <p:nvPr/>
          </p:nvSpPr>
          <p:spPr bwMode="auto">
            <a:xfrm>
              <a:off x="635" y="3605"/>
              <a:ext cx="64" cy="24"/>
            </a:xfrm>
            <a:custGeom>
              <a:avLst/>
              <a:gdLst>
                <a:gd name="T0" fmla="*/ 0 w 64"/>
                <a:gd name="T1" fmla="*/ 0 h 24"/>
                <a:gd name="T2" fmla="*/ 8 w 64"/>
                <a:gd name="T3" fmla="*/ 0 h 24"/>
                <a:gd name="T4" fmla="*/ 15 w 64"/>
                <a:gd name="T5" fmla="*/ 2 h 24"/>
                <a:gd name="T6" fmla="*/ 24 w 64"/>
                <a:gd name="T7" fmla="*/ 2 h 24"/>
                <a:gd name="T8" fmla="*/ 31 w 64"/>
                <a:gd name="T9" fmla="*/ 4 h 24"/>
                <a:gd name="T10" fmla="*/ 40 w 64"/>
                <a:gd name="T11" fmla="*/ 6 h 24"/>
                <a:gd name="T12" fmla="*/ 48 w 64"/>
                <a:gd name="T13" fmla="*/ 6 h 24"/>
                <a:gd name="T14" fmla="*/ 57 w 64"/>
                <a:gd name="T15" fmla="*/ 8 h 24"/>
                <a:gd name="T16" fmla="*/ 64 w 64"/>
                <a:gd name="T17" fmla="*/ 8 h 24"/>
                <a:gd name="T18" fmla="*/ 64 w 64"/>
                <a:gd name="T19" fmla="*/ 11 h 24"/>
                <a:gd name="T20" fmla="*/ 64 w 64"/>
                <a:gd name="T21" fmla="*/ 15 h 24"/>
                <a:gd name="T22" fmla="*/ 64 w 64"/>
                <a:gd name="T23" fmla="*/ 20 h 24"/>
                <a:gd name="T24" fmla="*/ 64 w 64"/>
                <a:gd name="T25" fmla="*/ 24 h 24"/>
                <a:gd name="T26" fmla="*/ 49 w 64"/>
                <a:gd name="T27" fmla="*/ 22 h 24"/>
                <a:gd name="T28" fmla="*/ 38 w 64"/>
                <a:gd name="T29" fmla="*/ 20 h 24"/>
                <a:gd name="T30" fmla="*/ 29 w 64"/>
                <a:gd name="T31" fmla="*/ 20 h 24"/>
                <a:gd name="T32" fmla="*/ 24 w 64"/>
                <a:gd name="T33" fmla="*/ 19 h 24"/>
                <a:gd name="T34" fmla="*/ 19 w 64"/>
                <a:gd name="T35" fmla="*/ 17 h 24"/>
                <a:gd name="T36" fmla="*/ 13 w 64"/>
                <a:gd name="T37" fmla="*/ 17 h 24"/>
                <a:gd name="T38" fmla="*/ 8 w 64"/>
                <a:gd name="T39" fmla="*/ 15 h 24"/>
                <a:gd name="T40" fmla="*/ 2 w 64"/>
                <a:gd name="T41" fmla="*/ 13 h 24"/>
                <a:gd name="T42" fmla="*/ 0 w 64"/>
                <a:gd name="T43" fmla="*/ 10 h 24"/>
                <a:gd name="T44" fmla="*/ 0 w 64"/>
                <a:gd name="T45" fmla="*/ 6 h 24"/>
                <a:gd name="T46" fmla="*/ 0 w 64"/>
                <a:gd name="T47" fmla="*/ 4 h 24"/>
                <a:gd name="T48" fmla="*/ 0 w 64"/>
                <a:gd name="T49" fmla="*/ 0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 h="24">
                  <a:moveTo>
                    <a:pt x="0" y="0"/>
                  </a:moveTo>
                  <a:lnTo>
                    <a:pt x="8" y="0"/>
                  </a:lnTo>
                  <a:lnTo>
                    <a:pt x="15" y="2"/>
                  </a:lnTo>
                  <a:lnTo>
                    <a:pt x="24" y="2"/>
                  </a:lnTo>
                  <a:lnTo>
                    <a:pt x="31" y="4"/>
                  </a:lnTo>
                  <a:lnTo>
                    <a:pt x="40" y="6"/>
                  </a:lnTo>
                  <a:lnTo>
                    <a:pt x="48" y="6"/>
                  </a:lnTo>
                  <a:lnTo>
                    <a:pt x="57" y="8"/>
                  </a:lnTo>
                  <a:lnTo>
                    <a:pt x="64" y="8"/>
                  </a:lnTo>
                  <a:lnTo>
                    <a:pt x="64" y="11"/>
                  </a:lnTo>
                  <a:lnTo>
                    <a:pt x="64" y="15"/>
                  </a:lnTo>
                  <a:lnTo>
                    <a:pt x="64" y="20"/>
                  </a:lnTo>
                  <a:lnTo>
                    <a:pt x="64" y="24"/>
                  </a:lnTo>
                  <a:lnTo>
                    <a:pt x="49" y="22"/>
                  </a:lnTo>
                  <a:lnTo>
                    <a:pt x="38" y="20"/>
                  </a:lnTo>
                  <a:lnTo>
                    <a:pt x="29" y="20"/>
                  </a:lnTo>
                  <a:lnTo>
                    <a:pt x="24" y="19"/>
                  </a:lnTo>
                  <a:lnTo>
                    <a:pt x="19" y="17"/>
                  </a:lnTo>
                  <a:lnTo>
                    <a:pt x="13" y="17"/>
                  </a:lnTo>
                  <a:lnTo>
                    <a:pt x="8" y="15"/>
                  </a:lnTo>
                  <a:lnTo>
                    <a:pt x="2" y="13"/>
                  </a:lnTo>
                  <a:lnTo>
                    <a:pt x="0" y="10"/>
                  </a:lnTo>
                  <a:lnTo>
                    <a:pt x="0" y="6"/>
                  </a:lnTo>
                  <a:lnTo>
                    <a:pt x="0" y="4"/>
                  </a:lnTo>
                  <a:lnTo>
                    <a:pt x="0" y="0"/>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4" name="Freeform 56"/>
            <p:cNvSpPr>
              <a:spLocks/>
            </p:cNvSpPr>
            <p:nvPr/>
          </p:nvSpPr>
          <p:spPr bwMode="auto">
            <a:xfrm>
              <a:off x="661" y="2446"/>
              <a:ext cx="27" cy="78"/>
            </a:xfrm>
            <a:custGeom>
              <a:avLst/>
              <a:gdLst>
                <a:gd name="T0" fmla="*/ 3 w 27"/>
                <a:gd name="T1" fmla="*/ 65 h 78"/>
                <a:gd name="T2" fmla="*/ 7 w 27"/>
                <a:gd name="T3" fmla="*/ 46 h 78"/>
                <a:gd name="T4" fmla="*/ 12 w 27"/>
                <a:gd name="T5" fmla="*/ 33 h 78"/>
                <a:gd name="T6" fmla="*/ 18 w 27"/>
                <a:gd name="T7" fmla="*/ 20 h 78"/>
                <a:gd name="T8" fmla="*/ 27 w 27"/>
                <a:gd name="T9" fmla="*/ 0 h 78"/>
                <a:gd name="T10" fmla="*/ 27 w 27"/>
                <a:gd name="T11" fmla="*/ 13 h 78"/>
                <a:gd name="T12" fmla="*/ 27 w 27"/>
                <a:gd name="T13" fmla="*/ 26 h 78"/>
                <a:gd name="T14" fmla="*/ 25 w 27"/>
                <a:gd name="T15" fmla="*/ 40 h 78"/>
                <a:gd name="T16" fmla="*/ 25 w 27"/>
                <a:gd name="T17" fmla="*/ 55 h 78"/>
                <a:gd name="T18" fmla="*/ 20 w 27"/>
                <a:gd name="T19" fmla="*/ 58 h 78"/>
                <a:gd name="T20" fmla="*/ 16 w 27"/>
                <a:gd name="T21" fmla="*/ 64 h 78"/>
                <a:gd name="T22" fmla="*/ 12 w 27"/>
                <a:gd name="T23" fmla="*/ 69 h 78"/>
                <a:gd name="T24" fmla="*/ 9 w 27"/>
                <a:gd name="T25" fmla="*/ 78 h 78"/>
                <a:gd name="T26" fmla="*/ 7 w 27"/>
                <a:gd name="T27" fmla="*/ 78 h 78"/>
                <a:gd name="T28" fmla="*/ 5 w 27"/>
                <a:gd name="T29" fmla="*/ 78 h 78"/>
                <a:gd name="T30" fmla="*/ 2 w 27"/>
                <a:gd name="T31" fmla="*/ 78 h 78"/>
                <a:gd name="T32" fmla="*/ 0 w 27"/>
                <a:gd name="T33" fmla="*/ 78 h 78"/>
                <a:gd name="T34" fmla="*/ 2 w 27"/>
                <a:gd name="T35" fmla="*/ 75 h 78"/>
                <a:gd name="T36" fmla="*/ 3 w 27"/>
                <a:gd name="T37" fmla="*/ 73 h 78"/>
                <a:gd name="T38" fmla="*/ 3 w 27"/>
                <a:gd name="T39" fmla="*/ 69 h 78"/>
                <a:gd name="T40" fmla="*/ 3 w 27"/>
                <a:gd name="T41" fmla="*/ 65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 h="78">
                  <a:moveTo>
                    <a:pt x="3" y="65"/>
                  </a:moveTo>
                  <a:lnTo>
                    <a:pt x="7" y="46"/>
                  </a:lnTo>
                  <a:lnTo>
                    <a:pt x="12" y="33"/>
                  </a:lnTo>
                  <a:lnTo>
                    <a:pt x="18" y="20"/>
                  </a:lnTo>
                  <a:lnTo>
                    <a:pt x="27" y="0"/>
                  </a:lnTo>
                  <a:lnTo>
                    <a:pt x="27" y="13"/>
                  </a:lnTo>
                  <a:lnTo>
                    <a:pt x="27" y="26"/>
                  </a:lnTo>
                  <a:lnTo>
                    <a:pt x="25" y="40"/>
                  </a:lnTo>
                  <a:lnTo>
                    <a:pt x="25" y="55"/>
                  </a:lnTo>
                  <a:lnTo>
                    <a:pt x="20" y="58"/>
                  </a:lnTo>
                  <a:lnTo>
                    <a:pt x="16" y="64"/>
                  </a:lnTo>
                  <a:lnTo>
                    <a:pt x="12" y="69"/>
                  </a:lnTo>
                  <a:lnTo>
                    <a:pt x="9" y="78"/>
                  </a:lnTo>
                  <a:lnTo>
                    <a:pt x="7" y="78"/>
                  </a:lnTo>
                  <a:lnTo>
                    <a:pt x="5" y="78"/>
                  </a:lnTo>
                  <a:lnTo>
                    <a:pt x="2" y="78"/>
                  </a:lnTo>
                  <a:lnTo>
                    <a:pt x="0" y="78"/>
                  </a:lnTo>
                  <a:lnTo>
                    <a:pt x="2" y="75"/>
                  </a:lnTo>
                  <a:lnTo>
                    <a:pt x="3" y="73"/>
                  </a:lnTo>
                  <a:lnTo>
                    <a:pt x="3" y="69"/>
                  </a:lnTo>
                  <a:lnTo>
                    <a:pt x="3" y="65"/>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5" name="Freeform 57"/>
            <p:cNvSpPr>
              <a:spLocks/>
            </p:cNvSpPr>
            <p:nvPr/>
          </p:nvSpPr>
          <p:spPr bwMode="auto">
            <a:xfrm>
              <a:off x="664" y="3805"/>
              <a:ext cx="62" cy="27"/>
            </a:xfrm>
            <a:custGeom>
              <a:avLst/>
              <a:gdLst>
                <a:gd name="T0" fmla="*/ 0 w 62"/>
                <a:gd name="T1" fmla="*/ 16 h 27"/>
                <a:gd name="T2" fmla="*/ 8 w 62"/>
                <a:gd name="T3" fmla="*/ 14 h 27"/>
                <a:gd name="T4" fmla="*/ 15 w 62"/>
                <a:gd name="T5" fmla="*/ 12 h 27"/>
                <a:gd name="T6" fmla="*/ 22 w 62"/>
                <a:gd name="T7" fmla="*/ 11 h 27"/>
                <a:gd name="T8" fmla="*/ 29 w 62"/>
                <a:gd name="T9" fmla="*/ 7 h 27"/>
                <a:gd name="T10" fmla="*/ 38 w 62"/>
                <a:gd name="T11" fmla="*/ 5 h 27"/>
                <a:gd name="T12" fmla="*/ 46 w 62"/>
                <a:gd name="T13" fmla="*/ 3 h 27"/>
                <a:gd name="T14" fmla="*/ 55 w 62"/>
                <a:gd name="T15" fmla="*/ 2 h 27"/>
                <a:gd name="T16" fmla="*/ 62 w 62"/>
                <a:gd name="T17" fmla="*/ 0 h 27"/>
                <a:gd name="T18" fmla="*/ 62 w 62"/>
                <a:gd name="T19" fmla="*/ 2 h 27"/>
                <a:gd name="T20" fmla="*/ 62 w 62"/>
                <a:gd name="T21" fmla="*/ 3 h 27"/>
                <a:gd name="T22" fmla="*/ 62 w 62"/>
                <a:gd name="T23" fmla="*/ 5 h 27"/>
                <a:gd name="T24" fmla="*/ 62 w 62"/>
                <a:gd name="T25" fmla="*/ 7 h 27"/>
                <a:gd name="T26" fmla="*/ 48 w 62"/>
                <a:gd name="T27" fmla="*/ 12 h 27"/>
                <a:gd name="T28" fmla="*/ 37 w 62"/>
                <a:gd name="T29" fmla="*/ 16 h 27"/>
                <a:gd name="T30" fmla="*/ 28 w 62"/>
                <a:gd name="T31" fmla="*/ 20 h 27"/>
                <a:gd name="T32" fmla="*/ 22 w 62"/>
                <a:gd name="T33" fmla="*/ 21 h 27"/>
                <a:gd name="T34" fmla="*/ 17 w 62"/>
                <a:gd name="T35" fmla="*/ 23 h 27"/>
                <a:gd name="T36" fmla="*/ 11 w 62"/>
                <a:gd name="T37" fmla="*/ 25 h 27"/>
                <a:gd name="T38" fmla="*/ 6 w 62"/>
                <a:gd name="T39" fmla="*/ 25 h 27"/>
                <a:gd name="T40" fmla="*/ 0 w 62"/>
                <a:gd name="T41" fmla="*/ 27 h 27"/>
                <a:gd name="T42" fmla="*/ 0 w 62"/>
                <a:gd name="T43" fmla="*/ 23 h 27"/>
                <a:gd name="T44" fmla="*/ 0 w 62"/>
                <a:gd name="T45" fmla="*/ 21 h 27"/>
                <a:gd name="T46" fmla="*/ 0 w 62"/>
                <a:gd name="T47" fmla="*/ 18 h 27"/>
                <a:gd name="T48" fmla="*/ 0 w 62"/>
                <a:gd name="T49" fmla="*/ 16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 h="27">
                  <a:moveTo>
                    <a:pt x="0" y="16"/>
                  </a:moveTo>
                  <a:lnTo>
                    <a:pt x="8" y="14"/>
                  </a:lnTo>
                  <a:lnTo>
                    <a:pt x="15" y="12"/>
                  </a:lnTo>
                  <a:lnTo>
                    <a:pt x="22" y="11"/>
                  </a:lnTo>
                  <a:lnTo>
                    <a:pt x="29" y="7"/>
                  </a:lnTo>
                  <a:lnTo>
                    <a:pt x="38" y="5"/>
                  </a:lnTo>
                  <a:lnTo>
                    <a:pt x="46" y="3"/>
                  </a:lnTo>
                  <a:lnTo>
                    <a:pt x="55" y="2"/>
                  </a:lnTo>
                  <a:lnTo>
                    <a:pt x="62" y="0"/>
                  </a:lnTo>
                  <a:lnTo>
                    <a:pt x="62" y="2"/>
                  </a:lnTo>
                  <a:lnTo>
                    <a:pt x="62" y="3"/>
                  </a:lnTo>
                  <a:lnTo>
                    <a:pt x="62" y="5"/>
                  </a:lnTo>
                  <a:lnTo>
                    <a:pt x="62" y="7"/>
                  </a:lnTo>
                  <a:lnTo>
                    <a:pt x="48" y="12"/>
                  </a:lnTo>
                  <a:lnTo>
                    <a:pt x="37" y="16"/>
                  </a:lnTo>
                  <a:lnTo>
                    <a:pt x="28" y="20"/>
                  </a:lnTo>
                  <a:lnTo>
                    <a:pt x="22" y="21"/>
                  </a:lnTo>
                  <a:lnTo>
                    <a:pt x="17" y="23"/>
                  </a:lnTo>
                  <a:lnTo>
                    <a:pt x="11" y="25"/>
                  </a:lnTo>
                  <a:lnTo>
                    <a:pt x="6" y="25"/>
                  </a:lnTo>
                  <a:lnTo>
                    <a:pt x="0" y="27"/>
                  </a:lnTo>
                  <a:lnTo>
                    <a:pt x="0" y="23"/>
                  </a:lnTo>
                  <a:lnTo>
                    <a:pt x="0" y="21"/>
                  </a:lnTo>
                  <a:lnTo>
                    <a:pt x="0" y="18"/>
                  </a:lnTo>
                  <a:lnTo>
                    <a:pt x="0" y="16"/>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6" name="Freeform 58"/>
            <p:cNvSpPr>
              <a:spLocks/>
            </p:cNvSpPr>
            <p:nvPr/>
          </p:nvSpPr>
          <p:spPr bwMode="auto">
            <a:xfrm>
              <a:off x="693" y="1390"/>
              <a:ext cx="26" cy="42"/>
            </a:xfrm>
            <a:custGeom>
              <a:avLst/>
              <a:gdLst>
                <a:gd name="T0" fmla="*/ 0 w 26"/>
                <a:gd name="T1" fmla="*/ 0 h 42"/>
                <a:gd name="T2" fmla="*/ 11 w 26"/>
                <a:gd name="T3" fmla="*/ 0 h 42"/>
                <a:gd name="T4" fmla="*/ 19 w 26"/>
                <a:gd name="T5" fmla="*/ 2 h 42"/>
                <a:gd name="T6" fmla="*/ 22 w 26"/>
                <a:gd name="T7" fmla="*/ 4 h 42"/>
                <a:gd name="T8" fmla="*/ 26 w 26"/>
                <a:gd name="T9" fmla="*/ 9 h 42"/>
                <a:gd name="T10" fmla="*/ 26 w 26"/>
                <a:gd name="T11" fmla="*/ 17 h 42"/>
                <a:gd name="T12" fmla="*/ 24 w 26"/>
                <a:gd name="T13" fmla="*/ 26 h 42"/>
                <a:gd name="T14" fmla="*/ 22 w 26"/>
                <a:gd name="T15" fmla="*/ 33 h 42"/>
                <a:gd name="T16" fmla="*/ 22 w 26"/>
                <a:gd name="T17" fmla="*/ 42 h 42"/>
                <a:gd name="T18" fmla="*/ 19 w 26"/>
                <a:gd name="T19" fmla="*/ 42 h 42"/>
                <a:gd name="T20" fmla="*/ 15 w 26"/>
                <a:gd name="T21" fmla="*/ 42 h 42"/>
                <a:gd name="T22" fmla="*/ 9 w 26"/>
                <a:gd name="T23" fmla="*/ 42 h 42"/>
                <a:gd name="T24" fmla="*/ 6 w 26"/>
                <a:gd name="T25" fmla="*/ 42 h 42"/>
                <a:gd name="T26" fmla="*/ 9 w 26"/>
                <a:gd name="T27" fmla="*/ 35 h 42"/>
                <a:gd name="T28" fmla="*/ 13 w 26"/>
                <a:gd name="T29" fmla="*/ 28 h 42"/>
                <a:gd name="T30" fmla="*/ 17 w 26"/>
                <a:gd name="T31" fmla="*/ 18 h 42"/>
                <a:gd name="T32" fmla="*/ 20 w 26"/>
                <a:gd name="T33" fmla="*/ 11 h 42"/>
                <a:gd name="T34" fmla="*/ 11 w 26"/>
                <a:gd name="T35" fmla="*/ 9 h 42"/>
                <a:gd name="T36" fmla="*/ 6 w 26"/>
                <a:gd name="T37" fmla="*/ 8 h 42"/>
                <a:gd name="T38" fmla="*/ 2 w 26"/>
                <a:gd name="T39" fmla="*/ 6 h 42"/>
                <a:gd name="T40" fmla="*/ 0 w 26"/>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42">
                  <a:moveTo>
                    <a:pt x="0" y="0"/>
                  </a:moveTo>
                  <a:lnTo>
                    <a:pt x="11" y="0"/>
                  </a:lnTo>
                  <a:lnTo>
                    <a:pt x="19" y="2"/>
                  </a:lnTo>
                  <a:lnTo>
                    <a:pt x="22" y="4"/>
                  </a:lnTo>
                  <a:lnTo>
                    <a:pt x="26" y="9"/>
                  </a:lnTo>
                  <a:lnTo>
                    <a:pt x="26" y="17"/>
                  </a:lnTo>
                  <a:lnTo>
                    <a:pt x="24" y="26"/>
                  </a:lnTo>
                  <a:lnTo>
                    <a:pt x="22" y="33"/>
                  </a:lnTo>
                  <a:lnTo>
                    <a:pt x="22" y="42"/>
                  </a:lnTo>
                  <a:lnTo>
                    <a:pt x="19" y="42"/>
                  </a:lnTo>
                  <a:lnTo>
                    <a:pt x="15" y="42"/>
                  </a:lnTo>
                  <a:lnTo>
                    <a:pt x="9" y="42"/>
                  </a:lnTo>
                  <a:lnTo>
                    <a:pt x="6" y="42"/>
                  </a:lnTo>
                  <a:lnTo>
                    <a:pt x="9" y="35"/>
                  </a:lnTo>
                  <a:lnTo>
                    <a:pt x="13" y="28"/>
                  </a:lnTo>
                  <a:lnTo>
                    <a:pt x="17" y="18"/>
                  </a:lnTo>
                  <a:lnTo>
                    <a:pt x="20" y="11"/>
                  </a:lnTo>
                  <a:lnTo>
                    <a:pt x="11" y="9"/>
                  </a:lnTo>
                  <a:lnTo>
                    <a:pt x="6" y="8"/>
                  </a:lnTo>
                  <a:lnTo>
                    <a:pt x="2"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7" name="Freeform 59"/>
            <p:cNvSpPr>
              <a:spLocks/>
            </p:cNvSpPr>
            <p:nvPr/>
          </p:nvSpPr>
          <p:spPr bwMode="auto">
            <a:xfrm>
              <a:off x="699" y="1483"/>
              <a:ext cx="22" cy="32"/>
            </a:xfrm>
            <a:custGeom>
              <a:avLst/>
              <a:gdLst>
                <a:gd name="T0" fmla="*/ 3 w 22"/>
                <a:gd name="T1" fmla="*/ 23 h 32"/>
                <a:gd name="T2" fmla="*/ 5 w 22"/>
                <a:gd name="T3" fmla="*/ 20 h 32"/>
                <a:gd name="T4" fmla="*/ 5 w 22"/>
                <a:gd name="T5" fmla="*/ 16 h 32"/>
                <a:gd name="T6" fmla="*/ 7 w 22"/>
                <a:gd name="T7" fmla="*/ 11 h 32"/>
                <a:gd name="T8" fmla="*/ 9 w 22"/>
                <a:gd name="T9" fmla="*/ 0 h 32"/>
                <a:gd name="T10" fmla="*/ 11 w 22"/>
                <a:gd name="T11" fmla="*/ 0 h 32"/>
                <a:gd name="T12" fmla="*/ 14 w 22"/>
                <a:gd name="T13" fmla="*/ 0 h 32"/>
                <a:gd name="T14" fmla="*/ 18 w 22"/>
                <a:gd name="T15" fmla="*/ 0 h 32"/>
                <a:gd name="T16" fmla="*/ 22 w 22"/>
                <a:gd name="T17" fmla="*/ 0 h 32"/>
                <a:gd name="T18" fmla="*/ 20 w 22"/>
                <a:gd name="T19" fmla="*/ 5 h 32"/>
                <a:gd name="T20" fmla="*/ 18 w 22"/>
                <a:gd name="T21" fmla="*/ 11 h 32"/>
                <a:gd name="T22" fmla="*/ 16 w 22"/>
                <a:gd name="T23" fmla="*/ 18 h 32"/>
                <a:gd name="T24" fmla="*/ 16 w 22"/>
                <a:gd name="T25" fmla="*/ 23 h 32"/>
                <a:gd name="T26" fmla="*/ 13 w 22"/>
                <a:gd name="T27" fmla="*/ 25 h 32"/>
                <a:gd name="T28" fmla="*/ 9 w 22"/>
                <a:gd name="T29" fmla="*/ 27 h 32"/>
                <a:gd name="T30" fmla="*/ 3 w 22"/>
                <a:gd name="T31" fmla="*/ 31 h 32"/>
                <a:gd name="T32" fmla="*/ 0 w 22"/>
                <a:gd name="T33" fmla="*/ 32 h 32"/>
                <a:gd name="T34" fmla="*/ 0 w 22"/>
                <a:gd name="T35" fmla="*/ 31 h 32"/>
                <a:gd name="T36" fmla="*/ 0 w 22"/>
                <a:gd name="T37" fmla="*/ 27 h 32"/>
                <a:gd name="T38" fmla="*/ 2 w 22"/>
                <a:gd name="T39" fmla="*/ 25 h 32"/>
                <a:gd name="T40" fmla="*/ 3 w 22"/>
                <a:gd name="T41" fmla="*/ 23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32">
                  <a:moveTo>
                    <a:pt x="3" y="23"/>
                  </a:moveTo>
                  <a:lnTo>
                    <a:pt x="5" y="20"/>
                  </a:lnTo>
                  <a:lnTo>
                    <a:pt x="5" y="16"/>
                  </a:lnTo>
                  <a:lnTo>
                    <a:pt x="7" y="11"/>
                  </a:lnTo>
                  <a:lnTo>
                    <a:pt x="9" y="0"/>
                  </a:lnTo>
                  <a:lnTo>
                    <a:pt x="11" y="0"/>
                  </a:lnTo>
                  <a:lnTo>
                    <a:pt x="14" y="0"/>
                  </a:lnTo>
                  <a:lnTo>
                    <a:pt x="18" y="0"/>
                  </a:lnTo>
                  <a:lnTo>
                    <a:pt x="22" y="0"/>
                  </a:lnTo>
                  <a:lnTo>
                    <a:pt x="20" y="5"/>
                  </a:lnTo>
                  <a:lnTo>
                    <a:pt x="18" y="11"/>
                  </a:lnTo>
                  <a:lnTo>
                    <a:pt x="16" y="18"/>
                  </a:lnTo>
                  <a:lnTo>
                    <a:pt x="16" y="23"/>
                  </a:lnTo>
                  <a:lnTo>
                    <a:pt x="13" y="25"/>
                  </a:lnTo>
                  <a:lnTo>
                    <a:pt x="9" y="27"/>
                  </a:lnTo>
                  <a:lnTo>
                    <a:pt x="3" y="31"/>
                  </a:lnTo>
                  <a:lnTo>
                    <a:pt x="0" y="32"/>
                  </a:lnTo>
                  <a:lnTo>
                    <a:pt x="0" y="31"/>
                  </a:lnTo>
                  <a:lnTo>
                    <a:pt x="0" y="27"/>
                  </a:lnTo>
                  <a:lnTo>
                    <a:pt x="2" y="25"/>
                  </a:lnTo>
                  <a:lnTo>
                    <a:pt x="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8" name="Freeform 60"/>
            <p:cNvSpPr>
              <a:spLocks/>
            </p:cNvSpPr>
            <p:nvPr/>
          </p:nvSpPr>
          <p:spPr bwMode="auto">
            <a:xfrm>
              <a:off x="737" y="3651"/>
              <a:ext cx="188" cy="87"/>
            </a:xfrm>
            <a:custGeom>
              <a:avLst/>
              <a:gdLst>
                <a:gd name="T0" fmla="*/ 0 w 188"/>
                <a:gd name="T1" fmla="*/ 16 h 87"/>
                <a:gd name="T2" fmla="*/ 9 w 188"/>
                <a:gd name="T3" fmla="*/ 16 h 87"/>
                <a:gd name="T4" fmla="*/ 18 w 188"/>
                <a:gd name="T5" fmla="*/ 14 h 87"/>
                <a:gd name="T6" fmla="*/ 25 w 188"/>
                <a:gd name="T7" fmla="*/ 14 h 87"/>
                <a:gd name="T8" fmla="*/ 34 w 188"/>
                <a:gd name="T9" fmla="*/ 14 h 87"/>
                <a:gd name="T10" fmla="*/ 36 w 188"/>
                <a:gd name="T11" fmla="*/ 16 h 87"/>
                <a:gd name="T12" fmla="*/ 38 w 188"/>
                <a:gd name="T13" fmla="*/ 18 h 87"/>
                <a:gd name="T14" fmla="*/ 38 w 188"/>
                <a:gd name="T15" fmla="*/ 20 h 87"/>
                <a:gd name="T16" fmla="*/ 40 w 188"/>
                <a:gd name="T17" fmla="*/ 21 h 87"/>
                <a:gd name="T18" fmla="*/ 78 w 188"/>
                <a:gd name="T19" fmla="*/ 14 h 87"/>
                <a:gd name="T20" fmla="*/ 107 w 188"/>
                <a:gd name="T21" fmla="*/ 7 h 87"/>
                <a:gd name="T22" fmla="*/ 127 w 188"/>
                <a:gd name="T23" fmla="*/ 3 h 87"/>
                <a:gd name="T24" fmla="*/ 141 w 188"/>
                <a:gd name="T25" fmla="*/ 2 h 87"/>
                <a:gd name="T26" fmla="*/ 152 w 188"/>
                <a:gd name="T27" fmla="*/ 0 h 87"/>
                <a:gd name="T28" fmla="*/ 157 w 188"/>
                <a:gd name="T29" fmla="*/ 0 h 87"/>
                <a:gd name="T30" fmla="*/ 163 w 188"/>
                <a:gd name="T31" fmla="*/ 0 h 87"/>
                <a:gd name="T32" fmla="*/ 168 w 188"/>
                <a:gd name="T33" fmla="*/ 0 h 87"/>
                <a:gd name="T34" fmla="*/ 172 w 188"/>
                <a:gd name="T35" fmla="*/ 12 h 87"/>
                <a:gd name="T36" fmla="*/ 179 w 188"/>
                <a:gd name="T37" fmla="*/ 27 h 87"/>
                <a:gd name="T38" fmla="*/ 184 w 188"/>
                <a:gd name="T39" fmla="*/ 41 h 87"/>
                <a:gd name="T40" fmla="*/ 188 w 188"/>
                <a:gd name="T41" fmla="*/ 54 h 87"/>
                <a:gd name="T42" fmla="*/ 183 w 188"/>
                <a:gd name="T43" fmla="*/ 61 h 87"/>
                <a:gd name="T44" fmla="*/ 177 w 188"/>
                <a:gd name="T45" fmla="*/ 69 h 87"/>
                <a:gd name="T46" fmla="*/ 170 w 188"/>
                <a:gd name="T47" fmla="*/ 76 h 87"/>
                <a:gd name="T48" fmla="*/ 165 w 188"/>
                <a:gd name="T49" fmla="*/ 83 h 87"/>
                <a:gd name="T50" fmla="*/ 154 w 188"/>
                <a:gd name="T51" fmla="*/ 83 h 87"/>
                <a:gd name="T52" fmla="*/ 145 w 188"/>
                <a:gd name="T53" fmla="*/ 83 h 87"/>
                <a:gd name="T54" fmla="*/ 134 w 188"/>
                <a:gd name="T55" fmla="*/ 85 h 87"/>
                <a:gd name="T56" fmla="*/ 123 w 188"/>
                <a:gd name="T57" fmla="*/ 87 h 87"/>
                <a:gd name="T58" fmla="*/ 110 w 188"/>
                <a:gd name="T59" fmla="*/ 79 h 87"/>
                <a:gd name="T60" fmla="*/ 98 w 188"/>
                <a:gd name="T61" fmla="*/ 74 h 87"/>
                <a:gd name="T62" fmla="*/ 85 w 188"/>
                <a:gd name="T63" fmla="*/ 69 h 87"/>
                <a:gd name="T64" fmla="*/ 72 w 188"/>
                <a:gd name="T65" fmla="*/ 61 h 87"/>
                <a:gd name="T66" fmla="*/ 72 w 188"/>
                <a:gd name="T67" fmla="*/ 60 h 87"/>
                <a:gd name="T68" fmla="*/ 72 w 188"/>
                <a:gd name="T69" fmla="*/ 58 h 87"/>
                <a:gd name="T70" fmla="*/ 72 w 188"/>
                <a:gd name="T71" fmla="*/ 56 h 87"/>
                <a:gd name="T72" fmla="*/ 72 w 188"/>
                <a:gd name="T73" fmla="*/ 54 h 87"/>
                <a:gd name="T74" fmla="*/ 65 w 188"/>
                <a:gd name="T75" fmla="*/ 50 h 87"/>
                <a:gd name="T76" fmla="*/ 56 w 188"/>
                <a:gd name="T77" fmla="*/ 49 h 87"/>
                <a:gd name="T78" fmla="*/ 49 w 188"/>
                <a:gd name="T79" fmla="*/ 45 h 87"/>
                <a:gd name="T80" fmla="*/ 40 w 188"/>
                <a:gd name="T81" fmla="*/ 43 h 87"/>
                <a:gd name="T82" fmla="*/ 32 w 188"/>
                <a:gd name="T83" fmla="*/ 40 h 87"/>
                <a:gd name="T84" fmla="*/ 23 w 188"/>
                <a:gd name="T85" fmla="*/ 38 h 87"/>
                <a:gd name="T86" fmla="*/ 16 w 188"/>
                <a:gd name="T87" fmla="*/ 34 h 87"/>
                <a:gd name="T88" fmla="*/ 7 w 188"/>
                <a:gd name="T89" fmla="*/ 32 h 87"/>
                <a:gd name="T90" fmla="*/ 7 w 188"/>
                <a:gd name="T91" fmla="*/ 29 h 87"/>
                <a:gd name="T92" fmla="*/ 5 w 188"/>
                <a:gd name="T93" fmla="*/ 23 h 87"/>
                <a:gd name="T94" fmla="*/ 3 w 188"/>
                <a:gd name="T95" fmla="*/ 20 h 87"/>
                <a:gd name="T96" fmla="*/ 0 w 188"/>
                <a:gd name="T97" fmla="*/ 16 h 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8" h="87">
                  <a:moveTo>
                    <a:pt x="0" y="16"/>
                  </a:moveTo>
                  <a:lnTo>
                    <a:pt x="9" y="16"/>
                  </a:lnTo>
                  <a:lnTo>
                    <a:pt x="18" y="14"/>
                  </a:lnTo>
                  <a:lnTo>
                    <a:pt x="25" y="14"/>
                  </a:lnTo>
                  <a:lnTo>
                    <a:pt x="34" y="14"/>
                  </a:lnTo>
                  <a:lnTo>
                    <a:pt x="36" y="16"/>
                  </a:lnTo>
                  <a:lnTo>
                    <a:pt x="38" y="18"/>
                  </a:lnTo>
                  <a:lnTo>
                    <a:pt x="38" y="20"/>
                  </a:lnTo>
                  <a:lnTo>
                    <a:pt x="40" y="21"/>
                  </a:lnTo>
                  <a:lnTo>
                    <a:pt x="78" y="14"/>
                  </a:lnTo>
                  <a:lnTo>
                    <a:pt x="107" y="7"/>
                  </a:lnTo>
                  <a:lnTo>
                    <a:pt x="127" y="3"/>
                  </a:lnTo>
                  <a:lnTo>
                    <a:pt x="141" y="2"/>
                  </a:lnTo>
                  <a:lnTo>
                    <a:pt x="152" y="0"/>
                  </a:lnTo>
                  <a:lnTo>
                    <a:pt x="157" y="0"/>
                  </a:lnTo>
                  <a:lnTo>
                    <a:pt x="163" y="0"/>
                  </a:lnTo>
                  <a:lnTo>
                    <a:pt x="168" y="0"/>
                  </a:lnTo>
                  <a:lnTo>
                    <a:pt x="172" y="12"/>
                  </a:lnTo>
                  <a:lnTo>
                    <a:pt x="179" y="27"/>
                  </a:lnTo>
                  <a:lnTo>
                    <a:pt x="184" y="41"/>
                  </a:lnTo>
                  <a:lnTo>
                    <a:pt x="188" y="54"/>
                  </a:lnTo>
                  <a:lnTo>
                    <a:pt x="183" y="61"/>
                  </a:lnTo>
                  <a:lnTo>
                    <a:pt x="177" y="69"/>
                  </a:lnTo>
                  <a:lnTo>
                    <a:pt x="170" y="76"/>
                  </a:lnTo>
                  <a:lnTo>
                    <a:pt x="165" y="83"/>
                  </a:lnTo>
                  <a:lnTo>
                    <a:pt x="154" y="83"/>
                  </a:lnTo>
                  <a:lnTo>
                    <a:pt x="145" y="83"/>
                  </a:lnTo>
                  <a:lnTo>
                    <a:pt x="134" y="85"/>
                  </a:lnTo>
                  <a:lnTo>
                    <a:pt x="123" y="87"/>
                  </a:lnTo>
                  <a:lnTo>
                    <a:pt x="110" y="79"/>
                  </a:lnTo>
                  <a:lnTo>
                    <a:pt x="98" y="74"/>
                  </a:lnTo>
                  <a:lnTo>
                    <a:pt x="85" y="69"/>
                  </a:lnTo>
                  <a:lnTo>
                    <a:pt x="72" y="61"/>
                  </a:lnTo>
                  <a:lnTo>
                    <a:pt x="72" y="60"/>
                  </a:lnTo>
                  <a:lnTo>
                    <a:pt x="72" y="58"/>
                  </a:lnTo>
                  <a:lnTo>
                    <a:pt x="72" y="56"/>
                  </a:lnTo>
                  <a:lnTo>
                    <a:pt x="72" y="54"/>
                  </a:lnTo>
                  <a:lnTo>
                    <a:pt x="65" y="50"/>
                  </a:lnTo>
                  <a:lnTo>
                    <a:pt x="56" y="49"/>
                  </a:lnTo>
                  <a:lnTo>
                    <a:pt x="49" y="45"/>
                  </a:lnTo>
                  <a:lnTo>
                    <a:pt x="40" y="43"/>
                  </a:lnTo>
                  <a:lnTo>
                    <a:pt x="32" y="40"/>
                  </a:lnTo>
                  <a:lnTo>
                    <a:pt x="23" y="38"/>
                  </a:lnTo>
                  <a:lnTo>
                    <a:pt x="16" y="34"/>
                  </a:lnTo>
                  <a:lnTo>
                    <a:pt x="7" y="32"/>
                  </a:lnTo>
                  <a:lnTo>
                    <a:pt x="7" y="29"/>
                  </a:lnTo>
                  <a:lnTo>
                    <a:pt x="5" y="23"/>
                  </a:lnTo>
                  <a:lnTo>
                    <a:pt x="3" y="20"/>
                  </a:lnTo>
                  <a:lnTo>
                    <a:pt x="0" y="16"/>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9" name="Freeform 61"/>
            <p:cNvSpPr>
              <a:spLocks/>
            </p:cNvSpPr>
            <p:nvPr/>
          </p:nvSpPr>
          <p:spPr bwMode="auto">
            <a:xfrm>
              <a:off x="739" y="3721"/>
              <a:ext cx="59" cy="51"/>
            </a:xfrm>
            <a:custGeom>
              <a:avLst/>
              <a:gdLst>
                <a:gd name="T0" fmla="*/ 0 w 59"/>
                <a:gd name="T1" fmla="*/ 11 h 51"/>
                <a:gd name="T2" fmla="*/ 1 w 59"/>
                <a:gd name="T3" fmla="*/ 8 h 51"/>
                <a:gd name="T4" fmla="*/ 3 w 59"/>
                <a:gd name="T5" fmla="*/ 4 h 51"/>
                <a:gd name="T6" fmla="*/ 3 w 59"/>
                <a:gd name="T7" fmla="*/ 2 h 51"/>
                <a:gd name="T8" fmla="*/ 3 w 59"/>
                <a:gd name="T9" fmla="*/ 0 h 51"/>
                <a:gd name="T10" fmla="*/ 9 w 59"/>
                <a:gd name="T11" fmla="*/ 2 h 51"/>
                <a:gd name="T12" fmla="*/ 16 w 59"/>
                <a:gd name="T13" fmla="*/ 4 h 51"/>
                <a:gd name="T14" fmla="*/ 23 w 59"/>
                <a:gd name="T15" fmla="*/ 6 h 51"/>
                <a:gd name="T16" fmla="*/ 29 w 59"/>
                <a:gd name="T17" fmla="*/ 6 h 51"/>
                <a:gd name="T18" fmla="*/ 36 w 59"/>
                <a:gd name="T19" fmla="*/ 8 h 51"/>
                <a:gd name="T20" fmla="*/ 43 w 59"/>
                <a:gd name="T21" fmla="*/ 9 h 51"/>
                <a:gd name="T22" fmla="*/ 52 w 59"/>
                <a:gd name="T23" fmla="*/ 11 h 51"/>
                <a:gd name="T24" fmla="*/ 59 w 59"/>
                <a:gd name="T25" fmla="*/ 13 h 51"/>
                <a:gd name="T26" fmla="*/ 58 w 59"/>
                <a:gd name="T27" fmla="*/ 17 h 51"/>
                <a:gd name="T28" fmla="*/ 58 w 59"/>
                <a:gd name="T29" fmla="*/ 20 h 51"/>
                <a:gd name="T30" fmla="*/ 56 w 59"/>
                <a:gd name="T31" fmla="*/ 24 h 51"/>
                <a:gd name="T32" fmla="*/ 54 w 59"/>
                <a:gd name="T33" fmla="*/ 28 h 51"/>
                <a:gd name="T34" fmla="*/ 45 w 59"/>
                <a:gd name="T35" fmla="*/ 33 h 51"/>
                <a:gd name="T36" fmla="*/ 34 w 59"/>
                <a:gd name="T37" fmla="*/ 38 h 51"/>
                <a:gd name="T38" fmla="*/ 25 w 59"/>
                <a:gd name="T39" fmla="*/ 46 h 51"/>
                <a:gd name="T40" fmla="*/ 16 w 59"/>
                <a:gd name="T41" fmla="*/ 51 h 51"/>
                <a:gd name="T42" fmla="*/ 14 w 59"/>
                <a:gd name="T43" fmla="*/ 51 h 51"/>
                <a:gd name="T44" fmla="*/ 11 w 59"/>
                <a:gd name="T45" fmla="*/ 51 h 51"/>
                <a:gd name="T46" fmla="*/ 9 w 59"/>
                <a:gd name="T47" fmla="*/ 51 h 51"/>
                <a:gd name="T48" fmla="*/ 5 w 59"/>
                <a:gd name="T49" fmla="*/ 51 h 51"/>
                <a:gd name="T50" fmla="*/ 1 w 59"/>
                <a:gd name="T51" fmla="*/ 42 h 51"/>
                <a:gd name="T52" fmla="*/ 0 w 59"/>
                <a:gd name="T53" fmla="*/ 33 h 51"/>
                <a:gd name="T54" fmla="*/ 0 w 59"/>
                <a:gd name="T55" fmla="*/ 26 h 51"/>
                <a:gd name="T56" fmla="*/ 0 w 59"/>
                <a:gd name="T57" fmla="*/ 11 h 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51">
                  <a:moveTo>
                    <a:pt x="0" y="11"/>
                  </a:moveTo>
                  <a:lnTo>
                    <a:pt x="1" y="8"/>
                  </a:lnTo>
                  <a:lnTo>
                    <a:pt x="3" y="4"/>
                  </a:lnTo>
                  <a:lnTo>
                    <a:pt x="3" y="2"/>
                  </a:lnTo>
                  <a:lnTo>
                    <a:pt x="3" y="0"/>
                  </a:lnTo>
                  <a:lnTo>
                    <a:pt x="9" y="2"/>
                  </a:lnTo>
                  <a:lnTo>
                    <a:pt x="16" y="4"/>
                  </a:lnTo>
                  <a:lnTo>
                    <a:pt x="23" y="6"/>
                  </a:lnTo>
                  <a:lnTo>
                    <a:pt x="29" y="6"/>
                  </a:lnTo>
                  <a:lnTo>
                    <a:pt x="36" y="8"/>
                  </a:lnTo>
                  <a:lnTo>
                    <a:pt x="43" y="9"/>
                  </a:lnTo>
                  <a:lnTo>
                    <a:pt x="52" y="11"/>
                  </a:lnTo>
                  <a:lnTo>
                    <a:pt x="59" y="13"/>
                  </a:lnTo>
                  <a:lnTo>
                    <a:pt x="58" y="17"/>
                  </a:lnTo>
                  <a:lnTo>
                    <a:pt x="58" y="20"/>
                  </a:lnTo>
                  <a:lnTo>
                    <a:pt x="56" y="24"/>
                  </a:lnTo>
                  <a:lnTo>
                    <a:pt x="54" y="28"/>
                  </a:lnTo>
                  <a:lnTo>
                    <a:pt x="45" y="33"/>
                  </a:lnTo>
                  <a:lnTo>
                    <a:pt x="34" y="38"/>
                  </a:lnTo>
                  <a:lnTo>
                    <a:pt x="25" y="46"/>
                  </a:lnTo>
                  <a:lnTo>
                    <a:pt x="16" y="51"/>
                  </a:lnTo>
                  <a:lnTo>
                    <a:pt x="14" y="51"/>
                  </a:lnTo>
                  <a:lnTo>
                    <a:pt x="11" y="51"/>
                  </a:lnTo>
                  <a:lnTo>
                    <a:pt x="9" y="51"/>
                  </a:lnTo>
                  <a:lnTo>
                    <a:pt x="5" y="51"/>
                  </a:lnTo>
                  <a:lnTo>
                    <a:pt x="1" y="42"/>
                  </a:lnTo>
                  <a:lnTo>
                    <a:pt x="0" y="33"/>
                  </a:lnTo>
                  <a:lnTo>
                    <a:pt x="0" y="26"/>
                  </a:lnTo>
                  <a:lnTo>
                    <a:pt x="0" y="1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0" name="Freeform 62"/>
            <p:cNvSpPr>
              <a:spLocks/>
            </p:cNvSpPr>
            <p:nvPr/>
          </p:nvSpPr>
          <p:spPr bwMode="auto">
            <a:xfrm>
              <a:off x="750" y="807"/>
              <a:ext cx="14" cy="51"/>
            </a:xfrm>
            <a:custGeom>
              <a:avLst/>
              <a:gdLst>
                <a:gd name="T0" fmla="*/ 0 w 14"/>
                <a:gd name="T1" fmla="*/ 16 h 51"/>
                <a:gd name="T2" fmla="*/ 1 w 14"/>
                <a:gd name="T3" fmla="*/ 13 h 51"/>
                <a:gd name="T4" fmla="*/ 3 w 14"/>
                <a:gd name="T5" fmla="*/ 11 h 51"/>
                <a:gd name="T6" fmla="*/ 5 w 14"/>
                <a:gd name="T7" fmla="*/ 7 h 51"/>
                <a:gd name="T8" fmla="*/ 5 w 14"/>
                <a:gd name="T9" fmla="*/ 4 h 51"/>
                <a:gd name="T10" fmla="*/ 7 w 14"/>
                <a:gd name="T11" fmla="*/ 4 h 51"/>
                <a:gd name="T12" fmla="*/ 9 w 14"/>
                <a:gd name="T13" fmla="*/ 2 h 51"/>
                <a:gd name="T14" fmla="*/ 10 w 14"/>
                <a:gd name="T15" fmla="*/ 0 h 51"/>
                <a:gd name="T16" fmla="*/ 14 w 14"/>
                <a:gd name="T17" fmla="*/ 0 h 51"/>
                <a:gd name="T18" fmla="*/ 12 w 14"/>
                <a:gd name="T19" fmla="*/ 13 h 51"/>
                <a:gd name="T20" fmla="*/ 10 w 14"/>
                <a:gd name="T21" fmla="*/ 25 h 51"/>
                <a:gd name="T22" fmla="*/ 7 w 14"/>
                <a:gd name="T23" fmla="*/ 38 h 51"/>
                <a:gd name="T24" fmla="*/ 5 w 14"/>
                <a:gd name="T25" fmla="*/ 51 h 51"/>
                <a:gd name="T26" fmla="*/ 1 w 14"/>
                <a:gd name="T27" fmla="*/ 44 h 51"/>
                <a:gd name="T28" fmla="*/ 0 w 14"/>
                <a:gd name="T29" fmla="*/ 36 h 51"/>
                <a:gd name="T30" fmla="*/ 0 w 14"/>
                <a:gd name="T31" fmla="*/ 29 h 51"/>
                <a:gd name="T32" fmla="*/ 0 w 14"/>
                <a:gd name="T33" fmla="*/ 16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51">
                  <a:moveTo>
                    <a:pt x="0" y="16"/>
                  </a:moveTo>
                  <a:lnTo>
                    <a:pt x="1" y="13"/>
                  </a:lnTo>
                  <a:lnTo>
                    <a:pt x="3" y="11"/>
                  </a:lnTo>
                  <a:lnTo>
                    <a:pt x="5" y="7"/>
                  </a:lnTo>
                  <a:lnTo>
                    <a:pt x="5" y="4"/>
                  </a:lnTo>
                  <a:lnTo>
                    <a:pt x="7" y="4"/>
                  </a:lnTo>
                  <a:lnTo>
                    <a:pt x="9" y="2"/>
                  </a:lnTo>
                  <a:lnTo>
                    <a:pt x="10" y="0"/>
                  </a:lnTo>
                  <a:lnTo>
                    <a:pt x="14" y="0"/>
                  </a:lnTo>
                  <a:lnTo>
                    <a:pt x="12" y="13"/>
                  </a:lnTo>
                  <a:lnTo>
                    <a:pt x="10" y="25"/>
                  </a:lnTo>
                  <a:lnTo>
                    <a:pt x="7" y="38"/>
                  </a:lnTo>
                  <a:lnTo>
                    <a:pt x="5" y="51"/>
                  </a:lnTo>
                  <a:lnTo>
                    <a:pt x="1" y="44"/>
                  </a:lnTo>
                  <a:lnTo>
                    <a:pt x="0" y="36"/>
                  </a:lnTo>
                  <a:lnTo>
                    <a:pt x="0" y="29"/>
                  </a:lnTo>
                  <a:lnTo>
                    <a:pt x="0" y="16"/>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1" name="Freeform 63"/>
            <p:cNvSpPr>
              <a:spLocks/>
            </p:cNvSpPr>
            <p:nvPr/>
          </p:nvSpPr>
          <p:spPr bwMode="auto">
            <a:xfrm>
              <a:off x="750" y="1477"/>
              <a:ext cx="83" cy="35"/>
            </a:xfrm>
            <a:custGeom>
              <a:avLst/>
              <a:gdLst>
                <a:gd name="T0" fmla="*/ 0 w 83"/>
                <a:gd name="T1" fmla="*/ 0 h 35"/>
                <a:gd name="T2" fmla="*/ 7 w 83"/>
                <a:gd name="T3" fmla="*/ 2 h 35"/>
                <a:gd name="T4" fmla="*/ 14 w 83"/>
                <a:gd name="T5" fmla="*/ 2 h 35"/>
                <a:gd name="T6" fmla="*/ 23 w 83"/>
                <a:gd name="T7" fmla="*/ 4 h 35"/>
                <a:gd name="T8" fmla="*/ 30 w 83"/>
                <a:gd name="T9" fmla="*/ 6 h 35"/>
                <a:gd name="T10" fmla="*/ 30 w 83"/>
                <a:gd name="T11" fmla="*/ 8 h 35"/>
                <a:gd name="T12" fmla="*/ 32 w 83"/>
                <a:gd name="T13" fmla="*/ 11 h 35"/>
                <a:gd name="T14" fmla="*/ 32 w 83"/>
                <a:gd name="T15" fmla="*/ 15 h 35"/>
                <a:gd name="T16" fmla="*/ 32 w 83"/>
                <a:gd name="T17" fmla="*/ 18 h 35"/>
                <a:gd name="T18" fmla="*/ 47 w 83"/>
                <a:gd name="T19" fmla="*/ 17 h 35"/>
                <a:gd name="T20" fmla="*/ 59 w 83"/>
                <a:gd name="T21" fmla="*/ 17 h 35"/>
                <a:gd name="T22" fmla="*/ 72 w 83"/>
                <a:gd name="T23" fmla="*/ 15 h 35"/>
                <a:gd name="T24" fmla="*/ 83 w 83"/>
                <a:gd name="T25" fmla="*/ 13 h 35"/>
                <a:gd name="T26" fmla="*/ 81 w 83"/>
                <a:gd name="T27" fmla="*/ 15 h 35"/>
                <a:gd name="T28" fmla="*/ 81 w 83"/>
                <a:gd name="T29" fmla="*/ 18 h 35"/>
                <a:gd name="T30" fmla="*/ 79 w 83"/>
                <a:gd name="T31" fmla="*/ 20 h 35"/>
                <a:gd name="T32" fmla="*/ 77 w 83"/>
                <a:gd name="T33" fmla="*/ 24 h 35"/>
                <a:gd name="T34" fmla="*/ 70 w 83"/>
                <a:gd name="T35" fmla="*/ 26 h 35"/>
                <a:gd name="T36" fmla="*/ 61 w 83"/>
                <a:gd name="T37" fmla="*/ 26 h 35"/>
                <a:gd name="T38" fmla="*/ 54 w 83"/>
                <a:gd name="T39" fmla="*/ 27 h 35"/>
                <a:gd name="T40" fmla="*/ 45 w 83"/>
                <a:gd name="T41" fmla="*/ 29 h 35"/>
                <a:gd name="T42" fmla="*/ 36 w 83"/>
                <a:gd name="T43" fmla="*/ 29 h 35"/>
                <a:gd name="T44" fmla="*/ 27 w 83"/>
                <a:gd name="T45" fmla="*/ 31 h 35"/>
                <a:gd name="T46" fmla="*/ 18 w 83"/>
                <a:gd name="T47" fmla="*/ 33 h 35"/>
                <a:gd name="T48" fmla="*/ 9 w 83"/>
                <a:gd name="T49" fmla="*/ 35 h 35"/>
                <a:gd name="T50" fmla="*/ 9 w 83"/>
                <a:gd name="T51" fmla="*/ 29 h 35"/>
                <a:gd name="T52" fmla="*/ 9 w 83"/>
                <a:gd name="T53" fmla="*/ 24 h 35"/>
                <a:gd name="T54" fmla="*/ 9 w 83"/>
                <a:gd name="T55" fmla="*/ 18 h 35"/>
                <a:gd name="T56" fmla="*/ 9 w 83"/>
                <a:gd name="T57" fmla="*/ 13 h 35"/>
                <a:gd name="T58" fmla="*/ 3 w 83"/>
                <a:gd name="T59" fmla="*/ 9 h 35"/>
                <a:gd name="T60" fmla="*/ 1 w 83"/>
                <a:gd name="T61" fmla="*/ 8 h 35"/>
                <a:gd name="T62" fmla="*/ 0 w 83"/>
                <a:gd name="T63" fmla="*/ 4 h 35"/>
                <a:gd name="T64" fmla="*/ 0 w 83"/>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 h="35">
                  <a:moveTo>
                    <a:pt x="0" y="0"/>
                  </a:moveTo>
                  <a:lnTo>
                    <a:pt x="7" y="2"/>
                  </a:lnTo>
                  <a:lnTo>
                    <a:pt x="14" y="2"/>
                  </a:lnTo>
                  <a:lnTo>
                    <a:pt x="23" y="4"/>
                  </a:lnTo>
                  <a:lnTo>
                    <a:pt x="30" y="6"/>
                  </a:lnTo>
                  <a:lnTo>
                    <a:pt x="30" y="8"/>
                  </a:lnTo>
                  <a:lnTo>
                    <a:pt x="32" y="11"/>
                  </a:lnTo>
                  <a:lnTo>
                    <a:pt x="32" y="15"/>
                  </a:lnTo>
                  <a:lnTo>
                    <a:pt x="32" y="18"/>
                  </a:lnTo>
                  <a:lnTo>
                    <a:pt x="47" y="17"/>
                  </a:lnTo>
                  <a:lnTo>
                    <a:pt x="59" y="17"/>
                  </a:lnTo>
                  <a:lnTo>
                    <a:pt x="72" y="15"/>
                  </a:lnTo>
                  <a:lnTo>
                    <a:pt x="83" y="13"/>
                  </a:lnTo>
                  <a:lnTo>
                    <a:pt x="81" y="15"/>
                  </a:lnTo>
                  <a:lnTo>
                    <a:pt x="81" y="18"/>
                  </a:lnTo>
                  <a:lnTo>
                    <a:pt x="79" y="20"/>
                  </a:lnTo>
                  <a:lnTo>
                    <a:pt x="77" y="24"/>
                  </a:lnTo>
                  <a:lnTo>
                    <a:pt x="70" y="26"/>
                  </a:lnTo>
                  <a:lnTo>
                    <a:pt x="61" y="26"/>
                  </a:lnTo>
                  <a:lnTo>
                    <a:pt x="54" y="27"/>
                  </a:lnTo>
                  <a:lnTo>
                    <a:pt x="45" y="29"/>
                  </a:lnTo>
                  <a:lnTo>
                    <a:pt x="36" y="29"/>
                  </a:lnTo>
                  <a:lnTo>
                    <a:pt x="27" y="31"/>
                  </a:lnTo>
                  <a:lnTo>
                    <a:pt x="18" y="33"/>
                  </a:lnTo>
                  <a:lnTo>
                    <a:pt x="9" y="35"/>
                  </a:lnTo>
                  <a:lnTo>
                    <a:pt x="9" y="29"/>
                  </a:lnTo>
                  <a:lnTo>
                    <a:pt x="9" y="24"/>
                  </a:lnTo>
                  <a:lnTo>
                    <a:pt x="9" y="18"/>
                  </a:lnTo>
                  <a:lnTo>
                    <a:pt x="9" y="13"/>
                  </a:lnTo>
                  <a:lnTo>
                    <a:pt x="3" y="9"/>
                  </a:lnTo>
                  <a:lnTo>
                    <a:pt x="1" y="8"/>
                  </a:lnTo>
                  <a:lnTo>
                    <a:pt x="0"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2" name="Freeform 64"/>
            <p:cNvSpPr>
              <a:spLocks/>
            </p:cNvSpPr>
            <p:nvPr/>
          </p:nvSpPr>
          <p:spPr bwMode="auto">
            <a:xfrm>
              <a:off x="753" y="883"/>
              <a:ext cx="27" cy="24"/>
            </a:xfrm>
            <a:custGeom>
              <a:avLst/>
              <a:gdLst>
                <a:gd name="T0" fmla="*/ 0 w 27"/>
                <a:gd name="T1" fmla="*/ 0 h 24"/>
                <a:gd name="T2" fmla="*/ 7 w 27"/>
                <a:gd name="T3" fmla="*/ 2 h 24"/>
                <a:gd name="T4" fmla="*/ 13 w 27"/>
                <a:gd name="T5" fmla="*/ 2 h 24"/>
                <a:gd name="T6" fmla="*/ 18 w 27"/>
                <a:gd name="T7" fmla="*/ 4 h 24"/>
                <a:gd name="T8" fmla="*/ 27 w 27"/>
                <a:gd name="T9" fmla="*/ 7 h 24"/>
                <a:gd name="T10" fmla="*/ 27 w 27"/>
                <a:gd name="T11" fmla="*/ 9 h 24"/>
                <a:gd name="T12" fmla="*/ 27 w 27"/>
                <a:gd name="T13" fmla="*/ 11 h 24"/>
                <a:gd name="T14" fmla="*/ 27 w 27"/>
                <a:gd name="T15" fmla="*/ 15 h 24"/>
                <a:gd name="T16" fmla="*/ 27 w 27"/>
                <a:gd name="T17" fmla="*/ 17 h 24"/>
                <a:gd name="T18" fmla="*/ 20 w 27"/>
                <a:gd name="T19" fmla="*/ 18 h 24"/>
                <a:gd name="T20" fmla="*/ 15 w 27"/>
                <a:gd name="T21" fmla="*/ 22 h 24"/>
                <a:gd name="T22" fmla="*/ 9 w 27"/>
                <a:gd name="T23" fmla="*/ 24 h 24"/>
                <a:gd name="T24" fmla="*/ 2 w 27"/>
                <a:gd name="T25" fmla="*/ 24 h 24"/>
                <a:gd name="T26" fmla="*/ 2 w 27"/>
                <a:gd name="T27" fmla="*/ 18 h 24"/>
                <a:gd name="T28" fmla="*/ 2 w 27"/>
                <a:gd name="T29" fmla="*/ 11 h 24"/>
                <a:gd name="T30" fmla="*/ 0 w 27"/>
                <a:gd name="T31" fmla="*/ 6 h 24"/>
                <a:gd name="T32" fmla="*/ 0 w 27"/>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4">
                  <a:moveTo>
                    <a:pt x="0" y="0"/>
                  </a:moveTo>
                  <a:lnTo>
                    <a:pt x="7" y="2"/>
                  </a:lnTo>
                  <a:lnTo>
                    <a:pt x="13" y="2"/>
                  </a:lnTo>
                  <a:lnTo>
                    <a:pt x="18" y="4"/>
                  </a:lnTo>
                  <a:lnTo>
                    <a:pt x="27" y="7"/>
                  </a:lnTo>
                  <a:lnTo>
                    <a:pt x="27" y="9"/>
                  </a:lnTo>
                  <a:lnTo>
                    <a:pt x="27" y="11"/>
                  </a:lnTo>
                  <a:lnTo>
                    <a:pt x="27" y="15"/>
                  </a:lnTo>
                  <a:lnTo>
                    <a:pt x="27" y="17"/>
                  </a:lnTo>
                  <a:lnTo>
                    <a:pt x="20" y="18"/>
                  </a:lnTo>
                  <a:lnTo>
                    <a:pt x="15" y="22"/>
                  </a:lnTo>
                  <a:lnTo>
                    <a:pt x="9" y="24"/>
                  </a:lnTo>
                  <a:lnTo>
                    <a:pt x="2" y="24"/>
                  </a:lnTo>
                  <a:lnTo>
                    <a:pt x="2" y="18"/>
                  </a:lnTo>
                  <a:lnTo>
                    <a:pt x="2" y="11"/>
                  </a:lnTo>
                  <a:lnTo>
                    <a:pt x="0" y="6"/>
                  </a:lnTo>
                  <a:lnTo>
                    <a:pt x="0"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3" name="Freeform 65"/>
            <p:cNvSpPr>
              <a:spLocks/>
            </p:cNvSpPr>
            <p:nvPr/>
          </p:nvSpPr>
          <p:spPr bwMode="auto">
            <a:xfrm>
              <a:off x="753" y="1385"/>
              <a:ext cx="89" cy="47"/>
            </a:xfrm>
            <a:custGeom>
              <a:avLst/>
              <a:gdLst>
                <a:gd name="T0" fmla="*/ 0 w 89"/>
                <a:gd name="T1" fmla="*/ 0 h 47"/>
                <a:gd name="T2" fmla="*/ 4 w 89"/>
                <a:gd name="T3" fmla="*/ 2 h 47"/>
                <a:gd name="T4" fmla="*/ 7 w 89"/>
                <a:gd name="T5" fmla="*/ 4 h 47"/>
                <a:gd name="T6" fmla="*/ 11 w 89"/>
                <a:gd name="T7" fmla="*/ 5 h 47"/>
                <a:gd name="T8" fmla="*/ 16 w 89"/>
                <a:gd name="T9" fmla="*/ 5 h 47"/>
                <a:gd name="T10" fmla="*/ 24 w 89"/>
                <a:gd name="T11" fmla="*/ 7 h 47"/>
                <a:gd name="T12" fmla="*/ 33 w 89"/>
                <a:gd name="T13" fmla="*/ 9 h 47"/>
                <a:gd name="T14" fmla="*/ 45 w 89"/>
                <a:gd name="T15" fmla="*/ 11 h 47"/>
                <a:gd name="T16" fmla="*/ 62 w 89"/>
                <a:gd name="T17" fmla="*/ 14 h 47"/>
                <a:gd name="T18" fmla="*/ 63 w 89"/>
                <a:gd name="T19" fmla="*/ 18 h 47"/>
                <a:gd name="T20" fmla="*/ 65 w 89"/>
                <a:gd name="T21" fmla="*/ 22 h 47"/>
                <a:gd name="T22" fmla="*/ 67 w 89"/>
                <a:gd name="T23" fmla="*/ 27 h 47"/>
                <a:gd name="T24" fmla="*/ 69 w 89"/>
                <a:gd name="T25" fmla="*/ 31 h 47"/>
                <a:gd name="T26" fmla="*/ 78 w 89"/>
                <a:gd name="T27" fmla="*/ 34 h 47"/>
                <a:gd name="T28" fmla="*/ 83 w 89"/>
                <a:gd name="T29" fmla="*/ 36 h 47"/>
                <a:gd name="T30" fmla="*/ 87 w 89"/>
                <a:gd name="T31" fmla="*/ 40 h 47"/>
                <a:gd name="T32" fmla="*/ 89 w 89"/>
                <a:gd name="T33" fmla="*/ 47 h 47"/>
                <a:gd name="T34" fmla="*/ 80 w 89"/>
                <a:gd name="T35" fmla="*/ 47 h 47"/>
                <a:gd name="T36" fmla="*/ 71 w 89"/>
                <a:gd name="T37" fmla="*/ 47 h 47"/>
                <a:gd name="T38" fmla="*/ 62 w 89"/>
                <a:gd name="T39" fmla="*/ 47 h 47"/>
                <a:gd name="T40" fmla="*/ 53 w 89"/>
                <a:gd name="T41" fmla="*/ 47 h 47"/>
                <a:gd name="T42" fmla="*/ 42 w 89"/>
                <a:gd name="T43" fmla="*/ 47 h 47"/>
                <a:gd name="T44" fmla="*/ 33 w 89"/>
                <a:gd name="T45" fmla="*/ 47 h 47"/>
                <a:gd name="T46" fmla="*/ 24 w 89"/>
                <a:gd name="T47" fmla="*/ 47 h 47"/>
                <a:gd name="T48" fmla="*/ 13 w 89"/>
                <a:gd name="T49" fmla="*/ 47 h 47"/>
                <a:gd name="T50" fmla="*/ 13 w 89"/>
                <a:gd name="T51" fmla="*/ 43 h 47"/>
                <a:gd name="T52" fmla="*/ 13 w 89"/>
                <a:gd name="T53" fmla="*/ 40 h 47"/>
                <a:gd name="T54" fmla="*/ 13 w 89"/>
                <a:gd name="T55" fmla="*/ 36 h 47"/>
                <a:gd name="T56" fmla="*/ 13 w 89"/>
                <a:gd name="T57" fmla="*/ 33 h 47"/>
                <a:gd name="T58" fmla="*/ 24 w 89"/>
                <a:gd name="T59" fmla="*/ 34 h 47"/>
                <a:gd name="T60" fmla="*/ 33 w 89"/>
                <a:gd name="T61" fmla="*/ 36 h 47"/>
                <a:gd name="T62" fmla="*/ 42 w 89"/>
                <a:gd name="T63" fmla="*/ 38 h 47"/>
                <a:gd name="T64" fmla="*/ 51 w 89"/>
                <a:gd name="T65" fmla="*/ 38 h 47"/>
                <a:gd name="T66" fmla="*/ 51 w 89"/>
                <a:gd name="T67" fmla="*/ 34 h 47"/>
                <a:gd name="T68" fmla="*/ 51 w 89"/>
                <a:gd name="T69" fmla="*/ 29 h 47"/>
                <a:gd name="T70" fmla="*/ 51 w 89"/>
                <a:gd name="T71" fmla="*/ 23 h 47"/>
                <a:gd name="T72" fmla="*/ 51 w 89"/>
                <a:gd name="T73" fmla="*/ 16 h 47"/>
                <a:gd name="T74" fmla="*/ 42 w 89"/>
                <a:gd name="T75" fmla="*/ 18 h 47"/>
                <a:gd name="T76" fmla="*/ 31 w 89"/>
                <a:gd name="T77" fmla="*/ 20 h 47"/>
                <a:gd name="T78" fmla="*/ 20 w 89"/>
                <a:gd name="T79" fmla="*/ 20 h 47"/>
                <a:gd name="T80" fmla="*/ 11 w 89"/>
                <a:gd name="T81" fmla="*/ 20 h 47"/>
                <a:gd name="T82" fmla="*/ 6 w 89"/>
                <a:gd name="T83" fmla="*/ 16 h 47"/>
                <a:gd name="T84" fmla="*/ 4 w 89"/>
                <a:gd name="T85" fmla="*/ 13 h 47"/>
                <a:gd name="T86" fmla="*/ 2 w 89"/>
                <a:gd name="T87" fmla="*/ 9 h 47"/>
                <a:gd name="T88" fmla="*/ 0 w 89"/>
                <a:gd name="T89" fmla="*/ 0 h 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9" h="47">
                  <a:moveTo>
                    <a:pt x="0" y="0"/>
                  </a:moveTo>
                  <a:lnTo>
                    <a:pt x="4" y="2"/>
                  </a:lnTo>
                  <a:lnTo>
                    <a:pt x="7" y="4"/>
                  </a:lnTo>
                  <a:lnTo>
                    <a:pt x="11" y="5"/>
                  </a:lnTo>
                  <a:lnTo>
                    <a:pt x="16" y="5"/>
                  </a:lnTo>
                  <a:lnTo>
                    <a:pt x="24" y="7"/>
                  </a:lnTo>
                  <a:lnTo>
                    <a:pt x="33" y="9"/>
                  </a:lnTo>
                  <a:lnTo>
                    <a:pt x="45" y="11"/>
                  </a:lnTo>
                  <a:lnTo>
                    <a:pt x="62" y="14"/>
                  </a:lnTo>
                  <a:lnTo>
                    <a:pt x="63" y="18"/>
                  </a:lnTo>
                  <a:lnTo>
                    <a:pt x="65" y="22"/>
                  </a:lnTo>
                  <a:lnTo>
                    <a:pt x="67" y="27"/>
                  </a:lnTo>
                  <a:lnTo>
                    <a:pt x="69" y="31"/>
                  </a:lnTo>
                  <a:lnTo>
                    <a:pt x="78" y="34"/>
                  </a:lnTo>
                  <a:lnTo>
                    <a:pt x="83" y="36"/>
                  </a:lnTo>
                  <a:lnTo>
                    <a:pt x="87" y="40"/>
                  </a:lnTo>
                  <a:lnTo>
                    <a:pt x="89" y="47"/>
                  </a:lnTo>
                  <a:lnTo>
                    <a:pt x="80" y="47"/>
                  </a:lnTo>
                  <a:lnTo>
                    <a:pt x="71" y="47"/>
                  </a:lnTo>
                  <a:lnTo>
                    <a:pt x="62" y="47"/>
                  </a:lnTo>
                  <a:lnTo>
                    <a:pt x="53" y="47"/>
                  </a:lnTo>
                  <a:lnTo>
                    <a:pt x="42" y="47"/>
                  </a:lnTo>
                  <a:lnTo>
                    <a:pt x="33" y="47"/>
                  </a:lnTo>
                  <a:lnTo>
                    <a:pt x="24" y="47"/>
                  </a:lnTo>
                  <a:lnTo>
                    <a:pt x="13" y="47"/>
                  </a:lnTo>
                  <a:lnTo>
                    <a:pt x="13" y="43"/>
                  </a:lnTo>
                  <a:lnTo>
                    <a:pt x="13" y="40"/>
                  </a:lnTo>
                  <a:lnTo>
                    <a:pt x="13" y="36"/>
                  </a:lnTo>
                  <a:lnTo>
                    <a:pt x="13" y="33"/>
                  </a:lnTo>
                  <a:lnTo>
                    <a:pt x="24" y="34"/>
                  </a:lnTo>
                  <a:lnTo>
                    <a:pt x="33" y="36"/>
                  </a:lnTo>
                  <a:lnTo>
                    <a:pt x="42" y="38"/>
                  </a:lnTo>
                  <a:lnTo>
                    <a:pt x="51" y="38"/>
                  </a:lnTo>
                  <a:lnTo>
                    <a:pt x="51" y="34"/>
                  </a:lnTo>
                  <a:lnTo>
                    <a:pt x="51" y="29"/>
                  </a:lnTo>
                  <a:lnTo>
                    <a:pt x="51" y="23"/>
                  </a:lnTo>
                  <a:lnTo>
                    <a:pt x="51" y="16"/>
                  </a:lnTo>
                  <a:lnTo>
                    <a:pt x="42" y="18"/>
                  </a:lnTo>
                  <a:lnTo>
                    <a:pt x="31" y="20"/>
                  </a:lnTo>
                  <a:lnTo>
                    <a:pt x="20" y="20"/>
                  </a:lnTo>
                  <a:lnTo>
                    <a:pt x="11" y="20"/>
                  </a:lnTo>
                  <a:lnTo>
                    <a:pt x="6" y="16"/>
                  </a:lnTo>
                  <a:lnTo>
                    <a:pt x="4" y="13"/>
                  </a:lnTo>
                  <a:lnTo>
                    <a:pt x="2"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4" name="Freeform 66"/>
            <p:cNvSpPr>
              <a:spLocks/>
            </p:cNvSpPr>
            <p:nvPr/>
          </p:nvSpPr>
          <p:spPr bwMode="auto">
            <a:xfrm>
              <a:off x="759" y="3703"/>
              <a:ext cx="29" cy="9"/>
            </a:xfrm>
            <a:custGeom>
              <a:avLst/>
              <a:gdLst>
                <a:gd name="T0" fmla="*/ 0 w 29"/>
                <a:gd name="T1" fmla="*/ 2 h 9"/>
                <a:gd name="T2" fmla="*/ 7 w 29"/>
                <a:gd name="T3" fmla="*/ 0 h 9"/>
                <a:gd name="T4" fmla="*/ 12 w 29"/>
                <a:gd name="T5" fmla="*/ 0 h 9"/>
                <a:gd name="T6" fmla="*/ 19 w 29"/>
                <a:gd name="T7" fmla="*/ 2 h 9"/>
                <a:gd name="T8" fmla="*/ 29 w 29"/>
                <a:gd name="T9" fmla="*/ 8 h 9"/>
                <a:gd name="T10" fmla="*/ 25 w 29"/>
                <a:gd name="T11" fmla="*/ 9 h 9"/>
                <a:gd name="T12" fmla="*/ 16 w 29"/>
                <a:gd name="T13" fmla="*/ 9 h 9"/>
                <a:gd name="T14" fmla="*/ 7 w 29"/>
                <a:gd name="T15" fmla="*/ 6 h 9"/>
                <a:gd name="T16" fmla="*/ 0 w 29"/>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9">
                  <a:moveTo>
                    <a:pt x="0" y="2"/>
                  </a:moveTo>
                  <a:lnTo>
                    <a:pt x="7" y="0"/>
                  </a:lnTo>
                  <a:lnTo>
                    <a:pt x="12" y="0"/>
                  </a:lnTo>
                  <a:lnTo>
                    <a:pt x="19" y="2"/>
                  </a:lnTo>
                  <a:lnTo>
                    <a:pt x="29" y="8"/>
                  </a:lnTo>
                  <a:lnTo>
                    <a:pt x="25" y="9"/>
                  </a:lnTo>
                  <a:lnTo>
                    <a:pt x="16" y="9"/>
                  </a:lnTo>
                  <a:lnTo>
                    <a:pt x="7" y="6"/>
                  </a:lnTo>
                  <a:lnTo>
                    <a:pt x="0" y="2"/>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5" name="Freeform 67"/>
            <p:cNvSpPr>
              <a:spLocks/>
            </p:cNvSpPr>
            <p:nvPr/>
          </p:nvSpPr>
          <p:spPr bwMode="auto">
            <a:xfrm>
              <a:off x="760" y="2133"/>
              <a:ext cx="44" cy="29"/>
            </a:xfrm>
            <a:custGeom>
              <a:avLst/>
              <a:gdLst>
                <a:gd name="T0" fmla="*/ 0 w 44"/>
                <a:gd name="T1" fmla="*/ 22 h 29"/>
                <a:gd name="T2" fmla="*/ 13 w 44"/>
                <a:gd name="T3" fmla="*/ 18 h 29"/>
                <a:gd name="T4" fmla="*/ 24 w 44"/>
                <a:gd name="T5" fmla="*/ 13 h 29"/>
                <a:gd name="T6" fmla="*/ 35 w 44"/>
                <a:gd name="T7" fmla="*/ 7 h 29"/>
                <a:gd name="T8" fmla="*/ 44 w 44"/>
                <a:gd name="T9" fmla="*/ 0 h 29"/>
                <a:gd name="T10" fmla="*/ 44 w 44"/>
                <a:gd name="T11" fmla="*/ 7 h 29"/>
                <a:gd name="T12" fmla="*/ 44 w 44"/>
                <a:gd name="T13" fmla="*/ 14 h 29"/>
                <a:gd name="T14" fmla="*/ 42 w 44"/>
                <a:gd name="T15" fmla="*/ 22 h 29"/>
                <a:gd name="T16" fmla="*/ 42 w 44"/>
                <a:gd name="T17" fmla="*/ 29 h 29"/>
                <a:gd name="T18" fmla="*/ 31 w 44"/>
                <a:gd name="T19" fmla="*/ 29 h 29"/>
                <a:gd name="T20" fmla="*/ 22 w 44"/>
                <a:gd name="T21" fmla="*/ 29 h 29"/>
                <a:gd name="T22" fmla="*/ 13 w 44"/>
                <a:gd name="T23" fmla="*/ 29 h 29"/>
                <a:gd name="T24" fmla="*/ 4 w 44"/>
                <a:gd name="T25" fmla="*/ 29 h 29"/>
                <a:gd name="T26" fmla="*/ 4 w 44"/>
                <a:gd name="T27" fmla="*/ 27 h 29"/>
                <a:gd name="T28" fmla="*/ 2 w 44"/>
                <a:gd name="T29" fmla="*/ 25 h 29"/>
                <a:gd name="T30" fmla="*/ 0 w 44"/>
                <a:gd name="T31" fmla="*/ 23 h 29"/>
                <a:gd name="T32" fmla="*/ 0 w 44"/>
                <a:gd name="T33" fmla="*/ 22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9">
                  <a:moveTo>
                    <a:pt x="0" y="22"/>
                  </a:moveTo>
                  <a:lnTo>
                    <a:pt x="13" y="18"/>
                  </a:lnTo>
                  <a:lnTo>
                    <a:pt x="24" y="13"/>
                  </a:lnTo>
                  <a:lnTo>
                    <a:pt x="35" y="7"/>
                  </a:lnTo>
                  <a:lnTo>
                    <a:pt x="44" y="0"/>
                  </a:lnTo>
                  <a:lnTo>
                    <a:pt x="44" y="7"/>
                  </a:lnTo>
                  <a:lnTo>
                    <a:pt x="44" y="14"/>
                  </a:lnTo>
                  <a:lnTo>
                    <a:pt x="42" y="22"/>
                  </a:lnTo>
                  <a:lnTo>
                    <a:pt x="42" y="29"/>
                  </a:lnTo>
                  <a:lnTo>
                    <a:pt x="31" y="29"/>
                  </a:lnTo>
                  <a:lnTo>
                    <a:pt x="22" y="29"/>
                  </a:lnTo>
                  <a:lnTo>
                    <a:pt x="13" y="29"/>
                  </a:lnTo>
                  <a:lnTo>
                    <a:pt x="4" y="29"/>
                  </a:lnTo>
                  <a:lnTo>
                    <a:pt x="4" y="27"/>
                  </a:lnTo>
                  <a:lnTo>
                    <a:pt x="2" y="25"/>
                  </a:lnTo>
                  <a:lnTo>
                    <a:pt x="0" y="23"/>
                  </a:lnTo>
                  <a:lnTo>
                    <a:pt x="0" y="2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 name="Freeform 68"/>
            <p:cNvSpPr>
              <a:spLocks/>
            </p:cNvSpPr>
            <p:nvPr/>
          </p:nvSpPr>
          <p:spPr bwMode="auto">
            <a:xfrm>
              <a:off x="760" y="2624"/>
              <a:ext cx="33" cy="27"/>
            </a:xfrm>
            <a:custGeom>
              <a:avLst/>
              <a:gdLst>
                <a:gd name="T0" fmla="*/ 0 w 33"/>
                <a:gd name="T1" fmla="*/ 12 h 27"/>
                <a:gd name="T2" fmla="*/ 6 w 33"/>
                <a:gd name="T3" fmla="*/ 9 h 27"/>
                <a:gd name="T4" fmla="*/ 11 w 33"/>
                <a:gd name="T5" fmla="*/ 5 h 27"/>
                <a:gd name="T6" fmla="*/ 18 w 33"/>
                <a:gd name="T7" fmla="*/ 3 h 27"/>
                <a:gd name="T8" fmla="*/ 33 w 33"/>
                <a:gd name="T9" fmla="*/ 0 h 27"/>
                <a:gd name="T10" fmla="*/ 31 w 33"/>
                <a:gd name="T11" fmla="*/ 5 h 27"/>
                <a:gd name="T12" fmla="*/ 29 w 33"/>
                <a:gd name="T13" fmla="*/ 11 h 27"/>
                <a:gd name="T14" fmla="*/ 28 w 33"/>
                <a:gd name="T15" fmla="*/ 18 h 27"/>
                <a:gd name="T16" fmla="*/ 26 w 33"/>
                <a:gd name="T17" fmla="*/ 23 h 27"/>
                <a:gd name="T18" fmla="*/ 20 w 33"/>
                <a:gd name="T19" fmla="*/ 23 h 27"/>
                <a:gd name="T20" fmla="*/ 15 w 33"/>
                <a:gd name="T21" fmla="*/ 25 h 27"/>
                <a:gd name="T22" fmla="*/ 9 w 33"/>
                <a:gd name="T23" fmla="*/ 27 h 27"/>
                <a:gd name="T24" fmla="*/ 4 w 33"/>
                <a:gd name="T25" fmla="*/ 27 h 27"/>
                <a:gd name="T26" fmla="*/ 4 w 33"/>
                <a:gd name="T27" fmla="*/ 23 h 27"/>
                <a:gd name="T28" fmla="*/ 2 w 33"/>
                <a:gd name="T29" fmla="*/ 20 h 27"/>
                <a:gd name="T30" fmla="*/ 0 w 33"/>
                <a:gd name="T31" fmla="*/ 16 h 27"/>
                <a:gd name="T32" fmla="*/ 0 w 33"/>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27">
                  <a:moveTo>
                    <a:pt x="0" y="12"/>
                  </a:moveTo>
                  <a:lnTo>
                    <a:pt x="6" y="9"/>
                  </a:lnTo>
                  <a:lnTo>
                    <a:pt x="11" y="5"/>
                  </a:lnTo>
                  <a:lnTo>
                    <a:pt x="18" y="3"/>
                  </a:lnTo>
                  <a:lnTo>
                    <a:pt x="33" y="0"/>
                  </a:lnTo>
                  <a:lnTo>
                    <a:pt x="31" y="5"/>
                  </a:lnTo>
                  <a:lnTo>
                    <a:pt x="29" y="11"/>
                  </a:lnTo>
                  <a:lnTo>
                    <a:pt x="28" y="18"/>
                  </a:lnTo>
                  <a:lnTo>
                    <a:pt x="26" y="23"/>
                  </a:lnTo>
                  <a:lnTo>
                    <a:pt x="20" y="23"/>
                  </a:lnTo>
                  <a:lnTo>
                    <a:pt x="15" y="25"/>
                  </a:lnTo>
                  <a:lnTo>
                    <a:pt x="9" y="27"/>
                  </a:lnTo>
                  <a:lnTo>
                    <a:pt x="4" y="27"/>
                  </a:lnTo>
                  <a:lnTo>
                    <a:pt x="4" y="23"/>
                  </a:lnTo>
                  <a:lnTo>
                    <a:pt x="2" y="20"/>
                  </a:lnTo>
                  <a:lnTo>
                    <a:pt x="0" y="16"/>
                  </a:lnTo>
                  <a:lnTo>
                    <a:pt x="0" y="12"/>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 name="Freeform 69"/>
            <p:cNvSpPr>
              <a:spLocks/>
            </p:cNvSpPr>
            <p:nvPr/>
          </p:nvSpPr>
          <p:spPr bwMode="auto">
            <a:xfrm>
              <a:off x="764" y="700"/>
              <a:ext cx="166" cy="344"/>
            </a:xfrm>
            <a:custGeom>
              <a:avLst/>
              <a:gdLst>
                <a:gd name="T0" fmla="*/ 4 w 166"/>
                <a:gd name="T1" fmla="*/ 142 h 344"/>
                <a:gd name="T2" fmla="*/ 16 w 166"/>
                <a:gd name="T3" fmla="*/ 98 h 344"/>
                <a:gd name="T4" fmla="*/ 49 w 166"/>
                <a:gd name="T5" fmla="*/ 78 h 344"/>
                <a:gd name="T6" fmla="*/ 76 w 166"/>
                <a:gd name="T7" fmla="*/ 33 h 344"/>
                <a:gd name="T8" fmla="*/ 103 w 166"/>
                <a:gd name="T9" fmla="*/ 6 h 344"/>
                <a:gd name="T10" fmla="*/ 127 w 166"/>
                <a:gd name="T11" fmla="*/ 0 h 344"/>
                <a:gd name="T12" fmla="*/ 161 w 166"/>
                <a:gd name="T13" fmla="*/ 0 h 344"/>
                <a:gd name="T14" fmla="*/ 161 w 166"/>
                <a:gd name="T15" fmla="*/ 8 h 344"/>
                <a:gd name="T16" fmla="*/ 139 w 166"/>
                <a:gd name="T17" fmla="*/ 20 h 344"/>
                <a:gd name="T18" fmla="*/ 116 w 166"/>
                <a:gd name="T19" fmla="*/ 35 h 344"/>
                <a:gd name="T20" fmla="*/ 78 w 166"/>
                <a:gd name="T21" fmla="*/ 58 h 344"/>
                <a:gd name="T22" fmla="*/ 58 w 166"/>
                <a:gd name="T23" fmla="*/ 91 h 344"/>
                <a:gd name="T24" fmla="*/ 52 w 166"/>
                <a:gd name="T25" fmla="*/ 113 h 344"/>
                <a:gd name="T26" fmla="*/ 62 w 166"/>
                <a:gd name="T27" fmla="*/ 102 h 344"/>
                <a:gd name="T28" fmla="*/ 80 w 166"/>
                <a:gd name="T29" fmla="*/ 69 h 344"/>
                <a:gd name="T30" fmla="*/ 110 w 166"/>
                <a:gd name="T31" fmla="*/ 44 h 344"/>
                <a:gd name="T32" fmla="*/ 121 w 166"/>
                <a:gd name="T33" fmla="*/ 40 h 344"/>
                <a:gd name="T34" fmla="*/ 114 w 166"/>
                <a:gd name="T35" fmla="*/ 58 h 344"/>
                <a:gd name="T36" fmla="*/ 92 w 166"/>
                <a:gd name="T37" fmla="*/ 84 h 344"/>
                <a:gd name="T38" fmla="*/ 76 w 166"/>
                <a:gd name="T39" fmla="*/ 111 h 344"/>
                <a:gd name="T40" fmla="*/ 80 w 166"/>
                <a:gd name="T41" fmla="*/ 113 h 344"/>
                <a:gd name="T42" fmla="*/ 109 w 166"/>
                <a:gd name="T43" fmla="*/ 80 h 344"/>
                <a:gd name="T44" fmla="*/ 143 w 166"/>
                <a:gd name="T45" fmla="*/ 42 h 344"/>
                <a:gd name="T46" fmla="*/ 161 w 166"/>
                <a:gd name="T47" fmla="*/ 38 h 344"/>
                <a:gd name="T48" fmla="*/ 166 w 166"/>
                <a:gd name="T49" fmla="*/ 44 h 344"/>
                <a:gd name="T50" fmla="*/ 163 w 166"/>
                <a:gd name="T51" fmla="*/ 55 h 344"/>
                <a:gd name="T52" fmla="*/ 150 w 166"/>
                <a:gd name="T53" fmla="*/ 58 h 344"/>
                <a:gd name="T54" fmla="*/ 147 w 166"/>
                <a:gd name="T55" fmla="*/ 67 h 344"/>
                <a:gd name="T56" fmla="*/ 130 w 166"/>
                <a:gd name="T57" fmla="*/ 76 h 344"/>
                <a:gd name="T58" fmla="*/ 109 w 166"/>
                <a:gd name="T59" fmla="*/ 98 h 344"/>
                <a:gd name="T60" fmla="*/ 109 w 166"/>
                <a:gd name="T61" fmla="*/ 116 h 344"/>
                <a:gd name="T62" fmla="*/ 103 w 166"/>
                <a:gd name="T63" fmla="*/ 116 h 344"/>
                <a:gd name="T64" fmla="*/ 105 w 166"/>
                <a:gd name="T65" fmla="*/ 127 h 344"/>
                <a:gd name="T66" fmla="*/ 103 w 166"/>
                <a:gd name="T67" fmla="*/ 140 h 344"/>
                <a:gd name="T68" fmla="*/ 85 w 166"/>
                <a:gd name="T69" fmla="*/ 140 h 344"/>
                <a:gd name="T70" fmla="*/ 78 w 166"/>
                <a:gd name="T71" fmla="*/ 167 h 344"/>
                <a:gd name="T72" fmla="*/ 83 w 166"/>
                <a:gd name="T73" fmla="*/ 198 h 344"/>
                <a:gd name="T74" fmla="*/ 78 w 166"/>
                <a:gd name="T75" fmla="*/ 214 h 344"/>
                <a:gd name="T76" fmla="*/ 40 w 166"/>
                <a:gd name="T77" fmla="*/ 239 h 344"/>
                <a:gd name="T78" fmla="*/ 36 w 166"/>
                <a:gd name="T79" fmla="*/ 248 h 344"/>
                <a:gd name="T80" fmla="*/ 52 w 166"/>
                <a:gd name="T81" fmla="*/ 263 h 344"/>
                <a:gd name="T82" fmla="*/ 72 w 166"/>
                <a:gd name="T83" fmla="*/ 283 h 344"/>
                <a:gd name="T84" fmla="*/ 74 w 166"/>
                <a:gd name="T85" fmla="*/ 312 h 344"/>
                <a:gd name="T86" fmla="*/ 60 w 166"/>
                <a:gd name="T87" fmla="*/ 335 h 344"/>
                <a:gd name="T88" fmla="*/ 47 w 166"/>
                <a:gd name="T89" fmla="*/ 341 h 344"/>
                <a:gd name="T90" fmla="*/ 29 w 166"/>
                <a:gd name="T91" fmla="*/ 321 h 344"/>
                <a:gd name="T92" fmla="*/ 5 w 166"/>
                <a:gd name="T93" fmla="*/ 288 h 344"/>
                <a:gd name="T94" fmla="*/ 0 w 166"/>
                <a:gd name="T95" fmla="*/ 245 h 344"/>
                <a:gd name="T96" fmla="*/ 11 w 166"/>
                <a:gd name="T97" fmla="*/ 218 h 344"/>
                <a:gd name="T98" fmla="*/ 22 w 166"/>
                <a:gd name="T99" fmla="*/ 196 h 344"/>
                <a:gd name="T100" fmla="*/ 16 w 166"/>
                <a:gd name="T101" fmla="*/ 180 h 344"/>
                <a:gd name="T102" fmla="*/ 4 w 166"/>
                <a:gd name="T103" fmla="*/ 176 h 344"/>
                <a:gd name="T104" fmla="*/ 0 w 166"/>
                <a:gd name="T105" fmla="*/ 167 h 3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6" h="344">
                  <a:moveTo>
                    <a:pt x="0" y="161"/>
                  </a:moveTo>
                  <a:lnTo>
                    <a:pt x="4" y="151"/>
                  </a:lnTo>
                  <a:lnTo>
                    <a:pt x="4" y="142"/>
                  </a:lnTo>
                  <a:lnTo>
                    <a:pt x="4" y="127"/>
                  </a:lnTo>
                  <a:lnTo>
                    <a:pt x="2" y="102"/>
                  </a:lnTo>
                  <a:lnTo>
                    <a:pt x="16" y="98"/>
                  </a:lnTo>
                  <a:lnTo>
                    <a:pt x="27" y="93"/>
                  </a:lnTo>
                  <a:lnTo>
                    <a:pt x="36" y="87"/>
                  </a:lnTo>
                  <a:lnTo>
                    <a:pt x="49" y="78"/>
                  </a:lnTo>
                  <a:lnTo>
                    <a:pt x="58" y="60"/>
                  </a:lnTo>
                  <a:lnTo>
                    <a:pt x="65" y="47"/>
                  </a:lnTo>
                  <a:lnTo>
                    <a:pt x="76" y="33"/>
                  </a:lnTo>
                  <a:lnTo>
                    <a:pt x="96" y="11"/>
                  </a:lnTo>
                  <a:lnTo>
                    <a:pt x="100" y="9"/>
                  </a:lnTo>
                  <a:lnTo>
                    <a:pt x="103" y="6"/>
                  </a:lnTo>
                  <a:lnTo>
                    <a:pt x="109" y="4"/>
                  </a:lnTo>
                  <a:lnTo>
                    <a:pt x="114" y="2"/>
                  </a:lnTo>
                  <a:lnTo>
                    <a:pt x="127" y="0"/>
                  </a:lnTo>
                  <a:lnTo>
                    <a:pt x="138" y="0"/>
                  </a:lnTo>
                  <a:lnTo>
                    <a:pt x="148" y="0"/>
                  </a:lnTo>
                  <a:lnTo>
                    <a:pt x="161" y="0"/>
                  </a:lnTo>
                  <a:lnTo>
                    <a:pt x="161" y="2"/>
                  </a:lnTo>
                  <a:lnTo>
                    <a:pt x="161" y="6"/>
                  </a:lnTo>
                  <a:lnTo>
                    <a:pt x="161" y="8"/>
                  </a:lnTo>
                  <a:lnTo>
                    <a:pt x="161" y="11"/>
                  </a:lnTo>
                  <a:lnTo>
                    <a:pt x="148" y="17"/>
                  </a:lnTo>
                  <a:lnTo>
                    <a:pt x="139" y="20"/>
                  </a:lnTo>
                  <a:lnTo>
                    <a:pt x="132" y="26"/>
                  </a:lnTo>
                  <a:lnTo>
                    <a:pt x="123" y="29"/>
                  </a:lnTo>
                  <a:lnTo>
                    <a:pt x="116" y="35"/>
                  </a:lnTo>
                  <a:lnTo>
                    <a:pt x="105" y="40"/>
                  </a:lnTo>
                  <a:lnTo>
                    <a:pt x="94" y="47"/>
                  </a:lnTo>
                  <a:lnTo>
                    <a:pt x="78" y="58"/>
                  </a:lnTo>
                  <a:lnTo>
                    <a:pt x="69" y="69"/>
                  </a:lnTo>
                  <a:lnTo>
                    <a:pt x="63" y="76"/>
                  </a:lnTo>
                  <a:lnTo>
                    <a:pt x="58" y="91"/>
                  </a:lnTo>
                  <a:lnTo>
                    <a:pt x="49" y="113"/>
                  </a:lnTo>
                  <a:lnTo>
                    <a:pt x="51" y="113"/>
                  </a:lnTo>
                  <a:lnTo>
                    <a:pt x="52" y="113"/>
                  </a:lnTo>
                  <a:lnTo>
                    <a:pt x="54" y="113"/>
                  </a:lnTo>
                  <a:lnTo>
                    <a:pt x="56" y="113"/>
                  </a:lnTo>
                  <a:lnTo>
                    <a:pt x="62" y="102"/>
                  </a:lnTo>
                  <a:lnTo>
                    <a:pt x="69" y="91"/>
                  </a:lnTo>
                  <a:lnTo>
                    <a:pt x="74" y="80"/>
                  </a:lnTo>
                  <a:lnTo>
                    <a:pt x="80" y="69"/>
                  </a:lnTo>
                  <a:lnTo>
                    <a:pt x="90" y="60"/>
                  </a:lnTo>
                  <a:lnTo>
                    <a:pt x="100" y="53"/>
                  </a:lnTo>
                  <a:lnTo>
                    <a:pt x="110" y="44"/>
                  </a:lnTo>
                  <a:lnTo>
                    <a:pt x="121" y="36"/>
                  </a:lnTo>
                  <a:lnTo>
                    <a:pt x="121" y="38"/>
                  </a:lnTo>
                  <a:lnTo>
                    <a:pt x="121" y="40"/>
                  </a:lnTo>
                  <a:lnTo>
                    <a:pt x="123" y="44"/>
                  </a:lnTo>
                  <a:lnTo>
                    <a:pt x="125" y="46"/>
                  </a:lnTo>
                  <a:lnTo>
                    <a:pt x="114" y="58"/>
                  </a:lnTo>
                  <a:lnTo>
                    <a:pt x="105" y="67"/>
                  </a:lnTo>
                  <a:lnTo>
                    <a:pt x="98" y="76"/>
                  </a:lnTo>
                  <a:lnTo>
                    <a:pt x="92" y="84"/>
                  </a:lnTo>
                  <a:lnTo>
                    <a:pt x="87" y="91"/>
                  </a:lnTo>
                  <a:lnTo>
                    <a:pt x="81" y="100"/>
                  </a:lnTo>
                  <a:lnTo>
                    <a:pt x="76" y="111"/>
                  </a:lnTo>
                  <a:lnTo>
                    <a:pt x="69" y="123"/>
                  </a:lnTo>
                  <a:lnTo>
                    <a:pt x="74" y="120"/>
                  </a:lnTo>
                  <a:lnTo>
                    <a:pt x="80" y="113"/>
                  </a:lnTo>
                  <a:lnTo>
                    <a:pt x="89" y="104"/>
                  </a:lnTo>
                  <a:lnTo>
                    <a:pt x="98" y="93"/>
                  </a:lnTo>
                  <a:lnTo>
                    <a:pt x="109" y="80"/>
                  </a:lnTo>
                  <a:lnTo>
                    <a:pt x="119" y="67"/>
                  </a:lnTo>
                  <a:lnTo>
                    <a:pt x="130" y="55"/>
                  </a:lnTo>
                  <a:lnTo>
                    <a:pt x="143" y="42"/>
                  </a:lnTo>
                  <a:lnTo>
                    <a:pt x="148" y="42"/>
                  </a:lnTo>
                  <a:lnTo>
                    <a:pt x="156" y="40"/>
                  </a:lnTo>
                  <a:lnTo>
                    <a:pt x="161" y="38"/>
                  </a:lnTo>
                  <a:lnTo>
                    <a:pt x="166" y="36"/>
                  </a:lnTo>
                  <a:lnTo>
                    <a:pt x="166" y="40"/>
                  </a:lnTo>
                  <a:lnTo>
                    <a:pt x="166" y="44"/>
                  </a:lnTo>
                  <a:lnTo>
                    <a:pt x="166" y="49"/>
                  </a:lnTo>
                  <a:lnTo>
                    <a:pt x="166" y="53"/>
                  </a:lnTo>
                  <a:lnTo>
                    <a:pt x="163" y="55"/>
                  </a:lnTo>
                  <a:lnTo>
                    <a:pt x="159" y="56"/>
                  </a:lnTo>
                  <a:lnTo>
                    <a:pt x="154" y="56"/>
                  </a:lnTo>
                  <a:lnTo>
                    <a:pt x="150" y="58"/>
                  </a:lnTo>
                  <a:lnTo>
                    <a:pt x="148" y="62"/>
                  </a:lnTo>
                  <a:lnTo>
                    <a:pt x="148" y="64"/>
                  </a:lnTo>
                  <a:lnTo>
                    <a:pt x="147" y="67"/>
                  </a:lnTo>
                  <a:lnTo>
                    <a:pt x="145" y="69"/>
                  </a:lnTo>
                  <a:lnTo>
                    <a:pt x="136" y="73"/>
                  </a:lnTo>
                  <a:lnTo>
                    <a:pt x="130" y="76"/>
                  </a:lnTo>
                  <a:lnTo>
                    <a:pt x="121" y="82"/>
                  </a:lnTo>
                  <a:lnTo>
                    <a:pt x="109" y="91"/>
                  </a:lnTo>
                  <a:lnTo>
                    <a:pt x="109" y="98"/>
                  </a:lnTo>
                  <a:lnTo>
                    <a:pt x="109" y="104"/>
                  </a:lnTo>
                  <a:lnTo>
                    <a:pt x="109" y="109"/>
                  </a:lnTo>
                  <a:lnTo>
                    <a:pt x="109" y="116"/>
                  </a:lnTo>
                  <a:lnTo>
                    <a:pt x="107" y="116"/>
                  </a:lnTo>
                  <a:lnTo>
                    <a:pt x="105" y="116"/>
                  </a:lnTo>
                  <a:lnTo>
                    <a:pt x="103" y="116"/>
                  </a:lnTo>
                  <a:lnTo>
                    <a:pt x="101" y="116"/>
                  </a:lnTo>
                  <a:lnTo>
                    <a:pt x="103" y="122"/>
                  </a:lnTo>
                  <a:lnTo>
                    <a:pt x="105" y="127"/>
                  </a:lnTo>
                  <a:lnTo>
                    <a:pt x="107" y="134"/>
                  </a:lnTo>
                  <a:lnTo>
                    <a:pt x="109" y="142"/>
                  </a:lnTo>
                  <a:lnTo>
                    <a:pt x="103" y="140"/>
                  </a:lnTo>
                  <a:lnTo>
                    <a:pt x="98" y="140"/>
                  </a:lnTo>
                  <a:lnTo>
                    <a:pt x="92" y="140"/>
                  </a:lnTo>
                  <a:lnTo>
                    <a:pt x="85" y="140"/>
                  </a:lnTo>
                  <a:lnTo>
                    <a:pt x="81" y="147"/>
                  </a:lnTo>
                  <a:lnTo>
                    <a:pt x="80" y="156"/>
                  </a:lnTo>
                  <a:lnTo>
                    <a:pt x="78" y="167"/>
                  </a:lnTo>
                  <a:lnTo>
                    <a:pt x="74" y="189"/>
                  </a:lnTo>
                  <a:lnTo>
                    <a:pt x="78" y="192"/>
                  </a:lnTo>
                  <a:lnTo>
                    <a:pt x="83" y="198"/>
                  </a:lnTo>
                  <a:lnTo>
                    <a:pt x="87" y="203"/>
                  </a:lnTo>
                  <a:lnTo>
                    <a:pt x="90" y="207"/>
                  </a:lnTo>
                  <a:lnTo>
                    <a:pt x="78" y="214"/>
                  </a:lnTo>
                  <a:lnTo>
                    <a:pt x="67" y="223"/>
                  </a:lnTo>
                  <a:lnTo>
                    <a:pt x="54" y="232"/>
                  </a:lnTo>
                  <a:lnTo>
                    <a:pt x="40" y="239"/>
                  </a:lnTo>
                  <a:lnTo>
                    <a:pt x="40" y="241"/>
                  </a:lnTo>
                  <a:lnTo>
                    <a:pt x="38" y="245"/>
                  </a:lnTo>
                  <a:lnTo>
                    <a:pt x="36" y="248"/>
                  </a:lnTo>
                  <a:lnTo>
                    <a:pt x="34" y="252"/>
                  </a:lnTo>
                  <a:lnTo>
                    <a:pt x="43" y="257"/>
                  </a:lnTo>
                  <a:lnTo>
                    <a:pt x="52" y="263"/>
                  </a:lnTo>
                  <a:lnTo>
                    <a:pt x="60" y="268"/>
                  </a:lnTo>
                  <a:lnTo>
                    <a:pt x="69" y="274"/>
                  </a:lnTo>
                  <a:lnTo>
                    <a:pt x="72" y="283"/>
                  </a:lnTo>
                  <a:lnTo>
                    <a:pt x="74" y="290"/>
                  </a:lnTo>
                  <a:lnTo>
                    <a:pt x="74" y="297"/>
                  </a:lnTo>
                  <a:lnTo>
                    <a:pt x="74" y="312"/>
                  </a:lnTo>
                  <a:lnTo>
                    <a:pt x="71" y="319"/>
                  </a:lnTo>
                  <a:lnTo>
                    <a:pt x="65" y="328"/>
                  </a:lnTo>
                  <a:lnTo>
                    <a:pt x="60" y="335"/>
                  </a:lnTo>
                  <a:lnTo>
                    <a:pt x="54" y="344"/>
                  </a:lnTo>
                  <a:lnTo>
                    <a:pt x="51" y="343"/>
                  </a:lnTo>
                  <a:lnTo>
                    <a:pt x="47" y="341"/>
                  </a:lnTo>
                  <a:lnTo>
                    <a:pt x="42" y="341"/>
                  </a:lnTo>
                  <a:lnTo>
                    <a:pt x="38" y="341"/>
                  </a:lnTo>
                  <a:lnTo>
                    <a:pt x="29" y="321"/>
                  </a:lnTo>
                  <a:lnTo>
                    <a:pt x="22" y="308"/>
                  </a:lnTo>
                  <a:lnTo>
                    <a:pt x="14" y="299"/>
                  </a:lnTo>
                  <a:lnTo>
                    <a:pt x="5" y="288"/>
                  </a:lnTo>
                  <a:lnTo>
                    <a:pt x="5" y="270"/>
                  </a:lnTo>
                  <a:lnTo>
                    <a:pt x="4" y="256"/>
                  </a:lnTo>
                  <a:lnTo>
                    <a:pt x="0" y="245"/>
                  </a:lnTo>
                  <a:lnTo>
                    <a:pt x="0" y="230"/>
                  </a:lnTo>
                  <a:lnTo>
                    <a:pt x="5" y="225"/>
                  </a:lnTo>
                  <a:lnTo>
                    <a:pt x="11" y="218"/>
                  </a:lnTo>
                  <a:lnTo>
                    <a:pt x="16" y="210"/>
                  </a:lnTo>
                  <a:lnTo>
                    <a:pt x="22" y="205"/>
                  </a:lnTo>
                  <a:lnTo>
                    <a:pt x="22" y="196"/>
                  </a:lnTo>
                  <a:lnTo>
                    <a:pt x="22" y="189"/>
                  </a:lnTo>
                  <a:lnTo>
                    <a:pt x="20" y="185"/>
                  </a:lnTo>
                  <a:lnTo>
                    <a:pt x="16" y="180"/>
                  </a:lnTo>
                  <a:lnTo>
                    <a:pt x="13" y="178"/>
                  </a:lnTo>
                  <a:lnTo>
                    <a:pt x="9" y="178"/>
                  </a:lnTo>
                  <a:lnTo>
                    <a:pt x="4" y="176"/>
                  </a:lnTo>
                  <a:lnTo>
                    <a:pt x="0" y="174"/>
                  </a:lnTo>
                  <a:lnTo>
                    <a:pt x="0" y="171"/>
                  </a:lnTo>
                  <a:lnTo>
                    <a:pt x="0" y="167"/>
                  </a:lnTo>
                  <a:lnTo>
                    <a:pt x="0" y="165"/>
                  </a:lnTo>
                  <a:lnTo>
                    <a:pt x="0" y="161"/>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 name="Freeform 70"/>
            <p:cNvSpPr>
              <a:spLocks/>
            </p:cNvSpPr>
            <p:nvPr/>
          </p:nvSpPr>
          <p:spPr bwMode="auto">
            <a:xfrm>
              <a:off x="771" y="1133"/>
              <a:ext cx="27" cy="29"/>
            </a:xfrm>
            <a:custGeom>
              <a:avLst/>
              <a:gdLst>
                <a:gd name="T0" fmla="*/ 0 w 27"/>
                <a:gd name="T1" fmla="*/ 0 h 29"/>
                <a:gd name="T2" fmla="*/ 4 w 27"/>
                <a:gd name="T3" fmla="*/ 0 h 29"/>
                <a:gd name="T4" fmla="*/ 6 w 27"/>
                <a:gd name="T5" fmla="*/ 0 h 29"/>
                <a:gd name="T6" fmla="*/ 9 w 27"/>
                <a:gd name="T7" fmla="*/ 0 h 29"/>
                <a:gd name="T8" fmla="*/ 11 w 27"/>
                <a:gd name="T9" fmla="*/ 0 h 29"/>
                <a:gd name="T10" fmla="*/ 15 w 27"/>
                <a:gd name="T11" fmla="*/ 6 h 29"/>
                <a:gd name="T12" fmla="*/ 20 w 27"/>
                <a:gd name="T13" fmla="*/ 11 h 29"/>
                <a:gd name="T14" fmla="*/ 24 w 27"/>
                <a:gd name="T15" fmla="*/ 18 h 29"/>
                <a:gd name="T16" fmla="*/ 27 w 27"/>
                <a:gd name="T17" fmla="*/ 24 h 29"/>
                <a:gd name="T18" fmla="*/ 26 w 27"/>
                <a:gd name="T19" fmla="*/ 26 h 29"/>
                <a:gd name="T20" fmla="*/ 24 w 27"/>
                <a:gd name="T21" fmla="*/ 27 h 29"/>
                <a:gd name="T22" fmla="*/ 22 w 27"/>
                <a:gd name="T23" fmla="*/ 27 h 29"/>
                <a:gd name="T24" fmla="*/ 22 w 27"/>
                <a:gd name="T25" fmla="*/ 29 h 29"/>
                <a:gd name="T26" fmla="*/ 13 w 27"/>
                <a:gd name="T27" fmla="*/ 22 h 29"/>
                <a:gd name="T28" fmla="*/ 7 w 27"/>
                <a:gd name="T29" fmla="*/ 16 h 29"/>
                <a:gd name="T30" fmla="*/ 4 w 27"/>
                <a:gd name="T31" fmla="*/ 9 h 29"/>
                <a:gd name="T32" fmla="*/ 0 w 2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9">
                  <a:moveTo>
                    <a:pt x="0" y="0"/>
                  </a:moveTo>
                  <a:lnTo>
                    <a:pt x="4" y="0"/>
                  </a:lnTo>
                  <a:lnTo>
                    <a:pt x="6" y="0"/>
                  </a:lnTo>
                  <a:lnTo>
                    <a:pt x="9" y="0"/>
                  </a:lnTo>
                  <a:lnTo>
                    <a:pt x="11" y="0"/>
                  </a:lnTo>
                  <a:lnTo>
                    <a:pt x="15" y="6"/>
                  </a:lnTo>
                  <a:lnTo>
                    <a:pt x="20" y="11"/>
                  </a:lnTo>
                  <a:lnTo>
                    <a:pt x="24" y="18"/>
                  </a:lnTo>
                  <a:lnTo>
                    <a:pt x="27" y="24"/>
                  </a:lnTo>
                  <a:lnTo>
                    <a:pt x="26" y="26"/>
                  </a:lnTo>
                  <a:lnTo>
                    <a:pt x="24" y="27"/>
                  </a:lnTo>
                  <a:lnTo>
                    <a:pt x="22" y="27"/>
                  </a:lnTo>
                  <a:lnTo>
                    <a:pt x="22" y="29"/>
                  </a:lnTo>
                  <a:lnTo>
                    <a:pt x="13" y="22"/>
                  </a:lnTo>
                  <a:lnTo>
                    <a:pt x="7" y="16"/>
                  </a:lnTo>
                  <a:lnTo>
                    <a:pt x="4" y="9"/>
                  </a:lnTo>
                  <a:lnTo>
                    <a:pt x="0"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 name="Freeform 71"/>
            <p:cNvSpPr>
              <a:spLocks/>
            </p:cNvSpPr>
            <p:nvPr/>
          </p:nvSpPr>
          <p:spPr bwMode="auto">
            <a:xfrm>
              <a:off x="777" y="756"/>
              <a:ext cx="32" cy="29"/>
            </a:xfrm>
            <a:custGeom>
              <a:avLst/>
              <a:gdLst>
                <a:gd name="T0" fmla="*/ 0 w 32"/>
                <a:gd name="T1" fmla="*/ 22 h 29"/>
                <a:gd name="T2" fmla="*/ 3 w 32"/>
                <a:gd name="T3" fmla="*/ 19 h 29"/>
                <a:gd name="T4" fmla="*/ 7 w 32"/>
                <a:gd name="T5" fmla="*/ 13 h 29"/>
                <a:gd name="T6" fmla="*/ 11 w 32"/>
                <a:gd name="T7" fmla="*/ 8 h 29"/>
                <a:gd name="T8" fmla="*/ 14 w 32"/>
                <a:gd name="T9" fmla="*/ 2 h 29"/>
                <a:gd name="T10" fmla="*/ 18 w 32"/>
                <a:gd name="T11" fmla="*/ 2 h 29"/>
                <a:gd name="T12" fmla="*/ 23 w 32"/>
                <a:gd name="T13" fmla="*/ 2 h 29"/>
                <a:gd name="T14" fmla="*/ 27 w 32"/>
                <a:gd name="T15" fmla="*/ 2 h 29"/>
                <a:gd name="T16" fmla="*/ 32 w 32"/>
                <a:gd name="T17" fmla="*/ 0 h 29"/>
                <a:gd name="T18" fmla="*/ 27 w 32"/>
                <a:gd name="T19" fmla="*/ 8 h 29"/>
                <a:gd name="T20" fmla="*/ 21 w 32"/>
                <a:gd name="T21" fmla="*/ 15 h 29"/>
                <a:gd name="T22" fmla="*/ 16 w 32"/>
                <a:gd name="T23" fmla="*/ 22 h 29"/>
                <a:gd name="T24" fmla="*/ 11 w 32"/>
                <a:gd name="T25" fmla="*/ 29 h 29"/>
                <a:gd name="T26" fmla="*/ 7 w 32"/>
                <a:gd name="T27" fmla="*/ 29 h 29"/>
                <a:gd name="T28" fmla="*/ 3 w 32"/>
                <a:gd name="T29" fmla="*/ 28 h 29"/>
                <a:gd name="T30" fmla="*/ 1 w 32"/>
                <a:gd name="T31" fmla="*/ 26 h 29"/>
                <a:gd name="T32" fmla="*/ 0 w 32"/>
                <a:gd name="T33" fmla="*/ 22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29">
                  <a:moveTo>
                    <a:pt x="0" y="22"/>
                  </a:moveTo>
                  <a:lnTo>
                    <a:pt x="3" y="19"/>
                  </a:lnTo>
                  <a:lnTo>
                    <a:pt x="7" y="13"/>
                  </a:lnTo>
                  <a:lnTo>
                    <a:pt x="11" y="8"/>
                  </a:lnTo>
                  <a:lnTo>
                    <a:pt x="14" y="2"/>
                  </a:lnTo>
                  <a:lnTo>
                    <a:pt x="18" y="2"/>
                  </a:lnTo>
                  <a:lnTo>
                    <a:pt x="23" y="2"/>
                  </a:lnTo>
                  <a:lnTo>
                    <a:pt x="27" y="2"/>
                  </a:lnTo>
                  <a:lnTo>
                    <a:pt x="32" y="0"/>
                  </a:lnTo>
                  <a:lnTo>
                    <a:pt x="27" y="8"/>
                  </a:lnTo>
                  <a:lnTo>
                    <a:pt x="21" y="15"/>
                  </a:lnTo>
                  <a:lnTo>
                    <a:pt x="16" y="22"/>
                  </a:lnTo>
                  <a:lnTo>
                    <a:pt x="11" y="29"/>
                  </a:lnTo>
                  <a:lnTo>
                    <a:pt x="7" y="29"/>
                  </a:lnTo>
                  <a:lnTo>
                    <a:pt x="3" y="28"/>
                  </a:lnTo>
                  <a:lnTo>
                    <a:pt x="1" y="26"/>
                  </a:lnTo>
                  <a:lnTo>
                    <a:pt x="0" y="22"/>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0" name="Freeform 72"/>
            <p:cNvSpPr>
              <a:spLocks/>
            </p:cNvSpPr>
            <p:nvPr/>
          </p:nvSpPr>
          <p:spPr bwMode="auto">
            <a:xfrm>
              <a:off x="780" y="1090"/>
              <a:ext cx="69" cy="23"/>
            </a:xfrm>
            <a:custGeom>
              <a:avLst/>
              <a:gdLst>
                <a:gd name="T0" fmla="*/ 0 w 69"/>
                <a:gd name="T1" fmla="*/ 16 h 23"/>
                <a:gd name="T2" fmla="*/ 9 w 69"/>
                <a:gd name="T3" fmla="*/ 12 h 23"/>
                <a:gd name="T4" fmla="*/ 17 w 69"/>
                <a:gd name="T5" fmla="*/ 9 h 23"/>
                <a:gd name="T6" fmla="*/ 26 w 69"/>
                <a:gd name="T7" fmla="*/ 5 h 23"/>
                <a:gd name="T8" fmla="*/ 33 w 69"/>
                <a:gd name="T9" fmla="*/ 1 h 23"/>
                <a:gd name="T10" fmla="*/ 42 w 69"/>
                <a:gd name="T11" fmla="*/ 1 h 23"/>
                <a:gd name="T12" fmla="*/ 51 w 69"/>
                <a:gd name="T13" fmla="*/ 1 h 23"/>
                <a:gd name="T14" fmla="*/ 60 w 69"/>
                <a:gd name="T15" fmla="*/ 1 h 23"/>
                <a:gd name="T16" fmla="*/ 69 w 69"/>
                <a:gd name="T17" fmla="*/ 0 h 23"/>
                <a:gd name="T18" fmla="*/ 69 w 69"/>
                <a:gd name="T19" fmla="*/ 3 h 23"/>
                <a:gd name="T20" fmla="*/ 69 w 69"/>
                <a:gd name="T21" fmla="*/ 7 h 23"/>
                <a:gd name="T22" fmla="*/ 69 w 69"/>
                <a:gd name="T23" fmla="*/ 12 h 23"/>
                <a:gd name="T24" fmla="*/ 69 w 69"/>
                <a:gd name="T25" fmla="*/ 16 h 23"/>
                <a:gd name="T26" fmla="*/ 62 w 69"/>
                <a:gd name="T27" fmla="*/ 16 h 23"/>
                <a:gd name="T28" fmla="*/ 53 w 69"/>
                <a:gd name="T29" fmla="*/ 18 h 23"/>
                <a:gd name="T30" fmla="*/ 46 w 69"/>
                <a:gd name="T31" fmla="*/ 18 h 23"/>
                <a:gd name="T32" fmla="*/ 36 w 69"/>
                <a:gd name="T33" fmla="*/ 20 h 23"/>
                <a:gd name="T34" fmla="*/ 29 w 69"/>
                <a:gd name="T35" fmla="*/ 21 h 23"/>
                <a:gd name="T36" fmla="*/ 20 w 69"/>
                <a:gd name="T37" fmla="*/ 21 h 23"/>
                <a:gd name="T38" fmla="*/ 11 w 69"/>
                <a:gd name="T39" fmla="*/ 23 h 23"/>
                <a:gd name="T40" fmla="*/ 2 w 69"/>
                <a:gd name="T41" fmla="*/ 23 h 23"/>
                <a:gd name="T42" fmla="*/ 2 w 69"/>
                <a:gd name="T43" fmla="*/ 21 h 23"/>
                <a:gd name="T44" fmla="*/ 2 w 69"/>
                <a:gd name="T45" fmla="*/ 20 h 23"/>
                <a:gd name="T46" fmla="*/ 0 w 69"/>
                <a:gd name="T47" fmla="*/ 18 h 23"/>
                <a:gd name="T48" fmla="*/ 0 w 69"/>
                <a:gd name="T49" fmla="*/ 16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9" h="23">
                  <a:moveTo>
                    <a:pt x="0" y="16"/>
                  </a:moveTo>
                  <a:lnTo>
                    <a:pt x="9" y="12"/>
                  </a:lnTo>
                  <a:lnTo>
                    <a:pt x="17" y="9"/>
                  </a:lnTo>
                  <a:lnTo>
                    <a:pt x="26" y="5"/>
                  </a:lnTo>
                  <a:lnTo>
                    <a:pt x="33" y="1"/>
                  </a:lnTo>
                  <a:lnTo>
                    <a:pt x="42" y="1"/>
                  </a:lnTo>
                  <a:lnTo>
                    <a:pt x="51" y="1"/>
                  </a:lnTo>
                  <a:lnTo>
                    <a:pt x="60" y="1"/>
                  </a:lnTo>
                  <a:lnTo>
                    <a:pt x="69" y="0"/>
                  </a:lnTo>
                  <a:lnTo>
                    <a:pt x="69" y="3"/>
                  </a:lnTo>
                  <a:lnTo>
                    <a:pt x="69" y="7"/>
                  </a:lnTo>
                  <a:lnTo>
                    <a:pt x="69" y="12"/>
                  </a:lnTo>
                  <a:lnTo>
                    <a:pt x="69" y="16"/>
                  </a:lnTo>
                  <a:lnTo>
                    <a:pt x="62" y="16"/>
                  </a:lnTo>
                  <a:lnTo>
                    <a:pt x="53" y="18"/>
                  </a:lnTo>
                  <a:lnTo>
                    <a:pt x="46" y="18"/>
                  </a:lnTo>
                  <a:lnTo>
                    <a:pt x="36" y="20"/>
                  </a:lnTo>
                  <a:lnTo>
                    <a:pt x="29" y="21"/>
                  </a:lnTo>
                  <a:lnTo>
                    <a:pt x="20" y="21"/>
                  </a:lnTo>
                  <a:lnTo>
                    <a:pt x="11" y="23"/>
                  </a:lnTo>
                  <a:lnTo>
                    <a:pt x="2" y="23"/>
                  </a:lnTo>
                  <a:lnTo>
                    <a:pt x="2" y="21"/>
                  </a:lnTo>
                  <a:lnTo>
                    <a:pt x="2" y="20"/>
                  </a:lnTo>
                  <a:lnTo>
                    <a:pt x="0" y="18"/>
                  </a:lnTo>
                  <a:lnTo>
                    <a:pt x="0" y="16"/>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1" name="Freeform 73"/>
            <p:cNvSpPr>
              <a:spLocks/>
            </p:cNvSpPr>
            <p:nvPr/>
          </p:nvSpPr>
          <p:spPr bwMode="auto">
            <a:xfrm>
              <a:off x="786" y="2646"/>
              <a:ext cx="36" cy="28"/>
            </a:xfrm>
            <a:custGeom>
              <a:avLst/>
              <a:gdLst>
                <a:gd name="T0" fmla="*/ 0 w 36"/>
                <a:gd name="T1" fmla="*/ 10 h 28"/>
                <a:gd name="T2" fmla="*/ 2 w 36"/>
                <a:gd name="T3" fmla="*/ 7 h 28"/>
                <a:gd name="T4" fmla="*/ 5 w 36"/>
                <a:gd name="T5" fmla="*/ 5 h 28"/>
                <a:gd name="T6" fmla="*/ 7 w 36"/>
                <a:gd name="T7" fmla="*/ 1 h 28"/>
                <a:gd name="T8" fmla="*/ 11 w 36"/>
                <a:gd name="T9" fmla="*/ 0 h 28"/>
                <a:gd name="T10" fmla="*/ 16 w 36"/>
                <a:gd name="T11" fmla="*/ 0 h 28"/>
                <a:gd name="T12" fmla="*/ 23 w 36"/>
                <a:gd name="T13" fmla="*/ 0 h 28"/>
                <a:gd name="T14" fmla="*/ 29 w 36"/>
                <a:gd name="T15" fmla="*/ 0 h 28"/>
                <a:gd name="T16" fmla="*/ 36 w 36"/>
                <a:gd name="T17" fmla="*/ 0 h 28"/>
                <a:gd name="T18" fmla="*/ 34 w 36"/>
                <a:gd name="T19" fmla="*/ 9 h 28"/>
                <a:gd name="T20" fmla="*/ 34 w 36"/>
                <a:gd name="T21" fmla="*/ 16 h 28"/>
                <a:gd name="T22" fmla="*/ 30 w 36"/>
                <a:gd name="T23" fmla="*/ 21 h 28"/>
                <a:gd name="T24" fmla="*/ 27 w 36"/>
                <a:gd name="T25" fmla="*/ 28 h 28"/>
                <a:gd name="T26" fmla="*/ 21 w 36"/>
                <a:gd name="T27" fmla="*/ 28 h 28"/>
                <a:gd name="T28" fmla="*/ 18 w 36"/>
                <a:gd name="T29" fmla="*/ 28 h 28"/>
                <a:gd name="T30" fmla="*/ 12 w 36"/>
                <a:gd name="T31" fmla="*/ 28 h 28"/>
                <a:gd name="T32" fmla="*/ 7 w 36"/>
                <a:gd name="T33" fmla="*/ 28 h 28"/>
                <a:gd name="T34" fmla="*/ 3 w 36"/>
                <a:gd name="T35" fmla="*/ 21 h 28"/>
                <a:gd name="T36" fmla="*/ 2 w 36"/>
                <a:gd name="T37" fmla="*/ 18 h 28"/>
                <a:gd name="T38" fmla="*/ 0 w 36"/>
                <a:gd name="T39" fmla="*/ 14 h 28"/>
                <a:gd name="T40" fmla="*/ 0 w 36"/>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28">
                  <a:moveTo>
                    <a:pt x="0" y="10"/>
                  </a:moveTo>
                  <a:lnTo>
                    <a:pt x="2" y="7"/>
                  </a:lnTo>
                  <a:lnTo>
                    <a:pt x="5" y="5"/>
                  </a:lnTo>
                  <a:lnTo>
                    <a:pt x="7" y="1"/>
                  </a:lnTo>
                  <a:lnTo>
                    <a:pt x="11" y="0"/>
                  </a:lnTo>
                  <a:lnTo>
                    <a:pt x="16" y="0"/>
                  </a:lnTo>
                  <a:lnTo>
                    <a:pt x="23" y="0"/>
                  </a:lnTo>
                  <a:lnTo>
                    <a:pt x="29" y="0"/>
                  </a:lnTo>
                  <a:lnTo>
                    <a:pt x="36" y="0"/>
                  </a:lnTo>
                  <a:lnTo>
                    <a:pt x="34" y="9"/>
                  </a:lnTo>
                  <a:lnTo>
                    <a:pt x="34" y="16"/>
                  </a:lnTo>
                  <a:lnTo>
                    <a:pt x="30" y="21"/>
                  </a:lnTo>
                  <a:lnTo>
                    <a:pt x="27" y="28"/>
                  </a:lnTo>
                  <a:lnTo>
                    <a:pt x="21" y="28"/>
                  </a:lnTo>
                  <a:lnTo>
                    <a:pt x="18" y="28"/>
                  </a:lnTo>
                  <a:lnTo>
                    <a:pt x="12" y="28"/>
                  </a:lnTo>
                  <a:lnTo>
                    <a:pt x="7" y="28"/>
                  </a:lnTo>
                  <a:lnTo>
                    <a:pt x="3" y="21"/>
                  </a:lnTo>
                  <a:lnTo>
                    <a:pt x="2" y="18"/>
                  </a:lnTo>
                  <a:lnTo>
                    <a:pt x="0" y="14"/>
                  </a:lnTo>
                  <a:lnTo>
                    <a:pt x="0" y="1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2" name="Freeform 74"/>
            <p:cNvSpPr>
              <a:spLocks/>
            </p:cNvSpPr>
            <p:nvPr/>
          </p:nvSpPr>
          <p:spPr bwMode="auto">
            <a:xfrm>
              <a:off x="791" y="3622"/>
              <a:ext cx="40" cy="27"/>
            </a:xfrm>
            <a:custGeom>
              <a:avLst/>
              <a:gdLst>
                <a:gd name="T0" fmla="*/ 0 w 40"/>
                <a:gd name="T1" fmla="*/ 21 h 27"/>
                <a:gd name="T2" fmla="*/ 2 w 40"/>
                <a:gd name="T3" fmla="*/ 16 h 27"/>
                <a:gd name="T4" fmla="*/ 4 w 40"/>
                <a:gd name="T5" fmla="*/ 12 h 27"/>
                <a:gd name="T6" fmla="*/ 7 w 40"/>
                <a:gd name="T7" fmla="*/ 9 h 27"/>
                <a:gd name="T8" fmla="*/ 16 w 40"/>
                <a:gd name="T9" fmla="*/ 5 h 27"/>
                <a:gd name="T10" fmla="*/ 22 w 40"/>
                <a:gd name="T11" fmla="*/ 5 h 27"/>
                <a:gd name="T12" fmla="*/ 27 w 40"/>
                <a:gd name="T13" fmla="*/ 3 h 27"/>
                <a:gd name="T14" fmla="*/ 33 w 40"/>
                <a:gd name="T15" fmla="*/ 2 h 27"/>
                <a:gd name="T16" fmla="*/ 40 w 40"/>
                <a:gd name="T17" fmla="*/ 0 h 27"/>
                <a:gd name="T18" fmla="*/ 40 w 40"/>
                <a:gd name="T19" fmla="*/ 5 h 27"/>
                <a:gd name="T20" fmla="*/ 40 w 40"/>
                <a:gd name="T21" fmla="*/ 11 h 27"/>
                <a:gd name="T22" fmla="*/ 40 w 40"/>
                <a:gd name="T23" fmla="*/ 16 h 27"/>
                <a:gd name="T24" fmla="*/ 40 w 40"/>
                <a:gd name="T25" fmla="*/ 21 h 27"/>
                <a:gd name="T26" fmla="*/ 31 w 40"/>
                <a:gd name="T27" fmla="*/ 23 h 27"/>
                <a:gd name="T28" fmla="*/ 22 w 40"/>
                <a:gd name="T29" fmla="*/ 23 h 27"/>
                <a:gd name="T30" fmla="*/ 13 w 40"/>
                <a:gd name="T31" fmla="*/ 25 h 27"/>
                <a:gd name="T32" fmla="*/ 2 w 40"/>
                <a:gd name="T33" fmla="*/ 27 h 27"/>
                <a:gd name="T34" fmla="*/ 2 w 40"/>
                <a:gd name="T35" fmla="*/ 25 h 27"/>
                <a:gd name="T36" fmla="*/ 2 w 40"/>
                <a:gd name="T37" fmla="*/ 23 h 27"/>
                <a:gd name="T38" fmla="*/ 2 w 40"/>
                <a:gd name="T39" fmla="*/ 23 h 27"/>
                <a:gd name="T40" fmla="*/ 0 w 40"/>
                <a:gd name="T41" fmla="*/ 2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 h="27">
                  <a:moveTo>
                    <a:pt x="0" y="21"/>
                  </a:moveTo>
                  <a:lnTo>
                    <a:pt x="2" y="16"/>
                  </a:lnTo>
                  <a:lnTo>
                    <a:pt x="4" y="12"/>
                  </a:lnTo>
                  <a:lnTo>
                    <a:pt x="7" y="9"/>
                  </a:lnTo>
                  <a:lnTo>
                    <a:pt x="16" y="5"/>
                  </a:lnTo>
                  <a:lnTo>
                    <a:pt x="22" y="5"/>
                  </a:lnTo>
                  <a:lnTo>
                    <a:pt x="27" y="3"/>
                  </a:lnTo>
                  <a:lnTo>
                    <a:pt x="33" y="2"/>
                  </a:lnTo>
                  <a:lnTo>
                    <a:pt x="40" y="0"/>
                  </a:lnTo>
                  <a:lnTo>
                    <a:pt x="40" y="5"/>
                  </a:lnTo>
                  <a:lnTo>
                    <a:pt x="40" y="11"/>
                  </a:lnTo>
                  <a:lnTo>
                    <a:pt x="40" y="16"/>
                  </a:lnTo>
                  <a:lnTo>
                    <a:pt x="40" y="21"/>
                  </a:lnTo>
                  <a:lnTo>
                    <a:pt x="31" y="23"/>
                  </a:lnTo>
                  <a:lnTo>
                    <a:pt x="22" y="23"/>
                  </a:lnTo>
                  <a:lnTo>
                    <a:pt x="13" y="25"/>
                  </a:lnTo>
                  <a:lnTo>
                    <a:pt x="2" y="27"/>
                  </a:lnTo>
                  <a:lnTo>
                    <a:pt x="2" y="25"/>
                  </a:lnTo>
                  <a:lnTo>
                    <a:pt x="2" y="23"/>
                  </a:lnTo>
                  <a:lnTo>
                    <a:pt x="0" y="21"/>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3" name="Freeform 75"/>
            <p:cNvSpPr>
              <a:spLocks/>
            </p:cNvSpPr>
            <p:nvPr/>
          </p:nvSpPr>
          <p:spPr bwMode="auto">
            <a:xfrm>
              <a:off x="793" y="1106"/>
              <a:ext cx="90" cy="105"/>
            </a:xfrm>
            <a:custGeom>
              <a:avLst/>
              <a:gdLst>
                <a:gd name="T0" fmla="*/ 0 w 90"/>
                <a:gd name="T1" fmla="*/ 18 h 105"/>
                <a:gd name="T2" fmla="*/ 7 w 90"/>
                <a:gd name="T3" fmla="*/ 18 h 105"/>
                <a:gd name="T4" fmla="*/ 14 w 90"/>
                <a:gd name="T5" fmla="*/ 16 h 105"/>
                <a:gd name="T6" fmla="*/ 20 w 90"/>
                <a:gd name="T7" fmla="*/ 16 h 105"/>
                <a:gd name="T8" fmla="*/ 27 w 90"/>
                <a:gd name="T9" fmla="*/ 14 h 105"/>
                <a:gd name="T10" fmla="*/ 34 w 90"/>
                <a:gd name="T11" fmla="*/ 13 h 105"/>
                <a:gd name="T12" fmla="*/ 40 w 90"/>
                <a:gd name="T13" fmla="*/ 13 h 105"/>
                <a:gd name="T14" fmla="*/ 47 w 90"/>
                <a:gd name="T15" fmla="*/ 11 h 105"/>
                <a:gd name="T16" fmla="*/ 54 w 90"/>
                <a:gd name="T17" fmla="*/ 11 h 105"/>
                <a:gd name="T18" fmla="*/ 61 w 90"/>
                <a:gd name="T19" fmla="*/ 5 h 105"/>
                <a:gd name="T20" fmla="*/ 65 w 90"/>
                <a:gd name="T21" fmla="*/ 2 h 105"/>
                <a:gd name="T22" fmla="*/ 71 w 90"/>
                <a:gd name="T23" fmla="*/ 2 h 105"/>
                <a:gd name="T24" fmla="*/ 80 w 90"/>
                <a:gd name="T25" fmla="*/ 0 h 105"/>
                <a:gd name="T26" fmla="*/ 76 w 90"/>
                <a:gd name="T27" fmla="*/ 24 h 105"/>
                <a:gd name="T28" fmla="*/ 71 w 90"/>
                <a:gd name="T29" fmla="*/ 43 h 105"/>
                <a:gd name="T30" fmla="*/ 69 w 90"/>
                <a:gd name="T31" fmla="*/ 60 h 105"/>
                <a:gd name="T32" fmla="*/ 67 w 90"/>
                <a:gd name="T33" fmla="*/ 74 h 105"/>
                <a:gd name="T34" fmla="*/ 72 w 90"/>
                <a:gd name="T35" fmla="*/ 81 h 105"/>
                <a:gd name="T36" fmla="*/ 80 w 90"/>
                <a:gd name="T37" fmla="*/ 89 h 105"/>
                <a:gd name="T38" fmla="*/ 85 w 90"/>
                <a:gd name="T39" fmla="*/ 98 h 105"/>
                <a:gd name="T40" fmla="*/ 90 w 90"/>
                <a:gd name="T41" fmla="*/ 105 h 105"/>
                <a:gd name="T42" fmla="*/ 81 w 90"/>
                <a:gd name="T43" fmla="*/ 105 h 105"/>
                <a:gd name="T44" fmla="*/ 74 w 90"/>
                <a:gd name="T45" fmla="*/ 105 h 105"/>
                <a:gd name="T46" fmla="*/ 65 w 90"/>
                <a:gd name="T47" fmla="*/ 103 h 105"/>
                <a:gd name="T48" fmla="*/ 56 w 90"/>
                <a:gd name="T49" fmla="*/ 101 h 105"/>
                <a:gd name="T50" fmla="*/ 51 w 90"/>
                <a:gd name="T51" fmla="*/ 96 h 105"/>
                <a:gd name="T52" fmla="*/ 45 w 90"/>
                <a:gd name="T53" fmla="*/ 91 h 105"/>
                <a:gd name="T54" fmla="*/ 42 w 90"/>
                <a:gd name="T55" fmla="*/ 85 h 105"/>
                <a:gd name="T56" fmla="*/ 36 w 90"/>
                <a:gd name="T57" fmla="*/ 78 h 105"/>
                <a:gd name="T58" fmla="*/ 31 w 90"/>
                <a:gd name="T59" fmla="*/ 69 h 105"/>
                <a:gd name="T60" fmla="*/ 23 w 90"/>
                <a:gd name="T61" fmla="*/ 58 h 105"/>
                <a:gd name="T62" fmla="*/ 13 w 90"/>
                <a:gd name="T63" fmla="*/ 40 h 105"/>
                <a:gd name="T64" fmla="*/ 0 w 90"/>
                <a:gd name="T65" fmla="*/ 18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5">
                  <a:moveTo>
                    <a:pt x="0" y="18"/>
                  </a:moveTo>
                  <a:lnTo>
                    <a:pt x="7" y="18"/>
                  </a:lnTo>
                  <a:lnTo>
                    <a:pt x="14" y="16"/>
                  </a:lnTo>
                  <a:lnTo>
                    <a:pt x="20" y="16"/>
                  </a:lnTo>
                  <a:lnTo>
                    <a:pt x="27" y="14"/>
                  </a:lnTo>
                  <a:lnTo>
                    <a:pt x="34" y="13"/>
                  </a:lnTo>
                  <a:lnTo>
                    <a:pt x="40" y="13"/>
                  </a:lnTo>
                  <a:lnTo>
                    <a:pt x="47" y="11"/>
                  </a:lnTo>
                  <a:lnTo>
                    <a:pt x="54" y="11"/>
                  </a:lnTo>
                  <a:lnTo>
                    <a:pt x="61" y="5"/>
                  </a:lnTo>
                  <a:lnTo>
                    <a:pt x="65" y="2"/>
                  </a:lnTo>
                  <a:lnTo>
                    <a:pt x="71" y="2"/>
                  </a:lnTo>
                  <a:lnTo>
                    <a:pt x="80" y="0"/>
                  </a:lnTo>
                  <a:lnTo>
                    <a:pt x="76" y="24"/>
                  </a:lnTo>
                  <a:lnTo>
                    <a:pt x="71" y="43"/>
                  </a:lnTo>
                  <a:lnTo>
                    <a:pt x="69" y="60"/>
                  </a:lnTo>
                  <a:lnTo>
                    <a:pt x="67" y="74"/>
                  </a:lnTo>
                  <a:lnTo>
                    <a:pt x="72" y="81"/>
                  </a:lnTo>
                  <a:lnTo>
                    <a:pt x="80" y="89"/>
                  </a:lnTo>
                  <a:lnTo>
                    <a:pt x="85" y="98"/>
                  </a:lnTo>
                  <a:lnTo>
                    <a:pt x="90" y="105"/>
                  </a:lnTo>
                  <a:lnTo>
                    <a:pt x="81" y="105"/>
                  </a:lnTo>
                  <a:lnTo>
                    <a:pt x="74" y="105"/>
                  </a:lnTo>
                  <a:lnTo>
                    <a:pt x="65" y="103"/>
                  </a:lnTo>
                  <a:lnTo>
                    <a:pt x="56" y="101"/>
                  </a:lnTo>
                  <a:lnTo>
                    <a:pt x="51" y="96"/>
                  </a:lnTo>
                  <a:lnTo>
                    <a:pt x="45" y="91"/>
                  </a:lnTo>
                  <a:lnTo>
                    <a:pt x="42" y="85"/>
                  </a:lnTo>
                  <a:lnTo>
                    <a:pt x="36" y="78"/>
                  </a:lnTo>
                  <a:lnTo>
                    <a:pt x="31" y="69"/>
                  </a:lnTo>
                  <a:lnTo>
                    <a:pt x="23" y="58"/>
                  </a:lnTo>
                  <a:lnTo>
                    <a:pt x="13" y="40"/>
                  </a:lnTo>
                  <a:lnTo>
                    <a:pt x="0" y="1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4" name="Freeform 76"/>
            <p:cNvSpPr>
              <a:spLocks/>
            </p:cNvSpPr>
            <p:nvPr/>
          </p:nvSpPr>
          <p:spPr bwMode="auto">
            <a:xfrm>
              <a:off x="804" y="1202"/>
              <a:ext cx="157" cy="72"/>
            </a:xfrm>
            <a:custGeom>
              <a:avLst/>
              <a:gdLst>
                <a:gd name="T0" fmla="*/ 0 w 157"/>
                <a:gd name="T1" fmla="*/ 0 h 72"/>
                <a:gd name="T2" fmla="*/ 3 w 157"/>
                <a:gd name="T3" fmla="*/ 0 h 72"/>
                <a:gd name="T4" fmla="*/ 7 w 157"/>
                <a:gd name="T5" fmla="*/ 0 h 72"/>
                <a:gd name="T6" fmla="*/ 11 w 157"/>
                <a:gd name="T7" fmla="*/ 0 h 72"/>
                <a:gd name="T8" fmla="*/ 14 w 157"/>
                <a:gd name="T9" fmla="*/ 0 h 72"/>
                <a:gd name="T10" fmla="*/ 14 w 157"/>
                <a:gd name="T11" fmla="*/ 4 h 72"/>
                <a:gd name="T12" fmla="*/ 16 w 157"/>
                <a:gd name="T13" fmla="*/ 5 h 72"/>
                <a:gd name="T14" fmla="*/ 16 w 157"/>
                <a:gd name="T15" fmla="*/ 9 h 72"/>
                <a:gd name="T16" fmla="*/ 16 w 157"/>
                <a:gd name="T17" fmla="*/ 11 h 72"/>
                <a:gd name="T18" fmla="*/ 23 w 157"/>
                <a:gd name="T19" fmla="*/ 13 h 72"/>
                <a:gd name="T20" fmla="*/ 31 w 157"/>
                <a:gd name="T21" fmla="*/ 14 h 72"/>
                <a:gd name="T22" fmla="*/ 38 w 157"/>
                <a:gd name="T23" fmla="*/ 16 h 72"/>
                <a:gd name="T24" fmla="*/ 45 w 157"/>
                <a:gd name="T25" fmla="*/ 18 h 72"/>
                <a:gd name="T26" fmla="*/ 52 w 157"/>
                <a:gd name="T27" fmla="*/ 22 h 72"/>
                <a:gd name="T28" fmla="*/ 60 w 157"/>
                <a:gd name="T29" fmla="*/ 24 h 72"/>
                <a:gd name="T30" fmla="*/ 67 w 157"/>
                <a:gd name="T31" fmla="*/ 25 h 72"/>
                <a:gd name="T32" fmla="*/ 74 w 157"/>
                <a:gd name="T33" fmla="*/ 27 h 72"/>
                <a:gd name="T34" fmla="*/ 83 w 157"/>
                <a:gd name="T35" fmla="*/ 33 h 72"/>
                <a:gd name="T36" fmla="*/ 92 w 157"/>
                <a:gd name="T37" fmla="*/ 38 h 72"/>
                <a:gd name="T38" fmla="*/ 101 w 157"/>
                <a:gd name="T39" fmla="*/ 43 h 72"/>
                <a:gd name="T40" fmla="*/ 110 w 157"/>
                <a:gd name="T41" fmla="*/ 49 h 72"/>
                <a:gd name="T42" fmla="*/ 121 w 157"/>
                <a:gd name="T43" fmla="*/ 49 h 72"/>
                <a:gd name="T44" fmla="*/ 134 w 157"/>
                <a:gd name="T45" fmla="*/ 49 h 72"/>
                <a:gd name="T46" fmla="*/ 145 w 157"/>
                <a:gd name="T47" fmla="*/ 49 h 72"/>
                <a:gd name="T48" fmla="*/ 157 w 157"/>
                <a:gd name="T49" fmla="*/ 49 h 72"/>
                <a:gd name="T50" fmla="*/ 154 w 157"/>
                <a:gd name="T51" fmla="*/ 58 h 72"/>
                <a:gd name="T52" fmla="*/ 152 w 157"/>
                <a:gd name="T53" fmla="*/ 63 h 72"/>
                <a:gd name="T54" fmla="*/ 148 w 157"/>
                <a:gd name="T55" fmla="*/ 69 h 72"/>
                <a:gd name="T56" fmla="*/ 141 w 157"/>
                <a:gd name="T57" fmla="*/ 72 h 72"/>
                <a:gd name="T58" fmla="*/ 130 w 157"/>
                <a:gd name="T59" fmla="*/ 72 h 72"/>
                <a:gd name="T60" fmla="*/ 123 w 157"/>
                <a:gd name="T61" fmla="*/ 72 h 72"/>
                <a:gd name="T62" fmla="*/ 116 w 157"/>
                <a:gd name="T63" fmla="*/ 72 h 72"/>
                <a:gd name="T64" fmla="*/ 112 w 157"/>
                <a:gd name="T65" fmla="*/ 71 h 72"/>
                <a:gd name="T66" fmla="*/ 107 w 157"/>
                <a:gd name="T67" fmla="*/ 71 h 72"/>
                <a:gd name="T68" fmla="*/ 101 w 157"/>
                <a:gd name="T69" fmla="*/ 69 h 72"/>
                <a:gd name="T70" fmla="*/ 94 w 157"/>
                <a:gd name="T71" fmla="*/ 67 h 72"/>
                <a:gd name="T72" fmla="*/ 87 w 157"/>
                <a:gd name="T73" fmla="*/ 65 h 72"/>
                <a:gd name="T74" fmla="*/ 85 w 157"/>
                <a:gd name="T75" fmla="*/ 63 h 72"/>
                <a:gd name="T76" fmla="*/ 81 w 157"/>
                <a:gd name="T77" fmla="*/ 60 h 72"/>
                <a:gd name="T78" fmla="*/ 78 w 157"/>
                <a:gd name="T79" fmla="*/ 58 h 72"/>
                <a:gd name="T80" fmla="*/ 72 w 157"/>
                <a:gd name="T81" fmla="*/ 56 h 72"/>
                <a:gd name="T82" fmla="*/ 65 w 157"/>
                <a:gd name="T83" fmla="*/ 53 h 72"/>
                <a:gd name="T84" fmla="*/ 52 w 157"/>
                <a:gd name="T85" fmla="*/ 47 h 72"/>
                <a:gd name="T86" fmla="*/ 38 w 157"/>
                <a:gd name="T87" fmla="*/ 42 h 72"/>
                <a:gd name="T88" fmla="*/ 16 w 157"/>
                <a:gd name="T89" fmla="*/ 33 h 72"/>
                <a:gd name="T90" fmla="*/ 9 w 157"/>
                <a:gd name="T91" fmla="*/ 22 h 72"/>
                <a:gd name="T92" fmla="*/ 5 w 157"/>
                <a:gd name="T93" fmla="*/ 14 h 72"/>
                <a:gd name="T94" fmla="*/ 2 w 157"/>
                <a:gd name="T95" fmla="*/ 9 h 72"/>
                <a:gd name="T96" fmla="*/ 0 w 157"/>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7" h="72">
                  <a:moveTo>
                    <a:pt x="0" y="0"/>
                  </a:moveTo>
                  <a:lnTo>
                    <a:pt x="3" y="0"/>
                  </a:lnTo>
                  <a:lnTo>
                    <a:pt x="7" y="0"/>
                  </a:lnTo>
                  <a:lnTo>
                    <a:pt x="11" y="0"/>
                  </a:lnTo>
                  <a:lnTo>
                    <a:pt x="14" y="0"/>
                  </a:lnTo>
                  <a:lnTo>
                    <a:pt x="14" y="4"/>
                  </a:lnTo>
                  <a:lnTo>
                    <a:pt x="16" y="5"/>
                  </a:lnTo>
                  <a:lnTo>
                    <a:pt x="16" y="9"/>
                  </a:lnTo>
                  <a:lnTo>
                    <a:pt x="16" y="11"/>
                  </a:lnTo>
                  <a:lnTo>
                    <a:pt x="23" y="13"/>
                  </a:lnTo>
                  <a:lnTo>
                    <a:pt x="31" y="14"/>
                  </a:lnTo>
                  <a:lnTo>
                    <a:pt x="38" y="16"/>
                  </a:lnTo>
                  <a:lnTo>
                    <a:pt x="45" y="18"/>
                  </a:lnTo>
                  <a:lnTo>
                    <a:pt x="52" y="22"/>
                  </a:lnTo>
                  <a:lnTo>
                    <a:pt x="60" y="24"/>
                  </a:lnTo>
                  <a:lnTo>
                    <a:pt x="67" y="25"/>
                  </a:lnTo>
                  <a:lnTo>
                    <a:pt x="74" y="27"/>
                  </a:lnTo>
                  <a:lnTo>
                    <a:pt x="83" y="33"/>
                  </a:lnTo>
                  <a:lnTo>
                    <a:pt x="92" y="38"/>
                  </a:lnTo>
                  <a:lnTo>
                    <a:pt x="101" y="43"/>
                  </a:lnTo>
                  <a:lnTo>
                    <a:pt x="110" y="49"/>
                  </a:lnTo>
                  <a:lnTo>
                    <a:pt x="121" y="49"/>
                  </a:lnTo>
                  <a:lnTo>
                    <a:pt x="134" y="49"/>
                  </a:lnTo>
                  <a:lnTo>
                    <a:pt x="145" y="49"/>
                  </a:lnTo>
                  <a:lnTo>
                    <a:pt x="157" y="49"/>
                  </a:lnTo>
                  <a:lnTo>
                    <a:pt x="154" y="58"/>
                  </a:lnTo>
                  <a:lnTo>
                    <a:pt x="152" y="63"/>
                  </a:lnTo>
                  <a:lnTo>
                    <a:pt x="148" y="69"/>
                  </a:lnTo>
                  <a:lnTo>
                    <a:pt x="141" y="72"/>
                  </a:lnTo>
                  <a:lnTo>
                    <a:pt x="130" y="72"/>
                  </a:lnTo>
                  <a:lnTo>
                    <a:pt x="123" y="72"/>
                  </a:lnTo>
                  <a:lnTo>
                    <a:pt x="116" y="72"/>
                  </a:lnTo>
                  <a:lnTo>
                    <a:pt x="112" y="71"/>
                  </a:lnTo>
                  <a:lnTo>
                    <a:pt x="107" y="71"/>
                  </a:lnTo>
                  <a:lnTo>
                    <a:pt x="101" y="69"/>
                  </a:lnTo>
                  <a:lnTo>
                    <a:pt x="94" y="67"/>
                  </a:lnTo>
                  <a:lnTo>
                    <a:pt x="87" y="65"/>
                  </a:lnTo>
                  <a:lnTo>
                    <a:pt x="85" y="63"/>
                  </a:lnTo>
                  <a:lnTo>
                    <a:pt x="81" y="60"/>
                  </a:lnTo>
                  <a:lnTo>
                    <a:pt x="78" y="58"/>
                  </a:lnTo>
                  <a:lnTo>
                    <a:pt x="72" y="56"/>
                  </a:lnTo>
                  <a:lnTo>
                    <a:pt x="65" y="53"/>
                  </a:lnTo>
                  <a:lnTo>
                    <a:pt x="52" y="47"/>
                  </a:lnTo>
                  <a:lnTo>
                    <a:pt x="38" y="42"/>
                  </a:lnTo>
                  <a:lnTo>
                    <a:pt x="16" y="33"/>
                  </a:lnTo>
                  <a:lnTo>
                    <a:pt x="9" y="22"/>
                  </a:lnTo>
                  <a:lnTo>
                    <a:pt x="5" y="14"/>
                  </a:lnTo>
                  <a:lnTo>
                    <a:pt x="2" y="9"/>
                  </a:lnTo>
                  <a:lnTo>
                    <a:pt x="0"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5" name="Freeform 77"/>
            <p:cNvSpPr>
              <a:spLocks/>
            </p:cNvSpPr>
            <p:nvPr/>
          </p:nvSpPr>
          <p:spPr bwMode="auto">
            <a:xfrm>
              <a:off x="807" y="2343"/>
              <a:ext cx="328" cy="429"/>
            </a:xfrm>
            <a:custGeom>
              <a:avLst/>
              <a:gdLst>
                <a:gd name="T0" fmla="*/ 20 w 328"/>
                <a:gd name="T1" fmla="*/ 252 h 429"/>
                <a:gd name="T2" fmla="*/ 42 w 328"/>
                <a:gd name="T3" fmla="*/ 232 h 429"/>
                <a:gd name="T4" fmla="*/ 51 w 328"/>
                <a:gd name="T5" fmla="*/ 230 h 429"/>
                <a:gd name="T6" fmla="*/ 51 w 328"/>
                <a:gd name="T7" fmla="*/ 223 h 429"/>
                <a:gd name="T8" fmla="*/ 64 w 328"/>
                <a:gd name="T9" fmla="*/ 216 h 429"/>
                <a:gd name="T10" fmla="*/ 82 w 328"/>
                <a:gd name="T11" fmla="*/ 201 h 429"/>
                <a:gd name="T12" fmla="*/ 98 w 328"/>
                <a:gd name="T13" fmla="*/ 181 h 429"/>
                <a:gd name="T14" fmla="*/ 104 w 328"/>
                <a:gd name="T15" fmla="*/ 159 h 429"/>
                <a:gd name="T16" fmla="*/ 134 w 328"/>
                <a:gd name="T17" fmla="*/ 120 h 429"/>
                <a:gd name="T18" fmla="*/ 145 w 328"/>
                <a:gd name="T19" fmla="*/ 112 h 429"/>
                <a:gd name="T20" fmla="*/ 145 w 328"/>
                <a:gd name="T21" fmla="*/ 105 h 429"/>
                <a:gd name="T22" fmla="*/ 152 w 328"/>
                <a:gd name="T23" fmla="*/ 105 h 429"/>
                <a:gd name="T24" fmla="*/ 169 w 328"/>
                <a:gd name="T25" fmla="*/ 83 h 429"/>
                <a:gd name="T26" fmla="*/ 185 w 328"/>
                <a:gd name="T27" fmla="*/ 60 h 429"/>
                <a:gd name="T28" fmla="*/ 207 w 328"/>
                <a:gd name="T29" fmla="*/ 15 h 429"/>
                <a:gd name="T30" fmla="*/ 247 w 328"/>
                <a:gd name="T31" fmla="*/ 11 h 429"/>
                <a:gd name="T32" fmla="*/ 259 w 328"/>
                <a:gd name="T33" fmla="*/ 15 h 429"/>
                <a:gd name="T34" fmla="*/ 261 w 328"/>
                <a:gd name="T35" fmla="*/ 22 h 429"/>
                <a:gd name="T36" fmla="*/ 266 w 328"/>
                <a:gd name="T37" fmla="*/ 22 h 429"/>
                <a:gd name="T38" fmla="*/ 266 w 328"/>
                <a:gd name="T39" fmla="*/ 13 h 429"/>
                <a:gd name="T40" fmla="*/ 281 w 328"/>
                <a:gd name="T41" fmla="*/ 7 h 429"/>
                <a:gd name="T42" fmla="*/ 304 w 328"/>
                <a:gd name="T43" fmla="*/ 4 h 429"/>
                <a:gd name="T44" fmla="*/ 328 w 328"/>
                <a:gd name="T45" fmla="*/ 0 h 429"/>
                <a:gd name="T46" fmla="*/ 304 w 328"/>
                <a:gd name="T47" fmla="*/ 67 h 429"/>
                <a:gd name="T48" fmla="*/ 285 w 328"/>
                <a:gd name="T49" fmla="*/ 123 h 429"/>
                <a:gd name="T50" fmla="*/ 263 w 328"/>
                <a:gd name="T51" fmla="*/ 201 h 429"/>
                <a:gd name="T52" fmla="*/ 256 w 328"/>
                <a:gd name="T53" fmla="*/ 257 h 429"/>
                <a:gd name="T54" fmla="*/ 247 w 328"/>
                <a:gd name="T55" fmla="*/ 254 h 429"/>
                <a:gd name="T56" fmla="*/ 243 w 328"/>
                <a:gd name="T57" fmla="*/ 255 h 429"/>
                <a:gd name="T58" fmla="*/ 245 w 328"/>
                <a:gd name="T59" fmla="*/ 259 h 429"/>
                <a:gd name="T60" fmla="*/ 250 w 328"/>
                <a:gd name="T61" fmla="*/ 259 h 429"/>
                <a:gd name="T62" fmla="*/ 247 w 328"/>
                <a:gd name="T63" fmla="*/ 277 h 429"/>
                <a:gd name="T64" fmla="*/ 234 w 328"/>
                <a:gd name="T65" fmla="*/ 290 h 429"/>
                <a:gd name="T66" fmla="*/ 216 w 328"/>
                <a:gd name="T67" fmla="*/ 295 h 429"/>
                <a:gd name="T68" fmla="*/ 212 w 328"/>
                <a:gd name="T69" fmla="*/ 304 h 429"/>
                <a:gd name="T70" fmla="*/ 180 w 328"/>
                <a:gd name="T71" fmla="*/ 319 h 429"/>
                <a:gd name="T72" fmla="*/ 171 w 328"/>
                <a:gd name="T73" fmla="*/ 239 h 429"/>
                <a:gd name="T74" fmla="*/ 165 w 328"/>
                <a:gd name="T75" fmla="*/ 159 h 429"/>
                <a:gd name="T76" fmla="*/ 160 w 328"/>
                <a:gd name="T77" fmla="*/ 159 h 429"/>
                <a:gd name="T78" fmla="*/ 160 w 328"/>
                <a:gd name="T79" fmla="*/ 368 h 429"/>
                <a:gd name="T80" fmla="*/ 149 w 328"/>
                <a:gd name="T81" fmla="*/ 400 h 429"/>
                <a:gd name="T82" fmla="*/ 142 w 328"/>
                <a:gd name="T83" fmla="*/ 413 h 429"/>
                <a:gd name="T84" fmla="*/ 134 w 328"/>
                <a:gd name="T85" fmla="*/ 413 h 429"/>
                <a:gd name="T86" fmla="*/ 134 w 328"/>
                <a:gd name="T87" fmla="*/ 420 h 429"/>
                <a:gd name="T88" fmla="*/ 123 w 328"/>
                <a:gd name="T89" fmla="*/ 426 h 429"/>
                <a:gd name="T90" fmla="*/ 109 w 328"/>
                <a:gd name="T91" fmla="*/ 422 h 429"/>
                <a:gd name="T92" fmla="*/ 95 w 328"/>
                <a:gd name="T93" fmla="*/ 404 h 429"/>
                <a:gd name="T94" fmla="*/ 91 w 328"/>
                <a:gd name="T95" fmla="*/ 386 h 429"/>
                <a:gd name="T96" fmla="*/ 73 w 328"/>
                <a:gd name="T97" fmla="*/ 351 h 429"/>
                <a:gd name="T98" fmla="*/ 47 w 328"/>
                <a:gd name="T99" fmla="*/ 313 h 429"/>
                <a:gd name="T100" fmla="*/ 35 w 328"/>
                <a:gd name="T101" fmla="*/ 297 h 429"/>
                <a:gd name="T102" fmla="*/ 17 w 328"/>
                <a:gd name="T103" fmla="*/ 292 h 429"/>
                <a:gd name="T104" fmla="*/ 2 w 328"/>
                <a:gd name="T105" fmla="*/ 277 h 4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28" h="429">
                  <a:moveTo>
                    <a:pt x="0" y="266"/>
                  </a:moveTo>
                  <a:lnTo>
                    <a:pt x="9" y="259"/>
                  </a:lnTo>
                  <a:lnTo>
                    <a:pt x="20" y="252"/>
                  </a:lnTo>
                  <a:lnTo>
                    <a:pt x="29" y="243"/>
                  </a:lnTo>
                  <a:lnTo>
                    <a:pt x="40" y="232"/>
                  </a:lnTo>
                  <a:lnTo>
                    <a:pt x="42" y="232"/>
                  </a:lnTo>
                  <a:lnTo>
                    <a:pt x="46" y="232"/>
                  </a:lnTo>
                  <a:lnTo>
                    <a:pt x="47" y="232"/>
                  </a:lnTo>
                  <a:lnTo>
                    <a:pt x="51" y="230"/>
                  </a:lnTo>
                  <a:lnTo>
                    <a:pt x="51" y="228"/>
                  </a:lnTo>
                  <a:lnTo>
                    <a:pt x="51" y="225"/>
                  </a:lnTo>
                  <a:lnTo>
                    <a:pt x="51" y="223"/>
                  </a:lnTo>
                  <a:lnTo>
                    <a:pt x="51" y="221"/>
                  </a:lnTo>
                  <a:lnTo>
                    <a:pt x="57" y="219"/>
                  </a:lnTo>
                  <a:lnTo>
                    <a:pt x="64" y="216"/>
                  </a:lnTo>
                  <a:lnTo>
                    <a:pt x="69" y="212"/>
                  </a:lnTo>
                  <a:lnTo>
                    <a:pt x="76" y="208"/>
                  </a:lnTo>
                  <a:lnTo>
                    <a:pt x="82" y="201"/>
                  </a:lnTo>
                  <a:lnTo>
                    <a:pt x="87" y="194"/>
                  </a:lnTo>
                  <a:lnTo>
                    <a:pt x="93" y="187"/>
                  </a:lnTo>
                  <a:lnTo>
                    <a:pt x="98" y="181"/>
                  </a:lnTo>
                  <a:lnTo>
                    <a:pt x="100" y="174"/>
                  </a:lnTo>
                  <a:lnTo>
                    <a:pt x="102" y="167"/>
                  </a:lnTo>
                  <a:lnTo>
                    <a:pt x="104" y="159"/>
                  </a:lnTo>
                  <a:lnTo>
                    <a:pt x="107" y="152"/>
                  </a:lnTo>
                  <a:lnTo>
                    <a:pt x="125" y="130"/>
                  </a:lnTo>
                  <a:lnTo>
                    <a:pt x="134" y="120"/>
                  </a:lnTo>
                  <a:lnTo>
                    <a:pt x="140" y="116"/>
                  </a:lnTo>
                  <a:lnTo>
                    <a:pt x="145" y="114"/>
                  </a:lnTo>
                  <a:lnTo>
                    <a:pt x="145" y="112"/>
                  </a:lnTo>
                  <a:lnTo>
                    <a:pt x="145" y="109"/>
                  </a:lnTo>
                  <a:lnTo>
                    <a:pt x="145" y="107"/>
                  </a:lnTo>
                  <a:lnTo>
                    <a:pt x="145" y="105"/>
                  </a:lnTo>
                  <a:lnTo>
                    <a:pt x="147" y="105"/>
                  </a:lnTo>
                  <a:lnTo>
                    <a:pt x="151" y="105"/>
                  </a:lnTo>
                  <a:lnTo>
                    <a:pt x="152" y="105"/>
                  </a:lnTo>
                  <a:lnTo>
                    <a:pt x="154" y="105"/>
                  </a:lnTo>
                  <a:lnTo>
                    <a:pt x="163" y="91"/>
                  </a:lnTo>
                  <a:lnTo>
                    <a:pt x="169" y="83"/>
                  </a:lnTo>
                  <a:lnTo>
                    <a:pt x="174" y="80"/>
                  </a:lnTo>
                  <a:lnTo>
                    <a:pt x="178" y="76"/>
                  </a:lnTo>
                  <a:lnTo>
                    <a:pt x="185" y="60"/>
                  </a:lnTo>
                  <a:lnTo>
                    <a:pt x="192" y="45"/>
                  </a:lnTo>
                  <a:lnTo>
                    <a:pt x="200" y="31"/>
                  </a:lnTo>
                  <a:lnTo>
                    <a:pt x="207" y="15"/>
                  </a:lnTo>
                  <a:lnTo>
                    <a:pt x="219" y="15"/>
                  </a:lnTo>
                  <a:lnTo>
                    <a:pt x="234" y="13"/>
                  </a:lnTo>
                  <a:lnTo>
                    <a:pt x="247" y="11"/>
                  </a:lnTo>
                  <a:lnTo>
                    <a:pt x="259" y="9"/>
                  </a:lnTo>
                  <a:lnTo>
                    <a:pt x="259" y="13"/>
                  </a:lnTo>
                  <a:lnTo>
                    <a:pt x="259" y="15"/>
                  </a:lnTo>
                  <a:lnTo>
                    <a:pt x="259" y="18"/>
                  </a:lnTo>
                  <a:lnTo>
                    <a:pt x="259" y="22"/>
                  </a:lnTo>
                  <a:lnTo>
                    <a:pt x="261" y="22"/>
                  </a:lnTo>
                  <a:lnTo>
                    <a:pt x="263" y="22"/>
                  </a:lnTo>
                  <a:lnTo>
                    <a:pt x="265" y="22"/>
                  </a:lnTo>
                  <a:lnTo>
                    <a:pt x="266" y="22"/>
                  </a:lnTo>
                  <a:lnTo>
                    <a:pt x="266" y="20"/>
                  </a:lnTo>
                  <a:lnTo>
                    <a:pt x="266" y="16"/>
                  </a:lnTo>
                  <a:lnTo>
                    <a:pt x="266" y="13"/>
                  </a:lnTo>
                  <a:lnTo>
                    <a:pt x="266" y="9"/>
                  </a:lnTo>
                  <a:lnTo>
                    <a:pt x="274" y="7"/>
                  </a:lnTo>
                  <a:lnTo>
                    <a:pt x="281" y="7"/>
                  </a:lnTo>
                  <a:lnTo>
                    <a:pt x="288" y="5"/>
                  </a:lnTo>
                  <a:lnTo>
                    <a:pt x="295" y="4"/>
                  </a:lnTo>
                  <a:lnTo>
                    <a:pt x="304" y="4"/>
                  </a:lnTo>
                  <a:lnTo>
                    <a:pt x="312" y="2"/>
                  </a:lnTo>
                  <a:lnTo>
                    <a:pt x="321" y="2"/>
                  </a:lnTo>
                  <a:lnTo>
                    <a:pt x="328" y="0"/>
                  </a:lnTo>
                  <a:lnTo>
                    <a:pt x="319" y="27"/>
                  </a:lnTo>
                  <a:lnTo>
                    <a:pt x="310" y="49"/>
                  </a:lnTo>
                  <a:lnTo>
                    <a:pt x="304" y="67"/>
                  </a:lnTo>
                  <a:lnTo>
                    <a:pt x="299" y="83"/>
                  </a:lnTo>
                  <a:lnTo>
                    <a:pt x="292" y="101"/>
                  </a:lnTo>
                  <a:lnTo>
                    <a:pt x="285" y="123"/>
                  </a:lnTo>
                  <a:lnTo>
                    <a:pt x="276" y="149"/>
                  </a:lnTo>
                  <a:lnTo>
                    <a:pt x="265" y="183"/>
                  </a:lnTo>
                  <a:lnTo>
                    <a:pt x="263" y="201"/>
                  </a:lnTo>
                  <a:lnTo>
                    <a:pt x="261" y="219"/>
                  </a:lnTo>
                  <a:lnTo>
                    <a:pt x="257" y="239"/>
                  </a:lnTo>
                  <a:lnTo>
                    <a:pt x="256" y="257"/>
                  </a:lnTo>
                  <a:lnTo>
                    <a:pt x="252" y="255"/>
                  </a:lnTo>
                  <a:lnTo>
                    <a:pt x="250" y="254"/>
                  </a:lnTo>
                  <a:lnTo>
                    <a:pt x="247" y="254"/>
                  </a:lnTo>
                  <a:lnTo>
                    <a:pt x="243" y="252"/>
                  </a:lnTo>
                  <a:lnTo>
                    <a:pt x="243" y="254"/>
                  </a:lnTo>
                  <a:lnTo>
                    <a:pt x="243" y="255"/>
                  </a:lnTo>
                  <a:lnTo>
                    <a:pt x="243" y="257"/>
                  </a:lnTo>
                  <a:lnTo>
                    <a:pt x="243" y="259"/>
                  </a:lnTo>
                  <a:lnTo>
                    <a:pt x="245" y="259"/>
                  </a:lnTo>
                  <a:lnTo>
                    <a:pt x="247" y="259"/>
                  </a:lnTo>
                  <a:lnTo>
                    <a:pt x="248" y="259"/>
                  </a:lnTo>
                  <a:lnTo>
                    <a:pt x="250" y="259"/>
                  </a:lnTo>
                  <a:lnTo>
                    <a:pt x="248" y="264"/>
                  </a:lnTo>
                  <a:lnTo>
                    <a:pt x="248" y="270"/>
                  </a:lnTo>
                  <a:lnTo>
                    <a:pt x="247" y="277"/>
                  </a:lnTo>
                  <a:lnTo>
                    <a:pt x="245" y="283"/>
                  </a:lnTo>
                  <a:lnTo>
                    <a:pt x="238" y="288"/>
                  </a:lnTo>
                  <a:lnTo>
                    <a:pt x="234" y="290"/>
                  </a:lnTo>
                  <a:lnTo>
                    <a:pt x="227" y="292"/>
                  </a:lnTo>
                  <a:lnTo>
                    <a:pt x="216" y="292"/>
                  </a:lnTo>
                  <a:lnTo>
                    <a:pt x="216" y="295"/>
                  </a:lnTo>
                  <a:lnTo>
                    <a:pt x="214" y="297"/>
                  </a:lnTo>
                  <a:lnTo>
                    <a:pt x="212" y="301"/>
                  </a:lnTo>
                  <a:lnTo>
                    <a:pt x="212" y="304"/>
                  </a:lnTo>
                  <a:lnTo>
                    <a:pt x="196" y="313"/>
                  </a:lnTo>
                  <a:lnTo>
                    <a:pt x="185" y="317"/>
                  </a:lnTo>
                  <a:lnTo>
                    <a:pt x="180" y="319"/>
                  </a:lnTo>
                  <a:lnTo>
                    <a:pt x="172" y="319"/>
                  </a:lnTo>
                  <a:lnTo>
                    <a:pt x="171" y="279"/>
                  </a:lnTo>
                  <a:lnTo>
                    <a:pt x="171" y="239"/>
                  </a:lnTo>
                  <a:lnTo>
                    <a:pt x="169" y="199"/>
                  </a:lnTo>
                  <a:lnTo>
                    <a:pt x="167" y="159"/>
                  </a:lnTo>
                  <a:lnTo>
                    <a:pt x="165" y="159"/>
                  </a:lnTo>
                  <a:lnTo>
                    <a:pt x="163" y="159"/>
                  </a:lnTo>
                  <a:lnTo>
                    <a:pt x="162" y="159"/>
                  </a:lnTo>
                  <a:lnTo>
                    <a:pt x="160" y="159"/>
                  </a:lnTo>
                  <a:lnTo>
                    <a:pt x="162" y="275"/>
                  </a:lnTo>
                  <a:lnTo>
                    <a:pt x="162" y="337"/>
                  </a:lnTo>
                  <a:lnTo>
                    <a:pt x="160" y="368"/>
                  </a:lnTo>
                  <a:lnTo>
                    <a:pt x="156" y="388"/>
                  </a:lnTo>
                  <a:lnTo>
                    <a:pt x="152" y="395"/>
                  </a:lnTo>
                  <a:lnTo>
                    <a:pt x="149" y="400"/>
                  </a:lnTo>
                  <a:lnTo>
                    <a:pt x="145" y="406"/>
                  </a:lnTo>
                  <a:lnTo>
                    <a:pt x="143" y="413"/>
                  </a:lnTo>
                  <a:lnTo>
                    <a:pt x="142" y="413"/>
                  </a:lnTo>
                  <a:lnTo>
                    <a:pt x="140" y="413"/>
                  </a:lnTo>
                  <a:lnTo>
                    <a:pt x="136" y="413"/>
                  </a:lnTo>
                  <a:lnTo>
                    <a:pt x="134" y="413"/>
                  </a:lnTo>
                  <a:lnTo>
                    <a:pt x="134" y="415"/>
                  </a:lnTo>
                  <a:lnTo>
                    <a:pt x="134" y="418"/>
                  </a:lnTo>
                  <a:lnTo>
                    <a:pt x="134" y="420"/>
                  </a:lnTo>
                  <a:lnTo>
                    <a:pt x="134" y="424"/>
                  </a:lnTo>
                  <a:lnTo>
                    <a:pt x="129" y="424"/>
                  </a:lnTo>
                  <a:lnTo>
                    <a:pt x="123" y="426"/>
                  </a:lnTo>
                  <a:lnTo>
                    <a:pt x="118" y="427"/>
                  </a:lnTo>
                  <a:lnTo>
                    <a:pt x="113" y="429"/>
                  </a:lnTo>
                  <a:lnTo>
                    <a:pt x="109" y="422"/>
                  </a:lnTo>
                  <a:lnTo>
                    <a:pt x="104" y="417"/>
                  </a:lnTo>
                  <a:lnTo>
                    <a:pt x="98" y="411"/>
                  </a:lnTo>
                  <a:lnTo>
                    <a:pt x="95" y="404"/>
                  </a:lnTo>
                  <a:lnTo>
                    <a:pt x="93" y="399"/>
                  </a:lnTo>
                  <a:lnTo>
                    <a:pt x="93" y="391"/>
                  </a:lnTo>
                  <a:lnTo>
                    <a:pt x="91" y="386"/>
                  </a:lnTo>
                  <a:lnTo>
                    <a:pt x="89" y="380"/>
                  </a:lnTo>
                  <a:lnTo>
                    <a:pt x="82" y="366"/>
                  </a:lnTo>
                  <a:lnTo>
                    <a:pt x="73" y="351"/>
                  </a:lnTo>
                  <a:lnTo>
                    <a:pt x="66" y="337"/>
                  </a:lnTo>
                  <a:lnTo>
                    <a:pt x="58" y="321"/>
                  </a:lnTo>
                  <a:lnTo>
                    <a:pt x="47" y="313"/>
                  </a:lnTo>
                  <a:lnTo>
                    <a:pt x="42" y="308"/>
                  </a:lnTo>
                  <a:lnTo>
                    <a:pt x="38" y="304"/>
                  </a:lnTo>
                  <a:lnTo>
                    <a:pt x="35" y="297"/>
                  </a:lnTo>
                  <a:lnTo>
                    <a:pt x="28" y="295"/>
                  </a:lnTo>
                  <a:lnTo>
                    <a:pt x="22" y="293"/>
                  </a:lnTo>
                  <a:lnTo>
                    <a:pt x="17" y="292"/>
                  </a:lnTo>
                  <a:lnTo>
                    <a:pt x="11" y="292"/>
                  </a:lnTo>
                  <a:lnTo>
                    <a:pt x="6" y="283"/>
                  </a:lnTo>
                  <a:lnTo>
                    <a:pt x="2" y="277"/>
                  </a:lnTo>
                  <a:lnTo>
                    <a:pt x="0" y="274"/>
                  </a:lnTo>
                  <a:lnTo>
                    <a:pt x="0" y="266"/>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6" name="Freeform 78"/>
            <p:cNvSpPr>
              <a:spLocks/>
            </p:cNvSpPr>
            <p:nvPr/>
          </p:nvSpPr>
          <p:spPr bwMode="auto">
            <a:xfrm>
              <a:off x="815" y="2656"/>
              <a:ext cx="43" cy="53"/>
            </a:xfrm>
            <a:custGeom>
              <a:avLst/>
              <a:gdLst>
                <a:gd name="T0" fmla="*/ 0 w 43"/>
                <a:gd name="T1" fmla="*/ 28 h 53"/>
                <a:gd name="T2" fmla="*/ 3 w 43"/>
                <a:gd name="T3" fmla="*/ 22 h 53"/>
                <a:gd name="T4" fmla="*/ 7 w 43"/>
                <a:gd name="T5" fmla="*/ 17 h 53"/>
                <a:gd name="T6" fmla="*/ 11 w 43"/>
                <a:gd name="T7" fmla="*/ 11 h 53"/>
                <a:gd name="T8" fmla="*/ 16 w 43"/>
                <a:gd name="T9" fmla="*/ 0 h 53"/>
                <a:gd name="T10" fmla="*/ 25 w 43"/>
                <a:gd name="T11" fmla="*/ 4 h 53"/>
                <a:gd name="T12" fmla="*/ 30 w 43"/>
                <a:gd name="T13" fmla="*/ 6 h 53"/>
                <a:gd name="T14" fmla="*/ 36 w 43"/>
                <a:gd name="T15" fmla="*/ 9 h 53"/>
                <a:gd name="T16" fmla="*/ 39 w 43"/>
                <a:gd name="T17" fmla="*/ 17 h 53"/>
                <a:gd name="T18" fmla="*/ 39 w 43"/>
                <a:gd name="T19" fmla="*/ 18 h 53"/>
                <a:gd name="T20" fmla="*/ 41 w 43"/>
                <a:gd name="T21" fmla="*/ 22 h 53"/>
                <a:gd name="T22" fmla="*/ 43 w 43"/>
                <a:gd name="T23" fmla="*/ 26 h 53"/>
                <a:gd name="T24" fmla="*/ 43 w 43"/>
                <a:gd name="T25" fmla="*/ 29 h 53"/>
                <a:gd name="T26" fmla="*/ 39 w 43"/>
                <a:gd name="T27" fmla="*/ 37 h 53"/>
                <a:gd name="T28" fmla="*/ 38 w 43"/>
                <a:gd name="T29" fmla="*/ 42 h 53"/>
                <a:gd name="T30" fmla="*/ 34 w 43"/>
                <a:gd name="T31" fmla="*/ 47 h 53"/>
                <a:gd name="T32" fmla="*/ 32 w 43"/>
                <a:gd name="T33" fmla="*/ 53 h 53"/>
                <a:gd name="T34" fmla="*/ 25 w 43"/>
                <a:gd name="T35" fmla="*/ 51 h 53"/>
                <a:gd name="T36" fmla="*/ 18 w 43"/>
                <a:gd name="T37" fmla="*/ 47 h 53"/>
                <a:gd name="T38" fmla="*/ 11 w 43"/>
                <a:gd name="T39" fmla="*/ 44 h 53"/>
                <a:gd name="T40" fmla="*/ 3 w 43"/>
                <a:gd name="T41" fmla="*/ 40 h 53"/>
                <a:gd name="T42" fmla="*/ 3 w 43"/>
                <a:gd name="T43" fmla="*/ 37 h 53"/>
                <a:gd name="T44" fmla="*/ 3 w 43"/>
                <a:gd name="T45" fmla="*/ 33 h 53"/>
                <a:gd name="T46" fmla="*/ 1 w 43"/>
                <a:gd name="T47" fmla="*/ 29 h 53"/>
                <a:gd name="T48" fmla="*/ 0 w 43"/>
                <a:gd name="T49" fmla="*/ 28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53">
                  <a:moveTo>
                    <a:pt x="0" y="28"/>
                  </a:moveTo>
                  <a:lnTo>
                    <a:pt x="3" y="22"/>
                  </a:lnTo>
                  <a:lnTo>
                    <a:pt x="7" y="17"/>
                  </a:lnTo>
                  <a:lnTo>
                    <a:pt x="11" y="11"/>
                  </a:lnTo>
                  <a:lnTo>
                    <a:pt x="16" y="0"/>
                  </a:lnTo>
                  <a:lnTo>
                    <a:pt x="25" y="4"/>
                  </a:lnTo>
                  <a:lnTo>
                    <a:pt x="30" y="6"/>
                  </a:lnTo>
                  <a:lnTo>
                    <a:pt x="36" y="9"/>
                  </a:lnTo>
                  <a:lnTo>
                    <a:pt x="39" y="17"/>
                  </a:lnTo>
                  <a:lnTo>
                    <a:pt x="39" y="18"/>
                  </a:lnTo>
                  <a:lnTo>
                    <a:pt x="41" y="22"/>
                  </a:lnTo>
                  <a:lnTo>
                    <a:pt x="43" y="26"/>
                  </a:lnTo>
                  <a:lnTo>
                    <a:pt x="43" y="29"/>
                  </a:lnTo>
                  <a:lnTo>
                    <a:pt x="39" y="37"/>
                  </a:lnTo>
                  <a:lnTo>
                    <a:pt x="38" y="42"/>
                  </a:lnTo>
                  <a:lnTo>
                    <a:pt x="34" y="47"/>
                  </a:lnTo>
                  <a:lnTo>
                    <a:pt x="32" y="53"/>
                  </a:lnTo>
                  <a:lnTo>
                    <a:pt x="25" y="51"/>
                  </a:lnTo>
                  <a:lnTo>
                    <a:pt x="18" y="47"/>
                  </a:lnTo>
                  <a:lnTo>
                    <a:pt x="11" y="44"/>
                  </a:lnTo>
                  <a:lnTo>
                    <a:pt x="3" y="40"/>
                  </a:lnTo>
                  <a:lnTo>
                    <a:pt x="3" y="37"/>
                  </a:lnTo>
                  <a:lnTo>
                    <a:pt x="3" y="33"/>
                  </a:lnTo>
                  <a:lnTo>
                    <a:pt x="1" y="29"/>
                  </a:lnTo>
                  <a:lnTo>
                    <a:pt x="0" y="28"/>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7" name="Freeform 79"/>
            <p:cNvSpPr>
              <a:spLocks/>
            </p:cNvSpPr>
            <p:nvPr/>
          </p:nvSpPr>
          <p:spPr bwMode="auto">
            <a:xfrm>
              <a:off x="820" y="1273"/>
              <a:ext cx="121" cy="88"/>
            </a:xfrm>
            <a:custGeom>
              <a:avLst/>
              <a:gdLst>
                <a:gd name="T0" fmla="*/ 0 w 121"/>
                <a:gd name="T1" fmla="*/ 0 h 88"/>
                <a:gd name="T2" fmla="*/ 7 w 121"/>
                <a:gd name="T3" fmla="*/ 0 h 88"/>
                <a:gd name="T4" fmla="*/ 13 w 121"/>
                <a:gd name="T5" fmla="*/ 0 h 88"/>
                <a:gd name="T6" fmla="*/ 18 w 121"/>
                <a:gd name="T7" fmla="*/ 0 h 88"/>
                <a:gd name="T8" fmla="*/ 25 w 121"/>
                <a:gd name="T9" fmla="*/ 0 h 88"/>
                <a:gd name="T10" fmla="*/ 31 w 121"/>
                <a:gd name="T11" fmla="*/ 1 h 88"/>
                <a:gd name="T12" fmla="*/ 40 w 121"/>
                <a:gd name="T13" fmla="*/ 3 h 88"/>
                <a:gd name="T14" fmla="*/ 51 w 121"/>
                <a:gd name="T15" fmla="*/ 5 h 88"/>
                <a:gd name="T16" fmla="*/ 65 w 121"/>
                <a:gd name="T17" fmla="*/ 7 h 88"/>
                <a:gd name="T18" fmla="*/ 85 w 121"/>
                <a:gd name="T19" fmla="*/ 16 h 88"/>
                <a:gd name="T20" fmla="*/ 96 w 121"/>
                <a:gd name="T21" fmla="*/ 23 h 88"/>
                <a:gd name="T22" fmla="*/ 105 w 121"/>
                <a:gd name="T23" fmla="*/ 29 h 88"/>
                <a:gd name="T24" fmla="*/ 116 w 121"/>
                <a:gd name="T25" fmla="*/ 38 h 88"/>
                <a:gd name="T26" fmla="*/ 118 w 121"/>
                <a:gd name="T27" fmla="*/ 47 h 88"/>
                <a:gd name="T28" fmla="*/ 120 w 121"/>
                <a:gd name="T29" fmla="*/ 58 h 88"/>
                <a:gd name="T30" fmla="*/ 121 w 121"/>
                <a:gd name="T31" fmla="*/ 68 h 88"/>
                <a:gd name="T32" fmla="*/ 121 w 121"/>
                <a:gd name="T33" fmla="*/ 81 h 88"/>
                <a:gd name="T34" fmla="*/ 120 w 121"/>
                <a:gd name="T35" fmla="*/ 83 h 88"/>
                <a:gd name="T36" fmla="*/ 118 w 121"/>
                <a:gd name="T37" fmla="*/ 85 h 88"/>
                <a:gd name="T38" fmla="*/ 116 w 121"/>
                <a:gd name="T39" fmla="*/ 87 h 88"/>
                <a:gd name="T40" fmla="*/ 114 w 121"/>
                <a:gd name="T41" fmla="*/ 88 h 88"/>
                <a:gd name="T42" fmla="*/ 110 w 121"/>
                <a:gd name="T43" fmla="*/ 85 h 88"/>
                <a:gd name="T44" fmla="*/ 109 w 121"/>
                <a:gd name="T45" fmla="*/ 81 h 88"/>
                <a:gd name="T46" fmla="*/ 107 w 121"/>
                <a:gd name="T47" fmla="*/ 76 h 88"/>
                <a:gd name="T48" fmla="*/ 105 w 121"/>
                <a:gd name="T49" fmla="*/ 65 h 88"/>
                <a:gd name="T50" fmla="*/ 103 w 121"/>
                <a:gd name="T51" fmla="*/ 63 h 88"/>
                <a:gd name="T52" fmla="*/ 100 w 121"/>
                <a:gd name="T53" fmla="*/ 61 h 88"/>
                <a:gd name="T54" fmla="*/ 94 w 121"/>
                <a:gd name="T55" fmla="*/ 61 h 88"/>
                <a:gd name="T56" fmla="*/ 89 w 121"/>
                <a:gd name="T57" fmla="*/ 61 h 88"/>
                <a:gd name="T58" fmla="*/ 78 w 121"/>
                <a:gd name="T59" fmla="*/ 52 h 88"/>
                <a:gd name="T60" fmla="*/ 67 w 121"/>
                <a:gd name="T61" fmla="*/ 41 h 88"/>
                <a:gd name="T62" fmla="*/ 54 w 121"/>
                <a:gd name="T63" fmla="*/ 30 h 88"/>
                <a:gd name="T64" fmla="*/ 44 w 121"/>
                <a:gd name="T65" fmla="*/ 18 h 88"/>
                <a:gd name="T66" fmla="*/ 33 w 121"/>
                <a:gd name="T67" fmla="*/ 16 h 88"/>
                <a:gd name="T68" fmla="*/ 22 w 121"/>
                <a:gd name="T69" fmla="*/ 14 h 88"/>
                <a:gd name="T70" fmla="*/ 11 w 121"/>
                <a:gd name="T71" fmla="*/ 12 h 88"/>
                <a:gd name="T72" fmla="*/ 0 w 121"/>
                <a:gd name="T73" fmla="*/ 10 h 88"/>
                <a:gd name="T74" fmla="*/ 0 w 121"/>
                <a:gd name="T75" fmla="*/ 9 h 88"/>
                <a:gd name="T76" fmla="*/ 0 w 121"/>
                <a:gd name="T77" fmla="*/ 5 h 88"/>
                <a:gd name="T78" fmla="*/ 0 w 121"/>
                <a:gd name="T79" fmla="*/ 3 h 88"/>
                <a:gd name="T80" fmla="*/ 0 w 121"/>
                <a:gd name="T81" fmla="*/ 0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1" h="88">
                  <a:moveTo>
                    <a:pt x="0" y="0"/>
                  </a:moveTo>
                  <a:lnTo>
                    <a:pt x="7" y="0"/>
                  </a:lnTo>
                  <a:lnTo>
                    <a:pt x="13" y="0"/>
                  </a:lnTo>
                  <a:lnTo>
                    <a:pt x="18" y="0"/>
                  </a:lnTo>
                  <a:lnTo>
                    <a:pt x="25" y="0"/>
                  </a:lnTo>
                  <a:lnTo>
                    <a:pt x="31" y="1"/>
                  </a:lnTo>
                  <a:lnTo>
                    <a:pt x="40" y="3"/>
                  </a:lnTo>
                  <a:lnTo>
                    <a:pt x="51" y="5"/>
                  </a:lnTo>
                  <a:lnTo>
                    <a:pt x="65" y="7"/>
                  </a:lnTo>
                  <a:lnTo>
                    <a:pt x="85" y="16"/>
                  </a:lnTo>
                  <a:lnTo>
                    <a:pt x="96" y="23"/>
                  </a:lnTo>
                  <a:lnTo>
                    <a:pt x="105" y="29"/>
                  </a:lnTo>
                  <a:lnTo>
                    <a:pt x="116" y="38"/>
                  </a:lnTo>
                  <a:lnTo>
                    <a:pt x="118" y="47"/>
                  </a:lnTo>
                  <a:lnTo>
                    <a:pt x="120" y="58"/>
                  </a:lnTo>
                  <a:lnTo>
                    <a:pt x="121" y="68"/>
                  </a:lnTo>
                  <a:lnTo>
                    <a:pt x="121" y="81"/>
                  </a:lnTo>
                  <a:lnTo>
                    <a:pt x="120" y="83"/>
                  </a:lnTo>
                  <a:lnTo>
                    <a:pt x="118" y="85"/>
                  </a:lnTo>
                  <a:lnTo>
                    <a:pt x="116" y="87"/>
                  </a:lnTo>
                  <a:lnTo>
                    <a:pt x="114" y="88"/>
                  </a:lnTo>
                  <a:lnTo>
                    <a:pt x="110" y="85"/>
                  </a:lnTo>
                  <a:lnTo>
                    <a:pt x="109" y="81"/>
                  </a:lnTo>
                  <a:lnTo>
                    <a:pt x="107" y="76"/>
                  </a:lnTo>
                  <a:lnTo>
                    <a:pt x="105" y="65"/>
                  </a:lnTo>
                  <a:lnTo>
                    <a:pt x="103" y="63"/>
                  </a:lnTo>
                  <a:lnTo>
                    <a:pt x="100" y="61"/>
                  </a:lnTo>
                  <a:lnTo>
                    <a:pt x="94" y="61"/>
                  </a:lnTo>
                  <a:lnTo>
                    <a:pt x="89" y="61"/>
                  </a:lnTo>
                  <a:lnTo>
                    <a:pt x="78" y="52"/>
                  </a:lnTo>
                  <a:lnTo>
                    <a:pt x="67" y="41"/>
                  </a:lnTo>
                  <a:lnTo>
                    <a:pt x="54" y="30"/>
                  </a:lnTo>
                  <a:lnTo>
                    <a:pt x="44" y="18"/>
                  </a:lnTo>
                  <a:lnTo>
                    <a:pt x="33" y="16"/>
                  </a:lnTo>
                  <a:lnTo>
                    <a:pt x="22" y="14"/>
                  </a:lnTo>
                  <a:lnTo>
                    <a:pt x="11" y="12"/>
                  </a:lnTo>
                  <a:lnTo>
                    <a:pt x="0" y="10"/>
                  </a:lnTo>
                  <a:lnTo>
                    <a:pt x="0" y="9"/>
                  </a:lnTo>
                  <a:lnTo>
                    <a:pt x="0" y="5"/>
                  </a:lnTo>
                  <a:lnTo>
                    <a:pt x="0" y="3"/>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8" name="Freeform 80"/>
            <p:cNvSpPr>
              <a:spLocks/>
            </p:cNvSpPr>
            <p:nvPr/>
          </p:nvSpPr>
          <p:spPr bwMode="auto">
            <a:xfrm>
              <a:off x="820" y="1034"/>
              <a:ext cx="45" cy="38"/>
            </a:xfrm>
            <a:custGeom>
              <a:avLst/>
              <a:gdLst>
                <a:gd name="T0" fmla="*/ 0 w 45"/>
                <a:gd name="T1" fmla="*/ 16 h 38"/>
                <a:gd name="T2" fmla="*/ 2 w 45"/>
                <a:gd name="T3" fmla="*/ 16 h 38"/>
                <a:gd name="T4" fmla="*/ 4 w 45"/>
                <a:gd name="T5" fmla="*/ 16 h 38"/>
                <a:gd name="T6" fmla="*/ 6 w 45"/>
                <a:gd name="T7" fmla="*/ 16 h 38"/>
                <a:gd name="T8" fmla="*/ 7 w 45"/>
                <a:gd name="T9" fmla="*/ 16 h 38"/>
                <a:gd name="T10" fmla="*/ 9 w 45"/>
                <a:gd name="T11" fmla="*/ 12 h 38"/>
                <a:gd name="T12" fmla="*/ 11 w 45"/>
                <a:gd name="T13" fmla="*/ 7 h 38"/>
                <a:gd name="T14" fmla="*/ 11 w 45"/>
                <a:gd name="T15" fmla="*/ 3 h 38"/>
                <a:gd name="T16" fmla="*/ 13 w 45"/>
                <a:gd name="T17" fmla="*/ 0 h 38"/>
                <a:gd name="T18" fmla="*/ 22 w 45"/>
                <a:gd name="T19" fmla="*/ 0 h 38"/>
                <a:gd name="T20" fmla="*/ 29 w 45"/>
                <a:gd name="T21" fmla="*/ 3 h 38"/>
                <a:gd name="T22" fmla="*/ 34 w 45"/>
                <a:gd name="T23" fmla="*/ 5 h 38"/>
                <a:gd name="T24" fmla="*/ 44 w 45"/>
                <a:gd name="T25" fmla="*/ 7 h 38"/>
                <a:gd name="T26" fmla="*/ 44 w 45"/>
                <a:gd name="T27" fmla="*/ 14 h 38"/>
                <a:gd name="T28" fmla="*/ 45 w 45"/>
                <a:gd name="T29" fmla="*/ 21 h 38"/>
                <a:gd name="T30" fmla="*/ 45 w 45"/>
                <a:gd name="T31" fmla="*/ 30 h 38"/>
                <a:gd name="T32" fmla="*/ 45 w 45"/>
                <a:gd name="T33" fmla="*/ 38 h 38"/>
                <a:gd name="T34" fmla="*/ 27 w 45"/>
                <a:gd name="T35" fmla="*/ 36 h 38"/>
                <a:gd name="T36" fmla="*/ 16 w 45"/>
                <a:gd name="T37" fmla="*/ 34 h 38"/>
                <a:gd name="T38" fmla="*/ 9 w 45"/>
                <a:gd name="T39" fmla="*/ 32 h 38"/>
                <a:gd name="T40" fmla="*/ 2 w 45"/>
                <a:gd name="T41" fmla="*/ 29 h 38"/>
                <a:gd name="T42" fmla="*/ 2 w 45"/>
                <a:gd name="T43" fmla="*/ 25 h 38"/>
                <a:gd name="T44" fmla="*/ 2 w 45"/>
                <a:gd name="T45" fmla="*/ 21 h 38"/>
                <a:gd name="T46" fmla="*/ 2 w 45"/>
                <a:gd name="T47" fmla="*/ 18 h 38"/>
                <a:gd name="T48" fmla="*/ 0 w 45"/>
                <a:gd name="T49" fmla="*/ 1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 h="38">
                  <a:moveTo>
                    <a:pt x="0" y="16"/>
                  </a:moveTo>
                  <a:lnTo>
                    <a:pt x="2" y="16"/>
                  </a:lnTo>
                  <a:lnTo>
                    <a:pt x="4" y="16"/>
                  </a:lnTo>
                  <a:lnTo>
                    <a:pt x="6" y="16"/>
                  </a:lnTo>
                  <a:lnTo>
                    <a:pt x="7" y="16"/>
                  </a:lnTo>
                  <a:lnTo>
                    <a:pt x="9" y="12"/>
                  </a:lnTo>
                  <a:lnTo>
                    <a:pt x="11" y="7"/>
                  </a:lnTo>
                  <a:lnTo>
                    <a:pt x="11" y="3"/>
                  </a:lnTo>
                  <a:lnTo>
                    <a:pt x="13" y="0"/>
                  </a:lnTo>
                  <a:lnTo>
                    <a:pt x="22" y="0"/>
                  </a:lnTo>
                  <a:lnTo>
                    <a:pt x="29" y="3"/>
                  </a:lnTo>
                  <a:lnTo>
                    <a:pt x="34" y="5"/>
                  </a:lnTo>
                  <a:lnTo>
                    <a:pt x="44" y="7"/>
                  </a:lnTo>
                  <a:lnTo>
                    <a:pt x="44" y="14"/>
                  </a:lnTo>
                  <a:lnTo>
                    <a:pt x="45" y="21"/>
                  </a:lnTo>
                  <a:lnTo>
                    <a:pt x="45" y="30"/>
                  </a:lnTo>
                  <a:lnTo>
                    <a:pt x="45" y="38"/>
                  </a:lnTo>
                  <a:lnTo>
                    <a:pt x="27" y="36"/>
                  </a:lnTo>
                  <a:lnTo>
                    <a:pt x="16" y="34"/>
                  </a:lnTo>
                  <a:lnTo>
                    <a:pt x="9" y="32"/>
                  </a:lnTo>
                  <a:lnTo>
                    <a:pt x="2" y="29"/>
                  </a:lnTo>
                  <a:lnTo>
                    <a:pt x="2" y="25"/>
                  </a:lnTo>
                  <a:lnTo>
                    <a:pt x="2" y="21"/>
                  </a:lnTo>
                  <a:lnTo>
                    <a:pt x="2" y="18"/>
                  </a:lnTo>
                  <a:lnTo>
                    <a:pt x="0" y="16"/>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9" name="Freeform 81"/>
            <p:cNvSpPr>
              <a:spLocks/>
            </p:cNvSpPr>
            <p:nvPr/>
          </p:nvSpPr>
          <p:spPr bwMode="auto">
            <a:xfrm>
              <a:off x="831" y="700"/>
              <a:ext cx="18" cy="27"/>
            </a:xfrm>
            <a:custGeom>
              <a:avLst/>
              <a:gdLst>
                <a:gd name="T0" fmla="*/ 0 w 18"/>
                <a:gd name="T1" fmla="*/ 22 h 27"/>
                <a:gd name="T2" fmla="*/ 4 w 18"/>
                <a:gd name="T3" fmla="*/ 11 h 27"/>
                <a:gd name="T4" fmla="*/ 7 w 18"/>
                <a:gd name="T5" fmla="*/ 4 h 27"/>
                <a:gd name="T6" fmla="*/ 11 w 18"/>
                <a:gd name="T7" fmla="*/ 2 h 27"/>
                <a:gd name="T8" fmla="*/ 18 w 18"/>
                <a:gd name="T9" fmla="*/ 0 h 27"/>
                <a:gd name="T10" fmla="*/ 16 w 18"/>
                <a:gd name="T11" fmla="*/ 6 h 27"/>
                <a:gd name="T12" fmla="*/ 13 w 18"/>
                <a:gd name="T13" fmla="*/ 13 h 27"/>
                <a:gd name="T14" fmla="*/ 9 w 18"/>
                <a:gd name="T15" fmla="*/ 20 h 27"/>
                <a:gd name="T16" fmla="*/ 5 w 18"/>
                <a:gd name="T17" fmla="*/ 27 h 27"/>
                <a:gd name="T18" fmla="*/ 5 w 18"/>
                <a:gd name="T19" fmla="*/ 26 h 27"/>
                <a:gd name="T20" fmla="*/ 4 w 18"/>
                <a:gd name="T21" fmla="*/ 24 h 27"/>
                <a:gd name="T22" fmla="*/ 2 w 18"/>
                <a:gd name="T23" fmla="*/ 22 h 27"/>
                <a:gd name="T24" fmla="*/ 0 w 18"/>
                <a:gd name="T25" fmla="*/ 22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7">
                  <a:moveTo>
                    <a:pt x="0" y="22"/>
                  </a:moveTo>
                  <a:lnTo>
                    <a:pt x="4" y="11"/>
                  </a:lnTo>
                  <a:lnTo>
                    <a:pt x="7" y="4"/>
                  </a:lnTo>
                  <a:lnTo>
                    <a:pt x="11" y="2"/>
                  </a:lnTo>
                  <a:lnTo>
                    <a:pt x="18" y="0"/>
                  </a:lnTo>
                  <a:lnTo>
                    <a:pt x="16" y="6"/>
                  </a:lnTo>
                  <a:lnTo>
                    <a:pt x="13" y="13"/>
                  </a:lnTo>
                  <a:lnTo>
                    <a:pt x="9" y="20"/>
                  </a:lnTo>
                  <a:lnTo>
                    <a:pt x="5" y="27"/>
                  </a:lnTo>
                  <a:lnTo>
                    <a:pt x="5" y="26"/>
                  </a:lnTo>
                  <a:lnTo>
                    <a:pt x="4" y="24"/>
                  </a:lnTo>
                  <a:lnTo>
                    <a:pt x="2" y="22"/>
                  </a:lnTo>
                  <a:lnTo>
                    <a:pt x="0" y="22"/>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0" name="Freeform 82"/>
            <p:cNvSpPr>
              <a:spLocks/>
            </p:cNvSpPr>
            <p:nvPr/>
          </p:nvSpPr>
          <p:spPr bwMode="auto">
            <a:xfrm>
              <a:off x="831" y="2117"/>
              <a:ext cx="52" cy="45"/>
            </a:xfrm>
            <a:custGeom>
              <a:avLst/>
              <a:gdLst>
                <a:gd name="T0" fmla="*/ 0 w 52"/>
                <a:gd name="T1" fmla="*/ 11 h 45"/>
                <a:gd name="T2" fmla="*/ 2 w 52"/>
                <a:gd name="T3" fmla="*/ 7 h 45"/>
                <a:gd name="T4" fmla="*/ 2 w 52"/>
                <a:gd name="T5" fmla="*/ 5 h 45"/>
                <a:gd name="T6" fmla="*/ 2 w 52"/>
                <a:gd name="T7" fmla="*/ 1 h 45"/>
                <a:gd name="T8" fmla="*/ 2 w 52"/>
                <a:gd name="T9" fmla="*/ 0 h 45"/>
                <a:gd name="T10" fmla="*/ 9 w 52"/>
                <a:gd name="T11" fmla="*/ 1 h 45"/>
                <a:gd name="T12" fmla="*/ 16 w 52"/>
                <a:gd name="T13" fmla="*/ 3 h 45"/>
                <a:gd name="T14" fmla="*/ 23 w 52"/>
                <a:gd name="T15" fmla="*/ 3 h 45"/>
                <a:gd name="T16" fmla="*/ 29 w 52"/>
                <a:gd name="T17" fmla="*/ 5 h 45"/>
                <a:gd name="T18" fmla="*/ 40 w 52"/>
                <a:gd name="T19" fmla="*/ 23 h 45"/>
                <a:gd name="T20" fmla="*/ 47 w 52"/>
                <a:gd name="T21" fmla="*/ 32 h 45"/>
                <a:gd name="T22" fmla="*/ 51 w 52"/>
                <a:gd name="T23" fmla="*/ 39 h 45"/>
                <a:gd name="T24" fmla="*/ 52 w 52"/>
                <a:gd name="T25" fmla="*/ 45 h 45"/>
                <a:gd name="T26" fmla="*/ 40 w 52"/>
                <a:gd name="T27" fmla="*/ 45 h 45"/>
                <a:gd name="T28" fmla="*/ 27 w 52"/>
                <a:gd name="T29" fmla="*/ 43 h 45"/>
                <a:gd name="T30" fmla="*/ 13 w 52"/>
                <a:gd name="T31" fmla="*/ 43 h 45"/>
                <a:gd name="T32" fmla="*/ 0 w 52"/>
                <a:gd name="T33" fmla="*/ 43 h 45"/>
                <a:gd name="T34" fmla="*/ 0 w 52"/>
                <a:gd name="T35" fmla="*/ 34 h 45"/>
                <a:gd name="T36" fmla="*/ 0 w 52"/>
                <a:gd name="T37" fmla="*/ 27 h 45"/>
                <a:gd name="T38" fmla="*/ 0 w 52"/>
                <a:gd name="T39" fmla="*/ 18 h 45"/>
                <a:gd name="T40" fmla="*/ 0 w 52"/>
                <a:gd name="T41" fmla="*/ 11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45">
                  <a:moveTo>
                    <a:pt x="0" y="11"/>
                  </a:moveTo>
                  <a:lnTo>
                    <a:pt x="2" y="7"/>
                  </a:lnTo>
                  <a:lnTo>
                    <a:pt x="2" y="5"/>
                  </a:lnTo>
                  <a:lnTo>
                    <a:pt x="2" y="1"/>
                  </a:lnTo>
                  <a:lnTo>
                    <a:pt x="2" y="0"/>
                  </a:lnTo>
                  <a:lnTo>
                    <a:pt x="9" y="1"/>
                  </a:lnTo>
                  <a:lnTo>
                    <a:pt x="16" y="3"/>
                  </a:lnTo>
                  <a:lnTo>
                    <a:pt x="23" y="3"/>
                  </a:lnTo>
                  <a:lnTo>
                    <a:pt x="29" y="5"/>
                  </a:lnTo>
                  <a:lnTo>
                    <a:pt x="40" y="23"/>
                  </a:lnTo>
                  <a:lnTo>
                    <a:pt x="47" y="32"/>
                  </a:lnTo>
                  <a:lnTo>
                    <a:pt x="51" y="39"/>
                  </a:lnTo>
                  <a:lnTo>
                    <a:pt x="52" y="45"/>
                  </a:lnTo>
                  <a:lnTo>
                    <a:pt x="40" y="45"/>
                  </a:lnTo>
                  <a:lnTo>
                    <a:pt x="27" y="43"/>
                  </a:lnTo>
                  <a:lnTo>
                    <a:pt x="13" y="43"/>
                  </a:lnTo>
                  <a:lnTo>
                    <a:pt x="0" y="43"/>
                  </a:lnTo>
                  <a:lnTo>
                    <a:pt x="0" y="34"/>
                  </a:lnTo>
                  <a:lnTo>
                    <a:pt x="0" y="27"/>
                  </a:lnTo>
                  <a:lnTo>
                    <a:pt x="0" y="18"/>
                  </a:lnTo>
                  <a:lnTo>
                    <a:pt x="0" y="1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1" name="Freeform 83"/>
            <p:cNvSpPr>
              <a:spLocks/>
            </p:cNvSpPr>
            <p:nvPr/>
          </p:nvSpPr>
          <p:spPr bwMode="auto">
            <a:xfrm>
              <a:off x="833" y="1523"/>
              <a:ext cx="31" cy="12"/>
            </a:xfrm>
            <a:custGeom>
              <a:avLst/>
              <a:gdLst>
                <a:gd name="T0" fmla="*/ 0 w 31"/>
                <a:gd name="T1" fmla="*/ 5 h 12"/>
                <a:gd name="T2" fmla="*/ 7 w 31"/>
                <a:gd name="T3" fmla="*/ 3 h 12"/>
                <a:gd name="T4" fmla="*/ 16 w 31"/>
                <a:gd name="T5" fmla="*/ 3 h 12"/>
                <a:gd name="T6" fmla="*/ 23 w 31"/>
                <a:gd name="T7" fmla="*/ 1 h 12"/>
                <a:gd name="T8" fmla="*/ 31 w 31"/>
                <a:gd name="T9" fmla="*/ 0 h 12"/>
                <a:gd name="T10" fmla="*/ 31 w 31"/>
                <a:gd name="T11" fmla="*/ 1 h 12"/>
                <a:gd name="T12" fmla="*/ 31 w 31"/>
                <a:gd name="T13" fmla="*/ 3 h 12"/>
                <a:gd name="T14" fmla="*/ 31 w 31"/>
                <a:gd name="T15" fmla="*/ 7 h 12"/>
                <a:gd name="T16" fmla="*/ 31 w 31"/>
                <a:gd name="T17" fmla="*/ 9 h 12"/>
                <a:gd name="T18" fmla="*/ 23 w 31"/>
                <a:gd name="T19" fmla="*/ 10 h 12"/>
                <a:gd name="T20" fmla="*/ 16 w 31"/>
                <a:gd name="T21" fmla="*/ 10 h 12"/>
                <a:gd name="T22" fmla="*/ 7 w 31"/>
                <a:gd name="T23" fmla="*/ 10 h 12"/>
                <a:gd name="T24" fmla="*/ 0 w 31"/>
                <a:gd name="T25" fmla="*/ 12 h 12"/>
                <a:gd name="T26" fmla="*/ 0 w 31"/>
                <a:gd name="T27" fmla="*/ 10 h 12"/>
                <a:gd name="T28" fmla="*/ 0 w 31"/>
                <a:gd name="T29" fmla="*/ 9 h 12"/>
                <a:gd name="T30" fmla="*/ 0 w 31"/>
                <a:gd name="T31" fmla="*/ 7 h 12"/>
                <a:gd name="T32" fmla="*/ 0 w 3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12">
                  <a:moveTo>
                    <a:pt x="0" y="5"/>
                  </a:moveTo>
                  <a:lnTo>
                    <a:pt x="7" y="3"/>
                  </a:lnTo>
                  <a:lnTo>
                    <a:pt x="16" y="3"/>
                  </a:lnTo>
                  <a:lnTo>
                    <a:pt x="23" y="1"/>
                  </a:lnTo>
                  <a:lnTo>
                    <a:pt x="31" y="0"/>
                  </a:lnTo>
                  <a:lnTo>
                    <a:pt x="31" y="1"/>
                  </a:lnTo>
                  <a:lnTo>
                    <a:pt x="31" y="3"/>
                  </a:lnTo>
                  <a:lnTo>
                    <a:pt x="31" y="7"/>
                  </a:lnTo>
                  <a:lnTo>
                    <a:pt x="31" y="9"/>
                  </a:lnTo>
                  <a:lnTo>
                    <a:pt x="23" y="10"/>
                  </a:lnTo>
                  <a:lnTo>
                    <a:pt x="16" y="10"/>
                  </a:lnTo>
                  <a:lnTo>
                    <a:pt x="7" y="10"/>
                  </a:lnTo>
                  <a:lnTo>
                    <a:pt x="0" y="12"/>
                  </a:lnTo>
                  <a:lnTo>
                    <a:pt x="0" y="10"/>
                  </a:lnTo>
                  <a:lnTo>
                    <a:pt x="0" y="9"/>
                  </a:lnTo>
                  <a:lnTo>
                    <a:pt x="0" y="7"/>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2" name="Freeform 84"/>
            <p:cNvSpPr>
              <a:spLocks/>
            </p:cNvSpPr>
            <p:nvPr/>
          </p:nvSpPr>
          <p:spPr bwMode="auto">
            <a:xfrm>
              <a:off x="838" y="756"/>
              <a:ext cx="275" cy="283"/>
            </a:xfrm>
            <a:custGeom>
              <a:avLst/>
              <a:gdLst>
                <a:gd name="T0" fmla="*/ 11 w 275"/>
                <a:gd name="T1" fmla="*/ 178 h 283"/>
                <a:gd name="T2" fmla="*/ 20 w 275"/>
                <a:gd name="T3" fmla="*/ 167 h 283"/>
                <a:gd name="T4" fmla="*/ 20 w 275"/>
                <a:gd name="T5" fmla="*/ 133 h 283"/>
                <a:gd name="T6" fmla="*/ 13 w 275"/>
                <a:gd name="T7" fmla="*/ 133 h 283"/>
                <a:gd name="T8" fmla="*/ 15 w 275"/>
                <a:gd name="T9" fmla="*/ 113 h 283"/>
                <a:gd name="T10" fmla="*/ 22 w 275"/>
                <a:gd name="T11" fmla="*/ 95 h 283"/>
                <a:gd name="T12" fmla="*/ 40 w 275"/>
                <a:gd name="T13" fmla="*/ 96 h 283"/>
                <a:gd name="T14" fmla="*/ 44 w 275"/>
                <a:gd name="T15" fmla="*/ 71 h 283"/>
                <a:gd name="T16" fmla="*/ 54 w 275"/>
                <a:gd name="T17" fmla="*/ 62 h 283"/>
                <a:gd name="T18" fmla="*/ 64 w 275"/>
                <a:gd name="T19" fmla="*/ 62 h 283"/>
                <a:gd name="T20" fmla="*/ 64 w 275"/>
                <a:gd name="T21" fmla="*/ 57 h 283"/>
                <a:gd name="T22" fmla="*/ 51 w 275"/>
                <a:gd name="T23" fmla="*/ 53 h 283"/>
                <a:gd name="T24" fmla="*/ 62 w 275"/>
                <a:gd name="T25" fmla="*/ 33 h 283"/>
                <a:gd name="T26" fmla="*/ 78 w 275"/>
                <a:gd name="T27" fmla="*/ 22 h 283"/>
                <a:gd name="T28" fmla="*/ 107 w 275"/>
                <a:gd name="T29" fmla="*/ 19 h 283"/>
                <a:gd name="T30" fmla="*/ 109 w 275"/>
                <a:gd name="T31" fmla="*/ 6 h 283"/>
                <a:gd name="T32" fmla="*/ 127 w 275"/>
                <a:gd name="T33" fmla="*/ 6 h 283"/>
                <a:gd name="T34" fmla="*/ 154 w 275"/>
                <a:gd name="T35" fmla="*/ 9 h 283"/>
                <a:gd name="T36" fmla="*/ 170 w 275"/>
                <a:gd name="T37" fmla="*/ 8 h 283"/>
                <a:gd name="T38" fmla="*/ 187 w 275"/>
                <a:gd name="T39" fmla="*/ 8 h 283"/>
                <a:gd name="T40" fmla="*/ 212 w 275"/>
                <a:gd name="T41" fmla="*/ 15 h 283"/>
                <a:gd name="T42" fmla="*/ 232 w 275"/>
                <a:gd name="T43" fmla="*/ 37 h 283"/>
                <a:gd name="T44" fmla="*/ 228 w 275"/>
                <a:gd name="T45" fmla="*/ 57 h 283"/>
                <a:gd name="T46" fmla="*/ 241 w 275"/>
                <a:gd name="T47" fmla="*/ 69 h 283"/>
                <a:gd name="T48" fmla="*/ 245 w 275"/>
                <a:gd name="T49" fmla="*/ 91 h 283"/>
                <a:gd name="T50" fmla="*/ 250 w 275"/>
                <a:gd name="T51" fmla="*/ 115 h 283"/>
                <a:gd name="T52" fmla="*/ 264 w 275"/>
                <a:gd name="T53" fmla="*/ 133 h 283"/>
                <a:gd name="T54" fmla="*/ 273 w 275"/>
                <a:gd name="T55" fmla="*/ 180 h 283"/>
                <a:gd name="T56" fmla="*/ 257 w 275"/>
                <a:gd name="T57" fmla="*/ 205 h 283"/>
                <a:gd name="T58" fmla="*/ 232 w 275"/>
                <a:gd name="T59" fmla="*/ 203 h 283"/>
                <a:gd name="T60" fmla="*/ 207 w 275"/>
                <a:gd name="T61" fmla="*/ 201 h 283"/>
                <a:gd name="T62" fmla="*/ 207 w 275"/>
                <a:gd name="T63" fmla="*/ 196 h 283"/>
                <a:gd name="T64" fmla="*/ 199 w 275"/>
                <a:gd name="T65" fmla="*/ 194 h 283"/>
                <a:gd name="T66" fmla="*/ 194 w 275"/>
                <a:gd name="T67" fmla="*/ 203 h 283"/>
                <a:gd name="T68" fmla="*/ 192 w 275"/>
                <a:gd name="T69" fmla="*/ 227 h 283"/>
                <a:gd name="T70" fmla="*/ 169 w 275"/>
                <a:gd name="T71" fmla="*/ 234 h 283"/>
                <a:gd name="T72" fmla="*/ 141 w 275"/>
                <a:gd name="T73" fmla="*/ 229 h 283"/>
                <a:gd name="T74" fmla="*/ 132 w 275"/>
                <a:gd name="T75" fmla="*/ 225 h 283"/>
                <a:gd name="T76" fmla="*/ 87 w 275"/>
                <a:gd name="T77" fmla="*/ 283 h 283"/>
                <a:gd name="T78" fmla="*/ 54 w 275"/>
                <a:gd name="T79" fmla="*/ 276 h 283"/>
                <a:gd name="T80" fmla="*/ 47 w 275"/>
                <a:gd name="T81" fmla="*/ 267 h 283"/>
                <a:gd name="T82" fmla="*/ 44 w 275"/>
                <a:gd name="T83" fmla="*/ 259 h 283"/>
                <a:gd name="T84" fmla="*/ 29 w 275"/>
                <a:gd name="T85" fmla="*/ 256 h 283"/>
                <a:gd name="T86" fmla="*/ 29 w 275"/>
                <a:gd name="T87" fmla="*/ 229 h 283"/>
                <a:gd name="T88" fmla="*/ 24 w 275"/>
                <a:gd name="T89" fmla="*/ 218 h 283"/>
                <a:gd name="T90" fmla="*/ 13 w 275"/>
                <a:gd name="T91" fmla="*/ 212 h 283"/>
                <a:gd name="T92" fmla="*/ 0 w 275"/>
                <a:gd name="T93" fmla="*/ 201 h 283"/>
                <a:gd name="T94" fmla="*/ 0 w 275"/>
                <a:gd name="T95" fmla="*/ 185 h 2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75" h="283">
                  <a:moveTo>
                    <a:pt x="0" y="180"/>
                  </a:moveTo>
                  <a:lnTo>
                    <a:pt x="6" y="180"/>
                  </a:lnTo>
                  <a:lnTo>
                    <a:pt x="11" y="178"/>
                  </a:lnTo>
                  <a:lnTo>
                    <a:pt x="15" y="176"/>
                  </a:lnTo>
                  <a:lnTo>
                    <a:pt x="20" y="174"/>
                  </a:lnTo>
                  <a:lnTo>
                    <a:pt x="20" y="167"/>
                  </a:lnTo>
                  <a:lnTo>
                    <a:pt x="20" y="158"/>
                  </a:lnTo>
                  <a:lnTo>
                    <a:pt x="20" y="147"/>
                  </a:lnTo>
                  <a:lnTo>
                    <a:pt x="20" y="133"/>
                  </a:lnTo>
                  <a:lnTo>
                    <a:pt x="18" y="133"/>
                  </a:lnTo>
                  <a:lnTo>
                    <a:pt x="16" y="133"/>
                  </a:lnTo>
                  <a:lnTo>
                    <a:pt x="13" y="133"/>
                  </a:lnTo>
                  <a:lnTo>
                    <a:pt x="11" y="133"/>
                  </a:lnTo>
                  <a:lnTo>
                    <a:pt x="13" y="122"/>
                  </a:lnTo>
                  <a:lnTo>
                    <a:pt x="15" y="113"/>
                  </a:lnTo>
                  <a:lnTo>
                    <a:pt x="15" y="104"/>
                  </a:lnTo>
                  <a:lnTo>
                    <a:pt x="16" y="95"/>
                  </a:lnTo>
                  <a:lnTo>
                    <a:pt x="22" y="95"/>
                  </a:lnTo>
                  <a:lnTo>
                    <a:pt x="29" y="95"/>
                  </a:lnTo>
                  <a:lnTo>
                    <a:pt x="35" y="96"/>
                  </a:lnTo>
                  <a:lnTo>
                    <a:pt x="40" y="96"/>
                  </a:lnTo>
                  <a:lnTo>
                    <a:pt x="40" y="87"/>
                  </a:lnTo>
                  <a:lnTo>
                    <a:pt x="42" y="80"/>
                  </a:lnTo>
                  <a:lnTo>
                    <a:pt x="44" y="71"/>
                  </a:lnTo>
                  <a:lnTo>
                    <a:pt x="45" y="62"/>
                  </a:lnTo>
                  <a:lnTo>
                    <a:pt x="49" y="62"/>
                  </a:lnTo>
                  <a:lnTo>
                    <a:pt x="54" y="62"/>
                  </a:lnTo>
                  <a:lnTo>
                    <a:pt x="58" y="62"/>
                  </a:lnTo>
                  <a:lnTo>
                    <a:pt x="64" y="64"/>
                  </a:lnTo>
                  <a:lnTo>
                    <a:pt x="64" y="62"/>
                  </a:lnTo>
                  <a:lnTo>
                    <a:pt x="64" y="60"/>
                  </a:lnTo>
                  <a:lnTo>
                    <a:pt x="64" y="58"/>
                  </a:lnTo>
                  <a:lnTo>
                    <a:pt x="64" y="57"/>
                  </a:lnTo>
                  <a:lnTo>
                    <a:pt x="60" y="55"/>
                  </a:lnTo>
                  <a:lnTo>
                    <a:pt x="56" y="55"/>
                  </a:lnTo>
                  <a:lnTo>
                    <a:pt x="51" y="53"/>
                  </a:lnTo>
                  <a:lnTo>
                    <a:pt x="47" y="51"/>
                  </a:lnTo>
                  <a:lnTo>
                    <a:pt x="54" y="40"/>
                  </a:lnTo>
                  <a:lnTo>
                    <a:pt x="62" y="33"/>
                  </a:lnTo>
                  <a:lnTo>
                    <a:pt x="67" y="28"/>
                  </a:lnTo>
                  <a:lnTo>
                    <a:pt x="69" y="22"/>
                  </a:lnTo>
                  <a:lnTo>
                    <a:pt x="78" y="22"/>
                  </a:lnTo>
                  <a:lnTo>
                    <a:pt x="87" y="20"/>
                  </a:lnTo>
                  <a:lnTo>
                    <a:pt x="96" y="19"/>
                  </a:lnTo>
                  <a:lnTo>
                    <a:pt x="107" y="19"/>
                  </a:lnTo>
                  <a:lnTo>
                    <a:pt x="107" y="15"/>
                  </a:lnTo>
                  <a:lnTo>
                    <a:pt x="109" y="9"/>
                  </a:lnTo>
                  <a:lnTo>
                    <a:pt x="109" y="6"/>
                  </a:lnTo>
                  <a:lnTo>
                    <a:pt x="109" y="0"/>
                  </a:lnTo>
                  <a:lnTo>
                    <a:pt x="118" y="2"/>
                  </a:lnTo>
                  <a:lnTo>
                    <a:pt x="127" y="6"/>
                  </a:lnTo>
                  <a:lnTo>
                    <a:pt x="136" y="8"/>
                  </a:lnTo>
                  <a:lnTo>
                    <a:pt x="145" y="8"/>
                  </a:lnTo>
                  <a:lnTo>
                    <a:pt x="154" y="9"/>
                  </a:lnTo>
                  <a:lnTo>
                    <a:pt x="161" y="9"/>
                  </a:lnTo>
                  <a:lnTo>
                    <a:pt x="167" y="9"/>
                  </a:lnTo>
                  <a:lnTo>
                    <a:pt x="170" y="8"/>
                  </a:lnTo>
                  <a:lnTo>
                    <a:pt x="176" y="8"/>
                  </a:lnTo>
                  <a:lnTo>
                    <a:pt x="181" y="8"/>
                  </a:lnTo>
                  <a:lnTo>
                    <a:pt x="187" y="8"/>
                  </a:lnTo>
                  <a:lnTo>
                    <a:pt x="192" y="8"/>
                  </a:lnTo>
                  <a:lnTo>
                    <a:pt x="203" y="11"/>
                  </a:lnTo>
                  <a:lnTo>
                    <a:pt x="212" y="15"/>
                  </a:lnTo>
                  <a:lnTo>
                    <a:pt x="221" y="20"/>
                  </a:lnTo>
                  <a:lnTo>
                    <a:pt x="230" y="24"/>
                  </a:lnTo>
                  <a:lnTo>
                    <a:pt x="232" y="37"/>
                  </a:lnTo>
                  <a:lnTo>
                    <a:pt x="230" y="44"/>
                  </a:lnTo>
                  <a:lnTo>
                    <a:pt x="228" y="49"/>
                  </a:lnTo>
                  <a:lnTo>
                    <a:pt x="228" y="57"/>
                  </a:lnTo>
                  <a:lnTo>
                    <a:pt x="232" y="60"/>
                  </a:lnTo>
                  <a:lnTo>
                    <a:pt x="237" y="64"/>
                  </a:lnTo>
                  <a:lnTo>
                    <a:pt x="241" y="69"/>
                  </a:lnTo>
                  <a:lnTo>
                    <a:pt x="245" y="73"/>
                  </a:lnTo>
                  <a:lnTo>
                    <a:pt x="245" y="82"/>
                  </a:lnTo>
                  <a:lnTo>
                    <a:pt x="245" y="91"/>
                  </a:lnTo>
                  <a:lnTo>
                    <a:pt x="245" y="100"/>
                  </a:lnTo>
                  <a:lnTo>
                    <a:pt x="245" y="111"/>
                  </a:lnTo>
                  <a:lnTo>
                    <a:pt x="250" y="115"/>
                  </a:lnTo>
                  <a:lnTo>
                    <a:pt x="255" y="120"/>
                  </a:lnTo>
                  <a:lnTo>
                    <a:pt x="261" y="125"/>
                  </a:lnTo>
                  <a:lnTo>
                    <a:pt x="264" y="133"/>
                  </a:lnTo>
                  <a:lnTo>
                    <a:pt x="270" y="151"/>
                  </a:lnTo>
                  <a:lnTo>
                    <a:pt x="273" y="165"/>
                  </a:lnTo>
                  <a:lnTo>
                    <a:pt x="273" y="180"/>
                  </a:lnTo>
                  <a:lnTo>
                    <a:pt x="275" y="205"/>
                  </a:lnTo>
                  <a:lnTo>
                    <a:pt x="266" y="205"/>
                  </a:lnTo>
                  <a:lnTo>
                    <a:pt x="257" y="205"/>
                  </a:lnTo>
                  <a:lnTo>
                    <a:pt x="250" y="203"/>
                  </a:lnTo>
                  <a:lnTo>
                    <a:pt x="241" y="203"/>
                  </a:lnTo>
                  <a:lnTo>
                    <a:pt x="232" y="203"/>
                  </a:lnTo>
                  <a:lnTo>
                    <a:pt x="225" y="201"/>
                  </a:lnTo>
                  <a:lnTo>
                    <a:pt x="216" y="201"/>
                  </a:lnTo>
                  <a:lnTo>
                    <a:pt x="207" y="201"/>
                  </a:lnTo>
                  <a:lnTo>
                    <a:pt x="207" y="200"/>
                  </a:lnTo>
                  <a:lnTo>
                    <a:pt x="207" y="198"/>
                  </a:lnTo>
                  <a:lnTo>
                    <a:pt x="207" y="196"/>
                  </a:lnTo>
                  <a:lnTo>
                    <a:pt x="207" y="194"/>
                  </a:lnTo>
                  <a:lnTo>
                    <a:pt x="203" y="194"/>
                  </a:lnTo>
                  <a:lnTo>
                    <a:pt x="199" y="194"/>
                  </a:lnTo>
                  <a:lnTo>
                    <a:pt x="196" y="194"/>
                  </a:lnTo>
                  <a:lnTo>
                    <a:pt x="192" y="194"/>
                  </a:lnTo>
                  <a:lnTo>
                    <a:pt x="194" y="203"/>
                  </a:lnTo>
                  <a:lnTo>
                    <a:pt x="196" y="211"/>
                  </a:lnTo>
                  <a:lnTo>
                    <a:pt x="194" y="218"/>
                  </a:lnTo>
                  <a:lnTo>
                    <a:pt x="192" y="227"/>
                  </a:lnTo>
                  <a:lnTo>
                    <a:pt x="187" y="230"/>
                  </a:lnTo>
                  <a:lnTo>
                    <a:pt x="181" y="232"/>
                  </a:lnTo>
                  <a:lnTo>
                    <a:pt x="169" y="234"/>
                  </a:lnTo>
                  <a:lnTo>
                    <a:pt x="145" y="238"/>
                  </a:lnTo>
                  <a:lnTo>
                    <a:pt x="143" y="234"/>
                  </a:lnTo>
                  <a:lnTo>
                    <a:pt x="141" y="229"/>
                  </a:lnTo>
                  <a:lnTo>
                    <a:pt x="141" y="225"/>
                  </a:lnTo>
                  <a:lnTo>
                    <a:pt x="140" y="221"/>
                  </a:lnTo>
                  <a:lnTo>
                    <a:pt x="132" y="225"/>
                  </a:lnTo>
                  <a:lnTo>
                    <a:pt x="125" y="232"/>
                  </a:lnTo>
                  <a:lnTo>
                    <a:pt x="111" y="250"/>
                  </a:lnTo>
                  <a:lnTo>
                    <a:pt x="87" y="283"/>
                  </a:lnTo>
                  <a:lnTo>
                    <a:pt x="69" y="279"/>
                  </a:lnTo>
                  <a:lnTo>
                    <a:pt x="60" y="278"/>
                  </a:lnTo>
                  <a:lnTo>
                    <a:pt x="54" y="276"/>
                  </a:lnTo>
                  <a:lnTo>
                    <a:pt x="51" y="272"/>
                  </a:lnTo>
                  <a:lnTo>
                    <a:pt x="49" y="268"/>
                  </a:lnTo>
                  <a:lnTo>
                    <a:pt x="47" y="267"/>
                  </a:lnTo>
                  <a:lnTo>
                    <a:pt x="47" y="263"/>
                  </a:lnTo>
                  <a:lnTo>
                    <a:pt x="47" y="261"/>
                  </a:lnTo>
                  <a:lnTo>
                    <a:pt x="44" y="259"/>
                  </a:lnTo>
                  <a:lnTo>
                    <a:pt x="38" y="258"/>
                  </a:lnTo>
                  <a:lnTo>
                    <a:pt x="35" y="256"/>
                  </a:lnTo>
                  <a:lnTo>
                    <a:pt x="29" y="256"/>
                  </a:lnTo>
                  <a:lnTo>
                    <a:pt x="29" y="247"/>
                  </a:lnTo>
                  <a:lnTo>
                    <a:pt x="29" y="238"/>
                  </a:lnTo>
                  <a:lnTo>
                    <a:pt x="29" y="229"/>
                  </a:lnTo>
                  <a:lnTo>
                    <a:pt x="31" y="218"/>
                  </a:lnTo>
                  <a:lnTo>
                    <a:pt x="27" y="218"/>
                  </a:lnTo>
                  <a:lnTo>
                    <a:pt x="24" y="218"/>
                  </a:lnTo>
                  <a:lnTo>
                    <a:pt x="20" y="218"/>
                  </a:lnTo>
                  <a:lnTo>
                    <a:pt x="16" y="216"/>
                  </a:lnTo>
                  <a:lnTo>
                    <a:pt x="13" y="212"/>
                  </a:lnTo>
                  <a:lnTo>
                    <a:pt x="9" y="209"/>
                  </a:lnTo>
                  <a:lnTo>
                    <a:pt x="4" y="205"/>
                  </a:lnTo>
                  <a:lnTo>
                    <a:pt x="0" y="201"/>
                  </a:lnTo>
                  <a:lnTo>
                    <a:pt x="0" y="196"/>
                  </a:lnTo>
                  <a:lnTo>
                    <a:pt x="0" y="191"/>
                  </a:lnTo>
                  <a:lnTo>
                    <a:pt x="0" y="185"/>
                  </a:lnTo>
                  <a:lnTo>
                    <a:pt x="0" y="18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3" name="Freeform 85"/>
            <p:cNvSpPr>
              <a:spLocks/>
            </p:cNvSpPr>
            <p:nvPr/>
          </p:nvSpPr>
          <p:spPr bwMode="auto">
            <a:xfrm>
              <a:off x="849" y="1331"/>
              <a:ext cx="317" cy="653"/>
            </a:xfrm>
            <a:custGeom>
              <a:avLst/>
              <a:gdLst>
                <a:gd name="T0" fmla="*/ 9 w 317"/>
                <a:gd name="T1" fmla="*/ 601 h 653"/>
                <a:gd name="T2" fmla="*/ 16 w 317"/>
                <a:gd name="T3" fmla="*/ 581 h 653"/>
                <a:gd name="T4" fmla="*/ 20 w 317"/>
                <a:gd name="T5" fmla="*/ 563 h 653"/>
                <a:gd name="T6" fmla="*/ 31 w 317"/>
                <a:gd name="T7" fmla="*/ 487 h 653"/>
                <a:gd name="T8" fmla="*/ 49 w 317"/>
                <a:gd name="T9" fmla="*/ 360 h 653"/>
                <a:gd name="T10" fmla="*/ 72 w 317"/>
                <a:gd name="T11" fmla="*/ 195 h 653"/>
                <a:gd name="T12" fmla="*/ 89 w 317"/>
                <a:gd name="T13" fmla="*/ 90 h 653"/>
                <a:gd name="T14" fmla="*/ 98 w 317"/>
                <a:gd name="T15" fmla="*/ 72 h 653"/>
                <a:gd name="T16" fmla="*/ 107 w 317"/>
                <a:gd name="T17" fmla="*/ 63 h 653"/>
                <a:gd name="T18" fmla="*/ 114 w 317"/>
                <a:gd name="T19" fmla="*/ 63 h 653"/>
                <a:gd name="T20" fmla="*/ 118 w 317"/>
                <a:gd name="T21" fmla="*/ 56 h 653"/>
                <a:gd name="T22" fmla="*/ 118 w 317"/>
                <a:gd name="T23" fmla="*/ 45 h 653"/>
                <a:gd name="T24" fmla="*/ 129 w 317"/>
                <a:gd name="T25" fmla="*/ 23 h 653"/>
                <a:gd name="T26" fmla="*/ 141 w 317"/>
                <a:gd name="T27" fmla="*/ 10 h 653"/>
                <a:gd name="T28" fmla="*/ 183 w 317"/>
                <a:gd name="T29" fmla="*/ 1 h 653"/>
                <a:gd name="T30" fmla="*/ 230 w 317"/>
                <a:gd name="T31" fmla="*/ 0 h 653"/>
                <a:gd name="T32" fmla="*/ 257 w 317"/>
                <a:gd name="T33" fmla="*/ 0 h 653"/>
                <a:gd name="T34" fmla="*/ 277 w 317"/>
                <a:gd name="T35" fmla="*/ 1 h 653"/>
                <a:gd name="T36" fmla="*/ 295 w 317"/>
                <a:gd name="T37" fmla="*/ 9 h 653"/>
                <a:gd name="T38" fmla="*/ 304 w 317"/>
                <a:gd name="T39" fmla="*/ 19 h 653"/>
                <a:gd name="T40" fmla="*/ 310 w 317"/>
                <a:gd name="T41" fmla="*/ 29 h 653"/>
                <a:gd name="T42" fmla="*/ 311 w 317"/>
                <a:gd name="T43" fmla="*/ 38 h 653"/>
                <a:gd name="T44" fmla="*/ 310 w 317"/>
                <a:gd name="T45" fmla="*/ 41 h 653"/>
                <a:gd name="T46" fmla="*/ 304 w 317"/>
                <a:gd name="T47" fmla="*/ 41 h 653"/>
                <a:gd name="T48" fmla="*/ 302 w 317"/>
                <a:gd name="T49" fmla="*/ 45 h 653"/>
                <a:gd name="T50" fmla="*/ 302 w 317"/>
                <a:gd name="T51" fmla="*/ 50 h 653"/>
                <a:gd name="T52" fmla="*/ 306 w 317"/>
                <a:gd name="T53" fmla="*/ 54 h 653"/>
                <a:gd name="T54" fmla="*/ 313 w 317"/>
                <a:gd name="T55" fmla="*/ 54 h 653"/>
                <a:gd name="T56" fmla="*/ 317 w 317"/>
                <a:gd name="T57" fmla="*/ 81 h 653"/>
                <a:gd name="T58" fmla="*/ 310 w 317"/>
                <a:gd name="T59" fmla="*/ 179 h 653"/>
                <a:gd name="T60" fmla="*/ 291 w 317"/>
                <a:gd name="T61" fmla="*/ 360 h 653"/>
                <a:gd name="T62" fmla="*/ 282 w 317"/>
                <a:gd name="T63" fmla="*/ 413 h 653"/>
                <a:gd name="T64" fmla="*/ 270 w 317"/>
                <a:gd name="T65" fmla="*/ 429 h 653"/>
                <a:gd name="T66" fmla="*/ 252 w 317"/>
                <a:gd name="T67" fmla="*/ 440 h 653"/>
                <a:gd name="T68" fmla="*/ 241 w 317"/>
                <a:gd name="T69" fmla="*/ 452 h 653"/>
                <a:gd name="T70" fmla="*/ 237 w 317"/>
                <a:gd name="T71" fmla="*/ 469 h 653"/>
                <a:gd name="T72" fmla="*/ 228 w 317"/>
                <a:gd name="T73" fmla="*/ 485 h 653"/>
                <a:gd name="T74" fmla="*/ 215 w 317"/>
                <a:gd name="T75" fmla="*/ 509 h 653"/>
                <a:gd name="T76" fmla="*/ 206 w 317"/>
                <a:gd name="T77" fmla="*/ 519 h 653"/>
                <a:gd name="T78" fmla="*/ 201 w 317"/>
                <a:gd name="T79" fmla="*/ 519 h 653"/>
                <a:gd name="T80" fmla="*/ 197 w 317"/>
                <a:gd name="T81" fmla="*/ 521 h 653"/>
                <a:gd name="T82" fmla="*/ 197 w 317"/>
                <a:gd name="T83" fmla="*/ 527 h 653"/>
                <a:gd name="T84" fmla="*/ 196 w 317"/>
                <a:gd name="T85" fmla="*/ 530 h 653"/>
                <a:gd name="T86" fmla="*/ 186 w 317"/>
                <a:gd name="T87" fmla="*/ 534 h 653"/>
                <a:gd name="T88" fmla="*/ 177 w 317"/>
                <a:gd name="T89" fmla="*/ 545 h 653"/>
                <a:gd name="T90" fmla="*/ 174 w 317"/>
                <a:gd name="T91" fmla="*/ 552 h 653"/>
                <a:gd name="T92" fmla="*/ 147 w 317"/>
                <a:gd name="T93" fmla="*/ 561 h 653"/>
                <a:gd name="T94" fmla="*/ 114 w 317"/>
                <a:gd name="T95" fmla="*/ 570 h 653"/>
                <a:gd name="T96" fmla="*/ 98 w 317"/>
                <a:gd name="T97" fmla="*/ 572 h 653"/>
                <a:gd name="T98" fmla="*/ 85 w 317"/>
                <a:gd name="T99" fmla="*/ 574 h 653"/>
                <a:gd name="T100" fmla="*/ 71 w 317"/>
                <a:gd name="T101" fmla="*/ 581 h 653"/>
                <a:gd name="T102" fmla="*/ 56 w 317"/>
                <a:gd name="T103" fmla="*/ 588 h 653"/>
                <a:gd name="T104" fmla="*/ 33 w 317"/>
                <a:gd name="T105" fmla="*/ 610 h 653"/>
                <a:gd name="T106" fmla="*/ 16 w 317"/>
                <a:gd name="T107" fmla="*/ 635 h 653"/>
                <a:gd name="T108" fmla="*/ 2 w 317"/>
                <a:gd name="T109" fmla="*/ 652 h 653"/>
                <a:gd name="T110" fmla="*/ 0 w 317"/>
                <a:gd name="T111" fmla="*/ 641 h 6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7" h="653">
                  <a:moveTo>
                    <a:pt x="0" y="630"/>
                  </a:moveTo>
                  <a:lnTo>
                    <a:pt x="9" y="601"/>
                  </a:lnTo>
                  <a:lnTo>
                    <a:pt x="15" y="586"/>
                  </a:lnTo>
                  <a:lnTo>
                    <a:pt x="16" y="581"/>
                  </a:lnTo>
                  <a:lnTo>
                    <a:pt x="18" y="579"/>
                  </a:lnTo>
                  <a:lnTo>
                    <a:pt x="20" y="563"/>
                  </a:lnTo>
                  <a:lnTo>
                    <a:pt x="24" y="532"/>
                  </a:lnTo>
                  <a:lnTo>
                    <a:pt x="31" y="487"/>
                  </a:lnTo>
                  <a:lnTo>
                    <a:pt x="38" y="429"/>
                  </a:lnTo>
                  <a:lnTo>
                    <a:pt x="49" y="360"/>
                  </a:lnTo>
                  <a:lnTo>
                    <a:pt x="60" y="282"/>
                  </a:lnTo>
                  <a:lnTo>
                    <a:pt x="72" y="195"/>
                  </a:lnTo>
                  <a:lnTo>
                    <a:pt x="85" y="101"/>
                  </a:lnTo>
                  <a:lnTo>
                    <a:pt x="89" y="90"/>
                  </a:lnTo>
                  <a:lnTo>
                    <a:pt x="94" y="81"/>
                  </a:lnTo>
                  <a:lnTo>
                    <a:pt x="98" y="72"/>
                  </a:lnTo>
                  <a:lnTo>
                    <a:pt x="103" y="63"/>
                  </a:lnTo>
                  <a:lnTo>
                    <a:pt x="107" y="63"/>
                  </a:lnTo>
                  <a:lnTo>
                    <a:pt x="110" y="63"/>
                  </a:lnTo>
                  <a:lnTo>
                    <a:pt x="114" y="63"/>
                  </a:lnTo>
                  <a:lnTo>
                    <a:pt x="118" y="63"/>
                  </a:lnTo>
                  <a:lnTo>
                    <a:pt x="118" y="56"/>
                  </a:lnTo>
                  <a:lnTo>
                    <a:pt x="118" y="50"/>
                  </a:lnTo>
                  <a:lnTo>
                    <a:pt x="118" y="45"/>
                  </a:lnTo>
                  <a:lnTo>
                    <a:pt x="118" y="38"/>
                  </a:lnTo>
                  <a:lnTo>
                    <a:pt x="129" y="23"/>
                  </a:lnTo>
                  <a:lnTo>
                    <a:pt x="136" y="16"/>
                  </a:lnTo>
                  <a:lnTo>
                    <a:pt x="141" y="10"/>
                  </a:lnTo>
                  <a:lnTo>
                    <a:pt x="148" y="3"/>
                  </a:lnTo>
                  <a:lnTo>
                    <a:pt x="183" y="1"/>
                  </a:lnTo>
                  <a:lnTo>
                    <a:pt x="210" y="0"/>
                  </a:lnTo>
                  <a:lnTo>
                    <a:pt x="230" y="0"/>
                  </a:lnTo>
                  <a:lnTo>
                    <a:pt x="244" y="0"/>
                  </a:lnTo>
                  <a:lnTo>
                    <a:pt x="257" y="0"/>
                  </a:lnTo>
                  <a:lnTo>
                    <a:pt x="268" y="0"/>
                  </a:lnTo>
                  <a:lnTo>
                    <a:pt x="277" y="1"/>
                  </a:lnTo>
                  <a:lnTo>
                    <a:pt x="290" y="3"/>
                  </a:lnTo>
                  <a:lnTo>
                    <a:pt x="295" y="9"/>
                  </a:lnTo>
                  <a:lnTo>
                    <a:pt x="299" y="14"/>
                  </a:lnTo>
                  <a:lnTo>
                    <a:pt x="304" y="19"/>
                  </a:lnTo>
                  <a:lnTo>
                    <a:pt x="308" y="25"/>
                  </a:lnTo>
                  <a:lnTo>
                    <a:pt x="310" y="29"/>
                  </a:lnTo>
                  <a:lnTo>
                    <a:pt x="311" y="32"/>
                  </a:lnTo>
                  <a:lnTo>
                    <a:pt x="311" y="38"/>
                  </a:lnTo>
                  <a:lnTo>
                    <a:pt x="311" y="41"/>
                  </a:lnTo>
                  <a:lnTo>
                    <a:pt x="310" y="41"/>
                  </a:lnTo>
                  <a:lnTo>
                    <a:pt x="308" y="41"/>
                  </a:lnTo>
                  <a:lnTo>
                    <a:pt x="304" y="41"/>
                  </a:lnTo>
                  <a:lnTo>
                    <a:pt x="302" y="41"/>
                  </a:lnTo>
                  <a:lnTo>
                    <a:pt x="302" y="45"/>
                  </a:lnTo>
                  <a:lnTo>
                    <a:pt x="302" y="47"/>
                  </a:lnTo>
                  <a:lnTo>
                    <a:pt x="302" y="50"/>
                  </a:lnTo>
                  <a:lnTo>
                    <a:pt x="302" y="54"/>
                  </a:lnTo>
                  <a:lnTo>
                    <a:pt x="306" y="54"/>
                  </a:lnTo>
                  <a:lnTo>
                    <a:pt x="310" y="54"/>
                  </a:lnTo>
                  <a:lnTo>
                    <a:pt x="313" y="54"/>
                  </a:lnTo>
                  <a:lnTo>
                    <a:pt x="317" y="54"/>
                  </a:lnTo>
                  <a:lnTo>
                    <a:pt x="317" y="81"/>
                  </a:lnTo>
                  <a:lnTo>
                    <a:pt x="315" y="115"/>
                  </a:lnTo>
                  <a:lnTo>
                    <a:pt x="310" y="179"/>
                  </a:lnTo>
                  <a:lnTo>
                    <a:pt x="300" y="297"/>
                  </a:lnTo>
                  <a:lnTo>
                    <a:pt x="291" y="360"/>
                  </a:lnTo>
                  <a:lnTo>
                    <a:pt x="286" y="394"/>
                  </a:lnTo>
                  <a:lnTo>
                    <a:pt x="282" y="413"/>
                  </a:lnTo>
                  <a:lnTo>
                    <a:pt x="279" y="423"/>
                  </a:lnTo>
                  <a:lnTo>
                    <a:pt x="270" y="429"/>
                  </a:lnTo>
                  <a:lnTo>
                    <a:pt x="261" y="434"/>
                  </a:lnTo>
                  <a:lnTo>
                    <a:pt x="252" y="440"/>
                  </a:lnTo>
                  <a:lnTo>
                    <a:pt x="243" y="445"/>
                  </a:lnTo>
                  <a:lnTo>
                    <a:pt x="241" y="452"/>
                  </a:lnTo>
                  <a:lnTo>
                    <a:pt x="239" y="461"/>
                  </a:lnTo>
                  <a:lnTo>
                    <a:pt x="237" y="469"/>
                  </a:lnTo>
                  <a:lnTo>
                    <a:pt x="235" y="474"/>
                  </a:lnTo>
                  <a:lnTo>
                    <a:pt x="228" y="485"/>
                  </a:lnTo>
                  <a:lnTo>
                    <a:pt x="221" y="496"/>
                  </a:lnTo>
                  <a:lnTo>
                    <a:pt x="215" y="509"/>
                  </a:lnTo>
                  <a:lnTo>
                    <a:pt x="208" y="519"/>
                  </a:lnTo>
                  <a:lnTo>
                    <a:pt x="206" y="519"/>
                  </a:lnTo>
                  <a:lnTo>
                    <a:pt x="205" y="519"/>
                  </a:lnTo>
                  <a:lnTo>
                    <a:pt x="201" y="519"/>
                  </a:lnTo>
                  <a:lnTo>
                    <a:pt x="197" y="519"/>
                  </a:lnTo>
                  <a:lnTo>
                    <a:pt x="197" y="521"/>
                  </a:lnTo>
                  <a:lnTo>
                    <a:pt x="197" y="523"/>
                  </a:lnTo>
                  <a:lnTo>
                    <a:pt x="197" y="527"/>
                  </a:lnTo>
                  <a:lnTo>
                    <a:pt x="197" y="528"/>
                  </a:lnTo>
                  <a:lnTo>
                    <a:pt x="196" y="530"/>
                  </a:lnTo>
                  <a:lnTo>
                    <a:pt x="190" y="532"/>
                  </a:lnTo>
                  <a:lnTo>
                    <a:pt x="186" y="534"/>
                  </a:lnTo>
                  <a:lnTo>
                    <a:pt x="181" y="536"/>
                  </a:lnTo>
                  <a:lnTo>
                    <a:pt x="177" y="545"/>
                  </a:lnTo>
                  <a:lnTo>
                    <a:pt x="176" y="548"/>
                  </a:lnTo>
                  <a:lnTo>
                    <a:pt x="174" y="552"/>
                  </a:lnTo>
                  <a:lnTo>
                    <a:pt x="170" y="556"/>
                  </a:lnTo>
                  <a:lnTo>
                    <a:pt x="147" y="561"/>
                  </a:lnTo>
                  <a:lnTo>
                    <a:pt x="129" y="566"/>
                  </a:lnTo>
                  <a:lnTo>
                    <a:pt x="114" y="570"/>
                  </a:lnTo>
                  <a:lnTo>
                    <a:pt x="105" y="572"/>
                  </a:lnTo>
                  <a:lnTo>
                    <a:pt x="98" y="572"/>
                  </a:lnTo>
                  <a:lnTo>
                    <a:pt x="91" y="574"/>
                  </a:lnTo>
                  <a:lnTo>
                    <a:pt x="85" y="574"/>
                  </a:lnTo>
                  <a:lnTo>
                    <a:pt x="80" y="574"/>
                  </a:lnTo>
                  <a:lnTo>
                    <a:pt x="71" y="581"/>
                  </a:lnTo>
                  <a:lnTo>
                    <a:pt x="63" y="585"/>
                  </a:lnTo>
                  <a:lnTo>
                    <a:pt x="56" y="588"/>
                  </a:lnTo>
                  <a:lnTo>
                    <a:pt x="45" y="592"/>
                  </a:lnTo>
                  <a:lnTo>
                    <a:pt x="33" y="610"/>
                  </a:lnTo>
                  <a:lnTo>
                    <a:pt x="25" y="623"/>
                  </a:lnTo>
                  <a:lnTo>
                    <a:pt x="16" y="635"/>
                  </a:lnTo>
                  <a:lnTo>
                    <a:pt x="4" y="653"/>
                  </a:lnTo>
                  <a:lnTo>
                    <a:pt x="2" y="652"/>
                  </a:lnTo>
                  <a:lnTo>
                    <a:pt x="0" y="648"/>
                  </a:lnTo>
                  <a:lnTo>
                    <a:pt x="0" y="641"/>
                  </a:lnTo>
                  <a:lnTo>
                    <a:pt x="0" y="63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4" name="Freeform 86"/>
            <p:cNvSpPr>
              <a:spLocks/>
            </p:cNvSpPr>
            <p:nvPr/>
          </p:nvSpPr>
          <p:spPr bwMode="auto">
            <a:xfrm>
              <a:off x="853" y="2694"/>
              <a:ext cx="27" cy="53"/>
            </a:xfrm>
            <a:custGeom>
              <a:avLst/>
              <a:gdLst>
                <a:gd name="T0" fmla="*/ 0 w 27"/>
                <a:gd name="T1" fmla="*/ 20 h 53"/>
                <a:gd name="T2" fmla="*/ 1 w 27"/>
                <a:gd name="T3" fmla="*/ 17 h 53"/>
                <a:gd name="T4" fmla="*/ 3 w 27"/>
                <a:gd name="T5" fmla="*/ 11 h 53"/>
                <a:gd name="T6" fmla="*/ 5 w 27"/>
                <a:gd name="T7" fmla="*/ 8 h 53"/>
                <a:gd name="T8" fmla="*/ 7 w 27"/>
                <a:gd name="T9" fmla="*/ 4 h 53"/>
                <a:gd name="T10" fmla="*/ 11 w 27"/>
                <a:gd name="T11" fmla="*/ 2 h 53"/>
                <a:gd name="T12" fmla="*/ 14 w 27"/>
                <a:gd name="T13" fmla="*/ 2 h 53"/>
                <a:gd name="T14" fmla="*/ 18 w 27"/>
                <a:gd name="T15" fmla="*/ 2 h 53"/>
                <a:gd name="T16" fmla="*/ 21 w 27"/>
                <a:gd name="T17" fmla="*/ 0 h 53"/>
                <a:gd name="T18" fmla="*/ 25 w 27"/>
                <a:gd name="T19" fmla="*/ 15 h 53"/>
                <a:gd name="T20" fmla="*/ 27 w 27"/>
                <a:gd name="T21" fmla="*/ 26 h 53"/>
                <a:gd name="T22" fmla="*/ 27 w 27"/>
                <a:gd name="T23" fmla="*/ 37 h 53"/>
                <a:gd name="T24" fmla="*/ 25 w 27"/>
                <a:gd name="T25" fmla="*/ 53 h 53"/>
                <a:gd name="T26" fmla="*/ 20 w 27"/>
                <a:gd name="T27" fmla="*/ 49 h 53"/>
                <a:gd name="T28" fmla="*/ 14 w 27"/>
                <a:gd name="T29" fmla="*/ 46 h 53"/>
                <a:gd name="T30" fmla="*/ 9 w 27"/>
                <a:gd name="T31" fmla="*/ 40 h 53"/>
                <a:gd name="T32" fmla="*/ 0 w 27"/>
                <a:gd name="T33" fmla="*/ 35 h 53"/>
                <a:gd name="T34" fmla="*/ 0 w 27"/>
                <a:gd name="T35" fmla="*/ 31 h 53"/>
                <a:gd name="T36" fmla="*/ 0 w 27"/>
                <a:gd name="T37" fmla="*/ 28 h 53"/>
                <a:gd name="T38" fmla="*/ 0 w 27"/>
                <a:gd name="T39" fmla="*/ 24 h 53"/>
                <a:gd name="T40" fmla="*/ 0 w 27"/>
                <a:gd name="T41" fmla="*/ 2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 h="53">
                  <a:moveTo>
                    <a:pt x="0" y="20"/>
                  </a:moveTo>
                  <a:lnTo>
                    <a:pt x="1" y="17"/>
                  </a:lnTo>
                  <a:lnTo>
                    <a:pt x="3" y="11"/>
                  </a:lnTo>
                  <a:lnTo>
                    <a:pt x="5" y="8"/>
                  </a:lnTo>
                  <a:lnTo>
                    <a:pt x="7" y="4"/>
                  </a:lnTo>
                  <a:lnTo>
                    <a:pt x="11" y="2"/>
                  </a:lnTo>
                  <a:lnTo>
                    <a:pt x="14" y="2"/>
                  </a:lnTo>
                  <a:lnTo>
                    <a:pt x="18" y="2"/>
                  </a:lnTo>
                  <a:lnTo>
                    <a:pt x="21" y="0"/>
                  </a:lnTo>
                  <a:lnTo>
                    <a:pt x="25" y="15"/>
                  </a:lnTo>
                  <a:lnTo>
                    <a:pt x="27" y="26"/>
                  </a:lnTo>
                  <a:lnTo>
                    <a:pt x="27" y="37"/>
                  </a:lnTo>
                  <a:lnTo>
                    <a:pt x="25" y="53"/>
                  </a:lnTo>
                  <a:lnTo>
                    <a:pt x="20" y="49"/>
                  </a:lnTo>
                  <a:lnTo>
                    <a:pt x="14" y="46"/>
                  </a:lnTo>
                  <a:lnTo>
                    <a:pt x="9" y="40"/>
                  </a:lnTo>
                  <a:lnTo>
                    <a:pt x="0" y="35"/>
                  </a:lnTo>
                  <a:lnTo>
                    <a:pt x="0" y="31"/>
                  </a:lnTo>
                  <a:lnTo>
                    <a:pt x="0" y="28"/>
                  </a:lnTo>
                  <a:lnTo>
                    <a:pt x="0" y="24"/>
                  </a:lnTo>
                  <a:lnTo>
                    <a:pt x="0" y="2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5" name="Freeform 87"/>
            <p:cNvSpPr>
              <a:spLocks/>
            </p:cNvSpPr>
            <p:nvPr/>
          </p:nvSpPr>
          <p:spPr bwMode="auto">
            <a:xfrm>
              <a:off x="853" y="2740"/>
              <a:ext cx="21" cy="27"/>
            </a:xfrm>
            <a:custGeom>
              <a:avLst/>
              <a:gdLst>
                <a:gd name="T0" fmla="*/ 0 w 21"/>
                <a:gd name="T1" fmla="*/ 5 h 27"/>
                <a:gd name="T2" fmla="*/ 1 w 21"/>
                <a:gd name="T3" fmla="*/ 3 h 27"/>
                <a:gd name="T4" fmla="*/ 1 w 21"/>
                <a:gd name="T5" fmla="*/ 2 h 27"/>
                <a:gd name="T6" fmla="*/ 3 w 21"/>
                <a:gd name="T7" fmla="*/ 2 h 27"/>
                <a:gd name="T8" fmla="*/ 5 w 21"/>
                <a:gd name="T9" fmla="*/ 0 h 27"/>
                <a:gd name="T10" fmla="*/ 9 w 21"/>
                <a:gd name="T11" fmla="*/ 3 h 27"/>
                <a:gd name="T12" fmla="*/ 12 w 21"/>
                <a:gd name="T13" fmla="*/ 7 h 27"/>
                <a:gd name="T14" fmla="*/ 16 w 21"/>
                <a:gd name="T15" fmla="*/ 9 h 27"/>
                <a:gd name="T16" fmla="*/ 21 w 21"/>
                <a:gd name="T17" fmla="*/ 12 h 27"/>
                <a:gd name="T18" fmla="*/ 21 w 21"/>
                <a:gd name="T19" fmla="*/ 16 h 27"/>
                <a:gd name="T20" fmla="*/ 21 w 21"/>
                <a:gd name="T21" fmla="*/ 20 h 27"/>
                <a:gd name="T22" fmla="*/ 21 w 21"/>
                <a:gd name="T23" fmla="*/ 23 h 27"/>
                <a:gd name="T24" fmla="*/ 21 w 21"/>
                <a:gd name="T25" fmla="*/ 27 h 27"/>
                <a:gd name="T26" fmla="*/ 11 w 21"/>
                <a:gd name="T27" fmla="*/ 18 h 27"/>
                <a:gd name="T28" fmla="*/ 3 w 21"/>
                <a:gd name="T29" fmla="*/ 12 h 27"/>
                <a:gd name="T30" fmla="*/ 1 w 21"/>
                <a:gd name="T31" fmla="*/ 9 h 27"/>
                <a:gd name="T32" fmla="*/ 0 w 21"/>
                <a:gd name="T33" fmla="*/ 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27">
                  <a:moveTo>
                    <a:pt x="0" y="5"/>
                  </a:moveTo>
                  <a:lnTo>
                    <a:pt x="1" y="3"/>
                  </a:lnTo>
                  <a:lnTo>
                    <a:pt x="1" y="2"/>
                  </a:lnTo>
                  <a:lnTo>
                    <a:pt x="3" y="2"/>
                  </a:lnTo>
                  <a:lnTo>
                    <a:pt x="5" y="0"/>
                  </a:lnTo>
                  <a:lnTo>
                    <a:pt x="9" y="3"/>
                  </a:lnTo>
                  <a:lnTo>
                    <a:pt x="12" y="7"/>
                  </a:lnTo>
                  <a:lnTo>
                    <a:pt x="16" y="9"/>
                  </a:lnTo>
                  <a:lnTo>
                    <a:pt x="21" y="12"/>
                  </a:lnTo>
                  <a:lnTo>
                    <a:pt x="21" y="16"/>
                  </a:lnTo>
                  <a:lnTo>
                    <a:pt x="21" y="20"/>
                  </a:lnTo>
                  <a:lnTo>
                    <a:pt x="21" y="23"/>
                  </a:lnTo>
                  <a:lnTo>
                    <a:pt x="21" y="27"/>
                  </a:lnTo>
                  <a:lnTo>
                    <a:pt x="11" y="18"/>
                  </a:lnTo>
                  <a:lnTo>
                    <a:pt x="3" y="12"/>
                  </a:lnTo>
                  <a:lnTo>
                    <a:pt x="1" y="9"/>
                  </a:lnTo>
                  <a:lnTo>
                    <a:pt x="0" y="5"/>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6" name="Freeform 88"/>
            <p:cNvSpPr>
              <a:spLocks/>
            </p:cNvSpPr>
            <p:nvPr/>
          </p:nvSpPr>
          <p:spPr bwMode="auto">
            <a:xfrm>
              <a:off x="858" y="1943"/>
              <a:ext cx="111" cy="266"/>
            </a:xfrm>
            <a:custGeom>
              <a:avLst/>
              <a:gdLst>
                <a:gd name="T0" fmla="*/ 6 w 111"/>
                <a:gd name="T1" fmla="*/ 43 h 266"/>
                <a:gd name="T2" fmla="*/ 9 w 111"/>
                <a:gd name="T3" fmla="*/ 34 h 266"/>
                <a:gd name="T4" fmla="*/ 20 w 111"/>
                <a:gd name="T5" fmla="*/ 25 h 266"/>
                <a:gd name="T6" fmla="*/ 29 w 111"/>
                <a:gd name="T7" fmla="*/ 23 h 266"/>
                <a:gd name="T8" fmla="*/ 36 w 111"/>
                <a:gd name="T9" fmla="*/ 47 h 266"/>
                <a:gd name="T10" fmla="*/ 40 w 111"/>
                <a:gd name="T11" fmla="*/ 83 h 266"/>
                <a:gd name="T12" fmla="*/ 47 w 111"/>
                <a:gd name="T13" fmla="*/ 114 h 266"/>
                <a:gd name="T14" fmla="*/ 53 w 111"/>
                <a:gd name="T15" fmla="*/ 125 h 266"/>
                <a:gd name="T16" fmla="*/ 60 w 111"/>
                <a:gd name="T17" fmla="*/ 130 h 266"/>
                <a:gd name="T18" fmla="*/ 67 w 111"/>
                <a:gd name="T19" fmla="*/ 134 h 266"/>
                <a:gd name="T20" fmla="*/ 71 w 111"/>
                <a:gd name="T21" fmla="*/ 130 h 266"/>
                <a:gd name="T22" fmla="*/ 71 w 111"/>
                <a:gd name="T23" fmla="*/ 125 h 266"/>
                <a:gd name="T24" fmla="*/ 67 w 111"/>
                <a:gd name="T25" fmla="*/ 119 h 266"/>
                <a:gd name="T26" fmla="*/ 60 w 111"/>
                <a:gd name="T27" fmla="*/ 117 h 266"/>
                <a:gd name="T28" fmla="*/ 53 w 111"/>
                <a:gd name="T29" fmla="*/ 101 h 266"/>
                <a:gd name="T30" fmla="*/ 47 w 111"/>
                <a:gd name="T31" fmla="*/ 72 h 266"/>
                <a:gd name="T32" fmla="*/ 44 w 111"/>
                <a:gd name="T33" fmla="*/ 34 h 266"/>
                <a:gd name="T34" fmla="*/ 45 w 111"/>
                <a:gd name="T35" fmla="*/ 11 h 266"/>
                <a:gd name="T36" fmla="*/ 51 w 111"/>
                <a:gd name="T37" fmla="*/ 0 h 266"/>
                <a:gd name="T38" fmla="*/ 58 w 111"/>
                <a:gd name="T39" fmla="*/ 0 h 266"/>
                <a:gd name="T40" fmla="*/ 62 w 111"/>
                <a:gd name="T41" fmla="*/ 9 h 266"/>
                <a:gd name="T42" fmla="*/ 62 w 111"/>
                <a:gd name="T43" fmla="*/ 27 h 266"/>
                <a:gd name="T44" fmla="*/ 65 w 111"/>
                <a:gd name="T45" fmla="*/ 41 h 266"/>
                <a:gd name="T46" fmla="*/ 72 w 111"/>
                <a:gd name="T47" fmla="*/ 47 h 266"/>
                <a:gd name="T48" fmla="*/ 82 w 111"/>
                <a:gd name="T49" fmla="*/ 79 h 266"/>
                <a:gd name="T50" fmla="*/ 94 w 111"/>
                <a:gd name="T51" fmla="*/ 136 h 266"/>
                <a:gd name="T52" fmla="*/ 103 w 111"/>
                <a:gd name="T53" fmla="*/ 163 h 266"/>
                <a:gd name="T54" fmla="*/ 109 w 111"/>
                <a:gd name="T55" fmla="*/ 166 h 266"/>
                <a:gd name="T56" fmla="*/ 111 w 111"/>
                <a:gd name="T57" fmla="*/ 188 h 266"/>
                <a:gd name="T58" fmla="*/ 111 w 111"/>
                <a:gd name="T59" fmla="*/ 230 h 266"/>
                <a:gd name="T60" fmla="*/ 109 w 111"/>
                <a:gd name="T61" fmla="*/ 253 h 266"/>
                <a:gd name="T62" fmla="*/ 105 w 111"/>
                <a:gd name="T63" fmla="*/ 262 h 266"/>
                <a:gd name="T64" fmla="*/ 94 w 111"/>
                <a:gd name="T65" fmla="*/ 266 h 266"/>
                <a:gd name="T66" fmla="*/ 87 w 111"/>
                <a:gd name="T67" fmla="*/ 262 h 266"/>
                <a:gd name="T68" fmla="*/ 85 w 111"/>
                <a:gd name="T69" fmla="*/ 252 h 266"/>
                <a:gd name="T70" fmla="*/ 87 w 111"/>
                <a:gd name="T71" fmla="*/ 235 h 266"/>
                <a:gd name="T72" fmla="*/ 85 w 111"/>
                <a:gd name="T73" fmla="*/ 224 h 266"/>
                <a:gd name="T74" fmla="*/ 76 w 111"/>
                <a:gd name="T75" fmla="*/ 215 h 266"/>
                <a:gd name="T76" fmla="*/ 63 w 111"/>
                <a:gd name="T77" fmla="*/ 199 h 266"/>
                <a:gd name="T78" fmla="*/ 53 w 111"/>
                <a:gd name="T79" fmla="*/ 175 h 266"/>
                <a:gd name="T80" fmla="*/ 47 w 111"/>
                <a:gd name="T81" fmla="*/ 146 h 266"/>
                <a:gd name="T82" fmla="*/ 45 w 111"/>
                <a:gd name="T83" fmla="*/ 134 h 266"/>
                <a:gd name="T84" fmla="*/ 38 w 111"/>
                <a:gd name="T85" fmla="*/ 128 h 266"/>
                <a:gd name="T86" fmla="*/ 29 w 111"/>
                <a:gd name="T87" fmla="*/ 128 h 266"/>
                <a:gd name="T88" fmla="*/ 20 w 111"/>
                <a:gd name="T89" fmla="*/ 119 h 266"/>
                <a:gd name="T90" fmla="*/ 11 w 111"/>
                <a:gd name="T91" fmla="*/ 103 h 266"/>
                <a:gd name="T92" fmla="*/ 9 w 111"/>
                <a:gd name="T93" fmla="*/ 92 h 266"/>
                <a:gd name="T94" fmla="*/ 16 w 111"/>
                <a:gd name="T95" fmla="*/ 81 h 266"/>
                <a:gd name="T96" fmla="*/ 13 w 111"/>
                <a:gd name="T97" fmla="*/ 72 h 266"/>
                <a:gd name="T98" fmla="*/ 6 w 111"/>
                <a:gd name="T99" fmla="*/ 69 h 266"/>
                <a:gd name="T100" fmla="*/ 0 w 111"/>
                <a:gd name="T101" fmla="*/ 61 h 266"/>
                <a:gd name="T102" fmla="*/ 0 w 111"/>
                <a:gd name="T103" fmla="*/ 56 h 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1" h="266">
                  <a:moveTo>
                    <a:pt x="0" y="52"/>
                  </a:moveTo>
                  <a:lnTo>
                    <a:pt x="6" y="43"/>
                  </a:lnTo>
                  <a:lnTo>
                    <a:pt x="9" y="38"/>
                  </a:lnTo>
                  <a:lnTo>
                    <a:pt x="9" y="34"/>
                  </a:lnTo>
                  <a:lnTo>
                    <a:pt x="11" y="29"/>
                  </a:lnTo>
                  <a:lnTo>
                    <a:pt x="20" y="25"/>
                  </a:lnTo>
                  <a:lnTo>
                    <a:pt x="25" y="23"/>
                  </a:lnTo>
                  <a:lnTo>
                    <a:pt x="29" y="23"/>
                  </a:lnTo>
                  <a:lnTo>
                    <a:pt x="36" y="21"/>
                  </a:lnTo>
                  <a:lnTo>
                    <a:pt x="36" y="47"/>
                  </a:lnTo>
                  <a:lnTo>
                    <a:pt x="38" y="63"/>
                  </a:lnTo>
                  <a:lnTo>
                    <a:pt x="40" y="83"/>
                  </a:lnTo>
                  <a:lnTo>
                    <a:pt x="44" y="110"/>
                  </a:lnTo>
                  <a:lnTo>
                    <a:pt x="47" y="114"/>
                  </a:lnTo>
                  <a:lnTo>
                    <a:pt x="49" y="119"/>
                  </a:lnTo>
                  <a:lnTo>
                    <a:pt x="53" y="125"/>
                  </a:lnTo>
                  <a:lnTo>
                    <a:pt x="56" y="130"/>
                  </a:lnTo>
                  <a:lnTo>
                    <a:pt x="60" y="130"/>
                  </a:lnTo>
                  <a:lnTo>
                    <a:pt x="63" y="132"/>
                  </a:lnTo>
                  <a:lnTo>
                    <a:pt x="67" y="134"/>
                  </a:lnTo>
                  <a:lnTo>
                    <a:pt x="71" y="134"/>
                  </a:lnTo>
                  <a:lnTo>
                    <a:pt x="71" y="130"/>
                  </a:lnTo>
                  <a:lnTo>
                    <a:pt x="71" y="127"/>
                  </a:lnTo>
                  <a:lnTo>
                    <a:pt x="71" y="125"/>
                  </a:lnTo>
                  <a:lnTo>
                    <a:pt x="71" y="121"/>
                  </a:lnTo>
                  <a:lnTo>
                    <a:pt x="67" y="119"/>
                  </a:lnTo>
                  <a:lnTo>
                    <a:pt x="63" y="117"/>
                  </a:lnTo>
                  <a:lnTo>
                    <a:pt x="60" y="117"/>
                  </a:lnTo>
                  <a:lnTo>
                    <a:pt x="56" y="116"/>
                  </a:lnTo>
                  <a:lnTo>
                    <a:pt x="53" y="101"/>
                  </a:lnTo>
                  <a:lnTo>
                    <a:pt x="49" y="87"/>
                  </a:lnTo>
                  <a:lnTo>
                    <a:pt x="47" y="72"/>
                  </a:lnTo>
                  <a:lnTo>
                    <a:pt x="44" y="58"/>
                  </a:lnTo>
                  <a:lnTo>
                    <a:pt x="44" y="34"/>
                  </a:lnTo>
                  <a:lnTo>
                    <a:pt x="44" y="20"/>
                  </a:lnTo>
                  <a:lnTo>
                    <a:pt x="45" y="11"/>
                  </a:lnTo>
                  <a:lnTo>
                    <a:pt x="49" y="0"/>
                  </a:lnTo>
                  <a:lnTo>
                    <a:pt x="51" y="0"/>
                  </a:lnTo>
                  <a:lnTo>
                    <a:pt x="54" y="0"/>
                  </a:lnTo>
                  <a:lnTo>
                    <a:pt x="58" y="0"/>
                  </a:lnTo>
                  <a:lnTo>
                    <a:pt x="62" y="0"/>
                  </a:lnTo>
                  <a:lnTo>
                    <a:pt x="62" y="9"/>
                  </a:lnTo>
                  <a:lnTo>
                    <a:pt x="62" y="18"/>
                  </a:lnTo>
                  <a:lnTo>
                    <a:pt x="62" y="27"/>
                  </a:lnTo>
                  <a:lnTo>
                    <a:pt x="62" y="38"/>
                  </a:lnTo>
                  <a:lnTo>
                    <a:pt x="65" y="41"/>
                  </a:lnTo>
                  <a:lnTo>
                    <a:pt x="69" y="43"/>
                  </a:lnTo>
                  <a:lnTo>
                    <a:pt x="72" y="47"/>
                  </a:lnTo>
                  <a:lnTo>
                    <a:pt x="76" y="50"/>
                  </a:lnTo>
                  <a:lnTo>
                    <a:pt x="82" y="79"/>
                  </a:lnTo>
                  <a:lnTo>
                    <a:pt x="89" y="107"/>
                  </a:lnTo>
                  <a:lnTo>
                    <a:pt x="94" y="136"/>
                  </a:lnTo>
                  <a:lnTo>
                    <a:pt x="100" y="163"/>
                  </a:lnTo>
                  <a:lnTo>
                    <a:pt x="103" y="163"/>
                  </a:lnTo>
                  <a:lnTo>
                    <a:pt x="107" y="165"/>
                  </a:lnTo>
                  <a:lnTo>
                    <a:pt x="109" y="166"/>
                  </a:lnTo>
                  <a:lnTo>
                    <a:pt x="111" y="166"/>
                  </a:lnTo>
                  <a:lnTo>
                    <a:pt x="111" y="188"/>
                  </a:lnTo>
                  <a:lnTo>
                    <a:pt x="111" y="208"/>
                  </a:lnTo>
                  <a:lnTo>
                    <a:pt x="111" y="230"/>
                  </a:lnTo>
                  <a:lnTo>
                    <a:pt x="111" y="250"/>
                  </a:lnTo>
                  <a:lnTo>
                    <a:pt x="109" y="253"/>
                  </a:lnTo>
                  <a:lnTo>
                    <a:pt x="107" y="257"/>
                  </a:lnTo>
                  <a:lnTo>
                    <a:pt x="105" y="262"/>
                  </a:lnTo>
                  <a:lnTo>
                    <a:pt x="103" y="266"/>
                  </a:lnTo>
                  <a:lnTo>
                    <a:pt x="94" y="266"/>
                  </a:lnTo>
                  <a:lnTo>
                    <a:pt x="91" y="264"/>
                  </a:lnTo>
                  <a:lnTo>
                    <a:pt x="87" y="262"/>
                  </a:lnTo>
                  <a:lnTo>
                    <a:pt x="83" y="257"/>
                  </a:lnTo>
                  <a:lnTo>
                    <a:pt x="85" y="252"/>
                  </a:lnTo>
                  <a:lnTo>
                    <a:pt x="87" y="244"/>
                  </a:lnTo>
                  <a:lnTo>
                    <a:pt x="87" y="235"/>
                  </a:lnTo>
                  <a:lnTo>
                    <a:pt x="89" y="228"/>
                  </a:lnTo>
                  <a:lnTo>
                    <a:pt x="85" y="224"/>
                  </a:lnTo>
                  <a:lnTo>
                    <a:pt x="80" y="219"/>
                  </a:lnTo>
                  <a:lnTo>
                    <a:pt x="76" y="215"/>
                  </a:lnTo>
                  <a:lnTo>
                    <a:pt x="71" y="212"/>
                  </a:lnTo>
                  <a:lnTo>
                    <a:pt x="63" y="199"/>
                  </a:lnTo>
                  <a:lnTo>
                    <a:pt x="58" y="186"/>
                  </a:lnTo>
                  <a:lnTo>
                    <a:pt x="53" y="175"/>
                  </a:lnTo>
                  <a:lnTo>
                    <a:pt x="47" y="163"/>
                  </a:lnTo>
                  <a:lnTo>
                    <a:pt x="47" y="146"/>
                  </a:lnTo>
                  <a:lnTo>
                    <a:pt x="47" y="137"/>
                  </a:lnTo>
                  <a:lnTo>
                    <a:pt x="45" y="134"/>
                  </a:lnTo>
                  <a:lnTo>
                    <a:pt x="42" y="130"/>
                  </a:lnTo>
                  <a:lnTo>
                    <a:pt x="38" y="128"/>
                  </a:lnTo>
                  <a:lnTo>
                    <a:pt x="34" y="128"/>
                  </a:lnTo>
                  <a:lnTo>
                    <a:pt x="29" y="128"/>
                  </a:lnTo>
                  <a:lnTo>
                    <a:pt x="25" y="127"/>
                  </a:lnTo>
                  <a:lnTo>
                    <a:pt x="20" y="119"/>
                  </a:lnTo>
                  <a:lnTo>
                    <a:pt x="16" y="110"/>
                  </a:lnTo>
                  <a:lnTo>
                    <a:pt x="11" y="103"/>
                  </a:lnTo>
                  <a:lnTo>
                    <a:pt x="7" y="96"/>
                  </a:lnTo>
                  <a:lnTo>
                    <a:pt x="9" y="92"/>
                  </a:lnTo>
                  <a:lnTo>
                    <a:pt x="13" y="87"/>
                  </a:lnTo>
                  <a:lnTo>
                    <a:pt x="16" y="81"/>
                  </a:lnTo>
                  <a:lnTo>
                    <a:pt x="20" y="74"/>
                  </a:lnTo>
                  <a:lnTo>
                    <a:pt x="13" y="72"/>
                  </a:lnTo>
                  <a:lnTo>
                    <a:pt x="9" y="70"/>
                  </a:lnTo>
                  <a:lnTo>
                    <a:pt x="6" y="69"/>
                  </a:lnTo>
                  <a:lnTo>
                    <a:pt x="0" y="63"/>
                  </a:lnTo>
                  <a:lnTo>
                    <a:pt x="0" y="61"/>
                  </a:lnTo>
                  <a:lnTo>
                    <a:pt x="0" y="60"/>
                  </a:lnTo>
                  <a:lnTo>
                    <a:pt x="0" y="56"/>
                  </a:lnTo>
                  <a:lnTo>
                    <a:pt x="0" y="52"/>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7" name="Freeform 89"/>
            <p:cNvSpPr>
              <a:spLocks/>
            </p:cNvSpPr>
            <p:nvPr/>
          </p:nvSpPr>
          <p:spPr bwMode="auto">
            <a:xfrm>
              <a:off x="864" y="3605"/>
              <a:ext cx="25" cy="28"/>
            </a:xfrm>
            <a:custGeom>
              <a:avLst/>
              <a:gdLst>
                <a:gd name="T0" fmla="*/ 0 w 25"/>
                <a:gd name="T1" fmla="*/ 0 h 28"/>
                <a:gd name="T2" fmla="*/ 5 w 25"/>
                <a:gd name="T3" fmla="*/ 0 h 28"/>
                <a:gd name="T4" fmla="*/ 10 w 25"/>
                <a:gd name="T5" fmla="*/ 0 h 28"/>
                <a:gd name="T6" fmla="*/ 18 w 25"/>
                <a:gd name="T7" fmla="*/ 0 h 28"/>
                <a:gd name="T8" fmla="*/ 25 w 25"/>
                <a:gd name="T9" fmla="*/ 0 h 28"/>
                <a:gd name="T10" fmla="*/ 25 w 25"/>
                <a:gd name="T11" fmla="*/ 6 h 28"/>
                <a:gd name="T12" fmla="*/ 25 w 25"/>
                <a:gd name="T13" fmla="*/ 11 h 28"/>
                <a:gd name="T14" fmla="*/ 25 w 25"/>
                <a:gd name="T15" fmla="*/ 19 h 28"/>
                <a:gd name="T16" fmla="*/ 25 w 25"/>
                <a:gd name="T17" fmla="*/ 24 h 28"/>
                <a:gd name="T18" fmla="*/ 19 w 25"/>
                <a:gd name="T19" fmla="*/ 24 h 28"/>
                <a:gd name="T20" fmla="*/ 14 w 25"/>
                <a:gd name="T21" fmla="*/ 26 h 28"/>
                <a:gd name="T22" fmla="*/ 9 w 25"/>
                <a:gd name="T23" fmla="*/ 28 h 28"/>
                <a:gd name="T24" fmla="*/ 3 w 25"/>
                <a:gd name="T25" fmla="*/ 28 h 28"/>
                <a:gd name="T26" fmla="*/ 1 w 25"/>
                <a:gd name="T27" fmla="*/ 20 h 28"/>
                <a:gd name="T28" fmla="*/ 1 w 25"/>
                <a:gd name="T29" fmla="*/ 13 h 28"/>
                <a:gd name="T30" fmla="*/ 1 w 25"/>
                <a:gd name="T31" fmla="*/ 6 h 28"/>
                <a:gd name="T32" fmla="*/ 0 w 25"/>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8">
                  <a:moveTo>
                    <a:pt x="0" y="0"/>
                  </a:moveTo>
                  <a:lnTo>
                    <a:pt x="5" y="0"/>
                  </a:lnTo>
                  <a:lnTo>
                    <a:pt x="10" y="0"/>
                  </a:lnTo>
                  <a:lnTo>
                    <a:pt x="18" y="0"/>
                  </a:lnTo>
                  <a:lnTo>
                    <a:pt x="25" y="0"/>
                  </a:lnTo>
                  <a:lnTo>
                    <a:pt x="25" y="6"/>
                  </a:lnTo>
                  <a:lnTo>
                    <a:pt x="25" y="11"/>
                  </a:lnTo>
                  <a:lnTo>
                    <a:pt x="25" y="19"/>
                  </a:lnTo>
                  <a:lnTo>
                    <a:pt x="25" y="24"/>
                  </a:lnTo>
                  <a:lnTo>
                    <a:pt x="19" y="24"/>
                  </a:lnTo>
                  <a:lnTo>
                    <a:pt x="14" y="26"/>
                  </a:lnTo>
                  <a:lnTo>
                    <a:pt x="9" y="28"/>
                  </a:lnTo>
                  <a:lnTo>
                    <a:pt x="3" y="28"/>
                  </a:lnTo>
                  <a:lnTo>
                    <a:pt x="1" y="20"/>
                  </a:lnTo>
                  <a:lnTo>
                    <a:pt x="1" y="13"/>
                  </a:lnTo>
                  <a:lnTo>
                    <a:pt x="1" y="6"/>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8" name="Freeform 90"/>
            <p:cNvSpPr>
              <a:spLocks/>
            </p:cNvSpPr>
            <p:nvPr/>
          </p:nvSpPr>
          <p:spPr bwMode="auto">
            <a:xfrm>
              <a:off x="867" y="1144"/>
              <a:ext cx="89" cy="80"/>
            </a:xfrm>
            <a:custGeom>
              <a:avLst/>
              <a:gdLst>
                <a:gd name="T0" fmla="*/ 0 w 89"/>
                <a:gd name="T1" fmla="*/ 22 h 80"/>
                <a:gd name="T2" fmla="*/ 2 w 89"/>
                <a:gd name="T3" fmla="*/ 16 h 80"/>
                <a:gd name="T4" fmla="*/ 4 w 89"/>
                <a:gd name="T5" fmla="*/ 11 h 80"/>
                <a:gd name="T6" fmla="*/ 6 w 89"/>
                <a:gd name="T7" fmla="*/ 5 h 80"/>
                <a:gd name="T8" fmla="*/ 6 w 89"/>
                <a:gd name="T9" fmla="*/ 0 h 80"/>
                <a:gd name="T10" fmla="*/ 18 w 89"/>
                <a:gd name="T11" fmla="*/ 5 h 80"/>
                <a:gd name="T12" fmla="*/ 29 w 89"/>
                <a:gd name="T13" fmla="*/ 11 h 80"/>
                <a:gd name="T14" fmla="*/ 38 w 89"/>
                <a:gd name="T15" fmla="*/ 18 h 80"/>
                <a:gd name="T16" fmla="*/ 51 w 89"/>
                <a:gd name="T17" fmla="*/ 24 h 80"/>
                <a:gd name="T18" fmla="*/ 54 w 89"/>
                <a:gd name="T19" fmla="*/ 29 h 80"/>
                <a:gd name="T20" fmla="*/ 60 w 89"/>
                <a:gd name="T21" fmla="*/ 33 h 80"/>
                <a:gd name="T22" fmla="*/ 65 w 89"/>
                <a:gd name="T23" fmla="*/ 34 h 80"/>
                <a:gd name="T24" fmla="*/ 74 w 89"/>
                <a:gd name="T25" fmla="*/ 36 h 80"/>
                <a:gd name="T26" fmla="*/ 80 w 89"/>
                <a:gd name="T27" fmla="*/ 45 h 80"/>
                <a:gd name="T28" fmla="*/ 83 w 89"/>
                <a:gd name="T29" fmla="*/ 54 h 80"/>
                <a:gd name="T30" fmla="*/ 85 w 89"/>
                <a:gd name="T31" fmla="*/ 63 h 80"/>
                <a:gd name="T32" fmla="*/ 89 w 89"/>
                <a:gd name="T33" fmla="*/ 80 h 80"/>
                <a:gd name="T34" fmla="*/ 85 w 89"/>
                <a:gd name="T35" fmla="*/ 80 h 80"/>
                <a:gd name="T36" fmla="*/ 82 w 89"/>
                <a:gd name="T37" fmla="*/ 80 h 80"/>
                <a:gd name="T38" fmla="*/ 80 w 89"/>
                <a:gd name="T39" fmla="*/ 80 h 80"/>
                <a:gd name="T40" fmla="*/ 78 w 89"/>
                <a:gd name="T41" fmla="*/ 80 h 80"/>
                <a:gd name="T42" fmla="*/ 60 w 89"/>
                <a:gd name="T43" fmla="*/ 71 h 80"/>
                <a:gd name="T44" fmla="*/ 45 w 89"/>
                <a:gd name="T45" fmla="*/ 63 h 80"/>
                <a:gd name="T46" fmla="*/ 36 w 89"/>
                <a:gd name="T47" fmla="*/ 58 h 80"/>
                <a:gd name="T48" fmla="*/ 27 w 89"/>
                <a:gd name="T49" fmla="*/ 54 h 80"/>
                <a:gd name="T50" fmla="*/ 22 w 89"/>
                <a:gd name="T51" fmla="*/ 49 h 80"/>
                <a:gd name="T52" fmla="*/ 15 w 89"/>
                <a:gd name="T53" fmla="*/ 45 h 80"/>
                <a:gd name="T54" fmla="*/ 9 w 89"/>
                <a:gd name="T55" fmla="*/ 40 h 80"/>
                <a:gd name="T56" fmla="*/ 2 w 89"/>
                <a:gd name="T57" fmla="*/ 34 h 80"/>
                <a:gd name="T58" fmla="*/ 2 w 89"/>
                <a:gd name="T59" fmla="*/ 33 h 80"/>
                <a:gd name="T60" fmla="*/ 2 w 89"/>
                <a:gd name="T61" fmla="*/ 29 h 80"/>
                <a:gd name="T62" fmla="*/ 0 w 89"/>
                <a:gd name="T63" fmla="*/ 25 h 80"/>
                <a:gd name="T64" fmla="*/ 0 w 89"/>
                <a:gd name="T65" fmla="*/ 22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80">
                  <a:moveTo>
                    <a:pt x="0" y="22"/>
                  </a:moveTo>
                  <a:lnTo>
                    <a:pt x="2" y="16"/>
                  </a:lnTo>
                  <a:lnTo>
                    <a:pt x="4" y="11"/>
                  </a:lnTo>
                  <a:lnTo>
                    <a:pt x="6" y="5"/>
                  </a:lnTo>
                  <a:lnTo>
                    <a:pt x="6" y="0"/>
                  </a:lnTo>
                  <a:lnTo>
                    <a:pt x="18" y="5"/>
                  </a:lnTo>
                  <a:lnTo>
                    <a:pt x="29" y="11"/>
                  </a:lnTo>
                  <a:lnTo>
                    <a:pt x="38" y="18"/>
                  </a:lnTo>
                  <a:lnTo>
                    <a:pt x="51" y="24"/>
                  </a:lnTo>
                  <a:lnTo>
                    <a:pt x="54" y="29"/>
                  </a:lnTo>
                  <a:lnTo>
                    <a:pt x="60" y="33"/>
                  </a:lnTo>
                  <a:lnTo>
                    <a:pt x="65" y="34"/>
                  </a:lnTo>
                  <a:lnTo>
                    <a:pt x="74" y="36"/>
                  </a:lnTo>
                  <a:lnTo>
                    <a:pt x="80" y="45"/>
                  </a:lnTo>
                  <a:lnTo>
                    <a:pt x="83" y="54"/>
                  </a:lnTo>
                  <a:lnTo>
                    <a:pt x="85" y="63"/>
                  </a:lnTo>
                  <a:lnTo>
                    <a:pt x="89" y="80"/>
                  </a:lnTo>
                  <a:lnTo>
                    <a:pt x="85" y="80"/>
                  </a:lnTo>
                  <a:lnTo>
                    <a:pt x="82" y="80"/>
                  </a:lnTo>
                  <a:lnTo>
                    <a:pt x="80" y="80"/>
                  </a:lnTo>
                  <a:lnTo>
                    <a:pt x="78" y="80"/>
                  </a:lnTo>
                  <a:lnTo>
                    <a:pt x="60" y="71"/>
                  </a:lnTo>
                  <a:lnTo>
                    <a:pt x="45" y="63"/>
                  </a:lnTo>
                  <a:lnTo>
                    <a:pt x="36" y="58"/>
                  </a:lnTo>
                  <a:lnTo>
                    <a:pt x="27" y="54"/>
                  </a:lnTo>
                  <a:lnTo>
                    <a:pt x="22" y="49"/>
                  </a:lnTo>
                  <a:lnTo>
                    <a:pt x="15" y="45"/>
                  </a:lnTo>
                  <a:lnTo>
                    <a:pt x="9" y="40"/>
                  </a:lnTo>
                  <a:lnTo>
                    <a:pt x="2" y="34"/>
                  </a:lnTo>
                  <a:lnTo>
                    <a:pt x="2" y="33"/>
                  </a:lnTo>
                  <a:lnTo>
                    <a:pt x="2" y="29"/>
                  </a:lnTo>
                  <a:lnTo>
                    <a:pt x="0" y="25"/>
                  </a:lnTo>
                  <a:lnTo>
                    <a:pt x="0" y="22"/>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9" name="Freeform 91"/>
            <p:cNvSpPr>
              <a:spLocks/>
            </p:cNvSpPr>
            <p:nvPr/>
          </p:nvSpPr>
          <p:spPr bwMode="auto">
            <a:xfrm>
              <a:off x="878" y="2774"/>
              <a:ext cx="27" cy="56"/>
            </a:xfrm>
            <a:custGeom>
              <a:avLst/>
              <a:gdLst>
                <a:gd name="T0" fmla="*/ 0 w 27"/>
                <a:gd name="T1" fmla="*/ 4 h 56"/>
                <a:gd name="T2" fmla="*/ 2 w 27"/>
                <a:gd name="T3" fmla="*/ 4 h 56"/>
                <a:gd name="T4" fmla="*/ 4 w 27"/>
                <a:gd name="T5" fmla="*/ 4 h 56"/>
                <a:gd name="T6" fmla="*/ 5 w 27"/>
                <a:gd name="T7" fmla="*/ 2 h 56"/>
                <a:gd name="T8" fmla="*/ 7 w 27"/>
                <a:gd name="T9" fmla="*/ 0 h 56"/>
                <a:gd name="T10" fmla="*/ 13 w 27"/>
                <a:gd name="T11" fmla="*/ 7 h 56"/>
                <a:gd name="T12" fmla="*/ 18 w 27"/>
                <a:gd name="T13" fmla="*/ 15 h 56"/>
                <a:gd name="T14" fmla="*/ 22 w 27"/>
                <a:gd name="T15" fmla="*/ 20 h 56"/>
                <a:gd name="T16" fmla="*/ 27 w 27"/>
                <a:gd name="T17" fmla="*/ 27 h 56"/>
                <a:gd name="T18" fmla="*/ 27 w 27"/>
                <a:gd name="T19" fmla="*/ 35 h 56"/>
                <a:gd name="T20" fmla="*/ 27 w 27"/>
                <a:gd name="T21" fmla="*/ 42 h 56"/>
                <a:gd name="T22" fmla="*/ 27 w 27"/>
                <a:gd name="T23" fmla="*/ 49 h 56"/>
                <a:gd name="T24" fmla="*/ 27 w 27"/>
                <a:gd name="T25" fmla="*/ 56 h 56"/>
                <a:gd name="T26" fmla="*/ 24 w 27"/>
                <a:gd name="T27" fmla="*/ 56 h 56"/>
                <a:gd name="T28" fmla="*/ 20 w 27"/>
                <a:gd name="T29" fmla="*/ 54 h 56"/>
                <a:gd name="T30" fmla="*/ 14 w 27"/>
                <a:gd name="T31" fmla="*/ 54 h 56"/>
                <a:gd name="T32" fmla="*/ 11 w 27"/>
                <a:gd name="T33" fmla="*/ 54 h 56"/>
                <a:gd name="T34" fmla="*/ 5 w 27"/>
                <a:gd name="T35" fmla="*/ 33 h 56"/>
                <a:gd name="T36" fmla="*/ 2 w 27"/>
                <a:gd name="T37" fmla="*/ 20 h 56"/>
                <a:gd name="T38" fmla="*/ 0 w 27"/>
                <a:gd name="T39" fmla="*/ 11 h 56"/>
                <a:gd name="T40" fmla="*/ 0 w 27"/>
                <a:gd name="T41" fmla="*/ 4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 h="56">
                  <a:moveTo>
                    <a:pt x="0" y="4"/>
                  </a:moveTo>
                  <a:lnTo>
                    <a:pt x="2" y="4"/>
                  </a:lnTo>
                  <a:lnTo>
                    <a:pt x="4" y="4"/>
                  </a:lnTo>
                  <a:lnTo>
                    <a:pt x="5" y="2"/>
                  </a:lnTo>
                  <a:lnTo>
                    <a:pt x="7" y="0"/>
                  </a:lnTo>
                  <a:lnTo>
                    <a:pt x="13" y="7"/>
                  </a:lnTo>
                  <a:lnTo>
                    <a:pt x="18" y="15"/>
                  </a:lnTo>
                  <a:lnTo>
                    <a:pt x="22" y="20"/>
                  </a:lnTo>
                  <a:lnTo>
                    <a:pt x="27" y="27"/>
                  </a:lnTo>
                  <a:lnTo>
                    <a:pt x="27" y="35"/>
                  </a:lnTo>
                  <a:lnTo>
                    <a:pt x="27" y="42"/>
                  </a:lnTo>
                  <a:lnTo>
                    <a:pt x="27" y="49"/>
                  </a:lnTo>
                  <a:lnTo>
                    <a:pt x="27" y="56"/>
                  </a:lnTo>
                  <a:lnTo>
                    <a:pt x="24" y="56"/>
                  </a:lnTo>
                  <a:lnTo>
                    <a:pt x="20" y="54"/>
                  </a:lnTo>
                  <a:lnTo>
                    <a:pt x="14" y="54"/>
                  </a:lnTo>
                  <a:lnTo>
                    <a:pt x="11" y="54"/>
                  </a:lnTo>
                  <a:lnTo>
                    <a:pt x="5" y="33"/>
                  </a:lnTo>
                  <a:lnTo>
                    <a:pt x="2" y="20"/>
                  </a:lnTo>
                  <a:lnTo>
                    <a:pt x="0" y="11"/>
                  </a:lnTo>
                  <a:lnTo>
                    <a:pt x="0" y="4"/>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0" name="Freeform 92"/>
            <p:cNvSpPr>
              <a:spLocks/>
            </p:cNvSpPr>
            <p:nvPr/>
          </p:nvSpPr>
          <p:spPr bwMode="auto">
            <a:xfrm>
              <a:off x="880" y="2109"/>
              <a:ext cx="40" cy="53"/>
            </a:xfrm>
            <a:custGeom>
              <a:avLst/>
              <a:gdLst>
                <a:gd name="T0" fmla="*/ 0 w 40"/>
                <a:gd name="T1" fmla="*/ 6 h 53"/>
                <a:gd name="T2" fmla="*/ 3 w 40"/>
                <a:gd name="T3" fmla="*/ 4 h 53"/>
                <a:gd name="T4" fmla="*/ 9 w 40"/>
                <a:gd name="T5" fmla="*/ 2 h 53"/>
                <a:gd name="T6" fmla="*/ 14 w 40"/>
                <a:gd name="T7" fmla="*/ 2 h 53"/>
                <a:gd name="T8" fmla="*/ 20 w 40"/>
                <a:gd name="T9" fmla="*/ 0 h 53"/>
                <a:gd name="T10" fmla="*/ 23 w 40"/>
                <a:gd name="T11" fmla="*/ 13 h 53"/>
                <a:gd name="T12" fmla="*/ 31 w 40"/>
                <a:gd name="T13" fmla="*/ 28 h 53"/>
                <a:gd name="T14" fmla="*/ 36 w 40"/>
                <a:gd name="T15" fmla="*/ 42 h 53"/>
                <a:gd name="T16" fmla="*/ 40 w 40"/>
                <a:gd name="T17" fmla="*/ 53 h 53"/>
                <a:gd name="T18" fmla="*/ 36 w 40"/>
                <a:gd name="T19" fmla="*/ 53 h 53"/>
                <a:gd name="T20" fmla="*/ 34 w 40"/>
                <a:gd name="T21" fmla="*/ 53 h 53"/>
                <a:gd name="T22" fmla="*/ 31 w 40"/>
                <a:gd name="T23" fmla="*/ 53 h 53"/>
                <a:gd name="T24" fmla="*/ 27 w 40"/>
                <a:gd name="T25" fmla="*/ 51 h 53"/>
                <a:gd name="T26" fmla="*/ 22 w 40"/>
                <a:gd name="T27" fmla="*/ 42 h 53"/>
                <a:gd name="T28" fmla="*/ 14 w 40"/>
                <a:gd name="T29" fmla="*/ 35 h 53"/>
                <a:gd name="T30" fmla="*/ 7 w 40"/>
                <a:gd name="T31" fmla="*/ 26 h 53"/>
                <a:gd name="T32" fmla="*/ 0 w 40"/>
                <a:gd name="T33" fmla="*/ 19 h 53"/>
                <a:gd name="T34" fmla="*/ 0 w 40"/>
                <a:gd name="T35" fmla="*/ 15 h 53"/>
                <a:gd name="T36" fmla="*/ 0 w 40"/>
                <a:gd name="T37" fmla="*/ 11 h 53"/>
                <a:gd name="T38" fmla="*/ 0 w 40"/>
                <a:gd name="T39" fmla="*/ 8 h 53"/>
                <a:gd name="T40" fmla="*/ 0 w 40"/>
                <a:gd name="T41" fmla="*/ 6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 h="53">
                  <a:moveTo>
                    <a:pt x="0" y="6"/>
                  </a:moveTo>
                  <a:lnTo>
                    <a:pt x="3" y="4"/>
                  </a:lnTo>
                  <a:lnTo>
                    <a:pt x="9" y="2"/>
                  </a:lnTo>
                  <a:lnTo>
                    <a:pt x="14" y="2"/>
                  </a:lnTo>
                  <a:lnTo>
                    <a:pt x="20" y="0"/>
                  </a:lnTo>
                  <a:lnTo>
                    <a:pt x="23" y="13"/>
                  </a:lnTo>
                  <a:lnTo>
                    <a:pt x="31" y="28"/>
                  </a:lnTo>
                  <a:lnTo>
                    <a:pt x="36" y="42"/>
                  </a:lnTo>
                  <a:lnTo>
                    <a:pt x="40" y="53"/>
                  </a:lnTo>
                  <a:lnTo>
                    <a:pt x="36" y="53"/>
                  </a:lnTo>
                  <a:lnTo>
                    <a:pt x="34" y="53"/>
                  </a:lnTo>
                  <a:lnTo>
                    <a:pt x="31" y="53"/>
                  </a:lnTo>
                  <a:lnTo>
                    <a:pt x="27" y="51"/>
                  </a:lnTo>
                  <a:lnTo>
                    <a:pt x="22" y="42"/>
                  </a:lnTo>
                  <a:lnTo>
                    <a:pt x="14" y="35"/>
                  </a:lnTo>
                  <a:lnTo>
                    <a:pt x="7" y="26"/>
                  </a:lnTo>
                  <a:lnTo>
                    <a:pt x="0" y="19"/>
                  </a:lnTo>
                  <a:lnTo>
                    <a:pt x="0" y="15"/>
                  </a:lnTo>
                  <a:lnTo>
                    <a:pt x="0" y="11"/>
                  </a:lnTo>
                  <a:lnTo>
                    <a:pt x="0" y="8"/>
                  </a:lnTo>
                  <a:lnTo>
                    <a:pt x="0" y="6"/>
                  </a:lnTo>
                  <a:close/>
                </a:path>
              </a:pathLst>
            </a:custGeom>
            <a:solidFill>
              <a:srgbClr val="33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1" name="Freeform 93"/>
            <p:cNvSpPr>
              <a:spLocks/>
            </p:cNvSpPr>
            <p:nvPr/>
          </p:nvSpPr>
          <p:spPr bwMode="auto">
            <a:xfrm>
              <a:off x="885" y="2756"/>
              <a:ext cx="29" cy="42"/>
            </a:xfrm>
            <a:custGeom>
              <a:avLst/>
              <a:gdLst>
                <a:gd name="T0" fmla="*/ 0 w 29"/>
                <a:gd name="T1" fmla="*/ 0 h 42"/>
                <a:gd name="T2" fmla="*/ 4 w 29"/>
                <a:gd name="T3" fmla="*/ 0 h 42"/>
                <a:gd name="T4" fmla="*/ 7 w 29"/>
                <a:gd name="T5" fmla="*/ 0 h 42"/>
                <a:gd name="T6" fmla="*/ 11 w 29"/>
                <a:gd name="T7" fmla="*/ 0 h 42"/>
                <a:gd name="T8" fmla="*/ 15 w 29"/>
                <a:gd name="T9" fmla="*/ 0 h 42"/>
                <a:gd name="T10" fmla="*/ 17 w 29"/>
                <a:gd name="T11" fmla="*/ 5 h 42"/>
                <a:gd name="T12" fmla="*/ 18 w 29"/>
                <a:gd name="T13" fmla="*/ 11 h 42"/>
                <a:gd name="T14" fmla="*/ 20 w 29"/>
                <a:gd name="T15" fmla="*/ 16 h 42"/>
                <a:gd name="T16" fmla="*/ 22 w 29"/>
                <a:gd name="T17" fmla="*/ 22 h 42"/>
                <a:gd name="T18" fmla="*/ 24 w 29"/>
                <a:gd name="T19" fmla="*/ 22 h 42"/>
                <a:gd name="T20" fmla="*/ 26 w 29"/>
                <a:gd name="T21" fmla="*/ 22 h 42"/>
                <a:gd name="T22" fmla="*/ 27 w 29"/>
                <a:gd name="T23" fmla="*/ 22 h 42"/>
                <a:gd name="T24" fmla="*/ 29 w 29"/>
                <a:gd name="T25" fmla="*/ 22 h 42"/>
                <a:gd name="T26" fmla="*/ 29 w 29"/>
                <a:gd name="T27" fmla="*/ 27 h 42"/>
                <a:gd name="T28" fmla="*/ 29 w 29"/>
                <a:gd name="T29" fmla="*/ 31 h 42"/>
                <a:gd name="T30" fmla="*/ 29 w 29"/>
                <a:gd name="T31" fmla="*/ 36 h 42"/>
                <a:gd name="T32" fmla="*/ 29 w 29"/>
                <a:gd name="T33" fmla="*/ 42 h 42"/>
                <a:gd name="T34" fmla="*/ 24 w 29"/>
                <a:gd name="T35" fmla="*/ 34 h 42"/>
                <a:gd name="T36" fmla="*/ 20 w 29"/>
                <a:gd name="T37" fmla="*/ 25 h 42"/>
                <a:gd name="T38" fmla="*/ 15 w 29"/>
                <a:gd name="T39" fmla="*/ 18 h 42"/>
                <a:gd name="T40" fmla="*/ 11 w 29"/>
                <a:gd name="T41" fmla="*/ 11 h 42"/>
                <a:gd name="T42" fmla="*/ 7 w 29"/>
                <a:gd name="T43" fmla="*/ 11 h 42"/>
                <a:gd name="T44" fmla="*/ 6 w 29"/>
                <a:gd name="T45" fmla="*/ 11 h 42"/>
                <a:gd name="T46" fmla="*/ 2 w 29"/>
                <a:gd name="T47" fmla="*/ 11 h 42"/>
                <a:gd name="T48" fmla="*/ 0 w 29"/>
                <a:gd name="T49" fmla="*/ 11 h 42"/>
                <a:gd name="T50" fmla="*/ 0 w 29"/>
                <a:gd name="T51" fmla="*/ 7 h 42"/>
                <a:gd name="T52" fmla="*/ 0 w 29"/>
                <a:gd name="T53" fmla="*/ 5 h 42"/>
                <a:gd name="T54" fmla="*/ 0 w 29"/>
                <a:gd name="T55" fmla="*/ 2 h 42"/>
                <a:gd name="T56" fmla="*/ 0 w 29"/>
                <a:gd name="T57" fmla="*/ 0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42">
                  <a:moveTo>
                    <a:pt x="0" y="0"/>
                  </a:moveTo>
                  <a:lnTo>
                    <a:pt x="4" y="0"/>
                  </a:lnTo>
                  <a:lnTo>
                    <a:pt x="7" y="0"/>
                  </a:lnTo>
                  <a:lnTo>
                    <a:pt x="11" y="0"/>
                  </a:lnTo>
                  <a:lnTo>
                    <a:pt x="15" y="0"/>
                  </a:lnTo>
                  <a:lnTo>
                    <a:pt x="17" y="5"/>
                  </a:lnTo>
                  <a:lnTo>
                    <a:pt x="18" y="11"/>
                  </a:lnTo>
                  <a:lnTo>
                    <a:pt x="20" y="16"/>
                  </a:lnTo>
                  <a:lnTo>
                    <a:pt x="22" y="22"/>
                  </a:lnTo>
                  <a:lnTo>
                    <a:pt x="24" y="22"/>
                  </a:lnTo>
                  <a:lnTo>
                    <a:pt x="26" y="22"/>
                  </a:lnTo>
                  <a:lnTo>
                    <a:pt x="27" y="22"/>
                  </a:lnTo>
                  <a:lnTo>
                    <a:pt x="29" y="22"/>
                  </a:lnTo>
                  <a:lnTo>
                    <a:pt x="29" y="27"/>
                  </a:lnTo>
                  <a:lnTo>
                    <a:pt x="29" y="31"/>
                  </a:lnTo>
                  <a:lnTo>
                    <a:pt x="29" y="36"/>
                  </a:lnTo>
                  <a:lnTo>
                    <a:pt x="29" y="42"/>
                  </a:lnTo>
                  <a:lnTo>
                    <a:pt x="24" y="34"/>
                  </a:lnTo>
                  <a:lnTo>
                    <a:pt x="20" y="25"/>
                  </a:lnTo>
                  <a:lnTo>
                    <a:pt x="15" y="18"/>
                  </a:lnTo>
                  <a:lnTo>
                    <a:pt x="11" y="11"/>
                  </a:lnTo>
                  <a:lnTo>
                    <a:pt x="7" y="11"/>
                  </a:lnTo>
                  <a:lnTo>
                    <a:pt x="6" y="11"/>
                  </a:lnTo>
                  <a:lnTo>
                    <a:pt x="2" y="11"/>
                  </a:lnTo>
                  <a:lnTo>
                    <a:pt x="0" y="11"/>
                  </a:lnTo>
                  <a:lnTo>
                    <a:pt x="0" y="7"/>
                  </a:lnTo>
                  <a:lnTo>
                    <a:pt x="0" y="5"/>
                  </a:lnTo>
                  <a:lnTo>
                    <a:pt x="0" y="2"/>
                  </a:lnTo>
                  <a:lnTo>
                    <a:pt x="0"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2" name="Freeform 94"/>
            <p:cNvSpPr>
              <a:spLocks/>
            </p:cNvSpPr>
            <p:nvPr/>
          </p:nvSpPr>
          <p:spPr bwMode="auto">
            <a:xfrm>
              <a:off x="896" y="889"/>
              <a:ext cx="65" cy="50"/>
            </a:xfrm>
            <a:custGeom>
              <a:avLst/>
              <a:gdLst>
                <a:gd name="T0" fmla="*/ 0 w 65"/>
                <a:gd name="T1" fmla="*/ 7 h 50"/>
                <a:gd name="T2" fmla="*/ 9 w 65"/>
                <a:gd name="T3" fmla="*/ 5 h 50"/>
                <a:gd name="T4" fmla="*/ 16 w 65"/>
                <a:gd name="T5" fmla="*/ 3 h 50"/>
                <a:gd name="T6" fmla="*/ 22 w 65"/>
                <a:gd name="T7" fmla="*/ 1 h 50"/>
                <a:gd name="T8" fmla="*/ 27 w 65"/>
                <a:gd name="T9" fmla="*/ 1 h 50"/>
                <a:gd name="T10" fmla="*/ 33 w 65"/>
                <a:gd name="T11" fmla="*/ 0 h 50"/>
                <a:gd name="T12" fmla="*/ 38 w 65"/>
                <a:gd name="T13" fmla="*/ 0 h 50"/>
                <a:gd name="T14" fmla="*/ 45 w 65"/>
                <a:gd name="T15" fmla="*/ 1 h 50"/>
                <a:gd name="T16" fmla="*/ 54 w 65"/>
                <a:gd name="T17" fmla="*/ 1 h 50"/>
                <a:gd name="T18" fmla="*/ 56 w 65"/>
                <a:gd name="T19" fmla="*/ 9 h 50"/>
                <a:gd name="T20" fmla="*/ 58 w 65"/>
                <a:gd name="T21" fmla="*/ 14 h 50"/>
                <a:gd name="T22" fmla="*/ 62 w 65"/>
                <a:gd name="T23" fmla="*/ 20 h 50"/>
                <a:gd name="T24" fmla="*/ 65 w 65"/>
                <a:gd name="T25" fmla="*/ 25 h 50"/>
                <a:gd name="T26" fmla="*/ 58 w 65"/>
                <a:gd name="T27" fmla="*/ 30 h 50"/>
                <a:gd name="T28" fmla="*/ 51 w 65"/>
                <a:gd name="T29" fmla="*/ 36 h 50"/>
                <a:gd name="T30" fmla="*/ 42 w 65"/>
                <a:gd name="T31" fmla="*/ 43 h 50"/>
                <a:gd name="T32" fmla="*/ 34 w 65"/>
                <a:gd name="T33" fmla="*/ 50 h 50"/>
                <a:gd name="T34" fmla="*/ 25 w 65"/>
                <a:gd name="T35" fmla="*/ 47 h 50"/>
                <a:gd name="T36" fmla="*/ 20 w 65"/>
                <a:gd name="T37" fmla="*/ 45 h 50"/>
                <a:gd name="T38" fmla="*/ 16 w 65"/>
                <a:gd name="T39" fmla="*/ 43 h 50"/>
                <a:gd name="T40" fmla="*/ 13 w 65"/>
                <a:gd name="T41" fmla="*/ 39 h 50"/>
                <a:gd name="T42" fmla="*/ 13 w 65"/>
                <a:gd name="T43" fmla="*/ 32 h 50"/>
                <a:gd name="T44" fmla="*/ 13 w 65"/>
                <a:gd name="T45" fmla="*/ 27 h 50"/>
                <a:gd name="T46" fmla="*/ 13 w 65"/>
                <a:gd name="T47" fmla="*/ 21 h 50"/>
                <a:gd name="T48" fmla="*/ 13 w 65"/>
                <a:gd name="T49" fmla="*/ 16 h 50"/>
                <a:gd name="T50" fmla="*/ 11 w 65"/>
                <a:gd name="T51" fmla="*/ 16 h 50"/>
                <a:gd name="T52" fmla="*/ 7 w 65"/>
                <a:gd name="T53" fmla="*/ 16 h 50"/>
                <a:gd name="T54" fmla="*/ 4 w 65"/>
                <a:gd name="T55" fmla="*/ 16 h 50"/>
                <a:gd name="T56" fmla="*/ 0 w 65"/>
                <a:gd name="T57" fmla="*/ 16 h 50"/>
                <a:gd name="T58" fmla="*/ 0 w 65"/>
                <a:gd name="T59" fmla="*/ 14 h 50"/>
                <a:gd name="T60" fmla="*/ 0 w 65"/>
                <a:gd name="T61" fmla="*/ 11 h 50"/>
                <a:gd name="T62" fmla="*/ 0 w 65"/>
                <a:gd name="T63" fmla="*/ 9 h 50"/>
                <a:gd name="T64" fmla="*/ 0 w 65"/>
                <a:gd name="T65" fmla="*/ 7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 h="50">
                  <a:moveTo>
                    <a:pt x="0" y="7"/>
                  </a:moveTo>
                  <a:lnTo>
                    <a:pt x="9" y="5"/>
                  </a:lnTo>
                  <a:lnTo>
                    <a:pt x="16" y="3"/>
                  </a:lnTo>
                  <a:lnTo>
                    <a:pt x="22" y="1"/>
                  </a:lnTo>
                  <a:lnTo>
                    <a:pt x="27" y="1"/>
                  </a:lnTo>
                  <a:lnTo>
                    <a:pt x="33" y="0"/>
                  </a:lnTo>
                  <a:lnTo>
                    <a:pt x="38" y="0"/>
                  </a:lnTo>
                  <a:lnTo>
                    <a:pt x="45" y="1"/>
                  </a:lnTo>
                  <a:lnTo>
                    <a:pt x="54" y="1"/>
                  </a:lnTo>
                  <a:lnTo>
                    <a:pt x="56" y="9"/>
                  </a:lnTo>
                  <a:lnTo>
                    <a:pt x="58" y="14"/>
                  </a:lnTo>
                  <a:lnTo>
                    <a:pt x="62" y="20"/>
                  </a:lnTo>
                  <a:lnTo>
                    <a:pt x="65" y="25"/>
                  </a:lnTo>
                  <a:lnTo>
                    <a:pt x="58" y="30"/>
                  </a:lnTo>
                  <a:lnTo>
                    <a:pt x="51" y="36"/>
                  </a:lnTo>
                  <a:lnTo>
                    <a:pt x="42" y="43"/>
                  </a:lnTo>
                  <a:lnTo>
                    <a:pt x="34" y="50"/>
                  </a:lnTo>
                  <a:lnTo>
                    <a:pt x="25" y="47"/>
                  </a:lnTo>
                  <a:lnTo>
                    <a:pt x="20" y="45"/>
                  </a:lnTo>
                  <a:lnTo>
                    <a:pt x="16" y="43"/>
                  </a:lnTo>
                  <a:lnTo>
                    <a:pt x="13" y="39"/>
                  </a:lnTo>
                  <a:lnTo>
                    <a:pt x="13" y="32"/>
                  </a:lnTo>
                  <a:lnTo>
                    <a:pt x="13" y="27"/>
                  </a:lnTo>
                  <a:lnTo>
                    <a:pt x="13" y="21"/>
                  </a:lnTo>
                  <a:lnTo>
                    <a:pt x="13" y="16"/>
                  </a:lnTo>
                  <a:lnTo>
                    <a:pt x="11" y="16"/>
                  </a:lnTo>
                  <a:lnTo>
                    <a:pt x="7" y="16"/>
                  </a:lnTo>
                  <a:lnTo>
                    <a:pt x="4" y="16"/>
                  </a:lnTo>
                  <a:lnTo>
                    <a:pt x="0" y="16"/>
                  </a:lnTo>
                  <a:lnTo>
                    <a:pt x="0" y="14"/>
                  </a:lnTo>
                  <a:lnTo>
                    <a:pt x="0" y="11"/>
                  </a:lnTo>
                  <a:lnTo>
                    <a:pt x="0" y="9"/>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3" name="Freeform 95"/>
            <p:cNvSpPr>
              <a:spLocks/>
            </p:cNvSpPr>
            <p:nvPr/>
          </p:nvSpPr>
          <p:spPr bwMode="auto">
            <a:xfrm>
              <a:off x="905" y="2841"/>
              <a:ext cx="18" cy="56"/>
            </a:xfrm>
            <a:custGeom>
              <a:avLst/>
              <a:gdLst>
                <a:gd name="T0" fmla="*/ 0 w 18"/>
                <a:gd name="T1" fmla="*/ 6 h 56"/>
                <a:gd name="T2" fmla="*/ 2 w 18"/>
                <a:gd name="T3" fmla="*/ 6 h 56"/>
                <a:gd name="T4" fmla="*/ 2 w 18"/>
                <a:gd name="T5" fmla="*/ 4 h 56"/>
                <a:gd name="T6" fmla="*/ 2 w 18"/>
                <a:gd name="T7" fmla="*/ 2 h 56"/>
                <a:gd name="T8" fmla="*/ 2 w 18"/>
                <a:gd name="T9" fmla="*/ 0 h 56"/>
                <a:gd name="T10" fmla="*/ 6 w 18"/>
                <a:gd name="T11" fmla="*/ 0 h 56"/>
                <a:gd name="T12" fmla="*/ 9 w 18"/>
                <a:gd name="T13" fmla="*/ 0 h 56"/>
                <a:gd name="T14" fmla="*/ 11 w 18"/>
                <a:gd name="T15" fmla="*/ 0 h 56"/>
                <a:gd name="T16" fmla="*/ 15 w 18"/>
                <a:gd name="T17" fmla="*/ 0 h 56"/>
                <a:gd name="T18" fmla="*/ 15 w 18"/>
                <a:gd name="T19" fmla="*/ 15 h 56"/>
                <a:gd name="T20" fmla="*/ 16 w 18"/>
                <a:gd name="T21" fmla="*/ 29 h 56"/>
                <a:gd name="T22" fmla="*/ 18 w 18"/>
                <a:gd name="T23" fmla="*/ 42 h 56"/>
                <a:gd name="T24" fmla="*/ 18 w 18"/>
                <a:gd name="T25" fmla="*/ 56 h 56"/>
                <a:gd name="T26" fmla="*/ 16 w 18"/>
                <a:gd name="T27" fmla="*/ 56 h 56"/>
                <a:gd name="T28" fmla="*/ 15 w 18"/>
                <a:gd name="T29" fmla="*/ 56 h 56"/>
                <a:gd name="T30" fmla="*/ 11 w 18"/>
                <a:gd name="T31" fmla="*/ 56 h 56"/>
                <a:gd name="T32" fmla="*/ 9 w 18"/>
                <a:gd name="T33" fmla="*/ 56 h 56"/>
                <a:gd name="T34" fmla="*/ 4 w 18"/>
                <a:gd name="T35" fmla="*/ 35 h 56"/>
                <a:gd name="T36" fmla="*/ 2 w 18"/>
                <a:gd name="T37" fmla="*/ 22 h 56"/>
                <a:gd name="T38" fmla="*/ 0 w 18"/>
                <a:gd name="T39" fmla="*/ 15 h 56"/>
                <a:gd name="T40" fmla="*/ 0 w 18"/>
                <a:gd name="T41" fmla="*/ 6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56">
                  <a:moveTo>
                    <a:pt x="0" y="6"/>
                  </a:moveTo>
                  <a:lnTo>
                    <a:pt x="2" y="6"/>
                  </a:lnTo>
                  <a:lnTo>
                    <a:pt x="2" y="4"/>
                  </a:lnTo>
                  <a:lnTo>
                    <a:pt x="2" y="2"/>
                  </a:lnTo>
                  <a:lnTo>
                    <a:pt x="2" y="0"/>
                  </a:lnTo>
                  <a:lnTo>
                    <a:pt x="6" y="0"/>
                  </a:lnTo>
                  <a:lnTo>
                    <a:pt x="9" y="0"/>
                  </a:lnTo>
                  <a:lnTo>
                    <a:pt x="11" y="0"/>
                  </a:lnTo>
                  <a:lnTo>
                    <a:pt x="15" y="0"/>
                  </a:lnTo>
                  <a:lnTo>
                    <a:pt x="15" y="15"/>
                  </a:lnTo>
                  <a:lnTo>
                    <a:pt x="16" y="29"/>
                  </a:lnTo>
                  <a:lnTo>
                    <a:pt x="18" y="42"/>
                  </a:lnTo>
                  <a:lnTo>
                    <a:pt x="18" y="56"/>
                  </a:lnTo>
                  <a:lnTo>
                    <a:pt x="16" y="56"/>
                  </a:lnTo>
                  <a:lnTo>
                    <a:pt x="15" y="56"/>
                  </a:lnTo>
                  <a:lnTo>
                    <a:pt x="11" y="56"/>
                  </a:lnTo>
                  <a:lnTo>
                    <a:pt x="9" y="56"/>
                  </a:lnTo>
                  <a:lnTo>
                    <a:pt x="4" y="35"/>
                  </a:lnTo>
                  <a:lnTo>
                    <a:pt x="2" y="22"/>
                  </a:lnTo>
                  <a:lnTo>
                    <a:pt x="0" y="15"/>
                  </a:lnTo>
                  <a:lnTo>
                    <a:pt x="0" y="6"/>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4" name="Freeform 96"/>
            <p:cNvSpPr>
              <a:spLocks/>
            </p:cNvSpPr>
            <p:nvPr/>
          </p:nvSpPr>
          <p:spPr bwMode="auto">
            <a:xfrm>
              <a:off x="909" y="1044"/>
              <a:ext cx="47" cy="73"/>
            </a:xfrm>
            <a:custGeom>
              <a:avLst/>
              <a:gdLst>
                <a:gd name="T0" fmla="*/ 0 w 47"/>
                <a:gd name="T1" fmla="*/ 29 h 73"/>
                <a:gd name="T2" fmla="*/ 3 w 47"/>
                <a:gd name="T3" fmla="*/ 26 h 73"/>
                <a:gd name="T4" fmla="*/ 5 w 47"/>
                <a:gd name="T5" fmla="*/ 24 h 73"/>
                <a:gd name="T6" fmla="*/ 9 w 47"/>
                <a:gd name="T7" fmla="*/ 24 h 73"/>
                <a:gd name="T8" fmla="*/ 16 w 47"/>
                <a:gd name="T9" fmla="*/ 24 h 73"/>
                <a:gd name="T10" fmla="*/ 20 w 47"/>
                <a:gd name="T11" fmla="*/ 26 h 73"/>
                <a:gd name="T12" fmla="*/ 23 w 47"/>
                <a:gd name="T13" fmla="*/ 28 h 73"/>
                <a:gd name="T14" fmla="*/ 27 w 47"/>
                <a:gd name="T15" fmla="*/ 28 h 73"/>
                <a:gd name="T16" fmla="*/ 31 w 47"/>
                <a:gd name="T17" fmla="*/ 29 h 73"/>
                <a:gd name="T18" fmla="*/ 31 w 47"/>
                <a:gd name="T19" fmla="*/ 24 h 73"/>
                <a:gd name="T20" fmla="*/ 31 w 47"/>
                <a:gd name="T21" fmla="*/ 17 h 73"/>
                <a:gd name="T22" fmla="*/ 29 w 47"/>
                <a:gd name="T23" fmla="*/ 11 h 73"/>
                <a:gd name="T24" fmla="*/ 27 w 47"/>
                <a:gd name="T25" fmla="*/ 6 h 73"/>
                <a:gd name="T26" fmla="*/ 31 w 47"/>
                <a:gd name="T27" fmla="*/ 4 h 73"/>
                <a:gd name="T28" fmla="*/ 36 w 47"/>
                <a:gd name="T29" fmla="*/ 2 h 73"/>
                <a:gd name="T30" fmla="*/ 40 w 47"/>
                <a:gd name="T31" fmla="*/ 2 h 73"/>
                <a:gd name="T32" fmla="*/ 43 w 47"/>
                <a:gd name="T33" fmla="*/ 0 h 73"/>
                <a:gd name="T34" fmla="*/ 43 w 47"/>
                <a:gd name="T35" fmla="*/ 8 h 73"/>
                <a:gd name="T36" fmla="*/ 43 w 47"/>
                <a:gd name="T37" fmla="*/ 15 h 73"/>
                <a:gd name="T38" fmla="*/ 45 w 47"/>
                <a:gd name="T39" fmla="*/ 22 h 73"/>
                <a:gd name="T40" fmla="*/ 47 w 47"/>
                <a:gd name="T41" fmla="*/ 29 h 73"/>
                <a:gd name="T42" fmla="*/ 40 w 47"/>
                <a:gd name="T43" fmla="*/ 35 h 73"/>
                <a:gd name="T44" fmla="*/ 36 w 47"/>
                <a:gd name="T45" fmla="*/ 42 h 73"/>
                <a:gd name="T46" fmla="*/ 29 w 47"/>
                <a:gd name="T47" fmla="*/ 53 h 73"/>
                <a:gd name="T48" fmla="*/ 20 w 47"/>
                <a:gd name="T49" fmla="*/ 73 h 73"/>
                <a:gd name="T50" fmla="*/ 18 w 47"/>
                <a:gd name="T51" fmla="*/ 69 h 73"/>
                <a:gd name="T52" fmla="*/ 16 w 47"/>
                <a:gd name="T53" fmla="*/ 66 h 73"/>
                <a:gd name="T54" fmla="*/ 16 w 47"/>
                <a:gd name="T55" fmla="*/ 58 h 73"/>
                <a:gd name="T56" fmla="*/ 16 w 47"/>
                <a:gd name="T57" fmla="*/ 44 h 73"/>
                <a:gd name="T58" fmla="*/ 16 w 47"/>
                <a:gd name="T59" fmla="*/ 44 h 73"/>
                <a:gd name="T60" fmla="*/ 12 w 47"/>
                <a:gd name="T61" fmla="*/ 44 h 73"/>
                <a:gd name="T62" fmla="*/ 11 w 47"/>
                <a:gd name="T63" fmla="*/ 44 h 73"/>
                <a:gd name="T64" fmla="*/ 9 w 47"/>
                <a:gd name="T65" fmla="*/ 44 h 73"/>
                <a:gd name="T66" fmla="*/ 9 w 47"/>
                <a:gd name="T67" fmla="*/ 55 h 73"/>
                <a:gd name="T68" fmla="*/ 9 w 47"/>
                <a:gd name="T69" fmla="*/ 60 h 73"/>
                <a:gd name="T70" fmla="*/ 7 w 47"/>
                <a:gd name="T71" fmla="*/ 64 h 73"/>
                <a:gd name="T72" fmla="*/ 3 w 47"/>
                <a:gd name="T73" fmla="*/ 67 h 73"/>
                <a:gd name="T74" fmla="*/ 2 w 47"/>
                <a:gd name="T75" fmla="*/ 64 h 73"/>
                <a:gd name="T76" fmla="*/ 0 w 47"/>
                <a:gd name="T77" fmla="*/ 58 h 73"/>
                <a:gd name="T78" fmla="*/ 0 w 47"/>
                <a:gd name="T79" fmla="*/ 47 h 73"/>
                <a:gd name="T80" fmla="*/ 0 w 47"/>
                <a:gd name="T81" fmla="*/ 29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7" h="73">
                  <a:moveTo>
                    <a:pt x="0" y="29"/>
                  </a:moveTo>
                  <a:lnTo>
                    <a:pt x="3" y="26"/>
                  </a:lnTo>
                  <a:lnTo>
                    <a:pt x="5" y="24"/>
                  </a:lnTo>
                  <a:lnTo>
                    <a:pt x="9" y="24"/>
                  </a:lnTo>
                  <a:lnTo>
                    <a:pt x="16" y="24"/>
                  </a:lnTo>
                  <a:lnTo>
                    <a:pt x="20" y="26"/>
                  </a:lnTo>
                  <a:lnTo>
                    <a:pt x="23" y="28"/>
                  </a:lnTo>
                  <a:lnTo>
                    <a:pt x="27" y="28"/>
                  </a:lnTo>
                  <a:lnTo>
                    <a:pt x="31" y="29"/>
                  </a:lnTo>
                  <a:lnTo>
                    <a:pt x="31" y="24"/>
                  </a:lnTo>
                  <a:lnTo>
                    <a:pt x="31" y="17"/>
                  </a:lnTo>
                  <a:lnTo>
                    <a:pt x="29" y="11"/>
                  </a:lnTo>
                  <a:lnTo>
                    <a:pt x="27" y="6"/>
                  </a:lnTo>
                  <a:lnTo>
                    <a:pt x="31" y="4"/>
                  </a:lnTo>
                  <a:lnTo>
                    <a:pt x="36" y="2"/>
                  </a:lnTo>
                  <a:lnTo>
                    <a:pt x="40" y="2"/>
                  </a:lnTo>
                  <a:lnTo>
                    <a:pt x="43" y="0"/>
                  </a:lnTo>
                  <a:lnTo>
                    <a:pt x="43" y="8"/>
                  </a:lnTo>
                  <a:lnTo>
                    <a:pt x="43" y="15"/>
                  </a:lnTo>
                  <a:lnTo>
                    <a:pt x="45" y="22"/>
                  </a:lnTo>
                  <a:lnTo>
                    <a:pt x="47" y="29"/>
                  </a:lnTo>
                  <a:lnTo>
                    <a:pt x="40" y="35"/>
                  </a:lnTo>
                  <a:lnTo>
                    <a:pt x="36" y="42"/>
                  </a:lnTo>
                  <a:lnTo>
                    <a:pt x="29" y="53"/>
                  </a:lnTo>
                  <a:lnTo>
                    <a:pt x="20" y="73"/>
                  </a:lnTo>
                  <a:lnTo>
                    <a:pt x="18" y="69"/>
                  </a:lnTo>
                  <a:lnTo>
                    <a:pt x="16" y="66"/>
                  </a:lnTo>
                  <a:lnTo>
                    <a:pt x="16" y="58"/>
                  </a:lnTo>
                  <a:lnTo>
                    <a:pt x="16" y="44"/>
                  </a:lnTo>
                  <a:lnTo>
                    <a:pt x="12" y="44"/>
                  </a:lnTo>
                  <a:lnTo>
                    <a:pt x="11" y="44"/>
                  </a:lnTo>
                  <a:lnTo>
                    <a:pt x="9" y="44"/>
                  </a:lnTo>
                  <a:lnTo>
                    <a:pt x="9" y="55"/>
                  </a:lnTo>
                  <a:lnTo>
                    <a:pt x="9" y="60"/>
                  </a:lnTo>
                  <a:lnTo>
                    <a:pt x="7" y="64"/>
                  </a:lnTo>
                  <a:lnTo>
                    <a:pt x="3" y="67"/>
                  </a:lnTo>
                  <a:lnTo>
                    <a:pt x="2" y="64"/>
                  </a:lnTo>
                  <a:lnTo>
                    <a:pt x="0" y="58"/>
                  </a:lnTo>
                  <a:lnTo>
                    <a:pt x="0" y="47"/>
                  </a:lnTo>
                  <a:lnTo>
                    <a:pt x="0" y="29"/>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5" name="Freeform 97"/>
            <p:cNvSpPr>
              <a:spLocks/>
            </p:cNvSpPr>
            <p:nvPr/>
          </p:nvSpPr>
          <p:spPr bwMode="auto">
            <a:xfrm>
              <a:off x="918" y="1378"/>
              <a:ext cx="18" cy="38"/>
            </a:xfrm>
            <a:custGeom>
              <a:avLst/>
              <a:gdLst>
                <a:gd name="T0" fmla="*/ 0 w 18"/>
                <a:gd name="T1" fmla="*/ 21 h 38"/>
                <a:gd name="T2" fmla="*/ 0 w 18"/>
                <a:gd name="T3" fmla="*/ 16 h 38"/>
                <a:gd name="T4" fmla="*/ 2 w 18"/>
                <a:gd name="T5" fmla="*/ 11 h 38"/>
                <a:gd name="T6" fmla="*/ 3 w 18"/>
                <a:gd name="T7" fmla="*/ 5 h 38"/>
                <a:gd name="T8" fmla="*/ 5 w 18"/>
                <a:gd name="T9" fmla="*/ 1 h 38"/>
                <a:gd name="T10" fmla="*/ 7 w 18"/>
                <a:gd name="T11" fmla="*/ 1 h 38"/>
                <a:gd name="T12" fmla="*/ 11 w 18"/>
                <a:gd name="T13" fmla="*/ 0 h 38"/>
                <a:gd name="T14" fmla="*/ 14 w 18"/>
                <a:gd name="T15" fmla="*/ 0 h 38"/>
                <a:gd name="T16" fmla="*/ 18 w 18"/>
                <a:gd name="T17" fmla="*/ 0 h 38"/>
                <a:gd name="T18" fmla="*/ 14 w 18"/>
                <a:gd name="T19" fmla="*/ 14 h 38"/>
                <a:gd name="T20" fmla="*/ 11 w 18"/>
                <a:gd name="T21" fmla="*/ 21 h 38"/>
                <a:gd name="T22" fmla="*/ 7 w 18"/>
                <a:gd name="T23" fmla="*/ 29 h 38"/>
                <a:gd name="T24" fmla="*/ 2 w 18"/>
                <a:gd name="T25" fmla="*/ 38 h 38"/>
                <a:gd name="T26" fmla="*/ 0 w 18"/>
                <a:gd name="T27" fmla="*/ 34 h 38"/>
                <a:gd name="T28" fmla="*/ 0 w 18"/>
                <a:gd name="T29" fmla="*/ 32 h 38"/>
                <a:gd name="T30" fmla="*/ 0 w 18"/>
                <a:gd name="T31" fmla="*/ 29 h 38"/>
                <a:gd name="T32" fmla="*/ 0 w 18"/>
                <a:gd name="T33" fmla="*/ 2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38">
                  <a:moveTo>
                    <a:pt x="0" y="21"/>
                  </a:moveTo>
                  <a:lnTo>
                    <a:pt x="0" y="16"/>
                  </a:lnTo>
                  <a:lnTo>
                    <a:pt x="2" y="11"/>
                  </a:lnTo>
                  <a:lnTo>
                    <a:pt x="3" y="5"/>
                  </a:lnTo>
                  <a:lnTo>
                    <a:pt x="5" y="1"/>
                  </a:lnTo>
                  <a:lnTo>
                    <a:pt x="7" y="1"/>
                  </a:lnTo>
                  <a:lnTo>
                    <a:pt x="11" y="0"/>
                  </a:lnTo>
                  <a:lnTo>
                    <a:pt x="14" y="0"/>
                  </a:lnTo>
                  <a:lnTo>
                    <a:pt x="18" y="0"/>
                  </a:lnTo>
                  <a:lnTo>
                    <a:pt x="14" y="14"/>
                  </a:lnTo>
                  <a:lnTo>
                    <a:pt x="11" y="21"/>
                  </a:lnTo>
                  <a:lnTo>
                    <a:pt x="7" y="29"/>
                  </a:lnTo>
                  <a:lnTo>
                    <a:pt x="2" y="38"/>
                  </a:lnTo>
                  <a:lnTo>
                    <a:pt x="0" y="34"/>
                  </a:lnTo>
                  <a:lnTo>
                    <a:pt x="0" y="32"/>
                  </a:lnTo>
                  <a:lnTo>
                    <a:pt x="0" y="29"/>
                  </a:lnTo>
                  <a:lnTo>
                    <a:pt x="0" y="2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6" name="Freeform 98"/>
            <p:cNvSpPr>
              <a:spLocks/>
            </p:cNvSpPr>
            <p:nvPr/>
          </p:nvSpPr>
          <p:spPr bwMode="auto">
            <a:xfrm>
              <a:off x="920" y="2801"/>
              <a:ext cx="27" cy="76"/>
            </a:xfrm>
            <a:custGeom>
              <a:avLst/>
              <a:gdLst>
                <a:gd name="T0" fmla="*/ 0 w 27"/>
                <a:gd name="T1" fmla="*/ 0 h 76"/>
                <a:gd name="T2" fmla="*/ 3 w 27"/>
                <a:gd name="T3" fmla="*/ 2 h 76"/>
                <a:gd name="T4" fmla="*/ 7 w 27"/>
                <a:gd name="T5" fmla="*/ 4 h 76"/>
                <a:gd name="T6" fmla="*/ 10 w 27"/>
                <a:gd name="T7" fmla="*/ 6 h 76"/>
                <a:gd name="T8" fmla="*/ 14 w 27"/>
                <a:gd name="T9" fmla="*/ 6 h 76"/>
                <a:gd name="T10" fmla="*/ 18 w 27"/>
                <a:gd name="T11" fmla="*/ 13 h 76"/>
                <a:gd name="T12" fmla="*/ 21 w 27"/>
                <a:gd name="T13" fmla="*/ 20 h 76"/>
                <a:gd name="T14" fmla="*/ 23 w 27"/>
                <a:gd name="T15" fmla="*/ 27 h 76"/>
                <a:gd name="T16" fmla="*/ 27 w 27"/>
                <a:gd name="T17" fmla="*/ 35 h 76"/>
                <a:gd name="T18" fmla="*/ 25 w 27"/>
                <a:gd name="T19" fmla="*/ 46 h 76"/>
                <a:gd name="T20" fmla="*/ 23 w 27"/>
                <a:gd name="T21" fmla="*/ 55 h 76"/>
                <a:gd name="T22" fmla="*/ 21 w 27"/>
                <a:gd name="T23" fmla="*/ 65 h 76"/>
                <a:gd name="T24" fmla="*/ 20 w 27"/>
                <a:gd name="T25" fmla="*/ 76 h 76"/>
                <a:gd name="T26" fmla="*/ 14 w 27"/>
                <a:gd name="T27" fmla="*/ 69 h 76"/>
                <a:gd name="T28" fmla="*/ 10 w 27"/>
                <a:gd name="T29" fmla="*/ 53 h 76"/>
                <a:gd name="T30" fmla="*/ 5 w 27"/>
                <a:gd name="T31" fmla="*/ 38 h 76"/>
                <a:gd name="T32" fmla="*/ 3 w 27"/>
                <a:gd name="T33" fmla="*/ 29 h 76"/>
                <a:gd name="T34" fmla="*/ 1 w 27"/>
                <a:gd name="T35" fmla="*/ 24 h 76"/>
                <a:gd name="T36" fmla="*/ 0 w 27"/>
                <a:gd name="T37" fmla="*/ 17 h 76"/>
                <a:gd name="T38" fmla="*/ 0 w 27"/>
                <a:gd name="T39" fmla="*/ 8 h 76"/>
                <a:gd name="T40" fmla="*/ 0 w 27"/>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 h="76">
                  <a:moveTo>
                    <a:pt x="0" y="0"/>
                  </a:moveTo>
                  <a:lnTo>
                    <a:pt x="3" y="2"/>
                  </a:lnTo>
                  <a:lnTo>
                    <a:pt x="7" y="4"/>
                  </a:lnTo>
                  <a:lnTo>
                    <a:pt x="10" y="6"/>
                  </a:lnTo>
                  <a:lnTo>
                    <a:pt x="14" y="6"/>
                  </a:lnTo>
                  <a:lnTo>
                    <a:pt x="18" y="13"/>
                  </a:lnTo>
                  <a:lnTo>
                    <a:pt x="21" y="20"/>
                  </a:lnTo>
                  <a:lnTo>
                    <a:pt x="23" y="27"/>
                  </a:lnTo>
                  <a:lnTo>
                    <a:pt x="27" y="35"/>
                  </a:lnTo>
                  <a:lnTo>
                    <a:pt x="25" y="46"/>
                  </a:lnTo>
                  <a:lnTo>
                    <a:pt x="23" y="55"/>
                  </a:lnTo>
                  <a:lnTo>
                    <a:pt x="21" y="65"/>
                  </a:lnTo>
                  <a:lnTo>
                    <a:pt x="20" y="76"/>
                  </a:lnTo>
                  <a:lnTo>
                    <a:pt x="14" y="69"/>
                  </a:lnTo>
                  <a:lnTo>
                    <a:pt x="10" y="53"/>
                  </a:lnTo>
                  <a:lnTo>
                    <a:pt x="5" y="38"/>
                  </a:lnTo>
                  <a:lnTo>
                    <a:pt x="3" y="29"/>
                  </a:lnTo>
                  <a:lnTo>
                    <a:pt x="1" y="24"/>
                  </a:lnTo>
                  <a:lnTo>
                    <a:pt x="0" y="17"/>
                  </a:lnTo>
                  <a:lnTo>
                    <a:pt x="0" y="8"/>
                  </a:lnTo>
                  <a:lnTo>
                    <a:pt x="0"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7" name="Freeform 99"/>
            <p:cNvSpPr>
              <a:spLocks/>
            </p:cNvSpPr>
            <p:nvPr/>
          </p:nvSpPr>
          <p:spPr bwMode="auto">
            <a:xfrm>
              <a:off x="925" y="1113"/>
              <a:ext cx="20" cy="38"/>
            </a:xfrm>
            <a:custGeom>
              <a:avLst/>
              <a:gdLst>
                <a:gd name="T0" fmla="*/ 0 w 20"/>
                <a:gd name="T1" fmla="*/ 27 h 38"/>
                <a:gd name="T2" fmla="*/ 5 w 20"/>
                <a:gd name="T3" fmla="*/ 18 h 38"/>
                <a:gd name="T4" fmla="*/ 9 w 20"/>
                <a:gd name="T5" fmla="*/ 11 h 38"/>
                <a:gd name="T6" fmla="*/ 13 w 20"/>
                <a:gd name="T7" fmla="*/ 7 h 38"/>
                <a:gd name="T8" fmla="*/ 20 w 20"/>
                <a:gd name="T9" fmla="*/ 0 h 38"/>
                <a:gd name="T10" fmla="*/ 20 w 20"/>
                <a:gd name="T11" fmla="*/ 6 h 38"/>
                <a:gd name="T12" fmla="*/ 18 w 20"/>
                <a:gd name="T13" fmla="*/ 13 h 38"/>
                <a:gd name="T14" fmla="*/ 16 w 20"/>
                <a:gd name="T15" fmla="*/ 26 h 38"/>
                <a:gd name="T16" fmla="*/ 15 w 20"/>
                <a:gd name="T17" fmla="*/ 38 h 38"/>
                <a:gd name="T18" fmla="*/ 11 w 20"/>
                <a:gd name="T19" fmla="*/ 38 h 38"/>
                <a:gd name="T20" fmla="*/ 7 w 20"/>
                <a:gd name="T21" fmla="*/ 38 h 38"/>
                <a:gd name="T22" fmla="*/ 4 w 20"/>
                <a:gd name="T23" fmla="*/ 38 h 38"/>
                <a:gd name="T24" fmla="*/ 0 w 20"/>
                <a:gd name="T25" fmla="*/ 36 h 38"/>
                <a:gd name="T26" fmla="*/ 0 w 20"/>
                <a:gd name="T27" fmla="*/ 35 h 38"/>
                <a:gd name="T28" fmla="*/ 0 w 20"/>
                <a:gd name="T29" fmla="*/ 31 h 38"/>
                <a:gd name="T30" fmla="*/ 0 w 20"/>
                <a:gd name="T31" fmla="*/ 29 h 38"/>
                <a:gd name="T32" fmla="*/ 0 w 20"/>
                <a:gd name="T33" fmla="*/ 27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8">
                  <a:moveTo>
                    <a:pt x="0" y="27"/>
                  </a:moveTo>
                  <a:lnTo>
                    <a:pt x="5" y="18"/>
                  </a:lnTo>
                  <a:lnTo>
                    <a:pt x="9" y="11"/>
                  </a:lnTo>
                  <a:lnTo>
                    <a:pt x="13" y="7"/>
                  </a:lnTo>
                  <a:lnTo>
                    <a:pt x="20" y="0"/>
                  </a:lnTo>
                  <a:lnTo>
                    <a:pt x="20" y="6"/>
                  </a:lnTo>
                  <a:lnTo>
                    <a:pt x="18" y="13"/>
                  </a:lnTo>
                  <a:lnTo>
                    <a:pt x="16" y="26"/>
                  </a:lnTo>
                  <a:lnTo>
                    <a:pt x="15" y="38"/>
                  </a:lnTo>
                  <a:lnTo>
                    <a:pt x="11" y="38"/>
                  </a:lnTo>
                  <a:lnTo>
                    <a:pt x="7" y="38"/>
                  </a:lnTo>
                  <a:lnTo>
                    <a:pt x="4" y="38"/>
                  </a:lnTo>
                  <a:lnTo>
                    <a:pt x="0" y="36"/>
                  </a:lnTo>
                  <a:lnTo>
                    <a:pt x="0" y="35"/>
                  </a:lnTo>
                  <a:lnTo>
                    <a:pt x="0" y="31"/>
                  </a:lnTo>
                  <a:lnTo>
                    <a:pt x="0" y="29"/>
                  </a:lnTo>
                  <a:lnTo>
                    <a:pt x="0" y="27"/>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8" name="Freeform 100"/>
            <p:cNvSpPr>
              <a:spLocks/>
            </p:cNvSpPr>
            <p:nvPr/>
          </p:nvSpPr>
          <p:spPr bwMode="auto">
            <a:xfrm>
              <a:off x="929" y="3611"/>
              <a:ext cx="38" cy="22"/>
            </a:xfrm>
            <a:custGeom>
              <a:avLst/>
              <a:gdLst>
                <a:gd name="T0" fmla="*/ 0 w 38"/>
                <a:gd name="T1" fmla="*/ 0 h 22"/>
                <a:gd name="T2" fmla="*/ 9 w 38"/>
                <a:gd name="T3" fmla="*/ 0 h 22"/>
                <a:gd name="T4" fmla="*/ 18 w 38"/>
                <a:gd name="T5" fmla="*/ 0 h 22"/>
                <a:gd name="T6" fmla="*/ 25 w 38"/>
                <a:gd name="T7" fmla="*/ 0 h 22"/>
                <a:gd name="T8" fmla="*/ 34 w 38"/>
                <a:gd name="T9" fmla="*/ 2 h 22"/>
                <a:gd name="T10" fmla="*/ 34 w 38"/>
                <a:gd name="T11" fmla="*/ 5 h 22"/>
                <a:gd name="T12" fmla="*/ 36 w 38"/>
                <a:gd name="T13" fmla="*/ 9 h 22"/>
                <a:gd name="T14" fmla="*/ 38 w 38"/>
                <a:gd name="T15" fmla="*/ 14 h 22"/>
                <a:gd name="T16" fmla="*/ 38 w 38"/>
                <a:gd name="T17" fmla="*/ 18 h 22"/>
                <a:gd name="T18" fmla="*/ 30 w 38"/>
                <a:gd name="T19" fmla="*/ 18 h 22"/>
                <a:gd name="T20" fmla="*/ 23 w 38"/>
                <a:gd name="T21" fmla="*/ 20 h 22"/>
                <a:gd name="T22" fmla="*/ 14 w 38"/>
                <a:gd name="T23" fmla="*/ 22 h 22"/>
                <a:gd name="T24" fmla="*/ 7 w 38"/>
                <a:gd name="T25" fmla="*/ 22 h 22"/>
                <a:gd name="T26" fmla="*/ 3 w 38"/>
                <a:gd name="T27" fmla="*/ 14 h 22"/>
                <a:gd name="T28" fmla="*/ 1 w 38"/>
                <a:gd name="T29" fmla="*/ 11 h 22"/>
                <a:gd name="T30" fmla="*/ 1 w 38"/>
                <a:gd name="T31" fmla="*/ 7 h 22"/>
                <a:gd name="T32" fmla="*/ 0 w 38"/>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22">
                  <a:moveTo>
                    <a:pt x="0" y="0"/>
                  </a:moveTo>
                  <a:lnTo>
                    <a:pt x="9" y="0"/>
                  </a:lnTo>
                  <a:lnTo>
                    <a:pt x="18" y="0"/>
                  </a:lnTo>
                  <a:lnTo>
                    <a:pt x="25" y="0"/>
                  </a:lnTo>
                  <a:lnTo>
                    <a:pt x="34" y="2"/>
                  </a:lnTo>
                  <a:lnTo>
                    <a:pt x="34" y="5"/>
                  </a:lnTo>
                  <a:lnTo>
                    <a:pt x="36" y="9"/>
                  </a:lnTo>
                  <a:lnTo>
                    <a:pt x="38" y="14"/>
                  </a:lnTo>
                  <a:lnTo>
                    <a:pt x="38" y="18"/>
                  </a:lnTo>
                  <a:lnTo>
                    <a:pt x="30" y="18"/>
                  </a:lnTo>
                  <a:lnTo>
                    <a:pt x="23" y="20"/>
                  </a:lnTo>
                  <a:lnTo>
                    <a:pt x="14" y="22"/>
                  </a:lnTo>
                  <a:lnTo>
                    <a:pt x="7" y="22"/>
                  </a:lnTo>
                  <a:lnTo>
                    <a:pt x="3" y="14"/>
                  </a:lnTo>
                  <a:lnTo>
                    <a:pt x="1" y="11"/>
                  </a:lnTo>
                  <a:lnTo>
                    <a:pt x="1" y="7"/>
                  </a:lnTo>
                  <a:lnTo>
                    <a:pt x="0" y="0"/>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9" name="Freeform 101"/>
            <p:cNvSpPr>
              <a:spLocks/>
            </p:cNvSpPr>
            <p:nvPr/>
          </p:nvSpPr>
          <p:spPr bwMode="auto">
            <a:xfrm>
              <a:off x="936" y="1280"/>
              <a:ext cx="54" cy="32"/>
            </a:xfrm>
            <a:custGeom>
              <a:avLst/>
              <a:gdLst>
                <a:gd name="T0" fmla="*/ 0 w 54"/>
                <a:gd name="T1" fmla="*/ 14 h 32"/>
                <a:gd name="T2" fmla="*/ 5 w 54"/>
                <a:gd name="T3" fmla="*/ 13 h 32"/>
                <a:gd name="T4" fmla="*/ 13 w 54"/>
                <a:gd name="T5" fmla="*/ 11 h 32"/>
                <a:gd name="T6" fmla="*/ 20 w 54"/>
                <a:gd name="T7" fmla="*/ 9 h 32"/>
                <a:gd name="T8" fmla="*/ 27 w 54"/>
                <a:gd name="T9" fmla="*/ 7 h 32"/>
                <a:gd name="T10" fmla="*/ 33 w 54"/>
                <a:gd name="T11" fmla="*/ 5 h 32"/>
                <a:gd name="T12" fmla="*/ 40 w 54"/>
                <a:gd name="T13" fmla="*/ 3 h 32"/>
                <a:gd name="T14" fmla="*/ 47 w 54"/>
                <a:gd name="T15" fmla="*/ 2 h 32"/>
                <a:gd name="T16" fmla="*/ 54 w 54"/>
                <a:gd name="T17" fmla="*/ 0 h 32"/>
                <a:gd name="T18" fmla="*/ 52 w 54"/>
                <a:gd name="T19" fmla="*/ 3 h 32"/>
                <a:gd name="T20" fmla="*/ 52 w 54"/>
                <a:gd name="T21" fmla="*/ 7 h 32"/>
                <a:gd name="T22" fmla="*/ 51 w 54"/>
                <a:gd name="T23" fmla="*/ 13 h 32"/>
                <a:gd name="T24" fmla="*/ 49 w 54"/>
                <a:gd name="T25" fmla="*/ 16 h 32"/>
                <a:gd name="T26" fmla="*/ 34 w 54"/>
                <a:gd name="T27" fmla="*/ 25 h 32"/>
                <a:gd name="T28" fmla="*/ 27 w 54"/>
                <a:gd name="T29" fmla="*/ 31 h 32"/>
                <a:gd name="T30" fmla="*/ 22 w 54"/>
                <a:gd name="T31" fmla="*/ 32 h 32"/>
                <a:gd name="T32" fmla="*/ 16 w 54"/>
                <a:gd name="T33" fmla="*/ 32 h 32"/>
                <a:gd name="T34" fmla="*/ 13 w 54"/>
                <a:gd name="T35" fmla="*/ 29 h 32"/>
                <a:gd name="T36" fmla="*/ 9 w 54"/>
                <a:gd name="T37" fmla="*/ 23 h 32"/>
                <a:gd name="T38" fmla="*/ 4 w 54"/>
                <a:gd name="T39" fmla="*/ 20 h 32"/>
                <a:gd name="T40" fmla="*/ 0 w 54"/>
                <a:gd name="T41" fmla="*/ 14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32">
                  <a:moveTo>
                    <a:pt x="0" y="14"/>
                  </a:moveTo>
                  <a:lnTo>
                    <a:pt x="5" y="13"/>
                  </a:lnTo>
                  <a:lnTo>
                    <a:pt x="13" y="11"/>
                  </a:lnTo>
                  <a:lnTo>
                    <a:pt x="20" y="9"/>
                  </a:lnTo>
                  <a:lnTo>
                    <a:pt x="27" y="7"/>
                  </a:lnTo>
                  <a:lnTo>
                    <a:pt x="33" y="5"/>
                  </a:lnTo>
                  <a:lnTo>
                    <a:pt x="40" y="3"/>
                  </a:lnTo>
                  <a:lnTo>
                    <a:pt x="47" y="2"/>
                  </a:lnTo>
                  <a:lnTo>
                    <a:pt x="54" y="0"/>
                  </a:lnTo>
                  <a:lnTo>
                    <a:pt x="52" y="3"/>
                  </a:lnTo>
                  <a:lnTo>
                    <a:pt x="52" y="7"/>
                  </a:lnTo>
                  <a:lnTo>
                    <a:pt x="51" y="13"/>
                  </a:lnTo>
                  <a:lnTo>
                    <a:pt x="49" y="16"/>
                  </a:lnTo>
                  <a:lnTo>
                    <a:pt x="34" y="25"/>
                  </a:lnTo>
                  <a:lnTo>
                    <a:pt x="27" y="31"/>
                  </a:lnTo>
                  <a:lnTo>
                    <a:pt x="22" y="32"/>
                  </a:lnTo>
                  <a:lnTo>
                    <a:pt x="16" y="32"/>
                  </a:lnTo>
                  <a:lnTo>
                    <a:pt x="13" y="29"/>
                  </a:lnTo>
                  <a:lnTo>
                    <a:pt x="9" y="23"/>
                  </a:lnTo>
                  <a:lnTo>
                    <a:pt x="4" y="20"/>
                  </a:lnTo>
                  <a:lnTo>
                    <a:pt x="0" y="14"/>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0" name="Freeform 102"/>
            <p:cNvSpPr>
              <a:spLocks/>
            </p:cNvSpPr>
            <p:nvPr/>
          </p:nvSpPr>
          <p:spPr bwMode="auto">
            <a:xfrm>
              <a:off x="936" y="1883"/>
              <a:ext cx="259" cy="339"/>
            </a:xfrm>
            <a:custGeom>
              <a:avLst/>
              <a:gdLst>
                <a:gd name="T0" fmla="*/ 4 w 259"/>
                <a:gd name="T1" fmla="*/ 29 h 339"/>
                <a:gd name="T2" fmla="*/ 9 w 259"/>
                <a:gd name="T3" fmla="*/ 29 h 339"/>
                <a:gd name="T4" fmla="*/ 11 w 259"/>
                <a:gd name="T5" fmla="*/ 33 h 339"/>
                <a:gd name="T6" fmla="*/ 11 w 259"/>
                <a:gd name="T7" fmla="*/ 38 h 339"/>
                <a:gd name="T8" fmla="*/ 18 w 259"/>
                <a:gd name="T9" fmla="*/ 38 h 339"/>
                <a:gd name="T10" fmla="*/ 29 w 259"/>
                <a:gd name="T11" fmla="*/ 38 h 339"/>
                <a:gd name="T12" fmla="*/ 40 w 259"/>
                <a:gd name="T13" fmla="*/ 34 h 339"/>
                <a:gd name="T14" fmla="*/ 54 w 259"/>
                <a:gd name="T15" fmla="*/ 25 h 339"/>
                <a:gd name="T16" fmla="*/ 74 w 259"/>
                <a:gd name="T17" fmla="*/ 18 h 339"/>
                <a:gd name="T18" fmla="*/ 94 w 259"/>
                <a:gd name="T19" fmla="*/ 11 h 339"/>
                <a:gd name="T20" fmla="*/ 109 w 259"/>
                <a:gd name="T21" fmla="*/ 5 h 339"/>
                <a:gd name="T22" fmla="*/ 123 w 259"/>
                <a:gd name="T23" fmla="*/ 2 h 339"/>
                <a:gd name="T24" fmla="*/ 143 w 259"/>
                <a:gd name="T25" fmla="*/ 0 h 339"/>
                <a:gd name="T26" fmla="*/ 161 w 259"/>
                <a:gd name="T27" fmla="*/ 0 h 339"/>
                <a:gd name="T28" fmla="*/ 183 w 259"/>
                <a:gd name="T29" fmla="*/ 7 h 339"/>
                <a:gd name="T30" fmla="*/ 212 w 259"/>
                <a:gd name="T31" fmla="*/ 18 h 339"/>
                <a:gd name="T32" fmla="*/ 219 w 259"/>
                <a:gd name="T33" fmla="*/ 65 h 339"/>
                <a:gd name="T34" fmla="*/ 213 w 259"/>
                <a:gd name="T35" fmla="*/ 130 h 339"/>
                <a:gd name="T36" fmla="*/ 212 w 259"/>
                <a:gd name="T37" fmla="*/ 181 h 339"/>
                <a:gd name="T38" fmla="*/ 221 w 259"/>
                <a:gd name="T39" fmla="*/ 183 h 339"/>
                <a:gd name="T40" fmla="*/ 233 w 259"/>
                <a:gd name="T41" fmla="*/ 196 h 339"/>
                <a:gd name="T42" fmla="*/ 246 w 259"/>
                <a:gd name="T43" fmla="*/ 223 h 339"/>
                <a:gd name="T44" fmla="*/ 255 w 259"/>
                <a:gd name="T45" fmla="*/ 259 h 339"/>
                <a:gd name="T46" fmla="*/ 259 w 259"/>
                <a:gd name="T47" fmla="*/ 281 h 339"/>
                <a:gd name="T48" fmla="*/ 242 w 259"/>
                <a:gd name="T49" fmla="*/ 301 h 339"/>
                <a:gd name="T50" fmla="*/ 224 w 259"/>
                <a:gd name="T51" fmla="*/ 306 h 339"/>
                <a:gd name="T52" fmla="*/ 213 w 259"/>
                <a:gd name="T53" fmla="*/ 302 h 339"/>
                <a:gd name="T54" fmla="*/ 217 w 259"/>
                <a:gd name="T55" fmla="*/ 257 h 339"/>
                <a:gd name="T56" fmla="*/ 219 w 259"/>
                <a:gd name="T57" fmla="*/ 194 h 339"/>
                <a:gd name="T58" fmla="*/ 215 w 259"/>
                <a:gd name="T59" fmla="*/ 194 h 339"/>
                <a:gd name="T60" fmla="*/ 210 w 259"/>
                <a:gd name="T61" fmla="*/ 225 h 339"/>
                <a:gd name="T62" fmla="*/ 201 w 259"/>
                <a:gd name="T63" fmla="*/ 286 h 339"/>
                <a:gd name="T64" fmla="*/ 194 w 259"/>
                <a:gd name="T65" fmla="*/ 321 h 339"/>
                <a:gd name="T66" fmla="*/ 183 w 259"/>
                <a:gd name="T67" fmla="*/ 326 h 339"/>
                <a:gd name="T68" fmla="*/ 168 w 259"/>
                <a:gd name="T69" fmla="*/ 328 h 339"/>
                <a:gd name="T70" fmla="*/ 150 w 259"/>
                <a:gd name="T71" fmla="*/ 331 h 339"/>
                <a:gd name="T72" fmla="*/ 141 w 259"/>
                <a:gd name="T73" fmla="*/ 333 h 339"/>
                <a:gd name="T74" fmla="*/ 141 w 259"/>
                <a:gd name="T75" fmla="*/ 337 h 339"/>
                <a:gd name="T76" fmla="*/ 137 w 259"/>
                <a:gd name="T77" fmla="*/ 337 h 339"/>
                <a:gd name="T78" fmla="*/ 128 w 259"/>
                <a:gd name="T79" fmla="*/ 335 h 339"/>
                <a:gd name="T80" fmla="*/ 125 w 259"/>
                <a:gd name="T81" fmla="*/ 322 h 339"/>
                <a:gd name="T82" fmla="*/ 125 w 259"/>
                <a:gd name="T83" fmla="*/ 301 h 339"/>
                <a:gd name="T84" fmla="*/ 118 w 259"/>
                <a:gd name="T85" fmla="*/ 270 h 339"/>
                <a:gd name="T86" fmla="*/ 103 w 259"/>
                <a:gd name="T87" fmla="*/ 243 h 339"/>
                <a:gd name="T88" fmla="*/ 89 w 259"/>
                <a:gd name="T89" fmla="*/ 216 h 339"/>
                <a:gd name="T90" fmla="*/ 76 w 259"/>
                <a:gd name="T91" fmla="*/ 214 h 339"/>
                <a:gd name="T92" fmla="*/ 61 w 259"/>
                <a:gd name="T93" fmla="*/ 192 h 339"/>
                <a:gd name="T94" fmla="*/ 43 w 259"/>
                <a:gd name="T95" fmla="*/ 154 h 339"/>
                <a:gd name="T96" fmla="*/ 23 w 259"/>
                <a:gd name="T97" fmla="*/ 120 h 339"/>
                <a:gd name="T98" fmla="*/ 13 w 259"/>
                <a:gd name="T99" fmla="*/ 89 h 339"/>
                <a:gd name="T100" fmla="*/ 4 w 259"/>
                <a:gd name="T101" fmla="*/ 63 h 339"/>
                <a:gd name="T102" fmla="*/ 2 w 259"/>
                <a:gd name="T103" fmla="*/ 42 h 3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9" h="339">
                  <a:moveTo>
                    <a:pt x="0" y="29"/>
                  </a:moveTo>
                  <a:lnTo>
                    <a:pt x="4" y="29"/>
                  </a:lnTo>
                  <a:lnTo>
                    <a:pt x="5" y="29"/>
                  </a:lnTo>
                  <a:lnTo>
                    <a:pt x="9" y="29"/>
                  </a:lnTo>
                  <a:lnTo>
                    <a:pt x="11" y="29"/>
                  </a:lnTo>
                  <a:lnTo>
                    <a:pt x="11" y="33"/>
                  </a:lnTo>
                  <a:lnTo>
                    <a:pt x="11" y="36"/>
                  </a:lnTo>
                  <a:lnTo>
                    <a:pt x="11" y="38"/>
                  </a:lnTo>
                  <a:lnTo>
                    <a:pt x="11" y="40"/>
                  </a:lnTo>
                  <a:lnTo>
                    <a:pt x="18" y="38"/>
                  </a:lnTo>
                  <a:lnTo>
                    <a:pt x="23" y="38"/>
                  </a:lnTo>
                  <a:lnTo>
                    <a:pt x="29" y="38"/>
                  </a:lnTo>
                  <a:lnTo>
                    <a:pt x="33" y="38"/>
                  </a:lnTo>
                  <a:lnTo>
                    <a:pt x="40" y="34"/>
                  </a:lnTo>
                  <a:lnTo>
                    <a:pt x="47" y="29"/>
                  </a:lnTo>
                  <a:lnTo>
                    <a:pt x="54" y="25"/>
                  </a:lnTo>
                  <a:lnTo>
                    <a:pt x="61" y="22"/>
                  </a:lnTo>
                  <a:lnTo>
                    <a:pt x="74" y="18"/>
                  </a:lnTo>
                  <a:lnTo>
                    <a:pt x="85" y="14"/>
                  </a:lnTo>
                  <a:lnTo>
                    <a:pt x="94" y="11"/>
                  </a:lnTo>
                  <a:lnTo>
                    <a:pt x="103" y="7"/>
                  </a:lnTo>
                  <a:lnTo>
                    <a:pt x="109" y="5"/>
                  </a:lnTo>
                  <a:lnTo>
                    <a:pt x="116" y="4"/>
                  </a:lnTo>
                  <a:lnTo>
                    <a:pt x="123" y="2"/>
                  </a:lnTo>
                  <a:lnTo>
                    <a:pt x="132" y="0"/>
                  </a:lnTo>
                  <a:lnTo>
                    <a:pt x="143" y="0"/>
                  </a:lnTo>
                  <a:lnTo>
                    <a:pt x="152" y="0"/>
                  </a:lnTo>
                  <a:lnTo>
                    <a:pt x="161" y="0"/>
                  </a:lnTo>
                  <a:lnTo>
                    <a:pt x="170" y="0"/>
                  </a:lnTo>
                  <a:lnTo>
                    <a:pt x="183" y="7"/>
                  </a:lnTo>
                  <a:lnTo>
                    <a:pt x="197" y="13"/>
                  </a:lnTo>
                  <a:lnTo>
                    <a:pt x="212" y="18"/>
                  </a:lnTo>
                  <a:lnTo>
                    <a:pt x="219" y="22"/>
                  </a:lnTo>
                  <a:lnTo>
                    <a:pt x="219" y="65"/>
                  </a:lnTo>
                  <a:lnTo>
                    <a:pt x="217" y="96"/>
                  </a:lnTo>
                  <a:lnTo>
                    <a:pt x="213" y="130"/>
                  </a:lnTo>
                  <a:lnTo>
                    <a:pt x="208" y="181"/>
                  </a:lnTo>
                  <a:lnTo>
                    <a:pt x="212" y="181"/>
                  </a:lnTo>
                  <a:lnTo>
                    <a:pt x="217" y="181"/>
                  </a:lnTo>
                  <a:lnTo>
                    <a:pt x="221" y="183"/>
                  </a:lnTo>
                  <a:lnTo>
                    <a:pt x="224" y="183"/>
                  </a:lnTo>
                  <a:lnTo>
                    <a:pt x="233" y="196"/>
                  </a:lnTo>
                  <a:lnTo>
                    <a:pt x="241" y="206"/>
                  </a:lnTo>
                  <a:lnTo>
                    <a:pt x="246" y="223"/>
                  </a:lnTo>
                  <a:lnTo>
                    <a:pt x="255" y="248"/>
                  </a:lnTo>
                  <a:lnTo>
                    <a:pt x="255" y="259"/>
                  </a:lnTo>
                  <a:lnTo>
                    <a:pt x="257" y="270"/>
                  </a:lnTo>
                  <a:lnTo>
                    <a:pt x="259" y="281"/>
                  </a:lnTo>
                  <a:lnTo>
                    <a:pt x="259" y="293"/>
                  </a:lnTo>
                  <a:lnTo>
                    <a:pt x="242" y="301"/>
                  </a:lnTo>
                  <a:lnTo>
                    <a:pt x="232" y="304"/>
                  </a:lnTo>
                  <a:lnTo>
                    <a:pt x="224" y="306"/>
                  </a:lnTo>
                  <a:lnTo>
                    <a:pt x="215" y="306"/>
                  </a:lnTo>
                  <a:lnTo>
                    <a:pt x="213" y="302"/>
                  </a:lnTo>
                  <a:lnTo>
                    <a:pt x="215" y="290"/>
                  </a:lnTo>
                  <a:lnTo>
                    <a:pt x="217" y="257"/>
                  </a:lnTo>
                  <a:lnTo>
                    <a:pt x="221" y="194"/>
                  </a:lnTo>
                  <a:lnTo>
                    <a:pt x="219" y="194"/>
                  </a:lnTo>
                  <a:lnTo>
                    <a:pt x="217" y="194"/>
                  </a:lnTo>
                  <a:lnTo>
                    <a:pt x="215" y="194"/>
                  </a:lnTo>
                  <a:lnTo>
                    <a:pt x="213" y="194"/>
                  </a:lnTo>
                  <a:lnTo>
                    <a:pt x="210" y="225"/>
                  </a:lnTo>
                  <a:lnTo>
                    <a:pt x="206" y="255"/>
                  </a:lnTo>
                  <a:lnTo>
                    <a:pt x="201" y="286"/>
                  </a:lnTo>
                  <a:lnTo>
                    <a:pt x="197" y="317"/>
                  </a:lnTo>
                  <a:lnTo>
                    <a:pt x="194" y="321"/>
                  </a:lnTo>
                  <a:lnTo>
                    <a:pt x="188" y="322"/>
                  </a:lnTo>
                  <a:lnTo>
                    <a:pt x="183" y="326"/>
                  </a:lnTo>
                  <a:lnTo>
                    <a:pt x="177" y="328"/>
                  </a:lnTo>
                  <a:lnTo>
                    <a:pt x="168" y="328"/>
                  </a:lnTo>
                  <a:lnTo>
                    <a:pt x="159" y="330"/>
                  </a:lnTo>
                  <a:lnTo>
                    <a:pt x="150" y="331"/>
                  </a:lnTo>
                  <a:lnTo>
                    <a:pt x="141" y="331"/>
                  </a:lnTo>
                  <a:lnTo>
                    <a:pt x="141" y="333"/>
                  </a:lnTo>
                  <a:lnTo>
                    <a:pt x="141" y="335"/>
                  </a:lnTo>
                  <a:lnTo>
                    <a:pt x="141" y="337"/>
                  </a:lnTo>
                  <a:lnTo>
                    <a:pt x="141" y="339"/>
                  </a:lnTo>
                  <a:lnTo>
                    <a:pt x="137" y="337"/>
                  </a:lnTo>
                  <a:lnTo>
                    <a:pt x="134" y="337"/>
                  </a:lnTo>
                  <a:lnTo>
                    <a:pt x="128" y="335"/>
                  </a:lnTo>
                  <a:lnTo>
                    <a:pt x="125" y="333"/>
                  </a:lnTo>
                  <a:lnTo>
                    <a:pt x="125" y="322"/>
                  </a:lnTo>
                  <a:lnTo>
                    <a:pt x="125" y="312"/>
                  </a:lnTo>
                  <a:lnTo>
                    <a:pt x="125" y="301"/>
                  </a:lnTo>
                  <a:lnTo>
                    <a:pt x="127" y="288"/>
                  </a:lnTo>
                  <a:lnTo>
                    <a:pt x="118" y="270"/>
                  </a:lnTo>
                  <a:lnTo>
                    <a:pt x="110" y="257"/>
                  </a:lnTo>
                  <a:lnTo>
                    <a:pt x="103" y="243"/>
                  </a:lnTo>
                  <a:lnTo>
                    <a:pt x="94" y="217"/>
                  </a:lnTo>
                  <a:lnTo>
                    <a:pt x="89" y="216"/>
                  </a:lnTo>
                  <a:lnTo>
                    <a:pt x="83" y="216"/>
                  </a:lnTo>
                  <a:lnTo>
                    <a:pt x="76" y="214"/>
                  </a:lnTo>
                  <a:lnTo>
                    <a:pt x="71" y="212"/>
                  </a:lnTo>
                  <a:lnTo>
                    <a:pt x="61" y="192"/>
                  </a:lnTo>
                  <a:lnTo>
                    <a:pt x="52" y="172"/>
                  </a:lnTo>
                  <a:lnTo>
                    <a:pt x="43" y="154"/>
                  </a:lnTo>
                  <a:lnTo>
                    <a:pt x="31" y="134"/>
                  </a:lnTo>
                  <a:lnTo>
                    <a:pt x="23" y="120"/>
                  </a:lnTo>
                  <a:lnTo>
                    <a:pt x="18" y="105"/>
                  </a:lnTo>
                  <a:lnTo>
                    <a:pt x="13" y="89"/>
                  </a:lnTo>
                  <a:lnTo>
                    <a:pt x="5" y="72"/>
                  </a:lnTo>
                  <a:lnTo>
                    <a:pt x="4" y="63"/>
                  </a:lnTo>
                  <a:lnTo>
                    <a:pt x="4" y="53"/>
                  </a:lnTo>
                  <a:lnTo>
                    <a:pt x="2" y="42"/>
                  </a:lnTo>
                  <a:lnTo>
                    <a:pt x="0" y="29"/>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1" name="Freeform 103"/>
            <p:cNvSpPr>
              <a:spLocks/>
            </p:cNvSpPr>
            <p:nvPr/>
          </p:nvSpPr>
          <p:spPr bwMode="auto">
            <a:xfrm>
              <a:off x="936" y="2783"/>
              <a:ext cx="31" cy="40"/>
            </a:xfrm>
            <a:custGeom>
              <a:avLst/>
              <a:gdLst>
                <a:gd name="T0" fmla="*/ 0 w 31"/>
                <a:gd name="T1" fmla="*/ 0 h 40"/>
                <a:gd name="T2" fmla="*/ 7 w 31"/>
                <a:gd name="T3" fmla="*/ 0 h 40"/>
                <a:gd name="T4" fmla="*/ 13 w 31"/>
                <a:gd name="T5" fmla="*/ 2 h 40"/>
                <a:gd name="T6" fmla="*/ 18 w 31"/>
                <a:gd name="T7" fmla="*/ 2 h 40"/>
                <a:gd name="T8" fmla="*/ 25 w 31"/>
                <a:gd name="T9" fmla="*/ 4 h 40"/>
                <a:gd name="T10" fmla="*/ 27 w 31"/>
                <a:gd name="T11" fmla="*/ 13 h 40"/>
                <a:gd name="T12" fmla="*/ 27 w 31"/>
                <a:gd name="T13" fmla="*/ 22 h 40"/>
                <a:gd name="T14" fmla="*/ 29 w 31"/>
                <a:gd name="T15" fmla="*/ 31 h 40"/>
                <a:gd name="T16" fmla="*/ 31 w 31"/>
                <a:gd name="T17" fmla="*/ 40 h 40"/>
                <a:gd name="T18" fmla="*/ 22 w 31"/>
                <a:gd name="T19" fmla="*/ 38 h 40"/>
                <a:gd name="T20" fmla="*/ 18 w 31"/>
                <a:gd name="T21" fmla="*/ 36 h 40"/>
                <a:gd name="T22" fmla="*/ 14 w 31"/>
                <a:gd name="T23" fmla="*/ 35 h 40"/>
                <a:gd name="T24" fmla="*/ 11 w 31"/>
                <a:gd name="T25" fmla="*/ 31 h 40"/>
                <a:gd name="T26" fmla="*/ 9 w 31"/>
                <a:gd name="T27" fmla="*/ 24 h 40"/>
                <a:gd name="T28" fmla="*/ 5 w 31"/>
                <a:gd name="T29" fmla="*/ 15 h 40"/>
                <a:gd name="T30" fmla="*/ 4 w 31"/>
                <a:gd name="T31" fmla="*/ 7 h 40"/>
                <a:gd name="T32" fmla="*/ 0 w 31"/>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40">
                  <a:moveTo>
                    <a:pt x="0" y="0"/>
                  </a:moveTo>
                  <a:lnTo>
                    <a:pt x="7" y="0"/>
                  </a:lnTo>
                  <a:lnTo>
                    <a:pt x="13" y="2"/>
                  </a:lnTo>
                  <a:lnTo>
                    <a:pt x="18" y="2"/>
                  </a:lnTo>
                  <a:lnTo>
                    <a:pt x="25" y="4"/>
                  </a:lnTo>
                  <a:lnTo>
                    <a:pt x="27" y="13"/>
                  </a:lnTo>
                  <a:lnTo>
                    <a:pt x="27" y="22"/>
                  </a:lnTo>
                  <a:lnTo>
                    <a:pt x="29" y="31"/>
                  </a:lnTo>
                  <a:lnTo>
                    <a:pt x="31" y="40"/>
                  </a:lnTo>
                  <a:lnTo>
                    <a:pt x="22" y="38"/>
                  </a:lnTo>
                  <a:lnTo>
                    <a:pt x="18" y="36"/>
                  </a:lnTo>
                  <a:lnTo>
                    <a:pt x="14" y="35"/>
                  </a:lnTo>
                  <a:lnTo>
                    <a:pt x="11" y="31"/>
                  </a:lnTo>
                  <a:lnTo>
                    <a:pt x="9" y="24"/>
                  </a:lnTo>
                  <a:lnTo>
                    <a:pt x="5" y="15"/>
                  </a:lnTo>
                  <a:lnTo>
                    <a:pt x="4" y="7"/>
                  </a:lnTo>
                  <a:lnTo>
                    <a:pt x="0"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2" name="Freeform 104"/>
            <p:cNvSpPr>
              <a:spLocks/>
            </p:cNvSpPr>
            <p:nvPr/>
          </p:nvSpPr>
          <p:spPr bwMode="auto">
            <a:xfrm>
              <a:off x="940" y="2845"/>
              <a:ext cx="45" cy="116"/>
            </a:xfrm>
            <a:custGeom>
              <a:avLst/>
              <a:gdLst>
                <a:gd name="T0" fmla="*/ 0 w 45"/>
                <a:gd name="T1" fmla="*/ 52 h 116"/>
                <a:gd name="T2" fmla="*/ 5 w 45"/>
                <a:gd name="T3" fmla="*/ 40 h 116"/>
                <a:gd name="T4" fmla="*/ 10 w 45"/>
                <a:gd name="T5" fmla="*/ 27 h 116"/>
                <a:gd name="T6" fmla="*/ 16 w 45"/>
                <a:gd name="T7" fmla="*/ 14 h 116"/>
                <a:gd name="T8" fmla="*/ 21 w 45"/>
                <a:gd name="T9" fmla="*/ 2 h 116"/>
                <a:gd name="T10" fmla="*/ 27 w 45"/>
                <a:gd name="T11" fmla="*/ 0 h 116"/>
                <a:gd name="T12" fmla="*/ 32 w 45"/>
                <a:gd name="T13" fmla="*/ 0 h 116"/>
                <a:gd name="T14" fmla="*/ 38 w 45"/>
                <a:gd name="T15" fmla="*/ 0 h 116"/>
                <a:gd name="T16" fmla="*/ 43 w 45"/>
                <a:gd name="T17" fmla="*/ 0 h 116"/>
                <a:gd name="T18" fmla="*/ 43 w 45"/>
                <a:gd name="T19" fmla="*/ 12 h 116"/>
                <a:gd name="T20" fmla="*/ 45 w 45"/>
                <a:gd name="T21" fmla="*/ 25 h 116"/>
                <a:gd name="T22" fmla="*/ 45 w 45"/>
                <a:gd name="T23" fmla="*/ 38 h 116"/>
                <a:gd name="T24" fmla="*/ 45 w 45"/>
                <a:gd name="T25" fmla="*/ 50 h 116"/>
                <a:gd name="T26" fmla="*/ 39 w 45"/>
                <a:gd name="T27" fmla="*/ 45 h 116"/>
                <a:gd name="T28" fmla="*/ 34 w 45"/>
                <a:gd name="T29" fmla="*/ 40 h 116"/>
                <a:gd name="T30" fmla="*/ 27 w 45"/>
                <a:gd name="T31" fmla="*/ 36 h 116"/>
                <a:gd name="T32" fmla="*/ 21 w 45"/>
                <a:gd name="T33" fmla="*/ 32 h 116"/>
                <a:gd name="T34" fmla="*/ 25 w 45"/>
                <a:gd name="T35" fmla="*/ 38 h 116"/>
                <a:gd name="T36" fmla="*/ 27 w 45"/>
                <a:gd name="T37" fmla="*/ 41 h 116"/>
                <a:gd name="T38" fmla="*/ 30 w 45"/>
                <a:gd name="T39" fmla="*/ 47 h 116"/>
                <a:gd name="T40" fmla="*/ 32 w 45"/>
                <a:gd name="T41" fmla="*/ 52 h 116"/>
                <a:gd name="T42" fmla="*/ 32 w 45"/>
                <a:gd name="T43" fmla="*/ 60 h 116"/>
                <a:gd name="T44" fmla="*/ 32 w 45"/>
                <a:gd name="T45" fmla="*/ 65 h 116"/>
                <a:gd name="T46" fmla="*/ 32 w 45"/>
                <a:gd name="T47" fmla="*/ 70 h 116"/>
                <a:gd name="T48" fmla="*/ 32 w 45"/>
                <a:gd name="T49" fmla="*/ 78 h 116"/>
                <a:gd name="T50" fmla="*/ 25 w 45"/>
                <a:gd name="T51" fmla="*/ 87 h 116"/>
                <a:gd name="T52" fmla="*/ 19 w 45"/>
                <a:gd name="T53" fmla="*/ 98 h 116"/>
                <a:gd name="T54" fmla="*/ 14 w 45"/>
                <a:gd name="T55" fmla="*/ 108 h 116"/>
                <a:gd name="T56" fmla="*/ 10 w 45"/>
                <a:gd name="T57" fmla="*/ 116 h 116"/>
                <a:gd name="T58" fmla="*/ 7 w 45"/>
                <a:gd name="T59" fmla="*/ 110 h 116"/>
                <a:gd name="T60" fmla="*/ 5 w 45"/>
                <a:gd name="T61" fmla="*/ 103 h 116"/>
                <a:gd name="T62" fmla="*/ 1 w 45"/>
                <a:gd name="T63" fmla="*/ 96 h 116"/>
                <a:gd name="T64" fmla="*/ 0 w 45"/>
                <a:gd name="T65" fmla="*/ 90 h 116"/>
                <a:gd name="T66" fmla="*/ 0 w 45"/>
                <a:gd name="T67" fmla="*/ 81 h 116"/>
                <a:gd name="T68" fmla="*/ 0 w 45"/>
                <a:gd name="T69" fmla="*/ 72 h 116"/>
                <a:gd name="T70" fmla="*/ 0 w 45"/>
                <a:gd name="T71" fmla="*/ 63 h 116"/>
                <a:gd name="T72" fmla="*/ 0 w 45"/>
                <a:gd name="T73" fmla="*/ 52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5" h="116">
                  <a:moveTo>
                    <a:pt x="0" y="52"/>
                  </a:moveTo>
                  <a:lnTo>
                    <a:pt x="5" y="40"/>
                  </a:lnTo>
                  <a:lnTo>
                    <a:pt x="10" y="27"/>
                  </a:lnTo>
                  <a:lnTo>
                    <a:pt x="16" y="14"/>
                  </a:lnTo>
                  <a:lnTo>
                    <a:pt x="21" y="2"/>
                  </a:lnTo>
                  <a:lnTo>
                    <a:pt x="27" y="0"/>
                  </a:lnTo>
                  <a:lnTo>
                    <a:pt x="32" y="0"/>
                  </a:lnTo>
                  <a:lnTo>
                    <a:pt x="38" y="0"/>
                  </a:lnTo>
                  <a:lnTo>
                    <a:pt x="43" y="0"/>
                  </a:lnTo>
                  <a:lnTo>
                    <a:pt x="43" y="12"/>
                  </a:lnTo>
                  <a:lnTo>
                    <a:pt x="45" y="25"/>
                  </a:lnTo>
                  <a:lnTo>
                    <a:pt x="45" y="38"/>
                  </a:lnTo>
                  <a:lnTo>
                    <a:pt x="45" y="50"/>
                  </a:lnTo>
                  <a:lnTo>
                    <a:pt x="39" y="45"/>
                  </a:lnTo>
                  <a:lnTo>
                    <a:pt x="34" y="40"/>
                  </a:lnTo>
                  <a:lnTo>
                    <a:pt x="27" y="36"/>
                  </a:lnTo>
                  <a:lnTo>
                    <a:pt x="21" y="32"/>
                  </a:lnTo>
                  <a:lnTo>
                    <a:pt x="25" y="38"/>
                  </a:lnTo>
                  <a:lnTo>
                    <a:pt x="27" y="41"/>
                  </a:lnTo>
                  <a:lnTo>
                    <a:pt x="30" y="47"/>
                  </a:lnTo>
                  <a:lnTo>
                    <a:pt x="32" y="52"/>
                  </a:lnTo>
                  <a:lnTo>
                    <a:pt x="32" y="60"/>
                  </a:lnTo>
                  <a:lnTo>
                    <a:pt x="32" y="65"/>
                  </a:lnTo>
                  <a:lnTo>
                    <a:pt x="32" y="70"/>
                  </a:lnTo>
                  <a:lnTo>
                    <a:pt x="32" y="78"/>
                  </a:lnTo>
                  <a:lnTo>
                    <a:pt x="25" y="87"/>
                  </a:lnTo>
                  <a:lnTo>
                    <a:pt x="19" y="98"/>
                  </a:lnTo>
                  <a:lnTo>
                    <a:pt x="14" y="108"/>
                  </a:lnTo>
                  <a:lnTo>
                    <a:pt x="10" y="116"/>
                  </a:lnTo>
                  <a:lnTo>
                    <a:pt x="7" y="110"/>
                  </a:lnTo>
                  <a:lnTo>
                    <a:pt x="5" y="103"/>
                  </a:lnTo>
                  <a:lnTo>
                    <a:pt x="1" y="96"/>
                  </a:lnTo>
                  <a:lnTo>
                    <a:pt x="0" y="90"/>
                  </a:lnTo>
                  <a:lnTo>
                    <a:pt x="0" y="81"/>
                  </a:lnTo>
                  <a:lnTo>
                    <a:pt x="0" y="72"/>
                  </a:lnTo>
                  <a:lnTo>
                    <a:pt x="0" y="63"/>
                  </a:lnTo>
                  <a:lnTo>
                    <a:pt x="0" y="52"/>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3" name="Freeform 105"/>
            <p:cNvSpPr>
              <a:spLocks/>
            </p:cNvSpPr>
            <p:nvPr/>
          </p:nvSpPr>
          <p:spPr bwMode="auto">
            <a:xfrm>
              <a:off x="940" y="675"/>
              <a:ext cx="282" cy="552"/>
            </a:xfrm>
            <a:custGeom>
              <a:avLst/>
              <a:gdLst>
                <a:gd name="T0" fmla="*/ 16 w 282"/>
                <a:gd name="T1" fmla="*/ 0 h 552"/>
                <a:gd name="T2" fmla="*/ 23 w 282"/>
                <a:gd name="T3" fmla="*/ 7 h 552"/>
                <a:gd name="T4" fmla="*/ 88 w 282"/>
                <a:gd name="T5" fmla="*/ 23 h 552"/>
                <a:gd name="T6" fmla="*/ 135 w 282"/>
                <a:gd name="T7" fmla="*/ 34 h 552"/>
                <a:gd name="T8" fmla="*/ 177 w 282"/>
                <a:gd name="T9" fmla="*/ 63 h 552"/>
                <a:gd name="T10" fmla="*/ 200 w 282"/>
                <a:gd name="T11" fmla="*/ 90 h 552"/>
                <a:gd name="T12" fmla="*/ 246 w 282"/>
                <a:gd name="T13" fmla="*/ 179 h 552"/>
                <a:gd name="T14" fmla="*/ 255 w 282"/>
                <a:gd name="T15" fmla="*/ 235 h 552"/>
                <a:gd name="T16" fmla="*/ 246 w 282"/>
                <a:gd name="T17" fmla="*/ 253 h 552"/>
                <a:gd name="T18" fmla="*/ 253 w 282"/>
                <a:gd name="T19" fmla="*/ 288 h 552"/>
                <a:gd name="T20" fmla="*/ 267 w 282"/>
                <a:gd name="T21" fmla="*/ 308 h 552"/>
                <a:gd name="T22" fmla="*/ 273 w 282"/>
                <a:gd name="T23" fmla="*/ 331 h 552"/>
                <a:gd name="T24" fmla="*/ 267 w 282"/>
                <a:gd name="T25" fmla="*/ 339 h 552"/>
                <a:gd name="T26" fmla="*/ 257 w 282"/>
                <a:gd name="T27" fmla="*/ 328 h 552"/>
                <a:gd name="T28" fmla="*/ 271 w 282"/>
                <a:gd name="T29" fmla="*/ 362 h 552"/>
                <a:gd name="T30" fmla="*/ 282 w 282"/>
                <a:gd name="T31" fmla="*/ 388 h 552"/>
                <a:gd name="T32" fmla="*/ 260 w 282"/>
                <a:gd name="T33" fmla="*/ 371 h 552"/>
                <a:gd name="T34" fmla="*/ 237 w 282"/>
                <a:gd name="T35" fmla="*/ 349 h 552"/>
                <a:gd name="T36" fmla="*/ 266 w 282"/>
                <a:gd name="T37" fmla="*/ 393 h 552"/>
                <a:gd name="T38" fmla="*/ 276 w 282"/>
                <a:gd name="T39" fmla="*/ 458 h 552"/>
                <a:gd name="T40" fmla="*/ 269 w 282"/>
                <a:gd name="T41" fmla="*/ 493 h 552"/>
                <a:gd name="T42" fmla="*/ 229 w 282"/>
                <a:gd name="T43" fmla="*/ 536 h 552"/>
                <a:gd name="T44" fmla="*/ 217 w 282"/>
                <a:gd name="T45" fmla="*/ 551 h 552"/>
                <a:gd name="T46" fmla="*/ 209 w 282"/>
                <a:gd name="T47" fmla="*/ 549 h 552"/>
                <a:gd name="T48" fmla="*/ 204 w 282"/>
                <a:gd name="T49" fmla="*/ 520 h 552"/>
                <a:gd name="T50" fmla="*/ 193 w 282"/>
                <a:gd name="T51" fmla="*/ 507 h 552"/>
                <a:gd name="T52" fmla="*/ 190 w 282"/>
                <a:gd name="T53" fmla="*/ 484 h 552"/>
                <a:gd name="T54" fmla="*/ 200 w 282"/>
                <a:gd name="T55" fmla="*/ 476 h 552"/>
                <a:gd name="T56" fmla="*/ 190 w 282"/>
                <a:gd name="T57" fmla="*/ 436 h 552"/>
                <a:gd name="T58" fmla="*/ 184 w 282"/>
                <a:gd name="T59" fmla="*/ 407 h 552"/>
                <a:gd name="T60" fmla="*/ 211 w 282"/>
                <a:gd name="T61" fmla="*/ 429 h 552"/>
                <a:gd name="T62" fmla="*/ 247 w 282"/>
                <a:gd name="T63" fmla="*/ 471 h 552"/>
                <a:gd name="T64" fmla="*/ 251 w 282"/>
                <a:gd name="T65" fmla="*/ 464 h 552"/>
                <a:gd name="T66" fmla="*/ 213 w 282"/>
                <a:gd name="T67" fmla="*/ 413 h 552"/>
                <a:gd name="T68" fmla="*/ 193 w 282"/>
                <a:gd name="T69" fmla="*/ 395 h 552"/>
                <a:gd name="T70" fmla="*/ 184 w 282"/>
                <a:gd name="T71" fmla="*/ 368 h 552"/>
                <a:gd name="T72" fmla="*/ 175 w 282"/>
                <a:gd name="T73" fmla="*/ 359 h 552"/>
                <a:gd name="T74" fmla="*/ 182 w 282"/>
                <a:gd name="T75" fmla="*/ 333 h 552"/>
                <a:gd name="T76" fmla="*/ 179 w 282"/>
                <a:gd name="T77" fmla="*/ 317 h 552"/>
                <a:gd name="T78" fmla="*/ 195 w 282"/>
                <a:gd name="T79" fmla="*/ 317 h 552"/>
                <a:gd name="T80" fmla="*/ 206 w 282"/>
                <a:gd name="T81" fmla="*/ 339 h 552"/>
                <a:gd name="T82" fmla="*/ 215 w 282"/>
                <a:gd name="T83" fmla="*/ 344 h 552"/>
                <a:gd name="T84" fmla="*/ 206 w 282"/>
                <a:gd name="T85" fmla="*/ 290 h 552"/>
                <a:gd name="T86" fmla="*/ 217 w 282"/>
                <a:gd name="T87" fmla="*/ 273 h 552"/>
                <a:gd name="T88" fmla="*/ 213 w 282"/>
                <a:gd name="T89" fmla="*/ 261 h 552"/>
                <a:gd name="T90" fmla="*/ 206 w 282"/>
                <a:gd name="T91" fmla="*/ 237 h 552"/>
                <a:gd name="T92" fmla="*/ 215 w 282"/>
                <a:gd name="T93" fmla="*/ 226 h 552"/>
                <a:gd name="T94" fmla="*/ 220 w 282"/>
                <a:gd name="T95" fmla="*/ 212 h 552"/>
                <a:gd name="T96" fmla="*/ 211 w 282"/>
                <a:gd name="T97" fmla="*/ 159 h 552"/>
                <a:gd name="T98" fmla="*/ 171 w 282"/>
                <a:gd name="T99" fmla="*/ 148 h 552"/>
                <a:gd name="T100" fmla="*/ 150 w 282"/>
                <a:gd name="T101" fmla="*/ 110 h 552"/>
                <a:gd name="T102" fmla="*/ 115 w 282"/>
                <a:gd name="T103" fmla="*/ 85 h 552"/>
                <a:gd name="T104" fmla="*/ 105 w 282"/>
                <a:gd name="T105" fmla="*/ 60 h 552"/>
                <a:gd name="T106" fmla="*/ 41 w 282"/>
                <a:gd name="T107" fmla="*/ 36 h 552"/>
                <a:gd name="T108" fmla="*/ 9 w 282"/>
                <a:gd name="T109" fmla="*/ 23 h 552"/>
                <a:gd name="T110" fmla="*/ 0 w 282"/>
                <a:gd name="T111" fmla="*/ 7 h 5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2" h="552">
                  <a:moveTo>
                    <a:pt x="0" y="4"/>
                  </a:moveTo>
                  <a:lnTo>
                    <a:pt x="5" y="4"/>
                  </a:lnTo>
                  <a:lnTo>
                    <a:pt x="10" y="2"/>
                  </a:lnTo>
                  <a:lnTo>
                    <a:pt x="16" y="0"/>
                  </a:lnTo>
                  <a:lnTo>
                    <a:pt x="21" y="0"/>
                  </a:lnTo>
                  <a:lnTo>
                    <a:pt x="21" y="2"/>
                  </a:lnTo>
                  <a:lnTo>
                    <a:pt x="23" y="4"/>
                  </a:lnTo>
                  <a:lnTo>
                    <a:pt x="23" y="7"/>
                  </a:lnTo>
                  <a:lnTo>
                    <a:pt x="23" y="9"/>
                  </a:lnTo>
                  <a:lnTo>
                    <a:pt x="50" y="14"/>
                  </a:lnTo>
                  <a:lnTo>
                    <a:pt x="72" y="20"/>
                  </a:lnTo>
                  <a:lnTo>
                    <a:pt x="88" y="23"/>
                  </a:lnTo>
                  <a:lnTo>
                    <a:pt x="101" y="25"/>
                  </a:lnTo>
                  <a:lnTo>
                    <a:pt x="112" y="29"/>
                  </a:lnTo>
                  <a:lnTo>
                    <a:pt x="123" y="31"/>
                  </a:lnTo>
                  <a:lnTo>
                    <a:pt x="135" y="34"/>
                  </a:lnTo>
                  <a:lnTo>
                    <a:pt x="150" y="38"/>
                  </a:lnTo>
                  <a:lnTo>
                    <a:pt x="159" y="47"/>
                  </a:lnTo>
                  <a:lnTo>
                    <a:pt x="168" y="56"/>
                  </a:lnTo>
                  <a:lnTo>
                    <a:pt x="177" y="63"/>
                  </a:lnTo>
                  <a:lnTo>
                    <a:pt x="184" y="72"/>
                  </a:lnTo>
                  <a:lnTo>
                    <a:pt x="190" y="80"/>
                  </a:lnTo>
                  <a:lnTo>
                    <a:pt x="195" y="85"/>
                  </a:lnTo>
                  <a:lnTo>
                    <a:pt x="200" y="90"/>
                  </a:lnTo>
                  <a:lnTo>
                    <a:pt x="206" y="94"/>
                  </a:lnTo>
                  <a:lnTo>
                    <a:pt x="226" y="134"/>
                  </a:lnTo>
                  <a:lnTo>
                    <a:pt x="237" y="159"/>
                  </a:lnTo>
                  <a:lnTo>
                    <a:pt x="246" y="179"/>
                  </a:lnTo>
                  <a:lnTo>
                    <a:pt x="255" y="208"/>
                  </a:lnTo>
                  <a:lnTo>
                    <a:pt x="255" y="217"/>
                  </a:lnTo>
                  <a:lnTo>
                    <a:pt x="255" y="226"/>
                  </a:lnTo>
                  <a:lnTo>
                    <a:pt x="255" y="235"/>
                  </a:lnTo>
                  <a:lnTo>
                    <a:pt x="255" y="244"/>
                  </a:lnTo>
                  <a:lnTo>
                    <a:pt x="251" y="248"/>
                  </a:lnTo>
                  <a:lnTo>
                    <a:pt x="249" y="250"/>
                  </a:lnTo>
                  <a:lnTo>
                    <a:pt x="246" y="253"/>
                  </a:lnTo>
                  <a:lnTo>
                    <a:pt x="244" y="255"/>
                  </a:lnTo>
                  <a:lnTo>
                    <a:pt x="246" y="266"/>
                  </a:lnTo>
                  <a:lnTo>
                    <a:pt x="247" y="277"/>
                  </a:lnTo>
                  <a:lnTo>
                    <a:pt x="253" y="288"/>
                  </a:lnTo>
                  <a:lnTo>
                    <a:pt x="257" y="302"/>
                  </a:lnTo>
                  <a:lnTo>
                    <a:pt x="260" y="304"/>
                  </a:lnTo>
                  <a:lnTo>
                    <a:pt x="264" y="306"/>
                  </a:lnTo>
                  <a:lnTo>
                    <a:pt x="267" y="308"/>
                  </a:lnTo>
                  <a:lnTo>
                    <a:pt x="271" y="310"/>
                  </a:lnTo>
                  <a:lnTo>
                    <a:pt x="271" y="317"/>
                  </a:lnTo>
                  <a:lnTo>
                    <a:pt x="273" y="324"/>
                  </a:lnTo>
                  <a:lnTo>
                    <a:pt x="273" y="331"/>
                  </a:lnTo>
                  <a:lnTo>
                    <a:pt x="273" y="339"/>
                  </a:lnTo>
                  <a:lnTo>
                    <a:pt x="271" y="339"/>
                  </a:lnTo>
                  <a:lnTo>
                    <a:pt x="269" y="339"/>
                  </a:lnTo>
                  <a:lnTo>
                    <a:pt x="267" y="339"/>
                  </a:lnTo>
                  <a:lnTo>
                    <a:pt x="266" y="339"/>
                  </a:lnTo>
                  <a:lnTo>
                    <a:pt x="264" y="335"/>
                  </a:lnTo>
                  <a:lnTo>
                    <a:pt x="260" y="331"/>
                  </a:lnTo>
                  <a:lnTo>
                    <a:pt x="257" y="328"/>
                  </a:lnTo>
                  <a:lnTo>
                    <a:pt x="249" y="324"/>
                  </a:lnTo>
                  <a:lnTo>
                    <a:pt x="257" y="340"/>
                  </a:lnTo>
                  <a:lnTo>
                    <a:pt x="264" y="351"/>
                  </a:lnTo>
                  <a:lnTo>
                    <a:pt x="271" y="362"/>
                  </a:lnTo>
                  <a:lnTo>
                    <a:pt x="282" y="375"/>
                  </a:lnTo>
                  <a:lnTo>
                    <a:pt x="282" y="378"/>
                  </a:lnTo>
                  <a:lnTo>
                    <a:pt x="282" y="382"/>
                  </a:lnTo>
                  <a:lnTo>
                    <a:pt x="282" y="388"/>
                  </a:lnTo>
                  <a:lnTo>
                    <a:pt x="282" y="391"/>
                  </a:lnTo>
                  <a:lnTo>
                    <a:pt x="275" y="388"/>
                  </a:lnTo>
                  <a:lnTo>
                    <a:pt x="269" y="382"/>
                  </a:lnTo>
                  <a:lnTo>
                    <a:pt x="260" y="371"/>
                  </a:lnTo>
                  <a:lnTo>
                    <a:pt x="246" y="353"/>
                  </a:lnTo>
                  <a:lnTo>
                    <a:pt x="244" y="353"/>
                  </a:lnTo>
                  <a:lnTo>
                    <a:pt x="240" y="351"/>
                  </a:lnTo>
                  <a:lnTo>
                    <a:pt x="237" y="349"/>
                  </a:lnTo>
                  <a:lnTo>
                    <a:pt x="233" y="348"/>
                  </a:lnTo>
                  <a:lnTo>
                    <a:pt x="244" y="362"/>
                  </a:lnTo>
                  <a:lnTo>
                    <a:pt x="255" y="377"/>
                  </a:lnTo>
                  <a:lnTo>
                    <a:pt x="266" y="393"/>
                  </a:lnTo>
                  <a:lnTo>
                    <a:pt x="276" y="407"/>
                  </a:lnTo>
                  <a:lnTo>
                    <a:pt x="276" y="424"/>
                  </a:lnTo>
                  <a:lnTo>
                    <a:pt x="276" y="440"/>
                  </a:lnTo>
                  <a:lnTo>
                    <a:pt x="276" y="458"/>
                  </a:lnTo>
                  <a:lnTo>
                    <a:pt x="276" y="474"/>
                  </a:lnTo>
                  <a:lnTo>
                    <a:pt x="275" y="480"/>
                  </a:lnTo>
                  <a:lnTo>
                    <a:pt x="273" y="485"/>
                  </a:lnTo>
                  <a:lnTo>
                    <a:pt x="269" y="493"/>
                  </a:lnTo>
                  <a:lnTo>
                    <a:pt x="267" y="498"/>
                  </a:lnTo>
                  <a:lnTo>
                    <a:pt x="249" y="518"/>
                  </a:lnTo>
                  <a:lnTo>
                    <a:pt x="238" y="529"/>
                  </a:lnTo>
                  <a:lnTo>
                    <a:pt x="229" y="536"/>
                  </a:lnTo>
                  <a:lnTo>
                    <a:pt x="217" y="543"/>
                  </a:lnTo>
                  <a:lnTo>
                    <a:pt x="217" y="545"/>
                  </a:lnTo>
                  <a:lnTo>
                    <a:pt x="217" y="547"/>
                  </a:lnTo>
                  <a:lnTo>
                    <a:pt x="217" y="551"/>
                  </a:lnTo>
                  <a:lnTo>
                    <a:pt x="217" y="552"/>
                  </a:lnTo>
                  <a:lnTo>
                    <a:pt x="215" y="552"/>
                  </a:lnTo>
                  <a:lnTo>
                    <a:pt x="211" y="551"/>
                  </a:lnTo>
                  <a:lnTo>
                    <a:pt x="209" y="549"/>
                  </a:lnTo>
                  <a:lnTo>
                    <a:pt x="206" y="549"/>
                  </a:lnTo>
                  <a:lnTo>
                    <a:pt x="206" y="540"/>
                  </a:lnTo>
                  <a:lnTo>
                    <a:pt x="206" y="529"/>
                  </a:lnTo>
                  <a:lnTo>
                    <a:pt x="204" y="520"/>
                  </a:lnTo>
                  <a:lnTo>
                    <a:pt x="204" y="511"/>
                  </a:lnTo>
                  <a:lnTo>
                    <a:pt x="200" y="509"/>
                  </a:lnTo>
                  <a:lnTo>
                    <a:pt x="197" y="509"/>
                  </a:lnTo>
                  <a:lnTo>
                    <a:pt x="193" y="507"/>
                  </a:lnTo>
                  <a:lnTo>
                    <a:pt x="190" y="505"/>
                  </a:lnTo>
                  <a:lnTo>
                    <a:pt x="190" y="500"/>
                  </a:lnTo>
                  <a:lnTo>
                    <a:pt x="190" y="493"/>
                  </a:lnTo>
                  <a:lnTo>
                    <a:pt x="190" y="484"/>
                  </a:lnTo>
                  <a:lnTo>
                    <a:pt x="190" y="476"/>
                  </a:lnTo>
                  <a:lnTo>
                    <a:pt x="193" y="476"/>
                  </a:lnTo>
                  <a:lnTo>
                    <a:pt x="197" y="476"/>
                  </a:lnTo>
                  <a:lnTo>
                    <a:pt x="200" y="476"/>
                  </a:lnTo>
                  <a:lnTo>
                    <a:pt x="204" y="476"/>
                  </a:lnTo>
                  <a:lnTo>
                    <a:pt x="199" y="464"/>
                  </a:lnTo>
                  <a:lnTo>
                    <a:pt x="195" y="451"/>
                  </a:lnTo>
                  <a:lnTo>
                    <a:pt x="190" y="436"/>
                  </a:lnTo>
                  <a:lnTo>
                    <a:pt x="184" y="422"/>
                  </a:lnTo>
                  <a:lnTo>
                    <a:pt x="184" y="418"/>
                  </a:lnTo>
                  <a:lnTo>
                    <a:pt x="184" y="413"/>
                  </a:lnTo>
                  <a:lnTo>
                    <a:pt x="184" y="407"/>
                  </a:lnTo>
                  <a:lnTo>
                    <a:pt x="184" y="402"/>
                  </a:lnTo>
                  <a:lnTo>
                    <a:pt x="193" y="409"/>
                  </a:lnTo>
                  <a:lnTo>
                    <a:pt x="202" y="418"/>
                  </a:lnTo>
                  <a:lnTo>
                    <a:pt x="211" y="429"/>
                  </a:lnTo>
                  <a:lnTo>
                    <a:pt x="222" y="442"/>
                  </a:lnTo>
                  <a:lnTo>
                    <a:pt x="231" y="453"/>
                  </a:lnTo>
                  <a:lnTo>
                    <a:pt x="240" y="464"/>
                  </a:lnTo>
                  <a:lnTo>
                    <a:pt x="247" y="471"/>
                  </a:lnTo>
                  <a:lnTo>
                    <a:pt x="251" y="474"/>
                  </a:lnTo>
                  <a:lnTo>
                    <a:pt x="251" y="471"/>
                  </a:lnTo>
                  <a:lnTo>
                    <a:pt x="251" y="467"/>
                  </a:lnTo>
                  <a:lnTo>
                    <a:pt x="251" y="464"/>
                  </a:lnTo>
                  <a:lnTo>
                    <a:pt x="251" y="460"/>
                  </a:lnTo>
                  <a:lnTo>
                    <a:pt x="235" y="440"/>
                  </a:lnTo>
                  <a:lnTo>
                    <a:pt x="222" y="424"/>
                  </a:lnTo>
                  <a:lnTo>
                    <a:pt x="213" y="413"/>
                  </a:lnTo>
                  <a:lnTo>
                    <a:pt x="206" y="406"/>
                  </a:lnTo>
                  <a:lnTo>
                    <a:pt x="200" y="400"/>
                  </a:lnTo>
                  <a:lnTo>
                    <a:pt x="197" y="397"/>
                  </a:lnTo>
                  <a:lnTo>
                    <a:pt x="193" y="395"/>
                  </a:lnTo>
                  <a:lnTo>
                    <a:pt x="190" y="393"/>
                  </a:lnTo>
                  <a:lnTo>
                    <a:pt x="188" y="384"/>
                  </a:lnTo>
                  <a:lnTo>
                    <a:pt x="186" y="375"/>
                  </a:lnTo>
                  <a:lnTo>
                    <a:pt x="184" y="368"/>
                  </a:lnTo>
                  <a:lnTo>
                    <a:pt x="182" y="359"/>
                  </a:lnTo>
                  <a:lnTo>
                    <a:pt x="181" y="359"/>
                  </a:lnTo>
                  <a:lnTo>
                    <a:pt x="179" y="359"/>
                  </a:lnTo>
                  <a:lnTo>
                    <a:pt x="175" y="359"/>
                  </a:lnTo>
                  <a:lnTo>
                    <a:pt x="173" y="359"/>
                  </a:lnTo>
                  <a:lnTo>
                    <a:pt x="177" y="349"/>
                  </a:lnTo>
                  <a:lnTo>
                    <a:pt x="179" y="342"/>
                  </a:lnTo>
                  <a:lnTo>
                    <a:pt x="182" y="333"/>
                  </a:lnTo>
                  <a:lnTo>
                    <a:pt x="184" y="324"/>
                  </a:lnTo>
                  <a:lnTo>
                    <a:pt x="182" y="322"/>
                  </a:lnTo>
                  <a:lnTo>
                    <a:pt x="181" y="319"/>
                  </a:lnTo>
                  <a:lnTo>
                    <a:pt x="179" y="317"/>
                  </a:lnTo>
                  <a:lnTo>
                    <a:pt x="179" y="313"/>
                  </a:lnTo>
                  <a:lnTo>
                    <a:pt x="186" y="313"/>
                  </a:lnTo>
                  <a:lnTo>
                    <a:pt x="190" y="313"/>
                  </a:lnTo>
                  <a:lnTo>
                    <a:pt x="195" y="317"/>
                  </a:lnTo>
                  <a:lnTo>
                    <a:pt x="204" y="320"/>
                  </a:lnTo>
                  <a:lnTo>
                    <a:pt x="204" y="326"/>
                  </a:lnTo>
                  <a:lnTo>
                    <a:pt x="206" y="331"/>
                  </a:lnTo>
                  <a:lnTo>
                    <a:pt x="206" y="339"/>
                  </a:lnTo>
                  <a:lnTo>
                    <a:pt x="206" y="344"/>
                  </a:lnTo>
                  <a:lnTo>
                    <a:pt x="209" y="344"/>
                  </a:lnTo>
                  <a:lnTo>
                    <a:pt x="211" y="344"/>
                  </a:lnTo>
                  <a:lnTo>
                    <a:pt x="215" y="344"/>
                  </a:lnTo>
                  <a:lnTo>
                    <a:pt x="217" y="344"/>
                  </a:lnTo>
                  <a:lnTo>
                    <a:pt x="211" y="322"/>
                  </a:lnTo>
                  <a:lnTo>
                    <a:pt x="208" y="306"/>
                  </a:lnTo>
                  <a:lnTo>
                    <a:pt x="206" y="290"/>
                  </a:lnTo>
                  <a:lnTo>
                    <a:pt x="204" y="270"/>
                  </a:lnTo>
                  <a:lnTo>
                    <a:pt x="208" y="270"/>
                  </a:lnTo>
                  <a:lnTo>
                    <a:pt x="213" y="272"/>
                  </a:lnTo>
                  <a:lnTo>
                    <a:pt x="217" y="273"/>
                  </a:lnTo>
                  <a:lnTo>
                    <a:pt x="220" y="275"/>
                  </a:lnTo>
                  <a:lnTo>
                    <a:pt x="219" y="268"/>
                  </a:lnTo>
                  <a:lnTo>
                    <a:pt x="217" y="264"/>
                  </a:lnTo>
                  <a:lnTo>
                    <a:pt x="213" y="261"/>
                  </a:lnTo>
                  <a:lnTo>
                    <a:pt x="206" y="255"/>
                  </a:lnTo>
                  <a:lnTo>
                    <a:pt x="206" y="250"/>
                  </a:lnTo>
                  <a:lnTo>
                    <a:pt x="206" y="243"/>
                  </a:lnTo>
                  <a:lnTo>
                    <a:pt x="206" y="237"/>
                  </a:lnTo>
                  <a:lnTo>
                    <a:pt x="206" y="230"/>
                  </a:lnTo>
                  <a:lnTo>
                    <a:pt x="209" y="230"/>
                  </a:lnTo>
                  <a:lnTo>
                    <a:pt x="213" y="228"/>
                  </a:lnTo>
                  <a:lnTo>
                    <a:pt x="215" y="226"/>
                  </a:lnTo>
                  <a:lnTo>
                    <a:pt x="217" y="225"/>
                  </a:lnTo>
                  <a:lnTo>
                    <a:pt x="219" y="221"/>
                  </a:lnTo>
                  <a:lnTo>
                    <a:pt x="220" y="215"/>
                  </a:lnTo>
                  <a:lnTo>
                    <a:pt x="220" y="212"/>
                  </a:lnTo>
                  <a:lnTo>
                    <a:pt x="222" y="208"/>
                  </a:lnTo>
                  <a:lnTo>
                    <a:pt x="219" y="185"/>
                  </a:lnTo>
                  <a:lnTo>
                    <a:pt x="215" y="170"/>
                  </a:lnTo>
                  <a:lnTo>
                    <a:pt x="211" y="159"/>
                  </a:lnTo>
                  <a:lnTo>
                    <a:pt x="206" y="148"/>
                  </a:lnTo>
                  <a:lnTo>
                    <a:pt x="191" y="147"/>
                  </a:lnTo>
                  <a:lnTo>
                    <a:pt x="181" y="148"/>
                  </a:lnTo>
                  <a:lnTo>
                    <a:pt x="171" y="148"/>
                  </a:lnTo>
                  <a:lnTo>
                    <a:pt x="162" y="148"/>
                  </a:lnTo>
                  <a:lnTo>
                    <a:pt x="159" y="136"/>
                  </a:lnTo>
                  <a:lnTo>
                    <a:pt x="153" y="123"/>
                  </a:lnTo>
                  <a:lnTo>
                    <a:pt x="150" y="110"/>
                  </a:lnTo>
                  <a:lnTo>
                    <a:pt x="144" y="98"/>
                  </a:lnTo>
                  <a:lnTo>
                    <a:pt x="135" y="94"/>
                  </a:lnTo>
                  <a:lnTo>
                    <a:pt x="126" y="89"/>
                  </a:lnTo>
                  <a:lnTo>
                    <a:pt x="115" y="85"/>
                  </a:lnTo>
                  <a:lnTo>
                    <a:pt x="105" y="81"/>
                  </a:lnTo>
                  <a:lnTo>
                    <a:pt x="105" y="74"/>
                  </a:lnTo>
                  <a:lnTo>
                    <a:pt x="105" y="67"/>
                  </a:lnTo>
                  <a:lnTo>
                    <a:pt x="105" y="60"/>
                  </a:lnTo>
                  <a:lnTo>
                    <a:pt x="105" y="54"/>
                  </a:lnTo>
                  <a:lnTo>
                    <a:pt x="77" y="47"/>
                  </a:lnTo>
                  <a:lnTo>
                    <a:pt x="57" y="40"/>
                  </a:lnTo>
                  <a:lnTo>
                    <a:pt x="41" y="36"/>
                  </a:lnTo>
                  <a:lnTo>
                    <a:pt x="30" y="33"/>
                  </a:lnTo>
                  <a:lnTo>
                    <a:pt x="21" y="29"/>
                  </a:lnTo>
                  <a:lnTo>
                    <a:pt x="16" y="27"/>
                  </a:lnTo>
                  <a:lnTo>
                    <a:pt x="9" y="23"/>
                  </a:lnTo>
                  <a:lnTo>
                    <a:pt x="1" y="20"/>
                  </a:lnTo>
                  <a:lnTo>
                    <a:pt x="1" y="16"/>
                  </a:lnTo>
                  <a:lnTo>
                    <a:pt x="1" y="13"/>
                  </a:lnTo>
                  <a:lnTo>
                    <a:pt x="0" y="7"/>
                  </a:lnTo>
                  <a:lnTo>
                    <a:pt x="0" y="4"/>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4" name="Freeform 106"/>
            <p:cNvSpPr>
              <a:spLocks/>
            </p:cNvSpPr>
            <p:nvPr/>
          </p:nvSpPr>
          <p:spPr bwMode="auto">
            <a:xfrm>
              <a:off x="945" y="1095"/>
              <a:ext cx="27" cy="67"/>
            </a:xfrm>
            <a:custGeom>
              <a:avLst/>
              <a:gdLst>
                <a:gd name="T0" fmla="*/ 0 w 27"/>
                <a:gd name="T1" fmla="*/ 62 h 67"/>
                <a:gd name="T2" fmla="*/ 4 w 27"/>
                <a:gd name="T3" fmla="*/ 45 h 67"/>
                <a:gd name="T4" fmla="*/ 9 w 27"/>
                <a:gd name="T5" fmla="*/ 31 h 67"/>
                <a:gd name="T6" fmla="*/ 13 w 27"/>
                <a:gd name="T7" fmla="*/ 16 h 67"/>
                <a:gd name="T8" fmla="*/ 16 w 27"/>
                <a:gd name="T9" fmla="*/ 0 h 67"/>
                <a:gd name="T10" fmla="*/ 18 w 27"/>
                <a:gd name="T11" fmla="*/ 0 h 67"/>
                <a:gd name="T12" fmla="*/ 22 w 27"/>
                <a:gd name="T13" fmla="*/ 0 h 67"/>
                <a:gd name="T14" fmla="*/ 24 w 27"/>
                <a:gd name="T15" fmla="*/ 0 h 67"/>
                <a:gd name="T16" fmla="*/ 27 w 27"/>
                <a:gd name="T17" fmla="*/ 0 h 67"/>
                <a:gd name="T18" fmla="*/ 25 w 27"/>
                <a:gd name="T19" fmla="*/ 13 h 67"/>
                <a:gd name="T20" fmla="*/ 22 w 27"/>
                <a:gd name="T21" fmla="*/ 27 h 67"/>
                <a:gd name="T22" fmla="*/ 16 w 27"/>
                <a:gd name="T23" fmla="*/ 44 h 67"/>
                <a:gd name="T24" fmla="*/ 11 w 27"/>
                <a:gd name="T25" fmla="*/ 67 h 67"/>
                <a:gd name="T26" fmla="*/ 9 w 27"/>
                <a:gd name="T27" fmla="*/ 65 h 67"/>
                <a:gd name="T28" fmla="*/ 5 w 27"/>
                <a:gd name="T29" fmla="*/ 65 h 67"/>
                <a:gd name="T30" fmla="*/ 4 w 27"/>
                <a:gd name="T31" fmla="*/ 64 h 67"/>
                <a:gd name="T32" fmla="*/ 0 w 27"/>
                <a:gd name="T33" fmla="*/ 6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67">
                  <a:moveTo>
                    <a:pt x="0" y="62"/>
                  </a:moveTo>
                  <a:lnTo>
                    <a:pt x="4" y="45"/>
                  </a:lnTo>
                  <a:lnTo>
                    <a:pt x="9" y="31"/>
                  </a:lnTo>
                  <a:lnTo>
                    <a:pt x="13" y="16"/>
                  </a:lnTo>
                  <a:lnTo>
                    <a:pt x="16" y="0"/>
                  </a:lnTo>
                  <a:lnTo>
                    <a:pt x="18" y="0"/>
                  </a:lnTo>
                  <a:lnTo>
                    <a:pt x="22" y="0"/>
                  </a:lnTo>
                  <a:lnTo>
                    <a:pt x="24" y="0"/>
                  </a:lnTo>
                  <a:lnTo>
                    <a:pt x="27" y="0"/>
                  </a:lnTo>
                  <a:lnTo>
                    <a:pt x="25" y="13"/>
                  </a:lnTo>
                  <a:lnTo>
                    <a:pt x="22" y="27"/>
                  </a:lnTo>
                  <a:lnTo>
                    <a:pt x="16" y="44"/>
                  </a:lnTo>
                  <a:lnTo>
                    <a:pt x="11" y="67"/>
                  </a:lnTo>
                  <a:lnTo>
                    <a:pt x="9" y="65"/>
                  </a:lnTo>
                  <a:lnTo>
                    <a:pt x="5" y="65"/>
                  </a:lnTo>
                  <a:lnTo>
                    <a:pt x="4" y="64"/>
                  </a:lnTo>
                  <a:lnTo>
                    <a:pt x="0" y="62"/>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5" name="Freeform 107"/>
            <p:cNvSpPr>
              <a:spLocks/>
            </p:cNvSpPr>
            <p:nvPr/>
          </p:nvSpPr>
          <p:spPr bwMode="auto">
            <a:xfrm>
              <a:off x="947" y="1535"/>
              <a:ext cx="67" cy="31"/>
            </a:xfrm>
            <a:custGeom>
              <a:avLst/>
              <a:gdLst>
                <a:gd name="T0" fmla="*/ 0 w 67"/>
                <a:gd name="T1" fmla="*/ 4 h 31"/>
                <a:gd name="T2" fmla="*/ 11 w 67"/>
                <a:gd name="T3" fmla="*/ 4 h 31"/>
                <a:gd name="T4" fmla="*/ 20 w 67"/>
                <a:gd name="T5" fmla="*/ 2 h 31"/>
                <a:gd name="T6" fmla="*/ 29 w 67"/>
                <a:gd name="T7" fmla="*/ 0 h 31"/>
                <a:gd name="T8" fmla="*/ 38 w 67"/>
                <a:gd name="T9" fmla="*/ 0 h 31"/>
                <a:gd name="T10" fmla="*/ 38 w 67"/>
                <a:gd name="T11" fmla="*/ 4 h 31"/>
                <a:gd name="T12" fmla="*/ 38 w 67"/>
                <a:gd name="T13" fmla="*/ 6 h 31"/>
                <a:gd name="T14" fmla="*/ 38 w 67"/>
                <a:gd name="T15" fmla="*/ 9 h 31"/>
                <a:gd name="T16" fmla="*/ 38 w 67"/>
                <a:gd name="T17" fmla="*/ 11 h 31"/>
                <a:gd name="T18" fmla="*/ 45 w 67"/>
                <a:gd name="T19" fmla="*/ 11 h 31"/>
                <a:gd name="T20" fmla="*/ 50 w 67"/>
                <a:gd name="T21" fmla="*/ 11 h 31"/>
                <a:gd name="T22" fmla="*/ 58 w 67"/>
                <a:gd name="T23" fmla="*/ 11 h 31"/>
                <a:gd name="T24" fmla="*/ 65 w 67"/>
                <a:gd name="T25" fmla="*/ 11 h 31"/>
                <a:gd name="T26" fmla="*/ 65 w 67"/>
                <a:gd name="T27" fmla="*/ 13 h 31"/>
                <a:gd name="T28" fmla="*/ 65 w 67"/>
                <a:gd name="T29" fmla="*/ 17 h 31"/>
                <a:gd name="T30" fmla="*/ 65 w 67"/>
                <a:gd name="T31" fmla="*/ 18 h 31"/>
                <a:gd name="T32" fmla="*/ 67 w 67"/>
                <a:gd name="T33" fmla="*/ 22 h 31"/>
                <a:gd name="T34" fmla="*/ 60 w 67"/>
                <a:gd name="T35" fmla="*/ 22 h 31"/>
                <a:gd name="T36" fmla="*/ 54 w 67"/>
                <a:gd name="T37" fmla="*/ 22 h 31"/>
                <a:gd name="T38" fmla="*/ 47 w 67"/>
                <a:gd name="T39" fmla="*/ 24 h 31"/>
                <a:gd name="T40" fmla="*/ 41 w 67"/>
                <a:gd name="T41" fmla="*/ 26 h 31"/>
                <a:gd name="T42" fmla="*/ 34 w 67"/>
                <a:gd name="T43" fmla="*/ 27 h 31"/>
                <a:gd name="T44" fmla="*/ 25 w 67"/>
                <a:gd name="T45" fmla="*/ 27 h 31"/>
                <a:gd name="T46" fmla="*/ 16 w 67"/>
                <a:gd name="T47" fmla="*/ 29 h 31"/>
                <a:gd name="T48" fmla="*/ 5 w 67"/>
                <a:gd name="T49" fmla="*/ 31 h 31"/>
                <a:gd name="T50" fmla="*/ 3 w 67"/>
                <a:gd name="T51" fmla="*/ 24 h 31"/>
                <a:gd name="T52" fmla="*/ 3 w 67"/>
                <a:gd name="T53" fmla="*/ 18 h 31"/>
                <a:gd name="T54" fmla="*/ 2 w 67"/>
                <a:gd name="T55" fmla="*/ 11 h 31"/>
                <a:gd name="T56" fmla="*/ 0 w 67"/>
                <a:gd name="T57" fmla="*/ 4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31">
                  <a:moveTo>
                    <a:pt x="0" y="4"/>
                  </a:moveTo>
                  <a:lnTo>
                    <a:pt x="11" y="4"/>
                  </a:lnTo>
                  <a:lnTo>
                    <a:pt x="20" y="2"/>
                  </a:lnTo>
                  <a:lnTo>
                    <a:pt x="29" y="0"/>
                  </a:lnTo>
                  <a:lnTo>
                    <a:pt x="38" y="0"/>
                  </a:lnTo>
                  <a:lnTo>
                    <a:pt x="38" y="4"/>
                  </a:lnTo>
                  <a:lnTo>
                    <a:pt x="38" y="6"/>
                  </a:lnTo>
                  <a:lnTo>
                    <a:pt x="38" y="9"/>
                  </a:lnTo>
                  <a:lnTo>
                    <a:pt x="38" y="11"/>
                  </a:lnTo>
                  <a:lnTo>
                    <a:pt x="45" y="11"/>
                  </a:lnTo>
                  <a:lnTo>
                    <a:pt x="50" y="11"/>
                  </a:lnTo>
                  <a:lnTo>
                    <a:pt x="58" y="11"/>
                  </a:lnTo>
                  <a:lnTo>
                    <a:pt x="65" y="11"/>
                  </a:lnTo>
                  <a:lnTo>
                    <a:pt x="65" y="13"/>
                  </a:lnTo>
                  <a:lnTo>
                    <a:pt x="65" y="17"/>
                  </a:lnTo>
                  <a:lnTo>
                    <a:pt x="65" y="18"/>
                  </a:lnTo>
                  <a:lnTo>
                    <a:pt x="67" y="22"/>
                  </a:lnTo>
                  <a:lnTo>
                    <a:pt x="60" y="22"/>
                  </a:lnTo>
                  <a:lnTo>
                    <a:pt x="54" y="22"/>
                  </a:lnTo>
                  <a:lnTo>
                    <a:pt x="47" y="24"/>
                  </a:lnTo>
                  <a:lnTo>
                    <a:pt x="41" y="26"/>
                  </a:lnTo>
                  <a:lnTo>
                    <a:pt x="34" y="27"/>
                  </a:lnTo>
                  <a:lnTo>
                    <a:pt x="25" y="27"/>
                  </a:lnTo>
                  <a:lnTo>
                    <a:pt x="16" y="29"/>
                  </a:lnTo>
                  <a:lnTo>
                    <a:pt x="5" y="31"/>
                  </a:lnTo>
                  <a:lnTo>
                    <a:pt x="3" y="24"/>
                  </a:lnTo>
                  <a:lnTo>
                    <a:pt x="3" y="18"/>
                  </a:lnTo>
                  <a:lnTo>
                    <a:pt x="2" y="11"/>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6" name="Freeform 108"/>
            <p:cNvSpPr>
              <a:spLocks/>
            </p:cNvSpPr>
            <p:nvPr/>
          </p:nvSpPr>
          <p:spPr bwMode="auto">
            <a:xfrm>
              <a:off x="947" y="2017"/>
              <a:ext cx="54" cy="138"/>
            </a:xfrm>
            <a:custGeom>
              <a:avLst/>
              <a:gdLst>
                <a:gd name="T0" fmla="*/ 0 w 54"/>
                <a:gd name="T1" fmla="*/ 0 h 138"/>
                <a:gd name="T2" fmla="*/ 7 w 54"/>
                <a:gd name="T3" fmla="*/ 4 h 138"/>
                <a:gd name="T4" fmla="*/ 11 w 54"/>
                <a:gd name="T5" fmla="*/ 7 h 138"/>
                <a:gd name="T6" fmla="*/ 18 w 54"/>
                <a:gd name="T7" fmla="*/ 16 h 138"/>
                <a:gd name="T8" fmla="*/ 27 w 54"/>
                <a:gd name="T9" fmla="*/ 31 h 138"/>
                <a:gd name="T10" fmla="*/ 40 w 54"/>
                <a:gd name="T11" fmla="*/ 63 h 138"/>
                <a:gd name="T12" fmla="*/ 49 w 54"/>
                <a:gd name="T13" fmla="*/ 87 h 138"/>
                <a:gd name="T14" fmla="*/ 52 w 54"/>
                <a:gd name="T15" fmla="*/ 103 h 138"/>
                <a:gd name="T16" fmla="*/ 54 w 54"/>
                <a:gd name="T17" fmla="*/ 114 h 138"/>
                <a:gd name="T18" fmla="*/ 50 w 54"/>
                <a:gd name="T19" fmla="*/ 120 h 138"/>
                <a:gd name="T20" fmla="*/ 49 w 54"/>
                <a:gd name="T21" fmla="*/ 125 h 138"/>
                <a:gd name="T22" fmla="*/ 45 w 54"/>
                <a:gd name="T23" fmla="*/ 132 h 138"/>
                <a:gd name="T24" fmla="*/ 41 w 54"/>
                <a:gd name="T25" fmla="*/ 138 h 138"/>
                <a:gd name="T26" fmla="*/ 31 w 54"/>
                <a:gd name="T27" fmla="*/ 96 h 138"/>
                <a:gd name="T28" fmla="*/ 22 w 54"/>
                <a:gd name="T29" fmla="*/ 65 h 138"/>
                <a:gd name="T30" fmla="*/ 11 w 54"/>
                <a:gd name="T31" fmla="*/ 38 h 138"/>
                <a:gd name="T32" fmla="*/ 0 w 54"/>
                <a:gd name="T33" fmla="*/ 0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38">
                  <a:moveTo>
                    <a:pt x="0" y="0"/>
                  </a:moveTo>
                  <a:lnTo>
                    <a:pt x="7" y="4"/>
                  </a:lnTo>
                  <a:lnTo>
                    <a:pt x="11" y="7"/>
                  </a:lnTo>
                  <a:lnTo>
                    <a:pt x="18" y="16"/>
                  </a:lnTo>
                  <a:lnTo>
                    <a:pt x="27" y="31"/>
                  </a:lnTo>
                  <a:lnTo>
                    <a:pt x="40" y="63"/>
                  </a:lnTo>
                  <a:lnTo>
                    <a:pt x="49" y="87"/>
                  </a:lnTo>
                  <a:lnTo>
                    <a:pt x="52" y="103"/>
                  </a:lnTo>
                  <a:lnTo>
                    <a:pt x="54" y="114"/>
                  </a:lnTo>
                  <a:lnTo>
                    <a:pt x="50" y="120"/>
                  </a:lnTo>
                  <a:lnTo>
                    <a:pt x="49" y="125"/>
                  </a:lnTo>
                  <a:lnTo>
                    <a:pt x="45" y="132"/>
                  </a:lnTo>
                  <a:lnTo>
                    <a:pt x="41" y="138"/>
                  </a:lnTo>
                  <a:lnTo>
                    <a:pt x="31" y="96"/>
                  </a:lnTo>
                  <a:lnTo>
                    <a:pt x="22" y="65"/>
                  </a:lnTo>
                  <a:lnTo>
                    <a:pt x="11" y="38"/>
                  </a:lnTo>
                  <a:lnTo>
                    <a:pt x="0" y="0"/>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7" name="Freeform 109"/>
            <p:cNvSpPr>
              <a:spLocks/>
            </p:cNvSpPr>
            <p:nvPr/>
          </p:nvSpPr>
          <p:spPr bwMode="auto">
            <a:xfrm>
              <a:off x="963" y="1124"/>
              <a:ext cx="34" cy="54"/>
            </a:xfrm>
            <a:custGeom>
              <a:avLst/>
              <a:gdLst>
                <a:gd name="T0" fmla="*/ 0 w 34"/>
                <a:gd name="T1" fmla="*/ 42 h 54"/>
                <a:gd name="T2" fmla="*/ 2 w 34"/>
                <a:gd name="T3" fmla="*/ 31 h 54"/>
                <a:gd name="T4" fmla="*/ 6 w 34"/>
                <a:gd name="T5" fmla="*/ 20 h 54"/>
                <a:gd name="T6" fmla="*/ 7 w 34"/>
                <a:gd name="T7" fmla="*/ 11 h 54"/>
                <a:gd name="T8" fmla="*/ 9 w 34"/>
                <a:gd name="T9" fmla="*/ 0 h 54"/>
                <a:gd name="T10" fmla="*/ 15 w 34"/>
                <a:gd name="T11" fmla="*/ 4 h 54"/>
                <a:gd name="T12" fmla="*/ 22 w 34"/>
                <a:gd name="T13" fmla="*/ 6 h 54"/>
                <a:gd name="T14" fmla="*/ 29 w 34"/>
                <a:gd name="T15" fmla="*/ 9 h 54"/>
                <a:gd name="T16" fmla="*/ 34 w 34"/>
                <a:gd name="T17" fmla="*/ 11 h 54"/>
                <a:gd name="T18" fmla="*/ 31 w 34"/>
                <a:gd name="T19" fmla="*/ 27 h 54"/>
                <a:gd name="T20" fmla="*/ 27 w 34"/>
                <a:gd name="T21" fmla="*/ 36 h 54"/>
                <a:gd name="T22" fmla="*/ 24 w 34"/>
                <a:gd name="T23" fmla="*/ 45 h 54"/>
                <a:gd name="T24" fmla="*/ 16 w 34"/>
                <a:gd name="T25" fmla="*/ 54 h 54"/>
                <a:gd name="T26" fmla="*/ 13 w 34"/>
                <a:gd name="T27" fmla="*/ 51 h 54"/>
                <a:gd name="T28" fmla="*/ 9 w 34"/>
                <a:gd name="T29" fmla="*/ 47 h 54"/>
                <a:gd name="T30" fmla="*/ 4 w 34"/>
                <a:gd name="T31" fmla="*/ 45 h 54"/>
                <a:gd name="T32" fmla="*/ 0 w 34"/>
                <a:gd name="T33" fmla="*/ 4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4">
                  <a:moveTo>
                    <a:pt x="0" y="42"/>
                  </a:moveTo>
                  <a:lnTo>
                    <a:pt x="2" y="31"/>
                  </a:lnTo>
                  <a:lnTo>
                    <a:pt x="6" y="20"/>
                  </a:lnTo>
                  <a:lnTo>
                    <a:pt x="7" y="11"/>
                  </a:lnTo>
                  <a:lnTo>
                    <a:pt x="9" y="0"/>
                  </a:lnTo>
                  <a:lnTo>
                    <a:pt x="15" y="4"/>
                  </a:lnTo>
                  <a:lnTo>
                    <a:pt x="22" y="6"/>
                  </a:lnTo>
                  <a:lnTo>
                    <a:pt x="29" y="9"/>
                  </a:lnTo>
                  <a:lnTo>
                    <a:pt x="34" y="11"/>
                  </a:lnTo>
                  <a:lnTo>
                    <a:pt x="31" y="27"/>
                  </a:lnTo>
                  <a:lnTo>
                    <a:pt x="27" y="36"/>
                  </a:lnTo>
                  <a:lnTo>
                    <a:pt x="24" y="45"/>
                  </a:lnTo>
                  <a:lnTo>
                    <a:pt x="16" y="54"/>
                  </a:lnTo>
                  <a:lnTo>
                    <a:pt x="13" y="51"/>
                  </a:lnTo>
                  <a:lnTo>
                    <a:pt x="9" y="47"/>
                  </a:lnTo>
                  <a:lnTo>
                    <a:pt x="4" y="45"/>
                  </a:lnTo>
                  <a:lnTo>
                    <a:pt x="0" y="42"/>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8" name="Freeform 110"/>
            <p:cNvSpPr>
              <a:spLocks/>
            </p:cNvSpPr>
            <p:nvPr/>
          </p:nvSpPr>
          <p:spPr bwMode="auto">
            <a:xfrm>
              <a:off x="961" y="1606"/>
              <a:ext cx="47" cy="40"/>
            </a:xfrm>
            <a:custGeom>
              <a:avLst/>
              <a:gdLst>
                <a:gd name="T0" fmla="*/ 0 w 47"/>
                <a:gd name="T1" fmla="*/ 0 h 40"/>
                <a:gd name="T2" fmla="*/ 6 w 47"/>
                <a:gd name="T3" fmla="*/ 2 h 40"/>
                <a:gd name="T4" fmla="*/ 13 w 47"/>
                <a:gd name="T5" fmla="*/ 3 h 40"/>
                <a:gd name="T6" fmla="*/ 18 w 47"/>
                <a:gd name="T7" fmla="*/ 3 h 40"/>
                <a:gd name="T8" fmla="*/ 24 w 47"/>
                <a:gd name="T9" fmla="*/ 5 h 40"/>
                <a:gd name="T10" fmla="*/ 24 w 47"/>
                <a:gd name="T11" fmla="*/ 9 h 40"/>
                <a:gd name="T12" fmla="*/ 24 w 47"/>
                <a:gd name="T13" fmla="*/ 13 h 40"/>
                <a:gd name="T14" fmla="*/ 24 w 47"/>
                <a:gd name="T15" fmla="*/ 18 h 40"/>
                <a:gd name="T16" fmla="*/ 24 w 47"/>
                <a:gd name="T17" fmla="*/ 22 h 40"/>
                <a:gd name="T18" fmla="*/ 31 w 47"/>
                <a:gd name="T19" fmla="*/ 18 h 40"/>
                <a:gd name="T20" fmla="*/ 36 w 47"/>
                <a:gd name="T21" fmla="*/ 16 h 40"/>
                <a:gd name="T22" fmla="*/ 40 w 47"/>
                <a:gd name="T23" fmla="*/ 14 h 40"/>
                <a:gd name="T24" fmla="*/ 47 w 47"/>
                <a:gd name="T25" fmla="*/ 16 h 40"/>
                <a:gd name="T26" fmla="*/ 47 w 47"/>
                <a:gd name="T27" fmla="*/ 20 h 40"/>
                <a:gd name="T28" fmla="*/ 47 w 47"/>
                <a:gd name="T29" fmla="*/ 23 h 40"/>
                <a:gd name="T30" fmla="*/ 46 w 47"/>
                <a:gd name="T31" fmla="*/ 29 h 40"/>
                <a:gd name="T32" fmla="*/ 46 w 47"/>
                <a:gd name="T33" fmla="*/ 32 h 40"/>
                <a:gd name="T34" fmla="*/ 36 w 47"/>
                <a:gd name="T35" fmla="*/ 34 h 40"/>
                <a:gd name="T36" fmla="*/ 27 w 47"/>
                <a:gd name="T37" fmla="*/ 36 h 40"/>
                <a:gd name="T38" fmla="*/ 18 w 47"/>
                <a:gd name="T39" fmla="*/ 38 h 40"/>
                <a:gd name="T40" fmla="*/ 8 w 47"/>
                <a:gd name="T41" fmla="*/ 40 h 40"/>
                <a:gd name="T42" fmla="*/ 6 w 47"/>
                <a:gd name="T43" fmla="*/ 25 h 40"/>
                <a:gd name="T44" fmla="*/ 6 w 47"/>
                <a:gd name="T45" fmla="*/ 16 h 40"/>
                <a:gd name="T46" fmla="*/ 4 w 47"/>
                <a:gd name="T47" fmla="*/ 9 h 40"/>
                <a:gd name="T48" fmla="*/ 0 w 47"/>
                <a:gd name="T49" fmla="*/ 0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40">
                  <a:moveTo>
                    <a:pt x="0" y="0"/>
                  </a:moveTo>
                  <a:lnTo>
                    <a:pt x="6" y="2"/>
                  </a:lnTo>
                  <a:lnTo>
                    <a:pt x="13" y="3"/>
                  </a:lnTo>
                  <a:lnTo>
                    <a:pt x="18" y="3"/>
                  </a:lnTo>
                  <a:lnTo>
                    <a:pt x="24" y="5"/>
                  </a:lnTo>
                  <a:lnTo>
                    <a:pt x="24" y="9"/>
                  </a:lnTo>
                  <a:lnTo>
                    <a:pt x="24" y="13"/>
                  </a:lnTo>
                  <a:lnTo>
                    <a:pt x="24" y="18"/>
                  </a:lnTo>
                  <a:lnTo>
                    <a:pt x="24" y="22"/>
                  </a:lnTo>
                  <a:lnTo>
                    <a:pt x="31" y="18"/>
                  </a:lnTo>
                  <a:lnTo>
                    <a:pt x="36" y="16"/>
                  </a:lnTo>
                  <a:lnTo>
                    <a:pt x="40" y="14"/>
                  </a:lnTo>
                  <a:lnTo>
                    <a:pt x="47" y="16"/>
                  </a:lnTo>
                  <a:lnTo>
                    <a:pt x="47" y="20"/>
                  </a:lnTo>
                  <a:lnTo>
                    <a:pt x="47" y="23"/>
                  </a:lnTo>
                  <a:lnTo>
                    <a:pt x="46" y="29"/>
                  </a:lnTo>
                  <a:lnTo>
                    <a:pt x="46" y="32"/>
                  </a:lnTo>
                  <a:lnTo>
                    <a:pt x="36" y="34"/>
                  </a:lnTo>
                  <a:lnTo>
                    <a:pt x="27" y="36"/>
                  </a:lnTo>
                  <a:lnTo>
                    <a:pt x="18" y="38"/>
                  </a:lnTo>
                  <a:lnTo>
                    <a:pt x="8" y="40"/>
                  </a:lnTo>
                  <a:lnTo>
                    <a:pt x="6" y="25"/>
                  </a:lnTo>
                  <a:lnTo>
                    <a:pt x="6" y="16"/>
                  </a:lnTo>
                  <a:lnTo>
                    <a:pt x="4"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9" name="Freeform 111"/>
            <p:cNvSpPr>
              <a:spLocks/>
            </p:cNvSpPr>
            <p:nvPr/>
          </p:nvSpPr>
          <p:spPr bwMode="auto">
            <a:xfrm>
              <a:off x="963" y="2935"/>
              <a:ext cx="22" cy="51"/>
            </a:xfrm>
            <a:custGeom>
              <a:avLst/>
              <a:gdLst>
                <a:gd name="T0" fmla="*/ 0 w 22"/>
                <a:gd name="T1" fmla="*/ 26 h 51"/>
                <a:gd name="T2" fmla="*/ 2 w 22"/>
                <a:gd name="T3" fmla="*/ 20 h 51"/>
                <a:gd name="T4" fmla="*/ 6 w 22"/>
                <a:gd name="T5" fmla="*/ 15 h 51"/>
                <a:gd name="T6" fmla="*/ 7 w 22"/>
                <a:gd name="T7" fmla="*/ 11 h 51"/>
                <a:gd name="T8" fmla="*/ 9 w 22"/>
                <a:gd name="T9" fmla="*/ 6 h 51"/>
                <a:gd name="T10" fmla="*/ 11 w 22"/>
                <a:gd name="T11" fmla="*/ 4 h 51"/>
                <a:gd name="T12" fmla="*/ 15 w 22"/>
                <a:gd name="T13" fmla="*/ 2 h 51"/>
                <a:gd name="T14" fmla="*/ 16 w 22"/>
                <a:gd name="T15" fmla="*/ 0 h 51"/>
                <a:gd name="T16" fmla="*/ 20 w 22"/>
                <a:gd name="T17" fmla="*/ 0 h 51"/>
                <a:gd name="T18" fmla="*/ 22 w 22"/>
                <a:gd name="T19" fmla="*/ 20 h 51"/>
                <a:gd name="T20" fmla="*/ 20 w 22"/>
                <a:gd name="T21" fmla="*/ 31 h 51"/>
                <a:gd name="T22" fmla="*/ 18 w 22"/>
                <a:gd name="T23" fmla="*/ 40 h 51"/>
                <a:gd name="T24" fmla="*/ 15 w 22"/>
                <a:gd name="T25" fmla="*/ 51 h 51"/>
                <a:gd name="T26" fmla="*/ 11 w 22"/>
                <a:gd name="T27" fmla="*/ 49 h 51"/>
                <a:gd name="T28" fmla="*/ 7 w 22"/>
                <a:gd name="T29" fmla="*/ 49 h 51"/>
                <a:gd name="T30" fmla="*/ 4 w 22"/>
                <a:gd name="T31" fmla="*/ 47 h 51"/>
                <a:gd name="T32" fmla="*/ 0 w 22"/>
                <a:gd name="T33" fmla="*/ 46 h 51"/>
                <a:gd name="T34" fmla="*/ 0 w 22"/>
                <a:gd name="T35" fmla="*/ 42 h 51"/>
                <a:gd name="T36" fmla="*/ 0 w 22"/>
                <a:gd name="T37" fmla="*/ 37 h 51"/>
                <a:gd name="T38" fmla="*/ 0 w 22"/>
                <a:gd name="T39" fmla="*/ 31 h 51"/>
                <a:gd name="T40" fmla="*/ 0 w 22"/>
                <a:gd name="T41" fmla="*/ 26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51">
                  <a:moveTo>
                    <a:pt x="0" y="26"/>
                  </a:moveTo>
                  <a:lnTo>
                    <a:pt x="2" y="20"/>
                  </a:lnTo>
                  <a:lnTo>
                    <a:pt x="6" y="15"/>
                  </a:lnTo>
                  <a:lnTo>
                    <a:pt x="7" y="11"/>
                  </a:lnTo>
                  <a:lnTo>
                    <a:pt x="9" y="6"/>
                  </a:lnTo>
                  <a:lnTo>
                    <a:pt x="11" y="4"/>
                  </a:lnTo>
                  <a:lnTo>
                    <a:pt x="15" y="2"/>
                  </a:lnTo>
                  <a:lnTo>
                    <a:pt x="16" y="0"/>
                  </a:lnTo>
                  <a:lnTo>
                    <a:pt x="20" y="0"/>
                  </a:lnTo>
                  <a:lnTo>
                    <a:pt x="22" y="20"/>
                  </a:lnTo>
                  <a:lnTo>
                    <a:pt x="20" y="31"/>
                  </a:lnTo>
                  <a:lnTo>
                    <a:pt x="18" y="40"/>
                  </a:lnTo>
                  <a:lnTo>
                    <a:pt x="15" y="51"/>
                  </a:lnTo>
                  <a:lnTo>
                    <a:pt x="11" y="49"/>
                  </a:lnTo>
                  <a:lnTo>
                    <a:pt x="7" y="49"/>
                  </a:lnTo>
                  <a:lnTo>
                    <a:pt x="4" y="47"/>
                  </a:lnTo>
                  <a:lnTo>
                    <a:pt x="0" y="46"/>
                  </a:lnTo>
                  <a:lnTo>
                    <a:pt x="0" y="42"/>
                  </a:lnTo>
                  <a:lnTo>
                    <a:pt x="0" y="37"/>
                  </a:lnTo>
                  <a:lnTo>
                    <a:pt x="0" y="31"/>
                  </a:lnTo>
                  <a:lnTo>
                    <a:pt x="0" y="26"/>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0" name="Freeform 112"/>
            <p:cNvSpPr>
              <a:spLocks/>
            </p:cNvSpPr>
            <p:nvPr/>
          </p:nvSpPr>
          <p:spPr bwMode="auto">
            <a:xfrm>
              <a:off x="969" y="1445"/>
              <a:ext cx="25" cy="61"/>
            </a:xfrm>
            <a:custGeom>
              <a:avLst/>
              <a:gdLst>
                <a:gd name="T0" fmla="*/ 3 w 25"/>
                <a:gd name="T1" fmla="*/ 11 h 61"/>
                <a:gd name="T2" fmla="*/ 3 w 25"/>
                <a:gd name="T3" fmla="*/ 7 h 61"/>
                <a:gd name="T4" fmla="*/ 3 w 25"/>
                <a:gd name="T5" fmla="*/ 5 h 61"/>
                <a:gd name="T6" fmla="*/ 3 w 25"/>
                <a:gd name="T7" fmla="*/ 1 h 61"/>
                <a:gd name="T8" fmla="*/ 3 w 25"/>
                <a:gd name="T9" fmla="*/ 0 h 61"/>
                <a:gd name="T10" fmla="*/ 9 w 25"/>
                <a:gd name="T11" fmla="*/ 1 h 61"/>
                <a:gd name="T12" fmla="*/ 14 w 25"/>
                <a:gd name="T13" fmla="*/ 3 h 61"/>
                <a:gd name="T14" fmla="*/ 19 w 25"/>
                <a:gd name="T15" fmla="*/ 5 h 61"/>
                <a:gd name="T16" fmla="*/ 25 w 25"/>
                <a:gd name="T17" fmla="*/ 7 h 61"/>
                <a:gd name="T18" fmla="*/ 25 w 25"/>
                <a:gd name="T19" fmla="*/ 9 h 61"/>
                <a:gd name="T20" fmla="*/ 25 w 25"/>
                <a:gd name="T21" fmla="*/ 11 h 61"/>
                <a:gd name="T22" fmla="*/ 25 w 25"/>
                <a:gd name="T23" fmla="*/ 14 h 61"/>
                <a:gd name="T24" fmla="*/ 25 w 25"/>
                <a:gd name="T25" fmla="*/ 16 h 61"/>
                <a:gd name="T26" fmla="*/ 23 w 25"/>
                <a:gd name="T27" fmla="*/ 16 h 61"/>
                <a:gd name="T28" fmla="*/ 21 w 25"/>
                <a:gd name="T29" fmla="*/ 16 h 61"/>
                <a:gd name="T30" fmla="*/ 18 w 25"/>
                <a:gd name="T31" fmla="*/ 16 h 61"/>
                <a:gd name="T32" fmla="*/ 16 w 25"/>
                <a:gd name="T33" fmla="*/ 16 h 61"/>
                <a:gd name="T34" fmla="*/ 14 w 25"/>
                <a:gd name="T35" fmla="*/ 27 h 61"/>
                <a:gd name="T36" fmla="*/ 12 w 25"/>
                <a:gd name="T37" fmla="*/ 38 h 61"/>
                <a:gd name="T38" fmla="*/ 10 w 25"/>
                <a:gd name="T39" fmla="*/ 50 h 61"/>
                <a:gd name="T40" fmla="*/ 9 w 25"/>
                <a:gd name="T41" fmla="*/ 61 h 61"/>
                <a:gd name="T42" fmla="*/ 7 w 25"/>
                <a:gd name="T43" fmla="*/ 61 h 61"/>
                <a:gd name="T44" fmla="*/ 5 w 25"/>
                <a:gd name="T45" fmla="*/ 61 h 61"/>
                <a:gd name="T46" fmla="*/ 1 w 25"/>
                <a:gd name="T47" fmla="*/ 61 h 61"/>
                <a:gd name="T48" fmla="*/ 0 w 25"/>
                <a:gd name="T49" fmla="*/ 61 h 61"/>
                <a:gd name="T50" fmla="*/ 0 w 25"/>
                <a:gd name="T51" fmla="*/ 49 h 61"/>
                <a:gd name="T52" fmla="*/ 1 w 25"/>
                <a:gd name="T53" fmla="*/ 36 h 61"/>
                <a:gd name="T54" fmla="*/ 3 w 25"/>
                <a:gd name="T55" fmla="*/ 23 h 61"/>
                <a:gd name="T56" fmla="*/ 3 w 25"/>
                <a:gd name="T57" fmla="*/ 11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5" h="61">
                  <a:moveTo>
                    <a:pt x="3" y="11"/>
                  </a:moveTo>
                  <a:lnTo>
                    <a:pt x="3" y="7"/>
                  </a:lnTo>
                  <a:lnTo>
                    <a:pt x="3" y="5"/>
                  </a:lnTo>
                  <a:lnTo>
                    <a:pt x="3" y="1"/>
                  </a:lnTo>
                  <a:lnTo>
                    <a:pt x="3" y="0"/>
                  </a:lnTo>
                  <a:lnTo>
                    <a:pt x="9" y="1"/>
                  </a:lnTo>
                  <a:lnTo>
                    <a:pt x="14" y="3"/>
                  </a:lnTo>
                  <a:lnTo>
                    <a:pt x="19" y="5"/>
                  </a:lnTo>
                  <a:lnTo>
                    <a:pt x="25" y="7"/>
                  </a:lnTo>
                  <a:lnTo>
                    <a:pt x="25" y="9"/>
                  </a:lnTo>
                  <a:lnTo>
                    <a:pt x="25" y="11"/>
                  </a:lnTo>
                  <a:lnTo>
                    <a:pt x="25" y="14"/>
                  </a:lnTo>
                  <a:lnTo>
                    <a:pt x="25" y="16"/>
                  </a:lnTo>
                  <a:lnTo>
                    <a:pt x="23" y="16"/>
                  </a:lnTo>
                  <a:lnTo>
                    <a:pt x="21" y="16"/>
                  </a:lnTo>
                  <a:lnTo>
                    <a:pt x="18" y="16"/>
                  </a:lnTo>
                  <a:lnTo>
                    <a:pt x="16" y="16"/>
                  </a:lnTo>
                  <a:lnTo>
                    <a:pt x="14" y="27"/>
                  </a:lnTo>
                  <a:lnTo>
                    <a:pt x="12" y="38"/>
                  </a:lnTo>
                  <a:lnTo>
                    <a:pt x="10" y="50"/>
                  </a:lnTo>
                  <a:lnTo>
                    <a:pt x="9" y="61"/>
                  </a:lnTo>
                  <a:lnTo>
                    <a:pt x="7" y="61"/>
                  </a:lnTo>
                  <a:lnTo>
                    <a:pt x="5" y="61"/>
                  </a:lnTo>
                  <a:lnTo>
                    <a:pt x="1" y="61"/>
                  </a:lnTo>
                  <a:lnTo>
                    <a:pt x="0" y="61"/>
                  </a:lnTo>
                  <a:lnTo>
                    <a:pt x="0" y="49"/>
                  </a:lnTo>
                  <a:lnTo>
                    <a:pt x="1" y="36"/>
                  </a:lnTo>
                  <a:lnTo>
                    <a:pt x="3" y="23"/>
                  </a:lnTo>
                  <a:lnTo>
                    <a:pt x="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1" name="Freeform 113"/>
            <p:cNvSpPr>
              <a:spLocks/>
            </p:cNvSpPr>
            <p:nvPr/>
          </p:nvSpPr>
          <p:spPr bwMode="auto">
            <a:xfrm>
              <a:off x="969" y="2222"/>
              <a:ext cx="45" cy="21"/>
            </a:xfrm>
            <a:custGeom>
              <a:avLst/>
              <a:gdLst>
                <a:gd name="T0" fmla="*/ 0 w 45"/>
                <a:gd name="T1" fmla="*/ 0 h 21"/>
                <a:gd name="T2" fmla="*/ 10 w 45"/>
                <a:gd name="T3" fmla="*/ 2 h 21"/>
                <a:gd name="T4" fmla="*/ 23 w 45"/>
                <a:gd name="T5" fmla="*/ 3 h 21"/>
                <a:gd name="T6" fmla="*/ 34 w 45"/>
                <a:gd name="T7" fmla="*/ 7 h 21"/>
                <a:gd name="T8" fmla="*/ 45 w 45"/>
                <a:gd name="T9" fmla="*/ 9 h 21"/>
                <a:gd name="T10" fmla="*/ 45 w 45"/>
                <a:gd name="T11" fmla="*/ 12 h 21"/>
                <a:gd name="T12" fmla="*/ 45 w 45"/>
                <a:gd name="T13" fmla="*/ 14 h 21"/>
                <a:gd name="T14" fmla="*/ 45 w 45"/>
                <a:gd name="T15" fmla="*/ 18 h 21"/>
                <a:gd name="T16" fmla="*/ 45 w 45"/>
                <a:gd name="T17" fmla="*/ 21 h 21"/>
                <a:gd name="T18" fmla="*/ 36 w 45"/>
                <a:gd name="T19" fmla="*/ 20 h 21"/>
                <a:gd name="T20" fmla="*/ 25 w 45"/>
                <a:gd name="T21" fmla="*/ 20 h 21"/>
                <a:gd name="T22" fmla="*/ 14 w 45"/>
                <a:gd name="T23" fmla="*/ 18 h 21"/>
                <a:gd name="T24" fmla="*/ 3 w 45"/>
                <a:gd name="T25" fmla="*/ 16 h 21"/>
                <a:gd name="T26" fmla="*/ 3 w 45"/>
                <a:gd name="T27" fmla="*/ 12 h 21"/>
                <a:gd name="T28" fmla="*/ 3 w 45"/>
                <a:gd name="T29" fmla="*/ 7 h 21"/>
                <a:gd name="T30" fmla="*/ 1 w 45"/>
                <a:gd name="T31" fmla="*/ 3 h 21"/>
                <a:gd name="T32" fmla="*/ 0 w 4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21">
                  <a:moveTo>
                    <a:pt x="0" y="0"/>
                  </a:moveTo>
                  <a:lnTo>
                    <a:pt x="10" y="2"/>
                  </a:lnTo>
                  <a:lnTo>
                    <a:pt x="23" y="3"/>
                  </a:lnTo>
                  <a:lnTo>
                    <a:pt x="34" y="7"/>
                  </a:lnTo>
                  <a:lnTo>
                    <a:pt x="45" y="9"/>
                  </a:lnTo>
                  <a:lnTo>
                    <a:pt x="45" y="12"/>
                  </a:lnTo>
                  <a:lnTo>
                    <a:pt x="45" y="14"/>
                  </a:lnTo>
                  <a:lnTo>
                    <a:pt x="45" y="18"/>
                  </a:lnTo>
                  <a:lnTo>
                    <a:pt x="45" y="21"/>
                  </a:lnTo>
                  <a:lnTo>
                    <a:pt x="36" y="20"/>
                  </a:lnTo>
                  <a:lnTo>
                    <a:pt x="25" y="20"/>
                  </a:lnTo>
                  <a:lnTo>
                    <a:pt x="14" y="18"/>
                  </a:lnTo>
                  <a:lnTo>
                    <a:pt x="3" y="16"/>
                  </a:lnTo>
                  <a:lnTo>
                    <a:pt x="3" y="12"/>
                  </a:lnTo>
                  <a:lnTo>
                    <a:pt x="3" y="7"/>
                  </a:lnTo>
                  <a:lnTo>
                    <a:pt x="1" y="3"/>
                  </a:lnTo>
                  <a:lnTo>
                    <a:pt x="0" y="0"/>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2" name="Freeform 114"/>
            <p:cNvSpPr>
              <a:spLocks/>
            </p:cNvSpPr>
            <p:nvPr/>
          </p:nvSpPr>
          <p:spPr bwMode="auto">
            <a:xfrm>
              <a:off x="974" y="2133"/>
              <a:ext cx="76" cy="94"/>
            </a:xfrm>
            <a:custGeom>
              <a:avLst/>
              <a:gdLst>
                <a:gd name="T0" fmla="*/ 0 w 76"/>
                <a:gd name="T1" fmla="*/ 72 h 94"/>
                <a:gd name="T2" fmla="*/ 9 w 76"/>
                <a:gd name="T3" fmla="*/ 54 h 94"/>
                <a:gd name="T4" fmla="*/ 16 w 76"/>
                <a:gd name="T5" fmla="*/ 36 h 94"/>
                <a:gd name="T6" fmla="*/ 25 w 76"/>
                <a:gd name="T7" fmla="*/ 18 h 94"/>
                <a:gd name="T8" fmla="*/ 33 w 76"/>
                <a:gd name="T9" fmla="*/ 0 h 94"/>
                <a:gd name="T10" fmla="*/ 40 w 76"/>
                <a:gd name="T11" fmla="*/ 5 h 94"/>
                <a:gd name="T12" fmla="*/ 47 w 76"/>
                <a:gd name="T13" fmla="*/ 13 h 94"/>
                <a:gd name="T14" fmla="*/ 54 w 76"/>
                <a:gd name="T15" fmla="*/ 20 h 94"/>
                <a:gd name="T16" fmla="*/ 65 w 76"/>
                <a:gd name="T17" fmla="*/ 27 h 94"/>
                <a:gd name="T18" fmla="*/ 67 w 76"/>
                <a:gd name="T19" fmla="*/ 33 h 94"/>
                <a:gd name="T20" fmla="*/ 71 w 76"/>
                <a:gd name="T21" fmla="*/ 40 h 94"/>
                <a:gd name="T22" fmla="*/ 72 w 76"/>
                <a:gd name="T23" fmla="*/ 47 h 94"/>
                <a:gd name="T24" fmla="*/ 76 w 76"/>
                <a:gd name="T25" fmla="*/ 54 h 94"/>
                <a:gd name="T26" fmla="*/ 76 w 76"/>
                <a:gd name="T27" fmla="*/ 60 h 94"/>
                <a:gd name="T28" fmla="*/ 76 w 76"/>
                <a:gd name="T29" fmla="*/ 67 h 94"/>
                <a:gd name="T30" fmla="*/ 76 w 76"/>
                <a:gd name="T31" fmla="*/ 74 h 94"/>
                <a:gd name="T32" fmla="*/ 76 w 76"/>
                <a:gd name="T33" fmla="*/ 81 h 94"/>
                <a:gd name="T34" fmla="*/ 76 w 76"/>
                <a:gd name="T35" fmla="*/ 83 h 94"/>
                <a:gd name="T36" fmla="*/ 72 w 76"/>
                <a:gd name="T37" fmla="*/ 87 h 94"/>
                <a:gd name="T38" fmla="*/ 71 w 76"/>
                <a:gd name="T39" fmla="*/ 91 h 94"/>
                <a:gd name="T40" fmla="*/ 67 w 76"/>
                <a:gd name="T41" fmla="*/ 94 h 94"/>
                <a:gd name="T42" fmla="*/ 63 w 76"/>
                <a:gd name="T43" fmla="*/ 94 h 94"/>
                <a:gd name="T44" fmla="*/ 58 w 76"/>
                <a:gd name="T45" fmla="*/ 94 h 94"/>
                <a:gd name="T46" fmla="*/ 54 w 76"/>
                <a:gd name="T47" fmla="*/ 94 h 94"/>
                <a:gd name="T48" fmla="*/ 49 w 76"/>
                <a:gd name="T49" fmla="*/ 94 h 94"/>
                <a:gd name="T50" fmla="*/ 38 w 76"/>
                <a:gd name="T51" fmla="*/ 89 h 94"/>
                <a:gd name="T52" fmla="*/ 22 w 76"/>
                <a:gd name="T53" fmla="*/ 83 h 94"/>
                <a:gd name="T54" fmla="*/ 7 w 76"/>
                <a:gd name="T55" fmla="*/ 78 h 94"/>
                <a:gd name="T56" fmla="*/ 0 w 76"/>
                <a:gd name="T57" fmla="*/ 72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6" h="94">
                  <a:moveTo>
                    <a:pt x="0" y="72"/>
                  </a:moveTo>
                  <a:lnTo>
                    <a:pt x="9" y="54"/>
                  </a:lnTo>
                  <a:lnTo>
                    <a:pt x="16" y="36"/>
                  </a:lnTo>
                  <a:lnTo>
                    <a:pt x="25" y="18"/>
                  </a:lnTo>
                  <a:lnTo>
                    <a:pt x="33" y="0"/>
                  </a:lnTo>
                  <a:lnTo>
                    <a:pt x="40" y="5"/>
                  </a:lnTo>
                  <a:lnTo>
                    <a:pt x="47" y="13"/>
                  </a:lnTo>
                  <a:lnTo>
                    <a:pt x="54" y="20"/>
                  </a:lnTo>
                  <a:lnTo>
                    <a:pt x="65" y="27"/>
                  </a:lnTo>
                  <a:lnTo>
                    <a:pt x="67" y="33"/>
                  </a:lnTo>
                  <a:lnTo>
                    <a:pt x="71" y="40"/>
                  </a:lnTo>
                  <a:lnTo>
                    <a:pt x="72" y="47"/>
                  </a:lnTo>
                  <a:lnTo>
                    <a:pt x="76" y="54"/>
                  </a:lnTo>
                  <a:lnTo>
                    <a:pt x="76" y="60"/>
                  </a:lnTo>
                  <a:lnTo>
                    <a:pt x="76" y="67"/>
                  </a:lnTo>
                  <a:lnTo>
                    <a:pt x="76" y="74"/>
                  </a:lnTo>
                  <a:lnTo>
                    <a:pt x="76" y="81"/>
                  </a:lnTo>
                  <a:lnTo>
                    <a:pt x="76" y="83"/>
                  </a:lnTo>
                  <a:lnTo>
                    <a:pt x="72" y="87"/>
                  </a:lnTo>
                  <a:lnTo>
                    <a:pt x="71" y="91"/>
                  </a:lnTo>
                  <a:lnTo>
                    <a:pt x="67" y="94"/>
                  </a:lnTo>
                  <a:lnTo>
                    <a:pt x="63" y="94"/>
                  </a:lnTo>
                  <a:lnTo>
                    <a:pt x="58" y="94"/>
                  </a:lnTo>
                  <a:lnTo>
                    <a:pt x="54" y="94"/>
                  </a:lnTo>
                  <a:lnTo>
                    <a:pt x="49" y="94"/>
                  </a:lnTo>
                  <a:lnTo>
                    <a:pt x="38" y="89"/>
                  </a:lnTo>
                  <a:lnTo>
                    <a:pt x="22" y="83"/>
                  </a:lnTo>
                  <a:lnTo>
                    <a:pt x="7" y="78"/>
                  </a:lnTo>
                  <a:lnTo>
                    <a:pt x="0" y="72"/>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3" name="Freeform 115"/>
            <p:cNvSpPr>
              <a:spLocks/>
            </p:cNvSpPr>
            <p:nvPr/>
          </p:nvSpPr>
          <p:spPr bwMode="auto">
            <a:xfrm>
              <a:off x="983" y="988"/>
              <a:ext cx="130" cy="109"/>
            </a:xfrm>
            <a:custGeom>
              <a:avLst/>
              <a:gdLst>
                <a:gd name="T0" fmla="*/ 0 w 130"/>
                <a:gd name="T1" fmla="*/ 62 h 109"/>
                <a:gd name="T2" fmla="*/ 5 w 130"/>
                <a:gd name="T3" fmla="*/ 62 h 109"/>
                <a:gd name="T4" fmla="*/ 11 w 130"/>
                <a:gd name="T5" fmla="*/ 49 h 109"/>
                <a:gd name="T6" fmla="*/ 16 w 130"/>
                <a:gd name="T7" fmla="*/ 27 h 109"/>
                <a:gd name="T8" fmla="*/ 25 w 130"/>
                <a:gd name="T9" fmla="*/ 15 h 109"/>
                <a:gd name="T10" fmla="*/ 40 w 130"/>
                <a:gd name="T11" fmla="*/ 13 h 109"/>
                <a:gd name="T12" fmla="*/ 51 w 130"/>
                <a:gd name="T13" fmla="*/ 9 h 109"/>
                <a:gd name="T14" fmla="*/ 58 w 130"/>
                <a:gd name="T15" fmla="*/ 4 h 109"/>
                <a:gd name="T16" fmla="*/ 63 w 130"/>
                <a:gd name="T17" fmla="*/ 0 h 109"/>
                <a:gd name="T18" fmla="*/ 71 w 130"/>
                <a:gd name="T19" fmla="*/ 0 h 109"/>
                <a:gd name="T20" fmla="*/ 83 w 130"/>
                <a:gd name="T21" fmla="*/ 9 h 109"/>
                <a:gd name="T22" fmla="*/ 89 w 130"/>
                <a:gd name="T23" fmla="*/ 18 h 109"/>
                <a:gd name="T24" fmla="*/ 98 w 130"/>
                <a:gd name="T25" fmla="*/ 24 h 109"/>
                <a:gd name="T26" fmla="*/ 114 w 130"/>
                <a:gd name="T27" fmla="*/ 26 h 109"/>
                <a:gd name="T28" fmla="*/ 123 w 130"/>
                <a:gd name="T29" fmla="*/ 31 h 109"/>
                <a:gd name="T30" fmla="*/ 121 w 130"/>
                <a:gd name="T31" fmla="*/ 42 h 109"/>
                <a:gd name="T32" fmla="*/ 123 w 130"/>
                <a:gd name="T33" fmla="*/ 49 h 109"/>
                <a:gd name="T34" fmla="*/ 128 w 130"/>
                <a:gd name="T35" fmla="*/ 51 h 109"/>
                <a:gd name="T36" fmla="*/ 130 w 130"/>
                <a:gd name="T37" fmla="*/ 60 h 109"/>
                <a:gd name="T38" fmla="*/ 128 w 130"/>
                <a:gd name="T39" fmla="*/ 71 h 109"/>
                <a:gd name="T40" fmla="*/ 116 w 130"/>
                <a:gd name="T41" fmla="*/ 76 h 109"/>
                <a:gd name="T42" fmla="*/ 98 w 130"/>
                <a:gd name="T43" fmla="*/ 75 h 109"/>
                <a:gd name="T44" fmla="*/ 83 w 130"/>
                <a:gd name="T45" fmla="*/ 93 h 109"/>
                <a:gd name="T46" fmla="*/ 81 w 130"/>
                <a:gd name="T47" fmla="*/ 107 h 109"/>
                <a:gd name="T48" fmla="*/ 78 w 130"/>
                <a:gd name="T49" fmla="*/ 107 h 109"/>
                <a:gd name="T50" fmla="*/ 74 w 130"/>
                <a:gd name="T51" fmla="*/ 102 h 109"/>
                <a:gd name="T52" fmla="*/ 62 w 130"/>
                <a:gd name="T53" fmla="*/ 100 h 109"/>
                <a:gd name="T54" fmla="*/ 38 w 130"/>
                <a:gd name="T55" fmla="*/ 100 h 109"/>
                <a:gd name="T56" fmla="*/ 25 w 130"/>
                <a:gd name="T57" fmla="*/ 96 h 109"/>
                <a:gd name="T58" fmla="*/ 25 w 130"/>
                <a:gd name="T59" fmla="*/ 89 h 109"/>
                <a:gd name="T60" fmla="*/ 24 w 130"/>
                <a:gd name="T61" fmla="*/ 85 h 109"/>
                <a:gd name="T62" fmla="*/ 20 w 130"/>
                <a:gd name="T63" fmla="*/ 85 h 109"/>
                <a:gd name="T64" fmla="*/ 18 w 130"/>
                <a:gd name="T65" fmla="*/ 89 h 109"/>
                <a:gd name="T66" fmla="*/ 18 w 130"/>
                <a:gd name="T67" fmla="*/ 96 h 109"/>
                <a:gd name="T68" fmla="*/ 11 w 130"/>
                <a:gd name="T69" fmla="*/ 96 h 109"/>
                <a:gd name="T70" fmla="*/ 4 w 130"/>
                <a:gd name="T71" fmla="*/ 91 h 109"/>
                <a:gd name="T72" fmla="*/ 0 w 130"/>
                <a:gd name="T73" fmla="*/ 76 h 109"/>
                <a:gd name="T74" fmla="*/ 0 w 130"/>
                <a:gd name="T75" fmla="*/ 65 h 1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0" h="109">
                  <a:moveTo>
                    <a:pt x="0" y="62"/>
                  </a:moveTo>
                  <a:lnTo>
                    <a:pt x="0" y="62"/>
                  </a:lnTo>
                  <a:lnTo>
                    <a:pt x="4" y="62"/>
                  </a:lnTo>
                  <a:lnTo>
                    <a:pt x="5" y="62"/>
                  </a:lnTo>
                  <a:lnTo>
                    <a:pt x="7" y="62"/>
                  </a:lnTo>
                  <a:lnTo>
                    <a:pt x="11" y="49"/>
                  </a:lnTo>
                  <a:lnTo>
                    <a:pt x="13" y="38"/>
                  </a:lnTo>
                  <a:lnTo>
                    <a:pt x="16" y="27"/>
                  </a:lnTo>
                  <a:lnTo>
                    <a:pt x="18" y="15"/>
                  </a:lnTo>
                  <a:lnTo>
                    <a:pt x="25" y="15"/>
                  </a:lnTo>
                  <a:lnTo>
                    <a:pt x="33" y="13"/>
                  </a:lnTo>
                  <a:lnTo>
                    <a:pt x="40" y="13"/>
                  </a:lnTo>
                  <a:lnTo>
                    <a:pt x="47" y="13"/>
                  </a:lnTo>
                  <a:lnTo>
                    <a:pt x="51" y="9"/>
                  </a:lnTo>
                  <a:lnTo>
                    <a:pt x="54" y="6"/>
                  </a:lnTo>
                  <a:lnTo>
                    <a:pt x="58" y="4"/>
                  </a:lnTo>
                  <a:lnTo>
                    <a:pt x="62" y="0"/>
                  </a:lnTo>
                  <a:lnTo>
                    <a:pt x="63" y="0"/>
                  </a:lnTo>
                  <a:lnTo>
                    <a:pt x="67" y="0"/>
                  </a:lnTo>
                  <a:lnTo>
                    <a:pt x="71" y="0"/>
                  </a:lnTo>
                  <a:lnTo>
                    <a:pt x="74" y="0"/>
                  </a:lnTo>
                  <a:lnTo>
                    <a:pt x="83" y="9"/>
                  </a:lnTo>
                  <a:lnTo>
                    <a:pt x="87" y="15"/>
                  </a:lnTo>
                  <a:lnTo>
                    <a:pt x="89" y="18"/>
                  </a:lnTo>
                  <a:lnTo>
                    <a:pt x="89" y="24"/>
                  </a:lnTo>
                  <a:lnTo>
                    <a:pt x="98" y="24"/>
                  </a:lnTo>
                  <a:lnTo>
                    <a:pt x="107" y="24"/>
                  </a:lnTo>
                  <a:lnTo>
                    <a:pt x="114" y="26"/>
                  </a:lnTo>
                  <a:lnTo>
                    <a:pt x="123" y="26"/>
                  </a:lnTo>
                  <a:lnTo>
                    <a:pt x="123" y="31"/>
                  </a:lnTo>
                  <a:lnTo>
                    <a:pt x="123" y="36"/>
                  </a:lnTo>
                  <a:lnTo>
                    <a:pt x="121" y="42"/>
                  </a:lnTo>
                  <a:lnTo>
                    <a:pt x="119" y="47"/>
                  </a:lnTo>
                  <a:lnTo>
                    <a:pt x="123" y="49"/>
                  </a:lnTo>
                  <a:lnTo>
                    <a:pt x="125" y="51"/>
                  </a:lnTo>
                  <a:lnTo>
                    <a:pt x="128" y="51"/>
                  </a:lnTo>
                  <a:lnTo>
                    <a:pt x="130" y="53"/>
                  </a:lnTo>
                  <a:lnTo>
                    <a:pt x="130" y="60"/>
                  </a:lnTo>
                  <a:lnTo>
                    <a:pt x="130" y="65"/>
                  </a:lnTo>
                  <a:lnTo>
                    <a:pt x="128" y="71"/>
                  </a:lnTo>
                  <a:lnTo>
                    <a:pt x="128" y="78"/>
                  </a:lnTo>
                  <a:lnTo>
                    <a:pt x="116" y="76"/>
                  </a:lnTo>
                  <a:lnTo>
                    <a:pt x="107" y="75"/>
                  </a:lnTo>
                  <a:lnTo>
                    <a:pt x="98" y="75"/>
                  </a:lnTo>
                  <a:lnTo>
                    <a:pt x="85" y="75"/>
                  </a:lnTo>
                  <a:lnTo>
                    <a:pt x="83" y="93"/>
                  </a:lnTo>
                  <a:lnTo>
                    <a:pt x="83" y="103"/>
                  </a:lnTo>
                  <a:lnTo>
                    <a:pt x="81" y="107"/>
                  </a:lnTo>
                  <a:lnTo>
                    <a:pt x="80" y="109"/>
                  </a:lnTo>
                  <a:lnTo>
                    <a:pt x="78" y="107"/>
                  </a:lnTo>
                  <a:lnTo>
                    <a:pt x="76" y="103"/>
                  </a:lnTo>
                  <a:lnTo>
                    <a:pt x="74" y="102"/>
                  </a:lnTo>
                  <a:lnTo>
                    <a:pt x="74" y="100"/>
                  </a:lnTo>
                  <a:lnTo>
                    <a:pt x="62" y="100"/>
                  </a:lnTo>
                  <a:lnTo>
                    <a:pt x="51" y="100"/>
                  </a:lnTo>
                  <a:lnTo>
                    <a:pt x="38" y="100"/>
                  </a:lnTo>
                  <a:lnTo>
                    <a:pt x="25" y="100"/>
                  </a:lnTo>
                  <a:lnTo>
                    <a:pt x="25" y="96"/>
                  </a:lnTo>
                  <a:lnTo>
                    <a:pt x="25" y="93"/>
                  </a:lnTo>
                  <a:lnTo>
                    <a:pt x="25" y="89"/>
                  </a:lnTo>
                  <a:lnTo>
                    <a:pt x="25" y="85"/>
                  </a:lnTo>
                  <a:lnTo>
                    <a:pt x="24" y="85"/>
                  </a:lnTo>
                  <a:lnTo>
                    <a:pt x="22" y="85"/>
                  </a:lnTo>
                  <a:lnTo>
                    <a:pt x="20" y="85"/>
                  </a:lnTo>
                  <a:lnTo>
                    <a:pt x="18" y="85"/>
                  </a:lnTo>
                  <a:lnTo>
                    <a:pt x="18" y="89"/>
                  </a:lnTo>
                  <a:lnTo>
                    <a:pt x="18" y="93"/>
                  </a:lnTo>
                  <a:lnTo>
                    <a:pt x="18" y="96"/>
                  </a:lnTo>
                  <a:lnTo>
                    <a:pt x="18" y="100"/>
                  </a:lnTo>
                  <a:lnTo>
                    <a:pt x="11" y="96"/>
                  </a:lnTo>
                  <a:lnTo>
                    <a:pt x="7" y="94"/>
                  </a:lnTo>
                  <a:lnTo>
                    <a:pt x="4" y="91"/>
                  </a:lnTo>
                  <a:lnTo>
                    <a:pt x="0" y="84"/>
                  </a:lnTo>
                  <a:lnTo>
                    <a:pt x="0" y="76"/>
                  </a:lnTo>
                  <a:lnTo>
                    <a:pt x="0" y="71"/>
                  </a:lnTo>
                  <a:lnTo>
                    <a:pt x="0" y="65"/>
                  </a:lnTo>
                  <a:lnTo>
                    <a:pt x="0" y="62"/>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4" name="Freeform 116"/>
            <p:cNvSpPr>
              <a:spLocks/>
            </p:cNvSpPr>
            <p:nvPr/>
          </p:nvSpPr>
          <p:spPr bwMode="auto">
            <a:xfrm>
              <a:off x="985" y="2678"/>
              <a:ext cx="38" cy="64"/>
            </a:xfrm>
            <a:custGeom>
              <a:avLst/>
              <a:gdLst>
                <a:gd name="T0" fmla="*/ 0 w 38"/>
                <a:gd name="T1" fmla="*/ 42 h 64"/>
                <a:gd name="T2" fmla="*/ 0 w 38"/>
                <a:gd name="T3" fmla="*/ 31 h 64"/>
                <a:gd name="T4" fmla="*/ 0 w 38"/>
                <a:gd name="T5" fmla="*/ 20 h 64"/>
                <a:gd name="T6" fmla="*/ 0 w 38"/>
                <a:gd name="T7" fmla="*/ 9 h 64"/>
                <a:gd name="T8" fmla="*/ 0 w 38"/>
                <a:gd name="T9" fmla="*/ 0 h 64"/>
                <a:gd name="T10" fmla="*/ 3 w 38"/>
                <a:gd name="T11" fmla="*/ 0 h 64"/>
                <a:gd name="T12" fmla="*/ 7 w 38"/>
                <a:gd name="T13" fmla="*/ 0 h 64"/>
                <a:gd name="T14" fmla="*/ 11 w 38"/>
                <a:gd name="T15" fmla="*/ 0 h 64"/>
                <a:gd name="T16" fmla="*/ 12 w 38"/>
                <a:gd name="T17" fmla="*/ 2 h 64"/>
                <a:gd name="T18" fmla="*/ 20 w 38"/>
                <a:gd name="T19" fmla="*/ 9 h 64"/>
                <a:gd name="T20" fmla="*/ 25 w 38"/>
                <a:gd name="T21" fmla="*/ 15 h 64"/>
                <a:gd name="T22" fmla="*/ 31 w 38"/>
                <a:gd name="T23" fmla="*/ 22 h 64"/>
                <a:gd name="T24" fmla="*/ 38 w 38"/>
                <a:gd name="T25" fmla="*/ 29 h 64"/>
                <a:gd name="T26" fmla="*/ 36 w 38"/>
                <a:gd name="T27" fmla="*/ 33 h 64"/>
                <a:gd name="T28" fmla="*/ 34 w 38"/>
                <a:gd name="T29" fmla="*/ 38 h 64"/>
                <a:gd name="T30" fmla="*/ 34 w 38"/>
                <a:gd name="T31" fmla="*/ 42 h 64"/>
                <a:gd name="T32" fmla="*/ 34 w 38"/>
                <a:gd name="T33" fmla="*/ 47 h 64"/>
                <a:gd name="T34" fmla="*/ 29 w 38"/>
                <a:gd name="T35" fmla="*/ 51 h 64"/>
                <a:gd name="T36" fmla="*/ 23 w 38"/>
                <a:gd name="T37" fmla="*/ 54 h 64"/>
                <a:gd name="T38" fmla="*/ 18 w 38"/>
                <a:gd name="T39" fmla="*/ 60 h 64"/>
                <a:gd name="T40" fmla="*/ 12 w 38"/>
                <a:gd name="T41" fmla="*/ 64 h 64"/>
                <a:gd name="T42" fmla="*/ 11 w 38"/>
                <a:gd name="T43" fmla="*/ 64 h 64"/>
                <a:gd name="T44" fmla="*/ 7 w 38"/>
                <a:gd name="T45" fmla="*/ 62 h 64"/>
                <a:gd name="T46" fmla="*/ 3 w 38"/>
                <a:gd name="T47" fmla="*/ 62 h 64"/>
                <a:gd name="T48" fmla="*/ 0 w 38"/>
                <a:gd name="T49" fmla="*/ 62 h 64"/>
                <a:gd name="T50" fmla="*/ 0 w 38"/>
                <a:gd name="T51" fmla="*/ 56 h 64"/>
                <a:gd name="T52" fmla="*/ 0 w 38"/>
                <a:gd name="T53" fmla="*/ 51 h 64"/>
                <a:gd name="T54" fmla="*/ 0 w 38"/>
                <a:gd name="T55" fmla="*/ 47 h 64"/>
                <a:gd name="T56" fmla="*/ 0 w 38"/>
                <a:gd name="T57" fmla="*/ 42 h 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64">
                  <a:moveTo>
                    <a:pt x="0" y="42"/>
                  </a:moveTo>
                  <a:lnTo>
                    <a:pt x="0" y="31"/>
                  </a:lnTo>
                  <a:lnTo>
                    <a:pt x="0" y="20"/>
                  </a:lnTo>
                  <a:lnTo>
                    <a:pt x="0" y="9"/>
                  </a:lnTo>
                  <a:lnTo>
                    <a:pt x="0" y="0"/>
                  </a:lnTo>
                  <a:lnTo>
                    <a:pt x="3" y="0"/>
                  </a:lnTo>
                  <a:lnTo>
                    <a:pt x="7" y="0"/>
                  </a:lnTo>
                  <a:lnTo>
                    <a:pt x="11" y="0"/>
                  </a:lnTo>
                  <a:lnTo>
                    <a:pt x="12" y="2"/>
                  </a:lnTo>
                  <a:lnTo>
                    <a:pt x="20" y="9"/>
                  </a:lnTo>
                  <a:lnTo>
                    <a:pt x="25" y="15"/>
                  </a:lnTo>
                  <a:lnTo>
                    <a:pt x="31" y="22"/>
                  </a:lnTo>
                  <a:lnTo>
                    <a:pt x="38" y="29"/>
                  </a:lnTo>
                  <a:lnTo>
                    <a:pt x="36" y="33"/>
                  </a:lnTo>
                  <a:lnTo>
                    <a:pt x="34" y="38"/>
                  </a:lnTo>
                  <a:lnTo>
                    <a:pt x="34" y="42"/>
                  </a:lnTo>
                  <a:lnTo>
                    <a:pt x="34" y="47"/>
                  </a:lnTo>
                  <a:lnTo>
                    <a:pt x="29" y="51"/>
                  </a:lnTo>
                  <a:lnTo>
                    <a:pt x="23" y="54"/>
                  </a:lnTo>
                  <a:lnTo>
                    <a:pt x="18" y="60"/>
                  </a:lnTo>
                  <a:lnTo>
                    <a:pt x="12" y="64"/>
                  </a:lnTo>
                  <a:lnTo>
                    <a:pt x="11" y="64"/>
                  </a:lnTo>
                  <a:lnTo>
                    <a:pt x="7" y="62"/>
                  </a:lnTo>
                  <a:lnTo>
                    <a:pt x="3" y="62"/>
                  </a:lnTo>
                  <a:lnTo>
                    <a:pt x="0" y="62"/>
                  </a:lnTo>
                  <a:lnTo>
                    <a:pt x="0" y="56"/>
                  </a:lnTo>
                  <a:lnTo>
                    <a:pt x="0" y="51"/>
                  </a:lnTo>
                  <a:lnTo>
                    <a:pt x="0" y="47"/>
                  </a:lnTo>
                  <a:lnTo>
                    <a:pt x="0" y="42"/>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 name="Freeform 117"/>
            <p:cNvSpPr>
              <a:spLocks/>
            </p:cNvSpPr>
            <p:nvPr/>
          </p:nvSpPr>
          <p:spPr bwMode="auto">
            <a:xfrm>
              <a:off x="990" y="1102"/>
              <a:ext cx="13" cy="31"/>
            </a:xfrm>
            <a:custGeom>
              <a:avLst/>
              <a:gdLst>
                <a:gd name="T0" fmla="*/ 0 w 13"/>
                <a:gd name="T1" fmla="*/ 4 h 31"/>
                <a:gd name="T2" fmla="*/ 4 w 13"/>
                <a:gd name="T3" fmla="*/ 4 h 31"/>
                <a:gd name="T4" fmla="*/ 6 w 13"/>
                <a:gd name="T5" fmla="*/ 4 h 31"/>
                <a:gd name="T6" fmla="*/ 9 w 13"/>
                <a:gd name="T7" fmla="*/ 2 h 31"/>
                <a:gd name="T8" fmla="*/ 11 w 13"/>
                <a:gd name="T9" fmla="*/ 0 h 31"/>
                <a:gd name="T10" fmla="*/ 13 w 13"/>
                <a:gd name="T11" fmla="*/ 8 h 31"/>
                <a:gd name="T12" fmla="*/ 13 w 13"/>
                <a:gd name="T13" fmla="*/ 15 h 31"/>
                <a:gd name="T14" fmla="*/ 13 w 13"/>
                <a:gd name="T15" fmla="*/ 24 h 31"/>
                <a:gd name="T16" fmla="*/ 13 w 13"/>
                <a:gd name="T17" fmla="*/ 31 h 31"/>
                <a:gd name="T18" fmla="*/ 11 w 13"/>
                <a:gd name="T19" fmla="*/ 29 h 31"/>
                <a:gd name="T20" fmla="*/ 9 w 13"/>
                <a:gd name="T21" fmla="*/ 26 h 31"/>
                <a:gd name="T22" fmla="*/ 6 w 13"/>
                <a:gd name="T23" fmla="*/ 24 h 31"/>
                <a:gd name="T24" fmla="*/ 4 w 13"/>
                <a:gd name="T25" fmla="*/ 22 h 31"/>
                <a:gd name="T26" fmla="*/ 4 w 13"/>
                <a:gd name="T27" fmla="*/ 18 h 31"/>
                <a:gd name="T28" fmla="*/ 4 w 13"/>
                <a:gd name="T29" fmla="*/ 13 h 31"/>
                <a:gd name="T30" fmla="*/ 2 w 13"/>
                <a:gd name="T31" fmla="*/ 9 h 31"/>
                <a:gd name="T32" fmla="*/ 0 w 13"/>
                <a:gd name="T33" fmla="*/ 4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31">
                  <a:moveTo>
                    <a:pt x="0" y="4"/>
                  </a:moveTo>
                  <a:lnTo>
                    <a:pt x="4" y="4"/>
                  </a:lnTo>
                  <a:lnTo>
                    <a:pt x="6" y="4"/>
                  </a:lnTo>
                  <a:lnTo>
                    <a:pt x="9" y="2"/>
                  </a:lnTo>
                  <a:lnTo>
                    <a:pt x="11" y="0"/>
                  </a:lnTo>
                  <a:lnTo>
                    <a:pt x="13" y="8"/>
                  </a:lnTo>
                  <a:lnTo>
                    <a:pt x="13" y="15"/>
                  </a:lnTo>
                  <a:lnTo>
                    <a:pt x="13" y="24"/>
                  </a:lnTo>
                  <a:lnTo>
                    <a:pt x="13" y="31"/>
                  </a:lnTo>
                  <a:lnTo>
                    <a:pt x="11" y="29"/>
                  </a:lnTo>
                  <a:lnTo>
                    <a:pt x="9" y="26"/>
                  </a:lnTo>
                  <a:lnTo>
                    <a:pt x="6" y="24"/>
                  </a:lnTo>
                  <a:lnTo>
                    <a:pt x="4" y="22"/>
                  </a:lnTo>
                  <a:lnTo>
                    <a:pt x="4" y="18"/>
                  </a:lnTo>
                  <a:lnTo>
                    <a:pt x="4" y="13"/>
                  </a:lnTo>
                  <a:lnTo>
                    <a:pt x="2" y="9"/>
                  </a:lnTo>
                  <a:lnTo>
                    <a:pt x="0" y="4"/>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 name="Freeform 118"/>
            <p:cNvSpPr>
              <a:spLocks/>
            </p:cNvSpPr>
            <p:nvPr/>
          </p:nvSpPr>
          <p:spPr bwMode="auto">
            <a:xfrm>
              <a:off x="996" y="1140"/>
              <a:ext cx="45" cy="76"/>
            </a:xfrm>
            <a:custGeom>
              <a:avLst/>
              <a:gdLst>
                <a:gd name="T0" fmla="*/ 0 w 45"/>
                <a:gd name="T1" fmla="*/ 71 h 76"/>
                <a:gd name="T2" fmla="*/ 1 w 45"/>
                <a:gd name="T3" fmla="*/ 53 h 76"/>
                <a:gd name="T4" fmla="*/ 5 w 45"/>
                <a:gd name="T5" fmla="*/ 35 h 76"/>
                <a:gd name="T6" fmla="*/ 7 w 45"/>
                <a:gd name="T7" fmla="*/ 19 h 76"/>
                <a:gd name="T8" fmla="*/ 11 w 45"/>
                <a:gd name="T9" fmla="*/ 0 h 76"/>
                <a:gd name="T10" fmla="*/ 12 w 45"/>
                <a:gd name="T11" fmla="*/ 0 h 76"/>
                <a:gd name="T12" fmla="*/ 16 w 45"/>
                <a:gd name="T13" fmla="*/ 0 h 76"/>
                <a:gd name="T14" fmla="*/ 18 w 45"/>
                <a:gd name="T15" fmla="*/ 0 h 76"/>
                <a:gd name="T16" fmla="*/ 21 w 45"/>
                <a:gd name="T17" fmla="*/ 0 h 76"/>
                <a:gd name="T18" fmla="*/ 21 w 45"/>
                <a:gd name="T19" fmla="*/ 9 h 76"/>
                <a:gd name="T20" fmla="*/ 21 w 45"/>
                <a:gd name="T21" fmla="*/ 19 h 76"/>
                <a:gd name="T22" fmla="*/ 21 w 45"/>
                <a:gd name="T23" fmla="*/ 29 h 76"/>
                <a:gd name="T24" fmla="*/ 21 w 45"/>
                <a:gd name="T25" fmla="*/ 38 h 76"/>
                <a:gd name="T26" fmla="*/ 25 w 45"/>
                <a:gd name="T27" fmla="*/ 38 h 76"/>
                <a:gd name="T28" fmla="*/ 27 w 45"/>
                <a:gd name="T29" fmla="*/ 38 h 76"/>
                <a:gd name="T30" fmla="*/ 30 w 45"/>
                <a:gd name="T31" fmla="*/ 38 h 76"/>
                <a:gd name="T32" fmla="*/ 32 w 45"/>
                <a:gd name="T33" fmla="*/ 38 h 76"/>
                <a:gd name="T34" fmla="*/ 32 w 45"/>
                <a:gd name="T35" fmla="*/ 37 h 76"/>
                <a:gd name="T36" fmla="*/ 32 w 45"/>
                <a:gd name="T37" fmla="*/ 35 h 76"/>
                <a:gd name="T38" fmla="*/ 32 w 45"/>
                <a:gd name="T39" fmla="*/ 33 h 76"/>
                <a:gd name="T40" fmla="*/ 34 w 45"/>
                <a:gd name="T41" fmla="*/ 31 h 76"/>
                <a:gd name="T42" fmla="*/ 38 w 45"/>
                <a:gd name="T43" fmla="*/ 35 h 76"/>
                <a:gd name="T44" fmla="*/ 39 w 45"/>
                <a:gd name="T45" fmla="*/ 40 h 76"/>
                <a:gd name="T46" fmla="*/ 43 w 45"/>
                <a:gd name="T47" fmla="*/ 46 h 76"/>
                <a:gd name="T48" fmla="*/ 45 w 45"/>
                <a:gd name="T49" fmla="*/ 49 h 76"/>
                <a:gd name="T50" fmla="*/ 45 w 45"/>
                <a:gd name="T51" fmla="*/ 53 h 76"/>
                <a:gd name="T52" fmla="*/ 45 w 45"/>
                <a:gd name="T53" fmla="*/ 57 h 76"/>
                <a:gd name="T54" fmla="*/ 45 w 45"/>
                <a:gd name="T55" fmla="*/ 62 h 76"/>
                <a:gd name="T56" fmla="*/ 43 w 45"/>
                <a:gd name="T57" fmla="*/ 66 h 76"/>
                <a:gd name="T58" fmla="*/ 39 w 45"/>
                <a:gd name="T59" fmla="*/ 66 h 76"/>
                <a:gd name="T60" fmla="*/ 36 w 45"/>
                <a:gd name="T61" fmla="*/ 66 h 76"/>
                <a:gd name="T62" fmla="*/ 30 w 45"/>
                <a:gd name="T63" fmla="*/ 66 h 76"/>
                <a:gd name="T64" fmla="*/ 27 w 45"/>
                <a:gd name="T65" fmla="*/ 67 h 76"/>
                <a:gd name="T66" fmla="*/ 27 w 45"/>
                <a:gd name="T67" fmla="*/ 64 h 76"/>
                <a:gd name="T68" fmla="*/ 27 w 45"/>
                <a:gd name="T69" fmla="*/ 58 h 76"/>
                <a:gd name="T70" fmla="*/ 27 w 45"/>
                <a:gd name="T71" fmla="*/ 55 h 76"/>
                <a:gd name="T72" fmla="*/ 27 w 45"/>
                <a:gd name="T73" fmla="*/ 49 h 76"/>
                <a:gd name="T74" fmla="*/ 25 w 45"/>
                <a:gd name="T75" fmla="*/ 49 h 76"/>
                <a:gd name="T76" fmla="*/ 23 w 45"/>
                <a:gd name="T77" fmla="*/ 49 h 76"/>
                <a:gd name="T78" fmla="*/ 20 w 45"/>
                <a:gd name="T79" fmla="*/ 49 h 76"/>
                <a:gd name="T80" fmla="*/ 18 w 45"/>
                <a:gd name="T81" fmla="*/ 49 h 76"/>
                <a:gd name="T82" fmla="*/ 18 w 45"/>
                <a:gd name="T83" fmla="*/ 57 h 76"/>
                <a:gd name="T84" fmla="*/ 18 w 45"/>
                <a:gd name="T85" fmla="*/ 64 h 76"/>
                <a:gd name="T86" fmla="*/ 16 w 45"/>
                <a:gd name="T87" fmla="*/ 69 h 76"/>
                <a:gd name="T88" fmla="*/ 16 w 45"/>
                <a:gd name="T89" fmla="*/ 76 h 76"/>
                <a:gd name="T90" fmla="*/ 7 w 45"/>
                <a:gd name="T91" fmla="*/ 76 h 76"/>
                <a:gd name="T92" fmla="*/ 3 w 45"/>
                <a:gd name="T93" fmla="*/ 76 h 76"/>
                <a:gd name="T94" fmla="*/ 1 w 45"/>
                <a:gd name="T95" fmla="*/ 75 h 76"/>
                <a:gd name="T96" fmla="*/ 0 w 45"/>
                <a:gd name="T97" fmla="*/ 71 h 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 h="76">
                  <a:moveTo>
                    <a:pt x="0" y="71"/>
                  </a:moveTo>
                  <a:lnTo>
                    <a:pt x="1" y="53"/>
                  </a:lnTo>
                  <a:lnTo>
                    <a:pt x="5" y="35"/>
                  </a:lnTo>
                  <a:lnTo>
                    <a:pt x="7" y="19"/>
                  </a:lnTo>
                  <a:lnTo>
                    <a:pt x="11" y="0"/>
                  </a:lnTo>
                  <a:lnTo>
                    <a:pt x="12" y="0"/>
                  </a:lnTo>
                  <a:lnTo>
                    <a:pt x="16" y="0"/>
                  </a:lnTo>
                  <a:lnTo>
                    <a:pt x="18" y="0"/>
                  </a:lnTo>
                  <a:lnTo>
                    <a:pt x="21" y="0"/>
                  </a:lnTo>
                  <a:lnTo>
                    <a:pt x="21" y="9"/>
                  </a:lnTo>
                  <a:lnTo>
                    <a:pt x="21" y="19"/>
                  </a:lnTo>
                  <a:lnTo>
                    <a:pt x="21" y="29"/>
                  </a:lnTo>
                  <a:lnTo>
                    <a:pt x="21" y="38"/>
                  </a:lnTo>
                  <a:lnTo>
                    <a:pt x="25" y="38"/>
                  </a:lnTo>
                  <a:lnTo>
                    <a:pt x="27" y="38"/>
                  </a:lnTo>
                  <a:lnTo>
                    <a:pt x="30" y="38"/>
                  </a:lnTo>
                  <a:lnTo>
                    <a:pt x="32" y="38"/>
                  </a:lnTo>
                  <a:lnTo>
                    <a:pt x="32" y="37"/>
                  </a:lnTo>
                  <a:lnTo>
                    <a:pt x="32" y="35"/>
                  </a:lnTo>
                  <a:lnTo>
                    <a:pt x="32" y="33"/>
                  </a:lnTo>
                  <a:lnTo>
                    <a:pt x="34" y="31"/>
                  </a:lnTo>
                  <a:lnTo>
                    <a:pt x="38" y="35"/>
                  </a:lnTo>
                  <a:lnTo>
                    <a:pt x="39" y="40"/>
                  </a:lnTo>
                  <a:lnTo>
                    <a:pt x="43" y="46"/>
                  </a:lnTo>
                  <a:lnTo>
                    <a:pt x="45" y="49"/>
                  </a:lnTo>
                  <a:lnTo>
                    <a:pt x="45" y="53"/>
                  </a:lnTo>
                  <a:lnTo>
                    <a:pt x="45" y="57"/>
                  </a:lnTo>
                  <a:lnTo>
                    <a:pt x="45" y="62"/>
                  </a:lnTo>
                  <a:lnTo>
                    <a:pt x="43" y="66"/>
                  </a:lnTo>
                  <a:lnTo>
                    <a:pt x="39" y="66"/>
                  </a:lnTo>
                  <a:lnTo>
                    <a:pt x="36" y="66"/>
                  </a:lnTo>
                  <a:lnTo>
                    <a:pt x="30" y="66"/>
                  </a:lnTo>
                  <a:lnTo>
                    <a:pt x="27" y="67"/>
                  </a:lnTo>
                  <a:lnTo>
                    <a:pt x="27" y="64"/>
                  </a:lnTo>
                  <a:lnTo>
                    <a:pt x="27" y="58"/>
                  </a:lnTo>
                  <a:lnTo>
                    <a:pt x="27" y="55"/>
                  </a:lnTo>
                  <a:lnTo>
                    <a:pt x="27" y="49"/>
                  </a:lnTo>
                  <a:lnTo>
                    <a:pt x="25" y="49"/>
                  </a:lnTo>
                  <a:lnTo>
                    <a:pt x="23" y="49"/>
                  </a:lnTo>
                  <a:lnTo>
                    <a:pt x="20" y="49"/>
                  </a:lnTo>
                  <a:lnTo>
                    <a:pt x="18" y="49"/>
                  </a:lnTo>
                  <a:lnTo>
                    <a:pt x="18" y="57"/>
                  </a:lnTo>
                  <a:lnTo>
                    <a:pt x="18" y="64"/>
                  </a:lnTo>
                  <a:lnTo>
                    <a:pt x="16" y="69"/>
                  </a:lnTo>
                  <a:lnTo>
                    <a:pt x="16" y="76"/>
                  </a:lnTo>
                  <a:lnTo>
                    <a:pt x="7" y="76"/>
                  </a:lnTo>
                  <a:lnTo>
                    <a:pt x="3" y="76"/>
                  </a:lnTo>
                  <a:lnTo>
                    <a:pt x="1" y="75"/>
                  </a:lnTo>
                  <a:lnTo>
                    <a:pt x="0" y="71"/>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 name="Freeform 119"/>
            <p:cNvSpPr>
              <a:spLocks/>
            </p:cNvSpPr>
            <p:nvPr/>
          </p:nvSpPr>
          <p:spPr bwMode="auto">
            <a:xfrm>
              <a:off x="1001" y="842"/>
              <a:ext cx="51" cy="88"/>
            </a:xfrm>
            <a:custGeom>
              <a:avLst/>
              <a:gdLst>
                <a:gd name="T0" fmla="*/ 0 w 51"/>
                <a:gd name="T1" fmla="*/ 25 h 88"/>
                <a:gd name="T2" fmla="*/ 4 w 51"/>
                <a:gd name="T3" fmla="*/ 16 h 88"/>
                <a:gd name="T4" fmla="*/ 9 w 51"/>
                <a:gd name="T5" fmla="*/ 10 h 88"/>
                <a:gd name="T6" fmla="*/ 13 w 51"/>
                <a:gd name="T7" fmla="*/ 7 h 88"/>
                <a:gd name="T8" fmla="*/ 22 w 51"/>
                <a:gd name="T9" fmla="*/ 0 h 88"/>
                <a:gd name="T10" fmla="*/ 29 w 51"/>
                <a:gd name="T11" fmla="*/ 0 h 88"/>
                <a:gd name="T12" fmla="*/ 36 w 51"/>
                <a:gd name="T13" fmla="*/ 0 h 88"/>
                <a:gd name="T14" fmla="*/ 44 w 51"/>
                <a:gd name="T15" fmla="*/ 0 h 88"/>
                <a:gd name="T16" fmla="*/ 51 w 51"/>
                <a:gd name="T17" fmla="*/ 0 h 88"/>
                <a:gd name="T18" fmla="*/ 51 w 51"/>
                <a:gd name="T19" fmla="*/ 12 h 88"/>
                <a:gd name="T20" fmla="*/ 51 w 51"/>
                <a:gd name="T21" fmla="*/ 23 h 88"/>
                <a:gd name="T22" fmla="*/ 51 w 51"/>
                <a:gd name="T23" fmla="*/ 36 h 88"/>
                <a:gd name="T24" fmla="*/ 51 w 51"/>
                <a:gd name="T25" fmla="*/ 48 h 88"/>
                <a:gd name="T26" fmla="*/ 42 w 51"/>
                <a:gd name="T27" fmla="*/ 48 h 88"/>
                <a:gd name="T28" fmla="*/ 33 w 51"/>
                <a:gd name="T29" fmla="*/ 50 h 88"/>
                <a:gd name="T30" fmla="*/ 24 w 51"/>
                <a:gd name="T31" fmla="*/ 52 h 88"/>
                <a:gd name="T32" fmla="*/ 13 w 51"/>
                <a:gd name="T33" fmla="*/ 54 h 88"/>
                <a:gd name="T34" fmla="*/ 13 w 51"/>
                <a:gd name="T35" fmla="*/ 63 h 88"/>
                <a:gd name="T36" fmla="*/ 15 w 51"/>
                <a:gd name="T37" fmla="*/ 70 h 88"/>
                <a:gd name="T38" fmla="*/ 16 w 51"/>
                <a:gd name="T39" fmla="*/ 79 h 88"/>
                <a:gd name="T40" fmla="*/ 16 w 51"/>
                <a:gd name="T41" fmla="*/ 88 h 88"/>
                <a:gd name="T42" fmla="*/ 16 w 51"/>
                <a:gd name="T43" fmla="*/ 88 h 88"/>
                <a:gd name="T44" fmla="*/ 15 w 51"/>
                <a:gd name="T45" fmla="*/ 88 h 88"/>
                <a:gd name="T46" fmla="*/ 11 w 51"/>
                <a:gd name="T47" fmla="*/ 88 h 88"/>
                <a:gd name="T48" fmla="*/ 7 w 51"/>
                <a:gd name="T49" fmla="*/ 88 h 88"/>
                <a:gd name="T50" fmla="*/ 4 w 51"/>
                <a:gd name="T51" fmla="*/ 61 h 88"/>
                <a:gd name="T52" fmla="*/ 2 w 51"/>
                <a:gd name="T53" fmla="*/ 45 h 88"/>
                <a:gd name="T54" fmla="*/ 0 w 51"/>
                <a:gd name="T55" fmla="*/ 36 h 88"/>
                <a:gd name="T56" fmla="*/ 0 w 51"/>
                <a:gd name="T57" fmla="*/ 25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88">
                  <a:moveTo>
                    <a:pt x="0" y="25"/>
                  </a:moveTo>
                  <a:lnTo>
                    <a:pt x="4" y="16"/>
                  </a:lnTo>
                  <a:lnTo>
                    <a:pt x="9" y="10"/>
                  </a:lnTo>
                  <a:lnTo>
                    <a:pt x="13" y="7"/>
                  </a:lnTo>
                  <a:lnTo>
                    <a:pt x="22" y="0"/>
                  </a:lnTo>
                  <a:lnTo>
                    <a:pt x="29" y="0"/>
                  </a:lnTo>
                  <a:lnTo>
                    <a:pt x="36" y="0"/>
                  </a:lnTo>
                  <a:lnTo>
                    <a:pt x="44" y="0"/>
                  </a:lnTo>
                  <a:lnTo>
                    <a:pt x="51" y="0"/>
                  </a:lnTo>
                  <a:lnTo>
                    <a:pt x="51" y="12"/>
                  </a:lnTo>
                  <a:lnTo>
                    <a:pt x="51" y="23"/>
                  </a:lnTo>
                  <a:lnTo>
                    <a:pt x="51" y="36"/>
                  </a:lnTo>
                  <a:lnTo>
                    <a:pt x="51" y="48"/>
                  </a:lnTo>
                  <a:lnTo>
                    <a:pt x="42" y="48"/>
                  </a:lnTo>
                  <a:lnTo>
                    <a:pt x="33" y="50"/>
                  </a:lnTo>
                  <a:lnTo>
                    <a:pt x="24" y="52"/>
                  </a:lnTo>
                  <a:lnTo>
                    <a:pt x="13" y="54"/>
                  </a:lnTo>
                  <a:lnTo>
                    <a:pt x="13" y="63"/>
                  </a:lnTo>
                  <a:lnTo>
                    <a:pt x="15" y="70"/>
                  </a:lnTo>
                  <a:lnTo>
                    <a:pt x="16" y="79"/>
                  </a:lnTo>
                  <a:lnTo>
                    <a:pt x="16" y="88"/>
                  </a:lnTo>
                  <a:lnTo>
                    <a:pt x="15" y="88"/>
                  </a:lnTo>
                  <a:lnTo>
                    <a:pt x="11" y="88"/>
                  </a:lnTo>
                  <a:lnTo>
                    <a:pt x="7" y="88"/>
                  </a:lnTo>
                  <a:lnTo>
                    <a:pt x="4" y="61"/>
                  </a:lnTo>
                  <a:lnTo>
                    <a:pt x="2" y="45"/>
                  </a:lnTo>
                  <a:lnTo>
                    <a:pt x="0"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 name="Freeform 120"/>
            <p:cNvSpPr>
              <a:spLocks/>
            </p:cNvSpPr>
            <p:nvPr/>
          </p:nvSpPr>
          <p:spPr bwMode="auto">
            <a:xfrm>
              <a:off x="997" y="3627"/>
              <a:ext cx="55" cy="40"/>
            </a:xfrm>
            <a:custGeom>
              <a:avLst/>
              <a:gdLst>
                <a:gd name="T0" fmla="*/ 0 w 55"/>
                <a:gd name="T1" fmla="*/ 0 h 40"/>
                <a:gd name="T2" fmla="*/ 8 w 55"/>
                <a:gd name="T3" fmla="*/ 0 h 40"/>
                <a:gd name="T4" fmla="*/ 13 w 55"/>
                <a:gd name="T5" fmla="*/ 0 h 40"/>
                <a:gd name="T6" fmla="*/ 20 w 55"/>
                <a:gd name="T7" fmla="*/ 0 h 40"/>
                <a:gd name="T8" fmla="*/ 28 w 55"/>
                <a:gd name="T9" fmla="*/ 0 h 40"/>
                <a:gd name="T10" fmla="*/ 35 w 55"/>
                <a:gd name="T11" fmla="*/ 4 h 40"/>
                <a:gd name="T12" fmla="*/ 40 w 55"/>
                <a:gd name="T13" fmla="*/ 9 h 40"/>
                <a:gd name="T14" fmla="*/ 46 w 55"/>
                <a:gd name="T15" fmla="*/ 13 h 40"/>
                <a:gd name="T16" fmla="*/ 53 w 55"/>
                <a:gd name="T17" fmla="*/ 18 h 40"/>
                <a:gd name="T18" fmla="*/ 53 w 55"/>
                <a:gd name="T19" fmla="*/ 22 h 40"/>
                <a:gd name="T20" fmla="*/ 53 w 55"/>
                <a:gd name="T21" fmla="*/ 26 h 40"/>
                <a:gd name="T22" fmla="*/ 53 w 55"/>
                <a:gd name="T23" fmla="*/ 29 h 40"/>
                <a:gd name="T24" fmla="*/ 55 w 55"/>
                <a:gd name="T25" fmla="*/ 33 h 40"/>
                <a:gd name="T26" fmla="*/ 53 w 55"/>
                <a:gd name="T27" fmla="*/ 35 h 40"/>
                <a:gd name="T28" fmla="*/ 51 w 55"/>
                <a:gd name="T29" fmla="*/ 36 h 40"/>
                <a:gd name="T30" fmla="*/ 49 w 55"/>
                <a:gd name="T31" fmla="*/ 38 h 40"/>
                <a:gd name="T32" fmla="*/ 48 w 55"/>
                <a:gd name="T33" fmla="*/ 40 h 40"/>
                <a:gd name="T34" fmla="*/ 33 w 55"/>
                <a:gd name="T35" fmla="*/ 33 h 40"/>
                <a:gd name="T36" fmla="*/ 24 w 55"/>
                <a:gd name="T37" fmla="*/ 27 h 40"/>
                <a:gd name="T38" fmla="*/ 15 w 55"/>
                <a:gd name="T39" fmla="*/ 20 h 40"/>
                <a:gd name="T40" fmla="*/ 6 w 55"/>
                <a:gd name="T41" fmla="*/ 11 h 40"/>
                <a:gd name="T42" fmla="*/ 6 w 55"/>
                <a:gd name="T43" fmla="*/ 7 h 40"/>
                <a:gd name="T44" fmla="*/ 4 w 55"/>
                <a:gd name="T45" fmla="*/ 4 h 40"/>
                <a:gd name="T46" fmla="*/ 2 w 55"/>
                <a:gd name="T47" fmla="*/ 2 h 40"/>
                <a:gd name="T48" fmla="*/ 0 w 55"/>
                <a:gd name="T49" fmla="*/ 0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5" h="40">
                  <a:moveTo>
                    <a:pt x="0" y="0"/>
                  </a:moveTo>
                  <a:lnTo>
                    <a:pt x="8" y="0"/>
                  </a:lnTo>
                  <a:lnTo>
                    <a:pt x="13" y="0"/>
                  </a:lnTo>
                  <a:lnTo>
                    <a:pt x="20" y="0"/>
                  </a:lnTo>
                  <a:lnTo>
                    <a:pt x="28" y="0"/>
                  </a:lnTo>
                  <a:lnTo>
                    <a:pt x="35" y="4"/>
                  </a:lnTo>
                  <a:lnTo>
                    <a:pt x="40" y="9"/>
                  </a:lnTo>
                  <a:lnTo>
                    <a:pt x="46" y="13"/>
                  </a:lnTo>
                  <a:lnTo>
                    <a:pt x="53" y="18"/>
                  </a:lnTo>
                  <a:lnTo>
                    <a:pt x="53" y="22"/>
                  </a:lnTo>
                  <a:lnTo>
                    <a:pt x="53" y="26"/>
                  </a:lnTo>
                  <a:lnTo>
                    <a:pt x="53" y="29"/>
                  </a:lnTo>
                  <a:lnTo>
                    <a:pt x="55" y="33"/>
                  </a:lnTo>
                  <a:lnTo>
                    <a:pt x="53" y="35"/>
                  </a:lnTo>
                  <a:lnTo>
                    <a:pt x="51" y="36"/>
                  </a:lnTo>
                  <a:lnTo>
                    <a:pt x="49" y="38"/>
                  </a:lnTo>
                  <a:lnTo>
                    <a:pt x="48" y="40"/>
                  </a:lnTo>
                  <a:lnTo>
                    <a:pt x="33" y="33"/>
                  </a:lnTo>
                  <a:lnTo>
                    <a:pt x="24" y="27"/>
                  </a:lnTo>
                  <a:lnTo>
                    <a:pt x="15" y="20"/>
                  </a:lnTo>
                  <a:lnTo>
                    <a:pt x="6" y="11"/>
                  </a:lnTo>
                  <a:lnTo>
                    <a:pt x="6" y="7"/>
                  </a:lnTo>
                  <a:lnTo>
                    <a:pt x="4" y="4"/>
                  </a:lnTo>
                  <a:lnTo>
                    <a:pt x="2" y="2"/>
                  </a:lnTo>
                  <a:lnTo>
                    <a:pt x="0" y="0"/>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 name="Freeform 121"/>
            <p:cNvSpPr>
              <a:spLocks/>
            </p:cNvSpPr>
            <p:nvPr/>
          </p:nvSpPr>
          <p:spPr bwMode="auto">
            <a:xfrm>
              <a:off x="1001" y="1014"/>
              <a:ext cx="60" cy="36"/>
            </a:xfrm>
            <a:custGeom>
              <a:avLst/>
              <a:gdLst>
                <a:gd name="T0" fmla="*/ 2 w 60"/>
                <a:gd name="T1" fmla="*/ 21 h 36"/>
                <a:gd name="T2" fmla="*/ 16 w 60"/>
                <a:gd name="T3" fmla="*/ 16 h 36"/>
                <a:gd name="T4" fmla="*/ 25 w 60"/>
                <a:gd name="T5" fmla="*/ 10 h 36"/>
                <a:gd name="T6" fmla="*/ 34 w 60"/>
                <a:gd name="T7" fmla="*/ 7 h 36"/>
                <a:gd name="T8" fmla="*/ 40 w 60"/>
                <a:gd name="T9" fmla="*/ 5 h 36"/>
                <a:gd name="T10" fmla="*/ 45 w 60"/>
                <a:gd name="T11" fmla="*/ 3 h 36"/>
                <a:gd name="T12" fmla="*/ 49 w 60"/>
                <a:gd name="T13" fmla="*/ 1 h 36"/>
                <a:gd name="T14" fmla="*/ 54 w 60"/>
                <a:gd name="T15" fmla="*/ 1 h 36"/>
                <a:gd name="T16" fmla="*/ 60 w 60"/>
                <a:gd name="T17" fmla="*/ 0 h 36"/>
                <a:gd name="T18" fmla="*/ 60 w 60"/>
                <a:gd name="T19" fmla="*/ 3 h 36"/>
                <a:gd name="T20" fmla="*/ 58 w 60"/>
                <a:gd name="T21" fmla="*/ 7 h 36"/>
                <a:gd name="T22" fmla="*/ 56 w 60"/>
                <a:gd name="T23" fmla="*/ 9 h 36"/>
                <a:gd name="T24" fmla="*/ 56 w 60"/>
                <a:gd name="T25" fmla="*/ 10 h 36"/>
                <a:gd name="T26" fmla="*/ 53 w 60"/>
                <a:gd name="T27" fmla="*/ 12 h 36"/>
                <a:gd name="T28" fmla="*/ 47 w 60"/>
                <a:gd name="T29" fmla="*/ 14 h 36"/>
                <a:gd name="T30" fmla="*/ 42 w 60"/>
                <a:gd name="T31" fmla="*/ 18 h 36"/>
                <a:gd name="T32" fmla="*/ 38 w 60"/>
                <a:gd name="T33" fmla="*/ 20 h 36"/>
                <a:gd name="T34" fmla="*/ 38 w 60"/>
                <a:gd name="T35" fmla="*/ 23 h 36"/>
                <a:gd name="T36" fmla="*/ 38 w 60"/>
                <a:gd name="T37" fmla="*/ 27 h 36"/>
                <a:gd name="T38" fmla="*/ 38 w 60"/>
                <a:gd name="T39" fmla="*/ 32 h 36"/>
                <a:gd name="T40" fmla="*/ 38 w 60"/>
                <a:gd name="T41" fmla="*/ 36 h 36"/>
                <a:gd name="T42" fmla="*/ 34 w 60"/>
                <a:gd name="T43" fmla="*/ 36 h 36"/>
                <a:gd name="T44" fmla="*/ 33 w 60"/>
                <a:gd name="T45" fmla="*/ 36 h 36"/>
                <a:gd name="T46" fmla="*/ 29 w 60"/>
                <a:gd name="T47" fmla="*/ 36 h 36"/>
                <a:gd name="T48" fmla="*/ 27 w 60"/>
                <a:gd name="T49" fmla="*/ 36 h 36"/>
                <a:gd name="T50" fmla="*/ 27 w 60"/>
                <a:gd name="T51" fmla="*/ 34 h 36"/>
                <a:gd name="T52" fmla="*/ 27 w 60"/>
                <a:gd name="T53" fmla="*/ 30 h 36"/>
                <a:gd name="T54" fmla="*/ 27 w 60"/>
                <a:gd name="T55" fmla="*/ 29 h 36"/>
                <a:gd name="T56" fmla="*/ 27 w 60"/>
                <a:gd name="T57" fmla="*/ 27 h 36"/>
                <a:gd name="T58" fmla="*/ 20 w 60"/>
                <a:gd name="T59" fmla="*/ 27 h 36"/>
                <a:gd name="T60" fmla="*/ 13 w 60"/>
                <a:gd name="T61" fmla="*/ 29 h 36"/>
                <a:gd name="T62" fmla="*/ 6 w 60"/>
                <a:gd name="T63" fmla="*/ 30 h 36"/>
                <a:gd name="T64" fmla="*/ 0 w 60"/>
                <a:gd name="T65" fmla="*/ 30 h 36"/>
                <a:gd name="T66" fmla="*/ 0 w 60"/>
                <a:gd name="T67" fmla="*/ 29 h 36"/>
                <a:gd name="T68" fmla="*/ 2 w 60"/>
                <a:gd name="T69" fmla="*/ 25 h 36"/>
                <a:gd name="T70" fmla="*/ 2 w 60"/>
                <a:gd name="T71" fmla="*/ 23 h 36"/>
                <a:gd name="T72" fmla="*/ 2 w 60"/>
                <a:gd name="T73" fmla="*/ 21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36">
                  <a:moveTo>
                    <a:pt x="2" y="21"/>
                  </a:moveTo>
                  <a:lnTo>
                    <a:pt x="16" y="16"/>
                  </a:lnTo>
                  <a:lnTo>
                    <a:pt x="25" y="10"/>
                  </a:lnTo>
                  <a:lnTo>
                    <a:pt x="34" y="7"/>
                  </a:lnTo>
                  <a:lnTo>
                    <a:pt x="40" y="5"/>
                  </a:lnTo>
                  <a:lnTo>
                    <a:pt x="45" y="3"/>
                  </a:lnTo>
                  <a:lnTo>
                    <a:pt x="49" y="1"/>
                  </a:lnTo>
                  <a:lnTo>
                    <a:pt x="54" y="1"/>
                  </a:lnTo>
                  <a:lnTo>
                    <a:pt x="60" y="0"/>
                  </a:lnTo>
                  <a:lnTo>
                    <a:pt x="60" y="3"/>
                  </a:lnTo>
                  <a:lnTo>
                    <a:pt x="58" y="7"/>
                  </a:lnTo>
                  <a:lnTo>
                    <a:pt x="56" y="9"/>
                  </a:lnTo>
                  <a:lnTo>
                    <a:pt x="56" y="10"/>
                  </a:lnTo>
                  <a:lnTo>
                    <a:pt x="53" y="12"/>
                  </a:lnTo>
                  <a:lnTo>
                    <a:pt x="47" y="14"/>
                  </a:lnTo>
                  <a:lnTo>
                    <a:pt x="42" y="18"/>
                  </a:lnTo>
                  <a:lnTo>
                    <a:pt x="38" y="20"/>
                  </a:lnTo>
                  <a:lnTo>
                    <a:pt x="38" y="23"/>
                  </a:lnTo>
                  <a:lnTo>
                    <a:pt x="38" y="27"/>
                  </a:lnTo>
                  <a:lnTo>
                    <a:pt x="38" y="32"/>
                  </a:lnTo>
                  <a:lnTo>
                    <a:pt x="38" y="36"/>
                  </a:lnTo>
                  <a:lnTo>
                    <a:pt x="34" y="36"/>
                  </a:lnTo>
                  <a:lnTo>
                    <a:pt x="33" y="36"/>
                  </a:lnTo>
                  <a:lnTo>
                    <a:pt x="29" y="36"/>
                  </a:lnTo>
                  <a:lnTo>
                    <a:pt x="27" y="36"/>
                  </a:lnTo>
                  <a:lnTo>
                    <a:pt x="27" y="34"/>
                  </a:lnTo>
                  <a:lnTo>
                    <a:pt x="27" y="30"/>
                  </a:lnTo>
                  <a:lnTo>
                    <a:pt x="27" y="29"/>
                  </a:lnTo>
                  <a:lnTo>
                    <a:pt x="27" y="27"/>
                  </a:lnTo>
                  <a:lnTo>
                    <a:pt x="20" y="27"/>
                  </a:lnTo>
                  <a:lnTo>
                    <a:pt x="13" y="29"/>
                  </a:lnTo>
                  <a:lnTo>
                    <a:pt x="6" y="30"/>
                  </a:lnTo>
                  <a:lnTo>
                    <a:pt x="0" y="30"/>
                  </a:lnTo>
                  <a:lnTo>
                    <a:pt x="0" y="29"/>
                  </a:lnTo>
                  <a:lnTo>
                    <a:pt x="2" y="25"/>
                  </a:lnTo>
                  <a:lnTo>
                    <a:pt x="2" y="23"/>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 name="Freeform 122"/>
            <p:cNvSpPr>
              <a:spLocks/>
            </p:cNvSpPr>
            <p:nvPr/>
          </p:nvSpPr>
          <p:spPr bwMode="auto">
            <a:xfrm>
              <a:off x="1001" y="1667"/>
              <a:ext cx="27" cy="15"/>
            </a:xfrm>
            <a:custGeom>
              <a:avLst/>
              <a:gdLst>
                <a:gd name="T0" fmla="*/ 0 w 27"/>
                <a:gd name="T1" fmla="*/ 6 h 15"/>
                <a:gd name="T2" fmla="*/ 6 w 27"/>
                <a:gd name="T3" fmla="*/ 4 h 15"/>
                <a:gd name="T4" fmla="*/ 13 w 27"/>
                <a:gd name="T5" fmla="*/ 4 h 15"/>
                <a:gd name="T6" fmla="*/ 20 w 27"/>
                <a:gd name="T7" fmla="*/ 2 h 15"/>
                <a:gd name="T8" fmla="*/ 27 w 27"/>
                <a:gd name="T9" fmla="*/ 0 h 15"/>
                <a:gd name="T10" fmla="*/ 27 w 27"/>
                <a:gd name="T11" fmla="*/ 2 h 15"/>
                <a:gd name="T12" fmla="*/ 27 w 27"/>
                <a:gd name="T13" fmla="*/ 4 h 15"/>
                <a:gd name="T14" fmla="*/ 27 w 27"/>
                <a:gd name="T15" fmla="*/ 8 h 15"/>
                <a:gd name="T16" fmla="*/ 27 w 27"/>
                <a:gd name="T17" fmla="*/ 10 h 15"/>
                <a:gd name="T18" fmla="*/ 20 w 27"/>
                <a:gd name="T19" fmla="*/ 11 h 15"/>
                <a:gd name="T20" fmla="*/ 15 w 27"/>
                <a:gd name="T21" fmla="*/ 11 h 15"/>
                <a:gd name="T22" fmla="*/ 7 w 27"/>
                <a:gd name="T23" fmla="*/ 13 h 15"/>
                <a:gd name="T24" fmla="*/ 0 w 27"/>
                <a:gd name="T25" fmla="*/ 15 h 15"/>
                <a:gd name="T26" fmla="*/ 0 w 27"/>
                <a:gd name="T27" fmla="*/ 13 h 15"/>
                <a:gd name="T28" fmla="*/ 0 w 27"/>
                <a:gd name="T29" fmla="*/ 10 h 15"/>
                <a:gd name="T30" fmla="*/ 0 w 27"/>
                <a:gd name="T31" fmla="*/ 8 h 15"/>
                <a:gd name="T32" fmla="*/ 0 w 27"/>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15">
                  <a:moveTo>
                    <a:pt x="0" y="6"/>
                  </a:moveTo>
                  <a:lnTo>
                    <a:pt x="6" y="4"/>
                  </a:lnTo>
                  <a:lnTo>
                    <a:pt x="13" y="4"/>
                  </a:lnTo>
                  <a:lnTo>
                    <a:pt x="20" y="2"/>
                  </a:lnTo>
                  <a:lnTo>
                    <a:pt x="27" y="0"/>
                  </a:lnTo>
                  <a:lnTo>
                    <a:pt x="27" y="2"/>
                  </a:lnTo>
                  <a:lnTo>
                    <a:pt x="27" y="4"/>
                  </a:lnTo>
                  <a:lnTo>
                    <a:pt x="27" y="8"/>
                  </a:lnTo>
                  <a:lnTo>
                    <a:pt x="27" y="10"/>
                  </a:lnTo>
                  <a:lnTo>
                    <a:pt x="20" y="11"/>
                  </a:lnTo>
                  <a:lnTo>
                    <a:pt x="15" y="11"/>
                  </a:lnTo>
                  <a:lnTo>
                    <a:pt x="7" y="13"/>
                  </a:lnTo>
                  <a:lnTo>
                    <a:pt x="0" y="15"/>
                  </a:lnTo>
                  <a:lnTo>
                    <a:pt x="0" y="13"/>
                  </a:lnTo>
                  <a:lnTo>
                    <a:pt x="0" y="10"/>
                  </a:lnTo>
                  <a:lnTo>
                    <a:pt x="0" y="8"/>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1" name="Freeform 123"/>
            <p:cNvSpPr>
              <a:spLocks/>
            </p:cNvSpPr>
            <p:nvPr/>
          </p:nvSpPr>
          <p:spPr bwMode="auto">
            <a:xfrm>
              <a:off x="1007" y="1461"/>
              <a:ext cx="23" cy="45"/>
            </a:xfrm>
            <a:custGeom>
              <a:avLst/>
              <a:gdLst>
                <a:gd name="T0" fmla="*/ 0 w 23"/>
                <a:gd name="T1" fmla="*/ 0 h 45"/>
                <a:gd name="T2" fmla="*/ 5 w 23"/>
                <a:gd name="T3" fmla="*/ 0 h 45"/>
                <a:gd name="T4" fmla="*/ 12 w 23"/>
                <a:gd name="T5" fmla="*/ 0 h 45"/>
                <a:gd name="T6" fmla="*/ 18 w 23"/>
                <a:gd name="T7" fmla="*/ 2 h 45"/>
                <a:gd name="T8" fmla="*/ 23 w 23"/>
                <a:gd name="T9" fmla="*/ 2 h 45"/>
                <a:gd name="T10" fmla="*/ 21 w 23"/>
                <a:gd name="T11" fmla="*/ 14 h 45"/>
                <a:gd name="T12" fmla="*/ 19 w 23"/>
                <a:gd name="T13" fmla="*/ 25 h 45"/>
                <a:gd name="T14" fmla="*/ 18 w 23"/>
                <a:gd name="T15" fmla="*/ 36 h 45"/>
                <a:gd name="T16" fmla="*/ 16 w 23"/>
                <a:gd name="T17" fmla="*/ 45 h 45"/>
                <a:gd name="T18" fmla="*/ 12 w 23"/>
                <a:gd name="T19" fmla="*/ 43 h 45"/>
                <a:gd name="T20" fmla="*/ 9 w 23"/>
                <a:gd name="T21" fmla="*/ 43 h 45"/>
                <a:gd name="T22" fmla="*/ 5 w 23"/>
                <a:gd name="T23" fmla="*/ 42 h 45"/>
                <a:gd name="T24" fmla="*/ 1 w 23"/>
                <a:gd name="T25" fmla="*/ 40 h 45"/>
                <a:gd name="T26" fmla="*/ 0 w 23"/>
                <a:gd name="T27" fmla="*/ 31 h 45"/>
                <a:gd name="T28" fmla="*/ 0 w 23"/>
                <a:gd name="T29" fmla="*/ 20 h 45"/>
                <a:gd name="T30" fmla="*/ 0 w 23"/>
                <a:gd name="T31" fmla="*/ 9 h 45"/>
                <a:gd name="T32" fmla="*/ 0 w 23"/>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45">
                  <a:moveTo>
                    <a:pt x="0" y="0"/>
                  </a:moveTo>
                  <a:lnTo>
                    <a:pt x="5" y="0"/>
                  </a:lnTo>
                  <a:lnTo>
                    <a:pt x="12" y="0"/>
                  </a:lnTo>
                  <a:lnTo>
                    <a:pt x="18" y="2"/>
                  </a:lnTo>
                  <a:lnTo>
                    <a:pt x="23" y="2"/>
                  </a:lnTo>
                  <a:lnTo>
                    <a:pt x="21" y="14"/>
                  </a:lnTo>
                  <a:lnTo>
                    <a:pt x="19" y="25"/>
                  </a:lnTo>
                  <a:lnTo>
                    <a:pt x="18" y="36"/>
                  </a:lnTo>
                  <a:lnTo>
                    <a:pt x="16" y="45"/>
                  </a:lnTo>
                  <a:lnTo>
                    <a:pt x="12" y="43"/>
                  </a:lnTo>
                  <a:lnTo>
                    <a:pt x="9" y="43"/>
                  </a:lnTo>
                  <a:lnTo>
                    <a:pt x="5" y="42"/>
                  </a:lnTo>
                  <a:lnTo>
                    <a:pt x="1" y="40"/>
                  </a:lnTo>
                  <a:lnTo>
                    <a:pt x="0" y="31"/>
                  </a:lnTo>
                  <a:lnTo>
                    <a:pt x="0" y="20"/>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2" name="Freeform 124"/>
            <p:cNvSpPr>
              <a:spLocks/>
            </p:cNvSpPr>
            <p:nvPr/>
          </p:nvSpPr>
          <p:spPr bwMode="auto">
            <a:xfrm>
              <a:off x="1008" y="2653"/>
              <a:ext cx="60" cy="54"/>
            </a:xfrm>
            <a:custGeom>
              <a:avLst/>
              <a:gdLst>
                <a:gd name="T0" fmla="*/ 0 w 60"/>
                <a:gd name="T1" fmla="*/ 11 h 54"/>
                <a:gd name="T2" fmla="*/ 9 w 60"/>
                <a:gd name="T3" fmla="*/ 5 h 54"/>
                <a:gd name="T4" fmla="*/ 15 w 60"/>
                <a:gd name="T5" fmla="*/ 2 h 54"/>
                <a:gd name="T6" fmla="*/ 20 w 60"/>
                <a:gd name="T7" fmla="*/ 0 h 54"/>
                <a:gd name="T8" fmla="*/ 27 w 60"/>
                <a:gd name="T9" fmla="*/ 0 h 54"/>
                <a:gd name="T10" fmla="*/ 37 w 60"/>
                <a:gd name="T11" fmla="*/ 11 h 54"/>
                <a:gd name="T12" fmla="*/ 44 w 60"/>
                <a:gd name="T13" fmla="*/ 18 h 54"/>
                <a:gd name="T14" fmla="*/ 51 w 60"/>
                <a:gd name="T15" fmla="*/ 21 h 54"/>
                <a:gd name="T16" fmla="*/ 60 w 60"/>
                <a:gd name="T17" fmla="*/ 25 h 54"/>
                <a:gd name="T18" fmla="*/ 60 w 60"/>
                <a:gd name="T19" fmla="*/ 27 h 54"/>
                <a:gd name="T20" fmla="*/ 60 w 60"/>
                <a:gd name="T21" fmla="*/ 31 h 54"/>
                <a:gd name="T22" fmla="*/ 60 w 60"/>
                <a:gd name="T23" fmla="*/ 34 h 54"/>
                <a:gd name="T24" fmla="*/ 60 w 60"/>
                <a:gd name="T25" fmla="*/ 38 h 54"/>
                <a:gd name="T26" fmla="*/ 56 w 60"/>
                <a:gd name="T27" fmla="*/ 40 h 54"/>
                <a:gd name="T28" fmla="*/ 53 w 60"/>
                <a:gd name="T29" fmla="*/ 41 h 54"/>
                <a:gd name="T30" fmla="*/ 47 w 60"/>
                <a:gd name="T31" fmla="*/ 43 h 54"/>
                <a:gd name="T32" fmla="*/ 44 w 60"/>
                <a:gd name="T33" fmla="*/ 45 h 54"/>
                <a:gd name="T34" fmla="*/ 44 w 60"/>
                <a:gd name="T35" fmla="*/ 47 h 54"/>
                <a:gd name="T36" fmla="*/ 44 w 60"/>
                <a:gd name="T37" fmla="*/ 49 h 54"/>
                <a:gd name="T38" fmla="*/ 44 w 60"/>
                <a:gd name="T39" fmla="*/ 52 h 54"/>
                <a:gd name="T40" fmla="*/ 44 w 60"/>
                <a:gd name="T41" fmla="*/ 54 h 54"/>
                <a:gd name="T42" fmla="*/ 40 w 60"/>
                <a:gd name="T43" fmla="*/ 54 h 54"/>
                <a:gd name="T44" fmla="*/ 35 w 60"/>
                <a:gd name="T45" fmla="*/ 52 h 54"/>
                <a:gd name="T46" fmla="*/ 29 w 60"/>
                <a:gd name="T47" fmla="*/ 50 h 54"/>
                <a:gd name="T48" fmla="*/ 22 w 60"/>
                <a:gd name="T49" fmla="*/ 50 h 54"/>
                <a:gd name="T50" fmla="*/ 18 w 60"/>
                <a:gd name="T51" fmla="*/ 45 h 54"/>
                <a:gd name="T52" fmla="*/ 13 w 60"/>
                <a:gd name="T53" fmla="*/ 40 h 54"/>
                <a:gd name="T54" fmla="*/ 8 w 60"/>
                <a:gd name="T55" fmla="*/ 32 h 54"/>
                <a:gd name="T56" fmla="*/ 0 w 60"/>
                <a:gd name="T57" fmla="*/ 25 h 54"/>
                <a:gd name="T58" fmla="*/ 0 w 60"/>
                <a:gd name="T59" fmla="*/ 21 h 54"/>
                <a:gd name="T60" fmla="*/ 0 w 60"/>
                <a:gd name="T61" fmla="*/ 18 h 54"/>
                <a:gd name="T62" fmla="*/ 0 w 60"/>
                <a:gd name="T63" fmla="*/ 14 h 54"/>
                <a:gd name="T64" fmla="*/ 0 w 60"/>
                <a:gd name="T65" fmla="*/ 11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 h="54">
                  <a:moveTo>
                    <a:pt x="0" y="11"/>
                  </a:moveTo>
                  <a:lnTo>
                    <a:pt x="9" y="5"/>
                  </a:lnTo>
                  <a:lnTo>
                    <a:pt x="15" y="2"/>
                  </a:lnTo>
                  <a:lnTo>
                    <a:pt x="20" y="0"/>
                  </a:lnTo>
                  <a:lnTo>
                    <a:pt x="27" y="0"/>
                  </a:lnTo>
                  <a:lnTo>
                    <a:pt x="37" y="11"/>
                  </a:lnTo>
                  <a:lnTo>
                    <a:pt x="44" y="18"/>
                  </a:lnTo>
                  <a:lnTo>
                    <a:pt x="51" y="21"/>
                  </a:lnTo>
                  <a:lnTo>
                    <a:pt x="60" y="25"/>
                  </a:lnTo>
                  <a:lnTo>
                    <a:pt x="60" y="27"/>
                  </a:lnTo>
                  <a:lnTo>
                    <a:pt x="60" y="31"/>
                  </a:lnTo>
                  <a:lnTo>
                    <a:pt x="60" y="34"/>
                  </a:lnTo>
                  <a:lnTo>
                    <a:pt x="60" y="38"/>
                  </a:lnTo>
                  <a:lnTo>
                    <a:pt x="56" y="40"/>
                  </a:lnTo>
                  <a:lnTo>
                    <a:pt x="53" y="41"/>
                  </a:lnTo>
                  <a:lnTo>
                    <a:pt x="47" y="43"/>
                  </a:lnTo>
                  <a:lnTo>
                    <a:pt x="44" y="45"/>
                  </a:lnTo>
                  <a:lnTo>
                    <a:pt x="44" y="47"/>
                  </a:lnTo>
                  <a:lnTo>
                    <a:pt x="44" y="49"/>
                  </a:lnTo>
                  <a:lnTo>
                    <a:pt x="44" y="52"/>
                  </a:lnTo>
                  <a:lnTo>
                    <a:pt x="44" y="54"/>
                  </a:lnTo>
                  <a:lnTo>
                    <a:pt x="40" y="54"/>
                  </a:lnTo>
                  <a:lnTo>
                    <a:pt x="35" y="52"/>
                  </a:lnTo>
                  <a:lnTo>
                    <a:pt x="29" y="50"/>
                  </a:lnTo>
                  <a:lnTo>
                    <a:pt x="22" y="50"/>
                  </a:lnTo>
                  <a:lnTo>
                    <a:pt x="18" y="45"/>
                  </a:lnTo>
                  <a:lnTo>
                    <a:pt x="13" y="40"/>
                  </a:lnTo>
                  <a:lnTo>
                    <a:pt x="8" y="32"/>
                  </a:lnTo>
                  <a:lnTo>
                    <a:pt x="0" y="25"/>
                  </a:lnTo>
                  <a:lnTo>
                    <a:pt x="0" y="21"/>
                  </a:lnTo>
                  <a:lnTo>
                    <a:pt x="0" y="18"/>
                  </a:lnTo>
                  <a:lnTo>
                    <a:pt x="0" y="14"/>
                  </a:lnTo>
                  <a:lnTo>
                    <a:pt x="0" y="1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3" name="Freeform 125"/>
            <p:cNvSpPr>
              <a:spLocks/>
            </p:cNvSpPr>
            <p:nvPr/>
          </p:nvSpPr>
          <p:spPr bwMode="auto">
            <a:xfrm>
              <a:off x="1012" y="1251"/>
              <a:ext cx="23" cy="16"/>
            </a:xfrm>
            <a:custGeom>
              <a:avLst/>
              <a:gdLst>
                <a:gd name="T0" fmla="*/ 0 w 23"/>
                <a:gd name="T1" fmla="*/ 5 h 16"/>
                <a:gd name="T2" fmla="*/ 5 w 23"/>
                <a:gd name="T3" fmla="*/ 5 h 16"/>
                <a:gd name="T4" fmla="*/ 13 w 23"/>
                <a:gd name="T5" fmla="*/ 4 h 16"/>
                <a:gd name="T6" fmla="*/ 18 w 23"/>
                <a:gd name="T7" fmla="*/ 2 h 16"/>
                <a:gd name="T8" fmla="*/ 23 w 23"/>
                <a:gd name="T9" fmla="*/ 0 h 16"/>
                <a:gd name="T10" fmla="*/ 23 w 23"/>
                <a:gd name="T11" fmla="*/ 4 h 16"/>
                <a:gd name="T12" fmla="*/ 23 w 23"/>
                <a:gd name="T13" fmla="*/ 7 h 16"/>
                <a:gd name="T14" fmla="*/ 23 w 23"/>
                <a:gd name="T15" fmla="*/ 11 h 16"/>
                <a:gd name="T16" fmla="*/ 23 w 23"/>
                <a:gd name="T17" fmla="*/ 14 h 16"/>
                <a:gd name="T18" fmla="*/ 18 w 23"/>
                <a:gd name="T19" fmla="*/ 14 h 16"/>
                <a:gd name="T20" fmla="*/ 13 w 23"/>
                <a:gd name="T21" fmla="*/ 14 h 16"/>
                <a:gd name="T22" fmla="*/ 7 w 23"/>
                <a:gd name="T23" fmla="*/ 16 h 16"/>
                <a:gd name="T24" fmla="*/ 2 w 23"/>
                <a:gd name="T25" fmla="*/ 16 h 16"/>
                <a:gd name="T26" fmla="*/ 2 w 23"/>
                <a:gd name="T27" fmla="*/ 14 h 16"/>
                <a:gd name="T28" fmla="*/ 2 w 23"/>
                <a:gd name="T29" fmla="*/ 11 h 16"/>
                <a:gd name="T30" fmla="*/ 2 w 23"/>
                <a:gd name="T31" fmla="*/ 9 h 16"/>
                <a:gd name="T32" fmla="*/ 0 w 23"/>
                <a:gd name="T33" fmla="*/ 5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16">
                  <a:moveTo>
                    <a:pt x="0" y="5"/>
                  </a:moveTo>
                  <a:lnTo>
                    <a:pt x="5" y="5"/>
                  </a:lnTo>
                  <a:lnTo>
                    <a:pt x="13" y="4"/>
                  </a:lnTo>
                  <a:lnTo>
                    <a:pt x="18" y="2"/>
                  </a:lnTo>
                  <a:lnTo>
                    <a:pt x="23" y="0"/>
                  </a:lnTo>
                  <a:lnTo>
                    <a:pt x="23" y="4"/>
                  </a:lnTo>
                  <a:lnTo>
                    <a:pt x="23" y="7"/>
                  </a:lnTo>
                  <a:lnTo>
                    <a:pt x="23" y="11"/>
                  </a:lnTo>
                  <a:lnTo>
                    <a:pt x="23" y="14"/>
                  </a:lnTo>
                  <a:lnTo>
                    <a:pt x="18" y="14"/>
                  </a:lnTo>
                  <a:lnTo>
                    <a:pt x="13" y="14"/>
                  </a:lnTo>
                  <a:lnTo>
                    <a:pt x="7" y="16"/>
                  </a:lnTo>
                  <a:lnTo>
                    <a:pt x="2" y="16"/>
                  </a:lnTo>
                  <a:lnTo>
                    <a:pt x="2" y="14"/>
                  </a:lnTo>
                  <a:lnTo>
                    <a:pt x="2" y="11"/>
                  </a:lnTo>
                  <a:lnTo>
                    <a:pt x="2" y="9"/>
                  </a:lnTo>
                  <a:lnTo>
                    <a:pt x="0" y="5"/>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4" name="Freeform 126"/>
            <p:cNvSpPr>
              <a:spLocks/>
            </p:cNvSpPr>
            <p:nvPr/>
          </p:nvSpPr>
          <p:spPr bwMode="auto">
            <a:xfrm>
              <a:off x="1017" y="1090"/>
              <a:ext cx="13" cy="38"/>
            </a:xfrm>
            <a:custGeom>
              <a:avLst/>
              <a:gdLst>
                <a:gd name="T0" fmla="*/ 0 w 13"/>
                <a:gd name="T1" fmla="*/ 7 h 38"/>
                <a:gd name="T2" fmla="*/ 4 w 13"/>
                <a:gd name="T3" fmla="*/ 3 h 38"/>
                <a:gd name="T4" fmla="*/ 6 w 13"/>
                <a:gd name="T5" fmla="*/ 1 h 38"/>
                <a:gd name="T6" fmla="*/ 9 w 13"/>
                <a:gd name="T7" fmla="*/ 1 h 38"/>
                <a:gd name="T8" fmla="*/ 13 w 13"/>
                <a:gd name="T9" fmla="*/ 0 h 38"/>
                <a:gd name="T10" fmla="*/ 13 w 13"/>
                <a:gd name="T11" fmla="*/ 16 h 38"/>
                <a:gd name="T12" fmla="*/ 13 w 13"/>
                <a:gd name="T13" fmla="*/ 25 h 38"/>
                <a:gd name="T14" fmla="*/ 11 w 13"/>
                <a:gd name="T15" fmla="*/ 30 h 38"/>
                <a:gd name="T16" fmla="*/ 8 w 13"/>
                <a:gd name="T17" fmla="*/ 38 h 38"/>
                <a:gd name="T18" fmla="*/ 6 w 13"/>
                <a:gd name="T19" fmla="*/ 36 h 38"/>
                <a:gd name="T20" fmla="*/ 4 w 13"/>
                <a:gd name="T21" fmla="*/ 32 h 38"/>
                <a:gd name="T22" fmla="*/ 2 w 13"/>
                <a:gd name="T23" fmla="*/ 30 h 38"/>
                <a:gd name="T24" fmla="*/ 0 w 13"/>
                <a:gd name="T25" fmla="*/ 29 h 38"/>
                <a:gd name="T26" fmla="*/ 0 w 13"/>
                <a:gd name="T27" fmla="*/ 25 h 38"/>
                <a:gd name="T28" fmla="*/ 0 w 13"/>
                <a:gd name="T29" fmla="*/ 20 h 38"/>
                <a:gd name="T30" fmla="*/ 0 w 13"/>
                <a:gd name="T31" fmla="*/ 14 h 38"/>
                <a:gd name="T32" fmla="*/ 0 w 13"/>
                <a:gd name="T33" fmla="*/ 7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38">
                  <a:moveTo>
                    <a:pt x="0" y="7"/>
                  </a:moveTo>
                  <a:lnTo>
                    <a:pt x="4" y="3"/>
                  </a:lnTo>
                  <a:lnTo>
                    <a:pt x="6" y="1"/>
                  </a:lnTo>
                  <a:lnTo>
                    <a:pt x="9" y="1"/>
                  </a:lnTo>
                  <a:lnTo>
                    <a:pt x="13" y="0"/>
                  </a:lnTo>
                  <a:lnTo>
                    <a:pt x="13" y="16"/>
                  </a:lnTo>
                  <a:lnTo>
                    <a:pt x="13" y="25"/>
                  </a:lnTo>
                  <a:lnTo>
                    <a:pt x="11" y="30"/>
                  </a:lnTo>
                  <a:lnTo>
                    <a:pt x="8" y="38"/>
                  </a:lnTo>
                  <a:lnTo>
                    <a:pt x="6" y="36"/>
                  </a:lnTo>
                  <a:lnTo>
                    <a:pt x="4" y="32"/>
                  </a:lnTo>
                  <a:lnTo>
                    <a:pt x="2" y="30"/>
                  </a:lnTo>
                  <a:lnTo>
                    <a:pt x="0" y="29"/>
                  </a:lnTo>
                  <a:lnTo>
                    <a:pt x="0" y="25"/>
                  </a:lnTo>
                  <a:lnTo>
                    <a:pt x="0" y="20"/>
                  </a:lnTo>
                  <a:lnTo>
                    <a:pt x="0" y="14"/>
                  </a:lnTo>
                  <a:lnTo>
                    <a:pt x="0" y="7"/>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5" name="Freeform 127"/>
            <p:cNvSpPr>
              <a:spLocks/>
            </p:cNvSpPr>
            <p:nvPr/>
          </p:nvSpPr>
          <p:spPr bwMode="auto">
            <a:xfrm>
              <a:off x="1017" y="1216"/>
              <a:ext cx="28" cy="22"/>
            </a:xfrm>
            <a:custGeom>
              <a:avLst/>
              <a:gdLst>
                <a:gd name="T0" fmla="*/ 0 w 28"/>
                <a:gd name="T1" fmla="*/ 8 h 22"/>
                <a:gd name="T2" fmla="*/ 4 w 28"/>
                <a:gd name="T3" fmla="*/ 4 h 22"/>
                <a:gd name="T4" fmla="*/ 8 w 28"/>
                <a:gd name="T5" fmla="*/ 0 h 22"/>
                <a:gd name="T6" fmla="*/ 15 w 28"/>
                <a:gd name="T7" fmla="*/ 0 h 22"/>
                <a:gd name="T8" fmla="*/ 28 w 28"/>
                <a:gd name="T9" fmla="*/ 0 h 22"/>
                <a:gd name="T10" fmla="*/ 26 w 28"/>
                <a:gd name="T11" fmla="*/ 4 h 22"/>
                <a:gd name="T12" fmla="*/ 24 w 28"/>
                <a:gd name="T13" fmla="*/ 10 h 22"/>
                <a:gd name="T14" fmla="*/ 24 w 28"/>
                <a:gd name="T15" fmla="*/ 13 h 22"/>
                <a:gd name="T16" fmla="*/ 22 w 28"/>
                <a:gd name="T17" fmla="*/ 19 h 22"/>
                <a:gd name="T18" fmla="*/ 18 w 28"/>
                <a:gd name="T19" fmla="*/ 19 h 22"/>
                <a:gd name="T20" fmla="*/ 15 w 28"/>
                <a:gd name="T21" fmla="*/ 20 h 22"/>
                <a:gd name="T22" fmla="*/ 9 w 28"/>
                <a:gd name="T23" fmla="*/ 22 h 22"/>
                <a:gd name="T24" fmla="*/ 6 w 28"/>
                <a:gd name="T25" fmla="*/ 22 h 22"/>
                <a:gd name="T26" fmla="*/ 2 w 28"/>
                <a:gd name="T27" fmla="*/ 19 h 22"/>
                <a:gd name="T28" fmla="*/ 0 w 28"/>
                <a:gd name="T29" fmla="*/ 17 h 22"/>
                <a:gd name="T30" fmla="*/ 0 w 28"/>
                <a:gd name="T31" fmla="*/ 13 h 22"/>
                <a:gd name="T32" fmla="*/ 0 w 28"/>
                <a:gd name="T33" fmla="*/ 8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22">
                  <a:moveTo>
                    <a:pt x="0" y="8"/>
                  </a:moveTo>
                  <a:lnTo>
                    <a:pt x="4" y="4"/>
                  </a:lnTo>
                  <a:lnTo>
                    <a:pt x="8" y="0"/>
                  </a:lnTo>
                  <a:lnTo>
                    <a:pt x="15" y="0"/>
                  </a:lnTo>
                  <a:lnTo>
                    <a:pt x="28" y="0"/>
                  </a:lnTo>
                  <a:lnTo>
                    <a:pt x="26" y="4"/>
                  </a:lnTo>
                  <a:lnTo>
                    <a:pt x="24" y="10"/>
                  </a:lnTo>
                  <a:lnTo>
                    <a:pt x="24" y="13"/>
                  </a:lnTo>
                  <a:lnTo>
                    <a:pt x="22" y="19"/>
                  </a:lnTo>
                  <a:lnTo>
                    <a:pt x="18" y="19"/>
                  </a:lnTo>
                  <a:lnTo>
                    <a:pt x="15" y="20"/>
                  </a:lnTo>
                  <a:lnTo>
                    <a:pt x="9" y="22"/>
                  </a:lnTo>
                  <a:lnTo>
                    <a:pt x="6" y="22"/>
                  </a:lnTo>
                  <a:lnTo>
                    <a:pt x="2" y="19"/>
                  </a:lnTo>
                  <a:lnTo>
                    <a:pt x="0" y="17"/>
                  </a:lnTo>
                  <a:lnTo>
                    <a:pt x="0" y="13"/>
                  </a:lnTo>
                  <a:lnTo>
                    <a:pt x="0" y="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6" name="Freeform 128"/>
            <p:cNvSpPr>
              <a:spLocks/>
            </p:cNvSpPr>
            <p:nvPr/>
          </p:nvSpPr>
          <p:spPr bwMode="auto">
            <a:xfrm>
              <a:off x="1025" y="3596"/>
              <a:ext cx="47" cy="15"/>
            </a:xfrm>
            <a:custGeom>
              <a:avLst/>
              <a:gdLst>
                <a:gd name="T0" fmla="*/ 0 w 47"/>
                <a:gd name="T1" fmla="*/ 0 h 15"/>
                <a:gd name="T2" fmla="*/ 10 w 47"/>
                <a:gd name="T3" fmla="*/ 0 h 15"/>
                <a:gd name="T4" fmla="*/ 21 w 47"/>
                <a:gd name="T5" fmla="*/ 2 h 15"/>
                <a:gd name="T6" fmla="*/ 32 w 47"/>
                <a:gd name="T7" fmla="*/ 4 h 15"/>
                <a:gd name="T8" fmla="*/ 43 w 47"/>
                <a:gd name="T9" fmla="*/ 4 h 15"/>
                <a:gd name="T10" fmla="*/ 43 w 47"/>
                <a:gd name="T11" fmla="*/ 6 h 15"/>
                <a:gd name="T12" fmla="*/ 43 w 47"/>
                <a:gd name="T13" fmla="*/ 8 h 15"/>
                <a:gd name="T14" fmla="*/ 45 w 47"/>
                <a:gd name="T15" fmla="*/ 11 h 15"/>
                <a:gd name="T16" fmla="*/ 47 w 47"/>
                <a:gd name="T17" fmla="*/ 15 h 15"/>
                <a:gd name="T18" fmla="*/ 29 w 47"/>
                <a:gd name="T19" fmla="*/ 13 h 15"/>
                <a:gd name="T20" fmla="*/ 18 w 47"/>
                <a:gd name="T21" fmla="*/ 11 h 15"/>
                <a:gd name="T22" fmla="*/ 10 w 47"/>
                <a:gd name="T23" fmla="*/ 9 h 15"/>
                <a:gd name="T24" fmla="*/ 3 w 47"/>
                <a:gd name="T25" fmla="*/ 6 h 15"/>
                <a:gd name="T26" fmla="*/ 3 w 47"/>
                <a:gd name="T27" fmla="*/ 6 h 15"/>
                <a:gd name="T28" fmla="*/ 1 w 47"/>
                <a:gd name="T29" fmla="*/ 4 h 15"/>
                <a:gd name="T30" fmla="*/ 0 w 47"/>
                <a:gd name="T31" fmla="*/ 2 h 15"/>
                <a:gd name="T32" fmla="*/ 0 w 47"/>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5">
                  <a:moveTo>
                    <a:pt x="0" y="0"/>
                  </a:moveTo>
                  <a:lnTo>
                    <a:pt x="10" y="0"/>
                  </a:lnTo>
                  <a:lnTo>
                    <a:pt x="21" y="2"/>
                  </a:lnTo>
                  <a:lnTo>
                    <a:pt x="32" y="4"/>
                  </a:lnTo>
                  <a:lnTo>
                    <a:pt x="43" y="4"/>
                  </a:lnTo>
                  <a:lnTo>
                    <a:pt x="43" y="6"/>
                  </a:lnTo>
                  <a:lnTo>
                    <a:pt x="43" y="8"/>
                  </a:lnTo>
                  <a:lnTo>
                    <a:pt x="45" y="11"/>
                  </a:lnTo>
                  <a:lnTo>
                    <a:pt x="47" y="15"/>
                  </a:lnTo>
                  <a:lnTo>
                    <a:pt x="29" y="13"/>
                  </a:lnTo>
                  <a:lnTo>
                    <a:pt x="18" y="11"/>
                  </a:lnTo>
                  <a:lnTo>
                    <a:pt x="10" y="9"/>
                  </a:lnTo>
                  <a:lnTo>
                    <a:pt x="3" y="6"/>
                  </a:lnTo>
                  <a:lnTo>
                    <a:pt x="1" y="4"/>
                  </a:lnTo>
                  <a:lnTo>
                    <a:pt x="0" y="2"/>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7" name="Freeform 129"/>
            <p:cNvSpPr>
              <a:spLocks/>
            </p:cNvSpPr>
            <p:nvPr/>
          </p:nvSpPr>
          <p:spPr bwMode="auto">
            <a:xfrm>
              <a:off x="1028" y="1095"/>
              <a:ext cx="29" cy="78"/>
            </a:xfrm>
            <a:custGeom>
              <a:avLst/>
              <a:gdLst>
                <a:gd name="T0" fmla="*/ 0 w 29"/>
                <a:gd name="T1" fmla="*/ 40 h 78"/>
                <a:gd name="T2" fmla="*/ 2 w 29"/>
                <a:gd name="T3" fmla="*/ 40 h 78"/>
                <a:gd name="T4" fmla="*/ 4 w 29"/>
                <a:gd name="T5" fmla="*/ 40 h 78"/>
                <a:gd name="T6" fmla="*/ 6 w 29"/>
                <a:gd name="T7" fmla="*/ 40 h 78"/>
                <a:gd name="T8" fmla="*/ 7 w 29"/>
                <a:gd name="T9" fmla="*/ 40 h 78"/>
                <a:gd name="T10" fmla="*/ 7 w 29"/>
                <a:gd name="T11" fmla="*/ 31 h 78"/>
                <a:gd name="T12" fmla="*/ 9 w 29"/>
                <a:gd name="T13" fmla="*/ 20 h 78"/>
                <a:gd name="T14" fmla="*/ 11 w 29"/>
                <a:gd name="T15" fmla="*/ 9 h 78"/>
                <a:gd name="T16" fmla="*/ 11 w 29"/>
                <a:gd name="T17" fmla="*/ 0 h 78"/>
                <a:gd name="T18" fmla="*/ 13 w 29"/>
                <a:gd name="T19" fmla="*/ 0 h 78"/>
                <a:gd name="T20" fmla="*/ 15 w 29"/>
                <a:gd name="T21" fmla="*/ 0 h 78"/>
                <a:gd name="T22" fmla="*/ 17 w 29"/>
                <a:gd name="T23" fmla="*/ 0 h 78"/>
                <a:gd name="T24" fmla="*/ 18 w 29"/>
                <a:gd name="T25" fmla="*/ 0 h 78"/>
                <a:gd name="T26" fmla="*/ 22 w 29"/>
                <a:gd name="T27" fmla="*/ 4 h 78"/>
                <a:gd name="T28" fmla="*/ 26 w 29"/>
                <a:gd name="T29" fmla="*/ 7 h 78"/>
                <a:gd name="T30" fmla="*/ 27 w 29"/>
                <a:gd name="T31" fmla="*/ 13 h 78"/>
                <a:gd name="T32" fmla="*/ 29 w 29"/>
                <a:gd name="T33" fmla="*/ 16 h 78"/>
                <a:gd name="T34" fmla="*/ 27 w 29"/>
                <a:gd name="T35" fmla="*/ 33 h 78"/>
                <a:gd name="T36" fmla="*/ 24 w 29"/>
                <a:gd name="T37" fmla="*/ 47 h 78"/>
                <a:gd name="T38" fmla="*/ 20 w 29"/>
                <a:gd name="T39" fmla="*/ 62 h 78"/>
                <a:gd name="T40" fmla="*/ 17 w 29"/>
                <a:gd name="T41" fmla="*/ 78 h 78"/>
                <a:gd name="T42" fmla="*/ 13 w 29"/>
                <a:gd name="T43" fmla="*/ 69 h 78"/>
                <a:gd name="T44" fmla="*/ 9 w 29"/>
                <a:gd name="T45" fmla="*/ 60 h 78"/>
                <a:gd name="T46" fmla="*/ 4 w 29"/>
                <a:gd name="T47" fmla="*/ 51 h 78"/>
                <a:gd name="T48" fmla="*/ 0 w 29"/>
                <a:gd name="T49" fmla="*/ 40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78">
                  <a:moveTo>
                    <a:pt x="0" y="40"/>
                  </a:moveTo>
                  <a:lnTo>
                    <a:pt x="2" y="40"/>
                  </a:lnTo>
                  <a:lnTo>
                    <a:pt x="4" y="40"/>
                  </a:lnTo>
                  <a:lnTo>
                    <a:pt x="6" y="40"/>
                  </a:lnTo>
                  <a:lnTo>
                    <a:pt x="7" y="40"/>
                  </a:lnTo>
                  <a:lnTo>
                    <a:pt x="7" y="31"/>
                  </a:lnTo>
                  <a:lnTo>
                    <a:pt x="9" y="20"/>
                  </a:lnTo>
                  <a:lnTo>
                    <a:pt x="11" y="9"/>
                  </a:lnTo>
                  <a:lnTo>
                    <a:pt x="11" y="0"/>
                  </a:lnTo>
                  <a:lnTo>
                    <a:pt x="13" y="0"/>
                  </a:lnTo>
                  <a:lnTo>
                    <a:pt x="15" y="0"/>
                  </a:lnTo>
                  <a:lnTo>
                    <a:pt x="17" y="0"/>
                  </a:lnTo>
                  <a:lnTo>
                    <a:pt x="18" y="0"/>
                  </a:lnTo>
                  <a:lnTo>
                    <a:pt x="22" y="4"/>
                  </a:lnTo>
                  <a:lnTo>
                    <a:pt x="26" y="7"/>
                  </a:lnTo>
                  <a:lnTo>
                    <a:pt x="27" y="13"/>
                  </a:lnTo>
                  <a:lnTo>
                    <a:pt x="29" y="16"/>
                  </a:lnTo>
                  <a:lnTo>
                    <a:pt x="27" y="33"/>
                  </a:lnTo>
                  <a:lnTo>
                    <a:pt x="24" y="47"/>
                  </a:lnTo>
                  <a:lnTo>
                    <a:pt x="20" y="62"/>
                  </a:lnTo>
                  <a:lnTo>
                    <a:pt x="17" y="78"/>
                  </a:lnTo>
                  <a:lnTo>
                    <a:pt x="13" y="69"/>
                  </a:lnTo>
                  <a:lnTo>
                    <a:pt x="9" y="60"/>
                  </a:lnTo>
                  <a:lnTo>
                    <a:pt x="4" y="51"/>
                  </a:lnTo>
                  <a:lnTo>
                    <a:pt x="0" y="4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8" name="Freeform 130"/>
            <p:cNvSpPr>
              <a:spLocks/>
            </p:cNvSpPr>
            <p:nvPr/>
          </p:nvSpPr>
          <p:spPr bwMode="auto">
            <a:xfrm>
              <a:off x="1028" y="1407"/>
              <a:ext cx="49" cy="20"/>
            </a:xfrm>
            <a:custGeom>
              <a:avLst/>
              <a:gdLst>
                <a:gd name="T0" fmla="*/ 0 w 49"/>
                <a:gd name="T1" fmla="*/ 3 h 20"/>
                <a:gd name="T2" fmla="*/ 6 w 49"/>
                <a:gd name="T3" fmla="*/ 3 h 20"/>
                <a:gd name="T4" fmla="*/ 13 w 49"/>
                <a:gd name="T5" fmla="*/ 1 h 20"/>
                <a:gd name="T6" fmla="*/ 18 w 49"/>
                <a:gd name="T7" fmla="*/ 0 h 20"/>
                <a:gd name="T8" fmla="*/ 24 w 49"/>
                <a:gd name="T9" fmla="*/ 0 h 20"/>
                <a:gd name="T10" fmla="*/ 26 w 49"/>
                <a:gd name="T11" fmla="*/ 1 h 20"/>
                <a:gd name="T12" fmla="*/ 27 w 49"/>
                <a:gd name="T13" fmla="*/ 5 h 20"/>
                <a:gd name="T14" fmla="*/ 27 w 49"/>
                <a:gd name="T15" fmla="*/ 7 h 20"/>
                <a:gd name="T16" fmla="*/ 29 w 49"/>
                <a:gd name="T17" fmla="*/ 11 h 20"/>
                <a:gd name="T18" fmla="*/ 33 w 49"/>
                <a:gd name="T19" fmla="*/ 9 h 20"/>
                <a:gd name="T20" fmla="*/ 38 w 49"/>
                <a:gd name="T21" fmla="*/ 9 h 20"/>
                <a:gd name="T22" fmla="*/ 44 w 49"/>
                <a:gd name="T23" fmla="*/ 9 h 20"/>
                <a:gd name="T24" fmla="*/ 49 w 49"/>
                <a:gd name="T25" fmla="*/ 9 h 20"/>
                <a:gd name="T26" fmla="*/ 49 w 49"/>
                <a:gd name="T27" fmla="*/ 11 h 20"/>
                <a:gd name="T28" fmla="*/ 47 w 49"/>
                <a:gd name="T29" fmla="*/ 12 h 20"/>
                <a:gd name="T30" fmla="*/ 45 w 49"/>
                <a:gd name="T31" fmla="*/ 16 h 20"/>
                <a:gd name="T32" fmla="*/ 45 w 49"/>
                <a:gd name="T33" fmla="*/ 20 h 20"/>
                <a:gd name="T34" fmla="*/ 29 w 49"/>
                <a:gd name="T35" fmla="*/ 20 h 20"/>
                <a:gd name="T36" fmla="*/ 20 w 49"/>
                <a:gd name="T37" fmla="*/ 18 h 20"/>
                <a:gd name="T38" fmla="*/ 11 w 49"/>
                <a:gd name="T39" fmla="*/ 16 h 20"/>
                <a:gd name="T40" fmla="*/ 0 w 49"/>
                <a:gd name="T41" fmla="*/ 11 h 20"/>
                <a:gd name="T42" fmla="*/ 0 w 49"/>
                <a:gd name="T43" fmla="*/ 11 h 20"/>
                <a:gd name="T44" fmla="*/ 0 w 49"/>
                <a:gd name="T45" fmla="*/ 9 h 20"/>
                <a:gd name="T46" fmla="*/ 0 w 49"/>
                <a:gd name="T47" fmla="*/ 7 h 20"/>
                <a:gd name="T48" fmla="*/ 0 w 49"/>
                <a:gd name="T49" fmla="*/ 3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9" h="20">
                  <a:moveTo>
                    <a:pt x="0" y="3"/>
                  </a:moveTo>
                  <a:lnTo>
                    <a:pt x="6" y="3"/>
                  </a:lnTo>
                  <a:lnTo>
                    <a:pt x="13" y="1"/>
                  </a:lnTo>
                  <a:lnTo>
                    <a:pt x="18" y="0"/>
                  </a:lnTo>
                  <a:lnTo>
                    <a:pt x="24" y="0"/>
                  </a:lnTo>
                  <a:lnTo>
                    <a:pt x="26" y="1"/>
                  </a:lnTo>
                  <a:lnTo>
                    <a:pt x="27" y="5"/>
                  </a:lnTo>
                  <a:lnTo>
                    <a:pt x="27" y="7"/>
                  </a:lnTo>
                  <a:lnTo>
                    <a:pt x="29" y="11"/>
                  </a:lnTo>
                  <a:lnTo>
                    <a:pt x="33" y="9"/>
                  </a:lnTo>
                  <a:lnTo>
                    <a:pt x="38" y="9"/>
                  </a:lnTo>
                  <a:lnTo>
                    <a:pt x="44" y="9"/>
                  </a:lnTo>
                  <a:lnTo>
                    <a:pt x="49" y="9"/>
                  </a:lnTo>
                  <a:lnTo>
                    <a:pt x="49" y="11"/>
                  </a:lnTo>
                  <a:lnTo>
                    <a:pt x="47" y="12"/>
                  </a:lnTo>
                  <a:lnTo>
                    <a:pt x="45" y="16"/>
                  </a:lnTo>
                  <a:lnTo>
                    <a:pt x="45" y="20"/>
                  </a:lnTo>
                  <a:lnTo>
                    <a:pt x="29" y="20"/>
                  </a:lnTo>
                  <a:lnTo>
                    <a:pt x="20" y="18"/>
                  </a:lnTo>
                  <a:lnTo>
                    <a:pt x="11" y="16"/>
                  </a:lnTo>
                  <a:lnTo>
                    <a:pt x="0" y="11"/>
                  </a:lnTo>
                  <a:lnTo>
                    <a:pt x="0" y="9"/>
                  </a:lnTo>
                  <a:lnTo>
                    <a:pt x="0" y="7"/>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9" name="Freeform 131"/>
            <p:cNvSpPr>
              <a:spLocks/>
            </p:cNvSpPr>
            <p:nvPr/>
          </p:nvSpPr>
          <p:spPr bwMode="auto">
            <a:xfrm>
              <a:off x="1046" y="1222"/>
              <a:ext cx="37" cy="23"/>
            </a:xfrm>
            <a:custGeom>
              <a:avLst/>
              <a:gdLst>
                <a:gd name="T0" fmla="*/ 0 w 37"/>
                <a:gd name="T1" fmla="*/ 18 h 23"/>
                <a:gd name="T2" fmla="*/ 6 w 37"/>
                <a:gd name="T3" fmla="*/ 14 h 23"/>
                <a:gd name="T4" fmla="*/ 15 w 37"/>
                <a:gd name="T5" fmla="*/ 9 h 23"/>
                <a:gd name="T6" fmla="*/ 26 w 37"/>
                <a:gd name="T7" fmla="*/ 5 h 23"/>
                <a:gd name="T8" fmla="*/ 37 w 37"/>
                <a:gd name="T9" fmla="*/ 0 h 23"/>
                <a:gd name="T10" fmla="*/ 33 w 37"/>
                <a:gd name="T11" fmla="*/ 4 h 23"/>
                <a:gd name="T12" fmla="*/ 29 w 37"/>
                <a:gd name="T13" fmla="*/ 9 h 23"/>
                <a:gd name="T14" fmla="*/ 22 w 37"/>
                <a:gd name="T15" fmla="*/ 14 h 23"/>
                <a:gd name="T16" fmla="*/ 11 w 37"/>
                <a:gd name="T17" fmla="*/ 23 h 23"/>
                <a:gd name="T18" fmla="*/ 6 w 37"/>
                <a:gd name="T19" fmla="*/ 23 h 23"/>
                <a:gd name="T20" fmla="*/ 2 w 37"/>
                <a:gd name="T21" fmla="*/ 23 h 23"/>
                <a:gd name="T22" fmla="*/ 0 w 37"/>
                <a:gd name="T23" fmla="*/ 22 h 23"/>
                <a:gd name="T24" fmla="*/ 0 w 37"/>
                <a:gd name="T25" fmla="*/ 18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23">
                  <a:moveTo>
                    <a:pt x="0" y="18"/>
                  </a:moveTo>
                  <a:lnTo>
                    <a:pt x="6" y="14"/>
                  </a:lnTo>
                  <a:lnTo>
                    <a:pt x="15" y="9"/>
                  </a:lnTo>
                  <a:lnTo>
                    <a:pt x="26" y="5"/>
                  </a:lnTo>
                  <a:lnTo>
                    <a:pt x="37" y="0"/>
                  </a:lnTo>
                  <a:lnTo>
                    <a:pt x="33" y="4"/>
                  </a:lnTo>
                  <a:lnTo>
                    <a:pt x="29" y="9"/>
                  </a:lnTo>
                  <a:lnTo>
                    <a:pt x="22" y="14"/>
                  </a:lnTo>
                  <a:lnTo>
                    <a:pt x="11" y="23"/>
                  </a:lnTo>
                  <a:lnTo>
                    <a:pt x="6" y="23"/>
                  </a:lnTo>
                  <a:lnTo>
                    <a:pt x="2" y="23"/>
                  </a:lnTo>
                  <a:lnTo>
                    <a:pt x="0" y="22"/>
                  </a:lnTo>
                  <a:lnTo>
                    <a:pt x="0" y="18"/>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0" name="Freeform 132"/>
            <p:cNvSpPr>
              <a:spLocks/>
            </p:cNvSpPr>
            <p:nvPr/>
          </p:nvSpPr>
          <p:spPr bwMode="auto">
            <a:xfrm>
              <a:off x="1045" y="1626"/>
              <a:ext cx="39" cy="12"/>
            </a:xfrm>
            <a:custGeom>
              <a:avLst/>
              <a:gdLst>
                <a:gd name="T0" fmla="*/ 0 w 39"/>
                <a:gd name="T1" fmla="*/ 2 h 12"/>
                <a:gd name="T2" fmla="*/ 9 w 39"/>
                <a:gd name="T3" fmla="*/ 2 h 12"/>
                <a:gd name="T4" fmla="*/ 16 w 39"/>
                <a:gd name="T5" fmla="*/ 0 h 12"/>
                <a:gd name="T6" fmla="*/ 25 w 39"/>
                <a:gd name="T7" fmla="*/ 0 h 12"/>
                <a:gd name="T8" fmla="*/ 32 w 39"/>
                <a:gd name="T9" fmla="*/ 0 h 12"/>
                <a:gd name="T10" fmla="*/ 36 w 39"/>
                <a:gd name="T11" fmla="*/ 2 h 12"/>
                <a:gd name="T12" fmla="*/ 39 w 39"/>
                <a:gd name="T13" fmla="*/ 3 h 12"/>
                <a:gd name="T14" fmla="*/ 39 w 39"/>
                <a:gd name="T15" fmla="*/ 7 h 12"/>
                <a:gd name="T16" fmla="*/ 39 w 39"/>
                <a:gd name="T17" fmla="*/ 12 h 12"/>
                <a:gd name="T18" fmla="*/ 30 w 39"/>
                <a:gd name="T19" fmla="*/ 12 h 12"/>
                <a:gd name="T20" fmla="*/ 19 w 39"/>
                <a:gd name="T21" fmla="*/ 11 h 12"/>
                <a:gd name="T22" fmla="*/ 9 w 39"/>
                <a:gd name="T23" fmla="*/ 9 h 12"/>
                <a:gd name="T24" fmla="*/ 0 w 39"/>
                <a:gd name="T25" fmla="*/ 9 h 12"/>
                <a:gd name="T26" fmla="*/ 0 w 39"/>
                <a:gd name="T27" fmla="*/ 7 h 12"/>
                <a:gd name="T28" fmla="*/ 0 w 39"/>
                <a:gd name="T29" fmla="*/ 5 h 12"/>
                <a:gd name="T30" fmla="*/ 0 w 39"/>
                <a:gd name="T31" fmla="*/ 3 h 12"/>
                <a:gd name="T32" fmla="*/ 0 w 39"/>
                <a:gd name="T33" fmla="*/ 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12">
                  <a:moveTo>
                    <a:pt x="0" y="2"/>
                  </a:moveTo>
                  <a:lnTo>
                    <a:pt x="9" y="2"/>
                  </a:lnTo>
                  <a:lnTo>
                    <a:pt x="16" y="0"/>
                  </a:lnTo>
                  <a:lnTo>
                    <a:pt x="25" y="0"/>
                  </a:lnTo>
                  <a:lnTo>
                    <a:pt x="32" y="0"/>
                  </a:lnTo>
                  <a:lnTo>
                    <a:pt x="36" y="2"/>
                  </a:lnTo>
                  <a:lnTo>
                    <a:pt x="39" y="3"/>
                  </a:lnTo>
                  <a:lnTo>
                    <a:pt x="39" y="7"/>
                  </a:lnTo>
                  <a:lnTo>
                    <a:pt x="39" y="12"/>
                  </a:lnTo>
                  <a:lnTo>
                    <a:pt x="30" y="12"/>
                  </a:lnTo>
                  <a:lnTo>
                    <a:pt x="19" y="11"/>
                  </a:lnTo>
                  <a:lnTo>
                    <a:pt x="9" y="9"/>
                  </a:lnTo>
                  <a:lnTo>
                    <a:pt x="0" y="9"/>
                  </a:lnTo>
                  <a:lnTo>
                    <a:pt x="0" y="7"/>
                  </a:lnTo>
                  <a:lnTo>
                    <a:pt x="0" y="5"/>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1" name="Freeform 133"/>
            <p:cNvSpPr>
              <a:spLocks/>
            </p:cNvSpPr>
            <p:nvPr/>
          </p:nvSpPr>
          <p:spPr bwMode="auto">
            <a:xfrm>
              <a:off x="1050" y="1195"/>
              <a:ext cx="27" cy="29"/>
            </a:xfrm>
            <a:custGeom>
              <a:avLst/>
              <a:gdLst>
                <a:gd name="T0" fmla="*/ 0 w 27"/>
                <a:gd name="T1" fmla="*/ 12 h 29"/>
                <a:gd name="T2" fmla="*/ 5 w 27"/>
                <a:gd name="T3" fmla="*/ 9 h 29"/>
                <a:gd name="T4" fmla="*/ 13 w 27"/>
                <a:gd name="T5" fmla="*/ 5 h 29"/>
                <a:gd name="T6" fmla="*/ 20 w 27"/>
                <a:gd name="T7" fmla="*/ 2 h 29"/>
                <a:gd name="T8" fmla="*/ 27 w 27"/>
                <a:gd name="T9" fmla="*/ 0 h 29"/>
                <a:gd name="T10" fmla="*/ 27 w 27"/>
                <a:gd name="T11" fmla="*/ 3 h 29"/>
                <a:gd name="T12" fmla="*/ 27 w 27"/>
                <a:gd name="T13" fmla="*/ 9 h 29"/>
                <a:gd name="T14" fmla="*/ 27 w 27"/>
                <a:gd name="T15" fmla="*/ 14 h 29"/>
                <a:gd name="T16" fmla="*/ 27 w 27"/>
                <a:gd name="T17" fmla="*/ 21 h 29"/>
                <a:gd name="T18" fmla="*/ 20 w 27"/>
                <a:gd name="T19" fmla="*/ 21 h 29"/>
                <a:gd name="T20" fmla="*/ 14 w 27"/>
                <a:gd name="T21" fmla="*/ 25 h 29"/>
                <a:gd name="T22" fmla="*/ 9 w 27"/>
                <a:gd name="T23" fmla="*/ 27 h 29"/>
                <a:gd name="T24" fmla="*/ 2 w 27"/>
                <a:gd name="T25" fmla="*/ 29 h 29"/>
                <a:gd name="T26" fmla="*/ 2 w 27"/>
                <a:gd name="T27" fmla="*/ 25 h 29"/>
                <a:gd name="T28" fmla="*/ 2 w 27"/>
                <a:gd name="T29" fmla="*/ 20 h 29"/>
                <a:gd name="T30" fmla="*/ 0 w 27"/>
                <a:gd name="T31" fmla="*/ 16 h 29"/>
                <a:gd name="T32" fmla="*/ 0 w 27"/>
                <a:gd name="T33" fmla="*/ 12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9">
                  <a:moveTo>
                    <a:pt x="0" y="12"/>
                  </a:moveTo>
                  <a:lnTo>
                    <a:pt x="5" y="9"/>
                  </a:lnTo>
                  <a:lnTo>
                    <a:pt x="13" y="5"/>
                  </a:lnTo>
                  <a:lnTo>
                    <a:pt x="20" y="2"/>
                  </a:lnTo>
                  <a:lnTo>
                    <a:pt x="27" y="0"/>
                  </a:lnTo>
                  <a:lnTo>
                    <a:pt x="27" y="3"/>
                  </a:lnTo>
                  <a:lnTo>
                    <a:pt x="27" y="9"/>
                  </a:lnTo>
                  <a:lnTo>
                    <a:pt x="27" y="14"/>
                  </a:lnTo>
                  <a:lnTo>
                    <a:pt x="27" y="21"/>
                  </a:lnTo>
                  <a:lnTo>
                    <a:pt x="20" y="21"/>
                  </a:lnTo>
                  <a:lnTo>
                    <a:pt x="14" y="25"/>
                  </a:lnTo>
                  <a:lnTo>
                    <a:pt x="9" y="27"/>
                  </a:lnTo>
                  <a:lnTo>
                    <a:pt x="2" y="29"/>
                  </a:lnTo>
                  <a:lnTo>
                    <a:pt x="2" y="25"/>
                  </a:lnTo>
                  <a:lnTo>
                    <a:pt x="2" y="20"/>
                  </a:lnTo>
                  <a:lnTo>
                    <a:pt x="0" y="16"/>
                  </a:lnTo>
                  <a:lnTo>
                    <a:pt x="0" y="12"/>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2" name="Freeform 134"/>
            <p:cNvSpPr>
              <a:spLocks/>
            </p:cNvSpPr>
            <p:nvPr/>
          </p:nvSpPr>
          <p:spPr bwMode="auto">
            <a:xfrm>
              <a:off x="1046" y="1472"/>
              <a:ext cx="46" cy="38"/>
            </a:xfrm>
            <a:custGeom>
              <a:avLst/>
              <a:gdLst>
                <a:gd name="T0" fmla="*/ 0 w 46"/>
                <a:gd name="T1" fmla="*/ 11 h 38"/>
                <a:gd name="T2" fmla="*/ 4 w 46"/>
                <a:gd name="T3" fmla="*/ 7 h 38"/>
                <a:gd name="T4" fmla="*/ 9 w 46"/>
                <a:gd name="T5" fmla="*/ 3 h 38"/>
                <a:gd name="T6" fmla="*/ 15 w 46"/>
                <a:gd name="T7" fmla="*/ 2 h 38"/>
                <a:gd name="T8" fmla="*/ 20 w 46"/>
                <a:gd name="T9" fmla="*/ 0 h 38"/>
                <a:gd name="T10" fmla="*/ 22 w 46"/>
                <a:gd name="T11" fmla="*/ 0 h 38"/>
                <a:gd name="T12" fmla="*/ 27 w 46"/>
                <a:gd name="T13" fmla="*/ 0 h 38"/>
                <a:gd name="T14" fmla="*/ 31 w 46"/>
                <a:gd name="T15" fmla="*/ 0 h 38"/>
                <a:gd name="T16" fmla="*/ 37 w 46"/>
                <a:gd name="T17" fmla="*/ 0 h 38"/>
                <a:gd name="T18" fmla="*/ 40 w 46"/>
                <a:gd name="T19" fmla="*/ 3 h 38"/>
                <a:gd name="T20" fmla="*/ 44 w 46"/>
                <a:gd name="T21" fmla="*/ 7 h 38"/>
                <a:gd name="T22" fmla="*/ 44 w 46"/>
                <a:gd name="T23" fmla="*/ 11 h 38"/>
                <a:gd name="T24" fmla="*/ 46 w 46"/>
                <a:gd name="T25" fmla="*/ 18 h 38"/>
                <a:gd name="T26" fmla="*/ 44 w 46"/>
                <a:gd name="T27" fmla="*/ 22 h 38"/>
                <a:gd name="T28" fmla="*/ 42 w 46"/>
                <a:gd name="T29" fmla="*/ 25 h 38"/>
                <a:gd name="T30" fmla="*/ 40 w 46"/>
                <a:gd name="T31" fmla="*/ 31 h 38"/>
                <a:gd name="T32" fmla="*/ 38 w 46"/>
                <a:gd name="T33" fmla="*/ 34 h 38"/>
                <a:gd name="T34" fmla="*/ 35 w 46"/>
                <a:gd name="T35" fmla="*/ 34 h 38"/>
                <a:gd name="T36" fmla="*/ 33 w 46"/>
                <a:gd name="T37" fmla="*/ 34 h 38"/>
                <a:gd name="T38" fmla="*/ 29 w 46"/>
                <a:gd name="T39" fmla="*/ 36 h 38"/>
                <a:gd name="T40" fmla="*/ 27 w 46"/>
                <a:gd name="T41" fmla="*/ 38 h 38"/>
                <a:gd name="T42" fmla="*/ 22 w 46"/>
                <a:gd name="T43" fmla="*/ 34 h 38"/>
                <a:gd name="T44" fmla="*/ 15 w 46"/>
                <a:gd name="T45" fmla="*/ 29 h 38"/>
                <a:gd name="T46" fmla="*/ 8 w 46"/>
                <a:gd name="T47" fmla="*/ 25 h 38"/>
                <a:gd name="T48" fmla="*/ 0 w 46"/>
                <a:gd name="T49" fmla="*/ 22 h 38"/>
                <a:gd name="T50" fmla="*/ 0 w 46"/>
                <a:gd name="T51" fmla="*/ 18 h 38"/>
                <a:gd name="T52" fmla="*/ 0 w 46"/>
                <a:gd name="T53" fmla="*/ 16 h 38"/>
                <a:gd name="T54" fmla="*/ 0 w 46"/>
                <a:gd name="T55" fmla="*/ 13 h 38"/>
                <a:gd name="T56" fmla="*/ 0 w 46"/>
                <a:gd name="T57" fmla="*/ 11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 h="38">
                  <a:moveTo>
                    <a:pt x="0" y="11"/>
                  </a:moveTo>
                  <a:lnTo>
                    <a:pt x="4" y="7"/>
                  </a:lnTo>
                  <a:lnTo>
                    <a:pt x="9" y="3"/>
                  </a:lnTo>
                  <a:lnTo>
                    <a:pt x="15" y="2"/>
                  </a:lnTo>
                  <a:lnTo>
                    <a:pt x="20" y="0"/>
                  </a:lnTo>
                  <a:lnTo>
                    <a:pt x="22" y="0"/>
                  </a:lnTo>
                  <a:lnTo>
                    <a:pt x="27" y="0"/>
                  </a:lnTo>
                  <a:lnTo>
                    <a:pt x="31" y="0"/>
                  </a:lnTo>
                  <a:lnTo>
                    <a:pt x="37" y="0"/>
                  </a:lnTo>
                  <a:lnTo>
                    <a:pt x="40" y="3"/>
                  </a:lnTo>
                  <a:lnTo>
                    <a:pt x="44" y="7"/>
                  </a:lnTo>
                  <a:lnTo>
                    <a:pt x="44" y="11"/>
                  </a:lnTo>
                  <a:lnTo>
                    <a:pt x="46" y="18"/>
                  </a:lnTo>
                  <a:lnTo>
                    <a:pt x="44" y="22"/>
                  </a:lnTo>
                  <a:lnTo>
                    <a:pt x="42" y="25"/>
                  </a:lnTo>
                  <a:lnTo>
                    <a:pt x="40" y="31"/>
                  </a:lnTo>
                  <a:lnTo>
                    <a:pt x="38" y="34"/>
                  </a:lnTo>
                  <a:lnTo>
                    <a:pt x="35" y="34"/>
                  </a:lnTo>
                  <a:lnTo>
                    <a:pt x="33" y="34"/>
                  </a:lnTo>
                  <a:lnTo>
                    <a:pt x="29" y="36"/>
                  </a:lnTo>
                  <a:lnTo>
                    <a:pt x="27" y="38"/>
                  </a:lnTo>
                  <a:lnTo>
                    <a:pt x="22" y="34"/>
                  </a:lnTo>
                  <a:lnTo>
                    <a:pt x="15" y="29"/>
                  </a:lnTo>
                  <a:lnTo>
                    <a:pt x="8" y="25"/>
                  </a:lnTo>
                  <a:lnTo>
                    <a:pt x="0" y="22"/>
                  </a:lnTo>
                  <a:lnTo>
                    <a:pt x="0" y="18"/>
                  </a:lnTo>
                  <a:lnTo>
                    <a:pt x="0" y="16"/>
                  </a:lnTo>
                  <a:lnTo>
                    <a:pt x="0" y="13"/>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3" name="Freeform 135"/>
            <p:cNvSpPr>
              <a:spLocks/>
            </p:cNvSpPr>
            <p:nvPr/>
          </p:nvSpPr>
          <p:spPr bwMode="auto">
            <a:xfrm>
              <a:off x="1050" y="2620"/>
              <a:ext cx="51" cy="47"/>
            </a:xfrm>
            <a:custGeom>
              <a:avLst/>
              <a:gdLst>
                <a:gd name="T0" fmla="*/ 0 w 51"/>
                <a:gd name="T1" fmla="*/ 20 h 47"/>
                <a:gd name="T2" fmla="*/ 4 w 51"/>
                <a:gd name="T3" fmla="*/ 15 h 47"/>
                <a:gd name="T4" fmla="*/ 9 w 51"/>
                <a:gd name="T5" fmla="*/ 9 h 47"/>
                <a:gd name="T6" fmla="*/ 13 w 51"/>
                <a:gd name="T7" fmla="*/ 6 h 47"/>
                <a:gd name="T8" fmla="*/ 16 w 51"/>
                <a:gd name="T9" fmla="*/ 0 h 47"/>
                <a:gd name="T10" fmla="*/ 25 w 51"/>
                <a:gd name="T11" fmla="*/ 4 h 47"/>
                <a:gd name="T12" fmla="*/ 33 w 51"/>
                <a:gd name="T13" fmla="*/ 7 h 47"/>
                <a:gd name="T14" fmla="*/ 40 w 51"/>
                <a:gd name="T15" fmla="*/ 11 h 47"/>
                <a:gd name="T16" fmla="*/ 51 w 51"/>
                <a:gd name="T17" fmla="*/ 20 h 47"/>
                <a:gd name="T18" fmla="*/ 47 w 51"/>
                <a:gd name="T19" fmla="*/ 26 h 47"/>
                <a:gd name="T20" fmla="*/ 45 w 51"/>
                <a:gd name="T21" fmla="*/ 33 h 47"/>
                <a:gd name="T22" fmla="*/ 42 w 51"/>
                <a:gd name="T23" fmla="*/ 40 h 47"/>
                <a:gd name="T24" fmla="*/ 40 w 51"/>
                <a:gd name="T25" fmla="*/ 47 h 47"/>
                <a:gd name="T26" fmla="*/ 34 w 51"/>
                <a:gd name="T27" fmla="*/ 47 h 47"/>
                <a:gd name="T28" fmla="*/ 29 w 51"/>
                <a:gd name="T29" fmla="*/ 47 h 47"/>
                <a:gd name="T30" fmla="*/ 22 w 51"/>
                <a:gd name="T31" fmla="*/ 47 h 47"/>
                <a:gd name="T32" fmla="*/ 16 w 51"/>
                <a:gd name="T33" fmla="*/ 47 h 47"/>
                <a:gd name="T34" fmla="*/ 11 w 51"/>
                <a:gd name="T35" fmla="*/ 42 h 47"/>
                <a:gd name="T36" fmla="*/ 7 w 51"/>
                <a:gd name="T37" fmla="*/ 38 h 47"/>
                <a:gd name="T38" fmla="*/ 4 w 51"/>
                <a:gd name="T39" fmla="*/ 38 h 47"/>
                <a:gd name="T40" fmla="*/ 0 w 51"/>
                <a:gd name="T41" fmla="*/ 36 h 47"/>
                <a:gd name="T42" fmla="*/ 0 w 51"/>
                <a:gd name="T43" fmla="*/ 33 h 47"/>
                <a:gd name="T44" fmla="*/ 0 w 51"/>
                <a:gd name="T45" fmla="*/ 27 h 47"/>
                <a:gd name="T46" fmla="*/ 0 w 51"/>
                <a:gd name="T47" fmla="*/ 24 h 47"/>
                <a:gd name="T48" fmla="*/ 0 w 51"/>
                <a:gd name="T49" fmla="*/ 20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1" h="47">
                  <a:moveTo>
                    <a:pt x="0" y="20"/>
                  </a:moveTo>
                  <a:lnTo>
                    <a:pt x="4" y="15"/>
                  </a:lnTo>
                  <a:lnTo>
                    <a:pt x="9" y="9"/>
                  </a:lnTo>
                  <a:lnTo>
                    <a:pt x="13" y="6"/>
                  </a:lnTo>
                  <a:lnTo>
                    <a:pt x="16" y="0"/>
                  </a:lnTo>
                  <a:lnTo>
                    <a:pt x="25" y="4"/>
                  </a:lnTo>
                  <a:lnTo>
                    <a:pt x="33" y="7"/>
                  </a:lnTo>
                  <a:lnTo>
                    <a:pt x="40" y="11"/>
                  </a:lnTo>
                  <a:lnTo>
                    <a:pt x="51" y="20"/>
                  </a:lnTo>
                  <a:lnTo>
                    <a:pt x="47" y="26"/>
                  </a:lnTo>
                  <a:lnTo>
                    <a:pt x="45" y="33"/>
                  </a:lnTo>
                  <a:lnTo>
                    <a:pt x="42" y="40"/>
                  </a:lnTo>
                  <a:lnTo>
                    <a:pt x="40" y="47"/>
                  </a:lnTo>
                  <a:lnTo>
                    <a:pt x="34" y="47"/>
                  </a:lnTo>
                  <a:lnTo>
                    <a:pt x="29" y="47"/>
                  </a:lnTo>
                  <a:lnTo>
                    <a:pt x="22" y="47"/>
                  </a:lnTo>
                  <a:lnTo>
                    <a:pt x="16" y="47"/>
                  </a:lnTo>
                  <a:lnTo>
                    <a:pt x="11" y="42"/>
                  </a:lnTo>
                  <a:lnTo>
                    <a:pt x="7" y="38"/>
                  </a:lnTo>
                  <a:lnTo>
                    <a:pt x="4" y="38"/>
                  </a:lnTo>
                  <a:lnTo>
                    <a:pt x="0" y="36"/>
                  </a:lnTo>
                  <a:lnTo>
                    <a:pt x="0" y="33"/>
                  </a:lnTo>
                  <a:lnTo>
                    <a:pt x="0" y="27"/>
                  </a:lnTo>
                  <a:lnTo>
                    <a:pt x="0" y="24"/>
                  </a:lnTo>
                  <a:lnTo>
                    <a:pt x="0" y="2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4" name="Freeform 136"/>
            <p:cNvSpPr>
              <a:spLocks/>
            </p:cNvSpPr>
            <p:nvPr/>
          </p:nvSpPr>
          <p:spPr bwMode="auto">
            <a:xfrm>
              <a:off x="1055" y="1111"/>
              <a:ext cx="28" cy="80"/>
            </a:xfrm>
            <a:custGeom>
              <a:avLst/>
              <a:gdLst>
                <a:gd name="T0" fmla="*/ 0 w 28"/>
                <a:gd name="T1" fmla="*/ 67 h 80"/>
                <a:gd name="T2" fmla="*/ 2 w 28"/>
                <a:gd name="T3" fmla="*/ 62 h 80"/>
                <a:gd name="T4" fmla="*/ 4 w 28"/>
                <a:gd name="T5" fmla="*/ 53 h 80"/>
                <a:gd name="T6" fmla="*/ 8 w 28"/>
                <a:gd name="T7" fmla="*/ 35 h 80"/>
                <a:gd name="T8" fmla="*/ 13 w 28"/>
                <a:gd name="T9" fmla="*/ 0 h 80"/>
                <a:gd name="T10" fmla="*/ 17 w 28"/>
                <a:gd name="T11" fmla="*/ 0 h 80"/>
                <a:gd name="T12" fmla="*/ 20 w 28"/>
                <a:gd name="T13" fmla="*/ 0 h 80"/>
                <a:gd name="T14" fmla="*/ 24 w 28"/>
                <a:gd name="T15" fmla="*/ 0 h 80"/>
                <a:gd name="T16" fmla="*/ 28 w 28"/>
                <a:gd name="T17" fmla="*/ 0 h 80"/>
                <a:gd name="T18" fmla="*/ 26 w 28"/>
                <a:gd name="T19" fmla="*/ 19 h 80"/>
                <a:gd name="T20" fmla="*/ 24 w 28"/>
                <a:gd name="T21" fmla="*/ 37 h 80"/>
                <a:gd name="T22" fmla="*/ 24 w 28"/>
                <a:gd name="T23" fmla="*/ 57 h 80"/>
                <a:gd name="T24" fmla="*/ 22 w 28"/>
                <a:gd name="T25" fmla="*/ 75 h 80"/>
                <a:gd name="T26" fmla="*/ 17 w 28"/>
                <a:gd name="T27" fmla="*/ 75 h 80"/>
                <a:gd name="T28" fmla="*/ 13 w 28"/>
                <a:gd name="T29" fmla="*/ 76 h 80"/>
                <a:gd name="T30" fmla="*/ 8 w 28"/>
                <a:gd name="T31" fmla="*/ 78 h 80"/>
                <a:gd name="T32" fmla="*/ 2 w 28"/>
                <a:gd name="T33" fmla="*/ 80 h 80"/>
                <a:gd name="T34" fmla="*/ 0 w 28"/>
                <a:gd name="T35" fmla="*/ 76 h 80"/>
                <a:gd name="T36" fmla="*/ 0 w 28"/>
                <a:gd name="T37" fmla="*/ 73 h 80"/>
                <a:gd name="T38" fmla="*/ 0 w 28"/>
                <a:gd name="T39" fmla="*/ 71 h 80"/>
                <a:gd name="T40" fmla="*/ 0 w 28"/>
                <a:gd name="T41" fmla="*/ 67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 h="80">
                  <a:moveTo>
                    <a:pt x="0" y="67"/>
                  </a:moveTo>
                  <a:lnTo>
                    <a:pt x="2" y="62"/>
                  </a:lnTo>
                  <a:lnTo>
                    <a:pt x="4" y="53"/>
                  </a:lnTo>
                  <a:lnTo>
                    <a:pt x="8" y="35"/>
                  </a:lnTo>
                  <a:lnTo>
                    <a:pt x="13" y="0"/>
                  </a:lnTo>
                  <a:lnTo>
                    <a:pt x="17" y="0"/>
                  </a:lnTo>
                  <a:lnTo>
                    <a:pt x="20" y="0"/>
                  </a:lnTo>
                  <a:lnTo>
                    <a:pt x="24" y="0"/>
                  </a:lnTo>
                  <a:lnTo>
                    <a:pt x="28" y="0"/>
                  </a:lnTo>
                  <a:lnTo>
                    <a:pt x="26" y="19"/>
                  </a:lnTo>
                  <a:lnTo>
                    <a:pt x="24" y="37"/>
                  </a:lnTo>
                  <a:lnTo>
                    <a:pt x="24" y="57"/>
                  </a:lnTo>
                  <a:lnTo>
                    <a:pt x="22" y="75"/>
                  </a:lnTo>
                  <a:lnTo>
                    <a:pt x="17" y="75"/>
                  </a:lnTo>
                  <a:lnTo>
                    <a:pt x="13" y="76"/>
                  </a:lnTo>
                  <a:lnTo>
                    <a:pt x="8" y="78"/>
                  </a:lnTo>
                  <a:lnTo>
                    <a:pt x="2" y="80"/>
                  </a:lnTo>
                  <a:lnTo>
                    <a:pt x="0" y="76"/>
                  </a:lnTo>
                  <a:lnTo>
                    <a:pt x="0" y="73"/>
                  </a:lnTo>
                  <a:lnTo>
                    <a:pt x="0" y="71"/>
                  </a:lnTo>
                  <a:lnTo>
                    <a:pt x="0" y="67"/>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5" name="Freeform 137"/>
            <p:cNvSpPr>
              <a:spLocks/>
            </p:cNvSpPr>
            <p:nvPr/>
          </p:nvSpPr>
          <p:spPr bwMode="auto">
            <a:xfrm>
              <a:off x="1057" y="974"/>
              <a:ext cx="56" cy="34"/>
            </a:xfrm>
            <a:custGeom>
              <a:avLst/>
              <a:gdLst>
                <a:gd name="T0" fmla="*/ 0 w 56"/>
                <a:gd name="T1" fmla="*/ 0 h 34"/>
                <a:gd name="T2" fmla="*/ 6 w 56"/>
                <a:gd name="T3" fmla="*/ 0 h 34"/>
                <a:gd name="T4" fmla="*/ 11 w 56"/>
                <a:gd name="T5" fmla="*/ 0 h 34"/>
                <a:gd name="T6" fmla="*/ 18 w 56"/>
                <a:gd name="T7" fmla="*/ 2 h 34"/>
                <a:gd name="T8" fmla="*/ 26 w 56"/>
                <a:gd name="T9" fmla="*/ 3 h 34"/>
                <a:gd name="T10" fmla="*/ 27 w 56"/>
                <a:gd name="T11" fmla="*/ 5 h 34"/>
                <a:gd name="T12" fmla="*/ 31 w 56"/>
                <a:gd name="T13" fmla="*/ 11 h 34"/>
                <a:gd name="T14" fmla="*/ 33 w 56"/>
                <a:gd name="T15" fmla="*/ 14 h 34"/>
                <a:gd name="T16" fmla="*/ 35 w 56"/>
                <a:gd name="T17" fmla="*/ 20 h 34"/>
                <a:gd name="T18" fmla="*/ 38 w 56"/>
                <a:gd name="T19" fmla="*/ 20 h 34"/>
                <a:gd name="T20" fmla="*/ 44 w 56"/>
                <a:gd name="T21" fmla="*/ 20 h 34"/>
                <a:gd name="T22" fmla="*/ 49 w 56"/>
                <a:gd name="T23" fmla="*/ 20 h 34"/>
                <a:gd name="T24" fmla="*/ 54 w 56"/>
                <a:gd name="T25" fmla="*/ 20 h 34"/>
                <a:gd name="T26" fmla="*/ 54 w 56"/>
                <a:gd name="T27" fmla="*/ 23 h 34"/>
                <a:gd name="T28" fmla="*/ 56 w 56"/>
                <a:gd name="T29" fmla="*/ 27 h 34"/>
                <a:gd name="T30" fmla="*/ 56 w 56"/>
                <a:gd name="T31" fmla="*/ 31 h 34"/>
                <a:gd name="T32" fmla="*/ 56 w 56"/>
                <a:gd name="T33" fmla="*/ 34 h 34"/>
                <a:gd name="T34" fmla="*/ 51 w 56"/>
                <a:gd name="T35" fmla="*/ 34 h 34"/>
                <a:gd name="T36" fmla="*/ 44 w 56"/>
                <a:gd name="T37" fmla="*/ 32 h 34"/>
                <a:gd name="T38" fmla="*/ 35 w 56"/>
                <a:gd name="T39" fmla="*/ 31 h 34"/>
                <a:gd name="T40" fmla="*/ 27 w 56"/>
                <a:gd name="T41" fmla="*/ 29 h 34"/>
                <a:gd name="T42" fmla="*/ 22 w 56"/>
                <a:gd name="T43" fmla="*/ 23 h 34"/>
                <a:gd name="T44" fmla="*/ 15 w 56"/>
                <a:gd name="T45" fmla="*/ 16 h 34"/>
                <a:gd name="T46" fmla="*/ 7 w 56"/>
                <a:gd name="T47" fmla="*/ 7 h 34"/>
                <a:gd name="T48" fmla="*/ 0 w 56"/>
                <a:gd name="T49" fmla="*/ 0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34">
                  <a:moveTo>
                    <a:pt x="0" y="0"/>
                  </a:moveTo>
                  <a:lnTo>
                    <a:pt x="6" y="0"/>
                  </a:lnTo>
                  <a:lnTo>
                    <a:pt x="11" y="0"/>
                  </a:lnTo>
                  <a:lnTo>
                    <a:pt x="18" y="2"/>
                  </a:lnTo>
                  <a:lnTo>
                    <a:pt x="26" y="3"/>
                  </a:lnTo>
                  <a:lnTo>
                    <a:pt x="27" y="5"/>
                  </a:lnTo>
                  <a:lnTo>
                    <a:pt x="31" y="11"/>
                  </a:lnTo>
                  <a:lnTo>
                    <a:pt x="33" y="14"/>
                  </a:lnTo>
                  <a:lnTo>
                    <a:pt x="35" y="20"/>
                  </a:lnTo>
                  <a:lnTo>
                    <a:pt x="38" y="20"/>
                  </a:lnTo>
                  <a:lnTo>
                    <a:pt x="44" y="20"/>
                  </a:lnTo>
                  <a:lnTo>
                    <a:pt x="49" y="20"/>
                  </a:lnTo>
                  <a:lnTo>
                    <a:pt x="54" y="20"/>
                  </a:lnTo>
                  <a:lnTo>
                    <a:pt x="54" y="23"/>
                  </a:lnTo>
                  <a:lnTo>
                    <a:pt x="56" y="27"/>
                  </a:lnTo>
                  <a:lnTo>
                    <a:pt x="56" y="31"/>
                  </a:lnTo>
                  <a:lnTo>
                    <a:pt x="56" y="34"/>
                  </a:lnTo>
                  <a:lnTo>
                    <a:pt x="51" y="34"/>
                  </a:lnTo>
                  <a:lnTo>
                    <a:pt x="44" y="32"/>
                  </a:lnTo>
                  <a:lnTo>
                    <a:pt x="35" y="31"/>
                  </a:lnTo>
                  <a:lnTo>
                    <a:pt x="27" y="29"/>
                  </a:lnTo>
                  <a:lnTo>
                    <a:pt x="22" y="23"/>
                  </a:lnTo>
                  <a:lnTo>
                    <a:pt x="15" y="16"/>
                  </a:lnTo>
                  <a:lnTo>
                    <a:pt x="7" y="7"/>
                  </a:lnTo>
                  <a:lnTo>
                    <a:pt x="0"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6" name="Freeform 138"/>
            <p:cNvSpPr>
              <a:spLocks/>
            </p:cNvSpPr>
            <p:nvPr/>
          </p:nvSpPr>
          <p:spPr bwMode="auto">
            <a:xfrm>
              <a:off x="1057" y="1285"/>
              <a:ext cx="40" cy="11"/>
            </a:xfrm>
            <a:custGeom>
              <a:avLst/>
              <a:gdLst>
                <a:gd name="T0" fmla="*/ 0 w 40"/>
                <a:gd name="T1" fmla="*/ 0 h 11"/>
                <a:gd name="T2" fmla="*/ 11 w 40"/>
                <a:gd name="T3" fmla="*/ 0 h 11"/>
                <a:gd name="T4" fmla="*/ 20 w 40"/>
                <a:gd name="T5" fmla="*/ 2 h 11"/>
                <a:gd name="T6" fmla="*/ 31 w 40"/>
                <a:gd name="T7" fmla="*/ 4 h 11"/>
                <a:gd name="T8" fmla="*/ 40 w 40"/>
                <a:gd name="T9" fmla="*/ 6 h 11"/>
                <a:gd name="T10" fmla="*/ 40 w 40"/>
                <a:gd name="T11" fmla="*/ 6 h 11"/>
                <a:gd name="T12" fmla="*/ 40 w 40"/>
                <a:gd name="T13" fmla="*/ 8 h 11"/>
                <a:gd name="T14" fmla="*/ 40 w 40"/>
                <a:gd name="T15" fmla="*/ 9 h 11"/>
                <a:gd name="T16" fmla="*/ 40 w 40"/>
                <a:gd name="T17" fmla="*/ 11 h 11"/>
                <a:gd name="T18" fmla="*/ 31 w 40"/>
                <a:gd name="T19" fmla="*/ 11 h 11"/>
                <a:gd name="T20" fmla="*/ 20 w 40"/>
                <a:gd name="T21" fmla="*/ 11 h 11"/>
                <a:gd name="T22" fmla="*/ 11 w 40"/>
                <a:gd name="T23" fmla="*/ 11 h 11"/>
                <a:gd name="T24" fmla="*/ 0 w 40"/>
                <a:gd name="T25" fmla="*/ 9 h 11"/>
                <a:gd name="T26" fmla="*/ 0 w 40"/>
                <a:gd name="T27" fmla="*/ 8 h 11"/>
                <a:gd name="T28" fmla="*/ 0 w 40"/>
                <a:gd name="T29" fmla="*/ 4 h 11"/>
                <a:gd name="T30" fmla="*/ 0 w 40"/>
                <a:gd name="T31" fmla="*/ 2 h 11"/>
                <a:gd name="T32" fmla="*/ 0 w 40"/>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11">
                  <a:moveTo>
                    <a:pt x="0" y="0"/>
                  </a:moveTo>
                  <a:lnTo>
                    <a:pt x="11" y="0"/>
                  </a:lnTo>
                  <a:lnTo>
                    <a:pt x="20" y="2"/>
                  </a:lnTo>
                  <a:lnTo>
                    <a:pt x="31" y="4"/>
                  </a:lnTo>
                  <a:lnTo>
                    <a:pt x="40" y="6"/>
                  </a:lnTo>
                  <a:lnTo>
                    <a:pt x="40" y="8"/>
                  </a:lnTo>
                  <a:lnTo>
                    <a:pt x="40" y="9"/>
                  </a:lnTo>
                  <a:lnTo>
                    <a:pt x="40" y="11"/>
                  </a:lnTo>
                  <a:lnTo>
                    <a:pt x="31" y="11"/>
                  </a:lnTo>
                  <a:lnTo>
                    <a:pt x="20" y="11"/>
                  </a:lnTo>
                  <a:lnTo>
                    <a:pt x="11" y="11"/>
                  </a:lnTo>
                  <a:lnTo>
                    <a:pt x="0" y="9"/>
                  </a:lnTo>
                  <a:lnTo>
                    <a:pt x="0" y="8"/>
                  </a:lnTo>
                  <a:lnTo>
                    <a:pt x="0" y="4"/>
                  </a:lnTo>
                  <a:lnTo>
                    <a:pt x="0" y="2"/>
                  </a:lnTo>
                  <a:lnTo>
                    <a:pt x="0" y="0"/>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7" name="Freeform 139"/>
            <p:cNvSpPr>
              <a:spLocks/>
            </p:cNvSpPr>
            <p:nvPr/>
          </p:nvSpPr>
          <p:spPr bwMode="auto">
            <a:xfrm>
              <a:off x="1066" y="1186"/>
              <a:ext cx="69" cy="81"/>
            </a:xfrm>
            <a:custGeom>
              <a:avLst/>
              <a:gdLst>
                <a:gd name="T0" fmla="*/ 0 w 69"/>
                <a:gd name="T1" fmla="*/ 63 h 81"/>
                <a:gd name="T2" fmla="*/ 22 w 69"/>
                <a:gd name="T3" fmla="*/ 49 h 81"/>
                <a:gd name="T4" fmla="*/ 33 w 69"/>
                <a:gd name="T5" fmla="*/ 41 h 81"/>
                <a:gd name="T6" fmla="*/ 40 w 69"/>
                <a:gd name="T7" fmla="*/ 38 h 81"/>
                <a:gd name="T8" fmla="*/ 47 w 69"/>
                <a:gd name="T9" fmla="*/ 38 h 81"/>
                <a:gd name="T10" fmla="*/ 47 w 69"/>
                <a:gd name="T11" fmla="*/ 34 h 81"/>
                <a:gd name="T12" fmla="*/ 47 w 69"/>
                <a:gd name="T13" fmla="*/ 30 h 81"/>
                <a:gd name="T14" fmla="*/ 47 w 69"/>
                <a:gd name="T15" fmla="*/ 29 h 81"/>
                <a:gd name="T16" fmla="*/ 47 w 69"/>
                <a:gd name="T17" fmla="*/ 25 h 81"/>
                <a:gd name="T18" fmla="*/ 42 w 69"/>
                <a:gd name="T19" fmla="*/ 25 h 81"/>
                <a:gd name="T20" fmla="*/ 35 w 69"/>
                <a:gd name="T21" fmla="*/ 25 h 81"/>
                <a:gd name="T22" fmla="*/ 26 w 69"/>
                <a:gd name="T23" fmla="*/ 25 h 81"/>
                <a:gd name="T24" fmla="*/ 18 w 69"/>
                <a:gd name="T25" fmla="*/ 25 h 81"/>
                <a:gd name="T26" fmla="*/ 18 w 69"/>
                <a:gd name="T27" fmla="*/ 20 h 81"/>
                <a:gd name="T28" fmla="*/ 18 w 69"/>
                <a:gd name="T29" fmla="*/ 14 h 81"/>
                <a:gd name="T30" fmla="*/ 18 w 69"/>
                <a:gd name="T31" fmla="*/ 9 h 81"/>
                <a:gd name="T32" fmla="*/ 18 w 69"/>
                <a:gd name="T33" fmla="*/ 3 h 81"/>
                <a:gd name="T34" fmla="*/ 24 w 69"/>
                <a:gd name="T35" fmla="*/ 1 h 81"/>
                <a:gd name="T36" fmla="*/ 31 w 69"/>
                <a:gd name="T37" fmla="*/ 0 h 81"/>
                <a:gd name="T38" fmla="*/ 38 w 69"/>
                <a:gd name="T39" fmla="*/ 0 h 81"/>
                <a:gd name="T40" fmla="*/ 45 w 69"/>
                <a:gd name="T41" fmla="*/ 0 h 81"/>
                <a:gd name="T42" fmla="*/ 45 w 69"/>
                <a:gd name="T43" fmla="*/ 1 h 81"/>
                <a:gd name="T44" fmla="*/ 45 w 69"/>
                <a:gd name="T45" fmla="*/ 3 h 81"/>
                <a:gd name="T46" fmla="*/ 45 w 69"/>
                <a:gd name="T47" fmla="*/ 7 h 81"/>
                <a:gd name="T48" fmla="*/ 45 w 69"/>
                <a:gd name="T49" fmla="*/ 9 h 81"/>
                <a:gd name="T50" fmla="*/ 51 w 69"/>
                <a:gd name="T51" fmla="*/ 9 h 81"/>
                <a:gd name="T52" fmla="*/ 58 w 69"/>
                <a:gd name="T53" fmla="*/ 9 h 81"/>
                <a:gd name="T54" fmla="*/ 64 w 69"/>
                <a:gd name="T55" fmla="*/ 9 h 81"/>
                <a:gd name="T56" fmla="*/ 69 w 69"/>
                <a:gd name="T57" fmla="*/ 9 h 81"/>
                <a:gd name="T58" fmla="*/ 69 w 69"/>
                <a:gd name="T59" fmla="*/ 16 h 81"/>
                <a:gd name="T60" fmla="*/ 69 w 69"/>
                <a:gd name="T61" fmla="*/ 25 h 81"/>
                <a:gd name="T62" fmla="*/ 69 w 69"/>
                <a:gd name="T63" fmla="*/ 32 h 81"/>
                <a:gd name="T64" fmla="*/ 67 w 69"/>
                <a:gd name="T65" fmla="*/ 41 h 81"/>
                <a:gd name="T66" fmla="*/ 64 w 69"/>
                <a:gd name="T67" fmla="*/ 50 h 81"/>
                <a:gd name="T68" fmla="*/ 60 w 69"/>
                <a:gd name="T69" fmla="*/ 59 h 81"/>
                <a:gd name="T70" fmla="*/ 55 w 69"/>
                <a:gd name="T71" fmla="*/ 69 h 81"/>
                <a:gd name="T72" fmla="*/ 51 w 69"/>
                <a:gd name="T73" fmla="*/ 79 h 81"/>
                <a:gd name="T74" fmla="*/ 44 w 69"/>
                <a:gd name="T75" fmla="*/ 79 h 81"/>
                <a:gd name="T76" fmla="*/ 36 w 69"/>
                <a:gd name="T77" fmla="*/ 79 h 81"/>
                <a:gd name="T78" fmla="*/ 29 w 69"/>
                <a:gd name="T79" fmla="*/ 81 h 81"/>
                <a:gd name="T80" fmla="*/ 24 w 69"/>
                <a:gd name="T81" fmla="*/ 81 h 81"/>
                <a:gd name="T82" fmla="*/ 15 w 69"/>
                <a:gd name="T83" fmla="*/ 78 h 81"/>
                <a:gd name="T84" fmla="*/ 9 w 69"/>
                <a:gd name="T85" fmla="*/ 74 h 81"/>
                <a:gd name="T86" fmla="*/ 4 w 69"/>
                <a:gd name="T87" fmla="*/ 70 h 81"/>
                <a:gd name="T88" fmla="*/ 0 w 69"/>
                <a:gd name="T89" fmla="*/ 63 h 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 h="81">
                  <a:moveTo>
                    <a:pt x="0" y="63"/>
                  </a:moveTo>
                  <a:lnTo>
                    <a:pt x="22" y="49"/>
                  </a:lnTo>
                  <a:lnTo>
                    <a:pt x="33" y="41"/>
                  </a:lnTo>
                  <a:lnTo>
                    <a:pt x="40" y="38"/>
                  </a:lnTo>
                  <a:lnTo>
                    <a:pt x="47" y="38"/>
                  </a:lnTo>
                  <a:lnTo>
                    <a:pt x="47" y="34"/>
                  </a:lnTo>
                  <a:lnTo>
                    <a:pt x="47" y="30"/>
                  </a:lnTo>
                  <a:lnTo>
                    <a:pt x="47" y="29"/>
                  </a:lnTo>
                  <a:lnTo>
                    <a:pt x="47" y="25"/>
                  </a:lnTo>
                  <a:lnTo>
                    <a:pt x="42" y="25"/>
                  </a:lnTo>
                  <a:lnTo>
                    <a:pt x="35" y="25"/>
                  </a:lnTo>
                  <a:lnTo>
                    <a:pt x="26" y="25"/>
                  </a:lnTo>
                  <a:lnTo>
                    <a:pt x="18" y="25"/>
                  </a:lnTo>
                  <a:lnTo>
                    <a:pt x="18" y="20"/>
                  </a:lnTo>
                  <a:lnTo>
                    <a:pt x="18" y="14"/>
                  </a:lnTo>
                  <a:lnTo>
                    <a:pt x="18" y="9"/>
                  </a:lnTo>
                  <a:lnTo>
                    <a:pt x="18" y="3"/>
                  </a:lnTo>
                  <a:lnTo>
                    <a:pt x="24" y="1"/>
                  </a:lnTo>
                  <a:lnTo>
                    <a:pt x="31" y="0"/>
                  </a:lnTo>
                  <a:lnTo>
                    <a:pt x="38" y="0"/>
                  </a:lnTo>
                  <a:lnTo>
                    <a:pt x="45" y="0"/>
                  </a:lnTo>
                  <a:lnTo>
                    <a:pt x="45" y="1"/>
                  </a:lnTo>
                  <a:lnTo>
                    <a:pt x="45" y="3"/>
                  </a:lnTo>
                  <a:lnTo>
                    <a:pt x="45" y="7"/>
                  </a:lnTo>
                  <a:lnTo>
                    <a:pt x="45" y="9"/>
                  </a:lnTo>
                  <a:lnTo>
                    <a:pt x="51" y="9"/>
                  </a:lnTo>
                  <a:lnTo>
                    <a:pt x="58" y="9"/>
                  </a:lnTo>
                  <a:lnTo>
                    <a:pt x="64" y="9"/>
                  </a:lnTo>
                  <a:lnTo>
                    <a:pt x="69" y="9"/>
                  </a:lnTo>
                  <a:lnTo>
                    <a:pt x="69" y="16"/>
                  </a:lnTo>
                  <a:lnTo>
                    <a:pt x="69" y="25"/>
                  </a:lnTo>
                  <a:lnTo>
                    <a:pt x="69" y="32"/>
                  </a:lnTo>
                  <a:lnTo>
                    <a:pt x="67" y="41"/>
                  </a:lnTo>
                  <a:lnTo>
                    <a:pt x="64" y="50"/>
                  </a:lnTo>
                  <a:lnTo>
                    <a:pt x="60" y="59"/>
                  </a:lnTo>
                  <a:lnTo>
                    <a:pt x="55" y="69"/>
                  </a:lnTo>
                  <a:lnTo>
                    <a:pt x="51" y="79"/>
                  </a:lnTo>
                  <a:lnTo>
                    <a:pt x="44" y="79"/>
                  </a:lnTo>
                  <a:lnTo>
                    <a:pt x="36" y="79"/>
                  </a:lnTo>
                  <a:lnTo>
                    <a:pt x="29" y="81"/>
                  </a:lnTo>
                  <a:lnTo>
                    <a:pt x="24" y="81"/>
                  </a:lnTo>
                  <a:lnTo>
                    <a:pt x="15" y="78"/>
                  </a:lnTo>
                  <a:lnTo>
                    <a:pt x="9" y="74"/>
                  </a:lnTo>
                  <a:lnTo>
                    <a:pt x="4" y="70"/>
                  </a:lnTo>
                  <a:lnTo>
                    <a:pt x="0" y="63"/>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8" name="Freeform 140"/>
            <p:cNvSpPr>
              <a:spLocks/>
            </p:cNvSpPr>
            <p:nvPr/>
          </p:nvSpPr>
          <p:spPr bwMode="auto">
            <a:xfrm>
              <a:off x="1066" y="2233"/>
              <a:ext cx="74" cy="110"/>
            </a:xfrm>
            <a:custGeom>
              <a:avLst/>
              <a:gdLst>
                <a:gd name="T0" fmla="*/ 2 w 74"/>
                <a:gd name="T1" fmla="*/ 97 h 110"/>
                <a:gd name="T2" fmla="*/ 18 w 74"/>
                <a:gd name="T3" fmla="*/ 68 h 110"/>
                <a:gd name="T4" fmla="*/ 31 w 74"/>
                <a:gd name="T5" fmla="*/ 47 h 110"/>
                <a:gd name="T6" fmla="*/ 40 w 74"/>
                <a:gd name="T7" fmla="*/ 32 h 110"/>
                <a:gd name="T8" fmla="*/ 45 w 74"/>
                <a:gd name="T9" fmla="*/ 19 h 110"/>
                <a:gd name="T10" fmla="*/ 51 w 74"/>
                <a:gd name="T11" fmla="*/ 14 h 110"/>
                <a:gd name="T12" fmla="*/ 55 w 74"/>
                <a:gd name="T13" fmla="*/ 9 h 110"/>
                <a:gd name="T14" fmla="*/ 58 w 74"/>
                <a:gd name="T15" fmla="*/ 5 h 110"/>
                <a:gd name="T16" fmla="*/ 62 w 74"/>
                <a:gd name="T17" fmla="*/ 3 h 110"/>
                <a:gd name="T18" fmla="*/ 64 w 74"/>
                <a:gd name="T19" fmla="*/ 3 h 110"/>
                <a:gd name="T20" fmla="*/ 67 w 74"/>
                <a:gd name="T21" fmla="*/ 3 h 110"/>
                <a:gd name="T22" fmla="*/ 71 w 74"/>
                <a:gd name="T23" fmla="*/ 1 h 110"/>
                <a:gd name="T24" fmla="*/ 74 w 74"/>
                <a:gd name="T25" fmla="*/ 0 h 110"/>
                <a:gd name="T26" fmla="*/ 71 w 74"/>
                <a:gd name="T27" fmla="*/ 9 h 110"/>
                <a:gd name="T28" fmla="*/ 65 w 74"/>
                <a:gd name="T29" fmla="*/ 18 h 110"/>
                <a:gd name="T30" fmla="*/ 58 w 74"/>
                <a:gd name="T31" fmla="*/ 30 h 110"/>
                <a:gd name="T32" fmla="*/ 49 w 74"/>
                <a:gd name="T33" fmla="*/ 43 h 110"/>
                <a:gd name="T34" fmla="*/ 40 w 74"/>
                <a:gd name="T35" fmla="*/ 58 h 110"/>
                <a:gd name="T36" fmla="*/ 29 w 74"/>
                <a:gd name="T37" fmla="*/ 74 h 110"/>
                <a:gd name="T38" fmla="*/ 20 w 74"/>
                <a:gd name="T39" fmla="*/ 90 h 110"/>
                <a:gd name="T40" fmla="*/ 11 w 74"/>
                <a:gd name="T41" fmla="*/ 108 h 110"/>
                <a:gd name="T42" fmla="*/ 7 w 74"/>
                <a:gd name="T43" fmla="*/ 108 h 110"/>
                <a:gd name="T44" fmla="*/ 6 w 74"/>
                <a:gd name="T45" fmla="*/ 108 h 110"/>
                <a:gd name="T46" fmla="*/ 2 w 74"/>
                <a:gd name="T47" fmla="*/ 110 h 110"/>
                <a:gd name="T48" fmla="*/ 0 w 74"/>
                <a:gd name="T49" fmla="*/ 110 h 110"/>
                <a:gd name="T50" fmla="*/ 0 w 74"/>
                <a:gd name="T51" fmla="*/ 106 h 110"/>
                <a:gd name="T52" fmla="*/ 0 w 74"/>
                <a:gd name="T53" fmla="*/ 103 h 110"/>
                <a:gd name="T54" fmla="*/ 0 w 74"/>
                <a:gd name="T55" fmla="*/ 101 h 110"/>
                <a:gd name="T56" fmla="*/ 2 w 74"/>
                <a:gd name="T57" fmla="*/ 97 h 1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110">
                  <a:moveTo>
                    <a:pt x="2" y="97"/>
                  </a:moveTo>
                  <a:lnTo>
                    <a:pt x="18" y="68"/>
                  </a:lnTo>
                  <a:lnTo>
                    <a:pt x="31" y="47"/>
                  </a:lnTo>
                  <a:lnTo>
                    <a:pt x="40" y="32"/>
                  </a:lnTo>
                  <a:lnTo>
                    <a:pt x="45" y="19"/>
                  </a:lnTo>
                  <a:lnTo>
                    <a:pt x="51" y="14"/>
                  </a:lnTo>
                  <a:lnTo>
                    <a:pt x="55" y="9"/>
                  </a:lnTo>
                  <a:lnTo>
                    <a:pt x="58" y="5"/>
                  </a:lnTo>
                  <a:lnTo>
                    <a:pt x="62" y="3"/>
                  </a:lnTo>
                  <a:lnTo>
                    <a:pt x="64" y="3"/>
                  </a:lnTo>
                  <a:lnTo>
                    <a:pt x="67" y="3"/>
                  </a:lnTo>
                  <a:lnTo>
                    <a:pt x="71" y="1"/>
                  </a:lnTo>
                  <a:lnTo>
                    <a:pt x="74" y="0"/>
                  </a:lnTo>
                  <a:lnTo>
                    <a:pt x="71" y="9"/>
                  </a:lnTo>
                  <a:lnTo>
                    <a:pt x="65" y="18"/>
                  </a:lnTo>
                  <a:lnTo>
                    <a:pt x="58" y="30"/>
                  </a:lnTo>
                  <a:lnTo>
                    <a:pt x="49" y="43"/>
                  </a:lnTo>
                  <a:lnTo>
                    <a:pt x="40" y="58"/>
                  </a:lnTo>
                  <a:lnTo>
                    <a:pt x="29" y="74"/>
                  </a:lnTo>
                  <a:lnTo>
                    <a:pt x="20" y="90"/>
                  </a:lnTo>
                  <a:lnTo>
                    <a:pt x="11" y="108"/>
                  </a:lnTo>
                  <a:lnTo>
                    <a:pt x="7" y="108"/>
                  </a:lnTo>
                  <a:lnTo>
                    <a:pt x="6" y="108"/>
                  </a:lnTo>
                  <a:lnTo>
                    <a:pt x="2" y="110"/>
                  </a:lnTo>
                  <a:lnTo>
                    <a:pt x="0" y="110"/>
                  </a:lnTo>
                  <a:lnTo>
                    <a:pt x="0" y="106"/>
                  </a:lnTo>
                  <a:lnTo>
                    <a:pt x="0" y="103"/>
                  </a:lnTo>
                  <a:lnTo>
                    <a:pt x="0" y="101"/>
                  </a:lnTo>
                  <a:lnTo>
                    <a:pt x="2" y="97"/>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9" name="Freeform 141"/>
            <p:cNvSpPr>
              <a:spLocks/>
            </p:cNvSpPr>
            <p:nvPr/>
          </p:nvSpPr>
          <p:spPr bwMode="auto">
            <a:xfrm>
              <a:off x="1073" y="2557"/>
              <a:ext cx="33" cy="67"/>
            </a:xfrm>
            <a:custGeom>
              <a:avLst/>
              <a:gdLst>
                <a:gd name="T0" fmla="*/ 0 w 33"/>
                <a:gd name="T1" fmla="*/ 0 h 67"/>
                <a:gd name="T2" fmla="*/ 10 w 33"/>
                <a:gd name="T3" fmla="*/ 3 h 67"/>
                <a:gd name="T4" fmla="*/ 15 w 33"/>
                <a:gd name="T5" fmla="*/ 5 h 67"/>
                <a:gd name="T6" fmla="*/ 20 w 33"/>
                <a:gd name="T7" fmla="*/ 9 h 67"/>
                <a:gd name="T8" fmla="*/ 24 w 33"/>
                <a:gd name="T9" fmla="*/ 16 h 67"/>
                <a:gd name="T10" fmla="*/ 26 w 33"/>
                <a:gd name="T11" fmla="*/ 29 h 67"/>
                <a:gd name="T12" fmla="*/ 29 w 33"/>
                <a:gd name="T13" fmla="*/ 41 h 67"/>
                <a:gd name="T14" fmla="*/ 31 w 33"/>
                <a:gd name="T15" fmla="*/ 54 h 67"/>
                <a:gd name="T16" fmla="*/ 33 w 33"/>
                <a:gd name="T17" fmla="*/ 67 h 67"/>
                <a:gd name="T18" fmla="*/ 29 w 33"/>
                <a:gd name="T19" fmla="*/ 67 h 67"/>
                <a:gd name="T20" fmla="*/ 26 w 33"/>
                <a:gd name="T21" fmla="*/ 65 h 67"/>
                <a:gd name="T22" fmla="*/ 20 w 33"/>
                <a:gd name="T23" fmla="*/ 63 h 67"/>
                <a:gd name="T24" fmla="*/ 17 w 33"/>
                <a:gd name="T25" fmla="*/ 63 h 67"/>
                <a:gd name="T26" fmla="*/ 13 w 33"/>
                <a:gd name="T27" fmla="*/ 60 h 67"/>
                <a:gd name="T28" fmla="*/ 11 w 33"/>
                <a:gd name="T29" fmla="*/ 56 h 67"/>
                <a:gd name="T30" fmla="*/ 8 w 33"/>
                <a:gd name="T31" fmla="*/ 54 h 67"/>
                <a:gd name="T32" fmla="*/ 4 w 33"/>
                <a:gd name="T33" fmla="*/ 50 h 67"/>
                <a:gd name="T34" fmla="*/ 2 w 33"/>
                <a:gd name="T35" fmla="*/ 38 h 67"/>
                <a:gd name="T36" fmla="*/ 0 w 33"/>
                <a:gd name="T37" fmla="*/ 25 h 67"/>
                <a:gd name="T38" fmla="*/ 0 w 33"/>
                <a:gd name="T39" fmla="*/ 12 h 67"/>
                <a:gd name="T40" fmla="*/ 0 w 33"/>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 h="67">
                  <a:moveTo>
                    <a:pt x="0" y="0"/>
                  </a:moveTo>
                  <a:lnTo>
                    <a:pt x="10" y="3"/>
                  </a:lnTo>
                  <a:lnTo>
                    <a:pt x="15" y="5"/>
                  </a:lnTo>
                  <a:lnTo>
                    <a:pt x="20" y="9"/>
                  </a:lnTo>
                  <a:lnTo>
                    <a:pt x="24" y="16"/>
                  </a:lnTo>
                  <a:lnTo>
                    <a:pt x="26" y="29"/>
                  </a:lnTo>
                  <a:lnTo>
                    <a:pt x="29" y="41"/>
                  </a:lnTo>
                  <a:lnTo>
                    <a:pt x="31" y="54"/>
                  </a:lnTo>
                  <a:lnTo>
                    <a:pt x="33" y="67"/>
                  </a:lnTo>
                  <a:lnTo>
                    <a:pt x="29" y="67"/>
                  </a:lnTo>
                  <a:lnTo>
                    <a:pt x="26" y="65"/>
                  </a:lnTo>
                  <a:lnTo>
                    <a:pt x="20" y="63"/>
                  </a:lnTo>
                  <a:lnTo>
                    <a:pt x="17" y="63"/>
                  </a:lnTo>
                  <a:lnTo>
                    <a:pt x="13" y="60"/>
                  </a:lnTo>
                  <a:lnTo>
                    <a:pt x="11" y="56"/>
                  </a:lnTo>
                  <a:lnTo>
                    <a:pt x="8" y="54"/>
                  </a:lnTo>
                  <a:lnTo>
                    <a:pt x="4" y="50"/>
                  </a:lnTo>
                  <a:lnTo>
                    <a:pt x="2" y="38"/>
                  </a:lnTo>
                  <a:lnTo>
                    <a:pt x="0" y="25"/>
                  </a:lnTo>
                  <a:lnTo>
                    <a:pt x="0" y="12"/>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0" name="Freeform 142"/>
            <p:cNvSpPr>
              <a:spLocks/>
            </p:cNvSpPr>
            <p:nvPr/>
          </p:nvSpPr>
          <p:spPr bwMode="auto">
            <a:xfrm>
              <a:off x="1077" y="1072"/>
              <a:ext cx="13" cy="23"/>
            </a:xfrm>
            <a:custGeom>
              <a:avLst/>
              <a:gdLst>
                <a:gd name="T0" fmla="*/ 0 w 13"/>
                <a:gd name="T1" fmla="*/ 0 h 23"/>
                <a:gd name="T2" fmla="*/ 2 w 13"/>
                <a:gd name="T3" fmla="*/ 0 h 23"/>
                <a:gd name="T4" fmla="*/ 6 w 13"/>
                <a:gd name="T5" fmla="*/ 0 h 23"/>
                <a:gd name="T6" fmla="*/ 9 w 13"/>
                <a:gd name="T7" fmla="*/ 0 h 23"/>
                <a:gd name="T8" fmla="*/ 13 w 13"/>
                <a:gd name="T9" fmla="*/ 0 h 23"/>
                <a:gd name="T10" fmla="*/ 11 w 13"/>
                <a:gd name="T11" fmla="*/ 3 h 23"/>
                <a:gd name="T12" fmla="*/ 9 w 13"/>
                <a:gd name="T13" fmla="*/ 9 h 23"/>
                <a:gd name="T14" fmla="*/ 9 w 13"/>
                <a:gd name="T15" fmla="*/ 16 h 23"/>
                <a:gd name="T16" fmla="*/ 7 w 13"/>
                <a:gd name="T17" fmla="*/ 23 h 23"/>
                <a:gd name="T18" fmla="*/ 6 w 13"/>
                <a:gd name="T19" fmla="*/ 23 h 23"/>
                <a:gd name="T20" fmla="*/ 4 w 13"/>
                <a:gd name="T21" fmla="*/ 23 h 23"/>
                <a:gd name="T22" fmla="*/ 2 w 13"/>
                <a:gd name="T23" fmla="*/ 23 h 23"/>
                <a:gd name="T24" fmla="*/ 0 w 13"/>
                <a:gd name="T25" fmla="*/ 23 h 23"/>
                <a:gd name="T26" fmla="*/ 0 w 13"/>
                <a:gd name="T27" fmla="*/ 18 h 23"/>
                <a:gd name="T28" fmla="*/ 0 w 13"/>
                <a:gd name="T29" fmla="*/ 10 h 23"/>
                <a:gd name="T30" fmla="*/ 0 w 13"/>
                <a:gd name="T31" fmla="*/ 5 h 23"/>
                <a:gd name="T32" fmla="*/ 0 w 13"/>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23">
                  <a:moveTo>
                    <a:pt x="0" y="0"/>
                  </a:moveTo>
                  <a:lnTo>
                    <a:pt x="2" y="0"/>
                  </a:lnTo>
                  <a:lnTo>
                    <a:pt x="6" y="0"/>
                  </a:lnTo>
                  <a:lnTo>
                    <a:pt x="9" y="0"/>
                  </a:lnTo>
                  <a:lnTo>
                    <a:pt x="13" y="0"/>
                  </a:lnTo>
                  <a:lnTo>
                    <a:pt x="11" y="3"/>
                  </a:lnTo>
                  <a:lnTo>
                    <a:pt x="9" y="9"/>
                  </a:lnTo>
                  <a:lnTo>
                    <a:pt x="9" y="16"/>
                  </a:lnTo>
                  <a:lnTo>
                    <a:pt x="7" y="23"/>
                  </a:lnTo>
                  <a:lnTo>
                    <a:pt x="6" y="23"/>
                  </a:lnTo>
                  <a:lnTo>
                    <a:pt x="4" y="23"/>
                  </a:lnTo>
                  <a:lnTo>
                    <a:pt x="2" y="23"/>
                  </a:lnTo>
                  <a:lnTo>
                    <a:pt x="0" y="23"/>
                  </a:lnTo>
                  <a:lnTo>
                    <a:pt x="0" y="18"/>
                  </a:lnTo>
                  <a:lnTo>
                    <a:pt x="0" y="10"/>
                  </a:lnTo>
                  <a:lnTo>
                    <a:pt x="0" y="5"/>
                  </a:lnTo>
                  <a:lnTo>
                    <a:pt x="0"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1" name="Freeform 143"/>
            <p:cNvSpPr>
              <a:spLocks/>
            </p:cNvSpPr>
            <p:nvPr/>
          </p:nvSpPr>
          <p:spPr bwMode="auto">
            <a:xfrm>
              <a:off x="1079" y="2501"/>
              <a:ext cx="43" cy="58"/>
            </a:xfrm>
            <a:custGeom>
              <a:avLst/>
              <a:gdLst>
                <a:gd name="T0" fmla="*/ 0 w 43"/>
                <a:gd name="T1" fmla="*/ 30 h 58"/>
                <a:gd name="T2" fmla="*/ 4 w 43"/>
                <a:gd name="T3" fmla="*/ 23 h 58"/>
                <a:gd name="T4" fmla="*/ 9 w 43"/>
                <a:gd name="T5" fmla="*/ 14 h 58"/>
                <a:gd name="T6" fmla="*/ 13 w 43"/>
                <a:gd name="T7" fmla="*/ 7 h 58"/>
                <a:gd name="T8" fmla="*/ 16 w 43"/>
                <a:gd name="T9" fmla="*/ 0 h 58"/>
                <a:gd name="T10" fmla="*/ 18 w 43"/>
                <a:gd name="T11" fmla="*/ 0 h 58"/>
                <a:gd name="T12" fmla="*/ 22 w 43"/>
                <a:gd name="T13" fmla="*/ 0 h 58"/>
                <a:gd name="T14" fmla="*/ 23 w 43"/>
                <a:gd name="T15" fmla="*/ 0 h 58"/>
                <a:gd name="T16" fmla="*/ 27 w 43"/>
                <a:gd name="T17" fmla="*/ 0 h 58"/>
                <a:gd name="T18" fmla="*/ 31 w 43"/>
                <a:gd name="T19" fmla="*/ 3 h 58"/>
                <a:gd name="T20" fmla="*/ 36 w 43"/>
                <a:gd name="T21" fmla="*/ 7 h 58"/>
                <a:gd name="T22" fmla="*/ 40 w 43"/>
                <a:gd name="T23" fmla="*/ 12 h 58"/>
                <a:gd name="T24" fmla="*/ 43 w 43"/>
                <a:gd name="T25" fmla="*/ 16 h 58"/>
                <a:gd name="T26" fmla="*/ 43 w 43"/>
                <a:gd name="T27" fmla="*/ 20 h 58"/>
                <a:gd name="T28" fmla="*/ 43 w 43"/>
                <a:gd name="T29" fmla="*/ 23 h 58"/>
                <a:gd name="T30" fmla="*/ 43 w 43"/>
                <a:gd name="T31" fmla="*/ 27 h 58"/>
                <a:gd name="T32" fmla="*/ 43 w 43"/>
                <a:gd name="T33" fmla="*/ 30 h 58"/>
                <a:gd name="T34" fmla="*/ 40 w 43"/>
                <a:gd name="T35" fmla="*/ 38 h 58"/>
                <a:gd name="T36" fmla="*/ 36 w 43"/>
                <a:gd name="T37" fmla="*/ 43 h 58"/>
                <a:gd name="T38" fmla="*/ 31 w 43"/>
                <a:gd name="T39" fmla="*/ 50 h 58"/>
                <a:gd name="T40" fmla="*/ 27 w 43"/>
                <a:gd name="T41" fmla="*/ 58 h 58"/>
                <a:gd name="T42" fmla="*/ 22 w 43"/>
                <a:gd name="T43" fmla="*/ 58 h 58"/>
                <a:gd name="T44" fmla="*/ 16 w 43"/>
                <a:gd name="T45" fmla="*/ 56 h 58"/>
                <a:gd name="T46" fmla="*/ 11 w 43"/>
                <a:gd name="T47" fmla="*/ 52 h 58"/>
                <a:gd name="T48" fmla="*/ 0 w 43"/>
                <a:gd name="T49" fmla="*/ 45 h 58"/>
                <a:gd name="T50" fmla="*/ 0 w 43"/>
                <a:gd name="T51" fmla="*/ 41 h 58"/>
                <a:gd name="T52" fmla="*/ 0 w 43"/>
                <a:gd name="T53" fmla="*/ 38 h 58"/>
                <a:gd name="T54" fmla="*/ 0 w 43"/>
                <a:gd name="T55" fmla="*/ 34 h 58"/>
                <a:gd name="T56" fmla="*/ 0 w 43"/>
                <a:gd name="T57" fmla="*/ 30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 h="58">
                  <a:moveTo>
                    <a:pt x="0" y="30"/>
                  </a:moveTo>
                  <a:lnTo>
                    <a:pt x="4" y="23"/>
                  </a:lnTo>
                  <a:lnTo>
                    <a:pt x="9" y="14"/>
                  </a:lnTo>
                  <a:lnTo>
                    <a:pt x="13" y="7"/>
                  </a:lnTo>
                  <a:lnTo>
                    <a:pt x="16" y="0"/>
                  </a:lnTo>
                  <a:lnTo>
                    <a:pt x="18" y="0"/>
                  </a:lnTo>
                  <a:lnTo>
                    <a:pt x="22" y="0"/>
                  </a:lnTo>
                  <a:lnTo>
                    <a:pt x="23" y="0"/>
                  </a:lnTo>
                  <a:lnTo>
                    <a:pt x="27" y="0"/>
                  </a:lnTo>
                  <a:lnTo>
                    <a:pt x="31" y="3"/>
                  </a:lnTo>
                  <a:lnTo>
                    <a:pt x="36" y="7"/>
                  </a:lnTo>
                  <a:lnTo>
                    <a:pt x="40" y="12"/>
                  </a:lnTo>
                  <a:lnTo>
                    <a:pt x="43" y="16"/>
                  </a:lnTo>
                  <a:lnTo>
                    <a:pt x="43" y="20"/>
                  </a:lnTo>
                  <a:lnTo>
                    <a:pt x="43" y="23"/>
                  </a:lnTo>
                  <a:lnTo>
                    <a:pt x="43" y="27"/>
                  </a:lnTo>
                  <a:lnTo>
                    <a:pt x="43" y="30"/>
                  </a:lnTo>
                  <a:lnTo>
                    <a:pt x="40" y="38"/>
                  </a:lnTo>
                  <a:lnTo>
                    <a:pt x="36" y="43"/>
                  </a:lnTo>
                  <a:lnTo>
                    <a:pt x="31" y="50"/>
                  </a:lnTo>
                  <a:lnTo>
                    <a:pt x="27" y="58"/>
                  </a:lnTo>
                  <a:lnTo>
                    <a:pt x="22" y="58"/>
                  </a:lnTo>
                  <a:lnTo>
                    <a:pt x="16" y="56"/>
                  </a:lnTo>
                  <a:lnTo>
                    <a:pt x="11" y="52"/>
                  </a:lnTo>
                  <a:lnTo>
                    <a:pt x="0" y="45"/>
                  </a:lnTo>
                  <a:lnTo>
                    <a:pt x="0" y="41"/>
                  </a:lnTo>
                  <a:lnTo>
                    <a:pt x="0" y="38"/>
                  </a:lnTo>
                  <a:lnTo>
                    <a:pt x="0" y="34"/>
                  </a:lnTo>
                  <a:lnTo>
                    <a:pt x="0" y="3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2" name="Freeform 144"/>
            <p:cNvSpPr>
              <a:spLocks/>
            </p:cNvSpPr>
            <p:nvPr/>
          </p:nvSpPr>
          <p:spPr bwMode="auto">
            <a:xfrm>
              <a:off x="1079" y="3622"/>
              <a:ext cx="40" cy="43"/>
            </a:xfrm>
            <a:custGeom>
              <a:avLst/>
              <a:gdLst>
                <a:gd name="T0" fmla="*/ 0 w 40"/>
                <a:gd name="T1" fmla="*/ 0 h 43"/>
                <a:gd name="T2" fmla="*/ 9 w 40"/>
                <a:gd name="T3" fmla="*/ 2 h 43"/>
                <a:gd name="T4" fmla="*/ 20 w 40"/>
                <a:gd name="T5" fmla="*/ 2 h 43"/>
                <a:gd name="T6" fmla="*/ 31 w 40"/>
                <a:gd name="T7" fmla="*/ 3 h 43"/>
                <a:gd name="T8" fmla="*/ 40 w 40"/>
                <a:gd name="T9" fmla="*/ 5 h 43"/>
                <a:gd name="T10" fmla="*/ 40 w 40"/>
                <a:gd name="T11" fmla="*/ 14 h 43"/>
                <a:gd name="T12" fmla="*/ 40 w 40"/>
                <a:gd name="T13" fmla="*/ 23 h 43"/>
                <a:gd name="T14" fmla="*/ 38 w 40"/>
                <a:gd name="T15" fmla="*/ 32 h 43"/>
                <a:gd name="T16" fmla="*/ 38 w 40"/>
                <a:gd name="T17" fmla="*/ 43 h 43"/>
                <a:gd name="T18" fmla="*/ 31 w 40"/>
                <a:gd name="T19" fmla="*/ 43 h 43"/>
                <a:gd name="T20" fmla="*/ 25 w 40"/>
                <a:gd name="T21" fmla="*/ 43 h 43"/>
                <a:gd name="T22" fmla="*/ 18 w 40"/>
                <a:gd name="T23" fmla="*/ 43 h 43"/>
                <a:gd name="T24" fmla="*/ 11 w 40"/>
                <a:gd name="T25" fmla="*/ 43 h 43"/>
                <a:gd name="T26" fmla="*/ 9 w 40"/>
                <a:gd name="T27" fmla="*/ 41 h 43"/>
                <a:gd name="T28" fmla="*/ 7 w 40"/>
                <a:gd name="T29" fmla="*/ 38 h 43"/>
                <a:gd name="T30" fmla="*/ 5 w 40"/>
                <a:gd name="T31" fmla="*/ 36 h 43"/>
                <a:gd name="T32" fmla="*/ 4 w 40"/>
                <a:gd name="T33" fmla="*/ 34 h 43"/>
                <a:gd name="T34" fmla="*/ 4 w 40"/>
                <a:gd name="T35" fmla="*/ 25 h 43"/>
                <a:gd name="T36" fmla="*/ 2 w 40"/>
                <a:gd name="T37" fmla="*/ 16 h 43"/>
                <a:gd name="T38" fmla="*/ 0 w 40"/>
                <a:gd name="T39" fmla="*/ 9 h 43"/>
                <a:gd name="T40" fmla="*/ 0 w 40"/>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 h="43">
                  <a:moveTo>
                    <a:pt x="0" y="0"/>
                  </a:moveTo>
                  <a:lnTo>
                    <a:pt x="9" y="2"/>
                  </a:lnTo>
                  <a:lnTo>
                    <a:pt x="20" y="2"/>
                  </a:lnTo>
                  <a:lnTo>
                    <a:pt x="31" y="3"/>
                  </a:lnTo>
                  <a:lnTo>
                    <a:pt x="40" y="5"/>
                  </a:lnTo>
                  <a:lnTo>
                    <a:pt x="40" y="14"/>
                  </a:lnTo>
                  <a:lnTo>
                    <a:pt x="40" y="23"/>
                  </a:lnTo>
                  <a:lnTo>
                    <a:pt x="38" y="32"/>
                  </a:lnTo>
                  <a:lnTo>
                    <a:pt x="38" y="43"/>
                  </a:lnTo>
                  <a:lnTo>
                    <a:pt x="31" y="43"/>
                  </a:lnTo>
                  <a:lnTo>
                    <a:pt x="25" y="43"/>
                  </a:lnTo>
                  <a:lnTo>
                    <a:pt x="18" y="43"/>
                  </a:lnTo>
                  <a:lnTo>
                    <a:pt x="11" y="43"/>
                  </a:lnTo>
                  <a:lnTo>
                    <a:pt x="9" y="41"/>
                  </a:lnTo>
                  <a:lnTo>
                    <a:pt x="7" y="38"/>
                  </a:lnTo>
                  <a:lnTo>
                    <a:pt x="5" y="36"/>
                  </a:lnTo>
                  <a:lnTo>
                    <a:pt x="4" y="34"/>
                  </a:lnTo>
                  <a:lnTo>
                    <a:pt x="4" y="25"/>
                  </a:lnTo>
                  <a:lnTo>
                    <a:pt x="2" y="16"/>
                  </a:lnTo>
                  <a:lnTo>
                    <a:pt x="0" y="9"/>
                  </a:lnTo>
                  <a:lnTo>
                    <a:pt x="0" y="0"/>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3" name="Freeform 145"/>
            <p:cNvSpPr>
              <a:spLocks/>
            </p:cNvSpPr>
            <p:nvPr/>
          </p:nvSpPr>
          <p:spPr bwMode="auto">
            <a:xfrm>
              <a:off x="1084" y="1097"/>
              <a:ext cx="40" cy="81"/>
            </a:xfrm>
            <a:custGeom>
              <a:avLst/>
              <a:gdLst>
                <a:gd name="T0" fmla="*/ 2 w 40"/>
                <a:gd name="T1" fmla="*/ 9 h 81"/>
                <a:gd name="T2" fmla="*/ 4 w 40"/>
                <a:gd name="T3" fmla="*/ 7 h 81"/>
                <a:gd name="T4" fmla="*/ 6 w 40"/>
                <a:gd name="T5" fmla="*/ 4 h 81"/>
                <a:gd name="T6" fmla="*/ 8 w 40"/>
                <a:gd name="T7" fmla="*/ 2 h 81"/>
                <a:gd name="T8" fmla="*/ 8 w 40"/>
                <a:gd name="T9" fmla="*/ 0 h 81"/>
                <a:gd name="T10" fmla="*/ 11 w 40"/>
                <a:gd name="T11" fmla="*/ 0 h 81"/>
                <a:gd name="T12" fmla="*/ 15 w 40"/>
                <a:gd name="T13" fmla="*/ 0 h 81"/>
                <a:gd name="T14" fmla="*/ 17 w 40"/>
                <a:gd name="T15" fmla="*/ 0 h 81"/>
                <a:gd name="T16" fmla="*/ 18 w 40"/>
                <a:gd name="T17" fmla="*/ 0 h 81"/>
                <a:gd name="T18" fmla="*/ 24 w 40"/>
                <a:gd name="T19" fmla="*/ 7 h 81"/>
                <a:gd name="T20" fmla="*/ 29 w 40"/>
                <a:gd name="T21" fmla="*/ 14 h 81"/>
                <a:gd name="T22" fmla="*/ 35 w 40"/>
                <a:gd name="T23" fmla="*/ 23 h 81"/>
                <a:gd name="T24" fmla="*/ 40 w 40"/>
                <a:gd name="T25" fmla="*/ 31 h 81"/>
                <a:gd name="T26" fmla="*/ 40 w 40"/>
                <a:gd name="T27" fmla="*/ 40 h 81"/>
                <a:gd name="T28" fmla="*/ 40 w 40"/>
                <a:gd name="T29" fmla="*/ 47 h 81"/>
                <a:gd name="T30" fmla="*/ 37 w 40"/>
                <a:gd name="T31" fmla="*/ 56 h 81"/>
                <a:gd name="T32" fmla="*/ 33 w 40"/>
                <a:gd name="T33" fmla="*/ 69 h 81"/>
                <a:gd name="T34" fmla="*/ 27 w 40"/>
                <a:gd name="T35" fmla="*/ 72 h 81"/>
                <a:gd name="T36" fmla="*/ 22 w 40"/>
                <a:gd name="T37" fmla="*/ 76 h 81"/>
                <a:gd name="T38" fmla="*/ 15 w 40"/>
                <a:gd name="T39" fmla="*/ 78 h 81"/>
                <a:gd name="T40" fmla="*/ 0 w 40"/>
                <a:gd name="T41" fmla="*/ 81 h 81"/>
                <a:gd name="T42" fmla="*/ 2 w 40"/>
                <a:gd name="T43" fmla="*/ 63 h 81"/>
                <a:gd name="T44" fmla="*/ 2 w 40"/>
                <a:gd name="T45" fmla="*/ 45 h 81"/>
                <a:gd name="T46" fmla="*/ 2 w 40"/>
                <a:gd name="T47" fmla="*/ 27 h 81"/>
                <a:gd name="T48" fmla="*/ 2 w 40"/>
                <a:gd name="T49" fmla="*/ 9 h 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1">
                  <a:moveTo>
                    <a:pt x="2" y="9"/>
                  </a:moveTo>
                  <a:lnTo>
                    <a:pt x="4" y="7"/>
                  </a:lnTo>
                  <a:lnTo>
                    <a:pt x="6" y="4"/>
                  </a:lnTo>
                  <a:lnTo>
                    <a:pt x="8" y="2"/>
                  </a:lnTo>
                  <a:lnTo>
                    <a:pt x="8" y="0"/>
                  </a:lnTo>
                  <a:lnTo>
                    <a:pt x="11" y="0"/>
                  </a:lnTo>
                  <a:lnTo>
                    <a:pt x="15" y="0"/>
                  </a:lnTo>
                  <a:lnTo>
                    <a:pt x="17" y="0"/>
                  </a:lnTo>
                  <a:lnTo>
                    <a:pt x="18" y="0"/>
                  </a:lnTo>
                  <a:lnTo>
                    <a:pt x="24" y="7"/>
                  </a:lnTo>
                  <a:lnTo>
                    <a:pt x="29" y="14"/>
                  </a:lnTo>
                  <a:lnTo>
                    <a:pt x="35" y="23"/>
                  </a:lnTo>
                  <a:lnTo>
                    <a:pt x="40" y="31"/>
                  </a:lnTo>
                  <a:lnTo>
                    <a:pt x="40" y="40"/>
                  </a:lnTo>
                  <a:lnTo>
                    <a:pt x="40" y="47"/>
                  </a:lnTo>
                  <a:lnTo>
                    <a:pt x="37" y="56"/>
                  </a:lnTo>
                  <a:lnTo>
                    <a:pt x="33" y="69"/>
                  </a:lnTo>
                  <a:lnTo>
                    <a:pt x="27" y="72"/>
                  </a:lnTo>
                  <a:lnTo>
                    <a:pt x="22" y="76"/>
                  </a:lnTo>
                  <a:lnTo>
                    <a:pt x="15" y="78"/>
                  </a:lnTo>
                  <a:lnTo>
                    <a:pt x="0" y="81"/>
                  </a:lnTo>
                  <a:lnTo>
                    <a:pt x="2" y="63"/>
                  </a:lnTo>
                  <a:lnTo>
                    <a:pt x="2" y="45"/>
                  </a:lnTo>
                  <a:lnTo>
                    <a:pt x="2" y="27"/>
                  </a:lnTo>
                  <a:lnTo>
                    <a:pt x="2" y="9"/>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4" name="Freeform 146"/>
            <p:cNvSpPr>
              <a:spLocks/>
            </p:cNvSpPr>
            <p:nvPr/>
          </p:nvSpPr>
          <p:spPr bwMode="auto">
            <a:xfrm>
              <a:off x="1086" y="2272"/>
              <a:ext cx="54" cy="67"/>
            </a:xfrm>
            <a:custGeom>
              <a:avLst/>
              <a:gdLst>
                <a:gd name="T0" fmla="*/ 0 w 54"/>
                <a:gd name="T1" fmla="*/ 64 h 67"/>
                <a:gd name="T2" fmla="*/ 6 w 54"/>
                <a:gd name="T3" fmla="*/ 57 h 67"/>
                <a:gd name="T4" fmla="*/ 11 w 54"/>
                <a:gd name="T5" fmla="*/ 47 h 67"/>
                <a:gd name="T6" fmla="*/ 15 w 54"/>
                <a:gd name="T7" fmla="*/ 38 h 67"/>
                <a:gd name="T8" fmla="*/ 20 w 54"/>
                <a:gd name="T9" fmla="*/ 28 h 67"/>
                <a:gd name="T10" fmla="*/ 24 w 54"/>
                <a:gd name="T11" fmla="*/ 26 h 67"/>
                <a:gd name="T12" fmla="*/ 29 w 54"/>
                <a:gd name="T13" fmla="*/ 22 h 67"/>
                <a:gd name="T14" fmla="*/ 33 w 54"/>
                <a:gd name="T15" fmla="*/ 15 h 67"/>
                <a:gd name="T16" fmla="*/ 42 w 54"/>
                <a:gd name="T17" fmla="*/ 0 h 67"/>
                <a:gd name="T18" fmla="*/ 45 w 54"/>
                <a:gd name="T19" fmla="*/ 0 h 67"/>
                <a:gd name="T20" fmla="*/ 49 w 54"/>
                <a:gd name="T21" fmla="*/ 0 h 67"/>
                <a:gd name="T22" fmla="*/ 51 w 54"/>
                <a:gd name="T23" fmla="*/ 2 h 67"/>
                <a:gd name="T24" fmla="*/ 54 w 54"/>
                <a:gd name="T25" fmla="*/ 6 h 67"/>
                <a:gd name="T26" fmla="*/ 45 w 54"/>
                <a:gd name="T27" fmla="*/ 20 h 67"/>
                <a:gd name="T28" fmla="*/ 35 w 54"/>
                <a:gd name="T29" fmla="*/ 37 h 67"/>
                <a:gd name="T30" fmla="*/ 25 w 54"/>
                <a:gd name="T31" fmla="*/ 53 h 67"/>
                <a:gd name="T32" fmla="*/ 16 w 54"/>
                <a:gd name="T33" fmla="*/ 67 h 67"/>
                <a:gd name="T34" fmla="*/ 13 w 54"/>
                <a:gd name="T35" fmla="*/ 67 h 67"/>
                <a:gd name="T36" fmla="*/ 9 w 54"/>
                <a:gd name="T37" fmla="*/ 66 h 67"/>
                <a:gd name="T38" fmla="*/ 4 w 54"/>
                <a:gd name="T39" fmla="*/ 64 h 67"/>
                <a:gd name="T40" fmla="*/ 0 w 54"/>
                <a:gd name="T41" fmla="*/ 64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67">
                  <a:moveTo>
                    <a:pt x="0" y="64"/>
                  </a:moveTo>
                  <a:lnTo>
                    <a:pt x="6" y="57"/>
                  </a:lnTo>
                  <a:lnTo>
                    <a:pt x="11" y="47"/>
                  </a:lnTo>
                  <a:lnTo>
                    <a:pt x="15" y="38"/>
                  </a:lnTo>
                  <a:lnTo>
                    <a:pt x="20" y="28"/>
                  </a:lnTo>
                  <a:lnTo>
                    <a:pt x="24" y="26"/>
                  </a:lnTo>
                  <a:lnTo>
                    <a:pt x="29" y="22"/>
                  </a:lnTo>
                  <a:lnTo>
                    <a:pt x="33" y="15"/>
                  </a:lnTo>
                  <a:lnTo>
                    <a:pt x="42" y="0"/>
                  </a:lnTo>
                  <a:lnTo>
                    <a:pt x="45" y="0"/>
                  </a:lnTo>
                  <a:lnTo>
                    <a:pt x="49" y="0"/>
                  </a:lnTo>
                  <a:lnTo>
                    <a:pt x="51" y="2"/>
                  </a:lnTo>
                  <a:lnTo>
                    <a:pt x="54" y="6"/>
                  </a:lnTo>
                  <a:lnTo>
                    <a:pt x="45" y="20"/>
                  </a:lnTo>
                  <a:lnTo>
                    <a:pt x="35" y="37"/>
                  </a:lnTo>
                  <a:lnTo>
                    <a:pt x="25" y="53"/>
                  </a:lnTo>
                  <a:lnTo>
                    <a:pt x="16" y="67"/>
                  </a:lnTo>
                  <a:lnTo>
                    <a:pt x="13" y="67"/>
                  </a:lnTo>
                  <a:lnTo>
                    <a:pt x="9" y="66"/>
                  </a:lnTo>
                  <a:lnTo>
                    <a:pt x="4" y="64"/>
                  </a:lnTo>
                  <a:lnTo>
                    <a:pt x="0" y="64"/>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5" name="Freeform 147"/>
            <p:cNvSpPr>
              <a:spLocks/>
            </p:cNvSpPr>
            <p:nvPr/>
          </p:nvSpPr>
          <p:spPr bwMode="auto">
            <a:xfrm>
              <a:off x="1095" y="1765"/>
              <a:ext cx="40" cy="35"/>
            </a:xfrm>
            <a:custGeom>
              <a:avLst/>
              <a:gdLst>
                <a:gd name="T0" fmla="*/ 0 w 40"/>
                <a:gd name="T1" fmla="*/ 33 h 35"/>
                <a:gd name="T2" fmla="*/ 2 w 40"/>
                <a:gd name="T3" fmla="*/ 29 h 35"/>
                <a:gd name="T4" fmla="*/ 2 w 40"/>
                <a:gd name="T5" fmla="*/ 24 h 35"/>
                <a:gd name="T6" fmla="*/ 2 w 40"/>
                <a:gd name="T7" fmla="*/ 20 h 35"/>
                <a:gd name="T8" fmla="*/ 2 w 40"/>
                <a:gd name="T9" fmla="*/ 17 h 35"/>
                <a:gd name="T10" fmla="*/ 16 w 40"/>
                <a:gd name="T11" fmla="*/ 8 h 35"/>
                <a:gd name="T12" fmla="*/ 26 w 40"/>
                <a:gd name="T13" fmla="*/ 2 h 35"/>
                <a:gd name="T14" fmla="*/ 33 w 40"/>
                <a:gd name="T15" fmla="*/ 0 h 35"/>
                <a:gd name="T16" fmla="*/ 40 w 40"/>
                <a:gd name="T17" fmla="*/ 0 h 35"/>
                <a:gd name="T18" fmla="*/ 38 w 40"/>
                <a:gd name="T19" fmla="*/ 6 h 35"/>
                <a:gd name="T20" fmla="*/ 35 w 40"/>
                <a:gd name="T21" fmla="*/ 9 h 35"/>
                <a:gd name="T22" fmla="*/ 26 w 40"/>
                <a:gd name="T23" fmla="*/ 18 h 35"/>
                <a:gd name="T24" fmla="*/ 7 w 40"/>
                <a:gd name="T25" fmla="*/ 35 h 35"/>
                <a:gd name="T26" fmla="*/ 6 w 40"/>
                <a:gd name="T27" fmla="*/ 35 h 35"/>
                <a:gd name="T28" fmla="*/ 4 w 40"/>
                <a:gd name="T29" fmla="*/ 33 h 35"/>
                <a:gd name="T30" fmla="*/ 2 w 40"/>
                <a:gd name="T31" fmla="*/ 33 h 35"/>
                <a:gd name="T32" fmla="*/ 0 w 40"/>
                <a:gd name="T33" fmla="*/ 33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5">
                  <a:moveTo>
                    <a:pt x="0" y="33"/>
                  </a:moveTo>
                  <a:lnTo>
                    <a:pt x="2" y="29"/>
                  </a:lnTo>
                  <a:lnTo>
                    <a:pt x="2" y="24"/>
                  </a:lnTo>
                  <a:lnTo>
                    <a:pt x="2" y="20"/>
                  </a:lnTo>
                  <a:lnTo>
                    <a:pt x="2" y="17"/>
                  </a:lnTo>
                  <a:lnTo>
                    <a:pt x="16" y="8"/>
                  </a:lnTo>
                  <a:lnTo>
                    <a:pt x="26" y="2"/>
                  </a:lnTo>
                  <a:lnTo>
                    <a:pt x="33" y="0"/>
                  </a:lnTo>
                  <a:lnTo>
                    <a:pt x="40" y="0"/>
                  </a:lnTo>
                  <a:lnTo>
                    <a:pt x="38" y="6"/>
                  </a:lnTo>
                  <a:lnTo>
                    <a:pt x="35" y="9"/>
                  </a:lnTo>
                  <a:lnTo>
                    <a:pt x="26" y="18"/>
                  </a:lnTo>
                  <a:lnTo>
                    <a:pt x="7" y="35"/>
                  </a:lnTo>
                  <a:lnTo>
                    <a:pt x="6" y="35"/>
                  </a:lnTo>
                  <a:lnTo>
                    <a:pt x="4" y="33"/>
                  </a:lnTo>
                  <a:lnTo>
                    <a:pt x="2" y="33"/>
                  </a:lnTo>
                  <a:lnTo>
                    <a:pt x="0" y="33"/>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6" name="Freeform 148"/>
            <p:cNvSpPr>
              <a:spLocks/>
            </p:cNvSpPr>
            <p:nvPr/>
          </p:nvSpPr>
          <p:spPr bwMode="auto">
            <a:xfrm>
              <a:off x="1101" y="2435"/>
              <a:ext cx="38" cy="67"/>
            </a:xfrm>
            <a:custGeom>
              <a:avLst/>
              <a:gdLst>
                <a:gd name="T0" fmla="*/ 0 w 38"/>
                <a:gd name="T1" fmla="*/ 35 h 67"/>
                <a:gd name="T2" fmla="*/ 1 w 38"/>
                <a:gd name="T3" fmla="*/ 26 h 67"/>
                <a:gd name="T4" fmla="*/ 1 w 38"/>
                <a:gd name="T5" fmla="*/ 19 h 67"/>
                <a:gd name="T6" fmla="*/ 3 w 38"/>
                <a:gd name="T7" fmla="*/ 9 h 67"/>
                <a:gd name="T8" fmla="*/ 5 w 38"/>
                <a:gd name="T9" fmla="*/ 0 h 67"/>
                <a:gd name="T10" fmla="*/ 9 w 38"/>
                <a:gd name="T11" fmla="*/ 0 h 67"/>
                <a:gd name="T12" fmla="*/ 14 w 38"/>
                <a:gd name="T13" fmla="*/ 0 h 67"/>
                <a:gd name="T14" fmla="*/ 18 w 38"/>
                <a:gd name="T15" fmla="*/ 0 h 67"/>
                <a:gd name="T16" fmla="*/ 21 w 38"/>
                <a:gd name="T17" fmla="*/ 0 h 67"/>
                <a:gd name="T18" fmla="*/ 21 w 38"/>
                <a:gd name="T19" fmla="*/ 2 h 67"/>
                <a:gd name="T20" fmla="*/ 21 w 38"/>
                <a:gd name="T21" fmla="*/ 4 h 67"/>
                <a:gd name="T22" fmla="*/ 21 w 38"/>
                <a:gd name="T23" fmla="*/ 8 h 67"/>
                <a:gd name="T24" fmla="*/ 21 w 38"/>
                <a:gd name="T25" fmla="*/ 11 h 67"/>
                <a:gd name="T26" fmla="*/ 29 w 38"/>
                <a:gd name="T27" fmla="*/ 11 h 67"/>
                <a:gd name="T28" fmla="*/ 32 w 38"/>
                <a:gd name="T29" fmla="*/ 11 h 67"/>
                <a:gd name="T30" fmla="*/ 34 w 38"/>
                <a:gd name="T31" fmla="*/ 13 h 67"/>
                <a:gd name="T32" fmla="*/ 38 w 38"/>
                <a:gd name="T33" fmla="*/ 17 h 67"/>
                <a:gd name="T34" fmla="*/ 38 w 38"/>
                <a:gd name="T35" fmla="*/ 37 h 67"/>
                <a:gd name="T36" fmla="*/ 38 w 38"/>
                <a:gd name="T37" fmla="*/ 49 h 67"/>
                <a:gd name="T38" fmla="*/ 36 w 38"/>
                <a:gd name="T39" fmla="*/ 57 h 67"/>
                <a:gd name="T40" fmla="*/ 32 w 38"/>
                <a:gd name="T41" fmla="*/ 67 h 67"/>
                <a:gd name="T42" fmla="*/ 29 w 38"/>
                <a:gd name="T43" fmla="*/ 67 h 67"/>
                <a:gd name="T44" fmla="*/ 25 w 38"/>
                <a:gd name="T45" fmla="*/ 67 h 67"/>
                <a:gd name="T46" fmla="*/ 21 w 38"/>
                <a:gd name="T47" fmla="*/ 67 h 67"/>
                <a:gd name="T48" fmla="*/ 18 w 38"/>
                <a:gd name="T49" fmla="*/ 66 h 67"/>
                <a:gd name="T50" fmla="*/ 14 w 38"/>
                <a:gd name="T51" fmla="*/ 62 h 67"/>
                <a:gd name="T52" fmla="*/ 10 w 38"/>
                <a:gd name="T53" fmla="*/ 57 h 67"/>
                <a:gd name="T54" fmla="*/ 5 w 38"/>
                <a:gd name="T55" fmla="*/ 53 h 67"/>
                <a:gd name="T56" fmla="*/ 1 w 38"/>
                <a:gd name="T57" fmla="*/ 49 h 67"/>
                <a:gd name="T58" fmla="*/ 1 w 38"/>
                <a:gd name="T59" fmla="*/ 46 h 67"/>
                <a:gd name="T60" fmla="*/ 1 w 38"/>
                <a:gd name="T61" fmla="*/ 42 h 67"/>
                <a:gd name="T62" fmla="*/ 0 w 38"/>
                <a:gd name="T63" fmla="*/ 38 h 67"/>
                <a:gd name="T64" fmla="*/ 0 w 38"/>
                <a:gd name="T65" fmla="*/ 35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67">
                  <a:moveTo>
                    <a:pt x="0" y="35"/>
                  </a:moveTo>
                  <a:lnTo>
                    <a:pt x="1" y="26"/>
                  </a:lnTo>
                  <a:lnTo>
                    <a:pt x="1" y="19"/>
                  </a:lnTo>
                  <a:lnTo>
                    <a:pt x="3" y="9"/>
                  </a:lnTo>
                  <a:lnTo>
                    <a:pt x="5" y="0"/>
                  </a:lnTo>
                  <a:lnTo>
                    <a:pt x="9" y="0"/>
                  </a:lnTo>
                  <a:lnTo>
                    <a:pt x="14" y="0"/>
                  </a:lnTo>
                  <a:lnTo>
                    <a:pt x="18" y="0"/>
                  </a:lnTo>
                  <a:lnTo>
                    <a:pt x="21" y="0"/>
                  </a:lnTo>
                  <a:lnTo>
                    <a:pt x="21" y="2"/>
                  </a:lnTo>
                  <a:lnTo>
                    <a:pt x="21" y="4"/>
                  </a:lnTo>
                  <a:lnTo>
                    <a:pt x="21" y="8"/>
                  </a:lnTo>
                  <a:lnTo>
                    <a:pt x="21" y="11"/>
                  </a:lnTo>
                  <a:lnTo>
                    <a:pt x="29" y="11"/>
                  </a:lnTo>
                  <a:lnTo>
                    <a:pt x="32" y="11"/>
                  </a:lnTo>
                  <a:lnTo>
                    <a:pt x="34" y="13"/>
                  </a:lnTo>
                  <a:lnTo>
                    <a:pt x="38" y="17"/>
                  </a:lnTo>
                  <a:lnTo>
                    <a:pt x="38" y="37"/>
                  </a:lnTo>
                  <a:lnTo>
                    <a:pt x="38" y="49"/>
                  </a:lnTo>
                  <a:lnTo>
                    <a:pt x="36" y="57"/>
                  </a:lnTo>
                  <a:lnTo>
                    <a:pt x="32" y="67"/>
                  </a:lnTo>
                  <a:lnTo>
                    <a:pt x="29" y="67"/>
                  </a:lnTo>
                  <a:lnTo>
                    <a:pt x="25" y="67"/>
                  </a:lnTo>
                  <a:lnTo>
                    <a:pt x="21" y="67"/>
                  </a:lnTo>
                  <a:lnTo>
                    <a:pt x="18" y="66"/>
                  </a:lnTo>
                  <a:lnTo>
                    <a:pt x="14" y="62"/>
                  </a:lnTo>
                  <a:lnTo>
                    <a:pt x="10" y="57"/>
                  </a:lnTo>
                  <a:lnTo>
                    <a:pt x="5" y="53"/>
                  </a:lnTo>
                  <a:lnTo>
                    <a:pt x="1" y="49"/>
                  </a:lnTo>
                  <a:lnTo>
                    <a:pt x="1" y="46"/>
                  </a:lnTo>
                  <a:lnTo>
                    <a:pt x="1" y="42"/>
                  </a:lnTo>
                  <a:lnTo>
                    <a:pt x="0" y="38"/>
                  </a:lnTo>
                  <a:lnTo>
                    <a:pt x="0" y="35"/>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7" name="Freeform 149"/>
            <p:cNvSpPr>
              <a:spLocks/>
            </p:cNvSpPr>
            <p:nvPr/>
          </p:nvSpPr>
          <p:spPr bwMode="auto">
            <a:xfrm>
              <a:off x="1108" y="2526"/>
              <a:ext cx="43" cy="136"/>
            </a:xfrm>
            <a:custGeom>
              <a:avLst/>
              <a:gdLst>
                <a:gd name="T0" fmla="*/ 0 w 43"/>
                <a:gd name="T1" fmla="*/ 127 h 136"/>
                <a:gd name="T2" fmla="*/ 2 w 43"/>
                <a:gd name="T3" fmla="*/ 121 h 136"/>
                <a:gd name="T4" fmla="*/ 5 w 43"/>
                <a:gd name="T5" fmla="*/ 116 h 136"/>
                <a:gd name="T6" fmla="*/ 7 w 43"/>
                <a:gd name="T7" fmla="*/ 110 h 136"/>
                <a:gd name="T8" fmla="*/ 9 w 43"/>
                <a:gd name="T9" fmla="*/ 105 h 136"/>
                <a:gd name="T10" fmla="*/ 9 w 43"/>
                <a:gd name="T11" fmla="*/ 94 h 136"/>
                <a:gd name="T12" fmla="*/ 9 w 43"/>
                <a:gd name="T13" fmla="*/ 81 h 136"/>
                <a:gd name="T14" fmla="*/ 9 w 43"/>
                <a:gd name="T15" fmla="*/ 71 h 136"/>
                <a:gd name="T16" fmla="*/ 9 w 43"/>
                <a:gd name="T17" fmla="*/ 60 h 136"/>
                <a:gd name="T18" fmla="*/ 9 w 43"/>
                <a:gd name="T19" fmla="*/ 60 h 136"/>
                <a:gd name="T20" fmla="*/ 11 w 43"/>
                <a:gd name="T21" fmla="*/ 60 h 136"/>
                <a:gd name="T22" fmla="*/ 13 w 43"/>
                <a:gd name="T23" fmla="*/ 60 h 136"/>
                <a:gd name="T24" fmla="*/ 16 w 43"/>
                <a:gd name="T25" fmla="*/ 60 h 136"/>
                <a:gd name="T26" fmla="*/ 14 w 43"/>
                <a:gd name="T27" fmla="*/ 51 h 136"/>
                <a:gd name="T28" fmla="*/ 14 w 43"/>
                <a:gd name="T29" fmla="*/ 43 h 136"/>
                <a:gd name="T30" fmla="*/ 14 w 43"/>
                <a:gd name="T31" fmla="*/ 34 h 136"/>
                <a:gd name="T32" fmla="*/ 14 w 43"/>
                <a:gd name="T33" fmla="*/ 27 h 136"/>
                <a:gd name="T34" fmla="*/ 16 w 43"/>
                <a:gd name="T35" fmla="*/ 22 h 136"/>
                <a:gd name="T36" fmla="*/ 18 w 43"/>
                <a:gd name="T37" fmla="*/ 14 h 136"/>
                <a:gd name="T38" fmla="*/ 22 w 43"/>
                <a:gd name="T39" fmla="*/ 7 h 136"/>
                <a:gd name="T40" fmla="*/ 25 w 43"/>
                <a:gd name="T41" fmla="*/ 0 h 136"/>
                <a:gd name="T42" fmla="*/ 27 w 43"/>
                <a:gd name="T43" fmla="*/ 0 h 136"/>
                <a:gd name="T44" fmla="*/ 29 w 43"/>
                <a:gd name="T45" fmla="*/ 0 h 136"/>
                <a:gd name="T46" fmla="*/ 31 w 43"/>
                <a:gd name="T47" fmla="*/ 0 h 136"/>
                <a:gd name="T48" fmla="*/ 32 w 43"/>
                <a:gd name="T49" fmla="*/ 0 h 136"/>
                <a:gd name="T50" fmla="*/ 36 w 43"/>
                <a:gd name="T51" fmla="*/ 14 h 136"/>
                <a:gd name="T52" fmla="*/ 38 w 43"/>
                <a:gd name="T53" fmla="*/ 27 h 136"/>
                <a:gd name="T54" fmla="*/ 41 w 43"/>
                <a:gd name="T55" fmla="*/ 42 h 136"/>
                <a:gd name="T56" fmla="*/ 43 w 43"/>
                <a:gd name="T57" fmla="*/ 54 h 136"/>
                <a:gd name="T58" fmla="*/ 41 w 43"/>
                <a:gd name="T59" fmla="*/ 54 h 136"/>
                <a:gd name="T60" fmla="*/ 38 w 43"/>
                <a:gd name="T61" fmla="*/ 54 h 136"/>
                <a:gd name="T62" fmla="*/ 36 w 43"/>
                <a:gd name="T63" fmla="*/ 54 h 136"/>
                <a:gd name="T64" fmla="*/ 32 w 43"/>
                <a:gd name="T65" fmla="*/ 54 h 136"/>
                <a:gd name="T66" fmla="*/ 32 w 43"/>
                <a:gd name="T67" fmla="*/ 52 h 136"/>
                <a:gd name="T68" fmla="*/ 32 w 43"/>
                <a:gd name="T69" fmla="*/ 49 h 136"/>
                <a:gd name="T70" fmla="*/ 32 w 43"/>
                <a:gd name="T71" fmla="*/ 47 h 136"/>
                <a:gd name="T72" fmla="*/ 32 w 43"/>
                <a:gd name="T73" fmla="*/ 43 h 136"/>
                <a:gd name="T74" fmla="*/ 31 w 43"/>
                <a:gd name="T75" fmla="*/ 43 h 136"/>
                <a:gd name="T76" fmla="*/ 29 w 43"/>
                <a:gd name="T77" fmla="*/ 43 h 136"/>
                <a:gd name="T78" fmla="*/ 27 w 43"/>
                <a:gd name="T79" fmla="*/ 43 h 136"/>
                <a:gd name="T80" fmla="*/ 25 w 43"/>
                <a:gd name="T81" fmla="*/ 43 h 136"/>
                <a:gd name="T82" fmla="*/ 23 w 43"/>
                <a:gd name="T83" fmla="*/ 74 h 136"/>
                <a:gd name="T84" fmla="*/ 23 w 43"/>
                <a:gd name="T85" fmla="*/ 91 h 136"/>
                <a:gd name="T86" fmla="*/ 23 w 43"/>
                <a:gd name="T87" fmla="*/ 98 h 136"/>
                <a:gd name="T88" fmla="*/ 27 w 43"/>
                <a:gd name="T89" fmla="*/ 100 h 136"/>
                <a:gd name="T90" fmla="*/ 22 w 43"/>
                <a:gd name="T91" fmla="*/ 110 h 136"/>
                <a:gd name="T92" fmla="*/ 14 w 43"/>
                <a:gd name="T93" fmla="*/ 120 h 136"/>
                <a:gd name="T94" fmla="*/ 7 w 43"/>
                <a:gd name="T95" fmla="*/ 127 h 136"/>
                <a:gd name="T96" fmla="*/ 0 w 43"/>
                <a:gd name="T97" fmla="*/ 136 h 136"/>
                <a:gd name="T98" fmla="*/ 0 w 43"/>
                <a:gd name="T99" fmla="*/ 134 h 136"/>
                <a:gd name="T100" fmla="*/ 0 w 43"/>
                <a:gd name="T101" fmla="*/ 130 h 136"/>
                <a:gd name="T102" fmla="*/ 0 w 43"/>
                <a:gd name="T103" fmla="*/ 129 h 136"/>
                <a:gd name="T104" fmla="*/ 0 w 43"/>
                <a:gd name="T105" fmla="*/ 127 h 1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3" h="136">
                  <a:moveTo>
                    <a:pt x="0" y="127"/>
                  </a:moveTo>
                  <a:lnTo>
                    <a:pt x="2" y="121"/>
                  </a:lnTo>
                  <a:lnTo>
                    <a:pt x="5" y="116"/>
                  </a:lnTo>
                  <a:lnTo>
                    <a:pt x="7" y="110"/>
                  </a:lnTo>
                  <a:lnTo>
                    <a:pt x="9" y="105"/>
                  </a:lnTo>
                  <a:lnTo>
                    <a:pt x="9" y="94"/>
                  </a:lnTo>
                  <a:lnTo>
                    <a:pt x="9" y="81"/>
                  </a:lnTo>
                  <a:lnTo>
                    <a:pt x="9" y="71"/>
                  </a:lnTo>
                  <a:lnTo>
                    <a:pt x="9" y="60"/>
                  </a:lnTo>
                  <a:lnTo>
                    <a:pt x="11" y="60"/>
                  </a:lnTo>
                  <a:lnTo>
                    <a:pt x="13" y="60"/>
                  </a:lnTo>
                  <a:lnTo>
                    <a:pt x="16" y="60"/>
                  </a:lnTo>
                  <a:lnTo>
                    <a:pt x="14" y="51"/>
                  </a:lnTo>
                  <a:lnTo>
                    <a:pt x="14" y="43"/>
                  </a:lnTo>
                  <a:lnTo>
                    <a:pt x="14" y="34"/>
                  </a:lnTo>
                  <a:lnTo>
                    <a:pt x="14" y="27"/>
                  </a:lnTo>
                  <a:lnTo>
                    <a:pt x="16" y="22"/>
                  </a:lnTo>
                  <a:lnTo>
                    <a:pt x="18" y="14"/>
                  </a:lnTo>
                  <a:lnTo>
                    <a:pt x="22" y="7"/>
                  </a:lnTo>
                  <a:lnTo>
                    <a:pt x="25" y="0"/>
                  </a:lnTo>
                  <a:lnTo>
                    <a:pt x="27" y="0"/>
                  </a:lnTo>
                  <a:lnTo>
                    <a:pt x="29" y="0"/>
                  </a:lnTo>
                  <a:lnTo>
                    <a:pt x="31" y="0"/>
                  </a:lnTo>
                  <a:lnTo>
                    <a:pt x="32" y="0"/>
                  </a:lnTo>
                  <a:lnTo>
                    <a:pt x="36" y="14"/>
                  </a:lnTo>
                  <a:lnTo>
                    <a:pt x="38" y="27"/>
                  </a:lnTo>
                  <a:lnTo>
                    <a:pt x="41" y="42"/>
                  </a:lnTo>
                  <a:lnTo>
                    <a:pt x="43" y="54"/>
                  </a:lnTo>
                  <a:lnTo>
                    <a:pt x="41" y="54"/>
                  </a:lnTo>
                  <a:lnTo>
                    <a:pt x="38" y="54"/>
                  </a:lnTo>
                  <a:lnTo>
                    <a:pt x="36" y="54"/>
                  </a:lnTo>
                  <a:lnTo>
                    <a:pt x="32" y="54"/>
                  </a:lnTo>
                  <a:lnTo>
                    <a:pt x="32" y="52"/>
                  </a:lnTo>
                  <a:lnTo>
                    <a:pt x="32" y="49"/>
                  </a:lnTo>
                  <a:lnTo>
                    <a:pt x="32" y="47"/>
                  </a:lnTo>
                  <a:lnTo>
                    <a:pt x="32" y="43"/>
                  </a:lnTo>
                  <a:lnTo>
                    <a:pt x="31" y="43"/>
                  </a:lnTo>
                  <a:lnTo>
                    <a:pt x="29" y="43"/>
                  </a:lnTo>
                  <a:lnTo>
                    <a:pt x="27" y="43"/>
                  </a:lnTo>
                  <a:lnTo>
                    <a:pt x="25" y="43"/>
                  </a:lnTo>
                  <a:lnTo>
                    <a:pt x="23" y="74"/>
                  </a:lnTo>
                  <a:lnTo>
                    <a:pt x="23" y="91"/>
                  </a:lnTo>
                  <a:lnTo>
                    <a:pt x="23" y="98"/>
                  </a:lnTo>
                  <a:lnTo>
                    <a:pt x="27" y="100"/>
                  </a:lnTo>
                  <a:lnTo>
                    <a:pt x="22" y="110"/>
                  </a:lnTo>
                  <a:lnTo>
                    <a:pt x="14" y="120"/>
                  </a:lnTo>
                  <a:lnTo>
                    <a:pt x="7" y="127"/>
                  </a:lnTo>
                  <a:lnTo>
                    <a:pt x="0" y="136"/>
                  </a:lnTo>
                  <a:lnTo>
                    <a:pt x="0" y="134"/>
                  </a:lnTo>
                  <a:lnTo>
                    <a:pt x="0" y="130"/>
                  </a:lnTo>
                  <a:lnTo>
                    <a:pt x="0" y="129"/>
                  </a:lnTo>
                  <a:lnTo>
                    <a:pt x="0" y="127"/>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8" name="Freeform 150"/>
            <p:cNvSpPr>
              <a:spLocks/>
            </p:cNvSpPr>
            <p:nvPr/>
          </p:nvSpPr>
          <p:spPr bwMode="auto">
            <a:xfrm>
              <a:off x="1119" y="829"/>
              <a:ext cx="21" cy="22"/>
            </a:xfrm>
            <a:custGeom>
              <a:avLst/>
              <a:gdLst>
                <a:gd name="T0" fmla="*/ 0 w 21"/>
                <a:gd name="T1" fmla="*/ 7 h 22"/>
                <a:gd name="T2" fmla="*/ 5 w 21"/>
                <a:gd name="T3" fmla="*/ 3 h 22"/>
                <a:gd name="T4" fmla="*/ 9 w 21"/>
                <a:gd name="T5" fmla="*/ 0 h 22"/>
                <a:gd name="T6" fmla="*/ 12 w 21"/>
                <a:gd name="T7" fmla="*/ 0 h 22"/>
                <a:gd name="T8" fmla="*/ 20 w 21"/>
                <a:gd name="T9" fmla="*/ 0 h 22"/>
                <a:gd name="T10" fmla="*/ 21 w 21"/>
                <a:gd name="T11" fmla="*/ 3 h 22"/>
                <a:gd name="T12" fmla="*/ 21 w 21"/>
                <a:gd name="T13" fmla="*/ 7 h 22"/>
                <a:gd name="T14" fmla="*/ 21 w 21"/>
                <a:gd name="T15" fmla="*/ 13 h 22"/>
                <a:gd name="T16" fmla="*/ 21 w 21"/>
                <a:gd name="T17" fmla="*/ 16 h 22"/>
                <a:gd name="T18" fmla="*/ 20 w 21"/>
                <a:gd name="T19" fmla="*/ 18 h 22"/>
                <a:gd name="T20" fmla="*/ 20 w 21"/>
                <a:gd name="T21" fmla="*/ 20 h 22"/>
                <a:gd name="T22" fmla="*/ 18 w 21"/>
                <a:gd name="T23" fmla="*/ 22 h 22"/>
                <a:gd name="T24" fmla="*/ 16 w 21"/>
                <a:gd name="T25" fmla="*/ 22 h 22"/>
                <a:gd name="T26" fmla="*/ 9 w 21"/>
                <a:gd name="T27" fmla="*/ 16 h 22"/>
                <a:gd name="T28" fmla="*/ 5 w 21"/>
                <a:gd name="T29" fmla="*/ 13 h 22"/>
                <a:gd name="T30" fmla="*/ 2 w 21"/>
                <a:gd name="T31" fmla="*/ 11 h 22"/>
                <a:gd name="T32" fmla="*/ 0 w 21"/>
                <a:gd name="T33" fmla="*/ 7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22">
                  <a:moveTo>
                    <a:pt x="0" y="7"/>
                  </a:moveTo>
                  <a:lnTo>
                    <a:pt x="5" y="3"/>
                  </a:lnTo>
                  <a:lnTo>
                    <a:pt x="9" y="0"/>
                  </a:lnTo>
                  <a:lnTo>
                    <a:pt x="12" y="0"/>
                  </a:lnTo>
                  <a:lnTo>
                    <a:pt x="20" y="0"/>
                  </a:lnTo>
                  <a:lnTo>
                    <a:pt x="21" y="3"/>
                  </a:lnTo>
                  <a:lnTo>
                    <a:pt x="21" y="7"/>
                  </a:lnTo>
                  <a:lnTo>
                    <a:pt x="21" y="13"/>
                  </a:lnTo>
                  <a:lnTo>
                    <a:pt x="21" y="16"/>
                  </a:lnTo>
                  <a:lnTo>
                    <a:pt x="20" y="18"/>
                  </a:lnTo>
                  <a:lnTo>
                    <a:pt x="20" y="20"/>
                  </a:lnTo>
                  <a:lnTo>
                    <a:pt x="18" y="22"/>
                  </a:lnTo>
                  <a:lnTo>
                    <a:pt x="16" y="22"/>
                  </a:lnTo>
                  <a:lnTo>
                    <a:pt x="9" y="16"/>
                  </a:lnTo>
                  <a:lnTo>
                    <a:pt x="5" y="13"/>
                  </a:lnTo>
                  <a:lnTo>
                    <a:pt x="2" y="11"/>
                  </a:lnTo>
                  <a:lnTo>
                    <a:pt x="0" y="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9" name="Freeform 151"/>
            <p:cNvSpPr>
              <a:spLocks/>
            </p:cNvSpPr>
            <p:nvPr/>
          </p:nvSpPr>
          <p:spPr bwMode="auto">
            <a:xfrm>
              <a:off x="1122" y="2379"/>
              <a:ext cx="22" cy="62"/>
            </a:xfrm>
            <a:custGeom>
              <a:avLst/>
              <a:gdLst>
                <a:gd name="T0" fmla="*/ 0 w 22"/>
                <a:gd name="T1" fmla="*/ 27 h 62"/>
                <a:gd name="T2" fmla="*/ 2 w 22"/>
                <a:gd name="T3" fmla="*/ 20 h 62"/>
                <a:gd name="T4" fmla="*/ 6 w 22"/>
                <a:gd name="T5" fmla="*/ 15 h 62"/>
                <a:gd name="T6" fmla="*/ 9 w 22"/>
                <a:gd name="T7" fmla="*/ 8 h 62"/>
                <a:gd name="T8" fmla="*/ 13 w 22"/>
                <a:gd name="T9" fmla="*/ 0 h 62"/>
                <a:gd name="T10" fmla="*/ 15 w 22"/>
                <a:gd name="T11" fmla="*/ 0 h 62"/>
                <a:gd name="T12" fmla="*/ 18 w 22"/>
                <a:gd name="T13" fmla="*/ 0 h 62"/>
                <a:gd name="T14" fmla="*/ 20 w 22"/>
                <a:gd name="T15" fmla="*/ 0 h 62"/>
                <a:gd name="T16" fmla="*/ 22 w 22"/>
                <a:gd name="T17" fmla="*/ 0 h 62"/>
                <a:gd name="T18" fmla="*/ 22 w 22"/>
                <a:gd name="T19" fmla="*/ 15 h 62"/>
                <a:gd name="T20" fmla="*/ 22 w 22"/>
                <a:gd name="T21" fmla="*/ 29 h 62"/>
                <a:gd name="T22" fmla="*/ 22 w 22"/>
                <a:gd name="T23" fmla="*/ 46 h 62"/>
                <a:gd name="T24" fmla="*/ 22 w 22"/>
                <a:gd name="T25" fmla="*/ 62 h 62"/>
                <a:gd name="T26" fmla="*/ 17 w 22"/>
                <a:gd name="T27" fmla="*/ 58 h 62"/>
                <a:gd name="T28" fmla="*/ 11 w 22"/>
                <a:gd name="T29" fmla="*/ 53 h 62"/>
                <a:gd name="T30" fmla="*/ 6 w 22"/>
                <a:gd name="T31" fmla="*/ 49 h 62"/>
                <a:gd name="T32" fmla="*/ 0 w 22"/>
                <a:gd name="T33" fmla="*/ 46 h 62"/>
                <a:gd name="T34" fmla="*/ 0 w 22"/>
                <a:gd name="T35" fmla="*/ 42 h 62"/>
                <a:gd name="T36" fmla="*/ 0 w 22"/>
                <a:gd name="T37" fmla="*/ 36 h 62"/>
                <a:gd name="T38" fmla="*/ 0 w 22"/>
                <a:gd name="T39" fmla="*/ 33 h 62"/>
                <a:gd name="T40" fmla="*/ 0 w 22"/>
                <a:gd name="T41" fmla="*/ 2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62">
                  <a:moveTo>
                    <a:pt x="0" y="27"/>
                  </a:moveTo>
                  <a:lnTo>
                    <a:pt x="2" y="20"/>
                  </a:lnTo>
                  <a:lnTo>
                    <a:pt x="6" y="15"/>
                  </a:lnTo>
                  <a:lnTo>
                    <a:pt x="9" y="8"/>
                  </a:lnTo>
                  <a:lnTo>
                    <a:pt x="13" y="0"/>
                  </a:lnTo>
                  <a:lnTo>
                    <a:pt x="15" y="0"/>
                  </a:lnTo>
                  <a:lnTo>
                    <a:pt x="18" y="0"/>
                  </a:lnTo>
                  <a:lnTo>
                    <a:pt x="20" y="0"/>
                  </a:lnTo>
                  <a:lnTo>
                    <a:pt x="22" y="0"/>
                  </a:lnTo>
                  <a:lnTo>
                    <a:pt x="22" y="15"/>
                  </a:lnTo>
                  <a:lnTo>
                    <a:pt x="22" y="29"/>
                  </a:lnTo>
                  <a:lnTo>
                    <a:pt x="22" y="46"/>
                  </a:lnTo>
                  <a:lnTo>
                    <a:pt x="22" y="62"/>
                  </a:lnTo>
                  <a:lnTo>
                    <a:pt x="17" y="58"/>
                  </a:lnTo>
                  <a:lnTo>
                    <a:pt x="11" y="53"/>
                  </a:lnTo>
                  <a:lnTo>
                    <a:pt x="6" y="49"/>
                  </a:lnTo>
                  <a:lnTo>
                    <a:pt x="0" y="46"/>
                  </a:lnTo>
                  <a:lnTo>
                    <a:pt x="0" y="42"/>
                  </a:lnTo>
                  <a:lnTo>
                    <a:pt x="0" y="36"/>
                  </a:lnTo>
                  <a:lnTo>
                    <a:pt x="0" y="33"/>
                  </a:lnTo>
                  <a:lnTo>
                    <a:pt x="0" y="2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0" name="Freeform 152"/>
            <p:cNvSpPr>
              <a:spLocks/>
            </p:cNvSpPr>
            <p:nvPr/>
          </p:nvSpPr>
          <p:spPr bwMode="auto">
            <a:xfrm>
              <a:off x="1133" y="852"/>
              <a:ext cx="18" cy="44"/>
            </a:xfrm>
            <a:custGeom>
              <a:avLst/>
              <a:gdLst>
                <a:gd name="T0" fmla="*/ 0 w 18"/>
                <a:gd name="T1" fmla="*/ 37 h 44"/>
                <a:gd name="T2" fmla="*/ 4 w 18"/>
                <a:gd name="T3" fmla="*/ 29 h 44"/>
                <a:gd name="T4" fmla="*/ 7 w 18"/>
                <a:gd name="T5" fmla="*/ 24 h 44"/>
                <a:gd name="T6" fmla="*/ 9 w 18"/>
                <a:gd name="T7" fmla="*/ 15 h 44"/>
                <a:gd name="T8" fmla="*/ 13 w 18"/>
                <a:gd name="T9" fmla="*/ 0 h 44"/>
                <a:gd name="T10" fmla="*/ 13 w 18"/>
                <a:gd name="T11" fmla="*/ 11 h 44"/>
                <a:gd name="T12" fmla="*/ 15 w 18"/>
                <a:gd name="T13" fmla="*/ 22 h 44"/>
                <a:gd name="T14" fmla="*/ 16 w 18"/>
                <a:gd name="T15" fmla="*/ 33 h 44"/>
                <a:gd name="T16" fmla="*/ 18 w 18"/>
                <a:gd name="T17" fmla="*/ 44 h 44"/>
                <a:gd name="T18" fmla="*/ 15 w 18"/>
                <a:gd name="T19" fmla="*/ 44 h 44"/>
                <a:gd name="T20" fmla="*/ 11 w 18"/>
                <a:gd name="T21" fmla="*/ 44 h 44"/>
                <a:gd name="T22" fmla="*/ 6 w 18"/>
                <a:gd name="T23" fmla="*/ 44 h 44"/>
                <a:gd name="T24" fmla="*/ 2 w 18"/>
                <a:gd name="T25" fmla="*/ 44 h 44"/>
                <a:gd name="T26" fmla="*/ 2 w 18"/>
                <a:gd name="T27" fmla="*/ 42 h 44"/>
                <a:gd name="T28" fmla="*/ 2 w 18"/>
                <a:gd name="T29" fmla="*/ 40 h 44"/>
                <a:gd name="T30" fmla="*/ 0 w 18"/>
                <a:gd name="T31" fmla="*/ 38 h 44"/>
                <a:gd name="T32" fmla="*/ 0 w 18"/>
                <a:gd name="T33" fmla="*/ 3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44">
                  <a:moveTo>
                    <a:pt x="0" y="37"/>
                  </a:moveTo>
                  <a:lnTo>
                    <a:pt x="4" y="29"/>
                  </a:lnTo>
                  <a:lnTo>
                    <a:pt x="7" y="24"/>
                  </a:lnTo>
                  <a:lnTo>
                    <a:pt x="9" y="15"/>
                  </a:lnTo>
                  <a:lnTo>
                    <a:pt x="13" y="0"/>
                  </a:lnTo>
                  <a:lnTo>
                    <a:pt x="13" y="11"/>
                  </a:lnTo>
                  <a:lnTo>
                    <a:pt x="15" y="22"/>
                  </a:lnTo>
                  <a:lnTo>
                    <a:pt x="16" y="33"/>
                  </a:lnTo>
                  <a:lnTo>
                    <a:pt x="18" y="44"/>
                  </a:lnTo>
                  <a:lnTo>
                    <a:pt x="15" y="44"/>
                  </a:lnTo>
                  <a:lnTo>
                    <a:pt x="11" y="44"/>
                  </a:lnTo>
                  <a:lnTo>
                    <a:pt x="6" y="44"/>
                  </a:lnTo>
                  <a:lnTo>
                    <a:pt x="2" y="44"/>
                  </a:lnTo>
                  <a:lnTo>
                    <a:pt x="2" y="42"/>
                  </a:lnTo>
                  <a:lnTo>
                    <a:pt x="2" y="40"/>
                  </a:lnTo>
                  <a:lnTo>
                    <a:pt x="0" y="38"/>
                  </a:lnTo>
                  <a:lnTo>
                    <a:pt x="0" y="3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1" name="Freeform 153"/>
            <p:cNvSpPr>
              <a:spLocks/>
            </p:cNvSpPr>
            <p:nvPr/>
          </p:nvSpPr>
          <p:spPr bwMode="auto">
            <a:xfrm>
              <a:off x="1139" y="1267"/>
              <a:ext cx="378" cy="1402"/>
            </a:xfrm>
            <a:custGeom>
              <a:avLst/>
              <a:gdLst>
                <a:gd name="T0" fmla="*/ 21 w 378"/>
                <a:gd name="T1" fmla="*/ 554 h 1402"/>
                <a:gd name="T2" fmla="*/ 39 w 378"/>
                <a:gd name="T3" fmla="*/ 498 h 1402"/>
                <a:gd name="T4" fmla="*/ 94 w 378"/>
                <a:gd name="T5" fmla="*/ 495 h 1402"/>
                <a:gd name="T6" fmla="*/ 157 w 378"/>
                <a:gd name="T7" fmla="*/ 496 h 1402"/>
                <a:gd name="T8" fmla="*/ 222 w 378"/>
                <a:gd name="T9" fmla="*/ 525 h 1402"/>
                <a:gd name="T10" fmla="*/ 208 w 378"/>
                <a:gd name="T11" fmla="*/ 496 h 1402"/>
                <a:gd name="T12" fmla="*/ 179 w 378"/>
                <a:gd name="T13" fmla="*/ 446 h 1402"/>
                <a:gd name="T14" fmla="*/ 195 w 378"/>
                <a:gd name="T15" fmla="*/ 429 h 1402"/>
                <a:gd name="T16" fmla="*/ 206 w 378"/>
                <a:gd name="T17" fmla="*/ 415 h 1402"/>
                <a:gd name="T18" fmla="*/ 206 w 378"/>
                <a:gd name="T19" fmla="*/ 323 h 1402"/>
                <a:gd name="T20" fmla="*/ 195 w 378"/>
                <a:gd name="T21" fmla="*/ 281 h 1402"/>
                <a:gd name="T22" fmla="*/ 184 w 378"/>
                <a:gd name="T23" fmla="*/ 379 h 1402"/>
                <a:gd name="T24" fmla="*/ 141 w 378"/>
                <a:gd name="T25" fmla="*/ 426 h 1402"/>
                <a:gd name="T26" fmla="*/ 96 w 378"/>
                <a:gd name="T27" fmla="*/ 449 h 1402"/>
                <a:gd name="T28" fmla="*/ 90 w 378"/>
                <a:gd name="T29" fmla="*/ 453 h 1402"/>
                <a:gd name="T30" fmla="*/ 88 w 378"/>
                <a:gd name="T31" fmla="*/ 381 h 1402"/>
                <a:gd name="T32" fmla="*/ 101 w 378"/>
                <a:gd name="T33" fmla="*/ 123 h 1402"/>
                <a:gd name="T34" fmla="*/ 148 w 378"/>
                <a:gd name="T35" fmla="*/ 65 h 1402"/>
                <a:gd name="T36" fmla="*/ 191 w 378"/>
                <a:gd name="T37" fmla="*/ 31 h 1402"/>
                <a:gd name="T38" fmla="*/ 246 w 378"/>
                <a:gd name="T39" fmla="*/ 2 h 1402"/>
                <a:gd name="T40" fmla="*/ 287 w 378"/>
                <a:gd name="T41" fmla="*/ 0 h 1402"/>
                <a:gd name="T42" fmla="*/ 313 w 378"/>
                <a:gd name="T43" fmla="*/ 15 h 1402"/>
                <a:gd name="T44" fmla="*/ 334 w 378"/>
                <a:gd name="T45" fmla="*/ 138 h 1402"/>
                <a:gd name="T46" fmla="*/ 347 w 378"/>
                <a:gd name="T47" fmla="*/ 455 h 1402"/>
                <a:gd name="T48" fmla="*/ 365 w 378"/>
                <a:gd name="T49" fmla="*/ 554 h 1402"/>
                <a:gd name="T50" fmla="*/ 345 w 378"/>
                <a:gd name="T51" fmla="*/ 947 h 1402"/>
                <a:gd name="T52" fmla="*/ 273 w 378"/>
                <a:gd name="T53" fmla="*/ 1273 h 1402"/>
                <a:gd name="T54" fmla="*/ 255 w 378"/>
                <a:gd name="T55" fmla="*/ 1391 h 1402"/>
                <a:gd name="T56" fmla="*/ 233 w 378"/>
                <a:gd name="T57" fmla="*/ 1364 h 1402"/>
                <a:gd name="T58" fmla="*/ 253 w 378"/>
                <a:gd name="T59" fmla="*/ 1127 h 1402"/>
                <a:gd name="T60" fmla="*/ 309 w 378"/>
                <a:gd name="T61" fmla="*/ 788 h 1402"/>
                <a:gd name="T62" fmla="*/ 307 w 378"/>
                <a:gd name="T63" fmla="*/ 716 h 1402"/>
                <a:gd name="T64" fmla="*/ 311 w 378"/>
                <a:gd name="T65" fmla="*/ 500 h 1402"/>
                <a:gd name="T66" fmla="*/ 320 w 378"/>
                <a:gd name="T67" fmla="*/ 422 h 1402"/>
                <a:gd name="T68" fmla="*/ 305 w 378"/>
                <a:gd name="T69" fmla="*/ 444 h 1402"/>
                <a:gd name="T70" fmla="*/ 284 w 378"/>
                <a:gd name="T71" fmla="*/ 748 h 1402"/>
                <a:gd name="T72" fmla="*/ 257 w 378"/>
                <a:gd name="T73" fmla="*/ 985 h 1402"/>
                <a:gd name="T74" fmla="*/ 266 w 378"/>
                <a:gd name="T75" fmla="*/ 996 h 1402"/>
                <a:gd name="T76" fmla="*/ 251 w 378"/>
                <a:gd name="T77" fmla="*/ 1031 h 1402"/>
                <a:gd name="T78" fmla="*/ 226 w 378"/>
                <a:gd name="T79" fmla="*/ 955 h 1402"/>
                <a:gd name="T80" fmla="*/ 184 w 378"/>
                <a:gd name="T81" fmla="*/ 915 h 1402"/>
                <a:gd name="T82" fmla="*/ 128 w 378"/>
                <a:gd name="T83" fmla="*/ 821 h 1402"/>
                <a:gd name="T84" fmla="*/ 79 w 378"/>
                <a:gd name="T85" fmla="*/ 746 h 1402"/>
                <a:gd name="T86" fmla="*/ 59 w 378"/>
                <a:gd name="T87" fmla="*/ 708 h 1402"/>
                <a:gd name="T88" fmla="*/ 72 w 378"/>
                <a:gd name="T89" fmla="*/ 705 h 1402"/>
                <a:gd name="T90" fmla="*/ 68 w 378"/>
                <a:gd name="T91" fmla="*/ 697 h 1402"/>
                <a:gd name="T92" fmla="*/ 61 w 378"/>
                <a:gd name="T93" fmla="*/ 683 h 1402"/>
                <a:gd name="T94" fmla="*/ 76 w 378"/>
                <a:gd name="T95" fmla="*/ 670 h 1402"/>
                <a:gd name="T96" fmla="*/ 101 w 378"/>
                <a:gd name="T97" fmla="*/ 683 h 1402"/>
                <a:gd name="T98" fmla="*/ 96 w 378"/>
                <a:gd name="T99" fmla="*/ 670 h 1402"/>
                <a:gd name="T100" fmla="*/ 128 w 378"/>
                <a:gd name="T101" fmla="*/ 690 h 1402"/>
                <a:gd name="T102" fmla="*/ 146 w 378"/>
                <a:gd name="T103" fmla="*/ 705 h 1402"/>
                <a:gd name="T104" fmla="*/ 135 w 378"/>
                <a:gd name="T105" fmla="*/ 681 h 1402"/>
                <a:gd name="T106" fmla="*/ 94 w 378"/>
                <a:gd name="T107" fmla="*/ 650 h 1402"/>
                <a:gd name="T108" fmla="*/ 56 w 378"/>
                <a:gd name="T109" fmla="*/ 616 h 1402"/>
                <a:gd name="T110" fmla="*/ 34 w 378"/>
                <a:gd name="T111" fmla="*/ 592 h 1402"/>
                <a:gd name="T112" fmla="*/ 12 w 378"/>
                <a:gd name="T113" fmla="*/ 582 h 1402"/>
                <a:gd name="T114" fmla="*/ 7 w 378"/>
                <a:gd name="T115" fmla="*/ 585 h 14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8" h="1402">
                  <a:moveTo>
                    <a:pt x="0" y="573"/>
                  </a:moveTo>
                  <a:lnTo>
                    <a:pt x="3" y="565"/>
                  </a:lnTo>
                  <a:lnTo>
                    <a:pt x="9" y="560"/>
                  </a:lnTo>
                  <a:lnTo>
                    <a:pt x="12" y="558"/>
                  </a:lnTo>
                  <a:lnTo>
                    <a:pt x="21" y="554"/>
                  </a:lnTo>
                  <a:lnTo>
                    <a:pt x="25" y="531"/>
                  </a:lnTo>
                  <a:lnTo>
                    <a:pt x="29" y="518"/>
                  </a:lnTo>
                  <a:lnTo>
                    <a:pt x="32" y="509"/>
                  </a:lnTo>
                  <a:lnTo>
                    <a:pt x="38" y="500"/>
                  </a:lnTo>
                  <a:lnTo>
                    <a:pt x="39" y="498"/>
                  </a:lnTo>
                  <a:lnTo>
                    <a:pt x="41" y="498"/>
                  </a:lnTo>
                  <a:lnTo>
                    <a:pt x="43" y="496"/>
                  </a:lnTo>
                  <a:lnTo>
                    <a:pt x="47" y="495"/>
                  </a:lnTo>
                  <a:lnTo>
                    <a:pt x="74" y="495"/>
                  </a:lnTo>
                  <a:lnTo>
                    <a:pt x="94" y="495"/>
                  </a:lnTo>
                  <a:lnTo>
                    <a:pt x="110" y="495"/>
                  </a:lnTo>
                  <a:lnTo>
                    <a:pt x="123" y="495"/>
                  </a:lnTo>
                  <a:lnTo>
                    <a:pt x="134" y="495"/>
                  </a:lnTo>
                  <a:lnTo>
                    <a:pt x="144" y="496"/>
                  </a:lnTo>
                  <a:lnTo>
                    <a:pt x="157" y="496"/>
                  </a:lnTo>
                  <a:lnTo>
                    <a:pt x="173" y="498"/>
                  </a:lnTo>
                  <a:lnTo>
                    <a:pt x="186" y="506"/>
                  </a:lnTo>
                  <a:lnTo>
                    <a:pt x="199" y="513"/>
                  </a:lnTo>
                  <a:lnTo>
                    <a:pt x="210" y="518"/>
                  </a:lnTo>
                  <a:lnTo>
                    <a:pt x="222" y="525"/>
                  </a:lnTo>
                  <a:lnTo>
                    <a:pt x="220" y="522"/>
                  </a:lnTo>
                  <a:lnTo>
                    <a:pt x="219" y="518"/>
                  </a:lnTo>
                  <a:lnTo>
                    <a:pt x="219" y="513"/>
                  </a:lnTo>
                  <a:lnTo>
                    <a:pt x="219" y="509"/>
                  </a:lnTo>
                  <a:lnTo>
                    <a:pt x="208" y="496"/>
                  </a:lnTo>
                  <a:lnTo>
                    <a:pt x="199" y="484"/>
                  </a:lnTo>
                  <a:lnTo>
                    <a:pt x="190" y="469"/>
                  </a:lnTo>
                  <a:lnTo>
                    <a:pt x="177" y="455"/>
                  </a:lnTo>
                  <a:lnTo>
                    <a:pt x="179" y="451"/>
                  </a:lnTo>
                  <a:lnTo>
                    <a:pt x="179" y="446"/>
                  </a:lnTo>
                  <a:lnTo>
                    <a:pt x="179" y="442"/>
                  </a:lnTo>
                  <a:lnTo>
                    <a:pt x="179" y="437"/>
                  </a:lnTo>
                  <a:lnTo>
                    <a:pt x="184" y="435"/>
                  </a:lnTo>
                  <a:lnTo>
                    <a:pt x="190" y="431"/>
                  </a:lnTo>
                  <a:lnTo>
                    <a:pt x="195" y="429"/>
                  </a:lnTo>
                  <a:lnTo>
                    <a:pt x="201" y="428"/>
                  </a:lnTo>
                  <a:lnTo>
                    <a:pt x="201" y="426"/>
                  </a:lnTo>
                  <a:lnTo>
                    <a:pt x="202" y="422"/>
                  </a:lnTo>
                  <a:lnTo>
                    <a:pt x="204" y="419"/>
                  </a:lnTo>
                  <a:lnTo>
                    <a:pt x="206" y="415"/>
                  </a:lnTo>
                  <a:lnTo>
                    <a:pt x="202" y="382"/>
                  </a:lnTo>
                  <a:lnTo>
                    <a:pt x="202" y="364"/>
                  </a:lnTo>
                  <a:lnTo>
                    <a:pt x="202" y="352"/>
                  </a:lnTo>
                  <a:lnTo>
                    <a:pt x="206" y="339"/>
                  </a:lnTo>
                  <a:lnTo>
                    <a:pt x="206" y="323"/>
                  </a:lnTo>
                  <a:lnTo>
                    <a:pt x="208" y="306"/>
                  </a:lnTo>
                  <a:lnTo>
                    <a:pt x="210" y="292"/>
                  </a:lnTo>
                  <a:lnTo>
                    <a:pt x="210" y="277"/>
                  </a:lnTo>
                  <a:lnTo>
                    <a:pt x="201" y="279"/>
                  </a:lnTo>
                  <a:lnTo>
                    <a:pt x="195" y="281"/>
                  </a:lnTo>
                  <a:lnTo>
                    <a:pt x="191" y="285"/>
                  </a:lnTo>
                  <a:lnTo>
                    <a:pt x="190" y="290"/>
                  </a:lnTo>
                  <a:lnTo>
                    <a:pt x="188" y="319"/>
                  </a:lnTo>
                  <a:lnTo>
                    <a:pt x="186" y="348"/>
                  </a:lnTo>
                  <a:lnTo>
                    <a:pt x="184" y="379"/>
                  </a:lnTo>
                  <a:lnTo>
                    <a:pt x="182" y="410"/>
                  </a:lnTo>
                  <a:lnTo>
                    <a:pt x="168" y="415"/>
                  </a:lnTo>
                  <a:lnTo>
                    <a:pt x="157" y="419"/>
                  </a:lnTo>
                  <a:lnTo>
                    <a:pt x="148" y="422"/>
                  </a:lnTo>
                  <a:lnTo>
                    <a:pt x="141" y="426"/>
                  </a:lnTo>
                  <a:lnTo>
                    <a:pt x="132" y="429"/>
                  </a:lnTo>
                  <a:lnTo>
                    <a:pt x="123" y="435"/>
                  </a:lnTo>
                  <a:lnTo>
                    <a:pt x="110" y="440"/>
                  </a:lnTo>
                  <a:lnTo>
                    <a:pt x="96" y="448"/>
                  </a:lnTo>
                  <a:lnTo>
                    <a:pt x="96" y="449"/>
                  </a:lnTo>
                  <a:lnTo>
                    <a:pt x="96" y="451"/>
                  </a:lnTo>
                  <a:lnTo>
                    <a:pt x="96" y="453"/>
                  </a:lnTo>
                  <a:lnTo>
                    <a:pt x="96" y="455"/>
                  </a:lnTo>
                  <a:lnTo>
                    <a:pt x="92" y="455"/>
                  </a:lnTo>
                  <a:lnTo>
                    <a:pt x="90" y="453"/>
                  </a:lnTo>
                  <a:lnTo>
                    <a:pt x="86" y="451"/>
                  </a:lnTo>
                  <a:lnTo>
                    <a:pt x="83" y="451"/>
                  </a:lnTo>
                  <a:lnTo>
                    <a:pt x="83" y="426"/>
                  </a:lnTo>
                  <a:lnTo>
                    <a:pt x="85" y="406"/>
                  </a:lnTo>
                  <a:lnTo>
                    <a:pt x="88" y="381"/>
                  </a:lnTo>
                  <a:lnTo>
                    <a:pt x="94" y="339"/>
                  </a:lnTo>
                  <a:lnTo>
                    <a:pt x="96" y="285"/>
                  </a:lnTo>
                  <a:lnTo>
                    <a:pt x="97" y="230"/>
                  </a:lnTo>
                  <a:lnTo>
                    <a:pt x="99" y="176"/>
                  </a:lnTo>
                  <a:lnTo>
                    <a:pt x="101" y="123"/>
                  </a:lnTo>
                  <a:lnTo>
                    <a:pt x="114" y="107"/>
                  </a:lnTo>
                  <a:lnTo>
                    <a:pt x="123" y="94"/>
                  </a:lnTo>
                  <a:lnTo>
                    <a:pt x="130" y="85"/>
                  </a:lnTo>
                  <a:lnTo>
                    <a:pt x="135" y="76"/>
                  </a:lnTo>
                  <a:lnTo>
                    <a:pt x="148" y="65"/>
                  </a:lnTo>
                  <a:lnTo>
                    <a:pt x="157" y="58"/>
                  </a:lnTo>
                  <a:lnTo>
                    <a:pt x="164" y="51"/>
                  </a:lnTo>
                  <a:lnTo>
                    <a:pt x="173" y="45"/>
                  </a:lnTo>
                  <a:lnTo>
                    <a:pt x="181" y="38"/>
                  </a:lnTo>
                  <a:lnTo>
                    <a:pt x="191" y="31"/>
                  </a:lnTo>
                  <a:lnTo>
                    <a:pt x="202" y="22"/>
                  </a:lnTo>
                  <a:lnTo>
                    <a:pt x="219" y="11"/>
                  </a:lnTo>
                  <a:lnTo>
                    <a:pt x="228" y="7"/>
                  </a:lnTo>
                  <a:lnTo>
                    <a:pt x="237" y="6"/>
                  </a:lnTo>
                  <a:lnTo>
                    <a:pt x="246" y="2"/>
                  </a:lnTo>
                  <a:lnTo>
                    <a:pt x="255" y="0"/>
                  </a:lnTo>
                  <a:lnTo>
                    <a:pt x="264" y="0"/>
                  </a:lnTo>
                  <a:lnTo>
                    <a:pt x="271" y="0"/>
                  </a:lnTo>
                  <a:lnTo>
                    <a:pt x="280" y="0"/>
                  </a:lnTo>
                  <a:lnTo>
                    <a:pt x="287" y="0"/>
                  </a:lnTo>
                  <a:lnTo>
                    <a:pt x="291" y="2"/>
                  </a:lnTo>
                  <a:lnTo>
                    <a:pt x="296" y="4"/>
                  </a:lnTo>
                  <a:lnTo>
                    <a:pt x="302" y="6"/>
                  </a:lnTo>
                  <a:lnTo>
                    <a:pt x="307" y="7"/>
                  </a:lnTo>
                  <a:lnTo>
                    <a:pt x="313" y="15"/>
                  </a:lnTo>
                  <a:lnTo>
                    <a:pt x="318" y="22"/>
                  </a:lnTo>
                  <a:lnTo>
                    <a:pt x="324" y="29"/>
                  </a:lnTo>
                  <a:lnTo>
                    <a:pt x="329" y="35"/>
                  </a:lnTo>
                  <a:lnTo>
                    <a:pt x="333" y="73"/>
                  </a:lnTo>
                  <a:lnTo>
                    <a:pt x="334" y="138"/>
                  </a:lnTo>
                  <a:lnTo>
                    <a:pt x="338" y="221"/>
                  </a:lnTo>
                  <a:lnTo>
                    <a:pt x="343" y="310"/>
                  </a:lnTo>
                  <a:lnTo>
                    <a:pt x="343" y="377"/>
                  </a:lnTo>
                  <a:lnTo>
                    <a:pt x="345" y="419"/>
                  </a:lnTo>
                  <a:lnTo>
                    <a:pt x="347" y="455"/>
                  </a:lnTo>
                  <a:lnTo>
                    <a:pt x="351" y="506"/>
                  </a:lnTo>
                  <a:lnTo>
                    <a:pt x="354" y="518"/>
                  </a:lnTo>
                  <a:lnTo>
                    <a:pt x="358" y="529"/>
                  </a:lnTo>
                  <a:lnTo>
                    <a:pt x="362" y="542"/>
                  </a:lnTo>
                  <a:lnTo>
                    <a:pt x="365" y="554"/>
                  </a:lnTo>
                  <a:lnTo>
                    <a:pt x="369" y="621"/>
                  </a:lnTo>
                  <a:lnTo>
                    <a:pt x="372" y="678"/>
                  </a:lnTo>
                  <a:lnTo>
                    <a:pt x="376" y="734"/>
                  </a:lnTo>
                  <a:lnTo>
                    <a:pt x="378" y="803"/>
                  </a:lnTo>
                  <a:lnTo>
                    <a:pt x="345" y="947"/>
                  </a:lnTo>
                  <a:lnTo>
                    <a:pt x="320" y="1056"/>
                  </a:lnTo>
                  <a:lnTo>
                    <a:pt x="302" y="1138"/>
                  </a:lnTo>
                  <a:lnTo>
                    <a:pt x="289" y="1196"/>
                  </a:lnTo>
                  <a:lnTo>
                    <a:pt x="278" y="1239"/>
                  </a:lnTo>
                  <a:lnTo>
                    <a:pt x="273" y="1273"/>
                  </a:lnTo>
                  <a:lnTo>
                    <a:pt x="266" y="1302"/>
                  </a:lnTo>
                  <a:lnTo>
                    <a:pt x="260" y="1335"/>
                  </a:lnTo>
                  <a:lnTo>
                    <a:pt x="258" y="1364"/>
                  </a:lnTo>
                  <a:lnTo>
                    <a:pt x="257" y="1382"/>
                  </a:lnTo>
                  <a:lnTo>
                    <a:pt x="255" y="1391"/>
                  </a:lnTo>
                  <a:lnTo>
                    <a:pt x="251" y="1402"/>
                  </a:lnTo>
                  <a:lnTo>
                    <a:pt x="248" y="1397"/>
                  </a:lnTo>
                  <a:lnTo>
                    <a:pt x="244" y="1391"/>
                  </a:lnTo>
                  <a:lnTo>
                    <a:pt x="240" y="1382"/>
                  </a:lnTo>
                  <a:lnTo>
                    <a:pt x="233" y="1364"/>
                  </a:lnTo>
                  <a:lnTo>
                    <a:pt x="237" y="1313"/>
                  </a:lnTo>
                  <a:lnTo>
                    <a:pt x="240" y="1275"/>
                  </a:lnTo>
                  <a:lnTo>
                    <a:pt x="242" y="1230"/>
                  </a:lnTo>
                  <a:lnTo>
                    <a:pt x="244" y="1161"/>
                  </a:lnTo>
                  <a:lnTo>
                    <a:pt x="253" y="1127"/>
                  </a:lnTo>
                  <a:lnTo>
                    <a:pt x="260" y="1100"/>
                  </a:lnTo>
                  <a:lnTo>
                    <a:pt x="267" y="1069"/>
                  </a:lnTo>
                  <a:lnTo>
                    <a:pt x="277" y="1020"/>
                  </a:lnTo>
                  <a:lnTo>
                    <a:pt x="296" y="871"/>
                  </a:lnTo>
                  <a:lnTo>
                    <a:pt x="309" y="788"/>
                  </a:lnTo>
                  <a:lnTo>
                    <a:pt x="316" y="746"/>
                  </a:lnTo>
                  <a:lnTo>
                    <a:pt x="318" y="717"/>
                  </a:lnTo>
                  <a:lnTo>
                    <a:pt x="315" y="716"/>
                  </a:lnTo>
                  <a:lnTo>
                    <a:pt x="311" y="716"/>
                  </a:lnTo>
                  <a:lnTo>
                    <a:pt x="307" y="716"/>
                  </a:lnTo>
                  <a:lnTo>
                    <a:pt x="304" y="714"/>
                  </a:lnTo>
                  <a:lnTo>
                    <a:pt x="305" y="661"/>
                  </a:lnTo>
                  <a:lnTo>
                    <a:pt x="307" y="607"/>
                  </a:lnTo>
                  <a:lnTo>
                    <a:pt x="309" y="554"/>
                  </a:lnTo>
                  <a:lnTo>
                    <a:pt x="311" y="500"/>
                  </a:lnTo>
                  <a:lnTo>
                    <a:pt x="313" y="480"/>
                  </a:lnTo>
                  <a:lnTo>
                    <a:pt x="315" y="460"/>
                  </a:lnTo>
                  <a:lnTo>
                    <a:pt x="318" y="442"/>
                  </a:lnTo>
                  <a:lnTo>
                    <a:pt x="322" y="422"/>
                  </a:lnTo>
                  <a:lnTo>
                    <a:pt x="320" y="422"/>
                  </a:lnTo>
                  <a:lnTo>
                    <a:pt x="318" y="422"/>
                  </a:lnTo>
                  <a:lnTo>
                    <a:pt x="315" y="422"/>
                  </a:lnTo>
                  <a:lnTo>
                    <a:pt x="313" y="422"/>
                  </a:lnTo>
                  <a:lnTo>
                    <a:pt x="309" y="437"/>
                  </a:lnTo>
                  <a:lnTo>
                    <a:pt x="305" y="444"/>
                  </a:lnTo>
                  <a:lnTo>
                    <a:pt x="305" y="449"/>
                  </a:lnTo>
                  <a:lnTo>
                    <a:pt x="304" y="451"/>
                  </a:lnTo>
                  <a:lnTo>
                    <a:pt x="298" y="558"/>
                  </a:lnTo>
                  <a:lnTo>
                    <a:pt x="293" y="641"/>
                  </a:lnTo>
                  <a:lnTo>
                    <a:pt x="284" y="748"/>
                  </a:lnTo>
                  <a:lnTo>
                    <a:pt x="267" y="920"/>
                  </a:lnTo>
                  <a:lnTo>
                    <a:pt x="266" y="937"/>
                  </a:lnTo>
                  <a:lnTo>
                    <a:pt x="264" y="953"/>
                  </a:lnTo>
                  <a:lnTo>
                    <a:pt x="260" y="969"/>
                  </a:lnTo>
                  <a:lnTo>
                    <a:pt x="257" y="985"/>
                  </a:lnTo>
                  <a:lnTo>
                    <a:pt x="260" y="985"/>
                  </a:lnTo>
                  <a:lnTo>
                    <a:pt x="264" y="985"/>
                  </a:lnTo>
                  <a:lnTo>
                    <a:pt x="266" y="985"/>
                  </a:lnTo>
                  <a:lnTo>
                    <a:pt x="267" y="985"/>
                  </a:lnTo>
                  <a:lnTo>
                    <a:pt x="266" y="996"/>
                  </a:lnTo>
                  <a:lnTo>
                    <a:pt x="266" y="1011"/>
                  </a:lnTo>
                  <a:lnTo>
                    <a:pt x="264" y="1024"/>
                  </a:lnTo>
                  <a:lnTo>
                    <a:pt x="262" y="1038"/>
                  </a:lnTo>
                  <a:lnTo>
                    <a:pt x="255" y="1034"/>
                  </a:lnTo>
                  <a:lnTo>
                    <a:pt x="251" y="1031"/>
                  </a:lnTo>
                  <a:lnTo>
                    <a:pt x="248" y="1025"/>
                  </a:lnTo>
                  <a:lnTo>
                    <a:pt x="244" y="1016"/>
                  </a:lnTo>
                  <a:lnTo>
                    <a:pt x="235" y="982"/>
                  </a:lnTo>
                  <a:lnTo>
                    <a:pt x="229" y="964"/>
                  </a:lnTo>
                  <a:lnTo>
                    <a:pt x="226" y="955"/>
                  </a:lnTo>
                  <a:lnTo>
                    <a:pt x="222" y="947"/>
                  </a:lnTo>
                  <a:lnTo>
                    <a:pt x="213" y="938"/>
                  </a:lnTo>
                  <a:lnTo>
                    <a:pt x="202" y="931"/>
                  </a:lnTo>
                  <a:lnTo>
                    <a:pt x="193" y="922"/>
                  </a:lnTo>
                  <a:lnTo>
                    <a:pt x="184" y="915"/>
                  </a:lnTo>
                  <a:lnTo>
                    <a:pt x="172" y="895"/>
                  </a:lnTo>
                  <a:lnTo>
                    <a:pt x="161" y="873"/>
                  </a:lnTo>
                  <a:lnTo>
                    <a:pt x="148" y="851"/>
                  </a:lnTo>
                  <a:lnTo>
                    <a:pt x="135" y="832"/>
                  </a:lnTo>
                  <a:lnTo>
                    <a:pt x="128" y="821"/>
                  </a:lnTo>
                  <a:lnTo>
                    <a:pt x="121" y="812"/>
                  </a:lnTo>
                  <a:lnTo>
                    <a:pt x="112" y="803"/>
                  </a:lnTo>
                  <a:lnTo>
                    <a:pt x="101" y="793"/>
                  </a:lnTo>
                  <a:lnTo>
                    <a:pt x="86" y="765"/>
                  </a:lnTo>
                  <a:lnTo>
                    <a:pt x="79" y="746"/>
                  </a:lnTo>
                  <a:lnTo>
                    <a:pt x="70" y="734"/>
                  </a:lnTo>
                  <a:lnTo>
                    <a:pt x="61" y="721"/>
                  </a:lnTo>
                  <a:lnTo>
                    <a:pt x="61" y="717"/>
                  </a:lnTo>
                  <a:lnTo>
                    <a:pt x="61" y="712"/>
                  </a:lnTo>
                  <a:lnTo>
                    <a:pt x="59" y="708"/>
                  </a:lnTo>
                  <a:lnTo>
                    <a:pt x="58" y="705"/>
                  </a:lnTo>
                  <a:lnTo>
                    <a:pt x="61" y="705"/>
                  </a:lnTo>
                  <a:lnTo>
                    <a:pt x="65" y="705"/>
                  </a:lnTo>
                  <a:lnTo>
                    <a:pt x="68" y="705"/>
                  </a:lnTo>
                  <a:lnTo>
                    <a:pt x="72" y="705"/>
                  </a:lnTo>
                  <a:lnTo>
                    <a:pt x="72" y="703"/>
                  </a:lnTo>
                  <a:lnTo>
                    <a:pt x="72" y="701"/>
                  </a:lnTo>
                  <a:lnTo>
                    <a:pt x="72" y="699"/>
                  </a:lnTo>
                  <a:lnTo>
                    <a:pt x="72" y="697"/>
                  </a:lnTo>
                  <a:lnTo>
                    <a:pt x="68" y="697"/>
                  </a:lnTo>
                  <a:lnTo>
                    <a:pt x="65" y="697"/>
                  </a:lnTo>
                  <a:lnTo>
                    <a:pt x="61" y="697"/>
                  </a:lnTo>
                  <a:lnTo>
                    <a:pt x="58" y="697"/>
                  </a:lnTo>
                  <a:lnTo>
                    <a:pt x="59" y="690"/>
                  </a:lnTo>
                  <a:lnTo>
                    <a:pt x="61" y="683"/>
                  </a:lnTo>
                  <a:lnTo>
                    <a:pt x="61" y="674"/>
                  </a:lnTo>
                  <a:lnTo>
                    <a:pt x="63" y="667"/>
                  </a:lnTo>
                  <a:lnTo>
                    <a:pt x="67" y="667"/>
                  </a:lnTo>
                  <a:lnTo>
                    <a:pt x="72" y="669"/>
                  </a:lnTo>
                  <a:lnTo>
                    <a:pt x="76" y="670"/>
                  </a:lnTo>
                  <a:lnTo>
                    <a:pt x="79" y="670"/>
                  </a:lnTo>
                  <a:lnTo>
                    <a:pt x="85" y="674"/>
                  </a:lnTo>
                  <a:lnTo>
                    <a:pt x="90" y="678"/>
                  </a:lnTo>
                  <a:lnTo>
                    <a:pt x="96" y="681"/>
                  </a:lnTo>
                  <a:lnTo>
                    <a:pt x="101" y="683"/>
                  </a:lnTo>
                  <a:lnTo>
                    <a:pt x="99" y="681"/>
                  </a:lnTo>
                  <a:lnTo>
                    <a:pt x="97" y="678"/>
                  </a:lnTo>
                  <a:lnTo>
                    <a:pt x="96" y="676"/>
                  </a:lnTo>
                  <a:lnTo>
                    <a:pt x="94" y="672"/>
                  </a:lnTo>
                  <a:lnTo>
                    <a:pt x="96" y="670"/>
                  </a:lnTo>
                  <a:lnTo>
                    <a:pt x="97" y="669"/>
                  </a:lnTo>
                  <a:lnTo>
                    <a:pt x="99" y="667"/>
                  </a:lnTo>
                  <a:lnTo>
                    <a:pt x="101" y="665"/>
                  </a:lnTo>
                  <a:lnTo>
                    <a:pt x="117" y="681"/>
                  </a:lnTo>
                  <a:lnTo>
                    <a:pt x="128" y="690"/>
                  </a:lnTo>
                  <a:lnTo>
                    <a:pt x="134" y="696"/>
                  </a:lnTo>
                  <a:lnTo>
                    <a:pt x="139" y="703"/>
                  </a:lnTo>
                  <a:lnTo>
                    <a:pt x="141" y="703"/>
                  </a:lnTo>
                  <a:lnTo>
                    <a:pt x="144" y="703"/>
                  </a:lnTo>
                  <a:lnTo>
                    <a:pt x="146" y="705"/>
                  </a:lnTo>
                  <a:lnTo>
                    <a:pt x="150" y="705"/>
                  </a:lnTo>
                  <a:lnTo>
                    <a:pt x="146" y="699"/>
                  </a:lnTo>
                  <a:lnTo>
                    <a:pt x="143" y="692"/>
                  </a:lnTo>
                  <a:lnTo>
                    <a:pt x="139" y="687"/>
                  </a:lnTo>
                  <a:lnTo>
                    <a:pt x="135" y="681"/>
                  </a:lnTo>
                  <a:lnTo>
                    <a:pt x="128" y="676"/>
                  </a:lnTo>
                  <a:lnTo>
                    <a:pt x="119" y="669"/>
                  </a:lnTo>
                  <a:lnTo>
                    <a:pt x="112" y="663"/>
                  </a:lnTo>
                  <a:lnTo>
                    <a:pt x="103" y="656"/>
                  </a:lnTo>
                  <a:lnTo>
                    <a:pt x="94" y="650"/>
                  </a:lnTo>
                  <a:lnTo>
                    <a:pt x="85" y="645"/>
                  </a:lnTo>
                  <a:lnTo>
                    <a:pt x="76" y="638"/>
                  </a:lnTo>
                  <a:lnTo>
                    <a:pt x="67" y="632"/>
                  </a:lnTo>
                  <a:lnTo>
                    <a:pt x="59" y="623"/>
                  </a:lnTo>
                  <a:lnTo>
                    <a:pt x="56" y="616"/>
                  </a:lnTo>
                  <a:lnTo>
                    <a:pt x="48" y="609"/>
                  </a:lnTo>
                  <a:lnTo>
                    <a:pt x="38" y="600"/>
                  </a:lnTo>
                  <a:lnTo>
                    <a:pt x="38" y="598"/>
                  </a:lnTo>
                  <a:lnTo>
                    <a:pt x="36" y="594"/>
                  </a:lnTo>
                  <a:lnTo>
                    <a:pt x="34" y="592"/>
                  </a:lnTo>
                  <a:lnTo>
                    <a:pt x="34" y="589"/>
                  </a:lnTo>
                  <a:lnTo>
                    <a:pt x="30" y="587"/>
                  </a:lnTo>
                  <a:lnTo>
                    <a:pt x="25" y="585"/>
                  </a:lnTo>
                  <a:lnTo>
                    <a:pt x="20" y="583"/>
                  </a:lnTo>
                  <a:lnTo>
                    <a:pt x="12" y="582"/>
                  </a:lnTo>
                  <a:lnTo>
                    <a:pt x="12" y="583"/>
                  </a:lnTo>
                  <a:lnTo>
                    <a:pt x="12" y="585"/>
                  </a:lnTo>
                  <a:lnTo>
                    <a:pt x="12" y="587"/>
                  </a:lnTo>
                  <a:lnTo>
                    <a:pt x="12" y="589"/>
                  </a:lnTo>
                  <a:lnTo>
                    <a:pt x="7" y="585"/>
                  </a:lnTo>
                  <a:lnTo>
                    <a:pt x="3" y="582"/>
                  </a:lnTo>
                  <a:lnTo>
                    <a:pt x="1" y="578"/>
                  </a:lnTo>
                  <a:lnTo>
                    <a:pt x="0" y="573"/>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2" name="Freeform 154"/>
            <p:cNvSpPr>
              <a:spLocks/>
            </p:cNvSpPr>
            <p:nvPr/>
          </p:nvSpPr>
          <p:spPr bwMode="auto">
            <a:xfrm>
              <a:off x="1146" y="1300"/>
              <a:ext cx="67" cy="29"/>
            </a:xfrm>
            <a:custGeom>
              <a:avLst/>
              <a:gdLst>
                <a:gd name="T0" fmla="*/ 0 w 67"/>
                <a:gd name="T1" fmla="*/ 2 h 29"/>
                <a:gd name="T2" fmla="*/ 5 w 67"/>
                <a:gd name="T3" fmla="*/ 2 h 29"/>
                <a:gd name="T4" fmla="*/ 11 w 67"/>
                <a:gd name="T5" fmla="*/ 2 h 29"/>
                <a:gd name="T6" fmla="*/ 16 w 67"/>
                <a:gd name="T7" fmla="*/ 2 h 29"/>
                <a:gd name="T8" fmla="*/ 22 w 67"/>
                <a:gd name="T9" fmla="*/ 0 h 29"/>
                <a:gd name="T10" fmla="*/ 32 w 67"/>
                <a:gd name="T11" fmla="*/ 3 h 29"/>
                <a:gd name="T12" fmla="*/ 45 w 67"/>
                <a:gd name="T13" fmla="*/ 7 h 29"/>
                <a:gd name="T14" fmla="*/ 56 w 67"/>
                <a:gd name="T15" fmla="*/ 12 h 29"/>
                <a:gd name="T16" fmla="*/ 67 w 67"/>
                <a:gd name="T17" fmla="*/ 16 h 29"/>
                <a:gd name="T18" fmla="*/ 67 w 67"/>
                <a:gd name="T19" fmla="*/ 18 h 29"/>
                <a:gd name="T20" fmla="*/ 67 w 67"/>
                <a:gd name="T21" fmla="*/ 22 h 29"/>
                <a:gd name="T22" fmla="*/ 67 w 67"/>
                <a:gd name="T23" fmla="*/ 23 h 29"/>
                <a:gd name="T24" fmla="*/ 67 w 67"/>
                <a:gd name="T25" fmla="*/ 27 h 29"/>
                <a:gd name="T26" fmla="*/ 61 w 67"/>
                <a:gd name="T27" fmla="*/ 29 h 29"/>
                <a:gd name="T28" fmla="*/ 54 w 67"/>
                <a:gd name="T29" fmla="*/ 29 h 29"/>
                <a:gd name="T30" fmla="*/ 45 w 67"/>
                <a:gd name="T31" fmla="*/ 29 h 29"/>
                <a:gd name="T32" fmla="*/ 38 w 67"/>
                <a:gd name="T33" fmla="*/ 29 h 29"/>
                <a:gd name="T34" fmla="*/ 22 w 67"/>
                <a:gd name="T35" fmla="*/ 20 h 29"/>
                <a:gd name="T36" fmla="*/ 13 w 67"/>
                <a:gd name="T37" fmla="*/ 12 h 29"/>
                <a:gd name="T38" fmla="*/ 7 w 67"/>
                <a:gd name="T39" fmla="*/ 9 h 29"/>
                <a:gd name="T40" fmla="*/ 0 w 67"/>
                <a:gd name="T41" fmla="*/ 2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7" h="29">
                  <a:moveTo>
                    <a:pt x="0" y="2"/>
                  </a:moveTo>
                  <a:lnTo>
                    <a:pt x="5" y="2"/>
                  </a:lnTo>
                  <a:lnTo>
                    <a:pt x="11" y="2"/>
                  </a:lnTo>
                  <a:lnTo>
                    <a:pt x="16" y="2"/>
                  </a:lnTo>
                  <a:lnTo>
                    <a:pt x="22" y="0"/>
                  </a:lnTo>
                  <a:lnTo>
                    <a:pt x="32" y="3"/>
                  </a:lnTo>
                  <a:lnTo>
                    <a:pt x="45" y="7"/>
                  </a:lnTo>
                  <a:lnTo>
                    <a:pt x="56" y="12"/>
                  </a:lnTo>
                  <a:lnTo>
                    <a:pt x="67" y="16"/>
                  </a:lnTo>
                  <a:lnTo>
                    <a:pt x="67" y="18"/>
                  </a:lnTo>
                  <a:lnTo>
                    <a:pt x="67" y="22"/>
                  </a:lnTo>
                  <a:lnTo>
                    <a:pt x="67" y="23"/>
                  </a:lnTo>
                  <a:lnTo>
                    <a:pt x="67" y="27"/>
                  </a:lnTo>
                  <a:lnTo>
                    <a:pt x="61" y="29"/>
                  </a:lnTo>
                  <a:lnTo>
                    <a:pt x="54" y="29"/>
                  </a:lnTo>
                  <a:lnTo>
                    <a:pt x="45" y="29"/>
                  </a:lnTo>
                  <a:lnTo>
                    <a:pt x="38" y="29"/>
                  </a:lnTo>
                  <a:lnTo>
                    <a:pt x="22" y="20"/>
                  </a:lnTo>
                  <a:lnTo>
                    <a:pt x="13" y="12"/>
                  </a:lnTo>
                  <a:lnTo>
                    <a:pt x="7" y="9"/>
                  </a:lnTo>
                  <a:lnTo>
                    <a:pt x="0" y="2"/>
                  </a:lnTo>
                  <a:close/>
                </a:path>
              </a:pathLst>
            </a:custGeom>
            <a:solidFill>
              <a:srgbClr val="33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3" name="Freeform 155"/>
            <p:cNvSpPr>
              <a:spLocks/>
            </p:cNvSpPr>
            <p:nvPr/>
          </p:nvSpPr>
          <p:spPr bwMode="auto">
            <a:xfrm>
              <a:off x="1149" y="3174"/>
              <a:ext cx="17" cy="67"/>
            </a:xfrm>
            <a:custGeom>
              <a:avLst/>
              <a:gdLst>
                <a:gd name="T0" fmla="*/ 0 w 17"/>
                <a:gd name="T1" fmla="*/ 0 h 67"/>
                <a:gd name="T2" fmla="*/ 2 w 17"/>
                <a:gd name="T3" fmla="*/ 0 h 67"/>
                <a:gd name="T4" fmla="*/ 4 w 17"/>
                <a:gd name="T5" fmla="*/ 0 h 67"/>
                <a:gd name="T6" fmla="*/ 6 w 17"/>
                <a:gd name="T7" fmla="*/ 0 h 67"/>
                <a:gd name="T8" fmla="*/ 8 w 17"/>
                <a:gd name="T9" fmla="*/ 0 h 67"/>
                <a:gd name="T10" fmla="*/ 10 w 17"/>
                <a:gd name="T11" fmla="*/ 26 h 67"/>
                <a:gd name="T12" fmla="*/ 11 w 17"/>
                <a:gd name="T13" fmla="*/ 42 h 67"/>
                <a:gd name="T14" fmla="*/ 13 w 17"/>
                <a:gd name="T15" fmla="*/ 53 h 67"/>
                <a:gd name="T16" fmla="*/ 17 w 17"/>
                <a:gd name="T17" fmla="*/ 67 h 67"/>
                <a:gd name="T18" fmla="*/ 15 w 17"/>
                <a:gd name="T19" fmla="*/ 67 h 67"/>
                <a:gd name="T20" fmla="*/ 11 w 17"/>
                <a:gd name="T21" fmla="*/ 66 h 67"/>
                <a:gd name="T22" fmla="*/ 10 w 17"/>
                <a:gd name="T23" fmla="*/ 66 h 67"/>
                <a:gd name="T24" fmla="*/ 6 w 17"/>
                <a:gd name="T25" fmla="*/ 66 h 67"/>
                <a:gd name="T26" fmla="*/ 4 w 17"/>
                <a:gd name="T27" fmla="*/ 55 h 67"/>
                <a:gd name="T28" fmla="*/ 2 w 17"/>
                <a:gd name="T29" fmla="*/ 46 h 67"/>
                <a:gd name="T30" fmla="*/ 2 w 17"/>
                <a:gd name="T31" fmla="*/ 29 h 67"/>
                <a:gd name="T32" fmla="*/ 0 w 17"/>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67">
                  <a:moveTo>
                    <a:pt x="0" y="0"/>
                  </a:moveTo>
                  <a:lnTo>
                    <a:pt x="2" y="0"/>
                  </a:lnTo>
                  <a:lnTo>
                    <a:pt x="4" y="0"/>
                  </a:lnTo>
                  <a:lnTo>
                    <a:pt x="6" y="0"/>
                  </a:lnTo>
                  <a:lnTo>
                    <a:pt x="8" y="0"/>
                  </a:lnTo>
                  <a:lnTo>
                    <a:pt x="10" y="26"/>
                  </a:lnTo>
                  <a:lnTo>
                    <a:pt x="11" y="42"/>
                  </a:lnTo>
                  <a:lnTo>
                    <a:pt x="13" y="53"/>
                  </a:lnTo>
                  <a:lnTo>
                    <a:pt x="17" y="67"/>
                  </a:lnTo>
                  <a:lnTo>
                    <a:pt x="15" y="67"/>
                  </a:lnTo>
                  <a:lnTo>
                    <a:pt x="11" y="66"/>
                  </a:lnTo>
                  <a:lnTo>
                    <a:pt x="10" y="66"/>
                  </a:lnTo>
                  <a:lnTo>
                    <a:pt x="6" y="66"/>
                  </a:lnTo>
                  <a:lnTo>
                    <a:pt x="4" y="55"/>
                  </a:lnTo>
                  <a:lnTo>
                    <a:pt x="2" y="46"/>
                  </a:lnTo>
                  <a:lnTo>
                    <a:pt x="2"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4" name="Freeform 156"/>
            <p:cNvSpPr>
              <a:spLocks/>
            </p:cNvSpPr>
            <p:nvPr/>
          </p:nvSpPr>
          <p:spPr bwMode="auto">
            <a:xfrm>
              <a:off x="1151" y="3685"/>
              <a:ext cx="116" cy="125"/>
            </a:xfrm>
            <a:custGeom>
              <a:avLst/>
              <a:gdLst>
                <a:gd name="T0" fmla="*/ 0 w 116"/>
                <a:gd name="T1" fmla="*/ 58 h 125"/>
                <a:gd name="T2" fmla="*/ 2 w 116"/>
                <a:gd name="T3" fmla="*/ 44 h 125"/>
                <a:gd name="T4" fmla="*/ 4 w 116"/>
                <a:gd name="T5" fmla="*/ 29 h 125"/>
                <a:gd name="T6" fmla="*/ 4 w 116"/>
                <a:gd name="T7" fmla="*/ 16 h 125"/>
                <a:gd name="T8" fmla="*/ 6 w 116"/>
                <a:gd name="T9" fmla="*/ 4 h 125"/>
                <a:gd name="T10" fmla="*/ 13 w 116"/>
                <a:gd name="T11" fmla="*/ 2 h 125"/>
                <a:gd name="T12" fmla="*/ 20 w 116"/>
                <a:gd name="T13" fmla="*/ 2 h 125"/>
                <a:gd name="T14" fmla="*/ 27 w 116"/>
                <a:gd name="T15" fmla="*/ 0 h 125"/>
                <a:gd name="T16" fmla="*/ 36 w 116"/>
                <a:gd name="T17" fmla="*/ 0 h 125"/>
                <a:gd name="T18" fmla="*/ 44 w 116"/>
                <a:gd name="T19" fmla="*/ 0 h 125"/>
                <a:gd name="T20" fmla="*/ 51 w 116"/>
                <a:gd name="T21" fmla="*/ 0 h 125"/>
                <a:gd name="T22" fmla="*/ 58 w 116"/>
                <a:gd name="T23" fmla="*/ 0 h 125"/>
                <a:gd name="T24" fmla="*/ 65 w 116"/>
                <a:gd name="T25" fmla="*/ 0 h 125"/>
                <a:gd name="T26" fmla="*/ 69 w 116"/>
                <a:gd name="T27" fmla="*/ 2 h 125"/>
                <a:gd name="T28" fmla="*/ 74 w 116"/>
                <a:gd name="T29" fmla="*/ 4 h 125"/>
                <a:gd name="T30" fmla="*/ 80 w 116"/>
                <a:gd name="T31" fmla="*/ 6 h 125"/>
                <a:gd name="T32" fmla="*/ 84 w 116"/>
                <a:gd name="T33" fmla="*/ 6 h 125"/>
                <a:gd name="T34" fmla="*/ 85 w 116"/>
                <a:gd name="T35" fmla="*/ 18 h 125"/>
                <a:gd name="T36" fmla="*/ 89 w 116"/>
                <a:gd name="T37" fmla="*/ 29 h 125"/>
                <a:gd name="T38" fmla="*/ 91 w 116"/>
                <a:gd name="T39" fmla="*/ 42 h 125"/>
                <a:gd name="T40" fmla="*/ 93 w 116"/>
                <a:gd name="T41" fmla="*/ 53 h 125"/>
                <a:gd name="T42" fmla="*/ 103 w 116"/>
                <a:gd name="T43" fmla="*/ 62 h 125"/>
                <a:gd name="T44" fmla="*/ 109 w 116"/>
                <a:gd name="T45" fmla="*/ 69 h 125"/>
                <a:gd name="T46" fmla="*/ 113 w 116"/>
                <a:gd name="T47" fmla="*/ 73 h 125"/>
                <a:gd name="T48" fmla="*/ 116 w 116"/>
                <a:gd name="T49" fmla="*/ 80 h 125"/>
                <a:gd name="T50" fmla="*/ 116 w 116"/>
                <a:gd name="T51" fmla="*/ 85 h 125"/>
                <a:gd name="T52" fmla="*/ 116 w 116"/>
                <a:gd name="T53" fmla="*/ 91 h 125"/>
                <a:gd name="T54" fmla="*/ 116 w 116"/>
                <a:gd name="T55" fmla="*/ 96 h 125"/>
                <a:gd name="T56" fmla="*/ 116 w 116"/>
                <a:gd name="T57" fmla="*/ 103 h 125"/>
                <a:gd name="T58" fmla="*/ 113 w 116"/>
                <a:gd name="T59" fmla="*/ 109 h 125"/>
                <a:gd name="T60" fmla="*/ 111 w 116"/>
                <a:gd name="T61" fmla="*/ 114 h 125"/>
                <a:gd name="T62" fmla="*/ 107 w 116"/>
                <a:gd name="T63" fmla="*/ 120 h 125"/>
                <a:gd name="T64" fmla="*/ 103 w 116"/>
                <a:gd name="T65" fmla="*/ 125 h 125"/>
                <a:gd name="T66" fmla="*/ 94 w 116"/>
                <a:gd name="T67" fmla="*/ 125 h 125"/>
                <a:gd name="T68" fmla="*/ 87 w 116"/>
                <a:gd name="T69" fmla="*/ 125 h 125"/>
                <a:gd name="T70" fmla="*/ 80 w 116"/>
                <a:gd name="T71" fmla="*/ 125 h 125"/>
                <a:gd name="T72" fmla="*/ 73 w 116"/>
                <a:gd name="T73" fmla="*/ 123 h 125"/>
                <a:gd name="T74" fmla="*/ 62 w 116"/>
                <a:gd name="T75" fmla="*/ 122 h 125"/>
                <a:gd name="T76" fmla="*/ 51 w 116"/>
                <a:gd name="T77" fmla="*/ 118 h 125"/>
                <a:gd name="T78" fmla="*/ 35 w 116"/>
                <a:gd name="T79" fmla="*/ 114 h 125"/>
                <a:gd name="T80" fmla="*/ 15 w 116"/>
                <a:gd name="T81" fmla="*/ 109 h 125"/>
                <a:gd name="T82" fmla="*/ 11 w 116"/>
                <a:gd name="T83" fmla="*/ 107 h 125"/>
                <a:gd name="T84" fmla="*/ 9 w 116"/>
                <a:gd name="T85" fmla="*/ 103 h 125"/>
                <a:gd name="T86" fmla="*/ 6 w 116"/>
                <a:gd name="T87" fmla="*/ 102 h 125"/>
                <a:gd name="T88" fmla="*/ 4 w 116"/>
                <a:gd name="T89" fmla="*/ 100 h 125"/>
                <a:gd name="T90" fmla="*/ 2 w 116"/>
                <a:gd name="T91" fmla="*/ 89 h 125"/>
                <a:gd name="T92" fmla="*/ 0 w 116"/>
                <a:gd name="T93" fmla="*/ 78 h 125"/>
                <a:gd name="T94" fmla="*/ 0 w 116"/>
                <a:gd name="T95" fmla="*/ 69 h 125"/>
                <a:gd name="T96" fmla="*/ 0 w 116"/>
                <a:gd name="T97" fmla="*/ 58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6" h="125">
                  <a:moveTo>
                    <a:pt x="0" y="58"/>
                  </a:moveTo>
                  <a:lnTo>
                    <a:pt x="2" y="44"/>
                  </a:lnTo>
                  <a:lnTo>
                    <a:pt x="4" y="29"/>
                  </a:lnTo>
                  <a:lnTo>
                    <a:pt x="4" y="16"/>
                  </a:lnTo>
                  <a:lnTo>
                    <a:pt x="6" y="4"/>
                  </a:lnTo>
                  <a:lnTo>
                    <a:pt x="13" y="2"/>
                  </a:lnTo>
                  <a:lnTo>
                    <a:pt x="20" y="2"/>
                  </a:lnTo>
                  <a:lnTo>
                    <a:pt x="27" y="0"/>
                  </a:lnTo>
                  <a:lnTo>
                    <a:pt x="36" y="0"/>
                  </a:lnTo>
                  <a:lnTo>
                    <a:pt x="44" y="0"/>
                  </a:lnTo>
                  <a:lnTo>
                    <a:pt x="51" y="0"/>
                  </a:lnTo>
                  <a:lnTo>
                    <a:pt x="58" y="0"/>
                  </a:lnTo>
                  <a:lnTo>
                    <a:pt x="65" y="0"/>
                  </a:lnTo>
                  <a:lnTo>
                    <a:pt x="69" y="2"/>
                  </a:lnTo>
                  <a:lnTo>
                    <a:pt x="74" y="4"/>
                  </a:lnTo>
                  <a:lnTo>
                    <a:pt x="80" y="6"/>
                  </a:lnTo>
                  <a:lnTo>
                    <a:pt x="84" y="6"/>
                  </a:lnTo>
                  <a:lnTo>
                    <a:pt x="85" y="18"/>
                  </a:lnTo>
                  <a:lnTo>
                    <a:pt x="89" y="29"/>
                  </a:lnTo>
                  <a:lnTo>
                    <a:pt x="91" y="42"/>
                  </a:lnTo>
                  <a:lnTo>
                    <a:pt x="93" y="53"/>
                  </a:lnTo>
                  <a:lnTo>
                    <a:pt x="103" y="62"/>
                  </a:lnTo>
                  <a:lnTo>
                    <a:pt x="109" y="69"/>
                  </a:lnTo>
                  <a:lnTo>
                    <a:pt x="113" y="73"/>
                  </a:lnTo>
                  <a:lnTo>
                    <a:pt x="116" y="80"/>
                  </a:lnTo>
                  <a:lnTo>
                    <a:pt x="116" y="85"/>
                  </a:lnTo>
                  <a:lnTo>
                    <a:pt x="116" y="91"/>
                  </a:lnTo>
                  <a:lnTo>
                    <a:pt x="116" y="96"/>
                  </a:lnTo>
                  <a:lnTo>
                    <a:pt x="116" y="103"/>
                  </a:lnTo>
                  <a:lnTo>
                    <a:pt x="113" y="109"/>
                  </a:lnTo>
                  <a:lnTo>
                    <a:pt x="111" y="114"/>
                  </a:lnTo>
                  <a:lnTo>
                    <a:pt x="107" y="120"/>
                  </a:lnTo>
                  <a:lnTo>
                    <a:pt x="103" y="125"/>
                  </a:lnTo>
                  <a:lnTo>
                    <a:pt x="94" y="125"/>
                  </a:lnTo>
                  <a:lnTo>
                    <a:pt x="87" y="125"/>
                  </a:lnTo>
                  <a:lnTo>
                    <a:pt x="80" y="125"/>
                  </a:lnTo>
                  <a:lnTo>
                    <a:pt x="73" y="123"/>
                  </a:lnTo>
                  <a:lnTo>
                    <a:pt x="62" y="122"/>
                  </a:lnTo>
                  <a:lnTo>
                    <a:pt x="51" y="118"/>
                  </a:lnTo>
                  <a:lnTo>
                    <a:pt x="35" y="114"/>
                  </a:lnTo>
                  <a:lnTo>
                    <a:pt x="15" y="109"/>
                  </a:lnTo>
                  <a:lnTo>
                    <a:pt x="11" y="107"/>
                  </a:lnTo>
                  <a:lnTo>
                    <a:pt x="9" y="103"/>
                  </a:lnTo>
                  <a:lnTo>
                    <a:pt x="6" y="102"/>
                  </a:lnTo>
                  <a:lnTo>
                    <a:pt x="4" y="100"/>
                  </a:lnTo>
                  <a:lnTo>
                    <a:pt x="2" y="89"/>
                  </a:lnTo>
                  <a:lnTo>
                    <a:pt x="0" y="78"/>
                  </a:lnTo>
                  <a:lnTo>
                    <a:pt x="0" y="69"/>
                  </a:lnTo>
                  <a:lnTo>
                    <a:pt x="0" y="58"/>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5" name="Freeform 157"/>
            <p:cNvSpPr>
              <a:spLocks/>
            </p:cNvSpPr>
            <p:nvPr/>
          </p:nvSpPr>
          <p:spPr bwMode="auto">
            <a:xfrm>
              <a:off x="1157" y="1146"/>
              <a:ext cx="260" cy="170"/>
            </a:xfrm>
            <a:custGeom>
              <a:avLst/>
              <a:gdLst>
                <a:gd name="T0" fmla="*/ 25 w 260"/>
                <a:gd name="T1" fmla="*/ 94 h 170"/>
                <a:gd name="T2" fmla="*/ 43 w 260"/>
                <a:gd name="T3" fmla="*/ 67 h 170"/>
                <a:gd name="T4" fmla="*/ 47 w 260"/>
                <a:gd name="T5" fmla="*/ 61 h 170"/>
                <a:gd name="T6" fmla="*/ 50 w 260"/>
                <a:gd name="T7" fmla="*/ 61 h 170"/>
                <a:gd name="T8" fmla="*/ 61 w 260"/>
                <a:gd name="T9" fmla="*/ 49 h 170"/>
                <a:gd name="T10" fmla="*/ 78 w 260"/>
                <a:gd name="T11" fmla="*/ 31 h 170"/>
                <a:gd name="T12" fmla="*/ 114 w 260"/>
                <a:gd name="T13" fmla="*/ 7 h 170"/>
                <a:gd name="T14" fmla="*/ 135 w 260"/>
                <a:gd name="T15" fmla="*/ 0 h 170"/>
                <a:gd name="T16" fmla="*/ 157 w 260"/>
                <a:gd name="T17" fmla="*/ 7 h 170"/>
                <a:gd name="T18" fmla="*/ 181 w 260"/>
                <a:gd name="T19" fmla="*/ 18 h 170"/>
                <a:gd name="T20" fmla="*/ 193 w 260"/>
                <a:gd name="T21" fmla="*/ 27 h 170"/>
                <a:gd name="T22" fmla="*/ 193 w 260"/>
                <a:gd name="T23" fmla="*/ 32 h 170"/>
                <a:gd name="T24" fmla="*/ 190 w 260"/>
                <a:gd name="T25" fmla="*/ 34 h 170"/>
                <a:gd name="T26" fmla="*/ 179 w 260"/>
                <a:gd name="T27" fmla="*/ 38 h 170"/>
                <a:gd name="T28" fmla="*/ 166 w 260"/>
                <a:gd name="T29" fmla="*/ 43 h 170"/>
                <a:gd name="T30" fmla="*/ 146 w 260"/>
                <a:gd name="T31" fmla="*/ 56 h 170"/>
                <a:gd name="T32" fmla="*/ 126 w 260"/>
                <a:gd name="T33" fmla="*/ 67 h 170"/>
                <a:gd name="T34" fmla="*/ 112 w 260"/>
                <a:gd name="T35" fmla="*/ 74 h 170"/>
                <a:gd name="T36" fmla="*/ 107 w 260"/>
                <a:gd name="T37" fmla="*/ 81 h 170"/>
                <a:gd name="T38" fmla="*/ 105 w 260"/>
                <a:gd name="T39" fmla="*/ 90 h 170"/>
                <a:gd name="T40" fmla="*/ 101 w 260"/>
                <a:gd name="T41" fmla="*/ 94 h 170"/>
                <a:gd name="T42" fmla="*/ 96 w 260"/>
                <a:gd name="T43" fmla="*/ 98 h 170"/>
                <a:gd name="T44" fmla="*/ 92 w 260"/>
                <a:gd name="T45" fmla="*/ 103 h 170"/>
                <a:gd name="T46" fmla="*/ 88 w 260"/>
                <a:gd name="T47" fmla="*/ 114 h 170"/>
                <a:gd name="T48" fmla="*/ 101 w 260"/>
                <a:gd name="T49" fmla="*/ 109 h 170"/>
                <a:gd name="T50" fmla="*/ 123 w 260"/>
                <a:gd name="T51" fmla="*/ 94 h 170"/>
                <a:gd name="T52" fmla="*/ 137 w 260"/>
                <a:gd name="T53" fmla="*/ 83 h 170"/>
                <a:gd name="T54" fmla="*/ 152 w 260"/>
                <a:gd name="T55" fmla="*/ 70 h 170"/>
                <a:gd name="T56" fmla="*/ 166 w 260"/>
                <a:gd name="T57" fmla="*/ 61 h 170"/>
                <a:gd name="T58" fmla="*/ 177 w 260"/>
                <a:gd name="T59" fmla="*/ 60 h 170"/>
                <a:gd name="T60" fmla="*/ 193 w 260"/>
                <a:gd name="T61" fmla="*/ 60 h 170"/>
                <a:gd name="T62" fmla="*/ 222 w 260"/>
                <a:gd name="T63" fmla="*/ 60 h 170"/>
                <a:gd name="T64" fmla="*/ 249 w 260"/>
                <a:gd name="T65" fmla="*/ 63 h 170"/>
                <a:gd name="T66" fmla="*/ 257 w 260"/>
                <a:gd name="T67" fmla="*/ 69 h 170"/>
                <a:gd name="T68" fmla="*/ 260 w 260"/>
                <a:gd name="T69" fmla="*/ 72 h 170"/>
                <a:gd name="T70" fmla="*/ 260 w 260"/>
                <a:gd name="T71" fmla="*/ 78 h 170"/>
                <a:gd name="T72" fmla="*/ 242 w 260"/>
                <a:gd name="T73" fmla="*/ 81 h 170"/>
                <a:gd name="T74" fmla="*/ 219 w 260"/>
                <a:gd name="T75" fmla="*/ 83 h 170"/>
                <a:gd name="T76" fmla="*/ 202 w 260"/>
                <a:gd name="T77" fmla="*/ 85 h 170"/>
                <a:gd name="T78" fmla="*/ 190 w 260"/>
                <a:gd name="T79" fmla="*/ 89 h 170"/>
                <a:gd name="T80" fmla="*/ 181 w 260"/>
                <a:gd name="T81" fmla="*/ 94 h 170"/>
                <a:gd name="T82" fmla="*/ 179 w 260"/>
                <a:gd name="T83" fmla="*/ 99 h 170"/>
                <a:gd name="T84" fmla="*/ 168 w 260"/>
                <a:gd name="T85" fmla="*/ 107 h 170"/>
                <a:gd name="T86" fmla="*/ 146 w 260"/>
                <a:gd name="T87" fmla="*/ 116 h 170"/>
                <a:gd name="T88" fmla="*/ 125 w 260"/>
                <a:gd name="T89" fmla="*/ 134 h 170"/>
                <a:gd name="T90" fmla="*/ 97 w 260"/>
                <a:gd name="T91" fmla="*/ 161 h 170"/>
                <a:gd name="T92" fmla="*/ 85 w 260"/>
                <a:gd name="T93" fmla="*/ 168 h 170"/>
                <a:gd name="T94" fmla="*/ 70 w 260"/>
                <a:gd name="T95" fmla="*/ 165 h 170"/>
                <a:gd name="T96" fmla="*/ 50 w 260"/>
                <a:gd name="T97" fmla="*/ 157 h 170"/>
                <a:gd name="T98" fmla="*/ 23 w 260"/>
                <a:gd name="T99" fmla="*/ 148 h 170"/>
                <a:gd name="T100" fmla="*/ 3 w 260"/>
                <a:gd name="T101" fmla="*/ 139 h 170"/>
                <a:gd name="T102" fmla="*/ 2 w 260"/>
                <a:gd name="T103" fmla="*/ 130 h 1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60" h="170">
                  <a:moveTo>
                    <a:pt x="0" y="127"/>
                  </a:moveTo>
                  <a:lnTo>
                    <a:pt x="25" y="94"/>
                  </a:lnTo>
                  <a:lnTo>
                    <a:pt x="38" y="76"/>
                  </a:lnTo>
                  <a:lnTo>
                    <a:pt x="43" y="67"/>
                  </a:lnTo>
                  <a:lnTo>
                    <a:pt x="45" y="61"/>
                  </a:lnTo>
                  <a:lnTo>
                    <a:pt x="47" y="61"/>
                  </a:lnTo>
                  <a:lnTo>
                    <a:pt x="49" y="61"/>
                  </a:lnTo>
                  <a:lnTo>
                    <a:pt x="50" y="61"/>
                  </a:lnTo>
                  <a:lnTo>
                    <a:pt x="54" y="61"/>
                  </a:lnTo>
                  <a:lnTo>
                    <a:pt x="61" y="49"/>
                  </a:lnTo>
                  <a:lnTo>
                    <a:pt x="68" y="40"/>
                  </a:lnTo>
                  <a:lnTo>
                    <a:pt x="78" y="31"/>
                  </a:lnTo>
                  <a:lnTo>
                    <a:pt x="94" y="16"/>
                  </a:lnTo>
                  <a:lnTo>
                    <a:pt x="114" y="7"/>
                  </a:lnTo>
                  <a:lnTo>
                    <a:pt x="126" y="2"/>
                  </a:lnTo>
                  <a:lnTo>
                    <a:pt x="135" y="0"/>
                  </a:lnTo>
                  <a:lnTo>
                    <a:pt x="145" y="0"/>
                  </a:lnTo>
                  <a:lnTo>
                    <a:pt x="157" y="7"/>
                  </a:lnTo>
                  <a:lnTo>
                    <a:pt x="170" y="13"/>
                  </a:lnTo>
                  <a:lnTo>
                    <a:pt x="181" y="18"/>
                  </a:lnTo>
                  <a:lnTo>
                    <a:pt x="193" y="25"/>
                  </a:lnTo>
                  <a:lnTo>
                    <a:pt x="193" y="27"/>
                  </a:lnTo>
                  <a:lnTo>
                    <a:pt x="193" y="29"/>
                  </a:lnTo>
                  <a:lnTo>
                    <a:pt x="193" y="32"/>
                  </a:lnTo>
                  <a:lnTo>
                    <a:pt x="193" y="34"/>
                  </a:lnTo>
                  <a:lnTo>
                    <a:pt x="190" y="34"/>
                  </a:lnTo>
                  <a:lnTo>
                    <a:pt x="184" y="36"/>
                  </a:lnTo>
                  <a:lnTo>
                    <a:pt x="179" y="38"/>
                  </a:lnTo>
                  <a:lnTo>
                    <a:pt x="175" y="38"/>
                  </a:lnTo>
                  <a:lnTo>
                    <a:pt x="166" y="43"/>
                  </a:lnTo>
                  <a:lnTo>
                    <a:pt x="157" y="51"/>
                  </a:lnTo>
                  <a:lnTo>
                    <a:pt x="146" y="56"/>
                  </a:lnTo>
                  <a:lnTo>
                    <a:pt x="137" y="61"/>
                  </a:lnTo>
                  <a:lnTo>
                    <a:pt x="126" y="67"/>
                  </a:lnTo>
                  <a:lnTo>
                    <a:pt x="119" y="70"/>
                  </a:lnTo>
                  <a:lnTo>
                    <a:pt x="112" y="74"/>
                  </a:lnTo>
                  <a:lnTo>
                    <a:pt x="108" y="78"/>
                  </a:lnTo>
                  <a:lnTo>
                    <a:pt x="107" y="81"/>
                  </a:lnTo>
                  <a:lnTo>
                    <a:pt x="105" y="85"/>
                  </a:lnTo>
                  <a:lnTo>
                    <a:pt x="105" y="90"/>
                  </a:lnTo>
                  <a:lnTo>
                    <a:pt x="103" y="94"/>
                  </a:lnTo>
                  <a:lnTo>
                    <a:pt x="101" y="94"/>
                  </a:lnTo>
                  <a:lnTo>
                    <a:pt x="99" y="96"/>
                  </a:lnTo>
                  <a:lnTo>
                    <a:pt x="96" y="98"/>
                  </a:lnTo>
                  <a:lnTo>
                    <a:pt x="94" y="98"/>
                  </a:lnTo>
                  <a:lnTo>
                    <a:pt x="92" y="103"/>
                  </a:lnTo>
                  <a:lnTo>
                    <a:pt x="90" y="109"/>
                  </a:lnTo>
                  <a:lnTo>
                    <a:pt x="88" y="114"/>
                  </a:lnTo>
                  <a:lnTo>
                    <a:pt x="87" y="119"/>
                  </a:lnTo>
                  <a:lnTo>
                    <a:pt x="101" y="109"/>
                  </a:lnTo>
                  <a:lnTo>
                    <a:pt x="114" y="101"/>
                  </a:lnTo>
                  <a:lnTo>
                    <a:pt x="123" y="94"/>
                  </a:lnTo>
                  <a:lnTo>
                    <a:pt x="130" y="89"/>
                  </a:lnTo>
                  <a:lnTo>
                    <a:pt x="137" y="83"/>
                  </a:lnTo>
                  <a:lnTo>
                    <a:pt x="143" y="78"/>
                  </a:lnTo>
                  <a:lnTo>
                    <a:pt x="152" y="70"/>
                  </a:lnTo>
                  <a:lnTo>
                    <a:pt x="161" y="61"/>
                  </a:lnTo>
                  <a:lnTo>
                    <a:pt x="166" y="61"/>
                  </a:lnTo>
                  <a:lnTo>
                    <a:pt x="172" y="60"/>
                  </a:lnTo>
                  <a:lnTo>
                    <a:pt x="177" y="60"/>
                  </a:lnTo>
                  <a:lnTo>
                    <a:pt x="184" y="60"/>
                  </a:lnTo>
                  <a:lnTo>
                    <a:pt x="193" y="60"/>
                  </a:lnTo>
                  <a:lnTo>
                    <a:pt x="204" y="60"/>
                  </a:lnTo>
                  <a:lnTo>
                    <a:pt x="222" y="60"/>
                  </a:lnTo>
                  <a:lnTo>
                    <a:pt x="244" y="60"/>
                  </a:lnTo>
                  <a:lnTo>
                    <a:pt x="249" y="63"/>
                  </a:lnTo>
                  <a:lnTo>
                    <a:pt x="253" y="67"/>
                  </a:lnTo>
                  <a:lnTo>
                    <a:pt x="257" y="69"/>
                  </a:lnTo>
                  <a:lnTo>
                    <a:pt x="260" y="70"/>
                  </a:lnTo>
                  <a:lnTo>
                    <a:pt x="260" y="72"/>
                  </a:lnTo>
                  <a:lnTo>
                    <a:pt x="260" y="76"/>
                  </a:lnTo>
                  <a:lnTo>
                    <a:pt x="260" y="78"/>
                  </a:lnTo>
                  <a:lnTo>
                    <a:pt x="260" y="81"/>
                  </a:lnTo>
                  <a:lnTo>
                    <a:pt x="242" y="81"/>
                  </a:lnTo>
                  <a:lnTo>
                    <a:pt x="228" y="83"/>
                  </a:lnTo>
                  <a:lnTo>
                    <a:pt x="219" y="83"/>
                  </a:lnTo>
                  <a:lnTo>
                    <a:pt x="210" y="83"/>
                  </a:lnTo>
                  <a:lnTo>
                    <a:pt x="202" y="85"/>
                  </a:lnTo>
                  <a:lnTo>
                    <a:pt x="197" y="87"/>
                  </a:lnTo>
                  <a:lnTo>
                    <a:pt x="190" y="89"/>
                  </a:lnTo>
                  <a:lnTo>
                    <a:pt x="183" y="92"/>
                  </a:lnTo>
                  <a:lnTo>
                    <a:pt x="181" y="94"/>
                  </a:lnTo>
                  <a:lnTo>
                    <a:pt x="181" y="98"/>
                  </a:lnTo>
                  <a:lnTo>
                    <a:pt x="179" y="99"/>
                  </a:lnTo>
                  <a:lnTo>
                    <a:pt x="177" y="103"/>
                  </a:lnTo>
                  <a:lnTo>
                    <a:pt x="168" y="107"/>
                  </a:lnTo>
                  <a:lnTo>
                    <a:pt x="157" y="110"/>
                  </a:lnTo>
                  <a:lnTo>
                    <a:pt x="146" y="116"/>
                  </a:lnTo>
                  <a:lnTo>
                    <a:pt x="137" y="119"/>
                  </a:lnTo>
                  <a:lnTo>
                    <a:pt x="125" y="134"/>
                  </a:lnTo>
                  <a:lnTo>
                    <a:pt x="110" y="148"/>
                  </a:lnTo>
                  <a:lnTo>
                    <a:pt x="97" y="161"/>
                  </a:lnTo>
                  <a:lnTo>
                    <a:pt x="92" y="170"/>
                  </a:lnTo>
                  <a:lnTo>
                    <a:pt x="85" y="168"/>
                  </a:lnTo>
                  <a:lnTo>
                    <a:pt x="78" y="166"/>
                  </a:lnTo>
                  <a:lnTo>
                    <a:pt x="70" y="165"/>
                  </a:lnTo>
                  <a:lnTo>
                    <a:pt x="61" y="161"/>
                  </a:lnTo>
                  <a:lnTo>
                    <a:pt x="50" y="157"/>
                  </a:lnTo>
                  <a:lnTo>
                    <a:pt x="38" y="154"/>
                  </a:lnTo>
                  <a:lnTo>
                    <a:pt x="23" y="148"/>
                  </a:lnTo>
                  <a:lnTo>
                    <a:pt x="3" y="143"/>
                  </a:lnTo>
                  <a:lnTo>
                    <a:pt x="3" y="139"/>
                  </a:lnTo>
                  <a:lnTo>
                    <a:pt x="3" y="134"/>
                  </a:lnTo>
                  <a:lnTo>
                    <a:pt x="2" y="130"/>
                  </a:lnTo>
                  <a:lnTo>
                    <a:pt x="0" y="127"/>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6" name="Freeform 158"/>
            <p:cNvSpPr>
              <a:spLocks/>
            </p:cNvSpPr>
            <p:nvPr/>
          </p:nvSpPr>
          <p:spPr bwMode="auto">
            <a:xfrm>
              <a:off x="1160" y="1552"/>
              <a:ext cx="11" cy="132"/>
            </a:xfrm>
            <a:custGeom>
              <a:avLst/>
              <a:gdLst>
                <a:gd name="T0" fmla="*/ 0 w 11"/>
                <a:gd name="T1" fmla="*/ 83 h 132"/>
                <a:gd name="T2" fmla="*/ 4 w 11"/>
                <a:gd name="T3" fmla="*/ 43 h 132"/>
                <a:gd name="T4" fmla="*/ 8 w 11"/>
                <a:gd name="T5" fmla="*/ 21 h 132"/>
                <a:gd name="T6" fmla="*/ 9 w 11"/>
                <a:gd name="T7" fmla="*/ 9 h 132"/>
                <a:gd name="T8" fmla="*/ 11 w 11"/>
                <a:gd name="T9" fmla="*/ 0 h 132"/>
                <a:gd name="T10" fmla="*/ 11 w 11"/>
                <a:gd name="T11" fmla="*/ 23 h 132"/>
                <a:gd name="T12" fmla="*/ 9 w 11"/>
                <a:gd name="T13" fmla="*/ 70 h 132"/>
                <a:gd name="T14" fmla="*/ 4 w 11"/>
                <a:gd name="T15" fmla="*/ 114 h 132"/>
                <a:gd name="T16" fmla="*/ 0 w 11"/>
                <a:gd name="T17" fmla="*/ 132 h 132"/>
                <a:gd name="T18" fmla="*/ 0 w 11"/>
                <a:gd name="T19" fmla="*/ 119 h 132"/>
                <a:gd name="T20" fmla="*/ 0 w 11"/>
                <a:gd name="T21" fmla="*/ 106 h 132"/>
                <a:gd name="T22" fmla="*/ 0 w 11"/>
                <a:gd name="T23" fmla="*/ 96 h 132"/>
                <a:gd name="T24" fmla="*/ 0 w 11"/>
                <a:gd name="T25" fmla="*/ 83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132">
                  <a:moveTo>
                    <a:pt x="0" y="83"/>
                  </a:moveTo>
                  <a:lnTo>
                    <a:pt x="4" y="43"/>
                  </a:lnTo>
                  <a:lnTo>
                    <a:pt x="8" y="21"/>
                  </a:lnTo>
                  <a:lnTo>
                    <a:pt x="9" y="9"/>
                  </a:lnTo>
                  <a:lnTo>
                    <a:pt x="11" y="0"/>
                  </a:lnTo>
                  <a:lnTo>
                    <a:pt x="11" y="23"/>
                  </a:lnTo>
                  <a:lnTo>
                    <a:pt x="9" y="70"/>
                  </a:lnTo>
                  <a:lnTo>
                    <a:pt x="4" y="114"/>
                  </a:lnTo>
                  <a:lnTo>
                    <a:pt x="0" y="132"/>
                  </a:lnTo>
                  <a:lnTo>
                    <a:pt x="0" y="119"/>
                  </a:lnTo>
                  <a:lnTo>
                    <a:pt x="0" y="106"/>
                  </a:lnTo>
                  <a:lnTo>
                    <a:pt x="0" y="96"/>
                  </a:lnTo>
                  <a:lnTo>
                    <a:pt x="0" y="83"/>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7" name="Freeform 159"/>
            <p:cNvSpPr>
              <a:spLocks/>
            </p:cNvSpPr>
            <p:nvPr/>
          </p:nvSpPr>
          <p:spPr bwMode="auto">
            <a:xfrm>
              <a:off x="1157" y="2348"/>
              <a:ext cx="23" cy="26"/>
            </a:xfrm>
            <a:custGeom>
              <a:avLst/>
              <a:gdLst>
                <a:gd name="T0" fmla="*/ 3 w 23"/>
                <a:gd name="T1" fmla="*/ 11 h 26"/>
                <a:gd name="T2" fmla="*/ 3 w 23"/>
                <a:gd name="T3" fmla="*/ 11 h 26"/>
                <a:gd name="T4" fmla="*/ 3 w 23"/>
                <a:gd name="T5" fmla="*/ 8 h 26"/>
                <a:gd name="T6" fmla="*/ 3 w 23"/>
                <a:gd name="T7" fmla="*/ 6 h 26"/>
                <a:gd name="T8" fmla="*/ 5 w 23"/>
                <a:gd name="T9" fmla="*/ 4 h 26"/>
                <a:gd name="T10" fmla="*/ 9 w 23"/>
                <a:gd name="T11" fmla="*/ 4 h 26"/>
                <a:gd name="T12" fmla="*/ 14 w 23"/>
                <a:gd name="T13" fmla="*/ 2 h 26"/>
                <a:gd name="T14" fmla="*/ 18 w 23"/>
                <a:gd name="T15" fmla="*/ 0 h 26"/>
                <a:gd name="T16" fmla="*/ 23 w 23"/>
                <a:gd name="T17" fmla="*/ 0 h 26"/>
                <a:gd name="T18" fmla="*/ 21 w 23"/>
                <a:gd name="T19" fmla="*/ 10 h 26"/>
                <a:gd name="T20" fmla="*/ 20 w 23"/>
                <a:gd name="T21" fmla="*/ 15 h 26"/>
                <a:gd name="T22" fmla="*/ 18 w 23"/>
                <a:gd name="T23" fmla="*/ 19 h 26"/>
                <a:gd name="T24" fmla="*/ 14 w 23"/>
                <a:gd name="T25" fmla="*/ 22 h 26"/>
                <a:gd name="T26" fmla="*/ 11 w 23"/>
                <a:gd name="T27" fmla="*/ 22 h 26"/>
                <a:gd name="T28" fmla="*/ 7 w 23"/>
                <a:gd name="T29" fmla="*/ 24 h 26"/>
                <a:gd name="T30" fmla="*/ 3 w 23"/>
                <a:gd name="T31" fmla="*/ 26 h 26"/>
                <a:gd name="T32" fmla="*/ 0 w 23"/>
                <a:gd name="T33" fmla="*/ 26 h 26"/>
                <a:gd name="T34" fmla="*/ 0 w 23"/>
                <a:gd name="T35" fmla="*/ 22 h 26"/>
                <a:gd name="T36" fmla="*/ 0 w 23"/>
                <a:gd name="T37" fmla="*/ 19 h 26"/>
                <a:gd name="T38" fmla="*/ 2 w 23"/>
                <a:gd name="T39" fmla="*/ 15 h 26"/>
                <a:gd name="T40" fmla="*/ 3 w 23"/>
                <a:gd name="T41" fmla="*/ 11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 h="26">
                  <a:moveTo>
                    <a:pt x="3" y="11"/>
                  </a:moveTo>
                  <a:lnTo>
                    <a:pt x="3" y="11"/>
                  </a:lnTo>
                  <a:lnTo>
                    <a:pt x="3" y="8"/>
                  </a:lnTo>
                  <a:lnTo>
                    <a:pt x="3" y="6"/>
                  </a:lnTo>
                  <a:lnTo>
                    <a:pt x="5" y="4"/>
                  </a:lnTo>
                  <a:lnTo>
                    <a:pt x="9" y="4"/>
                  </a:lnTo>
                  <a:lnTo>
                    <a:pt x="14" y="2"/>
                  </a:lnTo>
                  <a:lnTo>
                    <a:pt x="18" y="0"/>
                  </a:lnTo>
                  <a:lnTo>
                    <a:pt x="23" y="0"/>
                  </a:lnTo>
                  <a:lnTo>
                    <a:pt x="21" y="10"/>
                  </a:lnTo>
                  <a:lnTo>
                    <a:pt x="20" y="15"/>
                  </a:lnTo>
                  <a:lnTo>
                    <a:pt x="18" y="19"/>
                  </a:lnTo>
                  <a:lnTo>
                    <a:pt x="14" y="22"/>
                  </a:lnTo>
                  <a:lnTo>
                    <a:pt x="11" y="22"/>
                  </a:lnTo>
                  <a:lnTo>
                    <a:pt x="7" y="24"/>
                  </a:lnTo>
                  <a:lnTo>
                    <a:pt x="3" y="26"/>
                  </a:lnTo>
                  <a:lnTo>
                    <a:pt x="0" y="26"/>
                  </a:lnTo>
                  <a:lnTo>
                    <a:pt x="0" y="22"/>
                  </a:lnTo>
                  <a:lnTo>
                    <a:pt x="0" y="19"/>
                  </a:lnTo>
                  <a:lnTo>
                    <a:pt x="2" y="15"/>
                  </a:lnTo>
                  <a:lnTo>
                    <a:pt x="3" y="1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8" name="Freeform 160"/>
            <p:cNvSpPr>
              <a:spLocks/>
            </p:cNvSpPr>
            <p:nvPr/>
          </p:nvSpPr>
          <p:spPr bwMode="auto">
            <a:xfrm>
              <a:off x="1157" y="3834"/>
              <a:ext cx="67" cy="78"/>
            </a:xfrm>
            <a:custGeom>
              <a:avLst/>
              <a:gdLst>
                <a:gd name="T0" fmla="*/ 0 w 67"/>
                <a:gd name="T1" fmla="*/ 0 h 78"/>
                <a:gd name="T2" fmla="*/ 9 w 67"/>
                <a:gd name="T3" fmla="*/ 1 h 78"/>
                <a:gd name="T4" fmla="*/ 16 w 67"/>
                <a:gd name="T5" fmla="*/ 3 h 78"/>
                <a:gd name="T6" fmla="*/ 25 w 67"/>
                <a:gd name="T7" fmla="*/ 5 h 78"/>
                <a:gd name="T8" fmla="*/ 32 w 67"/>
                <a:gd name="T9" fmla="*/ 7 h 78"/>
                <a:gd name="T10" fmla="*/ 41 w 67"/>
                <a:gd name="T11" fmla="*/ 9 h 78"/>
                <a:gd name="T12" fmla="*/ 49 w 67"/>
                <a:gd name="T13" fmla="*/ 11 h 78"/>
                <a:gd name="T14" fmla="*/ 58 w 67"/>
                <a:gd name="T15" fmla="*/ 12 h 78"/>
                <a:gd name="T16" fmla="*/ 67 w 67"/>
                <a:gd name="T17" fmla="*/ 14 h 78"/>
                <a:gd name="T18" fmla="*/ 63 w 67"/>
                <a:gd name="T19" fmla="*/ 27 h 78"/>
                <a:gd name="T20" fmla="*/ 56 w 67"/>
                <a:gd name="T21" fmla="*/ 43 h 78"/>
                <a:gd name="T22" fmla="*/ 49 w 67"/>
                <a:gd name="T23" fmla="*/ 61 h 78"/>
                <a:gd name="T24" fmla="*/ 43 w 67"/>
                <a:gd name="T25" fmla="*/ 78 h 78"/>
                <a:gd name="T26" fmla="*/ 40 w 67"/>
                <a:gd name="T27" fmla="*/ 78 h 78"/>
                <a:gd name="T28" fmla="*/ 36 w 67"/>
                <a:gd name="T29" fmla="*/ 76 h 78"/>
                <a:gd name="T30" fmla="*/ 32 w 67"/>
                <a:gd name="T31" fmla="*/ 74 h 78"/>
                <a:gd name="T32" fmla="*/ 29 w 67"/>
                <a:gd name="T33" fmla="*/ 72 h 78"/>
                <a:gd name="T34" fmla="*/ 18 w 67"/>
                <a:gd name="T35" fmla="*/ 47 h 78"/>
                <a:gd name="T36" fmla="*/ 11 w 67"/>
                <a:gd name="T37" fmla="*/ 30 h 78"/>
                <a:gd name="T38" fmla="*/ 5 w 67"/>
                <a:gd name="T39" fmla="*/ 18 h 78"/>
                <a:gd name="T40" fmla="*/ 0 w 67"/>
                <a:gd name="T41" fmla="*/ 0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7" h="78">
                  <a:moveTo>
                    <a:pt x="0" y="0"/>
                  </a:moveTo>
                  <a:lnTo>
                    <a:pt x="9" y="1"/>
                  </a:lnTo>
                  <a:lnTo>
                    <a:pt x="16" y="3"/>
                  </a:lnTo>
                  <a:lnTo>
                    <a:pt x="25" y="5"/>
                  </a:lnTo>
                  <a:lnTo>
                    <a:pt x="32" y="7"/>
                  </a:lnTo>
                  <a:lnTo>
                    <a:pt x="41" y="9"/>
                  </a:lnTo>
                  <a:lnTo>
                    <a:pt x="49" y="11"/>
                  </a:lnTo>
                  <a:lnTo>
                    <a:pt x="58" y="12"/>
                  </a:lnTo>
                  <a:lnTo>
                    <a:pt x="67" y="14"/>
                  </a:lnTo>
                  <a:lnTo>
                    <a:pt x="63" y="27"/>
                  </a:lnTo>
                  <a:lnTo>
                    <a:pt x="56" y="43"/>
                  </a:lnTo>
                  <a:lnTo>
                    <a:pt x="49" y="61"/>
                  </a:lnTo>
                  <a:lnTo>
                    <a:pt x="43" y="78"/>
                  </a:lnTo>
                  <a:lnTo>
                    <a:pt x="40" y="78"/>
                  </a:lnTo>
                  <a:lnTo>
                    <a:pt x="36" y="76"/>
                  </a:lnTo>
                  <a:lnTo>
                    <a:pt x="32" y="74"/>
                  </a:lnTo>
                  <a:lnTo>
                    <a:pt x="29" y="72"/>
                  </a:lnTo>
                  <a:lnTo>
                    <a:pt x="18" y="47"/>
                  </a:lnTo>
                  <a:lnTo>
                    <a:pt x="11" y="30"/>
                  </a:lnTo>
                  <a:lnTo>
                    <a:pt x="5" y="18"/>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9" name="Freeform 161"/>
            <p:cNvSpPr>
              <a:spLocks/>
            </p:cNvSpPr>
            <p:nvPr/>
          </p:nvSpPr>
          <p:spPr bwMode="auto">
            <a:xfrm>
              <a:off x="1168" y="1456"/>
              <a:ext cx="50" cy="268"/>
            </a:xfrm>
            <a:custGeom>
              <a:avLst/>
              <a:gdLst>
                <a:gd name="T0" fmla="*/ 0 w 50"/>
                <a:gd name="T1" fmla="*/ 255 h 268"/>
                <a:gd name="T2" fmla="*/ 18 w 50"/>
                <a:gd name="T3" fmla="*/ 119 h 268"/>
                <a:gd name="T4" fmla="*/ 29 w 50"/>
                <a:gd name="T5" fmla="*/ 48 h 268"/>
                <a:gd name="T6" fmla="*/ 34 w 50"/>
                <a:gd name="T7" fmla="*/ 16 h 268"/>
                <a:gd name="T8" fmla="*/ 38 w 50"/>
                <a:gd name="T9" fmla="*/ 1 h 268"/>
                <a:gd name="T10" fmla="*/ 41 w 50"/>
                <a:gd name="T11" fmla="*/ 1 h 268"/>
                <a:gd name="T12" fmla="*/ 45 w 50"/>
                <a:gd name="T13" fmla="*/ 0 h 268"/>
                <a:gd name="T14" fmla="*/ 47 w 50"/>
                <a:gd name="T15" fmla="*/ 0 h 268"/>
                <a:gd name="T16" fmla="*/ 50 w 50"/>
                <a:gd name="T17" fmla="*/ 0 h 268"/>
                <a:gd name="T18" fmla="*/ 32 w 50"/>
                <a:gd name="T19" fmla="*/ 141 h 268"/>
                <a:gd name="T20" fmla="*/ 21 w 50"/>
                <a:gd name="T21" fmla="*/ 215 h 268"/>
                <a:gd name="T22" fmla="*/ 16 w 50"/>
                <a:gd name="T23" fmla="*/ 248 h 268"/>
                <a:gd name="T24" fmla="*/ 10 w 50"/>
                <a:gd name="T25" fmla="*/ 266 h 268"/>
                <a:gd name="T26" fmla="*/ 9 w 50"/>
                <a:gd name="T27" fmla="*/ 268 h 268"/>
                <a:gd name="T28" fmla="*/ 7 w 50"/>
                <a:gd name="T29" fmla="*/ 268 h 268"/>
                <a:gd name="T30" fmla="*/ 3 w 50"/>
                <a:gd name="T31" fmla="*/ 268 h 268"/>
                <a:gd name="T32" fmla="*/ 0 w 50"/>
                <a:gd name="T33" fmla="*/ 268 h 268"/>
                <a:gd name="T34" fmla="*/ 0 w 50"/>
                <a:gd name="T35" fmla="*/ 264 h 268"/>
                <a:gd name="T36" fmla="*/ 0 w 50"/>
                <a:gd name="T37" fmla="*/ 260 h 268"/>
                <a:gd name="T38" fmla="*/ 0 w 50"/>
                <a:gd name="T39" fmla="*/ 259 h 268"/>
                <a:gd name="T40" fmla="*/ 0 w 50"/>
                <a:gd name="T41" fmla="*/ 255 h 2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 h="268">
                  <a:moveTo>
                    <a:pt x="0" y="255"/>
                  </a:moveTo>
                  <a:lnTo>
                    <a:pt x="18" y="119"/>
                  </a:lnTo>
                  <a:lnTo>
                    <a:pt x="29" y="48"/>
                  </a:lnTo>
                  <a:lnTo>
                    <a:pt x="34" y="16"/>
                  </a:lnTo>
                  <a:lnTo>
                    <a:pt x="38" y="1"/>
                  </a:lnTo>
                  <a:lnTo>
                    <a:pt x="41" y="1"/>
                  </a:lnTo>
                  <a:lnTo>
                    <a:pt x="45" y="0"/>
                  </a:lnTo>
                  <a:lnTo>
                    <a:pt x="47" y="0"/>
                  </a:lnTo>
                  <a:lnTo>
                    <a:pt x="50" y="0"/>
                  </a:lnTo>
                  <a:lnTo>
                    <a:pt x="32" y="141"/>
                  </a:lnTo>
                  <a:lnTo>
                    <a:pt x="21" y="215"/>
                  </a:lnTo>
                  <a:lnTo>
                    <a:pt x="16" y="248"/>
                  </a:lnTo>
                  <a:lnTo>
                    <a:pt x="10" y="266"/>
                  </a:lnTo>
                  <a:lnTo>
                    <a:pt x="9" y="268"/>
                  </a:lnTo>
                  <a:lnTo>
                    <a:pt x="7" y="268"/>
                  </a:lnTo>
                  <a:lnTo>
                    <a:pt x="3" y="268"/>
                  </a:lnTo>
                  <a:lnTo>
                    <a:pt x="0" y="268"/>
                  </a:lnTo>
                  <a:lnTo>
                    <a:pt x="0" y="264"/>
                  </a:lnTo>
                  <a:lnTo>
                    <a:pt x="0" y="260"/>
                  </a:lnTo>
                  <a:lnTo>
                    <a:pt x="0" y="259"/>
                  </a:lnTo>
                  <a:lnTo>
                    <a:pt x="0" y="25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0" name="Freeform 162"/>
            <p:cNvSpPr>
              <a:spLocks/>
            </p:cNvSpPr>
            <p:nvPr/>
          </p:nvSpPr>
          <p:spPr bwMode="auto">
            <a:xfrm>
              <a:off x="1171" y="1972"/>
              <a:ext cx="45" cy="107"/>
            </a:xfrm>
            <a:custGeom>
              <a:avLst/>
              <a:gdLst>
                <a:gd name="T0" fmla="*/ 0 w 45"/>
                <a:gd name="T1" fmla="*/ 34 h 107"/>
                <a:gd name="T2" fmla="*/ 2 w 45"/>
                <a:gd name="T3" fmla="*/ 25 h 107"/>
                <a:gd name="T4" fmla="*/ 4 w 45"/>
                <a:gd name="T5" fmla="*/ 16 h 107"/>
                <a:gd name="T6" fmla="*/ 6 w 45"/>
                <a:gd name="T7" fmla="*/ 9 h 107"/>
                <a:gd name="T8" fmla="*/ 6 w 45"/>
                <a:gd name="T9" fmla="*/ 0 h 107"/>
                <a:gd name="T10" fmla="*/ 9 w 45"/>
                <a:gd name="T11" fmla="*/ 0 h 107"/>
                <a:gd name="T12" fmla="*/ 13 w 45"/>
                <a:gd name="T13" fmla="*/ 0 h 107"/>
                <a:gd name="T14" fmla="*/ 15 w 45"/>
                <a:gd name="T15" fmla="*/ 0 h 107"/>
                <a:gd name="T16" fmla="*/ 18 w 45"/>
                <a:gd name="T17" fmla="*/ 0 h 107"/>
                <a:gd name="T18" fmla="*/ 18 w 45"/>
                <a:gd name="T19" fmla="*/ 14 h 107"/>
                <a:gd name="T20" fmla="*/ 18 w 45"/>
                <a:gd name="T21" fmla="*/ 29 h 107"/>
                <a:gd name="T22" fmla="*/ 16 w 45"/>
                <a:gd name="T23" fmla="*/ 43 h 107"/>
                <a:gd name="T24" fmla="*/ 15 w 45"/>
                <a:gd name="T25" fmla="*/ 60 h 107"/>
                <a:gd name="T26" fmla="*/ 22 w 45"/>
                <a:gd name="T27" fmla="*/ 67 h 107"/>
                <a:gd name="T28" fmla="*/ 31 w 45"/>
                <a:gd name="T29" fmla="*/ 76 h 107"/>
                <a:gd name="T30" fmla="*/ 38 w 45"/>
                <a:gd name="T31" fmla="*/ 83 h 107"/>
                <a:gd name="T32" fmla="*/ 45 w 45"/>
                <a:gd name="T33" fmla="*/ 92 h 107"/>
                <a:gd name="T34" fmla="*/ 44 w 45"/>
                <a:gd name="T35" fmla="*/ 98 h 107"/>
                <a:gd name="T36" fmla="*/ 42 w 45"/>
                <a:gd name="T37" fmla="*/ 101 h 107"/>
                <a:gd name="T38" fmla="*/ 38 w 45"/>
                <a:gd name="T39" fmla="*/ 103 h 107"/>
                <a:gd name="T40" fmla="*/ 35 w 45"/>
                <a:gd name="T41" fmla="*/ 107 h 107"/>
                <a:gd name="T42" fmla="*/ 31 w 45"/>
                <a:gd name="T43" fmla="*/ 107 h 107"/>
                <a:gd name="T44" fmla="*/ 29 w 45"/>
                <a:gd name="T45" fmla="*/ 107 h 107"/>
                <a:gd name="T46" fmla="*/ 26 w 45"/>
                <a:gd name="T47" fmla="*/ 107 h 107"/>
                <a:gd name="T48" fmla="*/ 24 w 45"/>
                <a:gd name="T49" fmla="*/ 107 h 107"/>
                <a:gd name="T50" fmla="*/ 16 w 45"/>
                <a:gd name="T51" fmla="*/ 99 h 107"/>
                <a:gd name="T52" fmla="*/ 11 w 45"/>
                <a:gd name="T53" fmla="*/ 94 h 107"/>
                <a:gd name="T54" fmla="*/ 6 w 45"/>
                <a:gd name="T55" fmla="*/ 87 h 107"/>
                <a:gd name="T56" fmla="*/ 0 w 45"/>
                <a:gd name="T57" fmla="*/ 81 h 107"/>
                <a:gd name="T58" fmla="*/ 0 w 45"/>
                <a:gd name="T59" fmla="*/ 69 h 107"/>
                <a:gd name="T60" fmla="*/ 0 w 45"/>
                <a:gd name="T61" fmla="*/ 58 h 107"/>
                <a:gd name="T62" fmla="*/ 0 w 45"/>
                <a:gd name="T63" fmla="*/ 45 h 107"/>
                <a:gd name="T64" fmla="*/ 0 w 45"/>
                <a:gd name="T65" fmla="*/ 34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107">
                  <a:moveTo>
                    <a:pt x="0" y="34"/>
                  </a:moveTo>
                  <a:lnTo>
                    <a:pt x="2" y="25"/>
                  </a:lnTo>
                  <a:lnTo>
                    <a:pt x="4" y="16"/>
                  </a:lnTo>
                  <a:lnTo>
                    <a:pt x="6" y="9"/>
                  </a:lnTo>
                  <a:lnTo>
                    <a:pt x="6" y="0"/>
                  </a:lnTo>
                  <a:lnTo>
                    <a:pt x="9" y="0"/>
                  </a:lnTo>
                  <a:lnTo>
                    <a:pt x="13" y="0"/>
                  </a:lnTo>
                  <a:lnTo>
                    <a:pt x="15" y="0"/>
                  </a:lnTo>
                  <a:lnTo>
                    <a:pt x="18" y="0"/>
                  </a:lnTo>
                  <a:lnTo>
                    <a:pt x="18" y="14"/>
                  </a:lnTo>
                  <a:lnTo>
                    <a:pt x="18" y="29"/>
                  </a:lnTo>
                  <a:lnTo>
                    <a:pt x="16" y="43"/>
                  </a:lnTo>
                  <a:lnTo>
                    <a:pt x="15" y="60"/>
                  </a:lnTo>
                  <a:lnTo>
                    <a:pt x="22" y="67"/>
                  </a:lnTo>
                  <a:lnTo>
                    <a:pt x="31" y="76"/>
                  </a:lnTo>
                  <a:lnTo>
                    <a:pt x="38" y="83"/>
                  </a:lnTo>
                  <a:lnTo>
                    <a:pt x="45" y="92"/>
                  </a:lnTo>
                  <a:lnTo>
                    <a:pt x="44" y="98"/>
                  </a:lnTo>
                  <a:lnTo>
                    <a:pt x="42" y="101"/>
                  </a:lnTo>
                  <a:lnTo>
                    <a:pt x="38" y="103"/>
                  </a:lnTo>
                  <a:lnTo>
                    <a:pt x="35" y="107"/>
                  </a:lnTo>
                  <a:lnTo>
                    <a:pt x="31" y="107"/>
                  </a:lnTo>
                  <a:lnTo>
                    <a:pt x="29" y="107"/>
                  </a:lnTo>
                  <a:lnTo>
                    <a:pt x="26" y="107"/>
                  </a:lnTo>
                  <a:lnTo>
                    <a:pt x="24" y="107"/>
                  </a:lnTo>
                  <a:lnTo>
                    <a:pt x="16" y="99"/>
                  </a:lnTo>
                  <a:lnTo>
                    <a:pt x="11" y="94"/>
                  </a:lnTo>
                  <a:lnTo>
                    <a:pt x="6" y="87"/>
                  </a:lnTo>
                  <a:lnTo>
                    <a:pt x="0" y="81"/>
                  </a:lnTo>
                  <a:lnTo>
                    <a:pt x="0" y="69"/>
                  </a:lnTo>
                  <a:lnTo>
                    <a:pt x="0" y="58"/>
                  </a:lnTo>
                  <a:lnTo>
                    <a:pt x="0" y="45"/>
                  </a:lnTo>
                  <a:lnTo>
                    <a:pt x="0" y="34"/>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1" name="Freeform 163"/>
            <p:cNvSpPr>
              <a:spLocks/>
            </p:cNvSpPr>
            <p:nvPr/>
          </p:nvSpPr>
          <p:spPr bwMode="auto">
            <a:xfrm>
              <a:off x="1177" y="1501"/>
              <a:ext cx="9" cy="43"/>
            </a:xfrm>
            <a:custGeom>
              <a:avLst/>
              <a:gdLst>
                <a:gd name="T0" fmla="*/ 0 w 9"/>
                <a:gd name="T1" fmla="*/ 9 h 43"/>
                <a:gd name="T2" fmla="*/ 0 w 9"/>
                <a:gd name="T3" fmla="*/ 7 h 43"/>
                <a:gd name="T4" fmla="*/ 0 w 9"/>
                <a:gd name="T5" fmla="*/ 3 h 43"/>
                <a:gd name="T6" fmla="*/ 0 w 9"/>
                <a:gd name="T7" fmla="*/ 2 h 43"/>
                <a:gd name="T8" fmla="*/ 0 w 9"/>
                <a:gd name="T9" fmla="*/ 0 h 43"/>
                <a:gd name="T10" fmla="*/ 1 w 9"/>
                <a:gd name="T11" fmla="*/ 0 h 43"/>
                <a:gd name="T12" fmla="*/ 3 w 9"/>
                <a:gd name="T13" fmla="*/ 0 h 43"/>
                <a:gd name="T14" fmla="*/ 5 w 9"/>
                <a:gd name="T15" fmla="*/ 0 h 43"/>
                <a:gd name="T16" fmla="*/ 9 w 9"/>
                <a:gd name="T17" fmla="*/ 0 h 43"/>
                <a:gd name="T18" fmla="*/ 5 w 9"/>
                <a:gd name="T19" fmla="*/ 25 h 43"/>
                <a:gd name="T20" fmla="*/ 1 w 9"/>
                <a:gd name="T21" fmla="*/ 40 h 43"/>
                <a:gd name="T22" fmla="*/ 1 w 9"/>
                <a:gd name="T23" fmla="*/ 43 h 43"/>
                <a:gd name="T24" fmla="*/ 0 w 9"/>
                <a:gd name="T25" fmla="*/ 43 h 43"/>
                <a:gd name="T26" fmla="*/ 0 w 9"/>
                <a:gd name="T27" fmla="*/ 34 h 43"/>
                <a:gd name="T28" fmla="*/ 0 w 9"/>
                <a:gd name="T29" fmla="*/ 27 h 43"/>
                <a:gd name="T30" fmla="*/ 0 w 9"/>
                <a:gd name="T31" fmla="*/ 18 h 43"/>
                <a:gd name="T32" fmla="*/ 0 w 9"/>
                <a:gd name="T33" fmla="*/ 9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43">
                  <a:moveTo>
                    <a:pt x="0" y="9"/>
                  </a:moveTo>
                  <a:lnTo>
                    <a:pt x="0" y="7"/>
                  </a:lnTo>
                  <a:lnTo>
                    <a:pt x="0" y="3"/>
                  </a:lnTo>
                  <a:lnTo>
                    <a:pt x="0" y="2"/>
                  </a:lnTo>
                  <a:lnTo>
                    <a:pt x="0" y="0"/>
                  </a:lnTo>
                  <a:lnTo>
                    <a:pt x="1" y="0"/>
                  </a:lnTo>
                  <a:lnTo>
                    <a:pt x="3" y="0"/>
                  </a:lnTo>
                  <a:lnTo>
                    <a:pt x="5" y="0"/>
                  </a:lnTo>
                  <a:lnTo>
                    <a:pt x="9" y="0"/>
                  </a:lnTo>
                  <a:lnTo>
                    <a:pt x="5" y="25"/>
                  </a:lnTo>
                  <a:lnTo>
                    <a:pt x="1" y="40"/>
                  </a:lnTo>
                  <a:lnTo>
                    <a:pt x="1" y="43"/>
                  </a:lnTo>
                  <a:lnTo>
                    <a:pt x="0" y="43"/>
                  </a:lnTo>
                  <a:lnTo>
                    <a:pt x="0" y="34"/>
                  </a:lnTo>
                  <a:lnTo>
                    <a:pt x="0" y="27"/>
                  </a:lnTo>
                  <a:lnTo>
                    <a:pt x="0" y="18"/>
                  </a:lnTo>
                  <a:lnTo>
                    <a:pt x="0" y="9"/>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2" name="Freeform 164"/>
            <p:cNvSpPr>
              <a:spLocks/>
            </p:cNvSpPr>
            <p:nvPr/>
          </p:nvSpPr>
          <p:spPr bwMode="auto">
            <a:xfrm>
              <a:off x="1200" y="1677"/>
              <a:ext cx="11" cy="34"/>
            </a:xfrm>
            <a:custGeom>
              <a:avLst/>
              <a:gdLst>
                <a:gd name="T0" fmla="*/ 0 w 11"/>
                <a:gd name="T1" fmla="*/ 7 h 34"/>
                <a:gd name="T2" fmla="*/ 0 w 11"/>
                <a:gd name="T3" fmla="*/ 5 h 34"/>
                <a:gd name="T4" fmla="*/ 2 w 11"/>
                <a:gd name="T5" fmla="*/ 3 h 34"/>
                <a:gd name="T6" fmla="*/ 2 w 11"/>
                <a:gd name="T7" fmla="*/ 1 h 34"/>
                <a:gd name="T8" fmla="*/ 2 w 11"/>
                <a:gd name="T9" fmla="*/ 0 h 34"/>
                <a:gd name="T10" fmla="*/ 4 w 11"/>
                <a:gd name="T11" fmla="*/ 0 h 34"/>
                <a:gd name="T12" fmla="*/ 7 w 11"/>
                <a:gd name="T13" fmla="*/ 0 h 34"/>
                <a:gd name="T14" fmla="*/ 9 w 11"/>
                <a:gd name="T15" fmla="*/ 0 h 34"/>
                <a:gd name="T16" fmla="*/ 11 w 11"/>
                <a:gd name="T17" fmla="*/ 0 h 34"/>
                <a:gd name="T18" fmla="*/ 9 w 11"/>
                <a:gd name="T19" fmla="*/ 9 h 34"/>
                <a:gd name="T20" fmla="*/ 7 w 11"/>
                <a:gd name="T21" fmla="*/ 16 h 34"/>
                <a:gd name="T22" fmla="*/ 6 w 11"/>
                <a:gd name="T23" fmla="*/ 25 h 34"/>
                <a:gd name="T24" fmla="*/ 6 w 11"/>
                <a:gd name="T25" fmla="*/ 34 h 34"/>
                <a:gd name="T26" fmla="*/ 2 w 11"/>
                <a:gd name="T27" fmla="*/ 30 h 34"/>
                <a:gd name="T28" fmla="*/ 0 w 11"/>
                <a:gd name="T29" fmla="*/ 27 h 34"/>
                <a:gd name="T30" fmla="*/ 0 w 11"/>
                <a:gd name="T31" fmla="*/ 19 h 34"/>
                <a:gd name="T32" fmla="*/ 0 w 11"/>
                <a:gd name="T33" fmla="*/ 7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 h="34">
                  <a:moveTo>
                    <a:pt x="0" y="7"/>
                  </a:moveTo>
                  <a:lnTo>
                    <a:pt x="0" y="5"/>
                  </a:lnTo>
                  <a:lnTo>
                    <a:pt x="2" y="3"/>
                  </a:lnTo>
                  <a:lnTo>
                    <a:pt x="2" y="1"/>
                  </a:lnTo>
                  <a:lnTo>
                    <a:pt x="2" y="0"/>
                  </a:lnTo>
                  <a:lnTo>
                    <a:pt x="4" y="0"/>
                  </a:lnTo>
                  <a:lnTo>
                    <a:pt x="7" y="0"/>
                  </a:lnTo>
                  <a:lnTo>
                    <a:pt x="9" y="0"/>
                  </a:lnTo>
                  <a:lnTo>
                    <a:pt x="11" y="0"/>
                  </a:lnTo>
                  <a:lnTo>
                    <a:pt x="9" y="9"/>
                  </a:lnTo>
                  <a:lnTo>
                    <a:pt x="7" y="16"/>
                  </a:lnTo>
                  <a:lnTo>
                    <a:pt x="6" y="25"/>
                  </a:lnTo>
                  <a:lnTo>
                    <a:pt x="6" y="34"/>
                  </a:lnTo>
                  <a:lnTo>
                    <a:pt x="2" y="30"/>
                  </a:lnTo>
                  <a:lnTo>
                    <a:pt x="0" y="27"/>
                  </a:lnTo>
                  <a:lnTo>
                    <a:pt x="0" y="19"/>
                  </a:lnTo>
                  <a:lnTo>
                    <a:pt x="0" y="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3" name="Freeform 165"/>
            <p:cNvSpPr>
              <a:spLocks/>
            </p:cNvSpPr>
            <p:nvPr/>
          </p:nvSpPr>
          <p:spPr bwMode="auto">
            <a:xfrm>
              <a:off x="1197" y="2012"/>
              <a:ext cx="30" cy="43"/>
            </a:xfrm>
            <a:custGeom>
              <a:avLst/>
              <a:gdLst>
                <a:gd name="T0" fmla="*/ 0 w 30"/>
                <a:gd name="T1" fmla="*/ 0 h 43"/>
                <a:gd name="T2" fmla="*/ 3 w 30"/>
                <a:gd name="T3" fmla="*/ 1 h 43"/>
                <a:gd name="T4" fmla="*/ 7 w 30"/>
                <a:gd name="T5" fmla="*/ 3 h 43"/>
                <a:gd name="T6" fmla="*/ 10 w 30"/>
                <a:gd name="T7" fmla="*/ 7 h 43"/>
                <a:gd name="T8" fmla="*/ 14 w 30"/>
                <a:gd name="T9" fmla="*/ 9 h 43"/>
                <a:gd name="T10" fmla="*/ 18 w 30"/>
                <a:gd name="T11" fmla="*/ 18 h 43"/>
                <a:gd name="T12" fmla="*/ 23 w 30"/>
                <a:gd name="T13" fmla="*/ 25 h 43"/>
                <a:gd name="T14" fmla="*/ 27 w 30"/>
                <a:gd name="T15" fmla="*/ 34 h 43"/>
                <a:gd name="T16" fmla="*/ 30 w 30"/>
                <a:gd name="T17" fmla="*/ 43 h 43"/>
                <a:gd name="T18" fmla="*/ 21 w 30"/>
                <a:gd name="T19" fmla="*/ 38 h 43"/>
                <a:gd name="T20" fmla="*/ 16 w 30"/>
                <a:gd name="T21" fmla="*/ 32 h 43"/>
                <a:gd name="T22" fmla="*/ 10 w 30"/>
                <a:gd name="T23" fmla="*/ 29 h 43"/>
                <a:gd name="T24" fmla="*/ 5 w 30"/>
                <a:gd name="T25" fmla="*/ 27 h 43"/>
                <a:gd name="T26" fmla="*/ 3 w 30"/>
                <a:gd name="T27" fmla="*/ 21 h 43"/>
                <a:gd name="T28" fmla="*/ 3 w 30"/>
                <a:gd name="T29" fmla="*/ 14 h 43"/>
                <a:gd name="T30" fmla="*/ 1 w 30"/>
                <a:gd name="T31" fmla="*/ 7 h 43"/>
                <a:gd name="T32" fmla="*/ 0 w 30"/>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43">
                  <a:moveTo>
                    <a:pt x="0" y="0"/>
                  </a:moveTo>
                  <a:lnTo>
                    <a:pt x="3" y="1"/>
                  </a:lnTo>
                  <a:lnTo>
                    <a:pt x="7" y="3"/>
                  </a:lnTo>
                  <a:lnTo>
                    <a:pt x="10" y="7"/>
                  </a:lnTo>
                  <a:lnTo>
                    <a:pt x="14" y="9"/>
                  </a:lnTo>
                  <a:lnTo>
                    <a:pt x="18" y="18"/>
                  </a:lnTo>
                  <a:lnTo>
                    <a:pt x="23" y="25"/>
                  </a:lnTo>
                  <a:lnTo>
                    <a:pt x="27" y="34"/>
                  </a:lnTo>
                  <a:lnTo>
                    <a:pt x="30" y="43"/>
                  </a:lnTo>
                  <a:lnTo>
                    <a:pt x="21" y="38"/>
                  </a:lnTo>
                  <a:lnTo>
                    <a:pt x="16" y="32"/>
                  </a:lnTo>
                  <a:lnTo>
                    <a:pt x="10" y="29"/>
                  </a:lnTo>
                  <a:lnTo>
                    <a:pt x="5" y="27"/>
                  </a:lnTo>
                  <a:lnTo>
                    <a:pt x="3" y="21"/>
                  </a:lnTo>
                  <a:lnTo>
                    <a:pt x="3" y="14"/>
                  </a:lnTo>
                  <a:lnTo>
                    <a:pt x="1" y="7"/>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4" name="Freeform 166"/>
            <p:cNvSpPr>
              <a:spLocks/>
            </p:cNvSpPr>
            <p:nvPr/>
          </p:nvSpPr>
          <p:spPr bwMode="auto">
            <a:xfrm>
              <a:off x="1202" y="1423"/>
              <a:ext cx="16" cy="23"/>
            </a:xfrm>
            <a:custGeom>
              <a:avLst/>
              <a:gdLst>
                <a:gd name="T0" fmla="*/ 4 w 16"/>
                <a:gd name="T1" fmla="*/ 4 h 23"/>
                <a:gd name="T2" fmla="*/ 5 w 16"/>
                <a:gd name="T3" fmla="*/ 4 h 23"/>
                <a:gd name="T4" fmla="*/ 9 w 16"/>
                <a:gd name="T5" fmla="*/ 4 h 23"/>
                <a:gd name="T6" fmla="*/ 13 w 16"/>
                <a:gd name="T7" fmla="*/ 2 h 23"/>
                <a:gd name="T8" fmla="*/ 16 w 16"/>
                <a:gd name="T9" fmla="*/ 0 h 23"/>
                <a:gd name="T10" fmla="*/ 16 w 16"/>
                <a:gd name="T11" fmla="*/ 7 h 23"/>
                <a:gd name="T12" fmla="*/ 16 w 16"/>
                <a:gd name="T13" fmla="*/ 13 h 23"/>
                <a:gd name="T14" fmla="*/ 16 w 16"/>
                <a:gd name="T15" fmla="*/ 18 h 23"/>
                <a:gd name="T16" fmla="*/ 16 w 16"/>
                <a:gd name="T17" fmla="*/ 23 h 23"/>
                <a:gd name="T18" fmla="*/ 13 w 16"/>
                <a:gd name="T19" fmla="*/ 23 h 23"/>
                <a:gd name="T20" fmla="*/ 9 w 16"/>
                <a:gd name="T21" fmla="*/ 23 h 23"/>
                <a:gd name="T22" fmla="*/ 4 w 16"/>
                <a:gd name="T23" fmla="*/ 23 h 23"/>
                <a:gd name="T24" fmla="*/ 0 w 16"/>
                <a:gd name="T25" fmla="*/ 23 h 23"/>
                <a:gd name="T26" fmla="*/ 0 w 16"/>
                <a:gd name="T27" fmla="*/ 20 h 23"/>
                <a:gd name="T28" fmla="*/ 0 w 16"/>
                <a:gd name="T29" fmla="*/ 14 h 23"/>
                <a:gd name="T30" fmla="*/ 2 w 16"/>
                <a:gd name="T31" fmla="*/ 9 h 23"/>
                <a:gd name="T32" fmla="*/ 4 w 16"/>
                <a:gd name="T33" fmla="*/ 4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23">
                  <a:moveTo>
                    <a:pt x="4" y="4"/>
                  </a:moveTo>
                  <a:lnTo>
                    <a:pt x="5" y="4"/>
                  </a:lnTo>
                  <a:lnTo>
                    <a:pt x="9" y="4"/>
                  </a:lnTo>
                  <a:lnTo>
                    <a:pt x="13" y="2"/>
                  </a:lnTo>
                  <a:lnTo>
                    <a:pt x="16" y="0"/>
                  </a:lnTo>
                  <a:lnTo>
                    <a:pt x="16" y="7"/>
                  </a:lnTo>
                  <a:lnTo>
                    <a:pt x="16" y="13"/>
                  </a:lnTo>
                  <a:lnTo>
                    <a:pt x="16" y="18"/>
                  </a:lnTo>
                  <a:lnTo>
                    <a:pt x="16" y="23"/>
                  </a:lnTo>
                  <a:lnTo>
                    <a:pt x="13" y="23"/>
                  </a:lnTo>
                  <a:lnTo>
                    <a:pt x="9" y="23"/>
                  </a:lnTo>
                  <a:lnTo>
                    <a:pt x="4" y="23"/>
                  </a:lnTo>
                  <a:lnTo>
                    <a:pt x="0" y="23"/>
                  </a:lnTo>
                  <a:lnTo>
                    <a:pt x="0" y="20"/>
                  </a:lnTo>
                  <a:lnTo>
                    <a:pt x="0" y="14"/>
                  </a:lnTo>
                  <a:lnTo>
                    <a:pt x="2" y="9"/>
                  </a:lnTo>
                  <a:lnTo>
                    <a:pt x="4" y="4"/>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5" name="Freeform 167"/>
            <p:cNvSpPr>
              <a:spLocks/>
            </p:cNvSpPr>
            <p:nvPr/>
          </p:nvSpPr>
          <p:spPr bwMode="auto">
            <a:xfrm>
              <a:off x="1218" y="3859"/>
              <a:ext cx="93" cy="96"/>
            </a:xfrm>
            <a:custGeom>
              <a:avLst/>
              <a:gdLst>
                <a:gd name="T0" fmla="*/ 0 w 93"/>
                <a:gd name="T1" fmla="*/ 83 h 96"/>
                <a:gd name="T2" fmla="*/ 9 w 93"/>
                <a:gd name="T3" fmla="*/ 67 h 96"/>
                <a:gd name="T4" fmla="*/ 18 w 93"/>
                <a:gd name="T5" fmla="*/ 54 h 96"/>
                <a:gd name="T6" fmla="*/ 27 w 93"/>
                <a:gd name="T7" fmla="*/ 34 h 96"/>
                <a:gd name="T8" fmla="*/ 44 w 93"/>
                <a:gd name="T9" fmla="*/ 0 h 96"/>
                <a:gd name="T10" fmla="*/ 56 w 93"/>
                <a:gd name="T11" fmla="*/ 2 h 96"/>
                <a:gd name="T12" fmla="*/ 65 w 93"/>
                <a:gd name="T13" fmla="*/ 5 h 96"/>
                <a:gd name="T14" fmla="*/ 76 w 93"/>
                <a:gd name="T15" fmla="*/ 11 h 96"/>
                <a:gd name="T16" fmla="*/ 93 w 93"/>
                <a:gd name="T17" fmla="*/ 20 h 96"/>
                <a:gd name="T18" fmla="*/ 93 w 93"/>
                <a:gd name="T19" fmla="*/ 25 h 96"/>
                <a:gd name="T20" fmla="*/ 91 w 93"/>
                <a:gd name="T21" fmla="*/ 31 h 96"/>
                <a:gd name="T22" fmla="*/ 89 w 93"/>
                <a:gd name="T23" fmla="*/ 36 h 96"/>
                <a:gd name="T24" fmla="*/ 87 w 93"/>
                <a:gd name="T25" fmla="*/ 42 h 96"/>
                <a:gd name="T26" fmla="*/ 71 w 93"/>
                <a:gd name="T27" fmla="*/ 51 h 96"/>
                <a:gd name="T28" fmla="*/ 62 w 93"/>
                <a:gd name="T29" fmla="*/ 54 h 96"/>
                <a:gd name="T30" fmla="*/ 53 w 93"/>
                <a:gd name="T31" fmla="*/ 58 h 96"/>
                <a:gd name="T32" fmla="*/ 42 w 93"/>
                <a:gd name="T33" fmla="*/ 62 h 96"/>
                <a:gd name="T34" fmla="*/ 40 w 93"/>
                <a:gd name="T35" fmla="*/ 69 h 96"/>
                <a:gd name="T36" fmla="*/ 38 w 93"/>
                <a:gd name="T37" fmla="*/ 76 h 96"/>
                <a:gd name="T38" fmla="*/ 35 w 93"/>
                <a:gd name="T39" fmla="*/ 83 h 96"/>
                <a:gd name="T40" fmla="*/ 33 w 93"/>
                <a:gd name="T41" fmla="*/ 91 h 96"/>
                <a:gd name="T42" fmla="*/ 20 w 93"/>
                <a:gd name="T43" fmla="*/ 94 h 96"/>
                <a:gd name="T44" fmla="*/ 13 w 93"/>
                <a:gd name="T45" fmla="*/ 96 h 96"/>
                <a:gd name="T46" fmla="*/ 9 w 93"/>
                <a:gd name="T47" fmla="*/ 96 h 96"/>
                <a:gd name="T48" fmla="*/ 4 w 93"/>
                <a:gd name="T49" fmla="*/ 92 h 96"/>
                <a:gd name="T50" fmla="*/ 2 w 93"/>
                <a:gd name="T51" fmla="*/ 91 h 96"/>
                <a:gd name="T52" fmla="*/ 0 w 93"/>
                <a:gd name="T53" fmla="*/ 89 h 96"/>
                <a:gd name="T54" fmla="*/ 0 w 93"/>
                <a:gd name="T55" fmla="*/ 87 h 96"/>
                <a:gd name="T56" fmla="*/ 0 w 93"/>
                <a:gd name="T57" fmla="*/ 83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3" h="96">
                  <a:moveTo>
                    <a:pt x="0" y="83"/>
                  </a:moveTo>
                  <a:lnTo>
                    <a:pt x="9" y="67"/>
                  </a:lnTo>
                  <a:lnTo>
                    <a:pt x="18" y="54"/>
                  </a:lnTo>
                  <a:lnTo>
                    <a:pt x="27" y="34"/>
                  </a:lnTo>
                  <a:lnTo>
                    <a:pt x="44" y="0"/>
                  </a:lnTo>
                  <a:lnTo>
                    <a:pt x="56" y="2"/>
                  </a:lnTo>
                  <a:lnTo>
                    <a:pt x="65" y="5"/>
                  </a:lnTo>
                  <a:lnTo>
                    <a:pt x="76" y="11"/>
                  </a:lnTo>
                  <a:lnTo>
                    <a:pt x="93" y="20"/>
                  </a:lnTo>
                  <a:lnTo>
                    <a:pt x="93" y="25"/>
                  </a:lnTo>
                  <a:lnTo>
                    <a:pt x="91" y="31"/>
                  </a:lnTo>
                  <a:lnTo>
                    <a:pt x="89" y="36"/>
                  </a:lnTo>
                  <a:lnTo>
                    <a:pt x="87" y="42"/>
                  </a:lnTo>
                  <a:lnTo>
                    <a:pt x="71" y="51"/>
                  </a:lnTo>
                  <a:lnTo>
                    <a:pt x="62" y="54"/>
                  </a:lnTo>
                  <a:lnTo>
                    <a:pt x="53" y="58"/>
                  </a:lnTo>
                  <a:lnTo>
                    <a:pt x="42" y="62"/>
                  </a:lnTo>
                  <a:lnTo>
                    <a:pt x="40" y="69"/>
                  </a:lnTo>
                  <a:lnTo>
                    <a:pt x="38" y="76"/>
                  </a:lnTo>
                  <a:lnTo>
                    <a:pt x="35" y="83"/>
                  </a:lnTo>
                  <a:lnTo>
                    <a:pt x="33" y="91"/>
                  </a:lnTo>
                  <a:lnTo>
                    <a:pt x="20" y="94"/>
                  </a:lnTo>
                  <a:lnTo>
                    <a:pt x="13" y="96"/>
                  </a:lnTo>
                  <a:lnTo>
                    <a:pt x="9" y="96"/>
                  </a:lnTo>
                  <a:lnTo>
                    <a:pt x="4" y="92"/>
                  </a:lnTo>
                  <a:lnTo>
                    <a:pt x="2" y="91"/>
                  </a:lnTo>
                  <a:lnTo>
                    <a:pt x="0" y="89"/>
                  </a:lnTo>
                  <a:lnTo>
                    <a:pt x="0" y="87"/>
                  </a:lnTo>
                  <a:lnTo>
                    <a:pt x="0" y="83"/>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6" name="Freeform 168"/>
            <p:cNvSpPr>
              <a:spLocks/>
            </p:cNvSpPr>
            <p:nvPr/>
          </p:nvSpPr>
          <p:spPr bwMode="auto">
            <a:xfrm>
              <a:off x="1222" y="2071"/>
              <a:ext cx="29" cy="55"/>
            </a:xfrm>
            <a:custGeom>
              <a:avLst/>
              <a:gdLst>
                <a:gd name="T0" fmla="*/ 0 w 29"/>
                <a:gd name="T1" fmla="*/ 8 h 55"/>
                <a:gd name="T2" fmla="*/ 2 w 29"/>
                <a:gd name="T3" fmla="*/ 6 h 55"/>
                <a:gd name="T4" fmla="*/ 3 w 29"/>
                <a:gd name="T5" fmla="*/ 4 h 55"/>
                <a:gd name="T6" fmla="*/ 5 w 29"/>
                <a:gd name="T7" fmla="*/ 2 h 55"/>
                <a:gd name="T8" fmla="*/ 7 w 29"/>
                <a:gd name="T9" fmla="*/ 0 h 55"/>
                <a:gd name="T10" fmla="*/ 13 w 29"/>
                <a:gd name="T11" fmla="*/ 6 h 55"/>
                <a:gd name="T12" fmla="*/ 18 w 29"/>
                <a:gd name="T13" fmla="*/ 11 h 55"/>
                <a:gd name="T14" fmla="*/ 23 w 29"/>
                <a:gd name="T15" fmla="*/ 17 h 55"/>
                <a:gd name="T16" fmla="*/ 29 w 29"/>
                <a:gd name="T17" fmla="*/ 22 h 55"/>
                <a:gd name="T18" fmla="*/ 29 w 29"/>
                <a:gd name="T19" fmla="*/ 29 h 55"/>
                <a:gd name="T20" fmla="*/ 29 w 29"/>
                <a:gd name="T21" fmla="*/ 35 h 55"/>
                <a:gd name="T22" fmla="*/ 25 w 29"/>
                <a:gd name="T23" fmla="*/ 42 h 55"/>
                <a:gd name="T24" fmla="*/ 22 w 29"/>
                <a:gd name="T25" fmla="*/ 51 h 55"/>
                <a:gd name="T26" fmla="*/ 18 w 29"/>
                <a:gd name="T27" fmla="*/ 51 h 55"/>
                <a:gd name="T28" fmla="*/ 14 w 29"/>
                <a:gd name="T29" fmla="*/ 51 h 55"/>
                <a:gd name="T30" fmla="*/ 13 w 29"/>
                <a:gd name="T31" fmla="*/ 53 h 55"/>
                <a:gd name="T32" fmla="*/ 11 w 29"/>
                <a:gd name="T33" fmla="*/ 55 h 55"/>
                <a:gd name="T34" fmla="*/ 7 w 29"/>
                <a:gd name="T35" fmla="*/ 51 h 55"/>
                <a:gd name="T36" fmla="*/ 5 w 29"/>
                <a:gd name="T37" fmla="*/ 46 h 55"/>
                <a:gd name="T38" fmla="*/ 2 w 29"/>
                <a:gd name="T39" fmla="*/ 42 h 55"/>
                <a:gd name="T40" fmla="*/ 0 w 29"/>
                <a:gd name="T41" fmla="*/ 38 h 55"/>
                <a:gd name="T42" fmla="*/ 0 w 29"/>
                <a:gd name="T43" fmla="*/ 31 h 55"/>
                <a:gd name="T44" fmla="*/ 0 w 29"/>
                <a:gd name="T45" fmla="*/ 24 h 55"/>
                <a:gd name="T46" fmla="*/ 0 w 29"/>
                <a:gd name="T47" fmla="*/ 15 h 55"/>
                <a:gd name="T48" fmla="*/ 0 w 29"/>
                <a:gd name="T49" fmla="*/ 8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55">
                  <a:moveTo>
                    <a:pt x="0" y="8"/>
                  </a:moveTo>
                  <a:lnTo>
                    <a:pt x="2" y="6"/>
                  </a:lnTo>
                  <a:lnTo>
                    <a:pt x="3" y="4"/>
                  </a:lnTo>
                  <a:lnTo>
                    <a:pt x="5" y="2"/>
                  </a:lnTo>
                  <a:lnTo>
                    <a:pt x="7" y="0"/>
                  </a:lnTo>
                  <a:lnTo>
                    <a:pt x="13" y="6"/>
                  </a:lnTo>
                  <a:lnTo>
                    <a:pt x="18" y="11"/>
                  </a:lnTo>
                  <a:lnTo>
                    <a:pt x="23" y="17"/>
                  </a:lnTo>
                  <a:lnTo>
                    <a:pt x="29" y="22"/>
                  </a:lnTo>
                  <a:lnTo>
                    <a:pt x="29" y="29"/>
                  </a:lnTo>
                  <a:lnTo>
                    <a:pt x="29" y="35"/>
                  </a:lnTo>
                  <a:lnTo>
                    <a:pt x="25" y="42"/>
                  </a:lnTo>
                  <a:lnTo>
                    <a:pt x="22" y="51"/>
                  </a:lnTo>
                  <a:lnTo>
                    <a:pt x="18" y="51"/>
                  </a:lnTo>
                  <a:lnTo>
                    <a:pt x="14" y="51"/>
                  </a:lnTo>
                  <a:lnTo>
                    <a:pt x="13" y="53"/>
                  </a:lnTo>
                  <a:lnTo>
                    <a:pt x="11" y="55"/>
                  </a:lnTo>
                  <a:lnTo>
                    <a:pt x="7" y="51"/>
                  </a:lnTo>
                  <a:lnTo>
                    <a:pt x="5" y="46"/>
                  </a:lnTo>
                  <a:lnTo>
                    <a:pt x="2" y="42"/>
                  </a:lnTo>
                  <a:lnTo>
                    <a:pt x="0" y="38"/>
                  </a:lnTo>
                  <a:lnTo>
                    <a:pt x="0" y="31"/>
                  </a:lnTo>
                  <a:lnTo>
                    <a:pt x="0" y="24"/>
                  </a:lnTo>
                  <a:lnTo>
                    <a:pt x="0" y="15"/>
                  </a:lnTo>
                  <a:lnTo>
                    <a:pt x="0" y="8"/>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7" name="Freeform 169"/>
            <p:cNvSpPr>
              <a:spLocks/>
            </p:cNvSpPr>
            <p:nvPr/>
          </p:nvSpPr>
          <p:spPr bwMode="auto">
            <a:xfrm>
              <a:off x="1244" y="2126"/>
              <a:ext cx="30" cy="45"/>
            </a:xfrm>
            <a:custGeom>
              <a:avLst/>
              <a:gdLst>
                <a:gd name="T0" fmla="*/ 0 w 30"/>
                <a:gd name="T1" fmla="*/ 12 h 45"/>
                <a:gd name="T2" fmla="*/ 9 w 30"/>
                <a:gd name="T3" fmla="*/ 9 h 45"/>
                <a:gd name="T4" fmla="*/ 16 w 30"/>
                <a:gd name="T5" fmla="*/ 3 h 45"/>
                <a:gd name="T6" fmla="*/ 21 w 30"/>
                <a:gd name="T7" fmla="*/ 2 h 45"/>
                <a:gd name="T8" fmla="*/ 29 w 30"/>
                <a:gd name="T9" fmla="*/ 0 h 45"/>
                <a:gd name="T10" fmla="*/ 29 w 30"/>
                <a:gd name="T11" fmla="*/ 5 h 45"/>
                <a:gd name="T12" fmla="*/ 30 w 30"/>
                <a:gd name="T13" fmla="*/ 11 h 45"/>
                <a:gd name="T14" fmla="*/ 30 w 30"/>
                <a:gd name="T15" fmla="*/ 16 h 45"/>
                <a:gd name="T16" fmla="*/ 30 w 30"/>
                <a:gd name="T17" fmla="*/ 21 h 45"/>
                <a:gd name="T18" fmla="*/ 29 w 30"/>
                <a:gd name="T19" fmla="*/ 27 h 45"/>
                <a:gd name="T20" fmla="*/ 25 w 30"/>
                <a:gd name="T21" fmla="*/ 32 h 45"/>
                <a:gd name="T22" fmla="*/ 21 w 30"/>
                <a:gd name="T23" fmla="*/ 38 h 45"/>
                <a:gd name="T24" fmla="*/ 18 w 30"/>
                <a:gd name="T25" fmla="*/ 45 h 45"/>
                <a:gd name="T26" fmla="*/ 14 w 30"/>
                <a:gd name="T27" fmla="*/ 36 h 45"/>
                <a:gd name="T28" fmla="*/ 9 w 30"/>
                <a:gd name="T29" fmla="*/ 29 h 45"/>
                <a:gd name="T30" fmla="*/ 5 w 30"/>
                <a:gd name="T31" fmla="*/ 20 h 45"/>
                <a:gd name="T32" fmla="*/ 0 w 30"/>
                <a:gd name="T33" fmla="*/ 12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45">
                  <a:moveTo>
                    <a:pt x="0" y="12"/>
                  </a:moveTo>
                  <a:lnTo>
                    <a:pt x="9" y="9"/>
                  </a:lnTo>
                  <a:lnTo>
                    <a:pt x="16" y="3"/>
                  </a:lnTo>
                  <a:lnTo>
                    <a:pt x="21" y="2"/>
                  </a:lnTo>
                  <a:lnTo>
                    <a:pt x="29" y="0"/>
                  </a:lnTo>
                  <a:lnTo>
                    <a:pt x="29" y="5"/>
                  </a:lnTo>
                  <a:lnTo>
                    <a:pt x="30" y="11"/>
                  </a:lnTo>
                  <a:lnTo>
                    <a:pt x="30" y="16"/>
                  </a:lnTo>
                  <a:lnTo>
                    <a:pt x="30" y="21"/>
                  </a:lnTo>
                  <a:lnTo>
                    <a:pt x="29" y="27"/>
                  </a:lnTo>
                  <a:lnTo>
                    <a:pt x="25" y="32"/>
                  </a:lnTo>
                  <a:lnTo>
                    <a:pt x="21" y="38"/>
                  </a:lnTo>
                  <a:lnTo>
                    <a:pt x="18" y="45"/>
                  </a:lnTo>
                  <a:lnTo>
                    <a:pt x="14" y="36"/>
                  </a:lnTo>
                  <a:lnTo>
                    <a:pt x="9" y="29"/>
                  </a:lnTo>
                  <a:lnTo>
                    <a:pt x="5" y="20"/>
                  </a:lnTo>
                  <a:lnTo>
                    <a:pt x="0" y="12"/>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8" name="Freeform 170"/>
            <p:cNvSpPr>
              <a:spLocks/>
            </p:cNvSpPr>
            <p:nvPr/>
          </p:nvSpPr>
          <p:spPr bwMode="auto">
            <a:xfrm>
              <a:off x="1244" y="2292"/>
              <a:ext cx="7" cy="24"/>
            </a:xfrm>
            <a:custGeom>
              <a:avLst/>
              <a:gdLst>
                <a:gd name="T0" fmla="*/ 0 w 7"/>
                <a:gd name="T1" fmla="*/ 0 h 24"/>
                <a:gd name="T2" fmla="*/ 1 w 7"/>
                <a:gd name="T3" fmla="*/ 0 h 24"/>
                <a:gd name="T4" fmla="*/ 3 w 7"/>
                <a:gd name="T5" fmla="*/ 0 h 24"/>
                <a:gd name="T6" fmla="*/ 5 w 7"/>
                <a:gd name="T7" fmla="*/ 0 h 24"/>
                <a:gd name="T8" fmla="*/ 7 w 7"/>
                <a:gd name="T9" fmla="*/ 0 h 24"/>
                <a:gd name="T10" fmla="*/ 7 w 7"/>
                <a:gd name="T11" fmla="*/ 6 h 24"/>
                <a:gd name="T12" fmla="*/ 7 w 7"/>
                <a:gd name="T13" fmla="*/ 11 h 24"/>
                <a:gd name="T14" fmla="*/ 7 w 7"/>
                <a:gd name="T15" fmla="*/ 18 h 24"/>
                <a:gd name="T16" fmla="*/ 7 w 7"/>
                <a:gd name="T17" fmla="*/ 24 h 24"/>
                <a:gd name="T18" fmla="*/ 5 w 7"/>
                <a:gd name="T19" fmla="*/ 18 h 24"/>
                <a:gd name="T20" fmla="*/ 3 w 7"/>
                <a:gd name="T21" fmla="*/ 11 h 24"/>
                <a:gd name="T22" fmla="*/ 1 w 7"/>
                <a:gd name="T23" fmla="*/ 6 h 24"/>
                <a:gd name="T24" fmla="*/ 0 w 7"/>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24">
                  <a:moveTo>
                    <a:pt x="0" y="0"/>
                  </a:moveTo>
                  <a:lnTo>
                    <a:pt x="1" y="0"/>
                  </a:lnTo>
                  <a:lnTo>
                    <a:pt x="3" y="0"/>
                  </a:lnTo>
                  <a:lnTo>
                    <a:pt x="5" y="0"/>
                  </a:lnTo>
                  <a:lnTo>
                    <a:pt x="7" y="0"/>
                  </a:lnTo>
                  <a:lnTo>
                    <a:pt x="7" y="6"/>
                  </a:lnTo>
                  <a:lnTo>
                    <a:pt x="7" y="11"/>
                  </a:lnTo>
                  <a:lnTo>
                    <a:pt x="7" y="18"/>
                  </a:lnTo>
                  <a:lnTo>
                    <a:pt x="7" y="24"/>
                  </a:lnTo>
                  <a:lnTo>
                    <a:pt x="5" y="18"/>
                  </a:lnTo>
                  <a:lnTo>
                    <a:pt x="3" y="11"/>
                  </a:lnTo>
                  <a:lnTo>
                    <a:pt x="1" y="6"/>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9" name="Freeform 171"/>
            <p:cNvSpPr>
              <a:spLocks/>
            </p:cNvSpPr>
            <p:nvPr/>
          </p:nvSpPr>
          <p:spPr bwMode="auto">
            <a:xfrm>
              <a:off x="1245" y="2370"/>
              <a:ext cx="1" cy="26"/>
            </a:xfrm>
            <a:custGeom>
              <a:avLst/>
              <a:gdLst>
                <a:gd name="T0" fmla="*/ 0 w 1"/>
                <a:gd name="T1" fmla="*/ 0 h 26"/>
                <a:gd name="T2" fmla="*/ 0 w 1"/>
                <a:gd name="T3" fmla="*/ 7 h 26"/>
                <a:gd name="T4" fmla="*/ 0 w 1"/>
                <a:gd name="T5" fmla="*/ 13 h 26"/>
                <a:gd name="T6" fmla="*/ 0 w 1"/>
                <a:gd name="T7" fmla="*/ 18 h 26"/>
                <a:gd name="T8" fmla="*/ 0 w 1"/>
                <a:gd name="T9" fmla="*/ 26 h 26"/>
                <a:gd name="T10" fmla="*/ 0 w 1"/>
                <a:gd name="T11" fmla="*/ 18 h 26"/>
                <a:gd name="T12" fmla="*/ 0 w 1"/>
                <a:gd name="T13" fmla="*/ 13 h 26"/>
                <a:gd name="T14" fmla="*/ 0 w 1"/>
                <a:gd name="T15" fmla="*/ 7 h 26"/>
                <a:gd name="T16" fmla="*/ 0 w 1"/>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26">
                  <a:moveTo>
                    <a:pt x="0" y="0"/>
                  </a:moveTo>
                  <a:lnTo>
                    <a:pt x="0" y="7"/>
                  </a:lnTo>
                  <a:lnTo>
                    <a:pt x="0" y="13"/>
                  </a:lnTo>
                  <a:lnTo>
                    <a:pt x="0" y="18"/>
                  </a:lnTo>
                  <a:lnTo>
                    <a:pt x="0" y="26"/>
                  </a:lnTo>
                  <a:lnTo>
                    <a:pt x="0" y="18"/>
                  </a:lnTo>
                  <a:lnTo>
                    <a:pt x="0" y="13"/>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0" name="Freeform 172"/>
            <p:cNvSpPr>
              <a:spLocks/>
            </p:cNvSpPr>
            <p:nvPr/>
          </p:nvSpPr>
          <p:spPr bwMode="auto">
            <a:xfrm>
              <a:off x="1251" y="1704"/>
              <a:ext cx="38" cy="20"/>
            </a:xfrm>
            <a:custGeom>
              <a:avLst/>
              <a:gdLst>
                <a:gd name="T0" fmla="*/ 0 w 38"/>
                <a:gd name="T1" fmla="*/ 14 h 20"/>
                <a:gd name="T2" fmla="*/ 16 w 38"/>
                <a:gd name="T3" fmla="*/ 5 h 20"/>
                <a:gd name="T4" fmla="*/ 25 w 38"/>
                <a:gd name="T5" fmla="*/ 1 h 20"/>
                <a:gd name="T6" fmla="*/ 31 w 38"/>
                <a:gd name="T7" fmla="*/ 0 h 20"/>
                <a:gd name="T8" fmla="*/ 38 w 38"/>
                <a:gd name="T9" fmla="*/ 0 h 20"/>
                <a:gd name="T10" fmla="*/ 38 w 38"/>
                <a:gd name="T11" fmla="*/ 3 h 20"/>
                <a:gd name="T12" fmla="*/ 38 w 38"/>
                <a:gd name="T13" fmla="*/ 9 h 20"/>
                <a:gd name="T14" fmla="*/ 38 w 38"/>
                <a:gd name="T15" fmla="*/ 14 h 20"/>
                <a:gd name="T16" fmla="*/ 38 w 38"/>
                <a:gd name="T17" fmla="*/ 18 h 20"/>
                <a:gd name="T18" fmla="*/ 29 w 38"/>
                <a:gd name="T19" fmla="*/ 18 h 20"/>
                <a:gd name="T20" fmla="*/ 20 w 38"/>
                <a:gd name="T21" fmla="*/ 18 h 20"/>
                <a:gd name="T22" fmla="*/ 11 w 38"/>
                <a:gd name="T23" fmla="*/ 20 h 20"/>
                <a:gd name="T24" fmla="*/ 0 w 38"/>
                <a:gd name="T25" fmla="*/ 20 h 20"/>
                <a:gd name="T26" fmla="*/ 0 w 38"/>
                <a:gd name="T27" fmla="*/ 18 h 20"/>
                <a:gd name="T28" fmla="*/ 0 w 38"/>
                <a:gd name="T29" fmla="*/ 16 h 20"/>
                <a:gd name="T30" fmla="*/ 0 w 38"/>
                <a:gd name="T31" fmla="*/ 14 h 20"/>
                <a:gd name="T32" fmla="*/ 0 w 38"/>
                <a:gd name="T33" fmla="*/ 14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20">
                  <a:moveTo>
                    <a:pt x="0" y="14"/>
                  </a:moveTo>
                  <a:lnTo>
                    <a:pt x="16" y="5"/>
                  </a:lnTo>
                  <a:lnTo>
                    <a:pt x="25" y="1"/>
                  </a:lnTo>
                  <a:lnTo>
                    <a:pt x="31" y="0"/>
                  </a:lnTo>
                  <a:lnTo>
                    <a:pt x="38" y="0"/>
                  </a:lnTo>
                  <a:lnTo>
                    <a:pt x="38" y="3"/>
                  </a:lnTo>
                  <a:lnTo>
                    <a:pt x="38" y="9"/>
                  </a:lnTo>
                  <a:lnTo>
                    <a:pt x="38" y="14"/>
                  </a:lnTo>
                  <a:lnTo>
                    <a:pt x="38" y="18"/>
                  </a:lnTo>
                  <a:lnTo>
                    <a:pt x="29" y="18"/>
                  </a:lnTo>
                  <a:lnTo>
                    <a:pt x="20" y="18"/>
                  </a:lnTo>
                  <a:lnTo>
                    <a:pt x="11" y="20"/>
                  </a:lnTo>
                  <a:lnTo>
                    <a:pt x="0" y="20"/>
                  </a:lnTo>
                  <a:lnTo>
                    <a:pt x="0" y="18"/>
                  </a:lnTo>
                  <a:lnTo>
                    <a:pt x="0" y="16"/>
                  </a:lnTo>
                  <a:lnTo>
                    <a:pt x="0" y="14"/>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1" name="Freeform 173"/>
            <p:cNvSpPr>
              <a:spLocks/>
            </p:cNvSpPr>
            <p:nvPr/>
          </p:nvSpPr>
          <p:spPr bwMode="auto">
            <a:xfrm>
              <a:off x="1251" y="2214"/>
              <a:ext cx="70" cy="229"/>
            </a:xfrm>
            <a:custGeom>
              <a:avLst/>
              <a:gdLst>
                <a:gd name="T0" fmla="*/ 0 w 70"/>
                <a:gd name="T1" fmla="*/ 2 h 229"/>
                <a:gd name="T2" fmla="*/ 3 w 70"/>
                <a:gd name="T3" fmla="*/ 2 h 229"/>
                <a:gd name="T4" fmla="*/ 7 w 70"/>
                <a:gd name="T5" fmla="*/ 0 h 229"/>
                <a:gd name="T6" fmla="*/ 11 w 70"/>
                <a:gd name="T7" fmla="*/ 0 h 229"/>
                <a:gd name="T8" fmla="*/ 14 w 70"/>
                <a:gd name="T9" fmla="*/ 0 h 229"/>
                <a:gd name="T10" fmla="*/ 23 w 70"/>
                <a:gd name="T11" fmla="*/ 38 h 229"/>
                <a:gd name="T12" fmla="*/ 29 w 70"/>
                <a:gd name="T13" fmla="*/ 69 h 229"/>
                <a:gd name="T14" fmla="*/ 34 w 70"/>
                <a:gd name="T15" fmla="*/ 93 h 229"/>
                <a:gd name="T16" fmla="*/ 40 w 70"/>
                <a:gd name="T17" fmla="*/ 113 h 229"/>
                <a:gd name="T18" fmla="*/ 45 w 70"/>
                <a:gd name="T19" fmla="*/ 133 h 229"/>
                <a:gd name="T20" fmla="*/ 52 w 70"/>
                <a:gd name="T21" fmla="*/ 153 h 229"/>
                <a:gd name="T22" fmla="*/ 60 w 70"/>
                <a:gd name="T23" fmla="*/ 176 h 229"/>
                <a:gd name="T24" fmla="*/ 70 w 70"/>
                <a:gd name="T25" fmla="*/ 205 h 229"/>
                <a:gd name="T26" fmla="*/ 70 w 70"/>
                <a:gd name="T27" fmla="*/ 212 h 229"/>
                <a:gd name="T28" fmla="*/ 70 w 70"/>
                <a:gd name="T29" fmla="*/ 218 h 229"/>
                <a:gd name="T30" fmla="*/ 69 w 70"/>
                <a:gd name="T31" fmla="*/ 223 h 229"/>
                <a:gd name="T32" fmla="*/ 67 w 70"/>
                <a:gd name="T33" fmla="*/ 229 h 229"/>
                <a:gd name="T34" fmla="*/ 60 w 70"/>
                <a:gd name="T35" fmla="*/ 229 h 229"/>
                <a:gd name="T36" fmla="*/ 51 w 70"/>
                <a:gd name="T37" fmla="*/ 229 h 229"/>
                <a:gd name="T38" fmla="*/ 43 w 70"/>
                <a:gd name="T39" fmla="*/ 229 h 229"/>
                <a:gd name="T40" fmla="*/ 34 w 70"/>
                <a:gd name="T41" fmla="*/ 229 h 229"/>
                <a:gd name="T42" fmla="*/ 31 w 70"/>
                <a:gd name="T43" fmla="*/ 225 h 229"/>
                <a:gd name="T44" fmla="*/ 25 w 70"/>
                <a:gd name="T45" fmla="*/ 221 h 229"/>
                <a:gd name="T46" fmla="*/ 20 w 70"/>
                <a:gd name="T47" fmla="*/ 218 h 229"/>
                <a:gd name="T48" fmla="*/ 16 w 70"/>
                <a:gd name="T49" fmla="*/ 214 h 229"/>
                <a:gd name="T50" fmla="*/ 16 w 70"/>
                <a:gd name="T51" fmla="*/ 207 h 229"/>
                <a:gd name="T52" fmla="*/ 16 w 70"/>
                <a:gd name="T53" fmla="*/ 198 h 229"/>
                <a:gd name="T54" fmla="*/ 16 w 70"/>
                <a:gd name="T55" fmla="*/ 191 h 229"/>
                <a:gd name="T56" fmla="*/ 18 w 70"/>
                <a:gd name="T57" fmla="*/ 183 h 229"/>
                <a:gd name="T58" fmla="*/ 22 w 70"/>
                <a:gd name="T59" fmla="*/ 182 h 229"/>
                <a:gd name="T60" fmla="*/ 23 w 70"/>
                <a:gd name="T61" fmla="*/ 182 h 229"/>
                <a:gd name="T62" fmla="*/ 27 w 70"/>
                <a:gd name="T63" fmla="*/ 182 h 229"/>
                <a:gd name="T64" fmla="*/ 29 w 70"/>
                <a:gd name="T65" fmla="*/ 182 h 229"/>
                <a:gd name="T66" fmla="*/ 29 w 70"/>
                <a:gd name="T67" fmla="*/ 180 h 229"/>
                <a:gd name="T68" fmla="*/ 29 w 70"/>
                <a:gd name="T69" fmla="*/ 176 h 229"/>
                <a:gd name="T70" fmla="*/ 29 w 70"/>
                <a:gd name="T71" fmla="*/ 174 h 229"/>
                <a:gd name="T72" fmla="*/ 29 w 70"/>
                <a:gd name="T73" fmla="*/ 173 h 229"/>
                <a:gd name="T74" fmla="*/ 27 w 70"/>
                <a:gd name="T75" fmla="*/ 171 h 229"/>
                <a:gd name="T76" fmla="*/ 23 w 70"/>
                <a:gd name="T77" fmla="*/ 171 h 229"/>
                <a:gd name="T78" fmla="*/ 20 w 70"/>
                <a:gd name="T79" fmla="*/ 169 h 229"/>
                <a:gd name="T80" fmla="*/ 16 w 70"/>
                <a:gd name="T81" fmla="*/ 167 h 229"/>
                <a:gd name="T82" fmla="*/ 13 w 70"/>
                <a:gd name="T83" fmla="*/ 127 h 229"/>
                <a:gd name="T84" fmla="*/ 9 w 70"/>
                <a:gd name="T85" fmla="*/ 87 h 229"/>
                <a:gd name="T86" fmla="*/ 3 w 70"/>
                <a:gd name="T87" fmla="*/ 44 h 229"/>
                <a:gd name="T88" fmla="*/ 0 w 70"/>
                <a:gd name="T89" fmla="*/ 2 h 2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0" h="229">
                  <a:moveTo>
                    <a:pt x="0" y="2"/>
                  </a:moveTo>
                  <a:lnTo>
                    <a:pt x="3" y="2"/>
                  </a:lnTo>
                  <a:lnTo>
                    <a:pt x="7" y="0"/>
                  </a:lnTo>
                  <a:lnTo>
                    <a:pt x="11" y="0"/>
                  </a:lnTo>
                  <a:lnTo>
                    <a:pt x="14" y="0"/>
                  </a:lnTo>
                  <a:lnTo>
                    <a:pt x="23" y="38"/>
                  </a:lnTo>
                  <a:lnTo>
                    <a:pt x="29" y="69"/>
                  </a:lnTo>
                  <a:lnTo>
                    <a:pt x="34" y="93"/>
                  </a:lnTo>
                  <a:lnTo>
                    <a:pt x="40" y="113"/>
                  </a:lnTo>
                  <a:lnTo>
                    <a:pt x="45" y="133"/>
                  </a:lnTo>
                  <a:lnTo>
                    <a:pt x="52" y="153"/>
                  </a:lnTo>
                  <a:lnTo>
                    <a:pt x="60" y="176"/>
                  </a:lnTo>
                  <a:lnTo>
                    <a:pt x="70" y="205"/>
                  </a:lnTo>
                  <a:lnTo>
                    <a:pt x="70" y="212"/>
                  </a:lnTo>
                  <a:lnTo>
                    <a:pt x="70" y="218"/>
                  </a:lnTo>
                  <a:lnTo>
                    <a:pt x="69" y="223"/>
                  </a:lnTo>
                  <a:lnTo>
                    <a:pt x="67" y="229"/>
                  </a:lnTo>
                  <a:lnTo>
                    <a:pt x="60" y="229"/>
                  </a:lnTo>
                  <a:lnTo>
                    <a:pt x="51" y="229"/>
                  </a:lnTo>
                  <a:lnTo>
                    <a:pt x="43" y="229"/>
                  </a:lnTo>
                  <a:lnTo>
                    <a:pt x="34" y="229"/>
                  </a:lnTo>
                  <a:lnTo>
                    <a:pt x="31" y="225"/>
                  </a:lnTo>
                  <a:lnTo>
                    <a:pt x="25" y="221"/>
                  </a:lnTo>
                  <a:lnTo>
                    <a:pt x="20" y="218"/>
                  </a:lnTo>
                  <a:lnTo>
                    <a:pt x="16" y="214"/>
                  </a:lnTo>
                  <a:lnTo>
                    <a:pt x="16" y="207"/>
                  </a:lnTo>
                  <a:lnTo>
                    <a:pt x="16" y="198"/>
                  </a:lnTo>
                  <a:lnTo>
                    <a:pt x="16" y="191"/>
                  </a:lnTo>
                  <a:lnTo>
                    <a:pt x="18" y="183"/>
                  </a:lnTo>
                  <a:lnTo>
                    <a:pt x="22" y="182"/>
                  </a:lnTo>
                  <a:lnTo>
                    <a:pt x="23" y="182"/>
                  </a:lnTo>
                  <a:lnTo>
                    <a:pt x="27" y="182"/>
                  </a:lnTo>
                  <a:lnTo>
                    <a:pt x="29" y="182"/>
                  </a:lnTo>
                  <a:lnTo>
                    <a:pt x="29" y="180"/>
                  </a:lnTo>
                  <a:lnTo>
                    <a:pt x="29" y="176"/>
                  </a:lnTo>
                  <a:lnTo>
                    <a:pt x="29" y="174"/>
                  </a:lnTo>
                  <a:lnTo>
                    <a:pt x="29" y="173"/>
                  </a:lnTo>
                  <a:lnTo>
                    <a:pt x="27" y="171"/>
                  </a:lnTo>
                  <a:lnTo>
                    <a:pt x="23" y="171"/>
                  </a:lnTo>
                  <a:lnTo>
                    <a:pt x="20" y="169"/>
                  </a:lnTo>
                  <a:lnTo>
                    <a:pt x="16" y="167"/>
                  </a:lnTo>
                  <a:lnTo>
                    <a:pt x="13" y="127"/>
                  </a:lnTo>
                  <a:lnTo>
                    <a:pt x="9" y="87"/>
                  </a:lnTo>
                  <a:lnTo>
                    <a:pt x="3" y="44"/>
                  </a:lnTo>
                  <a:lnTo>
                    <a:pt x="0" y="2"/>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2" name="Freeform 174"/>
            <p:cNvSpPr>
              <a:spLocks/>
            </p:cNvSpPr>
            <p:nvPr/>
          </p:nvSpPr>
          <p:spPr bwMode="auto">
            <a:xfrm>
              <a:off x="1249" y="3634"/>
              <a:ext cx="31" cy="31"/>
            </a:xfrm>
            <a:custGeom>
              <a:avLst/>
              <a:gdLst>
                <a:gd name="T0" fmla="*/ 0 w 31"/>
                <a:gd name="T1" fmla="*/ 4 h 31"/>
                <a:gd name="T2" fmla="*/ 7 w 31"/>
                <a:gd name="T3" fmla="*/ 4 h 31"/>
                <a:gd name="T4" fmla="*/ 16 w 31"/>
                <a:gd name="T5" fmla="*/ 2 h 31"/>
                <a:gd name="T6" fmla="*/ 24 w 31"/>
                <a:gd name="T7" fmla="*/ 0 h 31"/>
                <a:gd name="T8" fmla="*/ 31 w 31"/>
                <a:gd name="T9" fmla="*/ 0 h 31"/>
                <a:gd name="T10" fmla="*/ 31 w 31"/>
                <a:gd name="T11" fmla="*/ 8 h 31"/>
                <a:gd name="T12" fmla="*/ 29 w 31"/>
                <a:gd name="T13" fmla="*/ 15 h 31"/>
                <a:gd name="T14" fmla="*/ 27 w 31"/>
                <a:gd name="T15" fmla="*/ 24 h 31"/>
                <a:gd name="T16" fmla="*/ 24 w 31"/>
                <a:gd name="T17" fmla="*/ 31 h 31"/>
                <a:gd name="T18" fmla="*/ 20 w 31"/>
                <a:gd name="T19" fmla="*/ 29 h 31"/>
                <a:gd name="T20" fmla="*/ 15 w 31"/>
                <a:gd name="T21" fmla="*/ 28 h 31"/>
                <a:gd name="T22" fmla="*/ 9 w 31"/>
                <a:gd name="T23" fmla="*/ 26 h 31"/>
                <a:gd name="T24" fmla="*/ 2 w 31"/>
                <a:gd name="T25" fmla="*/ 26 h 31"/>
                <a:gd name="T26" fmla="*/ 2 w 31"/>
                <a:gd name="T27" fmla="*/ 20 h 31"/>
                <a:gd name="T28" fmla="*/ 2 w 31"/>
                <a:gd name="T29" fmla="*/ 15 h 31"/>
                <a:gd name="T30" fmla="*/ 2 w 31"/>
                <a:gd name="T31" fmla="*/ 9 h 31"/>
                <a:gd name="T32" fmla="*/ 0 w 31"/>
                <a:gd name="T33" fmla="*/ 4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0" y="4"/>
                  </a:moveTo>
                  <a:lnTo>
                    <a:pt x="7" y="4"/>
                  </a:lnTo>
                  <a:lnTo>
                    <a:pt x="16" y="2"/>
                  </a:lnTo>
                  <a:lnTo>
                    <a:pt x="24" y="0"/>
                  </a:lnTo>
                  <a:lnTo>
                    <a:pt x="31" y="0"/>
                  </a:lnTo>
                  <a:lnTo>
                    <a:pt x="31" y="8"/>
                  </a:lnTo>
                  <a:lnTo>
                    <a:pt x="29" y="15"/>
                  </a:lnTo>
                  <a:lnTo>
                    <a:pt x="27" y="24"/>
                  </a:lnTo>
                  <a:lnTo>
                    <a:pt x="24" y="31"/>
                  </a:lnTo>
                  <a:lnTo>
                    <a:pt x="20" y="29"/>
                  </a:lnTo>
                  <a:lnTo>
                    <a:pt x="15" y="28"/>
                  </a:lnTo>
                  <a:lnTo>
                    <a:pt x="9" y="26"/>
                  </a:lnTo>
                  <a:lnTo>
                    <a:pt x="2" y="26"/>
                  </a:lnTo>
                  <a:lnTo>
                    <a:pt x="2" y="20"/>
                  </a:lnTo>
                  <a:lnTo>
                    <a:pt x="2" y="15"/>
                  </a:lnTo>
                  <a:lnTo>
                    <a:pt x="2" y="9"/>
                  </a:lnTo>
                  <a:lnTo>
                    <a:pt x="0" y="4"/>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3" name="Freeform 175"/>
            <p:cNvSpPr>
              <a:spLocks/>
            </p:cNvSpPr>
            <p:nvPr/>
          </p:nvSpPr>
          <p:spPr bwMode="auto">
            <a:xfrm>
              <a:off x="1269" y="2448"/>
              <a:ext cx="103" cy="161"/>
            </a:xfrm>
            <a:custGeom>
              <a:avLst/>
              <a:gdLst>
                <a:gd name="T0" fmla="*/ 0 w 103"/>
                <a:gd name="T1" fmla="*/ 11 h 161"/>
                <a:gd name="T2" fmla="*/ 2 w 103"/>
                <a:gd name="T3" fmla="*/ 11 h 161"/>
                <a:gd name="T4" fmla="*/ 4 w 103"/>
                <a:gd name="T5" fmla="*/ 9 h 161"/>
                <a:gd name="T6" fmla="*/ 4 w 103"/>
                <a:gd name="T7" fmla="*/ 7 h 161"/>
                <a:gd name="T8" fmla="*/ 4 w 103"/>
                <a:gd name="T9" fmla="*/ 4 h 161"/>
                <a:gd name="T10" fmla="*/ 18 w 103"/>
                <a:gd name="T11" fmla="*/ 6 h 161"/>
                <a:gd name="T12" fmla="*/ 31 w 103"/>
                <a:gd name="T13" fmla="*/ 7 h 161"/>
                <a:gd name="T14" fmla="*/ 40 w 103"/>
                <a:gd name="T15" fmla="*/ 9 h 161"/>
                <a:gd name="T16" fmla="*/ 49 w 103"/>
                <a:gd name="T17" fmla="*/ 11 h 161"/>
                <a:gd name="T18" fmla="*/ 58 w 103"/>
                <a:gd name="T19" fmla="*/ 13 h 161"/>
                <a:gd name="T20" fmla="*/ 67 w 103"/>
                <a:gd name="T21" fmla="*/ 15 h 161"/>
                <a:gd name="T22" fmla="*/ 78 w 103"/>
                <a:gd name="T23" fmla="*/ 18 h 161"/>
                <a:gd name="T24" fmla="*/ 92 w 103"/>
                <a:gd name="T25" fmla="*/ 22 h 161"/>
                <a:gd name="T26" fmla="*/ 92 w 103"/>
                <a:gd name="T27" fmla="*/ 16 h 161"/>
                <a:gd name="T28" fmla="*/ 94 w 103"/>
                <a:gd name="T29" fmla="*/ 11 h 161"/>
                <a:gd name="T30" fmla="*/ 94 w 103"/>
                <a:gd name="T31" fmla="*/ 6 h 161"/>
                <a:gd name="T32" fmla="*/ 94 w 103"/>
                <a:gd name="T33" fmla="*/ 0 h 161"/>
                <a:gd name="T34" fmla="*/ 96 w 103"/>
                <a:gd name="T35" fmla="*/ 0 h 161"/>
                <a:gd name="T36" fmla="*/ 99 w 103"/>
                <a:gd name="T37" fmla="*/ 0 h 161"/>
                <a:gd name="T38" fmla="*/ 101 w 103"/>
                <a:gd name="T39" fmla="*/ 0 h 161"/>
                <a:gd name="T40" fmla="*/ 103 w 103"/>
                <a:gd name="T41" fmla="*/ 0 h 161"/>
                <a:gd name="T42" fmla="*/ 101 w 103"/>
                <a:gd name="T43" fmla="*/ 40 h 161"/>
                <a:gd name="T44" fmla="*/ 99 w 103"/>
                <a:gd name="T45" fmla="*/ 82 h 161"/>
                <a:gd name="T46" fmla="*/ 96 w 103"/>
                <a:gd name="T47" fmla="*/ 121 h 161"/>
                <a:gd name="T48" fmla="*/ 94 w 103"/>
                <a:gd name="T49" fmla="*/ 161 h 161"/>
                <a:gd name="T50" fmla="*/ 83 w 103"/>
                <a:gd name="T51" fmla="*/ 154 h 161"/>
                <a:gd name="T52" fmla="*/ 76 w 103"/>
                <a:gd name="T53" fmla="*/ 149 h 161"/>
                <a:gd name="T54" fmla="*/ 69 w 103"/>
                <a:gd name="T55" fmla="*/ 141 h 161"/>
                <a:gd name="T56" fmla="*/ 60 w 103"/>
                <a:gd name="T57" fmla="*/ 130 h 161"/>
                <a:gd name="T58" fmla="*/ 60 w 103"/>
                <a:gd name="T59" fmla="*/ 118 h 161"/>
                <a:gd name="T60" fmla="*/ 60 w 103"/>
                <a:gd name="T61" fmla="*/ 107 h 161"/>
                <a:gd name="T62" fmla="*/ 60 w 103"/>
                <a:gd name="T63" fmla="*/ 96 h 161"/>
                <a:gd name="T64" fmla="*/ 60 w 103"/>
                <a:gd name="T65" fmla="*/ 83 h 161"/>
                <a:gd name="T66" fmla="*/ 56 w 103"/>
                <a:gd name="T67" fmla="*/ 80 h 161"/>
                <a:gd name="T68" fmla="*/ 52 w 103"/>
                <a:gd name="T69" fmla="*/ 74 h 161"/>
                <a:gd name="T70" fmla="*/ 47 w 103"/>
                <a:gd name="T71" fmla="*/ 69 h 161"/>
                <a:gd name="T72" fmla="*/ 43 w 103"/>
                <a:gd name="T73" fmla="*/ 63 h 161"/>
                <a:gd name="T74" fmla="*/ 25 w 103"/>
                <a:gd name="T75" fmla="*/ 54 h 161"/>
                <a:gd name="T76" fmla="*/ 14 w 103"/>
                <a:gd name="T77" fmla="*/ 49 h 161"/>
                <a:gd name="T78" fmla="*/ 9 w 103"/>
                <a:gd name="T79" fmla="*/ 45 h 161"/>
                <a:gd name="T80" fmla="*/ 4 w 103"/>
                <a:gd name="T81" fmla="*/ 38 h 161"/>
                <a:gd name="T82" fmla="*/ 4 w 103"/>
                <a:gd name="T83" fmla="*/ 33 h 161"/>
                <a:gd name="T84" fmla="*/ 4 w 103"/>
                <a:gd name="T85" fmla="*/ 25 h 161"/>
                <a:gd name="T86" fmla="*/ 2 w 103"/>
                <a:gd name="T87" fmla="*/ 18 h 161"/>
                <a:gd name="T88" fmla="*/ 0 w 103"/>
                <a:gd name="T89" fmla="*/ 11 h 1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 h="161">
                  <a:moveTo>
                    <a:pt x="0" y="11"/>
                  </a:moveTo>
                  <a:lnTo>
                    <a:pt x="2" y="11"/>
                  </a:lnTo>
                  <a:lnTo>
                    <a:pt x="4" y="9"/>
                  </a:lnTo>
                  <a:lnTo>
                    <a:pt x="4" y="7"/>
                  </a:lnTo>
                  <a:lnTo>
                    <a:pt x="4" y="4"/>
                  </a:lnTo>
                  <a:lnTo>
                    <a:pt x="18" y="6"/>
                  </a:lnTo>
                  <a:lnTo>
                    <a:pt x="31" y="7"/>
                  </a:lnTo>
                  <a:lnTo>
                    <a:pt x="40" y="9"/>
                  </a:lnTo>
                  <a:lnTo>
                    <a:pt x="49" y="11"/>
                  </a:lnTo>
                  <a:lnTo>
                    <a:pt x="58" y="13"/>
                  </a:lnTo>
                  <a:lnTo>
                    <a:pt x="67" y="15"/>
                  </a:lnTo>
                  <a:lnTo>
                    <a:pt x="78" y="18"/>
                  </a:lnTo>
                  <a:lnTo>
                    <a:pt x="92" y="22"/>
                  </a:lnTo>
                  <a:lnTo>
                    <a:pt x="92" y="16"/>
                  </a:lnTo>
                  <a:lnTo>
                    <a:pt x="94" y="11"/>
                  </a:lnTo>
                  <a:lnTo>
                    <a:pt x="94" y="6"/>
                  </a:lnTo>
                  <a:lnTo>
                    <a:pt x="94" y="0"/>
                  </a:lnTo>
                  <a:lnTo>
                    <a:pt x="96" y="0"/>
                  </a:lnTo>
                  <a:lnTo>
                    <a:pt x="99" y="0"/>
                  </a:lnTo>
                  <a:lnTo>
                    <a:pt x="101" y="0"/>
                  </a:lnTo>
                  <a:lnTo>
                    <a:pt x="103" y="0"/>
                  </a:lnTo>
                  <a:lnTo>
                    <a:pt x="101" y="40"/>
                  </a:lnTo>
                  <a:lnTo>
                    <a:pt x="99" y="82"/>
                  </a:lnTo>
                  <a:lnTo>
                    <a:pt x="96" y="121"/>
                  </a:lnTo>
                  <a:lnTo>
                    <a:pt x="94" y="161"/>
                  </a:lnTo>
                  <a:lnTo>
                    <a:pt x="83" y="154"/>
                  </a:lnTo>
                  <a:lnTo>
                    <a:pt x="76" y="149"/>
                  </a:lnTo>
                  <a:lnTo>
                    <a:pt x="69" y="141"/>
                  </a:lnTo>
                  <a:lnTo>
                    <a:pt x="60" y="130"/>
                  </a:lnTo>
                  <a:lnTo>
                    <a:pt x="60" y="118"/>
                  </a:lnTo>
                  <a:lnTo>
                    <a:pt x="60" y="107"/>
                  </a:lnTo>
                  <a:lnTo>
                    <a:pt x="60" y="96"/>
                  </a:lnTo>
                  <a:lnTo>
                    <a:pt x="60" y="83"/>
                  </a:lnTo>
                  <a:lnTo>
                    <a:pt x="56" y="80"/>
                  </a:lnTo>
                  <a:lnTo>
                    <a:pt x="52" y="74"/>
                  </a:lnTo>
                  <a:lnTo>
                    <a:pt x="47" y="69"/>
                  </a:lnTo>
                  <a:lnTo>
                    <a:pt x="43" y="63"/>
                  </a:lnTo>
                  <a:lnTo>
                    <a:pt x="25" y="54"/>
                  </a:lnTo>
                  <a:lnTo>
                    <a:pt x="14" y="49"/>
                  </a:lnTo>
                  <a:lnTo>
                    <a:pt x="9" y="45"/>
                  </a:lnTo>
                  <a:lnTo>
                    <a:pt x="4" y="38"/>
                  </a:lnTo>
                  <a:lnTo>
                    <a:pt x="4" y="33"/>
                  </a:lnTo>
                  <a:lnTo>
                    <a:pt x="4" y="25"/>
                  </a:lnTo>
                  <a:lnTo>
                    <a:pt x="2" y="18"/>
                  </a:lnTo>
                  <a:lnTo>
                    <a:pt x="0" y="11"/>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4" name="Freeform 176"/>
            <p:cNvSpPr>
              <a:spLocks/>
            </p:cNvSpPr>
            <p:nvPr/>
          </p:nvSpPr>
          <p:spPr bwMode="auto">
            <a:xfrm>
              <a:off x="1280" y="2167"/>
              <a:ext cx="32" cy="42"/>
            </a:xfrm>
            <a:custGeom>
              <a:avLst/>
              <a:gdLst>
                <a:gd name="T0" fmla="*/ 0 w 32"/>
                <a:gd name="T1" fmla="*/ 11 h 42"/>
                <a:gd name="T2" fmla="*/ 0 w 32"/>
                <a:gd name="T3" fmla="*/ 9 h 42"/>
                <a:gd name="T4" fmla="*/ 2 w 32"/>
                <a:gd name="T5" fmla="*/ 6 h 42"/>
                <a:gd name="T6" fmla="*/ 3 w 32"/>
                <a:gd name="T7" fmla="*/ 4 h 42"/>
                <a:gd name="T8" fmla="*/ 5 w 32"/>
                <a:gd name="T9" fmla="*/ 0 h 42"/>
                <a:gd name="T10" fmla="*/ 9 w 32"/>
                <a:gd name="T11" fmla="*/ 0 h 42"/>
                <a:gd name="T12" fmla="*/ 11 w 32"/>
                <a:gd name="T13" fmla="*/ 0 h 42"/>
                <a:gd name="T14" fmla="*/ 14 w 32"/>
                <a:gd name="T15" fmla="*/ 0 h 42"/>
                <a:gd name="T16" fmla="*/ 16 w 32"/>
                <a:gd name="T17" fmla="*/ 0 h 42"/>
                <a:gd name="T18" fmla="*/ 20 w 32"/>
                <a:gd name="T19" fmla="*/ 4 h 42"/>
                <a:gd name="T20" fmla="*/ 25 w 32"/>
                <a:gd name="T21" fmla="*/ 8 h 42"/>
                <a:gd name="T22" fmla="*/ 29 w 32"/>
                <a:gd name="T23" fmla="*/ 13 h 42"/>
                <a:gd name="T24" fmla="*/ 32 w 32"/>
                <a:gd name="T25" fmla="*/ 17 h 42"/>
                <a:gd name="T26" fmla="*/ 32 w 32"/>
                <a:gd name="T27" fmla="*/ 24 h 42"/>
                <a:gd name="T28" fmla="*/ 32 w 32"/>
                <a:gd name="T29" fmla="*/ 29 h 42"/>
                <a:gd name="T30" fmla="*/ 31 w 32"/>
                <a:gd name="T31" fmla="*/ 35 h 42"/>
                <a:gd name="T32" fmla="*/ 31 w 32"/>
                <a:gd name="T33" fmla="*/ 42 h 42"/>
                <a:gd name="T34" fmla="*/ 16 w 32"/>
                <a:gd name="T35" fmla="*/ 38 h 42"/>
                <a:gd name="T36" fmla="*/ 7 w 32"/>
                <a:gd name="T37" fmla="*/ 37 h 42"/>
                <a:gd name="T38" fmla="*/ 3 w 32"/>
                <a:gd name="T39" fmla="*/ 35 h 42"/>
                <a:gd name="T40" fmla="*/ 0 w 32"/>
                <a:gd name="T41" fmla="*/ 31 h 42"/>
                <a:gd name="T42" fmla="*/ 0 w 32"/>
                <a:gd name="T43" fmla="*/ 28 h 42"/>
                <a:gd name="T44" fmla="*/ 0 w 32"/>
                <a:gd name="T45" fmla="*/ 22 h 42"/>
                <a:gd name="T46" fmla="*/ 0 w 32"/>
                <a:gd name="T47" fmla="*/ 17 h 42"/>
                <a:gd name="T48" fmla="*/ 0 w 32"/>
                <a:gd name="T49" fmla="*/ 11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2" h="42">
                  <a:moveTo>
                    <a:pt x="0" y="11"/>
                  </a:moveTo>
                  <a:lnTo>
                    <a:pt x="0" y="9"/>
                  </a:lnTo>
                  <a:lnTo>
                    <a:pt x="2" y="6"/>
                  </a:lnTo>
                  <a:lnTo>
                    <a:pt x="3" y="4"/>
                  </a:lnTo>
                  <a:lnTo>
                    <a:pt x="5" y="0"/>
                  </a:lnTo>
                  <a:lnTo>
                    <a:pt x="9" y="0"/>
                  </a:lnTo>
                  <a:lnTo>
                    <a:pt x="11" y="0"/>
                  </a:lnTo>
                  <a:lnTo>
                    <a:pt x="14" y="0"/>
                  </a:lnTo>
                  <a:lnTo>
                    <a:pt x="16" y="0"/>
                  </a:lnTo>
                  <a:lnTo>
                    <a:pt x="20" y="4"/>
                  </a:lnTo>
                  <a:lnTo>
                    <a:pt x="25" y="8"/>
                  </a:lnTo>
                  <a:lnTo>
                    <a:pt x="29" y="13"/>
                  </a:lnTo>
                  <a:lnTo>
                    <a:pt x="32" y="17"/>
                  </a:lnTo>
                  <a:lnTo>
                    <a:pt x="32" y="24"/>
                  </a:lnTo>
                  <a:lnTo>
                    <a:pt x="32" y="29"/>
                  </a:lnTo>
                  <a:lnTo>
                    <a:pt x="31" y="35"/>
                  </a:lnTo>
                  <a:lnTo>
                    <a:pt x="31" y="42"/>
                  </a:lnTo>
                  <a:lnTo>
                    <a:pt x="16" y="38"/>
                  </a:lnTo>
                  <a:lnTo>
                    <a:pt x="7" y="37"/>
                  </a:lnTo>
                  <a:lnTo>
                    <a:pt x="3" y="35"/>
                  </a:lnTo>
                  <a:lnTo>
                    <a:pt x="0" y="31"/>
                  </a:lnTo>
                  <a:lnTo>
                    <a:pt x="0" y="28"/>
                  </a:lnTo>
                  <a:lnTo>
                    <a:pt x="0" y="22"/>
                  </a:lnTo>
                  <a:lnTo>
                    <a:pt x="0" y="17"/>
                  </a:lnTo>
                  <a:lnTo>
                    <a:pt x="0" y="1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5" name="Freeform 177"/>
            <p:cNvSpPr>
              <a:spLocks/>
            </p:cNvSpPr>
            <p:nvPr/>
          </p:nvSpPr>
          <p:spPr bwMode="auto">
            <a:xfrm>
              <a:off x="1296" y="2548"/>
              <a:ext cx="22" cy="52"/>
            </a:xfrm>
            <a:custGeom>
              <a:avLst/>
              <a:gdLst>
                <a:gd name="T0" fmla="*/ 0 w 22"/>
                <a:gd name="T1" fmla="*/ 16 h 52"/>
                <a:gd name="T2" fmla="*/ 6 w 22"/>
                <a:gd name="T3" fmla="*/ 9 h 52"/>
                <a:gd name="T4" fmla="*/ 9 w 22"/>
                <a:gd name="T5" fmla="*/ 5 h 52"/>
                <a:gd name="T6" fmla="*/ 15 w 22"/>
                <a:gd name="T7" fmla="*/ 3 h 52"/>
                <a:gd name="T8" fmla="*/ 22 w 22"/>
                <a:gd name="T9" fmla="*/ 0 h 52"/>
                <a:gd name="T10" fmla="*/ 22 w 22"/>
                <a:gd name="T11" fmla="*/ 11 h 52"/>
                <a:gd name="T12" fmla="*/ 22 w 22"/>
                <a:gd name="T13" fmla="*/ 20 h 52"/>
                <a:gd name="T14" fmla="*/ 22 w 22"/>
                <a:gd name="T15" fmla="*/ 29 h 52"/>
                <a:gd name="T16" fmla="*/ 20 w 22"/>
                <a:gd name="T17" fmla="*/ 38 h 52"/>
                <a:gd name="T18" fmla="*/ 20 w 22"/>
                <a:gd name="T19" fmla="*/ 41 h 52"/>
                <a:gd name="T20" fmla="*/ 18 w 22"/>
                <a:gd name="T21" fmla="*/ 45 h 52"/>
                <a:gd name="T22" fmla="*/ 16 w 22"/>
                <a:gd name="T23" fmla="*/ 49 h 52"/>
                <a:gd name="T24" fmla="*/ 15 w 22"/>
                <a:gd name="T25" fmla="*/ 52 h 52"/>
                <a:gd name="T26" fmla="*/ 11 w 22"/>
                <a:gd name="T27" fmla="*/ 50 h 52"/>
                <a:gd name="T28" fmla="*/ 7 w 22"/>
                <a:gd name="T29" fmla="*/ 47 h 52"/>
                <a:gd name="T30" fmla="*/ 6 w 22"/>
                <a:gd name="T31" fmla="*/ 45 h 52"/>
                <a:gd name="T32" fmla="*/ 4 w 22"/>
                <a:gd name="T33" fmla="*/ 43 h 52"/>
                <a:gd name="T34" fmla="*/ 4 w 22"/>
                <a:gd name="T35" fmla="*/ 38 h 52"/>
                <a:gd name="T36" fmla="*/ 2 w 22"/>
                <a:gd name="T37" fmla="*/ 30 h 52"/>
                <a:gd name="T38" fmla="*/ 0 w 22"/>
                <a:gd name="T39" fmla="*/ 23 h 52"/>
                <a:gd name="T40" fmla="*/ 0 w 22"/>
                <a:gd name="T41" fmla="*/ 16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52">
                  <a:moveTo>
                    <a:pt x="0" y="16"/>
                  </a:moveTo>
                  <a:lnTo>
                    <a:pt x="6" y="9"/>
                  </a:lnTo>
                  <a:lnTo>
                    <a:pt x="9" y="5"/>
                  </a:lnTo>
                  <a:lnTo>
                    <a:pt x="15" y="3"/>
                  </a:lnTo>
                  <a:lnTo>
                    <a:pt x="22" y="0"/>
                  </a:lnTo>
                  <a:lnTo>
                    <a:pt x="22" y="11"/>
                  </a:lnTo>
                  <a:lnTo>
                    <a:pt x="22" y="20"/>
                  </a:lnTo>
                  <a:lnTo>
                    <a:pt x="22" y="29"/>
                  </a:lnTo>
                  <a:lnTo>
                    <a:pt x="20" y="38"/>
                  </a:lnTo>
                  <a:lnTo>
                    <a:pt x="20" y="41"/>
                  </a:lnTo>
                  <a:lnTo>
                    <a:pt x="18" y="45"/>
                  </a:lnTo>
                  <a:lnTo>
                    <a:pt x="16" y="49"/>
                  </a:lnTo>
                  <a:lnTo>
                    <a:pt x="15" y="52"/>
                  </a:lnTo>
                  <a:lnTo>
                    <a:pt x="11" y="50"/>
                  </a:lnTo>
                  <a:lnTo>
                    <a:pt x="7" y="47"/>
                  </a:lnTo>
                  <a:lnTo>
                    <a:pt x="6" y="45"/>
                  </a:lnTo>
                  <a:lnTo>
                    <a:pt x="4" y="43"/>
                  </a:lnTo>
                  <a:lnTo>
                    <a:pt x="4" y="38"/>
                  </a:lnTo>
                  <a:lnTo>
                    <a:pt x="2" y="30"/>
                  </a:lnTo>
                  <a:lnTo>
                    <a:pt x="0" y="23"/>
                  </a:lnTo>
                  <a:lnTo>
                    <a:pt x="0" y="16"/>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6" name="Freeform 178"/>
            <p:cNvSpPr>
              <a:spLocks/>
            </p:cNvSpPr>
            <p:nvPr/>
          </p:nvSpPr>
          <p:spPr bwMode="auto">
            <a:xfrm>
              <a:off x="1305" y="2222"/>
              <a:ext cx="45" cy="78"/>
            </a:xfrm>
            <a:custGeom>
              <a:avLst/>
              <a:gdLst>
                <a:gd name="T0" fmla="*/ 0 w 45"/>
                <a:gd name="T1" fmla="*/ 45 h 78"/>
                <a:gd name="T2" fmla="*/ 6 w 45"/>
                <a:gd name="T3" fmla="*/ 34 h 78"/>
                <a:gd name="T4" fmla="*/ 11 w 45"/>
                <a:gd name="T5" fmla="*/ 23 h 78"/>
                <a:gd name="T6" fmla="*/ 16 w 45"/>
                <a:gd name="T7" fmla="*/ 12 h 78"/>
                <a:gd name="T8" fmla="*/ 22 w 45"/>
                <a:gd name="T9" fmla="*/ 0 h 78"/>
                <a:gd name="T10" fmla="*/ 25 w 45"/>
                <a:gd name="T11" fmla="*/ 0 h 78"/>
                <a:gd name="T12" fmla="*/ 29 w 45"/>
                <a:gd name="T13" fmla="*/ 0 h 78"/>
                <a:gd name="T14" fmla="*/ 31 w 45"/>
                <a:gd name="T15" fmla="*/ 0 h 78"/>
                <a:gd name="T16" fmla="*/ 35 w 45"/>
                <a:gd name="T17" fmla="*/ 0 h 78"/>
                <a:gd name="T18" fmla="*/ 40 w 45"/>
                <a:gd name="T19" fmla="*/ 12 h 78"/>
                <a:gd name="T20" fmla="*/ 44 w 45"/>
                <a:gd name="T21" fmla="*/ 20 h 78"/>
                <a:gd name="T22" fmla="*/ 45 w 45"/>
                <a:gd name="T23" fmla="*/ 25 h 78"/>
                <a:gd name="T24" fmla="*/ 45 w 45"/>
                <a:gd name="T25" fmla="*/ 32 h 78"/>
                <a:gd name="T26" fmla="*/ 36 w 45"/>
                <a:gd name="T27" fmla="*/ 45 h 78"/>
                <a:gd name="T28" fmla="*/ 29 w 45"/>
                <a:gd name="T29" fmla="*/ 56 h 78"/>
                <a:gd name="T30" fmla="*/ 20 w 45"/>
                <a:gd name="T31" fmla="*/ 67 h 78"/>
                <a:gd name="T32" fmla="*/ 11 w 45"/>
                <a:gd name="T33" fmla="*/ 78 h 78"/>
                <a:gd name="T34" fmla="*/ 6 w 45"/>
                <a:gd name="T35" fmla="*/ 70 h 78"/>
                <a:gd name="T36" fmla="*/ 4 w 45"/>
                <a:gd name="T37" fmla="*/ 63 h 78"/>
                <a:gd name="T38" fmla="*/ 2 w 45"/>
                <a:gd name="T39" fmla="*/ 56 h 78"/>
                <a:gd name="T40" fmla="*/ 0 w 45"/>
                <a:gd name="T41" fmla="*/ 45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 h="78">
                  <a:moveTo>
                    <a:pt x="0" y="45"/>
                  </a:moveTo>
                  <a:lnTo>
                    <a:pt x="6" y="34"/>
                  </a:lnTo>
                  <a:lnTo>
                    <a:pt x="11" y="23"/>
                  </a:lnTo>
                  <a:lnTo>
                    <a:pt x="16" y="12"/>
                  </a:lnTo>
                  <a:lnTo>
                    <a:pt x="22" y="0"/>
                  </a:lnTo>
                  <a:lnTo>
                    <a:pt x="25" y="0"/>
                  </a:lnTo>
                  <a:lnTo>
                    <a:pt x="29" y="0"/>
                  </a:lnTo>
                  <a:lnTo>
                    <a:pt x="31" y="0"/>
                  </a:lnTo>
                  <a:lnTo>
                    <a:pt x="35" y="0"/>
                  </a:lnTo>
                  <a:lnTo>
                    <a:pt x="40" y="12"/>
                  </a:lnTo>
                  <a:lnTo>
                    <a:pt x="44" y="20"/>
                  </a:lnTo>
                  <a:lnTo>
                    <a:pt x="45" y="25"/>
                  </a:lnTo>
                  <a:lnTo>
                    <a:pt x="45" y="32"/>
                  </a:lnTo>
                  <a:lnTo>
                    <a:pt x="36" y="45"/>
                  </a:lnTo>
                  <a:lnTo>
                    <a:pt x="29" y="56"/>
                  </a:lnTo>
                  <a:lnTo>
                    <a:pt x="20" y="67"/>
                  </a:lnTo>
                  <a:lnTo>
                    <a:pt x="11" y="78"/>
                  </a:lnTo>
                  <a:lnTo>
                    <a:pt x="6" y="70"/>
                  </a:lnTo>
                  <a:lnTo>
                    <a:pt x="4" y="63"/>
                  </a:lnTo>
                  <a:lnTo>
                    <a:pt x="2" y="56"/>
                  </a:lnTo>
                  <a:lnTo>
                    <a:pt x="0" y="45"/>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7" name="Freeform 179"/>
            <p:cNvSpPr>
              <a:spLocks/>
            </p:cNvSpPr>
            <p:nvPr/>
          </p:nvSpPr>
          <p:spPr bwMode="auto">
            <a:xfrm>
              <a:off x="1318" y="1135"/>
              <a:ext cx="61" cy="38"/>
            </a:xfrm>
            <a:custGeom>
              <a:avLst/>
              <a:gdLst>
                <a:gd name="T0" fmla="*/ 0 w 61"/>
                <a:gd name="T1" fmla="*/ 0 h 38"/>
                <a:gd name="T2" fmla="*/ 9 w 61"/>
                <a:gd name="T3" fmla="*/ 0 h 38"/>
                <a:gd name="T4" fmla="*/ 16 w 61"/>
                <a:gd name="T5" fmla="*/ 2 h 38"/>
                <a:gd name="T6" fmla="*/ 25 w 61"/>
                <a:gd name="T7" fmla="*/ 4 h 38"/>
                <a:gd name="T8" fmla="*/ 32 w 61"/>
                <a:gd name="T9" fmla="*/ 4 h 38"/>
                <a:gd name="T10" fmla="*/ 45 w 61"/>
                <a:gd name="T11" fmla="*/ 13 h 38"/>
                <a:gd name="T12" fmla="*/ 52 w 61"/>
                <a:gd name="T13" fmla="*/ 18 h 38"/>
                <a:gd name="T14" fmla="*/ 58 w 61"/>
                <a:gd name="T15" fmla="*/ 20 h 38"/>
                <a:gd name="T16" fmla="*/ 61 w 61"/>
                <a:gd name="T17" fmla="*/ 22 h 38"/>
                <a:gd name="T18" fmla="*/ 61 w 61"/>
                <a:gd name="T19" fmla="*/ 25 h 38"/>
                <a:gd name="T20" fmla="*/ 61 w 61"/>
                <a:gd name="T21" fmla="*/ 29 h 38"/>
                <a:gd name="T22" fmla="*/ 61 w 61"/>
                <a:gd name="T23" fmla="*/ 34 h 38"/>
                <a:gd name="T24" fmla="*/ 61 w 61"/>
                <a:gd name="T25" fmla="*/ 38 h 38"/>
                <a:gd name="T26" fmla="*/ 56 w 61"/>
                <a:gd name="T27" fmla="*/ 36 h 38"/>
                <a:gd name="T28" fmla="*/ 47 w 61"/>
                <a:gd name="T29" fmla="*/ 33 h 38"/>
                <a:gd name="T30" fmla="*/ 38 w 61"/>
                <a:gd name="T31" fmla="*/ 27 h 38"/>
                <a:gd name="T32" fmla="*/ 29 w 61"/>
                <a:gd name="T33" fmla="*/ 22 h 38"/>
                <a:gd name="T34" fmla="*/ 20 w 61"/>
                <a:gd name="T35" fmla="*/ 16 h 38"/>
                <a:gd name="T36" fmla="*/ 11 w 61"/>
                <a:gd name="T37" fmla="*/ 11 h 38"/>
                <a:gd name="T38" fmla="*/ 5 w 61"/>
                <a:gd name="T39" fmla="*/ 5 h 38"/>
                <a:gd name="T40" fmla="*/ 0 w 61"/>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 h="38">
                  <a:moveTo>
                    <a:pt x="0" y="0"/>
                  </a:moveTo>
                  <a:lnTo>
                    <a:pt x="9" y="0"/>
                  </a:lnTo>
                  <a:lnTo>
                    <a:pt x="16" y="2"/>
                  </a:lnTo>
                  <a:lnTo>
                    <a:pt x="25" y="4"/>
                  </a:lnTo>
                  <a:lnTo>
                    <a:pt x="32" y="4"/>
                  </a:lnTo>
                  <a:lnTo>
                    <a:pt x="45" y="13"/>
                  </a:lnTo>
                  <a:lnTo>
                    <a:pt x="52" y="18"/>
                  </a:lnTo>
                  <a:lnTo>
                    <a:pt x="58" y="20"/>
                  </a:lnTo>
                  <a:lnTo>
                    <a:pt x="61" y="22"/>
                  </a:lnTo>
                  <a:lnTo>
                    <a:pt x="61" y="25"/>
                  </a:lnTo>
                  <a:lnTo>
                    <a:pt x="61" y="29"/>
                  </a:lnTo>
                  <a:lnTo>
                    <a:pt x="61" y="34"/>
                  </a:lnTo>
                  <a:lnTo>
                    <a:pt x="61" y="38"/>
                  </a:lnTo>
                  <a:lnTo>
                    <a:pt x="56" y="36"/>
                  </a:lnTo>
                  <a:lnTo>
                    <a:pt x="47" y="33"/>
                  </a:lnTo>
                  <a:lnTo>
                    <a:pt x="38" y="27"/>
                  </a:lnTo>
                  <a:lnTo>
                    <a:pt x="29" y="22"/>
                  </a:lnTo>
                  <a:lnTo>
                    <a:pt x="20" y="16"/>
                  </a:lnTo>
                  <a:lnTo>
                    <a:pt x="11" y="11"/>
                  </a:lnTo>
                  <a:lnTo>
                    <a:pt x="5" y="5"/>
                  </a:lnTo>
                  <a:lnTo>
                    <a:pt x="0" y="0"/>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8" name="Freeform 180"/>
            <p:cNvSpPr>
              <a:spLocks/>
            </p:cNvSpPr>
            <p:nvPr/>
          </p:nvSpPr>
          <p:spPr bwMode="auto">
            <a:xfrm>
              <a:off x="1321" y="2607"/>
              <a:ext cx="40" cy="49"/>
            </a:xfrm>
            <a:custGeom>
              <a:avLst/>
              <a:gdLst>
                <a:gd name="T0" fmla="*/ 0 w 40"/>
                <a:gd name="T1" fmla="*/ 8 h 49"/>
                <a:gd name="T2" fmla="*/ 4 w 40"/>
                <a:gd name="T3" fmla="*/ 4 h 49"/>
                <a:gd name="T4" fmla="*/ 8 w 40"/>
                <a:gd name="T5" fmla="*/ 0 h 49"/>
                <a:gd name="T6" fmla="*/ 13 w 40"/>
                <a:gd name="T7" fmla="*/ 0 h 49"/>
                <a:gd name="T8" fmla="*/ 24 w 40"/>
                <a:gd name="T9" fmla="*/ 0 h 49"/>
                <a:gd name="T10" fmla="*/ 31 w 40"/>
                <a:gd name="T11" fmla="*/ 11 h 49"/>
                <a:gd name="T12" fmla="*/ 35 w 40"/>
                <a:gd name="T13" fmla="*/ 19 h 49"/>
                <a:gd name="T14" fmla="*/ 38 w 40"/>
                <a:gd name="T15" fmla="*/ 24 h 49"/>
                <a:gd name="T16" fmla="*/ 40 w 40"/>
                <a:gd name="T17" fmla="*/ 33 h 49"/>
                <a:gd name="T18" fmla="*/ 38 w 40"/>
                <a:gd name="T19" fmla="*/ 33 h 49"/>
                <a:gd name="T20" fmla="*/ 35 w 40"/>
                <a:gd name="T21" fmla="*/ 33 h 49"/>
                <a:gd name="T22" fmla="*/ 33 w 40"/>
                <a:gd name="T23" fmla="*/ 33 h 49"/>
                <a:gd name="T24" fmla="*/ 29 w 40"/>
                <a:gd name="T25" fmla="*/ 33 h 49"/>
                <a:gd name="T26" fmla="*/ 29 w 40"/>
                <a:gd name="T27" fmla="*/ 37 h 49"/>
                <a:gd name="T28" fmla="*/ 29 w 40"/>
                <a:gd name="T29" fmla="*/ 40 h 49"/>
                <a:gd name="T30" fmla="*/ 26 w 40"/>
                <a:gd name="T31" fmla="*/ 44 h 49"/>
                <a:gd name="T32" fmla="*/ 22 w 40"/>
                <a:gd name="T33" fmla="*/ 49 h 49"/>
                <a:gd name="T34" fmla="*/ 19 w 40"/>
                <a:gd name="T35" fmla="*/ 44 h 49"/>
                <a:gd name="T36" fmla="*/ 13 w 40"/>
                <a:gd name="T37" fmla="*/ 39 h 49"/>
                <a:gd name="T38" fmla="*/ 8 w 40"/>
                <a:gd name="T39" fmla="*/ 33 h 49"/>
                <a:gd name="T40" fmla="*/ 2 w 40"/>
                <a:gd name="T41" fmla="*/ 28 h 49"/>
                <a:gd name="T42" fmla="*/ 2 w 40"/>
                <a:gd name="T43" fmla="*/ 24 h 49"/>
                <a:gd name="T44" fmla="*/ 2 w 40"/>
                <a:gd name="T45" fmla="*/ 19 h 49"/>
                <a:gd name="T46" fmla="*/ 2 w 40"/>
                <a:gd name="T47" fmla="*/ 13 h 49"/>
                <a:gd name="T48" fmla="*/ 0 w 40"/>
                <a:gd name="T49" fmla="*/ 8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49">
                  <a:moveTo>
                    <a:pt x="0" y="8"/>
                  </a:moveTo>
                  <a:lnTo>
                    <a:pt x="4" y="4"/>
                  </a:lnTo>
                  <a:lnTo>
                    <a:pt x="8" y="0"/>
                  </a:lnTo>
                  <a:lnTo>
                    <a:pt x="13" y="0"/>
                  </a:lnTo>
                  <a:lnTo>
                    <a:pt x="24" y="0"/>
                  </a:lnTo>
                  <a:lnTo>
                    <a:pt x="31" y="11"/>
                  </a:lnTo>
                  <a:lnTo>
                    <a:pt x="35" y="19"/>
                  </a:lnTo>
                  <a:lnTo>
                    <a:pt x="38" y="24"/>
                  </a:lnTo>
                  <a:lnTo>
                    <a:pt x="40" y="33"/>
                  </a:lnTo>
                  <a:lnTo>
                    <a:pt x="38" y="33"/>
                  </a:lnTo>
                  <a:lnTo>
                    <a:pt x="35" y="33"/>
                  </a:lnTo>
                  <a:lnTo>
                    <a:pt x="33" y="33"/>
                  </a:lnTo>
                  <a:lnTo>
                    <a:pt x="29" y="33"/>
                  </a:lnTo>
                  <a:lnTo>
                    <a:pt x="29" y="37"/>
                  </a:lnTo>
                  <a:lnTo>
                    <a:pt x="29" y="40"/>
                  </a:lnTo>
                  <a:lnTo>
                    <a:pt x="26" y="44"/>
                  </a:lnTo>
                  <a:lnTo>
                    <a:pt x="22" y="49"/>
                  </a:lnTo>
                  <a:lnTo>
                    <a:pt x="19" y="44"/>
                  </a:lnTo>
                  <a:lnTo>
                    <a:pt x="13" y="39"/>
                  </a:lnTo>
                  <a:lnTo>
                    <a:pt x="8" y="33"/>
                  </a:lnTo>
                  <a:lnTo>
                    <a:pt x="2" y="28"/>
                  </a:lnTo>
                  <a:lnTo>
                    <a:pt x="2" y="24"/>
                  </a:lnTo>
                  <a:lnTo>
                    <a:pt x="2" y="19"/>
                  </a:lnTo>
                  <a:lnTo>
                    <a:pt x="2" y="13"/>
                  </a:lnTo>
                  <a:lnTo>
                    <a:pt x="0" y="8"/>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9" name="Freeform 181"/>
            <p:cNvSpPr>
              <a:spLocks/>
            </p:cNvSpPr>
            <p:nvPr/>
          </p:nvSpPr>
          <p:spPr bwMode="auto">
            <a:xfrm>
              <a:off x="1321" y="2664"/>
              <a:ext cx="17" cy="59"/>
            </a:xfrm>
            <a:custGeom>
              <a:avLst/>
              <a:gdLst>
                <a:gd name="T0" fmla="*/ 0 w 17"/>
                <a:gd name="T1" fmla="*/ 27 h 59"/>
                <a:gd name="T2" fmla="*/ 0 w 17"/>
                <a:gd name="T3" fmla="*/ 21 h 59"/>
                <a:gd name="T4" fmla="*/ 0 w 17"/>
                <a:gd name="T5" fmla="*/ 14 h 59"/>
                <a:gd name="T6" fmla="*/ 0 w 17"/>
                <a:gd name="T7" fmla="*/ 7 h 59"/>
                <a:gd name="T8" fmla="*/ 2 w 17"/>
                <a:gd name="T9" fmla="*/ 0 h 59"/>
                <a:gd name="T10" fmla="*/ 4 w 17"/>
                <a:gd name="T11" fmla="*/ 0 h 59"/>
                <a:gd name="T12" fmla="*/ 8 w 17"/>
                <a:gd name="T13" fmla="*/ 0 h 59"/>
                <a:gd name="T14" fmla="*/ 9 w 17"/>
                <a:gd name="T15" fmla="*/ 0 h 59"/>
                <a:gd name="T16" fmla="*/ 11 w 17"/>
                <a:gd name="T17" fmla="*/ 0 h 59"/>
                <a:gd name="T18" fmla="*/ 13 w 17"/>
                <a:gd name="T19" fmla="*/ 16 h 59"/>
                <a:gd name="T20" fmla="*/ 15 w 17"/>
                <a:gd name="T21" fmla="*/ 27 h 59"/>
                <a:gd name="T22" fmla="*/ 17 w 17"/>
                <a:gd name="T23" fmla="*/ 36 h 59"/>
                <a:gd name="T24" fmla="*/ 17 w 17"/>
                <a:gd name="T25" fmla="*/ 45 h 59"/>
                <a:gd name="T26" fmla="*/ 15 w 17"/>
                <a:gd name="T27" fmla="*/ 49 h 59"/>
                <a:gd name="T28" fmla="*/ 13 w 17"/>
                <a:gd name="T29" fmla="*/ 52 h 59"/>
                <a:gd name="T30" fmla="*/ 9 w 17"/>
                <a:gd name="T31" fmla="*/ 56 h 59"/>
                <a:gd name="T32" fmla="*/ 8 w 17"/>
                <a:gd name="T33" fmla="*/ 59 h 59"/>
                <a:gd name="T34" fmla="*/ 4 w 17"/>
                <a:gd name="T35" fmla="*/ 56 h 59"/>
                <a:gd name="T36" fmla="*/ 2 w 17"/>
                <a:gd name="T37" fmla="*/ 50 h 59"/>
                <a:gd name="T38" fmla="*/ 2 w 17"/>
                <a:gd name="T39" fmla="*/ 43 h 59"/>
                <a:gd name="T40" fmla="*/ 0 w 17"/>
                <a:gd name="T41" fmla="*/ 27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 h="59">
                  <a:moveTo>
                    <a:pt x="0" y="27"/>
                  </a:moveTo>
                  <a:lnTo>
                    <a:pt x="0" y="21"/>
                  </a:lnTo>
                  <a:lnTo>
                    <a:pt x="0" y="14"/>
                  </a:lnTo>
                  <a:lnTo>
                    <a:pt x="0" y="7"/>
                  </a:lnTo>
                  <a:lnTo>
                    <a:pt x="2" y="0"/>
                  </a:lnTo>
                  <a:lnTo>
                    <a:pt x="4" y="0"/>
                  </a:lnTo>
                  <a:lnTo>
                    <a:pt x="8" y="0"/>
                  </a:lnTo>
                  <a:lnTo>
                    <a:pt x="9" y="0"/>
                  </a:lnTo>
                  <a:lnTo>
                    <a:pt x="11" y="0"/>
                  </a:lnTo>
                  <a:lnTo>
                    <a:pt x="13" y="16"/>
                  </a:lnTo>
                  <a:lnTo>
                    <a:pt x="15" y="27"/>
                  </a:lnTo>
                  <a:lnTo>
                    <a:pt x="17" y="36"/>
                  </a:lnTo>
                  <a:lnTo>
                    <a:pt x="17" y="45"/>
                  </a:lnTo>
                  <a:lnTo>
                    <a:pt x="15" y="49"/>
                  </a:lnTo>
                  <a:lnTo>
                    <a:pt x="13" y="52"/>
                  </a:lnTo>
                  <a:lnTo>
                    <a:pt x="9" y="56"/>
                  </a:lnTo>
                  <a:lnTo>
                    <a:pt x="8" y="59"/>
                  </a:lnTo>
                  <a:lnTo>
                    <a:pt x="4" y="56"/>
                  </a:lnTo>
                  <a:lnTo>
                    <a:pt x="2" y="50"/>
                  </a:lnTo>
                  <a:lnTo>
                    <a:pt x="2" y="43"/>
                  </a:lnTo>
                  <a:lnTo>
                    <a:pt x="0" y="2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0" name="Freeform 182"/>
            <p:cNvSpPr>
              <a:spLocks/>
            </p:cNvSpPr>
            <p:nvPr/>
          </p:nvSpPr>
          <p:spPr bwMode="auto">
            <a:xfrm>
              <a:off x="1323" y="2276"/>
              <a:ext cx="44" cy="72"/>
            </a:xfrm>
            <a:custGeom>
              <a:avLst/>
              <a:gdLst>
                <a:gd name="T0" fmla="*/ 0 w 44"/>
                <a:gd name="T1" fmla="*/ 38 h 72"/>
                <a:gd name="T2" fmla="*/ 7 w 44"/>
                <a:gd name="T3" fmla="*/ 29 h 72"/>
                <a:gd name="T4" fmla="*/ 15 w 44"/>
                <a:gd name="T5" fmla="*/ 22 h 72"/>
                <a:gd name="T6" fmla="*/ 22 w 44"/>
                <a:gd name="T7" fmla="*/ 13 h 72"/>
                <a:gd name="T8" fmla="*/ 27 w 44"/>
                <a:gd name="T9" fmla="*/ 2 h 72"/>
                <a:gd name="T10" fmla="*/ 31 w 44"/>
                <a:gd name="T11" fmla="*/ 2 h 72"/>
                <a:gd name="T12" fmla="*/ 33 w 44"/>
                <a:gd name="T13" fmla="*/ 0 h 72"/>
                <a:gd name="T14" fmla="*/ 36 w 44"/>
                <a:gd name="T15" fmla="*/ 0 h 72"/>
                <a:gd name="T16" fmla="*/ 40 w 44"/>
                <a:gd name="T17" fmla="*/ 0 h 72"/>
                <a:gd name="T18" fmla="*/ 42 w 44"/>
                <a:gd name="T19" fmla="*/ 5 h 72"/>
                <a:gd name="T20" fmla="*/ 44 w 44"/>
                <a:gd name="T21" fmla="*/ 13 h 72"/>
                <a:gd name="T22" fmla="*/ 44 w 44"/>
                <a:gd name="T23" fmla="*/ 22 h 72"/>
                <a:gd name="T24" fmla="*/ 44 w 44"/>
                <a:gd name="T25" fmla="*/ 29 h 72"/>
                <a:gd name="T26" fmla="*/ 36 w 44"/>
                <a:gd name="T27" fmla="*/ 40 h 72"/>
                <a:gd name="T28" fmla="*/ 31 w 44"/>
                <a:gd name="T29" fmla="*/ 49 h 72"/>
                <a:gd name="T30" fmla="*/ 26 w 44"/>
                <a:gd name="T31" fmla="*/ 58 h 72"/>
                <a:gd name="T32" fmla="*/ 20 w 44"/>
                <a:gd name="T33" fmla="*/ 67 h 72"/>
                <a:gd name="T34" fmla="*/ 17 w 44"/>
                <a:gd name="T35" fmla="*/ 69 h 72"/>
                <a:gd name="T36" fmla="*/ 13 w 44"/>
                <a:gd name="T37" fmla="*/ 71 h 72"/>
                <a:gd name="T38" fmla="*/ 7 w 44"/>
                <a:gd name="T39" fmla="*/ 71 h 72"/>
                <a:gd name="T40" fmla="*/ 4 w 44"/>
                <a:gd name="T41" fmla="*/ 72 h 72"/>
                <a:gd name="T42" fmla="*/ 4 w 44"/>
                <a:gd name="T43" fmla="*/ 63 h 72"/>
                <a:gd name="T44" fmla="*/ 4 w 44"/>
                <a:gd name="T45" fmla="*/ 54 h 72"/>
                <a:gd name="T46" fmla="*/ 2 w 44"/>
                <a:gd name="T47" fmla="*/ 47 h 72"/>
                <a:gd name="T48" fmla="*/ 0 w 44"/>
                <a:gd name="T49" fmla="*/ 38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4" h="72">
                  <a:moveTo>
                    <a:pt x="0" y="38"/>
                  </a:moveTo>
                  <a:lnTo>
                    <a:pt x="7" y="29"/>
                  </a:lnTo>
                  <a:lnTo>
                    <a:pt x="15" y="22"/>
                  </a:lnTo>
                  <a:lnTo>
                    <a:pt x="22" y="13"/>
                  </a:lnTo>
                  <a:lnTo>
                    <a:pt x="27" y="2"/>
                  </a:lnTo>
                  <a:lnTo>
                    <a:pt x="31" y="2"/>
                  </a:lnTo>
                  <a:lnTo>
                    <a:pt x="33" y="0"/>
                  </a:lnTo>
                  <a:lnTo>
                    <a:pt x="36" y="0"/>
                  </a:lnTo>
                  <a:lnTo>
                    <a:pt x="40" y="0"/>
                  </a:lnTo>
                  <a:lnTo>
                    <a:pt x="42" y="5"/>
                  </a:lnTo>
                  <a:lnTo>
                    <a:pt x="44" y="13"/>
                  </a:lnTo>
                  <a:lnTo>
                    <a:pt x="44" y="22"/>
                  </a:lnTo>
                  <a:lnTo>
                    <a:pt x="44" y="29"/>
                  </a:lnTo>
                  <a:lnTo>
                    <a:pt x="36" y="40"/>
                  </a:lnTo>
                  <a:lnTo>
                    <a:pt x="31" y="49"/>
                  </a:lnTo>
                  <a:lnTo>
                    <a:pt x="26" y="58"/>
                  </a:lnTo>
                  <a:lnTo>
                    <a:pt x="20" y="67"/>
                  </a:lnTo>
                  <a:lnTo>
                    <a:pt x="17" y="69"/>
                  </a:lnTo>
                  <a:lnTo>
                    <a:pt x="13" y="71"/>
                  </a:lnTo>
                  <a:lnTo>
                    <a:pt x="7" y="71"/>
                  </a:lnTo>
                  <a:lnTo>
                    <a:pt x="4" y="72"/>
                  </a:lnTo>
                  <a:lnTo>
                    <a:pt x="4" y="63"/>
                  </a:lnTo>
                  <a:lnTo>
                    <a:pt x="4" y="54"/>
                  </a:lnTo>
                  <a:lnTo>
                    <a:pt x="2" y="47"/>
                  </a:lnTo>
                  <a:lnTo>
                    <a:pt x="0" y="38"/>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1" name="Freeform 183"/>
            <p:cNvSpPr>
              <a:spLocks/>
            </p:cNvSpPr>
            <p:nvPr/>
          </p:nvSpPr>
          <p:spPr bwMode="auto">
            <a:xfrm>
              <a:off x="1323" y="2769"/>
              <a:ext cx="15" cy="56"/>
            </a:xfrm>
            <a:custGeom>
              <a:avLst/>
              <a:gdLst>
                <a:gd name="T0" fmla="*/ 0 w 15"/>
                <a:gd name="T1" fmla="*/ 0 h 56"/>
                <a:gd name="T2" fmla="*/ 2 w 15"/>
                <a:gd name="T3" fmla="*/ 0 h 56"/>
                <a:gd name="T4" fmla="*/ 6 w 15"/>
                <a:gd name="T5" fmla="*/ 0 h 56"/>
                <a:gd name="T6" fmla="*/ 7 w 15"/>
                <a:gd name="T7" fmla="*/ 0 h 56"/>
                <a:gd name="T8" fmla="*/ 9 w 15"/>
                <a:gd name="T9" fmla="*/ 0 h 56"/>
                <a:gd name="T10" fmla="*/ 13 w 15"/>
                <a:gd name="T11" fmla="*/ 16 h 56"/>
                <a:gd name="T12" fmla="*/ 15 w 15"/>
                <a:gd name="T13" fmla="*/ 29 h 56"/>
                <a:gd name="T14" fmla="*/ 15 w 15"/>
                <a:gd name="T15" fmla="*/ 40 h 56"/>
                <a:gd name="T16" fmla="*/ 15 w 15"/>
                <a:gd name="T17" fmla="*/ 56 h 56"/>
                <a:gd name="T18" fmla="*/ 11 w 15"/>
                <a:gd name="T19" fmla="*/ 41 h 56"/>
                <a:gd name="T20" fmla="*/ 7 w 15"/>
                <a:gd name="T21" fmla="*/ 27 h 56"/>
                <a:gd name="T22" fmla="*/ 4 w 15"/>
                <a:gd name="T23" fmla="*/ 14 h 56"/>
                <a:gd name="T24" fmla="*/ 0 w 15"/>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56">
                  <a:moveTo>
                    <a:pt x="0" y="0"/>
                  </a:moveTo>
                  <a:lnTo>
                    <a:pt x="2" y="0"/>
                  </a:lnTo>
                  <a:lnTo>
                    <a:pt x="6" y="0"/>
                  </a:lnTo>
                  <a:lnTo>
                    <a:pt x="7" y="0"/>
                  </a:lnTo>
                  <a:lnTo>
                    <a:pt x="9" y="0"/>
                  </a:lnTo>
                  <a:lnTo>
                    <a:pt x="13" y="16"/>
                  </a:lnTo>
                  <a:lnTo>
                    <a:pt x="15" y="29"/>
                  </a:lnTo>
                  <a:lnTo>
                    <a:pt x="15" y="40"/>
                  </a:lnTo>
                  <a:lnTo>
                    <a:pt x="15" y="56"/>
                  </a:lnTo>
                  <a:lnTo>
                    <a:pt x="11" y="41"/>
                  </a:lnTo>
                  <a:lnTo>
                    <a:pt x="7" y="27"/>
                  </a:lnTo>
                  <a:lnTo>
                    <a:pt x="4" y="14"/>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2" name="Freeform 184"/>
            <p:cNvSpPr>
              <a:spLocks/>
            </p:cNvSpPr>
            <p:nvPr/>
          </p:nvSpPr>
          <p:spPr bwMode="auto">
            <a:xfrm>
              <a:off x="1332" y="2736"/>
              <a:ext cx="13" cy="33"/>
            </a:xfrm>
            <a:custGeom>
              <a:avLst/>
              <a:gdLst>
                <a:gd name="T0" fmla="*/ 0 w 13"/>
                <a:gd name="T1" fmla="*/ 4 h 33"/>
                <a:gd name="T2" fmla="*/ 2 w 13"/>
                <a:gd name="T3" fmla="*/ 4 h 33"/>
                <a:gd name="T4" fmla="*/ 6 w 13"/>
                <a:gd name="T5" fmla="*/ 4 h 33"/>
                <a:gd name="T6" fmla="*/ 9 w 13"/>
                <a:gd name="T7" fmla="*/ 2 h 33"/>
                <a:gd name="T8" fmla="*/ 13 w 13"/>
                <a:gd name="T9" fmla="*/ 0 h 33"/>
                <a:gd name="T10" fmla="*/ 13 w 13"/>
                <a:gd name="T11" fmla="*/ 15 h 33"/>
                <a:gd name="T12" fmla="*/ 13 w 13"/>
                <a:gd name="T13" fmla="*/ 24 h 33"/>
                <a:gd name="T14" fmla="*/ 13 w 13"/>
                <a:gd name="T15" fmla="*/ 27 h 33"/>
                <a:gd name="T16" fmla="*/ 11 w 13"/>
                <a:gd name="T17" fmla="*/ 33 h 33"/>
                <a:gd name="T18" fmla="*/ 6 w 13"/>
                <a:gd name="T19" fmla="*/ 27 h 33"/>
                <a:gd name="T20" fmla="*/ 4 w 13"/>
                <a:gd name="T21" fmla="*/ 24 h 33"/>
                <a:gd name="T22" fmla="*/ 2 w 13"/>
                <a:gd name="T23" fmla="*/ 16 h 33"/>
                <a:gd name="T24" fmla="*/ 0 w 13"/>
                <a:gd name="T25" fmla="*/ 4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33">
                  <a:moveTo>
                    <a:pt x="0" y="4"/>
                  </a:moveTo>
                  <a:lnTo>
                    <a:pt x="2" y="4"/>
                  </a:lnTo>
                  <a:lnTo>
                    <a:pt x="6" y="4"/>
                  </a:lnTo>
                  <a:lnTo>
                    <a:pt x="9" y="2"/>
                  </a:lnTo>
                  <a:lnTo>
                    <a:pt x="13" y="0"/>
                  </a:lnTo>
                  <a:lnTo>
                    <a:pt x="13" y="15"/>
                  </a:lnTo>
                  <a:lnTo>
                    <a:pt x="13" y="24"/>
                  </a:lnTo>
                  <a:lnTo>
                    <a:pt x="13" y="27"/>
                  </a:lnTo>
                  <a:lnTo>
                    <a:pt x="11" y="33"/>
                  </a:lnTo>
                  <a:lnTo>
                    <a:pt x="6" y="27"/>
                  </a:lnTo>
                  <a:lnTo>
                    <a:pt x="4" y="24"/>
                  </a:lnTo>
                  <a:lnTo>
                    <a:pt x="2" y="16"/>
                  </a:lnTo>
                  <a:lnTo>
                    <a:pt x="0" y="4"/>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3" name="Freeform 185"/>
            <p:cNvSpPr>
              <a:spLocks/>
            </p:cNvSpPr>
            <p:nvPr/>
          </p:nvSpPr>
          <p:spPr bwMode="auto">
            <a:xfrm>
              <a:off x="1343" y="2327"/>
              <a:ext cx="45" cy="79"/>
            </a:xfrm>
            <a:custGeom>
              <a:avLst/>
              <a:gdLst>
                <a:gd name="T0" fmla="*/ 0 w 45"/>
                <a:gd name="T1" fmla="*/ 52 h 79"/>
                <a:gd name="T2" fmla="*/ 6 w 45"/>
                <a:gd name="T3" fmla="*/ 38 h 79"/>
                <a:gd name="T4" fmla="*/ 13 w 45"/>
                <a:gd name="T5" fmla="*/ 25 h 79"/>
                <a:gd name="T6" fmla="*/ 22 w 45"/>
                <a:gd name="T7" fmla="*/ 12 h 79"/>
                <a:gd name="T8" fmla="*/ 29 w 45"/>
                <a:gd name="T9" fmla="*/ 0 h 79"/>
                <a:gd name="T10" fmla="*/ 33 w 45"/>
                <a:gd name="T11" fmla="*/ 2 h 79"/>
                <a:gd name="T12" fmla="*/ 38 w 45"/>
                <a:gd name="T13" fmla="*/ 3 h 79"/>
                <a:gd name="T14" fmla="*/ 42 w 45"/>
                <a:gd name="T15" fmla="*/ 3 h 79"/>
                <a:gd name="T16" fmla="*/ 45 w 45"/>
                <a:gd name="T17" fmla="*/ 3 h 79"/>
                <a:gd name="T18" fmla="*/ 45 w 45"/>
                <a:gd name="T19" fmla="*/ 7 h 79"/>
                <a:gd name="T20" fmla="*/ 45 w 45"/>
                <a:gd name="T21" fmla="*/ 12 h 79"/>
                <a:gd name="T22" fmla="*/ 45 w 45"/>
                <a:gd name="T23" fmla="*/ 18 h 79"/>
                <a:gd name="T24" fmla="*/ 45 w 45"/>
                <a:gd name="T25" fmla="*/ 25 h 79"/>
                <a:gd name="T26" fmla="*/ 35 w 45"/>
                <a:gd name="T27" fmla="*/ 45 h 79"/>
                <a:gd name="T28" fmla="*/ 27 w 45"/>
                <a:gd name="T29" fmla="*/ 58 h 79"/>
                <a:gd name="T30" fmla="*/ 20 w 45"/>
                <a:gd name="T31" fmla="*/ 67 h 79"/>
                <a:gd name="T32" fmla="*/ 13 w 45"/>
                <a:gd name="T33" fmla="*/ 79 h 79"/>
                <a:gd name="T34" fmla="*/ 7 w 45"/>
                <a:gd name="T35" fmla="*/ 78 h 79"/>
                <a:gd name="T36" fmla="*/ 4 w 45"/>
                <a:gd name="T37" fmla="*/ 76 h 79"/>
                <a:gd name="T38" fmla="*/ 2 w 45"/>
                <a:gd name="T39" fmla="*/ 72 h 79"/>
                <a:gd name="T40" fmla="*/ 0 w 45"/>
                <a:gd name="T41" fmla="*/ 69 h 79"/>
                <a:gd name="T42" fmla="*/ 0 w 45"/>
                <a:gd name="T43" fmla="*/ 65 h 79"/>
                <a:gd name="T44" fmla="*/ 0 w 45"/>
                <a:gd name="T45" fmla="*/ 60 h 79"/>
                <a:gd name="T46" fmla="*/ 0 w 45"/>
                <a:gd name="T47" fmla="*/ 56 h 79"/>
                <a:gd name="T48" fmla="*/ 0 w 45"/>
                <a:gd name="T49" fmla="*/ 52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 h="79">
                  <a:moveTo>
                    <a:pt x="0" y="52"/>
                  </a:moveTo>
                  <a:lnTo>
                    <a:pt x="6" y="38"/>
                  </a:lnTo>
                  <a:lnTo>
                    <a:pt x="13" y="25"/>
                  </a:lnTo>
                  <a:lnTo>
                    <a:pt x="22" y="12"/>
                  </a:lnTo>
                  <a:lnTo>
                    <a:pt x="29" y="0"/>
                  </a:lnTo>
                  <a:lnTo>
                    <a:pt x="33" y="2"/>
                  </a:lnTo>
                  <a:lnTo>
                    <a:pt x="38" y="3"/>
                  </a:lnTo>
                  <a:lnTo>
                    <a:pt x="42" y="3"/>
                  </a:lnTo>
                  <a:lnTo>
                    <a:pt x="45" y="3"/>
                  </a:lnTo>
                  <a:lnTo>
                    <a:pt x="45" y="7"/>
                  </a:lnTo>
                  <a:lnTo>
                    <a:pt x="45" y="12"/>
                  </a:lnTo>
                  <a:lnTo>
                    <a:pt x="45" y="18"/>
                  </a:lnTo>
                  <a:lnTo>
                    <a:pt x="45" y="25"/>
                  </a:lnTo>
                  <a:lnTo>
                    <a:pt x="35" y="45"/>
                  </a:lnTo>
                  <a:lnTo>
                    <a:pt x="27" y="58"/>
                  </a:lnTo>
                  <a:lnTo>
                    <a:pt x="20" y="67"/>
                  </a:lnTo>
                  <a:lnTo>
                    <a:pt x="13" y="79"/>
                  </a:lnTo>
                  <a:lnTo>
                    <a:pt x="7" y="78"/>
                  </a:lnTo>
                  <a:lnTo>
                    <a:pt x="4" y="76"/>
                  </a:lnTo>
                  <a:lnTo>
                    <a:pt x="2" y="72"/>
                  </a:lnTo>
                  <a:lnTo>
                    <a:pt x="0" y="69"/>
                  </a:lnTo>
                  <a:lnTo>
                    <a:pt x="0" y="65"/>
                  </a:lnTo>
                  <a:lnTo>
                    <a:pt x="0" y="60"/>
                  </a:lnTo>
                  <a:lnTo>
                    <a:pt x="0" y="56"/>
                  </a:lnTo>
                  <a:lnTo>
                    <a:pt x="0" y="52"/>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4" name="Freeform 186"/>
            <p:cNvSpPr>
              <a:spLocks/>
            </p:cNvSpPr>
            <p:nvPr/>
          </p:nvSpPr>
          <p:spPr bwMode="auto">
            <a:xfrm>
              <a:off x="1340" y="2830"/>
              <a:ext cx="9" cy="36"/>
            </a:xfrm>
            <a:custGeom>
              <a:avLst/>
              <a:gdLst>
                <a:gd name="T0" fmla="*/ 0 w 9"/>
                <a:gd name="T1" fmla="*/ 0 h 36"/>
                <a:gd name="T2" fmla="*/ 1 w 9"/>
                <a:gd name="T3" fmla="*/ 0 h 36"/>
                <a:gd name="T4" fmla="*/ 5 w 9"/>
                <a:gd name="T5" fmla="*/ 0 h 36"/>
                <a:gd name="T6" fmla="*/ 7 w 9"/>
                <a:gd name="T7" fmla="*/ 0 h 36"/>
                <a:gd name="T8" fmla="*/ 9 w 9"/>
                <a:gd name="T9" fmla="*/ 0 h 36"/>
                <a:gd name="T10" fmla="*/ 9 w 9"/>
                <a:gd name="T11" fmla="*/ 9 h 36"/>
                <a:gd name="T12" fmla="*/ 9 w 9"/>
                <a:gd name="T13" fmla="*/ 17 h 36"/>
                <a:gd name="T14" fmla="*/ 7 w 9"/>
                <a:gd name="T15" fmla="*/ 26 h 36"/>
                <a:gd name="T16" fmla="*/ 5 w 9"/>
                <a:gd name="T17" fmla="*/ 36 h 36"/>
                <a:gd name="T18" fmla="*/ 5 w 9"/>
                <a:gd name="T19" fmla="*/ 27 h 36"/>
                <a:gd name="T20" fmla="*/ 3 w 9"/>
                <a:gd name="T21" fmla="*/ 18 h 36"/>
                <a:gd name="T22" fmla="*/ 1 w 9"/>
                <a:gd name="T23" fmla="*/ 9 h 36"/>
                <a:gd name="T24" fmla="*/ 0 w 9"/>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 h="36">
                  <a:moveTo>
                    <a:pt x="0" y="0"/>
                  </a:moveTo>
                  <a:lnTo>
                    <a:pt x="1" y="0"/>
                  </a:lnTo>
                  <a:lnTo>
                    <a:pt x="5" y="0"/>
                  </a:lnTo>
                  <a:lnTo>
                    <a:pt x="7" y="0"/>
                  </a:lnTo>
                  <a:lnTo>
                    <a:pt x="9" y="0"/>
                  </a:lnTo>
                  <a:lnTo>
                    <a:pt x="9" y="9"/>
                  </a:lnTo>
                  <a:lnTo>
                    <a:pt x="9" y="17"/>
                  </a:lnTo>
                  <a:lnTo>
                    <a:pt x="7" y="26"/>
                  </a:lnTo>
                  <a:lnTo>
                    <a:pt x="5" y="36"/>
                  </a:lnTo>
                  <a:lnTo>
                    <a:pt x="5" y="27"/>
                  </a:lnTo>
                  <a:lnTo>
                    <a:pt x="3" y="18"/>
                  </a:lnTo>
                  <a:lnTo>
                    <a:pt x="1" y="9"/>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5" name="Freeform 187"/>
            <p:cNvSpPr>
              <a:spLocks/>
            </p:cNvSpPr>
            <p:nvPr/>
          </p:nvSpPr>
          <p:spPr bwMode="auto">
            <a:xfrm>
              <a:off x="1340" y="3596"/>
              <a:ext cx="88" cy="31"/>
            </a:xfrm>
            <a:custGeom>
              <a:avLst/>
              <a:gdLst>
                <a:gd name="T0" fmla="*/ 0 w 88"/>
                <a:gd name="T1" fmla="*/ 20 h 31"/>
                <a:gd name="T2" fmla="*/ 7 w 88"/>
                <a:gd name="T3" fmla="*/ 20 h 31"/>
                <a:gd name="T4" fmla="*/ 14 w 88"/>
                <a:gd name="T5" fmla="*/ 20 h 31"/>
                <a:gd name="T6" fmla="*/ 21 w 88"/>
                <a:gd name="T7" fmla="*/ 19 h 31"/>
                <a:gd name="T8" fmla="*/ 28 w 88"/>
                <a:gd name="T9" fmla="*/ 19 h 31"/>
                <a:gd name="T10" fmla="*/ 36 w 88"/>
                <a:gd name="T11" fmla="*/ 17 h 31"/>
                <a:gd name="T12" fmla="*/ 43 w 88"/>
                <a:gd name="T13" fmla="*/ 17 h 31"/>
                <a:gd name="T14" fmla="*/ 52 w 88"/>
                <a:gd name="T15" fmla="*/ 15 h 31"/>
                <a:gd name="T16" fmla="*/ 59 w 88"/>
                <a:gd name="T17" fmla="*/ 15 h 31"/>
                <a:gd name="T18" fmla="*/ 65 w 88"/>
                <a:gd name="T19" fmla="*/ 11 h 31"/>
                <a:gd name="T20" fmla="*/ 72 w 88"/>
                <a:gd name="T21" fmla="*/ 8 h 31"/>
                <a:gd name="T22" fmla="*/ 81 w 88"/>
                <a:gd name="T23" fmla="*/ 4 h 31"/>
                <a:gd name="T24" fmla="*/ 88 w 88"/>
                <a:gd name="T25" fmla="*/ 0 h 31"/>
                <a:gd name="T26" fmla="*/ 86 w 88"/>
                <a:gd name="T27" fmla="*/ 8 h 31"/>
                <a:gd name="T28" fmla="*/ 85 w 88"/>
                <a:gd name="T29" fmla="*/ 13 h 31"/>
                <a:gd name="T30" fmla="*/ 83 w 88"/>
                <a:gd name="T31" fmla="*/ 19 h 31"/>
                <a:gd name="T32" fmla="*/ 81 w 88"/>
                <a:gd name="T33" fmla="*/ 26 h 31"/>
                <a:gd name="T34" fmla="*/ 61 w 88"/>
                <a:gd name="T35" fmla="*/ 28 h 31"/>
                <a:gd name="T36" fmla="*/ 47 w 88"/>
                <a:gd name="T37" fmla="*/ 29 h 31"/>
                <a:gd name="T38" fmla="*/ 36 w 88"/>
                <a:gd name="T39" fmla="*/ 29 h 31"/>
                <a:gd name="T40" fmla="*/ 27 w 88"/>
                <a:gd name="T41" fmla="*/ 31 h 31"/>
                <a:gd name="T42" fmla="*/ 19 w 88"/>
                <a:gd name="T43" fmla="*/ 31 h 31"/>
                <a:gd name="T44" fmla="*/ 14 w 88"/>
                <a:gd name="T45" fmla="*/ 31 h 31"/>
                <a:gd name="T46" fmla="*/ 9 w 88"/>
                <a:gd name="T47" fmla="*/ 31 h 31"/>
                <a:gd name="T48" fmla="*/ 3 w 88"/>
                <a:gd name="T49" fmla="*/ 31 h 31"/>
                <a:gd name="T50" fmla="*/ 3 w 88"/>
                <a:gd name="T51" fmla="*/ 29 h 31"/>
                <a:gd name="T52" fmla="*/ 1 w 88"/>
                <a:gd name="T53" fmla="*/ 26 h 31"/>
                <a:gd name="T54" fmla="*/ 0 w 88"/>
                <a:gd name="T55" fmla="*/ 24 h 31"/>
                <a:gd name="T56" fmla="*/ 0 w 88"/>
                <a:gd name="T57" fmla="*/ 2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8" h="31">
                  <a:moveTo>
                    <a:pt x="0" y="20"/>
                  </a:moveTo>
                  <a:lnTo>
                    <a:pt x="7" y="20"/>
                  </a:lnTo>
                  <a:lnTo>
                    <a:pt x="14" y="20"/>
                  </a:lnTo>
                  <a:lnTo>
                    <a:pt x="21" y="19"/>
                  </a:lnTo>
                  <a:lnTo>
                    <a:pt x="28" y="19"/>
                  </a:lnTo>
                  <a:lnTo>
                    <a:pt x="36" y="17"/>
                  </a:lnTo>
                  <a:lnTo>
                    <a:pt x="43" y="17"/>
                  </a:lnTo>
                  <a:lnTo>
                    <a:pt x="52" y="15"/>
                  </a:lnTo>
                  <a:lnTo>
                    <a:pt x="59" y="15"/>
                  </a:lnTo>
                  <a:lnTo>
                    <a:pt x="65" y="11"/>
                  </a:lnTo>
                  <a:lnTo>
                    <a:pt x="72" y="8"/>
                  </a:lnTo>
                  <a:lnTo>
                    <a:pt x="81" y="4"/>
                  </a:lnTo>
                  <a:lnTo>
                    <a:pt x="88" y="0"/>
                  </a:lnTo>
                  <a:lnTo>
                    <a:pt x="86" y="8"/>
                  </a:lnTo>
                  <a:lnTo>
                    <a:pt x="85" y="13"/>
                  </a:lnTo>
                  <a:lnTo>
                    <a:pt x="83" y="19"/>
                  </a:lnTo>
                  <a:lnTo>
                    <a:pt x="81" y="26"/>
                  </a:lnTo>
                  <a:lnTo>
                    <a:pt x="61" y="28"/>
                  </a:lnTo>
                  <a:lnTo>
                    <a:pt x="47" y="29"/>
                  </a:lnTo>
                  <a:lnTo>
                    <a:pt x="36" y="29"/>
                  </a:lnTo>
                  <a:lnTo>
                    <a:pt x="27" y="31"/>
                  </a:lnTo>
                  <a:lnTo>
                    <a:pt x="19" y="31"/>
                  </a:lnTo>
                  <a:lnTo>
                    <a:pt x="14" y="31"/>
                  </a:lnTo>
                  <a:lnTo>
                    <a:pt x="9" y="31"/>
                  </a:lnTo>
                  <a:lnTo>
                    <a:pt x="3" y="31"/>
                  </a:lnTo>
                  <a:lnTo>
                    <a:pt x="3" y="29"/>
                  </a:lnTo>
                  <a:lnTo>
                    <a:pt x="1" y="26"/>
                  </a:lnTo>
                  <a:lnTo>
                    <a:pt x="0" y="24"/>
                  </a:lnTo>
                  <a:lnTo>
                    <a:pt x="0" y="20"/>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6" name="Freeform 188"/>
            <p:cNvSpPr>
              <a:spLocks/>
            </p:cNvSpPr>
            <p:nvPr/>
          </p:nvSpPr>
          <p:spPr bwMode="auto">
            <a:xfrm>
              <a:off x="1372" y="2745"/>
              <a:ext cx="129" cy="799"/>
            </a:xfrm>
            <a:custGeom>
              <a:avLst/>
              <a:gdLst>
                <a:gd name="T0" fmla="*/ 2 w 129"/>
                <a:gd name="T1" fmla="*/ 152 h 799"/>
                <a:gd name="T2" fmla="*/ 6 w 129"/>
                <a:gd name="T3" fmla="*/ 152 h 799"/>
                <a:gd name="T4" fmla="*/ 9 w 129"/>
                <a:gd name="T5" fmla="*/ 169 h 799"/>
                <a:gd name="T6" fmla="*/ 11 w 129"/>
                <a:gd name="T7" fmla="*/ 199 h 799"/>
                <a:gd name="T8" fmla="*/ 15 w 129"/>
                <a:gd name="T9" fmla="*/ 216 h 799"/>
                <a:gd name="T10" fmla="*/ 20 w 129"/>
                <a:gd name="T11" fmla="*/ 216 h 799"/>
                <a:gd name="T12" fmla="*/ 18 w 129"/>
                <a:gd name="T13" fmla="*/ 174 h 799"/>
                <a:gd name="T14" fmla="*/ 15 w 129"/>
                <a:gd name="T15" fmla="*/ 143 h 799"/>
                <a:gd name="T16" fmla="*/ 11 w 129"/>
                <a:gd name="T17" fmla="*/ 85 h 799"/>
                <a:gd name="T18" fmla="*/ 13 w 129"/>
                <a:gd name="T19" fmla="*/ 29 h 799"/>
                <a:gd name="T20" fmla="*/ 18 w 129"/>
                <a:gd name="T21" fmla="*/ 2 h 799"/>
                <a:gd name="T22" fmla="*/ 24 w 129"/>
                <a:gd name="T23" fmla="*/ 0 h 799"/>
                <a:gd name="T24" fmla="*/ 44 w 129"/>
                <a:gd name="T25" fmla="*/ 145 h 799"/>
                <a:gd name="T26" fmla="*/ 60 w 129"/>
                <a:gd name="T27" fmla="*/ 286 h 799"/>
                <a:gd name="T28" fmla="*/ 76 w 129"/>
                <a:gd name="T29" fmla="*/ 395 h 799"/>
                <a:gd name="T30" fmla="*/ 98 w 129"/>
                <a:gd name="T31" fmla="*/ 487 h 799"/>
                <a:gd name="T32" fmla="*/ 107 w 129"/>
                <a:gd name="T33" fmla="*/ 576 h 799"/>
                <a:gd name="T34" fmla="*/ 107 w 129"/>
                <a:gd name="T35" fmla="*/ 659 h 799"/>
                <a:gd name="T36" fmla="*/ 112 w 129"/>
                <a:gd name="T37" fmla="*/ 723 h 799"/>
                <a:gd name="T38" fmla="*/ 121 w 129"/>
                <a:gd name="T39" fmla="*/ 745 h 799"/>
                <a:gd name="T40" fmla="*/ 129 w 129"/>
                <a:gd name="T41" fmla="*/ 761 h 799"/>
                <a:gd name="T42" fmla="*/ 129 w 129"/>
                <a:gd name="T43" fmla="*/ 772 h 799"/>
                <a:gd name="T44" fmla="*/ 123 w 129"/>
                <a:gd name="T45" fmla="*/ 781 h 799"/>
                <a:gd name="T46" fmla="*/ 112 w 129"/>
                <a:gd name="T47" fmla="*/ 792 h 799"/>
                <a:gd name="T48" fmla="*/ 105 w 129"/>
                <a:gd name="T49" fmla="*/ 797 h 799"/>
                <a:gd name="T50" fmla="*/ 101 w 129"/>
                <a:gd name="T51" fmla="*/ 792 h 799"/>
                <a:gd name="T52" fmla="*/ 100 w 129"/>
                <a:gd name="T53" fmla="*/ 783 h 799"/>
                <a:gd name="T54" fmla="*/ 100 w 129"/>
                <a:gd name="T55" fmla="*/ 768 h 799"/>
                <a:gd name="T56" fmla="*/ 96 w 129"/>
                <a:gd name="T57" fmla="*/ 754 h 799"/>
                <a:gd name="T58" fmla="*/ 87 w 129"/>
                <a:gd name="T59" fmla="*/ 739 h 799"/>
                <a:gd name="T60" fmla="*/ 80 w 129"/>
                <a:gd name="T61" fmla="*/ 692 h 799"/>
                <a:gd name="T62" fmla="*/ 71 w 129"/>
                <a:gd name="T63" fmla="*/ 616 h 799"/>
                <a:gd name="T64" fmla="*/ 51 w 129"/>
                <a:gd name="T65" fmla="*/ 496 h 799"/>
                <a:gd name="T66" fmla="*/ 38 w 129"/>
                <a:gd name="T67" fmla="*/ 415 h 799"/>
                <a:gd name="T68" fmla="*/ 33 w 129"/>
                <a:gd name="T69" fmla="*/ 373 h 799"/>
                <a:gd name="T70" fmla="*/ 27 w 129"/>
                <a:gd name="T71" fmla="*/ 370 h 799"/>
                <a:gd name="T72" fmla="*/ 16 w 129"/>
                <a:gd name="T73" fmla="*/ 317 h 799"/>
                <a:gd name="T74" fmla="*/ 6 w 129"/>
                <a:gd name="T75" fmla="*/ 243 h 799"/>
                <a:gd name="T76" fmla="*/ 2 w 129"/>
                <a:gd name="T77" fmla="*/ 208 h 799"/>
                <a:gd name="T78" fmla="*/ 2 w 129"/>
                <a:gd name="T79" fmla="*/ 170 h 7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9" h="799">
                  <a:moveTo>
                    <a:pt x="0" y="152"/>
                  </a:moveTo>
                  <a:lnTo>
                    <a:pt x="2" y="152"/>
                  </a:lnTo>
                  <a:lnTo>
                    <a:pt x="4" y="152"/>
                  </a:lnTo>
                  <a:lnTo>
                    <a:pt x="6" y="152"/>
                  </a:lnTo>
                  <a:lnTo>
                    <a:pt x="7" y="152"/>
                  </a:lnTo>
                  <a:lnTo>
                    <a:pt x="9" y="169"/>
                  </a:lnTo>
                  <a:lnTo>
                    <a:pt x="11" y="183"/>
                  </a:lnTo>
                  <a:lnTo>
                    <a:pt x="11" y="199"/>
                  </a:lnTo>
                  <a:lnTo>
                    <a:pt x="13" y="216"/>
                  </a:lnTo>
                  <a:lnTo>
                    <a:pt x="15" y="216"/>
                  </a:lnTo>
                  <a:lnTo>
                    <a:pt x="18" y="216"/>
                  </a:lnTo>
                  <a:lnTo>
                    <a:pt x="20" y="216"/>
                  </a:lnTo>
                  <a:lnTo>
                    <a:pt x="22" y="216"/>
                  </a:lnTo>
                  <a:lnTo>
                    <a:pt x="18" y="174"/>
                  </a:lnTo>
                  <a:lnTo>
                    <a:pt x="16" y="152"/>
                  </a:lnTo>
                  <a:lnTo>
                    <a:pt x="15" y="143"/>
                  </a:lnTo>
                  <a:lnTo>
                    <a:pt x="11" y="140"/>
                  </a:lnTo>
                  <a:lnTo>
                    <a:pt x="11" y="85"/>
                  </a:lnTo>
                  <a:lnTo>
                    <a:pt x="11" y="51"/>
                  </a:lnTo>
                  <a:lnTo>
                    <a:pt x="13" y="29"/>
                  </a:lnTo>
                  <a:lnTo>
                    <a:pt x="16" y="2"/>
                  </a:lnTo>
                  <a:lnTo>
                    <a:pt x="18" y="2"/>
                  </a:lnTo>
                  <a:lnTo>
                    <a:pt x="20" y="0"/>
                  </a:lnTo>
                  <a:lnTo>
                    <a:pt x="24" y="0"/>
                  </a:lnTo>
                  <a:lnTo>
                    <a:pt x="27" y="0"/>
                  </a:lnTo>
                  <a:lnTo>
                    <a:pt x="44" y="145"/>
                  </a:lnTo>
                  <a:lnTo>
                    <a:pt x="54" y="228"/>
                  </a:lnTo>
                  <a:lnTo>
                    <a:pt x="60" y="286"/>
                  </a:lnTo>
                  <a:lnTo>
                    <a:pt x="67" y="350"/>
                  </a:lnTo>
                  <a:lnTo>
                    <a:pt x="76" y="395"/>
                  </a:lnTo>
                  <a:lnTo>
                    <a:pt x="87" y="442"/>
                  </a:lnTo>
                  <a:lnTo>
                    <a:pt x="98" y="487"/>
                  </a:lnTo>
                  <a:lnTo>
                    <a:pt x="107" y="534"/>
                  </a:lnTo>
                  <a:lnTo>
                    <a:pt x="107" y="576"/>
                  </a:lnTo>
                  <a:lnTo>
                    <a:pt x="107" y="618"/>
                  </a:lnTo>
                  <a:lnTo>
                    <a:pt x="107" y="659"/>
                  </a:lnTo>
                  <a:lnTo>
                    <a:pt x="107" y="701"/>
                  </a:lnTo>
                  <a:lnTo>
                    <a:pt x="112" y="723"/>
                  </a:lnTo>
                  <a:lnTo>
                    <a:pt x="116" y="735"/>
                  </a:lnTo>
                  <a:lnTo>
                    <a:pt x="121" y="745"/>
                  </a:lnTo>
                  <a:lnTo>
                    <a:pt x="129" y="755"/>
                  </a:lnTo>
                  <a:lnTo>
                    <a:pt x="129" y="761"/>
                  </a:lnTo>
                  <a:lnTo>
                    <a:pt x="129" y="766"/>
                  </a:lnTo>
                  <a:lnTo>
                    <a:pt x="129" y="772"/>
                  </a:lnTo>
                  <a:lnTo>
                    <a:pt x="129" y="777"/>
                  </a:lnTo>
                  <a:lnTo>
                    <a:pt x="123" y="781"/>
                  </a:lnTo>
                  <a:lnTo>
                    <a:pt x="118" y="786"/>
                  </a:lnTo>
                  <a:lnTo>
                    <a:pt x="112" y="792"/>
                  </a:lnTo>
                  <a:lnTo>
                    <a:pt x="107" y="799"/>
                  </a:lnTo>
                  <a:lnTo>
                    <a:pt x="105" y="797"/>
                  </a:lnTo>
                  <a:lnTo>
                    <a:pt x="103" y="793"/>
                  </a:lnTo>
                  <a:lnTo>
                    <a:pt x="101" y="792"/>
                  </a:lnTo>
                  <a:lnTo>
                    <a:pt x="100" y="790"/>
                  </a:lnTo>
                  <a:lnTo>
                    <a:pt x="100" y="783"/>
                  </a:lnTo>
                  <a:lnTo>
                    <a:pt x="100" y="775"/>
                  </a:lnTo>
                  <a:lnTo>
                    <a:pt x="100" y="768"/>
                  </a:lnTo>
                  <a:lnTo>
                    <a:pt x="100" y="761"/>
                  </a:lnTo>
                  <a:lnTo>
                    <a:pt x="96" y="754"/>
                  </a:lnTo>
                  <a:lnTo>
                    <a:pt x="92" y="746"/>
                  </a:lnTo>
                  <a:lnTo>
                    <a:pt x="87" y="739"/>
                  </a:lnTo>
                  <a:lnTo>
                    <a:pt x="83" y="732"/>
                  </a:lnTo>
                  <a:lnTo>
                    <a:pt x="80" y="692"/>
                  </a:lnTo>
                  <a:lnTo>
                    <a:pt x="76" y="654"/>
                  </a:lnTo>
                  <a:lnTo>
                    <a:pt x="71" y="616"/>
                  </a:lnTo>
                  <a:lnTo>
                    <a:pt x="67" y="578"/>
                  </a:lnTo>
                  <a:lnTo>
                    <a:pt x="51" y="496"/>
                  </a:lnTo>
                  <a:lnTo>
                    <a:pt x="44" y="449"/>
                  </a:lnTo>
                  <a:lnTo>
                    <a:pt x="38" y="415"/>
                  </a:lnTo>
                  <a:lnTo>
                    <a:pt x="34" y="373"/>
                  </a:lnTo>
                  <a:lnTo>
                    <a:pt x="33" y="373"/>
                  </a:lnTo>
                  <a:lnTo>
                    <a:pt x="29" y="371"/>
                  </a:lnTo>
                  <a:lnTo>
                    <a:pt x="27" y="370"/>
                  </a:lnTo>
                  <a:lnTo>
                    <a:pt x="24" y="368"/>
                  </a:lnTo>
                  <a:lnTo>
                    <a:pt x="16" y="317"/>
                  </a:lnTo>
                  <a:lnTo>
                    <a:pt x="11" y="274"/>
                  </a:lnTo>
                  <a:lnTo>
                    <a:pt x="6" y="243"/>
                  </a:lnTo>
                  <a:lnTo>
                    <a:pt x="2" y="228"/>
                  </a:lnTo>
                  <a:lnTo>
                    <a:pt x="2" y="208"/>
                  </a:lnTo>
                  <a:lnTo>
                    <a:pt x="2" y="190"/>
                  </a:lnTo>
                  <a:lnTo>
                    <a:pt x="2" y="170"/>
                  </a:lnTo>
                  <a:lnTo>
                    <a:pt x="0" y="152"/>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7" name="Freeform 189"/>
            <p:cNvSpPr>
              <a:spLocks/>
            </p:cNvSpPr>
            <p:nvPr/>
          </p:nvSpPr>
          <p:spPr bwMode="auto">
            <a:xfrm>
              <a:off x="1390" y="2981"/>
              <a:ext cx="16" cy="92"/>
            </a:xfrm>
            <a:custGeom>
              <a:avLst/>
              <a:gdLst>
                <a:gd name="T0" fmla="*/ 0 w 16"/>
                <a:gd name="T1" fmla="*/ 0 h 92"/>
                <a:gd name="T2" fmla="*/ 2 w 16"/>
                <a:gd name="T3" fmla="*/ 0 h 92"/>
                <a:gd name="T4" fmla="*/ 4 w 16"/>
                <a:gd name="T5" fmla="*/ 0 h 92"/>
                <a:gd name="T6" fmla="*/ 6 w 16"/>
                <a:gd name="T7" fmla="*/ 0 h 92"/>
                <a:gd name="T8" fmla="*/ 9 w 16"/>
                <a:gd name="T9" fmla="*/ 0 h 92"/>
                <a:gd name="T10" fmla="*/ 11 w 16"/>
                <a:gd name="T11" fmla="*/ 23 h 92"/>
                <a:gd name="T12" fmla="*/ 13 w 16"/>
                <a:gd name="T13" fmla="*/ 47 h 92"/>
                <a:gd name="T14" fmla="*/ 15 w 16"/>
                <a:gd name="T15" fmla="*/ 70 h 92"/>
                <a:gd name="T16" fmla="*/ 16 w 16"/>
                <a:gd name="T17" fmla="*/ 92 h 92"/>
                <a:gd name="T18" fmla="*/ 15 w 16"/>
                <a:gd name="T19" fmla="*/ 92 h 92"/>
                <a:gd name="T20" fmla="*/ 13 w 16"/>
                <a:gd name="T21" fmla="*/ 92 h 92"/>
                <a:gd name="T22" fmla="*/ 11 w 16"/>
                <a:gd name="T23" fmla="*/ 92 h 92"/>
                <a:gd name="T24" fmla="*/ 9 w 16"/>
                <a:gd name="T25" fmla="*/ 92 h 92"/>
                <a:gd name="T26" fmla="*/ 7 w 16"/>
                <a:gd name="T27" fmla="*/ 70 h 92"/>
                <a:gd name="T28" fmla="*/ 6 w 16"/>
                <a:gd name="T29" fmla="*/ 47 h 92"/>
                <a:gd name="T30" fmla="*/ 2 w 16"/>
                <a:gd name="T31" fmla="*/ 23 h 92"/>
                <a:gd name="T32" fmla="*/ 0 w 16"/>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92">
                  <a:moveTo>
                    <a:pt x="0" y="0"/>
                  </a:moveTo>
                  <a:lnTo>
                    <a:pt x="2" y="0"/>
                  </a:lnTo>
                  <a:lnTo>
                    <a:pt x="4" y="0"/>
                  </a:lnTo>
                  <a:lnTo>
                    <a:pt x="6" y="0"/>
                  </a:lnTo>
                  <a:lnTo>
                    <a:pt x="9" y="0"/>
                  </a:lnTo>
                  <a:lnTo>
                    <a:pt x="11" y="23"/>
                  </a:lnTo>
                  <a:lnTo>
                    <a:pt x="13" y="47"/>
                  </a:lnTo>
                  <a:lnTo>
                    <a:pt x="15" y="70"/>
                  </a:lnTo>
                  <a:lnTo>
                    <a:pt x="16" y="92"/>
                  </a:lnTo>
                  <a:lnTo>
                    <a:pt x="15" y="92"/>
                  </a:lnTo>
                  <a:lnTo>
                    <a:pt x="13" y="92"/>
                  </a:lnTo>
                  <a:lnTo>
                    <a:pt x="11" y="92"/>
                  </a:lnTo>
                  <a:lnTo>
                    <a:pt x="9" y="92"/>
                  </a:lnTo>
                  <a:lnTo>
                    <a:pt x="7" y="70"/>
                  </a:lnTo>
                  <a:lnTo>
                    <a:pt x="6" y="47"/>
                  </a:lnTo>
                  <a:lnTo>
                    <a:pt x="2"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8" name="Freeform 190"/>
            <p:cNvSpPr>
              <a:spLocks/>
            </p:cNvSpPr>
            <p:nvPr/>
          </p:nvSpPr>
          <p:spPr bwMode="auto">
            <a:xfrm>
              <a:off x="1443" y="1988"/>
              <a:ext cx="7" cy="34"/>
            </a:xfrm>
            <a:custGeom>
              <a:avLst/>
              <a:gdLst>
                <a:gd name="T0" fmla="*/ 0 w 7"/>
                <a:gd name="T1" fmla="*/ 13 h 34"/>
                <a:gd name="T2" fmla="*/ 0 w 7"/>
                <a:gd name="T3" fmla="*/ 9 h 34"/>
                <a:gd name="T4" fmla="*/ 0 w 7"/>
                <a:gd name="T5" fmla="*/ 5 h 34"/>
                <a:gd name="T6" fmla="*/ 0 w 7"/>
                <a:gd name="T7" fmla="*/ 4 h 34"/>
                <a:gd name="T8" fmla="*/ 0 w 7"/>
                <a:gd name="T9" fmla="*/ 0 h 34"/>
                <a:gd name="T10" fmla="*/ 1 w 7"/>
                <a:gd name="T11" fmla="*/ 0 h 34"/>
                <a:gd name="T12" fmla="*/ 3 w 7"/>
                <a:gd name="T13" fmla="*/ 0 h 34"/>
                <a:gd name="T14" fmla="*/ 5 w 7"/>
                <a:gd name="T15" fmla="*/ 0 h 34"/>
                <a:gd name="T16" fmla="*/ 7 w 7"/>
                <a:gd name="T17" fmla="*/ 0 h 34"/>
                <a:gd name="T18" fmla="*/ 5 w 7"/>
                <a:gd name="T19" fmla="*/ 9 h 34"/>
                <a:gd name="T20" fmla="*/ 3 w 7"/>
                <a:gd name="T21" fmla="*/ 18 h 34"/>
                <a:gd name="T22" fmla="*/ 1 w 7"/>
                <a:gd name="T23" fmla="*/ 25 h 34"/>
                <a:gd name="T24" fmla="*/ 0 w 7"/>
                <a:gd name="T25" fmla="*/ 34 h 34"/>
                <a:gd name="T26" fmla="*/ 0 w 7"/>
                <a:gd name="T27" fmla="*/ 31 h 34"/>
                <a:gd name="T28" fmla="*/ 0 w 7"/>
                <a:gd name="T29" fmla="*/ 25 h 34"/>
                <a:gd name="T30" fmla="*/ 0 w 7"/>
                <a:gd name="T31" fmla="*/ 20 h 34"/>
                <a:gd name="T32" fmla="*/ 0 w 7"/>
                <a:gd name="T33" fmla="*/ 13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 h="34">
                  <a:moveTo>
                    <a:pt x="0" y="13"/>
                  </a:moveTo>
                  <a:lnTo>
                    <a:pt x="0" y="9"/>
                  </a:lnTo>
                  <a:lnTo>
                    <a:pt x="0" y="5"/>
                  </a:lnTo>
                  <a:lnTo>
                    <a:pt x="0" y="4"/>
                  </a:lnTo>
                  <a:lnTo>
                    <a:pt x="0" y="0"/>
                  </a:lnTo>
                  <a:lnTo>
                    <a:pt x="1" y="0"/>
                  </a:lnTo>
                  <a:lnTo>
                    <a:pt x="3" y="0"/>
                  </a:lnTo>
                  <a:lnTo>
                    <a:pt x="5" y="0"/>
                  </a:lnTo>
                  <a:lnTo>
                    <a:pt x="7" y="0"/>
                  </a:lnTo>
                  <a:lnTo>
                    <a:pt x="5" y="9"/>
                  </a:lnTo>
                  <a:lnTo>
                    <a:pt x="3" y="18"/>
                  </a:lnTo>
                  <a:lnTo>
                    <a:pt x="1" y="25"/>
                  </a:lnTo>
                  <a:lnTo>
                    <a:pt x="0" y="34"/>
                  </a:lnTo>
                  <a:lnTo>
                    <a:pt x="0" y="31"/>
                  </a:lnTo>
                  <a:lnTo>
                    <a:pt x="0" y="25"/>
                  </a:lnTo>
                  <a:lnTo>
                    <a:pt x="0" y="20"/>
                  </a:lnTo>
                  <a:lnTo>
                    <a:pt x="0" y="13"/>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9" name="Freeform 191"/>
            <p:cNvSpPr>
              <a:spLocks/>
            </p:cNvSpPr>
            <p:nvPr/>
          </p:nvSpPr>
          <p:spPr bwMode="auto">
            <a:xfrm>
              <a:off x="1484" y="3538"/>
              <a:ext cx="27" cy="24"/>
            </a:xfrm>
            <a:custGeom>
              <a:avLst/>
              <a:gdLst>
                <a:gd name="T0" fmla="*/ 0 w 27"/>
                <a:gd name="T1" fmla="*/ 13 h 24"/>
                <a:gd name="T2" fmla="*/ 4 w 27"/>
                <a:gd name="T3" fmla="*/ 9 h 24"/>
                <a:gd name="T4" fmla="*/ 8 w 27"/>
                <a:gd name="T5" fmla="*/ 6 h 24"/>
                <a:gd name="T6" fmla="*/ 15 w 27"/>
                <a:gd name="T7" fmla="*/ 4 h 24"/>
                <a:gd name="T8" fmla="*/ 27 w 27"/>
                <a:gd name="T9" fmla="*/ 0 h 24"/>
                <a:gd name="T10" fmla="*/ 26 w 27"/>
                <a:gd name="T11" fmla="*/ 6 h 24"/>
                <a:gd name="T12" fmla="*/ 26 w 27"/>
                <a:gd name="T13" fmla="*/ 11 h 24"/>
                <a:gd name="T14" fmla="*/ 24 w 27"/>
                <a:gd name="T15" fmla="*/ 19 h 24"/>
                <a:gd name="T16" fmla="*/ 22 w 27"/>
                <a:gd name="T17" fmla="*/ 24 h 24"/>
                <a:gd name="T18" fmla="*/ 17 w 27"/>
                <a:gd name="T19" fmla="*/ 24 h 24"/>
                <a:gd name="T20" fmla="*/ 11 w 27"/>
                <a:gd name="T21" fmla="*/ 22 h 24"/>
                <a:gd name="T22" fmla="*/ 6 w 27"/>
                <a:gd name="T23" fmla="*/ 22 h 24"/>
                <a:gd name="T24" fmla="*/ 0 w 27"/>
                <a:gd name="T25" fmla="*/ 22 h 24"/>
                <a:gd name="T26" fmla="*/ 0 w 27"/>
                <a:gd name="T27" fmla="*/ 20 h 24"/>
                <a:gd name="T28" fmla="*/ 0 w 27"/>
                <a:gd name="T29" fmla="*/ 17 h 24"/>
                <a:gd name="T30" fmla="*/ 0 w 27"/>
                <a:gd name="T31" fmla="*/ 15 h 24"/>
                <a:gd name="T32" fmla="*/ 0 w 27"/>
                <a:gd name="T33" fmla="*/ 1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4">
                  <a:moveTo>
                    <a:pt x="0" y="13"/>
                  </a:moveTo>
                  <a:lnTo>
                    <a:pt x="4" y="9"/>
                  </a:lnTo>
                  <a:lnTo>
                    <a:pt x="8" y="6"/>
                  </a:lnTo>
                  <a:lnTo>
                    <a:pt x="15" y="4"/>
                  </a:lnTo>
                  <a:lnTo>
                    <a:pt x="27" y="0"/>
                  </a:lnTo>
                  <a:lnTo>
                    <a:pt x="26" y="6"/>
                  </a:lnTo>
                  <a:lnTo>
                    <a:pt x="26" y="11"/>
                  </a:lnTo>
                  <a:lnTo>
                    <a:pt x="24" y="19"/>
                  </a:lnTo>
                  <a:lnTo>
                    <a:pt x="22" y="24"/>
                  </a:lnTo>
                  <a:lnTo>
                    <a:pt x="17" y="24"/>
                  </a:lnTo>
                  <a:lnTo>
                    <a:pt x="11" y="22"/>
                  </a:lnTo>
                  <a:lnTo>
                    <a:pt x="6" y="22"/>
                  </a:lnTo>
                  <a:lnTo>
                    <a:pt x="0" y="22"/>
                  </a:lnTo>
                  <a:lnTo>
                    <a:pt x="0" y="20"/>
                  </a:lnTo>
                  <a:lnTo>
                    <a:pt x="0" y="17"/>
                  </a:lnTo>
                  <a:lnTo>
                    <a:pt x="0" y="15"/>
                  </a:lnTo>
                  <a:lnTo>
                    <a:pt x="0" y="13"/>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0" name="Freeform 192"/>
            <p:cNvSpPr>
              <a:spLocks/>
            </p:cNvSpPr>
            <p:nvPr/>
          </p:nvSpPr>
          <p:spPr bwMode="auto">
            <a:xfrm>
              <a:off x="1488" y="1532"/>
              <a:ext cx="40" cy="286"/>
            </a:xfrm>
            <a:custGeom>
              <a:avLst/>
              <a:gdLst>
                <a:gd name="T0" fmla="*/ 0 w 40"/>
                <a:gd name="T1" fmla="*/ 0 h 286"/>
                <a:gd name="T2" fmla="*/ 4 w 40"/>
                <a:gd name="T3" fmla="*/ 0 h 286"/>
                <a:gd name="T4" fmla="*/ 7 w 40"/>
                <a:gd name="T5" fmla="*/ 0 h 286"/>
                <a:gd name="T6" fmla="*/ 9 w 40"/>
                <a:gd name="T7" fmla="*/ 0 h 286"/>
                <a:gd name="T8" fmla="*/ 13 w 40"/>
                <a:gd name="T9" fmla="*/ 0 h 286"/>
                <a:gd name="T10" fmla="*/ 22 w 40"/>
                <a:gd name="T11" fmla="*/ 65 h 286"/>
                <a:gd name="T12" fmla="*/ 27 w 40"/>
                <a:gd name="T13" fmla="*/ 105 h 286"/>
                <a:gd name="T14" fmla="*/ 33 w 40"/>
                <a:gd name="T15" fmla="*/ 135 h 286"/>
                <a:gd name="T16" fmla="*/ 40 w 40"/>
                <a:gd name="T17" fmla="*/ 173 h 286"/>
                <a:gd name="T18" fmla="*/ 40 w 40"/>
                <a:gd name="T19" fmla="*/ 202 h 286"/>
                <a:gd name="T20" fmla="*/ 40 w 40"/>
                <a:gd name="T21" fmla="*/ 230 h 286"/>
                <a:gd name="T22" fmla="*/ 40 w 40"/>
                <a:gd name="T23" fmla="*/ 259 h 286"/>
                <a:gd name="T24" fmla="*/ 38 w 40"/>
                <a:gd name="T25" fmla="*/ 286 h 286"/>
                <a:gd name="T26" fmla="*/ 36 w 40"/>
                <a:gd name="T27" fmla="*/ 284 h 286"/>
                <a:gd name="T28" fmla="*/ 33 w 40"/>
                <a:gd name="T29" fmla="*/ 284 h 286"/>
                <a:gd name="T30" fmla="*/ 31 w 40"/>
                <a:gd name="T31" fmla="*/ 282 h 286"/>
                <a:gd name="T32" fmla="*/ 27 w 40"/>
                <a:gd name="T33" fmla="*/ 280 h 286"/>
                <a:gd name="T34" fmla="*/ 20 w 40"/>
                <a:gd name="T35" fmla="*/ 248 h 286"/>
                <a:gd name="T36" fmla="*/ 14 w 40"/>
                <a:gd name="T37" fmla="*/ 215 h 286"/>
                <a:gd name="T38" fmla="*/ 9 w 40"/>
                <a:gd name="T39" fmla="*/ 183 h 286"/>
                <a:gd name="T40" fmla="*/ 2 w 40"/>
                <a:gd name="T41" fmla="*/ 150 h 286"/>
                <a:gd name="T42" fmla="*/ 2 w 40"/>
                <a:gd name="T43" fmla="*/ 112 h 286"/>
                <a:gd name="T44" fmla="*/ 2 w 40"/>
                <a:gd name="T45" fmla="*/ 74 h 286"/>
                <a:gd name="T46" fmla="*/ 2 w 40"/>
                <a:gd name="T47" fmla="*/ 38 h 286"/>
                <a:gd name="T48" fmla="*/ 0 w 40"/>
                <a:gd name="T49" fmla="*/ 0 h 2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286">
                  <a:moveTo>
                    <a:pt x="0" y="0"/>
                  </a:moveTo>
                  <a:lnTo>
                    <a:pt x="4" y="0"/>
                  </a:lnTo>
                  <a:lnTo>
                    <a:pt x="7" y="0"/>
                  </a:lnTo>
                  <a:lnTo>
                    <a:pt x="9" y="0"/>
                  </a:lnTo>
                  <a:lnTo>
                    <a:pt x="13" y="0"/>
                  </a:lnTo>
                  <a:lnTo>
                    <a:pt x="22" y="65"/>
                  </a:lnTo>
                  <a:lnTo>
                    <a:pt x="27" y="105"/>
                  </a:lnTo>
                  <a:lnTo>
                    <a:pt x="33" y="135"/>
                  </a:lnTo>
                  <a:lnTo>
                    <a:pt x="40" y="173"/>
                  </a:lnTo>
                  <a:lnTo>
                    <a:pt x="40" y="202"/>
                  </a:lnTo>
                  <a:lnTo>
                    <a:pt x="40" y="230"/>
                  </a:lnTo>
                  <a:lnTo>
                    <a:pt x="40" y="259"/>
                  </a:lnTo>
                  <a:lnTo>
                    <a:pt x="38" y="286"/>
                  </a:lnTo>
                  <a:lnTo>
                    <a:pt x="36" y="284"/>
                  </a:lnTo>
                  <a:lnTo>
                    <a:pt x="33" y="284"/>
                  </a:lnTo>
                  <a:lnTo>
                    <a:pt x="31" y="282"/>
                  </a:lnTo>
                  <a:lnTo>
                    <a:pt x="27" y="280"/>
                  </a:lnTo>
                  <a:lnTo>
                    <a:pt x="20" y="248"/>
                  </a:lnTo>
                  <a:lnTo>
                    <a:pt x="14" y="215"/>
                  </a:lnTo>
                  <a:lnTo>
                    <a:pt x="9" y="183"/>
                  </a:lnTo>
                  <a:lnTo>
                    <a:pt x="2" y="150"/>
                  </a:lnTo>
                  <a:lnTo>
                    <a:pt x="2" y="112"/>
                  </a:lnTo>
                  <a:lnTo>
                    <a:pt x="2" y="74"/>
                  </a:lnTo>
                  <a:lnTo>
                    <a:pt x="2" y="38"/>
                  </a:lnTo>
                  <a:lnTo>
                    <a:pt x="0" y="0"/>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1" name="Freeform 193"/>
            <p:cNvSpPr>
              <a:spLocks/>
            </p:cNvSpPr>
            <p:nvPr/>
          </p:nvSpPr>
          <p:spPr bwMode="auto">
            <a:xfrm>
              <a:off x="1511" y="1542"/>
              <a:ext cx="17" cy="75"/>
            </a:xfrm>
            <a:custGeom>
              <a:avLst/>
              <a:gdLst>
                <a:gd name="T0" fmla="*/ 0 w 17"/>
                <a:gd name="T1" fmla="*/ 2 h 75"/>
                <a:gd name="T2" fmla="*/ 2 w 17"/>
                <a:gd name="T3" fmla="*/ 0 h 75"/>
                <a:gd name="T4" fmla="*/ 6 w 17"/>
                <a:gd name="T5" fmla="*/ 2 h 75"/>
                <a:gd name="T6" fmla="*/ 10 w 17"/>
                <a:gd name="T7" fmla="*/ 11 h 75"/>
                <a:gd name="T8" fmla="*/ 15 w 17"/>
                <a:gd name="T9" fmla="*/ 29 h 75"/>
                <a:gd name="T10" fmla="*/ 15 w 17"/>
                <a:gd name="T11" fmla="*/ 42 h 75"/>
                <a:gd name="T12" fmla="*/ 15 w 17"/>
                <a:gd name="T13" fmla="*/ 53 h 75"/>
                <a:gd name="T14" fmla="*/ 15 w 17"/>
                <a:gd name="T15" fmla="*/ 64 h 75"/>
                <a:gd name="T16" fmla="*/ 17 w 17"/>
                <a:gd name="T17" fmla="*/ 75 h 75"/>
                <a:gd name="T18" fmla="*/ 15 w 17"/>
                <a:gd name="T19" fmla="*/ 75 h 75"/>
                <a:gd name="T20" fmla="*/ 13 w 17"/>
                <a:gd name="T21" fmla="*/ 73 h 75"/>
                <a:gd name="T22" fmla="*/ 11 w 17"/>
                <a:gd name="T23" fmla="*/ 71 h 75"/>
                <a:gd name="T24" fmla="*/ 10 w 17"/>
                <a:gd name="T25" fmla="*/ 67 h 75"/>
                <a:gd name="T26" fmla="*/ 8 w 17"/>
                <a:gd name="T27" fmla="*/ 51 h 75"/>
                <a:gd name="T28" fmla="*/ 6 w 17"/>
                <a:gd name="T29" fmla="*/ 35 h 75"/>
                <a:gd name="T30" fmla="*/ 2 w 17"/>
                <a:gd name="T31" fmla="*/ 19 h 75"/>
                <a:gd name="T32" fmla="*/ 0 w 17"/>
                <a:gd name="T33" fmla="*/ 2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75">
                  <a:moveTo>
                    <a:pt x="0" y="2"/>
                  </a:moveTo>
                  <a:lnTo>
                    <a:pt x="2" y="0"/>
                  </a:lnTo>
                  <a:lnTo>
                    <a:pt x="6" y="2"/>
                  </a:lnTo>
                  <a:lnTo>
                    <a:pt x="10" y="11"/>
                  </a:lnTo>
                  <a:lnTo>
                    <a:pt x="15" y="29"/>
                  </a:lnTo>
                  <a:lnTo>
                    <a:pt x="15" y="42"/>
                  </a:lnTo>
                  <a:lnTo>
                    <a:pt x="15" y="53"/>
                  </a:lnTo>
                  <a:lnTo>
                    <a:pt x="15" y="64"/>
                  </a:lnTo>
                  <a:lnTo>
                    <a:pt x="17" y="75"/>
                  </a:lnTo>
                  <a:lnTo>
                    <a:pt x="15" y="75"/>
                  </a:lnTo>
                  <a:lnTo>
                    <a:pt x="13" y="73"/>
                  </a:lnTo>
                  <a:lnTo>
                    <a:pt x="11" y="71"/>
                  </a:lnTo>
                  <a:lnTo>
                    <a:pt x="10" y="67"/>
                  </a:lnTo>
                  <a:lnTo>
                    <a:pt x="8" y="51"/>
                  </a:lnTo>
                  <a:lnTo>
                    <a:pt x="6" y="35"/>
                  </a:lnTo>
                  <a:lnTo>
                    <a:pt x="2" y="19"/>
                  </a:lnTo>
                  <a:lnTo>
                    <a:pt x="0" y="2"/>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122" name="Rectangle 2"/>
          <p:cNvSpPr>
            <a:spLocks noGrp="1" noChangeArrowheads="1"/>
          </p:cNvSpPr>
          <p:nvPr>
            <p:ph type="title"/>
          </p:nvPr>
        </p:nvSpPr>
        <p:spPr>
          <a:xfrm>
            <a:off x="457200" y="304800"/>
            <a:ext cx="8229600" cy="1143000"/>
          </a:xfrm>
        </p:spPr>
        <p:txBody>
          <a:bodyPr/>
          <a:lstStyle/>
          <a:p>
            <a:pPr algn="r" eaLnBrk="1" hangingPunct="1"/>
            <a:r>
              <a:rPr lang="zh-CN" altLang="en-US" b="1">
                <a:solidFill>
                  <a:schemeClr val="tx1"/>
                </a:solidFill>
                <a:latin typeface="Century Gothic" charset="0"/>
              </a:rPr>
              <a:t>先知 </a:t>
            </a:r>
            <a:r>
              <a:rPr lang="en-US" altLang="zh-CN" b="1">
                <a:solidFill>
                  <a:schemeClr val="tx1"/>
                </a:solidFill>
                <a:latin typeface="Century Gothic" charset="0"/>
              </a:rPr>
              <a:t>–</a:t>
            </a:r>
            <a:r>
              <a:rPr lang="zh-CN" altLang="en-US" b="1">
                <a:solidFill>
                  <a:schemeClr val="tx1"/>
                </a:solidFill>
                <a:latin typeface="Century Gothic" charset="0"/>
              </a:rPr>
              <a:t> 他们是谁？</a:t>
            </a:r>
            <a:endParaRPr lang="en-US" altLang="zh-CN" b="1">
              <a:solidFill>
                <a:schemeClr val="tx1"/>
              </a:solidFill>
              <a:latin typeface="Century Gothic" charset="0"/>
            </a:endParaRPr>
          </a:p>
        </p:txBody>
      </p:sp>
      <p:sp>
        <p:nvSpPr>
          <p:cNvPr id="133316" name="AutoShape 196"/>
          <p:cNvSpPr>
            <a:spLocks noChangeArrowheads="1"/>
          </p:cNvSpPr>
          <p:nvPr/>
        </p:nvSpPr>
        <p:spPr bwMode="auto">
          <a:xfrm>
            <a:off x="3276600" y="2209800"/>
            <a:ext cx="4800600" cy="3810000"/>
          </a:xfrm>
          <a:prstGeom prst="cloudCallout">
            <a:avLst>
              <a:gd name="adj1" fmla="val -64287"/>
              <a:gd name="adj2" fmla="val -59792"/>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altLang="zh-CN" sz="2400">
              <a:latin typeface="Century Gothic" charset="0"/>
              <a:cs typeface="Arial" charset="0"/>
            </a:endParaRPr>
          </a:p>
          <a:p>
            <a:pPr algn="ctr"/>
            <a:r>
              <a:rPr lang="zh-CN" altLang="en-US" sz="2800">
                <a:solidFill>
                  <a:srgbClr val="0066CC"/>
                </a:solidFill>
                <a:latin typeface="Century Gothic" charset="0"/>
                <a:cs typeface="Arial" charset="0"/>
              </a:rPr>
              <a:t>我的心全然向上帝</a:t>
            </a:r>
            <a:endParaRPr lang="en-US" altLang="zh-CN" sz="2800" b="0">
              <a:solidFill>
                <a:srgbClr val="0066CC"/>
              </a:solidFill>
              <a:latin typeface="Century Gothic" charset="0"/>
              <a:cs typeface="Arial" charset="0"/>
            </a:endParaRPr>
          </a:p>
        </p:txBody>
      </p:sp>
      <p:sp>
        <p:nvSpPr>
          <p:cNvPr id="133317" name="Text Box 197"/>
          <p:cNvSpPr txBox="1">
            <a:spLocks noChangeArrowheads="1"/>
          </p:cNvSpPr>
          <p:nvPr/>
        </p:nvSpPr>
        <p:spPr bwMode="auto">
          <a:xfrm>
            <a:off x="3733800" y="3733800"/>
            <a:ext cx="27098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solidFill>
                  <a:srgbClr val="0066CC"/>
                </a:solidFill>
                <a:cs typeface="Arial" charset="0"/>
              </a:rPr>
              <a:t>我是上帝呼召的</a:t>
            </a:r>
            <a:endParaRPr lang="en-US" altLang="zh-CN" sz="2800">
              <a:solidFill>
                <a:srgbClr val="0066CC"/>
              </a:solidFill>
              <a:cs typeface="Arial" charset="0"/>
            </a:endParaRPr>
          </a:p>
        </p:txBody>
      </p:sp>
      <p:sp>
        <p:nvSpPr>
          <p:cNvPr id="133318" name="Text Box 198"/>
          <p:cNvSpPr txBox="1">
            <a:spLocks noChangeArrowheads="1"/>
          </p:cNvSpPr>
          <p:nvPr/>
        </p:nvSpPr>
        <p:spPr bwMode="auto">
          <a:xfrm>
            <a:off x="3810000" y="3657600"/>
            <a:ext cx="2349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solidFill>
                  <a:srgbClr val="0066CC"/>
                </a:solidFill>
                <a:latin typeface="Century Gothic" charset="0"/>
                <a:cs typeface="Arial" charset="0"/>
              </a:rPr>
              <a:t>我是个报信者</a:t>
            </a:r>
            <a:endParaRPr lang="en-US" altLang="zh-CN" sz="2800">
              <a:solidFill>
                <a:srgbClr val="0066CC"/>
              </a:solidFill>
              <a:latin typeface="Century Gothic" charset="0"/>
              <a:cs typeface="Arial" charset="0"/>
            </a:endParaRPr>
          </a:p>
        </p:txBody>
      </p:sp>
      <p:sp>
        <p:nvSpPr>
          <p:cNvPr id="133319" name="Text Box 199"/>
          <p:cNvSpPr txBox="1">
            <a:spLocks noChangeArrowheads="1"/>
          </p:cNvSpPr>
          <p:nvPr/>
        </p:nvSpPr>
        <p:spPr bwMode="auto">
          <a:xfrm>
            <a:off x="3409950" y="3609975"/>
            <a:ext cx="434975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solidFill>
                  <a:srgbClr val="0066CC"/>
                </a:solidFill>
                <a:latin typeface="Century Gothic" charset="0"/>
                <a:cs typeface="Arial" charset="0"/>
              </a:rPr>
              <a:t>我向我这一代的人诉说上帝的真理</a:t>
            </a:r>
            <a:r>
              <a:rPr lang="en-US" altLang="zh-CN" sz="1800" b="0">
                <a:solidFill>
                  <a:srgbClr val="0066CC"/>
                </a:solidFill>
                <a:cs typeface="Arial" charset="0"/>
              </a:rPr>
              <a:t> </a:t>
            </a:r>
          </a:p>
        </p:txBody>
      </p:sp>
      <p:sp>
        <p:nvSpPr>
          <p:cNvPr id="133320" name="Text Box 200"/>
          <p:cNvSpPr txBox="1">
            <a:spLocks noChangeArrowheads="1"/>
          </p:cNvSpPr>
          <p:nvPr/>
        </p:nvSpPr>
        <p:spPr bwMode="auto">
          <a:xfrm>
            <a:off x="3624263" y="3505200"/>
            <a:ext cx="3921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solidFill>
                  <a:srgbClr val="0066CC"/>
                </a:solidFill>
                <a:latin typeface="Century Gothic" charset="0"/>
                <a:cs typeface="Arial" charset="0"/>
              </a:rPr>
              <a:t>我以比喻、诗歌等传讲</a:t>
            </a:r>
            <a:endParaRPr lang="en-US" altLang="zh-CN" sz="1800" b="0">
              <a:cs typeface="Arial" charset="0"/>
            </a:endParaRPr>
          </a:p>
        </p:txBody>
      </p:sp>
      <p:sp>
        <p:nvSpPr>
          <p:cNvPr id="133321" name="Text Box 201"/>
          <p:cNvSpPr txBox="1">
            <a:spLocks noChangeArrowheads="1"/>
          </p:cNvSpPr>
          <p:nvPr/>
        </p:nvSpPr>
        <p:spPr bwMode="auto">
          <a:xfrm>
            <a:off x="3960813" y="3503613"/>
            <a:ext cx="3579812"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4400">
                <a:solidFill>
                  <a:srgbClr val="FF3300"/>
                </a:solidFill>
                <a:latin typeface="Century Gothic" charset="0"/>
                <a:cs typeface="Arial" charset="0"/>
              </a:rPr>
              <a:t>我就是这人！</a:t>
            </a:r>
            <a:endParaRPr lang="en-US" altLang="zh-CN" sz="4400">
              <a:solidFill>
                <a:srgbClr val="FF3300"/>
              </a:solidFill>
              <a:latin typeface="Century Gothic"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33122"/>
                                        </p:tgtEl>
                                        <p:attrNameLst>
                                          <p:attrName>style.visibility</p:attrName>
                                        </p:attrNameLst>
                                      </p:cBhvr>
                                      <p:to>
                                        <p:strVal val="visible"/>
                                      </p:to>
                                    </p:set>
                                    <p:animScale>
                                      <p:cBhvr>
                                        <p:cTn id="7" dur="1000" decel="50000" fill="hold">
                                          <p:stCondLst>
                                            <p:cond delay="0"/>
                                          </p:stCondLst>
                                        </p:cTn>
                                        <p:tgtEl>
                                          <p:spTgt spid="133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3122"/>
                                        </p:tgtEl>
                                        <p:attrNameLst>
                                          <p:attrName>ppt_x</p:attrName>
                                          <p:attrName>ppt_y</p:attrName>
                                        </p:attrNameLst>
                                      </p:cBhvr>
                                    </p:animMotion>
                                    <p:animEffect transition="in" filter="fade">
                                      <p:cBhvr>
                                        <p:cTn id="9" dur="1000"/>
                                        <p:tgtEl>
                                          <p:spTgt spid="1331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3316">
                                            <p:bg/>
                                          </p:spTgt>
                                        </p:tgtEl>
                                        <p:attrNameLst>
                                          <p:attrName>style.visibility</p:attrName>
                                        </p:attrNameLst>
                                      </p:cBhvr>
                                      <p:to>
                                        <p:strVal val="visible"/>
                                      </p:to>
                                    </p:set>
                                    <p:animEffect transition="in" filter="fade">
                                      <p:cBhvr>
                                        <p:cTn id="14" dur="2000"/>
                                        <p:tgtEl>
                                          <p:spTgt spid="133316">
                                            <p:bg/>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33316">
                                            <p:txEl>
                                              <p:pRg st="1" end="1"/>
                                            </p:txEl>
                                          </p:spTgt>
                                        </p:tgtEl>
                                        <p:attrNameLst>
                                          <p:attrName>style.visibility</p:attrName>
                                        </p:attrNameLst>
                                      </p:cBhvr>
                                      <p:to>
                                        <p:strVal val="visible"/>
                                      </p:to>
                                    </p:set>
                                    <p:anim calcmode="discrete" valueType="clr">
                                      <p:cBhvr override="childStyle">
                                        <p:cTn id="19" dur="80"/>
                                        <p:tgtEl>
                                          <p:spTgt spid="13331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33316">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33316">
                                            <p:txEl>
                                              <p:pRg st="1" end="1"/>
                                            </p:txEl>
                                          </p:spTgt>
                                        </p:tgtEl>
                                        <p:attrNameLst>
                                          <p:attrName>fill.type</p:attrName>
                                        </p:attrNameLst>
                                      </p:cBhvr>
                                      <p:to>
                                        <p:strVal val="solid"/>
                                      </p:to>
                                    </p:set>
                                  </p:childTnLst>
                                </p:cTn>
                              </p:par>
                            </p:childTnLst>
                          </p:cTn>
                        </p:par>
                        <p:par>
                          <p:cTn id="22" fill="hold" nodeType="afterGroup">
                            <p:stCondLst>
                              <p:cond delay="360"/>
                            </p:stCondLst>
                            <p:childTnLst>
                              <p:par>
                                <p:cTn id="23" presetID="10" presetClass="exit" presetSubtype="0" fill="hold" nodeType="afterEffect">
                                  <p:stCondLst>
                                    <p:cond delay="0"/>
                                  </p:stCondLst>
                                  <p:iterate type="lt">
                                    <p:tmPct val="0"/>
                                  </p:iterate>
                                  <p:childTnLst>
                                    <p:animEffect transition="out" filter="fade">
                                      <p:cBhvr>
                                        <p:cTn id="24" dur="3000"/>
                                        <p:tgtEl>
                                          <p:spTgt spid="133316">
                                            <p:txEl>
                                              <p:pRg st="1" end="1"/>
                                            </p:txEl>
                                          </p:spTgt>
                                        </p:tgtEl>
                                      </p:cBhvr>
                                    </p:animEffect>
                                    <p:set>
                                      <p:cBhvr>
                                        <p:cTn id="25" dur="1" fill="hold">
                                          <p:stCondLst>
                                            <p:cond delay="2999"/>
                                          </p:stCondLst>
                                        </p:cTn>
                                        <p:tgtEl>
                                          <p:spTgt spid="133316">
                                            <p:txEl>
                                              <p:pRg st="1" end="1"/>
                                            </p:txEl>
                                          </p:spTgt>
                                        </p:tgtEl>
                                        <p:attrNameLst>
                                          <p:attrName>style.visibility</p:attrName>
                                        </p:attrNameLst>
                                      </p:cBhvr>
                                      <p:to>
                                        <p:strVal val="hidden"/>
                                      </p:to>
                                    </p:set>
                                  </p:childTnLst>
                                </p:cTn>
                              </p:par>
                            </p:childTnLst>
                          </p:cTn>
                        </p:par>
                        <p:par>
                          <p:cTn id="26" fill="hold" nodeType="afterGroup">
                            <p:stCondLst>
                              <p:cond delay="336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133317"/>
                                        </p:tgtEl>
                                        <p:attrNameLst>
                                          <p:attrName>style.visibility</p:attrName>
                                        </p:attrNameLst>
                                      </p:cBhvr>
                                      <p:to>
                                        <p:strVal val="visible"/>
                                      </p:to>
                                    </p:set>
                                    <p:anim calcmode="discrete" valueType="clr">
                                      <p:cBhvr override="childStyle">
                                        <p:cTn id="29" dur="80"/>
                                        <p:tgtEl>
                                          <p:spTgt spid="13331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33317"/>
                                        </p:tgtEl>
                                        <p:attrNameLst>
                                          <p:attrName>fillcolor</p:attrName>
                                        </p:attrNameLst>
                                      </p:cBhvr>
                                      <p:tavLst>
                                        <p:tav tm="0">
                                          <p:val>
                                            <p:clrVal>
                                              <a:schemeClr val="accent2"/>
                                            </p:clrVal>
                                          </p:val>
                                        </p:tav>
                                        <p:tav tm="50000">
                                          <p:val>
                                            <p:clrVal>
                                              <a:schemeClr val="hlink"/>
                                            </p:clrVal>
                                          </p:val>
                                        </p:tav>
                                      </p:tavLst>
                                    </p:anim>
                                    <p:set>
                                      <p:cBhvr>
                                        <p:cTn id="31" dur="80"/>
                                        <p:tgtEl>
                                          <p:spTgt spid="133317"/>
                                        </p:tgtEl>
                                        <p:attrNameLst>
                                          <p:attrName>fill.type</p:attrName>
                                        </p:attrNameLst>
                                      </p:cBhvr>
                                      <p:to>
                                        <p:strVal val="solid"/>
                                      </p:to>
                                    </p:set>
                                  </p:childTnLst>
                                </p:cTn>
                              </p:par>
                            </p:childTnLst>
                          </p:cTn>
                        </p:par>
                        <p:par>
                          <p:cTn id="32" fill="hold" nodeType="afterGroup">
                            <p:stCondLst>
                              <p:cond delay="3680"/>
                            </p:stCondLst>
                            <p:childTnLst>
                              <p:par>
                                <p:cTn id="33" presetID="10" presetClass="exit" presetSubtype="0" fill="hold" grpId="1" nodeType="afterEffect">
                                  <p:stCondLst>
                                    <p:cond delay="0"/>
                                  </p:stCondLst>
                                  <p:iterate type="lt">
                                    <p:tmPct val="0"/>
                                  </p:iterate>
                                  <p:childTnLst>
                                    <p:animEffect transition="out" filter="fade">
                                      <p:cBhvr>
                                        <p:cTn id="34" dur="3000"/>
                                        <p:tgtEl>
                                          <p:spTgt spid="133317"/>
                                        </p:tgtEl>
                                      </p:cBhvr>
                                    </p:animEffect>
                                    <p:set>
                                      <p:cBhvr>
                                        <p:cTn id="35" dur="1" fill="hold">
                                          <p:stCondLst>
                                            <p:cond delay="2999"/>
                                          </p:stCondLst>
                                        </p:cTn>
                                        <p:tgtEl>
                                          <p:spTgt spid="133317"/>
                                        </p:tgtEl>
                                        <p:attrNameLst>
                                          <p:attrName>style.visibility</p:attrName>
                                        </p:attrNameLst>
                                      </p:cBhvr>
                                      <p:to>
                                        <p:strVal val="hidden"/>
                                      </p:to>
                                    </p:set>
                                  </p:childTnLst>
                                </p:cTn>
                              </p:par>
                            </p:childTnLst>
                          </p:cTn>
                        </p:par>
                        <p:par>
                          <p:cTn id="36" fill="hold" nodeType="afterGroup">
                            <p:stCondLst>
                              <p:cond delay="668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133318"/>
                                        </p:tgtEl>
                                        <p:attrNameLst>
                                          <p:attrName>style.visibility</p:attrName>
                                        </p:attrNameLst>
                                      </p:cBhvr>
                                      <p:to>
                                        <p:strVal val="visible"/>
                                      </p:to>
                                    </p:set>
                                    <p:anim calcmode="discrete" valueType="clr">
                                      <p:cBhvr override="childStyle">
                                        <p:cTn id="39" dur="80"/>
                                        <p:tgtEl>
                                          <p:spTgt spid="133318"/>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33318"/>
                                        </p:tgtEl>
                                        <p:attrNameLst>
                                          <p:attrName>fillcolor</p:attrName>
                                        </p:attrNameLst>
                                      </p:cBhvr>
                                      <p:tavLst>
                                        <p:tav tm="0">
                                          <p:val>
                                            <p:clrVal>
                                              <a:schemeClr val="accent2"/>
                                            </p:clrVal>
                                          </p:val>
                                        </p:tav>
                                        <p:tav tm="50000">
                                          <p:val>
                                            <p:clrVal>
                                              <a:schemeClr val="hlink"/>
                                            </p:clrVal>
                                          </p:val>
                                        </p:tav>
                                      </p:tavLst>
                                    </p:anim>
                                    <p:set>
                                      <p:cBhvr>
                                        <p:cTn id="41" dur="80"/>
                                        <p:tgtEl>
                                          <p:spTgt spid="133318"/>
                                        </p:tgtEl>
                                        <p:attrNameLst>
                                          <p:attrName>fill.type</p:attrName>
                                        </p:attrNameLst>
                                      </p:cBhvr>
                                      <p:to>
                                        <p:strVal val="solid"/>
                                      </p:to>
                                    </p:set>
                                  </p:childTnLst>
                                </p:cTn>
                              </p:par>
                            </p:childTnLst>
                          </p:cTn>
                        </p:par>
                        <p:par>
                          <p:cTn id="42" fill="hold" nodeType="afterGroup">
                            <p:stCondLst>
                              <p:cond delay="6960"/>
                            </p:stCondLst>
                            <p:childTnLst>
                              <p:par>
                                <p:cTn id="43" presetID="10" presetClass="exit" presetSubtype="0" fill="hold" grpId="1" nodeType="afterEffect">
                                  <p:stCondLst>
                                    <p:cond delay="0"/>
                                  </p:stCondLst>
                                  <p:iterate type="lt">
                                    <p:tmPct val="0"/>
                                  </p:iterate>
                                  <p:childTnLst>
                                    <p:animEffect transition="out" filter="fade">
                                      <p:cBhvr>
                                        <p:cTn id="44" dur="3000"/>
                                        <p:tgtEl>
                                          <p:spTgt spid="133318"/>
                                        </p:tgtEl>
                                      </p:cBhvr>
                                    </p:animEffect>
                                    <p:set>
                                      <p:cBhvr>
                                        <p:cTn id="45" dur="1" fill="hold">
                                          <p:stCondLst>
                                            <p:cond delay="2999"/>
                                          </p:stCondLst>
                                        </p:cTn>
                                        <p:tgtEl>
                                          <p:spTgt spid="133318"/>
                                        </p:tgtEl>
                                        <p:attrNameLst>
                                          <p:attrName>style.visibility</p:attrName>
                                        </p:attrNameLst>
                                      </p:cBhvr>
                                      <p:to>
                                        <p:strVal val="hidden"/>
                                      </p:to>
                                    </p:set>
                                  </p:childTnLst>
                                </p:cTn>
                              </p:par>
                            </p:childTnLst>
                          </p:cTn>
                        </p:par>
                        <p:par>
                          <p:cTn id="46" fill="hold" nodeType="afterGroup">
                            <p:stCondLst>
                              <p:cond delay="9960"/>
                            </p:stCondLst>
                            <p:childTnLst>
                              <p:par>
                                <p:cTn id="47" presetID="27" presetClass="entr" presetSubtype="0" fill="hold" grpId="0" nodeType="afterEffect">
                                  <p:stCondLst>
                                    <p:cond delay="0"/>
                                  </p:stCondLst>
                                  <p:iterate type="lt">
                                    <p:tmPct val="50000"/>
                                  </p:iterate>
                                  <p:childTnLst>
                                    <p:set>
                                      <p:cBhvr>
                                        <p:cTn id="48" dur="1" fill="hold">
                                          <p:stCondLst>
                                            <p:cond delay="0"/>
                                          </p:stCondLst>
                                        </p:cTn>
                                        <p:tgtEl>
                                          <p:spTgt spid="133319"/>
                                        </p:tgtEl>
                                        <p:attrNameLst>
                                          <p:attrName>style.visibility</p:attrName>
                                        </p:attrNameLst>
                                      </p:cBhvr>
                                      <p:to>
                                        <p:strVal val="visible"/>
                                      </p:to>
                                    </p:set>
                                    <p:anim calcmode="discrete" valueType="clr">
                                      <p:cBhvr override="childStyle">
                                        <p:cTn id="49" dur="80"/>
                                        <p:tgtEl>
                                          <p:spTgt spid="133319"/>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33319"/>
                                        </p:tgtEl>
                                        <p:attrNameLst>
                                          <p:attrName>fillcolor</p:attrName>
                                        </p:attrNameLst>
                                      </p:cBhvr>
                                      <p:tavLst>
                                        <p:tav tm="0">
                                          <p:val>
                                            <p:clrVal>
                                              <a:schemeClr val="accent2"/>
                                            </p:clrVal>
                                          </p:val>
                                        </p:tav>
                                        <p:tav tm="50000">
                                          <p:val>
                                            <p:clrVal>
                                              <a:schemeClr val="hlink"/>
                                            </p:clrVal>
                                          </p:val>
                                        </p:tav>
                                      </p:tavLst>
                                    </p:anim>
                                    <p:set>
                                      <p:cBhvr>
                                        <p:cTn id="51" dur="80"/>
                                        <p:tgtEl>
                                          <p:spTgt spid="133319"/>
                                        </p:tgtEl>
                                        <p:attrNameLst>
                                          <p:attrName>fill.type</p:attrName>
                                        </p:attrNameLst>
                                      </p:cBhvr>
                                      <p:to>
                                        <p:strVal val="solid"/>
                                      </p:to>
                                    </p:set>
                                  </p:childTnLst>
                                </p:cTn>
                              </p:par>
                            </p:childTnLst>
                          </p:cTn>
                        </p:par>
                        <p:par>
                          <p:cTn id="52" fill="hold" nodeType="afterGroup">
                            <p:stCondLst>
                              <p:cond delay="10600"/>
                            </p:stCondLst>
                            <p:childTnLst>
                              <p:par>
                                <p:cTn id="53" presetID="10" presetClass="exit" presetSubtype="0" fill="hold" grpId="1" nodeType="afterEffect">
                                  <p:stCondLst>
                                    <p:cond delay="0"/>
                                  </p:stCondLst>
                                  <p:iterate type="lt">
                                    <p:tmPct val="0"/>
                                  </p:iterate>
                                  <p:childTnLst>
                                    <p:animEffect transition="out" filter="fade">
                                      <p:cBhvr>
                                        <p:cTn id="54" dur="3000"/>
                                        <p:tgtEl>
                                          <p:spTgt spid="133319"/>
                                        </p:tgtEl>
                                      </p:cBhvr>
                                    </p:animEffect>
                                    <p:set>
                                      <p:cBhvr>
                                        <p:cTn id="55" dur="1" fill="hold">
                                          <p:stCondLst>
                                            <p:cond delay="2999"/>
                                          </p:stCondLst>
                                        </p:cTn>
                                        <p:tgtEl>
                                          <p:spTgt spid="133319"/>
                                        </p:tgtEl>
                                        <p:attrNameLst>
                                          <p:attrName>style.visibility</p:attrName>
                                        </p:attrNameLst>
                                      </p:cBhvr>
                                      <p:to>
                                        <p:strVal val="hidden"/>
                                      </p:to>
                                    </p:set>
                                  </p:childTnLst>
                                </p:cTn>
                              </p:par>
                            </p:childTnLst>
                          </p:cTn>
                        </p:par>
                        <p:par>
                          <p:cTn id="56" fill="hold" nodeType="afterGroup">
                            <p:stCondLst>
                              <p:cond delay="1360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133320"/>
                                        </p:tgtEl>
                                        <p:attrNameLst>
                                          <p:attrName>style.visibility</p:attrName>
                                        </p:attrNameLst>
                                      </p:cBhvr>
                                      <p:to>
                                        <p:strVal val="visible"/>
                                      </p:to>
                                    </p:set>
                                    <p:anim calcmode="discrete" valueType="clr">
                                      <p:cBhvr override="childStyle">
                                        <p:cTn id="59" dur="80"/>
                                        <p:tgtEl>
                                          <p:spTgt spid="133320"/>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33320"/>
                                        </p:tgtEl>
                                        <p:attrNameLst>
                                          <p:attrName>fillcolor</p:attrName>
                                        </p:attrNameLst>
                                      </p:cBhvr>
                                      <p:tavLst>
                                        <p:tav tm="0">
                                          <p:val>
                                            <p:clrVal>
                                              <a:schemeClr val="accent2"/>
                                            </p:clrVal>
                                          </p:val>
                                        </p:tav>
                                        <p:tav tm="50000">
                                          <p:val>
                                            <p:clrVal>
                                              <a:schemeClr val="hlink"/>
                                            </p:clrVal>
                                          </p:val>
                                        </p:tav>
                                      </p:tavLst>
                                    </p:anim>
                                    <p:set>
                                      <p:cBhvr>
                                        <p:cTn id="61" dur="80"/>
                                        <p:tgtEl>
                                          <p:spTgt spid="133320"/>
                                        </p:tgtEl>
                                        <p:attrNameLst>
                                          <p:attrName>fill.type</p:attrName>
                                        </p:attrNameLst>
                                      </p:cBhvr>
                                      <p:to>
                                        <p:strVal val="solid"/>
                                      </p:to>
                                    </p:set>
                                  </p:childTnLst>
                                </p:cTn>
                              </p:par>
                            </p:childTnLst>
                          </p:cTn>
                        </p:par>
                        <p:par>
                          <p:cTn id="62" fill="hold" nodeType="afterGroup">
                            <p:stCondLst>
                              <p:cond delay="14040"/>
                            </p:stCondLst>
                            <p:childTnLst>
                              <p:par>
                                <p:cTn id="63" presetID="10" presetClass="exit" presetSubtype="0" fill="hold" grpId="1" nodeType="afterEffect">
                                  <p:stCondLst>
                                    <p:cond delay="0"/>
                                  </p:stCondLst>
                                  <p:iterate type="lt">
                                    <p:tmPct val="0"/>
                                  </p:iterate>
                                  <p:childTnLst>
                                    <p:animEffect transition="out" filter="fade">
                                      <p:cBhvr>
                                        <p:cTn id="64" dur="3000"/>
                                        <p:tgtEl>
                                          <p:spTgt spid="133320"/>
                                        </p:tgtEl>
                                      </p:cBhvr>
                                    </p:animEffect>
                                    <p:set>
                                      <p:cBhvr>
                                        <p:cTn id="65" dur="1" fill="hold">
                                          <p:stCondLst>
                                            <p:cond delay="2999"/>
                                          </p:stCondLst>
                                        </p:cTn>
                                        <p:tgtEl>
                                          <p:spTgt spid="133320"/>
                                        </p:tgtEl>
                                        <p:attrNameLst>
                                          <p:attrName>style.visibility</p:attrName>
                                        </p:attrNameLst>
                                      </p:cBhvr>
                                      <p:to>
                                        <p:strVal val="hidden"/>
                                      </p:to>
                                    </p:set>
                                  </p:childTnLst>
                                </p:cTn>
                              </p:par>
                            </p:childTnLst>
                          </p:cTn>
                        </p:par>
                        <p:par>
                          <p:cTn id="66" fill="hold" nodeType="afterGroup">
                            <p:stCondLst>
                              <p:cond delay="17040"/>
                            </p:stCondLst>
                            <p:childTnLst>
                              <p:par>
                                <p:cTn id="67" presetID="10" presetClass="exit" presetSubtype="0" fill="hold" grpId="1" nodeType="afterEffect">
                                  <p:stCondLst>
                                    <p:cond delay="0"/>
                                  </p:stCondLst>
                                  <p:iterate type="lt">
                                    <p:tmPct val="0"/>
                                  </p:iterate>
                                  <p:childTnLst>
                                    <p:animEffect transition="out" filter="fade">
                                      <p:cBhvr>
                                        <p:cTn id="68" dur="2000"/>
                                        <p:tgtEl>
                                          <p:spTgt spid="133316">
                                            <p:txEl>
                                              <p:pRg st="1" end="1"/>
                                            </p:txEl>
                                          </p:spTgt>
                                        </p:tgtEl>
                                      </p:cBhvr>
                                    </p:animEffect>
                                    <p:set>
                                      <p:cBhvr>
                                        <p:cTn id="69" dur="1" fill="hold">
                                          <p:stCondLst>
                                            <p:cond delay="1999"/>
                                          </p:stCondLst>
                                        </p:cTn>
                                        <p:tgtEl>
                                          <p:spTgt spid="133316">
                                            <p:txEl>
                                              <p:pRg st="1" end="1"/>
                                            </p:txEl>
                                          </p:spTgt>
                                        </p:tgtEl>
                                        <p:attrNameLst>
                                          <p:attrName>style.visibility</p:attrName>
                                        </p:attrNameLst>
                                      </p:cBhvr>
                                      <p:to>
                                        <p:strVal val="hidden"/>
                                      </p:to>
                                    </p:set>
                                  </p:childTnLst>
                                </p:cTn>
                              </p:par>
                            </p:childTnLst>
                          </p:cTn>
                        </p:par>
                        <p:par>
                          <p:cTn id="70" fill="hold" nodeType="afterGroup">
                            <p:stCondLst>
                              <p:cond delay="19040"/>
                            </p:stCondLst>
                            <p:childTnLst>
                              <p:par>
                                <p:cTn id="71" presetID="10" presetClass="exit" presetSubtype="0" fill="hold" grpId="1" nodeType="afterEffect">
                                  <p:stCondLst>
                                    <p:cond delay="0"/>
                                  </p:stCondLst>
                                  <p:childTnLst>
                                    <p:animEffect transition="out" filter="fade">
                                      <p:cBhvr>
                                        <p:cTn id="72" dur="2000"/>
                                        <p:tgtEl>
                                          <p:spTgt spid="133316">
                                            <p:bg/>
                                          </p:spTgt>
                                        </p:tgtEl>
                                      </p:cBhvr>
                                    </p:animEffect>
                                    <p:set>
                                      <p:cBhvr>
                                        <p:cTn id="73" dur="1" fill="hold">
                                          <p:stCondLst>
                                            <p:cond delay="1999"/>
                                          </p:stCondLst>
                                        </p:cTn>
                                        <p:tgtEl>
                                          <p:spTgt spid="133316">
                                            <p:bg/>
                                          </p:spTgt>
                                        </p:tgtEl>
                                        <p:attrNameLst>
                                          <p:attrName>style.visibility</p:attrName>
                                        </p:attrNameLst>
                                      </p:cBhvr>
                                      <p:to>
                                        <p:strVal val="hidden"/>
                                      </p:to>
                                    </p:set>
                                  </p:childTnLst>
                                </p:cTn>
                              </p:par>
                            </p:childTnLst>
                          </p:cTn>
                        </p:par>
                        <p:par>
                          <p:cTn id="74" fill="hold" nodeType="afterGroup">
                            <p:stCondLst>
                              <p:cond delay="21040"/>
                            </p:stCondLst>
                            <p:childTnLst>
                              <p:par>
                                <p:cTn id="75" presetID="49" presetClass="entr" presetSubtype="0" decel="100000" fill="hold" grpId="0" nodeType="afterEffect">
                                  <p:stCondLst>
                                    <p:cond delay="0"/>
                                  </p:stCondLst>
                                  <p:childTnLst>
                                    <p:set>
                                      <p:cBhvr>
                                        <p:cTn id="76" dur="1" fill="hold">
                                          <p:stCondLst>
                                            <p:cond delay="0"/>
                                          </p:stCondLst>
                                        </p:cTn>
                                        <p:tgtEl>
                                          <p:spTgt spid="133321"/>
                                        </p:tgtEl>
                                        <p:attrNameLst>
                                          <p:attrName>style.visibility</p:attrName>
                                        </p:attrNameLst>
                                      </p:cBhvr>
                                      <p:to>
                                        <p:strVal val="visible"/>
                                      </p:to>
                                    </p:set>
                                    <p:anim calcmode="lin" valueType="num">
                                      <p:cBhvr>
                                        <p:cTn id="77" dur="500" fill="hold"/>
                                        <p:tgtEl>
                                          <p:spTgt spid="133321"/>
                                        </p:tgtEl>
                                        <p:attrNameLst>
                                          <p:attrName>ppt_w</p:attrName>
                                        </p:attrNameLst>
                                      </p:cBhvr>
                                      <p:tavLst>
                                        <p:tav tm="0">
                                          <p:val>
                                            <p:fltVal val="0"/>
                                          </p:val>
                                        </p:tav>
                                        <p:tav tm="100000">
                                          <p:val>
                                            <p:strVal val="#ppt_w"/>
                                          </p:val>
                                        </p:tav>
                                      </p:tavLst>
                                    </p:anim>
                                    <p:anim calcmode="lin" valueType="num">
                                      <p:cBhvr>
                                        <p:cTn id="78" dur="500" fill="hold"/>
                                        <p:tgtEl>
                                          <p:spTgt spid="133321"/>
                                        </p:tgtEl>
                                        <p:attrNameLst>
                                          <p:attrName>ppt_h</p:attrName>
                                        </p:attrNameLst>
                                      </p:cBhvr>
                                      <p:tavLst>
                                        <p:tav tm="0">
                                          <p:val>
                                            <p:fltVal val="0"/>
                                          </p:val>
                                        </p:tav>
                                        <p:tav tm="100000">
                                          <p:val>
                                            <p:strVal val="#ppt_h"/>
                                          </p:val>
                                        </p:tav>
                                      </p:tavLst>
                                    </p:anim>
                                    <p:anim calcmode="lin" valueType="num">
                                      <p:cBhvr>
                                        <p:cTn id="79" dur="500" fill="hold"/>
                                        <p:tgtEl>
                                          <p:spTgt spid="133321"/>
                                        </p:tgtEl>
                                        <p:attrNameLst>
                                          <p:attrName>style.rotation</p:attrName>
                                        </p:attrNameLst>
                                      </p:cBhvr>
                                      <p:tavLst>
                                        <p:tav tm="0">
                                          <p:val>
                                            <p:fltVal val="360"/>
                                          </p:val>
                                        </p:tav>
                                        <p:tav tm="100000">
                                          <p:val>
                                            <p:fltVal val="0"/>
                                          </p:val>
                                        </p:tav>
                                      </p:tavLst>
                                    </p:anim>
                                    <p:animEffect transition="in" filter="fade">
                                      <p:cBhvr>
                                        <p:cTn id="80" dur="500"/>
                                        <p:tgtEl>
                                          <p:spTgt spid="13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316" grpId="0" build="allAtOnce" animBg="1"/>
      <p:bldP spid="133316" grpId="1" build="allAtOnce" animBg="1"/>
      <p:bldP spid="133317" grpId="0"/>
      <p:bldP spid="133317" grpId="1"/>
      <p:bldP spid="133318" grpId="0"/>
      <p:bldP spid="133318" grpId="1"/>
      <p:bldP spid="133319" grpId="0"/>
      <p:bldP spid="133319" grpId="1"/>
      <p:bldP spid="133320" grpId="0"/>
      <p:bldP spid="133320" grpId="1"/>
      <p:bldP spid="1333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4" descr="j0396083[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242888"/>
            <a:ext cx="5029200"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7" name="Text Box 5"/>
          <p:cNvSpPr txBox="1">
            <a:spLocks noChangeArrowheads="1"/>
          </p:cNvSpPr>
          <p:nvPr/>
        </p:nvSpPr>
        <p:spPr bwMode="auto">
          <a:xfrm>
            <a:off x="5410200" y="212725"/>
            <a:ext cx="34766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约拿书 </a:t>
            </a:r>
            <a:r>
              <a:rPr lang="en-US" altLang="zh-CN" sz="6000">
                <a:latin typeface="Century Gothic" charset="0"/>
                <a:cs typeface="Times New Roman" charset="0"/>
              </a:rPr>
              <a:t>.</a:t>
            </a:r>
          </a:p>
        </p:txBody>
      </p:sp>
      <p:sp>
        <p:nvSpPr>
          <p:cNvPr id="146438" name="Text Box 6"/>
          <p:cNvSpPr txBox="1">
            <a:spLocks noChangeArrowheads="1"/>
          </p:cNvSpPr>
          <p:nvPr/>
        </p:nvSpPr>
        <p:spPr bwMode="auto">
          <a:xfrm>
            <a:off x="5534025" y="1549400"/>
            <a:ext cx="36099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如何应用？</a:t>
            </a:r>
            <a:endParaRPr lang="en-US" altLang="zh-CN" sz="2800">
              <a:latin typeface="Century Gothic" charset="0"/>
              <a:cs typeface="Times New Roman" charset="0"/>
            </a:endParaRPr>
          </a:p>
          <a:p>
            <a:endParaRPr lang="en-US" altLang="zh-CN" sz="2800">
              <a:latin typeface="Century Gothic" charset="0"/>
              <a:cs typeface="Times New Roman" charset="0"/>
            </a:endParaRPr>
          </a:p>
          <a:p>
            <a:endParaRPr lang="en-US" altLang="zh-CN" sz="2800">
              <a:latin typeface="Century Gothic" charset="0"/>
              <a:cs typeface="Times New Roman" charset="0"/>
            </a:endParaRPr>
          </a:p>
          <a:p>
            <a:endParaRPr lang="en-US" altLang="zh-CN" sz="2800">
              <a:latin typeface="Century Gothic" charset="0"/>
              <a:cs typeface="Times New Roman" charset="0"/>
            </a:endParaRPr>
          </a:p>
          <a:p>
            <a:endParaRPr lang="en-US" altLang="zh-CN" sz="2800">
              <a:latin typeface="Century Gothic" charset="0"/>
              <a:cs typeface="Times New Roman" charset="0"/>
            </a:endParaRPr>
          </a:p>
          <a:p>
            <a:r>
              <a:rPr lang="zh-CN" altLang="en-US" sz="2800">
                <a:latin typeface="Century Gothic" charset="0"/>
                <a:cs typeface="Times New Roman" charset="0"/>
              </a:rPr>
              <a:t>回应上帝的心等于为失丧的人触动祂的心</a:t>
            </a:r>
            <a:endParaRPr lang="en-US" altLang="zh-CN" sz="2800">
              <a:latin typeface="Century Gothic" charset="0"/>
              <a:cs typeface="Times New Roman" charset="0"/>
            </a:endParaRPr>
          </a:p>
        </p:txBody>
      </p:sp>
      <p:sp>
        <p:nvSpPr>
          <p:cNvPr id="146439" name="Text Box 7"/>
          <p:cNvSpPr txBox="1">
            <a:spLocks noChangeArrowheads="1"/>
          </p:cNvSpPr>
          <p:nvPr/>
        </p:nvSpPr>
        <p:spPr bwMode="auto">
          <a:xfrm rot="-2257769">
            <a:off x="787400" y="3652838"/>
            <a:ext cx="25019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6000">
                <a:solidFill>
                  <a:srgbClr val="FF3300"/>
                </a:solidFill>
                <a:latin typeface="Century Gothic" charset="0"/>
                <a:cs typeface="Times New Roman" charset="0"/>
              </a:rPr>
              <a:t>为失丧</a:t>
            </a:r>
            <a:endParaRPr lang="en-US" altLang="zh-CN" sz="6000">
              <a:solidFill>
                <a:srgbClr val="FF3300"/>
              </a:solidFill>
              <a:latin typeface="Century Gothic" charset="0"/>
              <a:cs typeface="Times New Roman" charset="0"/>
            </a:endParaRPr>
          </a:p>
        </p:txBody>
      </p:sp>
      <p:sp>
        <p:nvSpPr>
          <p:cNvPr id="146440" name="Text Box 8"/>
          <p:cNvSpPr txBox="1">
            <a:spLocks noChangeArrowheads="1"/>
          </p:cNvSpPr>
          <p:nvPr/>
        </p:nvSpPr>
        <p:spPr bwMode="auto">
          <a:xfrm rot="-2257769">
            <a:off x="2797175" y="3729038"/>
            <a:ext cx="1728788"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6000">
                <a:solidFill>
                  <a:srgbClr val="FF3300"/>
                </a:solidFill>
                <a:latin typeface="Century Gothic" charset="0"/>
                <a:cs typeface="Times New Roman" charset="0"/>
              </a:rPr>
              <a:t>的人</a:t>
            </a:r>
            <a:endParaRPr lang="en-US" altLang="zh-CN" sz="6000">
              <a:solidFill>
                <a:srgbClr val="FF3300"/>
              </a:solidFill>
              <a:latin typeface="Century Gothic"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fade">
                                      <p:cBhvr>
                                        <p:cTn id="7" dur="1000"/>
                                        <p:tgtEl>
                                          <p:spTgt spid="146437"/>
                                        </p:tgtEl>
                                      </p:cBhvr>
                                    </p:animEffect>
                                    <p:anim calcmode="lin" valueType="num">
                                      <p:cBhvr>
                                        <p:cTn id="8" dur="1000" fill="hold"/>
                                        <p:tgtEl>
                                          <p:spTgt spid="146437"/>
                                        </p:tgtEl>
                                        <p:attrNameLst>
                                          <p:attrName>ppt_x</p:attrName>
                                        </p:attrNameLst>
                                      </p:cBhvr>
                                      <p:tavLst>
                                        <p:tav tm="0">
                                          <p:val>
                                            <p:strVal val="#ppt_x"/>
                                          </p:val>
                                        </p:tav>
                                        <p:tav tm="100000">
                                          <p:val>
                                            <p:strVal val="#ppt_x"/>
                                          </p:val>
                                        </p:tav>
                                      </p:tavLst>
                                    </p:anim>
                                    <p:anim calcmode="lin" valueType="num">
                                      <p:cBhvr>
                                        <p:cTn id="9" dur="900" decel="100000" fill="hold"/>
                                        <p:tgtEl>
                                          <p:spTgt spid="1464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6437"/>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46436"/>
                                        </p:tgtEl>
                                        <p:attrNameLst>
                                          <p:attrName>style.visibility</p:attrName>
                                        </p:attrNameLst>
                                      </p:cBhvr>
                                      <p:to>
                                        <p:strVal val="visible"/>
                                      </p:to>
                                    </p:set>
                                    <p:animEffect transition="in" filter="fade">
                                      <p:cBhvr>
                                        <p:cTn id="15" dur="2000"/>
                                        <p:tgtEl>
                                          <p:spTgt spid="1464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46439"/>
                                        </p:tgtEl>
                                        <p:attrNameLst>
                                          <p:attrName>style.visibility</p:attrName>
                                        </p:attrNameLst>
                                      </p:cBhvr>
                                      <p:to>
                                        <p:strVal val="visible"/>
                                      </p:to>
                                    </p:set>
                                    <p:anim calcmode="lin" valueType="num">
                                      <p:cBhvr>
                                        <p:cTn id="20" dur="500" fill="hold"/>
                                        <p:tgtEl>
                                          <p:spTgt spid="146439"/>
                                        </p:tgtEl>
                                        <p:attrNameLst>
                                          <p:attrName>ppt_w</p:attrName>
                                        </p:attrNameLst>
                                      </p:cBhvr>
                                      <p:tavLst>
                                        <p:tav tm="0">
                                          <p:val>
                                            <p:fltVal val="0"/>
                                          </p:val>
                                        </p:tav>
                                        <p:tav tm="100000">
                                          <p:val>
                                            <p:strVal val="#ppt_w"/>
                                          </p:val>
                                        </p:tav>
                                      </p:tavLst>
                                    </p:anim>
                                    <p:anim calcmode="lin" valueType="num">
                                      <p:cBhvr>
                                        <p:cTn id="21" dur="500" fill="hold"/>
                                        <p:tgtEl>
                                          <p:spTgt spid="146439"/>
                                        </p:tgtEl>
                                        <p:attrNameLst>
                                          <p:attrName>ppt_h</p:attrName>
                                        </p:attrNameLst>
                                      </p:cBhvr>
                                      <p:tavLst>
                                        <p:tav tm="0">
                                          <p:val>
                                            <p:fltVal val="0"/>
                                          </p:val>
                                        </p:tav>
                                        <p:tav tm="100000">
                                          <p:val>
                                            <p:strVal val="#ppt_h"/>
                                          </p:val>
                                        </p:tav>
                                      </p:tavLst>
                                    </p:anim>
                                    <p:anim calcmode="lin" valueType="num">
                                      <p:cBhvr>
                                        <p:cTn id="22" dur="500" fill="hold"/>
                                        <p:tgtEl>
                                          <p:spTgt spid="146439"/>
                                        </p:tgtEl>
                                        <p:attrNameLst>
                                          <p:attrName>style.rotation</p:attrName>
                                        </p:attrNameLst>
                                      </p:cBhvr>
                                      <p:tavLst>
                                        <p:tav tm="0">
                                          <p:val>
                                            <p:fltVal val="360"/>
                                          </p:val>
                                        </p:tav>
                                        <p:tav tm="100000">
                                          <p:val>
                                            <p:fltVal val="0"/>
                                          </p:val>
                                        </p:tav>
                                      </p:tavLst>
                                    </p:anim>
                                    <p:animEffect transition="in" filter="fade">
                                      <p:cBhvr>
                                        <p:cTn id="23" dur="500"/>
                                        <p:tgtEl>
                                          <p:spTgt spid="14643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146440"/>
                                        </p:tgtEl>
                                        <p:attrNameLst>
                                          <p:attrName>style.visibility</p:attrName>
                                        </p:attrNameLst>
                                      </p:cBhvr>
                                      <p:to>
                                        <p:strVal val="visible"/>
                                      </p:to>
                                    </p:set>
                                    <p:anim calcmode="lin" valueType="num">
                                      <p:cBhvr>
                                        <p:cTn id="28" dur="500" fill="hold"/>
                                        <p:tgtEl>
                                          <p:spTgt spid="146440"/>
                                        </p:tgtEl>
                                        <p:attrNameLst>
                                          <p:attrName>ppt_w</p:attrName>
                                        </p:attrNameLst>
                                      </p:cBhvr>
                                      <p:tavLst>
                                        <p:tav tm="0">
                                          <p:val>
                                            <p:fltVal val="0"/>
                                          </p:val>
                                        </p:tav>
                                        <p:tav tm="100000">
                                          <p:val>
                                            <p:strVal val="#ppt_w"/>
                                          </p:val>
                                        </p:tav>
                                      </p:tavLst>
                                    </p:anim>
                                    <p:anim calcmode="lin" valueType="num">
                                      <p:cBhvr>
                                        <p:cTn id="29" dur="500" fill="hold"/>
                                        <p:tgtEl>
                                          <p:spTgt spid="146440"/>
                                        </p:tgtEl>
                                        <p:attrNameLst>
                                          <p:attrName>ppt_h</p:attrName>
                                        </p:attrNameLst>
                                      </p:cBhvr>
                                      <p:tavLst>
                                        <p:tav tm="0">
                                          <p:val>
                                            <p:fltVal val="0"/>
                                          </p:val>
                                        </p:tav>
                                        <p:tav tm="100000">
                                          <p:val>
                                            <p:strVal val="#ppt_h"/>
                                          </p:val>
                                        </p:tav>
                                      </p:tavLst>
                                    </p:anim>
                                    <p:anim calcmode="lin" valueType="num">
                                      <p:cBhvr>
                                        <p:cTn id="30" dur="500" fill="hold"/>
                                        <p:tgtEl>
                                          <p:spTgt spid="146440"/>
                                        </p:tgtEl>
                                        <p:attrNameLst>
                                          <p:attrName>style.rotation</p:attrName>
                                        </p:attrNameLst>
                                      </p:cBhvr>
                                      <p:tavLst>
                                        <p:tav tm="0">
                                          <p:val>
                                            <p:fltVal val="360"/>
                                          </p:val>
                                        </p:tav>
                                        <p:tav tm="100000">
                                          <p:val>
                                            <p:fltVal val="0"/>
                                          </p:val>
                                        </p:tav>
                                      </p:tavLst>
                                    </p:anim>
                                    <p:animEffect transition="in" filter="fade">
                                      <p:cBhvr>
                                        <p:cTn id="31" dur="500"/>
                                        <p:tgtEl>
                                          <p:spTgt spid="14644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46438">
                                            <p:txEl>
                                              <p:pRg st="5" end="5"/>
                                            </p:txEl>
                                          </p:spTgt>
                                        </p:tgtEl>
                                        <p:attrNameLst>
                                          <p:attrName>style.visibility</p:attrName>
                                        </p:attrNameLst>
                                      </p:cBhvr>
                                      <p:to>
                                        <p:strVal val="visible"/>
                                      </p:to>
                                    </p:set>
                                    <p:animEffect transition="in" filter="fade">
                                      <p:cBhvr>
                                        <p:cTn id="36" dur="2000"/>
                                        <p:tgtEl>
                                          <p:spTgt spid="146438">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46438">
                                            <p:txEl>
                                              <p:pRg st="0" end="0"/>
                                            </p:txEl>
                                          </p:spTgt>
                                        </p:tgtEl>
                                        <p:attrNameLst>
                                          <p:attrName>style.visibility</p:attrName>
                                        </p:attrNameLst>
                                      </p:cBhvr>
                                      <p:to>
                                        <p:strVal val="visible"/>
                                      </p:to>
                                    </p:set>
                                    <p:animEffect transition="in" filter="fade">
                                      <p:cBhvr>
                                        <p:cTn id="41" dur="2000"/>
                                        <p:tgtEl>
                                          <p:spTgt spid="1464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p:bldP spid="146439" grpId="0"/>
      <p:bldP spid="1464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3048000" y="2895600"/>
            <a:ext cx="3892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 </a:t>
            </a:r>
            <a:r>
              <a:rPr lang="zh-CN" altLang="en-US">
                <a:solidFill>
                  <a:schemeClr val="bg1"/>
                </a:solidFill>
                <a:latin typeface="Century Gothic" charset="0"/>
                <a:cs typeface="Times New Roman" charset="0"/>
              </a:rPr>
              <a:t>公元前 </a:t>
            </a:r>
            <a:r>
              <a:rPr lang="en-US" altLang="zh-CN">
                <a:solidFill>
                  <a:schemeClr val="bg1"/>
                </a:solidFill>
                <a:latin typeface="Century Gothic" charset="0"/>
                <a:cs typeface="Times New Roman" charset="0"/>
              </a:rPr>
              <a:t>755 - 750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58"/>
                                        </p:tgtEl>
                                        <p:attrNameLst>
                                          <p:attrName>style.visibility</p:attrName>
                                        </p:attrNameLst>
                                      </p:cBhvr>
                                      <p:to>
                                        <p:strVal val="visible"/>
                                      </p:to>
                                    </p:set>
                                    <p:animEffect transition="in" filter="fade">
                                      <p:cBhvr>
                                        <p:cTn id="7" dur="500"/>
                                        <p:tgtEl>
                                          <p:spTgt spid="147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rophet Map Bla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5145088" y="212725"/>
            <a:ext cx="40354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阿摩司书</a:t>
            </a:r>
            <a:r>
              <a:rPr lang="en-US" altLang="zh-CN" sz="6000">
                <a:latin typeface="Century Gothic" charset="0"/>
                <a:cs typeface="Times New Roman" charset="0"/>
              </a:rPr>
              <a:t>.</a:t>
            </a:r>
          </a:p>
        </p:txBody>
      </p:sp>
      <p:sp>
        <p:nvSpPr>
          <p:cNvPr id="23556" name="Text Box 4"/>
          <p:cNvSpPr txBox="1">
            <a:spLocks noChangeArrowheads="1"/>
          </p:cNvSpPr>
          <p:nvPr/>
        </p:nvSpPr>
        <p:spPr bwMode="auto">
          <a:xfrm>
            <a:off x="138113" y="4343400"/>
            <a:ext cx="598487"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u="sng">
                <a:solidFill>
                  <a:schemeClr val="bg1"/>
                </a:solidFill>
                <a:latin typeface="Century Gothic" charset="0"/>
                <a:cs typeface="Times New Roman" charset="0"/>
              </a:rPr>
              <a:t>犹大</a:t>
            </a:r>
            <a:endParaRPr lang="en-US" altLang="zh-CN" sz="1600" u="sng">
              <a:solidFill>
                <a:schemeClr val="bg1"/>
              </a:solidFill>
              <a:latin typeface="Century Gothic" charset="0"/>
              <a:cs typeface="Times New Roman" charset="0"/>
            </a:endParaRPr>
          </a:p>
        </p:txBody>
      </p:sp>
      <p:sp>
        <p:nvSpPr>
          <p:cNvPr id="23557" name="Text Box 5"/>
          <p:cNvSpPr txBox="1">
            <a:spLocks noChangeArrowheads="1"/>
          </p:cNvSpPr>
          <p:nvPr/>
        </p:nvSpPr>
        <p:spPr bwMode="auto">
          <a:xfrm>
            <a:off x="452438" y="3505200"/>
            <a:ext cx="80486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u="sng">
                <a:solidFill>
                  <a:schemeClr val="bg1"/>
                </a:solidFill>
                <a:latin typeface="Century Gothic" charset="0"/>
                <a:cs typeface="Times New Roman" charset="0"/>
              </a:rPr>
              <a:t>以色列</a:t>
            </a:r>
            <a:endParaRPr lang="en-US" altLang="zh-CN" sz="1600" u="sng">
              <a:solidFill>
                <a:schemeClr val="bg1"/>
              </a:solidFill>
              <a:latin typeface="Century Gothic" charset="0"/>
              <a:cs typeface="Times New Roman" charset="0"/>
            </a:endParaRPr>
          </a:p>
        </p:txBody>
      </p:sp>
      <p:sp>
        <p:nvSpPr>
          <p:cNvPr id="23558" name="Text Box 6"/>
          <p:cNvSpPr txBox="1">
            <a:spLocks noChangeArrowheads="1"/>
          </p:cNvSpPr>
          <p:nvPr/>
        </p:nvSpPr>
        <p:spPr bwMode="auto">
          <a:xfrm>
            <a:off x="3048000" y="1600200"/>
            <a:ext cx="655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亚述</a:t>
            </a:r>
            <a:endParaRPr lang="en-US" altLang="zh-CN" sz="1600" u="sng">
              <a:latin typeface="Century Gothic" charset="0"/>
              <a:cs typeface="Times New Roman" charset="0"/>
            </a:endParaRPr>
          </a:p>
          <a:p>
            <a:r>
              <a:rPr lang="en-US" altLang="zh-CN" sz="1600">
                <a:latin typeface="Century Gothic" charset="0"/>
                <a:cs typeface="Times New Roman" charset="0"/>
              </a:rPr>
              <a:t> </a:t>
            </a:r>
            <a:r>
              <a:rPr lang="zh-CN" altLang="en-US" sz="1600">
                <a:latin typeface="Century Gothic" charset="0"/>
                <a:cs typeface="Times New Roman" charset="0"/>
              </a:rPr>
              <a:t>约拿</a:t>
            </a:r>
            <a:endParaRPr lang="en-US" altLang="zh-CN" sz="1600">
              <a:latin typeface="Century Gothic" charset="0"/>
              <a:cs typeface="Times New Roman" charset="0"/>
            </a:endParaRPr>
          </a:p>
        </p:txBody>
      </p:sp>
      <p:sp>
        <p:nvSpPr>
          <p:cNvPr id="23559" name="Text Box 7"/>
          <p:cNvSpPr txBox="1">
            <a:spLocks noChangeArrowheads="1"/>
          </p:cNvSpPr>
          <p:nvPr/>
        </p:nvSpPr>
        <p:spPr bwMode="auto">
          <a:xfrm>
            <a:off x="3033713" y="3473450"/>
            <a:ext cx="1631950"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u="sng">
                <a:solidFill>
                  <a:schemeClr val="bg1"/>
                </a:solidFill>
                <a:latin typeface="Century Gothic" charset="0"/>
                <a:cs typeface="Times New Roman" charset="0"/>
              </a:rPr>
              <a:t>巴比伦的犹太人</a:t>
            </a:r>
            <a:endParaRPr lang="en-US" altLang="zh-CN" sz="1600" u="sng">
              <a:solidFill>
                <a:schemeClr val="bg1"/>
              </a:solidFill>
              <a:latin typeface="Century Gothic" charset="0"/>
              <a:cs typeface="Times New Roman" charset="0"/>
            </a:endParaRPr>
          </a:p>
        </p:txBody>
      </p:sp>
      <p:sp>
        <p:nvSpPr>
          <p:cNvPr id="23560" name="Text Box 8"/>
          <p:cNvSpPr txBox="1">
            <a:spLocks noChangeArrowheads="1"/>
          </p:cNvSpPr>
          <p:nvPr/>
        </p:nvSpPr>
        <p:spPr bwMode="auto">
          <a:xfrm>
            <a:off x="1187450" y="4876800"/>
            <a:ext cx="18383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u="sng">
                <a:latin typeface="Century Gothic" charset="0"/>
                <a:cs typeface="Times New Roman" charset="0"/>
              </a:rPr>
              <a:t>耶路撒冷的犹太人</a:t>
            </a:r>
            <a:endParaRPr lang="en-US" altLang="zh-CN" sz="1600" u="sng">
              <a:latin typeface="Century Gothic" charset="0"/>
              <a:cs typeface="Times New Roman" charset="0"/>
            </a:endParaRPr>
          </a:p>
        </p:txBody>
      </p:sp>
      <p:sp>
        <p:nvSpPr>
          <p:cNvPr id="23561" name="Text Box 9"/>
          <p:cNvSpPr txBox="1">
            <a:spLocks noChangeArrowheads="1"/>
          </p:cNvSpPr>
          <p:nvPr/>
        </p:nvSpPr>
        <p:spPr bwMode="auto">
          <a:xfrm>
            <a:off x="247650" y="4572000"/>
            <a:ext cx="5984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约珥</a:t>
            </a:r>
            <a:endParaRPr lang="en-US" altLang="zh-CN" sz="1600">
              <a:solidFill>
                <a:schemeClr val="bg1"/>
              </a:solidFill>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148490" name="Text Box 10"/>
          <p:cNvSpPr txBox="1">
            <a:spLocks noChangeArrowheads="1"/>
          </p:cNvSpPr>
          <p:nvPr/>
        </p:nvSpPr>
        <p:spPr bwMode="auto">
          <a:xfrm>
            <a:off x="5534025" y="1549400"/>
            <a:ext cx="3430588"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对象？ 以色列</a:t>
            </a:r>
            <a:endParaRPr lang="en-US" altLang="zh-CN" sz="2800">
              <a:latin typeface="Century Gothic" charset="0"/>
              <a:cs typeface="Times New Roman" charset="0"/>
            </a:endParaRPr>
          </a:p>
          <a:p>
            <a:endParaRPr lang="en-US" altLang="zh-CN" sz="2800">
              <a:latin typeface="Century Gothic" charset="0"/>
              <a:cs typeface="Times New Roman" charset="0"/>
            </a:endParaRPr>
          </a:p>
          <a:p>
            <a:r>
              <a:rPr lang="zh-CN" altLang="en-US" sz="2800">
                <a:latin typeface="Century Gothic" charset="0"/>
                <a:cs typeface="Arial" charset="0"/>
              </a:rPr>
              <a:t>何时？ </a:t>
            </a:r>
            <a:endParaRPr lang="en-US" altLang="zh-CN" sz="2800">
              <a:latin typeface="Century Gothic" charset="0"/>
              <a:cs typeface="Arial" charset="0"/>
            </a:endParaRPr>
          </a:p>
          <a:p>
            <a:r>
              <a:rPr lang="zh-CN" altLang="en-US" sz="2800">
                <a:latin typeface="Century Gothic" charset="0"/>
                <a:cs typeface="Arial" charset="0"/>
              </a:rPr>
              <a:t>公元前 </a:t>
            </a:r>
            <a:r>
              <a:rPr lang="en-US" altLang="zh-CN" sz="2800">
                <a:latin typeface="Century Gothic" charset="0"/>
                <a:cs typeface="Arial" charset="0"/>
              </a:rPr>
              <a:t>755-750</a:t>
            </a:r>
          </a:p>
          <a:p>
            <a:endParaRPr lang="en-US" altLang="zh-CN" sz="2800">
              <a:latin typeface="Century Gothic" charset="0"/>
              <a:cs typeface="Arial" charset="0"/>
            </a:endParaRPr>
          </a:p>
          <a:p>
            <a:r>
              <a:rPr lang="zh-CN" altLang="en-US" sz="2800">
                <a:latin typeface="Century Gothic" charset="0"/>
                <a:cs typeface="Arial" charset="0"/>
              </a:rPr>
              <a:t>地点？ 以色列</a:t>
            </a:r>
            <a:endParaRPr lang="en-US" altLang="zh-CN" sz="2800">
              <a:latin typeface="Century Gothic" charset="0"/>
              <a:cs typeface="Arial" charset="0"/>
            </a:endParaRPr>
          </a:p>
          <a:p>
            <a:endParaRPr lang="en-US" altLang="zh-CN" sz="2800">
              <a:latin typeface="Century Gothic" charset="0"/>
              <a:cs typeface="Arial" charset="0"/>
            </a:endParaRPr>
          </a:p>
          <a:p>
            <a:r>
              <a:rPr lang="zh-CN" altLang="en-US" sz="2800">
                <a:latin typeface="Century Gothic" charset="0"/>
                <a:cs typeface="Arial" charset="0"/>
              </a:rPr>
              <a:t>为何？</a:t>
            </a:r>
            <a:r>
              <a:rPr lang="en-US" altLang="zh-CN" sz="2800">
                <a:latin typeface="Century Gothic" charset="0"/>
                <a:cs typeface="Arial" charset="0"/>
              </a:rPr>
              <a:t>	</a:t>
            </a:r>
          </a:p>
          <a:p>
            <a:r>
              <a:rPr lang="zh-CN" altLang="en-US" sz="2800">
                <a:latin typeface="Century Gothic" charset="0"/>
                <a:cs typeface="Arial" charset="0"/>
              </a:rPr>
              <a:t>因社会不公义的审判</a:t>
            </a:r>
            <a:endParaRPr lang="en-US" altLang="zh-CN" sz="2800">
              <a:latin typeface="Century Gothic" charset="0"/>
              <a:cs typeface="Times New Roman" charset="0"/>
            </a:endParaRPr>
          </a:p>
        </p:txBody>
      </p:sp>
      <p:sp>
        <p:nvSpPr>
          <p:cNvPr id="148491" name="Text Box 11"/>
          <p:cNvSpPr txBox="1">
            <a:spLocks noChangeArrowheads="1"/>
          </p:cNvSpPr>
          <p:nvPr/>
        </p:nvSpPr>
        <p:spPr bwMode="auto">
          <a:xfrm>
            <a:off x="474663" y="3733800"/>
            <a:ext cx="804862" cy="584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阿摩司</a:t>
            </a:r>
            <a:endParaRPr lang="en-US" altLang="zh-CN" sz="1600">
              <a:solidFill>
                <a:schemeClr val="bg1"/>
              </a:solidFill>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23564" name="Text Box 14"/>
          <p:cNvSpPr txBox="1">
            <a:spLocks noChangeArrowheads="1"/>
          </p:cNvSpPr>
          <p:nvPr/>
        </p:nvSpPr>
        <p:spPr bwMode="auto">
          <a:xfrm>
            <a:off x="990600" y="5819775"/>
            <a:ext cx="1069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a:latin typeface="Century Gothic" charset="0"/>
                <a:cs typeface="Times New Roman" charset="0"/>
              </a:rPr>
              <a:t>俄巴底亚</a:t>
            </a:r>
            <a:endParaRPr lang="en-US" altLang="zh-CN" sz="1600">
              <a:latin typeface="Century Gothic" charset="0"/>
              <a:cs typeface="Times New Roman" charset="0"/>
            </a:endParaRPr>
          </a:p>
          <a:p>
            <a:r>
              <a:rPr lang="en-US" altLang="zh-CN" sz="1600">
                <a:latin typeface="Century Gothic" charset="0"/>
                <a:cs typeface="Times New Roman" charset="0"/>
              </a:rPr>
              <a:t> </a:t>
            </a:r>
          </a:p>
        </p:txBody>
      </p:sp>
      <p:sp>
        <p:nvSpPr>
          <p:cNvPr id="23565" name="Text Box 15"/>
          <p:cNvSpPr txBox="1">
            <a:spLocks noChangeArrowheads="1"/>
          </p:cNvSpPr>
          <p:nvPr/>
        </p:nvSpPr>
        <p:spPr bwMode="auto">
          <a:xfrm>
            <a:off x="1143000" y="5562600"/>
            <a:ext cx="655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以东</a:t>
            </a:r>
            <a:endParaRPr lang="en-US" altLang="zh-CN" sz="1600" u="sng">
              <a:latin typeface="Century Gothic" charset="0"/>
              <a:cs typeface="Times New Roman" charset="0"/>
            </a:endParaRPr>
          </a:p>
          <a:p>
            <a:r>
              <a:rPr lang="en-US" altLang="zh-CN" sz="1600">
                <a:latin typeface="Century Gothic" charset="0"/>
                <a:cs typeface="Times New Roman" charset="0"/>
              </a:rPr>
              <a:t> </a:t>
            </a:r>
          </a:p>
        </p:txBody>
      </p:sp>
      <p:sp>
        <p:nvSpPr>
          <p:cNvPr id="23566" name="TextBox 17"/>
          <p:cNvSpPr txBox="1">
            <a:spLocks noChangeArrowheads="1"/>
          </p:cNvSpPr>
          <p:nvPr/>
        </p:nvSpPr>
        <p:spPr bwMode="auto">
          <a:xfrm>
            <a:off x="822325" y="115888"/>
            <a:ext cx="3825875" cy="97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4000">
                <a:cs typeface="Arial" charset="0"/>
              </a:rPr>
              <a:t>先知的地理位置</a:t>
            </a:r>
            <a:endParaRPr lang="en-US" sz="40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48490">
                                            <p:txEl>
                                              <p:pRg st="0" end="0"/>
                                            </p:txEl>
                                          </p:spTgt>
                                        </p:tgtEl>
                                        <p:attrNameLst>
                                          <p:attrName>style.visibility</p:attrName>
                                        </p:attrNameLst>
                                      </p:cBhvr>
                                      <p:to>
                                        <p:strVal val="visible"/>
                                      </p:to>
                                    </p:set>
                                    <p:animEffect transition="in" filter="fade">
                                      <p:cBhvr>
                                        <p:cTn id="7" dur="1000"/>
                                        <p:tgtEl>
                                          <p:spTgt spid="148490">
                                            <p:txEl>
                                              <p:pRg st="0" end="0"/>
                                            </p:txEl>
                                          </p:spTgt>
                                        </p:tgtEl>
                                      </p:cBhvr>
                                    </p:animEffect>
                                    <p:anim calcmode="lin" valueType="num">
                                      <p:cBhvr>
                                        <p:cTn id="8" dur="1000" fill="hold"/>
                                        <p:tgtEl>
                                          <p:spTgt spid="14849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849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849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48490">
                                            <p:txEl>
                                              <p:pRg st="2" end="2"/>
                                            </p:txEl>
                                          </p:spTgt>
                                        </p:tgtEl>
                                        <p:attrNameLst>
                                          <p:attrName>style.visibility</p:attrName>
                                        </p:attrNameLst>
                                      </p:cBhvr>
                                      <p:to>
                                        <p:strVal val="visible"/>
                                      </p:to>
                                    </p:set>
                                    <p:animEffect transition="in" filter="fade">
                                      <p:cBhvr>
                                        <p:cTn id="15" dur="1000"/>
                                        <p:tgtEl>
                                          <p:spTgt spid="148490">
                                            <p:txEl>
                                              <p:pRg st="2" end="2"/>
                                            </p:txEl>
                                          </p:spTgt>
                                        </p:tgtEl>
                                      </p:cBhvr>
                                    </p:animEffect>
                                    <p:anim calcmode="lin" valueType="num">
                                      <p:cBhvr>
                                        <p:cTn id="16" dur="1000" fill="hold"/>
                                        <p:tgtEl>
                                          <p:spTgt spid="148490">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48490">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8490">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48490">
                                            <p:txEl>
                                              <p:pRg st="3" end="3"/>
                                            </p:txEl>
                                          </p:spTgt>
                                        </p:tgtEl>
                                        <p:attrNameLst>
                                          <p:attrName>style.visibility</p:attrName>
                                        </p:attrNameLst>
                                      </p:cBhvr>
                                      <p:to>
                                        <p:strVal val="visible"/>
                                      </p:to>
                                    </p:set>
                                    <p:animEffect transition="in" filter="fade">
                                      <p:cBhvr>
                                        <p:cTn id="23" dur="1000"/>
                                        <p:tgtEl>
                                          <p:spTgt spid="148490">
                                            <p:txEl>
                                              <p:pRg st="3" end="3"/>
                                            </p:txEl>
                                          </p:spTgt>
                                        </p:tgtEl>
                                      </p:cBhvr>
                                    </p:animEffect>
                                    <p:anim calcmode="lin" valueType="num">
                                      <p:cBhvr>
                                        <p:cTn id="24" dur="1000" fill="hold"/>
                                        <p:tgtEl>
                                          <p:spTgt spid="148490">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48490">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8490">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148490">
                                            <p:txEl>
                                              <p:pRg st="5" end="5"/>
                                            </p:txEl>
                                          </p:spTgt>
                                        </p:tgtEl>
                                        <p:attrNameLst>
                                          <p:attrName>style.visibility</p:attrName>
                                        </p:attrNameLst>
                                      </p:cBhvr>
                                      <p:to>
                                        <p:strVal val="visible"/>
                                      </p:to>
                                    </p:set>
                                    <p:animEffect transition="in" filter="fade">
                                      <p:cBhvr>
                                        <p:cTn id="31" dur="1000"/>
                                        <p:tgtEl>
                                          <p:spTgt spid="148490">
                                            <p:txEl>
                                              <p:pRg st="5" end="5"/>
                                            </p:txEl>
                                          </p:spTgt>
                                        </p:tgtEl>
                                      </p:cBhvr>
                                    </p:animEffect>
                                    <p:anim calcmode="lin" valueType="num">
                                      <p:cBhvr>
                                        <p:cTn id="32" dur="1000" fill="hold"/>
                                        <p:tgtEl>
                                          <p:spTgt spid="148490">
                                            <p:txEl>
                                              <p:pRg st="5" end="5"/>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48490">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8490">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148490">
                                            <p:txEl>
                                              <p:pRg st="7" end="7"/>
                                            </p:txEl>
                                          </p:spTgt>
                                        </p:tgtEl>
                                        <p:attrNameLst>
                                          <p:attrName>style.visibility</p:attrName>
                                        </p:attrNameLst>
                                      </p:cBhvr>
                                      <p:to>
                                        <p:strVal val="visible"/>
                                      </p:to>
                                    </p:set>
                                    <p:animEffect transition="in" filter="fade">
                                      <p:cBhvr>
                                        <p:cTn id="39" dur="1000"/>
                                        <p:tgtEl>
                                          <p:spTgt spid="148490">
                                            <p:txEl>
                                              <p:pRg st="7" end="7"/>
                                            </p:txEl>
                                          </p:spTgt>
                                        </p:tgtEl>
                                      </p:cBhvr>
                                    </p:animEffect>
                                    <p:anim calcmode="lin" valueType="num">
                                      <p:cBhvr>
                                        <p:cTn id="40" dur="1000" fill="hold"/>
                                        <p:tgtEl>
                                          <p:spTgt spid="148490">
                                            <p:txEl>
                                              <p:pRg st="7" end="7"/>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48490">
                                            <p:txEl>
                                              <p:pRg st="7" end="7"/>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48490">
                                            <p:txEl>
                                              <p:pRg st="7" end="7"/>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148490">
                                            <p:txEl>
                                              <p:pRg st="8" end="8"/>
                                            </p:txEl>
                                          </p:spTgt>
                                        </p:tgtEl>
                                        <p:attrNameLst>
                                          <p:attrName>style.visibility</p:attrName>
                                        </p:attrNameLst>
                                      </p:cBhvr>
                                      <p:to>
                                        <p:strVal val="visible"/>
                                      </p:to>
                                    </p:set>
                                    <p:animEffect transition="in" filter="fade">
                                      <p:cBhvr>
                                        <p:cTn id="45" dur="1000"/>
                                        <p:tgtEl>
                                          <p:spTgt spid="148490">
                                            <p:txEl>
                                              <p:pRg st="8" end="8"/>
                                            </p:txEl>
                                          </p:spTgt>
                                        </p:tgtEl>
                                      </p:cBhvr>
                                    </p:animEffect>
                                    <p:anim calcmode="lin" valueType="num">
                                      <p:cBhvr>
                                        <p:cTn id="46" dur="1000" fill="hold"/>
                                        <p:tgtEl>
                                          <p:spTgt spid="148490">
                                            <p:txEl>
                                              <p:pRg st="8" end="8"/>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48490">
                                            <p:txEl>
                                              <p:pRg st="8" end="8"/>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8490">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148491"/>
                                        </p:tgtEl>
                                        <p:attrNameLst>
                                          <p:attrName>style.visibility</p:attrName>
                                        </p:attrNameLst>
                                      </p:cBhvr>
                                      <p:to>
                                        <p:strVal val="visible"/>
                                      </p:to>
                                    </p:set>
                                    <p:anim calcmode="lin" valueType="num">
                                      <p:cBhvr>
                                        <p:cTn id="53" dur="500" fill="hold"/>
                                        <p:tgtEl>
                                          <p:spTgt spid="148491"/>
                                        </p:tgtEl>
                                        <p:attrNameLst>
                                          <p:attrName>ppt_w</p:attrName>
                                        </p:attrNameLst>
                                      </p:cBhvr>
                                      <p:tavLst>
                                        <p:tav tm="0">
                                          <p:val>
                                            <p:fltVal val="0"/>
                                          </p:val>
                                        </p:tav>
                                        <p:tav tm="100000">
                                          <p:val>
                                            <p:strVal val="#ppt_w"/>
                                          </p:val>
                                        </p:tav>
                                      </p:tavLst>
                                    </p:anim>
                                    <p:anim calcmode="lin" valueType="num">
                                      <p:cBhvr>
                                        <p:cTn id="54" dur="500" fill="hold"/>
                                        <p:tgtEl>
                                          <p:spTgt spid="148491"/>
                                        </p:tgtEl>
                                        <p:attrNameLst>
                                          <p:attrName>ppt_h</p:attrName>
                                        </p:attrNameLst>
                                      </p:cBhvr>
                                      <p:tavLst>
                                        <p:tav tm="0">
                                          <p:val>
                                            <p:fltVal val="0"/>
                                          </p:val>
                                        </p:tav>
                                        <p:tav tm="100000">
                                          <p:val>
                                            <p:strVal val="#ppt_h"/>
                                          </p:val>
                                        </p:tav>
                                      </p:tavLst>
                                    </p:anim>
                                    <p:anim calcmode="lin" valueType="num">
                                      <p:cBhvr>
                                        <p:cTn id="55" dur="500" fill="hold"/>
                                        <p:tgtEl>
                                          <p:spTgt spid="148491"/>
                                        </p:tgtEl>
                                        <p:attrNameLst>
                                          <p:attrName>style.rotation</p:attrName>
                                        </p:attrNameLst>
                                      </p:cBhvr>
                                      <p:tavLst>
                                        <p:tav tm="0">
                                          <p:val>
                                            <p:fltVal val="360"/>
                                          </p:val>
                                        </p:tav>
                                        <p:tav tm="100000">
                                          <p:val>
                                            <p:fltVal val="0"/>
                                          </p:val>
                                        </p:tav>
                                      </p:tavLst>
                                    </p:anim>
                                    <p:animEffect transition="in" filter="fade">
                                      <p:cBhvr>
                                        <p:cTn id="56" dur="500"/>
                                        <p:tgtEl>
                                          <p:spTgt spid="148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0"/>
          <p:cNvSpPr txBox="1">
            <a:spLocks noChangeArrowheads="1"/>
          </p:cNvSpPr>
          <p:nvPr/>
        </p:nvSpPr>
        <p:spPr bwMode="auto">
          <a:xfrm>
            <a:off x="5534025" y="1549400"/>
            <a:ext cx="12668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何事？</a:t>
            </a:r>
            <a:endParaRPr lang="en-US" altLang="zh-CN" sz="2800">
              <a:latin typeface="Century Gothic" charset="0"/>
              <a:cs typeface="Times New Roman" charset="0"/>
            </a:endParaRPr>
          </a:p>
          <a:p>
            <a:endParaRPr lang="en-US" altLang="zh-CN" sz="2800">
              <a:latin typeface="Century Gothic" charset="0"/>
              <a:cs typeface="Times New Roman" charset="0"/>
            </a:endParaRPr>
          </a:p>
        </p:txBody>
      </p:sp>
      <p:pic>
        <p:nvPicPr>
          <p:cNvPr id="24579" name="Picture 14" descr="Amos, the shepherd proph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70866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15"/>
          <p:cNvSpPr txBox="1">
            <a:spLocks noChangeArrowheads="1"/>
          </p:cNvSpPr>
          <p:nvPr/>
        </p:nvSpPr>
        <p:spPr bwMode="auto">
          <a:xfrm>
            <a:off x="1295400" y="6096000"/>
            <a:ext cx="3538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Arial" charset="0"/>
              </a:rPr>
              <a:t>阿摩司，牧羊人先知</a:t>
            </a:r>
            <a:endParaRPr lang="en-US" altLang="zh-CN" sz="2800">
              <a:latin typeface="Century Gothic" charset="0"/>
              <a:cs typeface="Arial" charset="0"/>
            </a:endParaRPr>
          </a:p>
        </p:txBody>
      </p:sp>
      <p:sp>
        <p:nvSpPr>
          <p:cNvPr id="24581" name="Text Box 3"/>
          <p:cNvSpPr txBox="1">
            <a:spLocks noChangeArrowheads="1"/>
          </p:cNvSpPr>
          <p:nvPr/>
        </p:nvSpPr>
        <p:spPr bwMode="auto">
          <a:xfrm>
            <a:off x="5145088" y="212725"/>
            <a:ext cx="40354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阿摩司书</a:t>
            </a:r>
            <a:r>
              <a:rPr lang="en-US" altLang="zh-CN" sz="6000">
                <a:latin typeface="Century Gothic" charset="0"/>
                <a:cs typeface="Times New Roman" charset="0"/>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61" name="Picture 9" descr="j0395913[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381000"/>
            <a:ext cx="60198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p:cNvSpPr txBox="1">
            <a:spLocks noChangeArrowheads="1"/>
          </p:cNvSpPr>
          <p:nvPr/>
        </p:nvSpPr>
        <p:spPr bwMode="auto">
          <a:xfrm>
            <a:off x="5534025" y="1549400"/>
            <a:ext cx="1627188"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如何应用</a:t>
            </a:r>
            <a:endParaRPr lang="en-US" altLang="zh-CN" sz="2800">
              <a:latin typeface="Century Gothic" charset="0"/>
              <a:cs typeface="Times New Roman" charset="0"/>
            </a:endParaRPr>
          </a:p>
          <a:p>
            <a:endParaRPr lang="en-US" altLang="zh-CN" sz="2800">
              <a:latin typeface="Century Gothic" charset="0"/>
              <a:cs typeface="Times New Roman" charset="0"/>
            </a:endParaRPr>
          </a:p>
        </p:txBody>
      </p:sp>
      <p:sp>
        <p:nvSpPr>
          <p:cNvPr id="151560" name="Text Box 8"/>
          <p:cNvSpPr txBox="1">
            <a:spLocks noChangeArrowheads="1"/>
          </p:cNvSpPr>
          <p:nvPr/>
        </p:nvSpPr>
        <p:spPr bwMode="auto">
          <a:xfrm>
            <a:off x="987425" y="4724400"/>
            <a:ext cx="70373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solidFill>
                  <a:srgbClr val="FF0000"/>
                </a:solidFill>
                <a:latin typeface="Century Gothic" charset="0"/>
                <a:cs typeface="Times New Roman" charset="0"/>
              </a:rPr>
              <a:t>富足的基督徒不应该对社会不公义置之不理</a:t>
            </a:r>
            <a:endParaRPr lang="en-US" altLang="zh-CN">
              <a:solidFill>
                <a:srgbClr val="FF0000"/>
              </a:solidFill>
              <a:latin typeface="Century Gothic" charset="0"/>
              <a:cs typeface="Times New Roman" charset="0"/>
            </a:endParaRPr>
          </a:p>
        </p:txBody>
      </p:sp>
      <p:sp>
        <p:nvSpPr>
          <p:cNvPr id="25605" name="Text Box 3"/>
          <p:cNvSpPr txBox="1">
            <a:spLocks noChangeArrowheads="1"/>
          </p:cNvSpPr>
          <p:nvPr/>
        </p:nvSpPr>
        <p:spPr bwMode="auto">
          <a:xfrm>
            <a:off x="5145088" y="212725"/>
            <a:ext cx="40354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阿摩司书</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51560"/>
                                        </p:tgtEl>
                                        <p:attrNameLst>
                                          <p:attrName>style.visibility</p:attrName>
                                        </p:attrNameLst>
                                      </p:cBhvr>
                                      <p:to>
                                        <p:strVal val="visible"/>
                                      </p:to>
                                    </p:set>
                                    <p:anim calcmode="lin" valueType="num">
                                      <p:cBhvr>
                                        <p:cTn id="7" dur="500" fill="hold"/>
                                        <p:tgtEl>
                                          <p:spTgt spid="151560"/>
                                        </p:tgtEl>
                                        <p:attrNameLst>
                                          <p:attrName>ppt_w</p:attrName>
                                        </p:attrNameLst>
                                      </p:cBhvr>
                                      <p:tavLst>
                                        <p:tav tm="0">
                                          <p:val>
                                            <p:fltVal val="0"/>
                                          </p:val>
                                        </p:tav>
                                        <p:tav tm="100000">
                                          <p:val>
                                            <p:strVal val="#ppt_w"/>
                                          </p:val>
                                        </p:tav>
                                      </p:tavLst>
                                    </p:anim>
                                    <p:anim calcmode="lin" valueType="num">
                                      <p:cBhvr>
                                        <p:cTn id="8" dur="500" fill="hold"/>
                                        <p:tgtEl>
                                          <p:spTgt spid="151560"/>
                                        </p:tgtEl>
                                        <p:attrNameLst>
                                          <p:attrName>ppt_h</p:attrName>
                                        </p:attrNameLst>
                                      </p:cBhvr>
                                      <p:tavLst>
                                        <p:tav tm="0">
                                          <p:val>
                                            <p:fltVal val="0"/>
                                          </p:val>
                                        </p:tav>
                                        <p:tav tm="100000">
                                          <p:val>
                                            <p:strVal val="#ppt_h"/>
                                          </p:val>
                                        </p:tav>
                                      </p:tavLst>
                                    </p:anim>
                                    <p:anim calcmode="lin" valueType="num">
                                      <p:cBhvr>
                                        <p:cTn id="9" dur="500" fill="hold"/>
                                        <p:tgtEl>
                                          <p:spTgt spid="151560"/>
                                        </p:tgtEl>
                                        <p:attrNameLst>
                                          <p:attrName>style.rotation</p:attrName>
                                        </p:attrNameLst>
                                      </p:cBhvr>
                                      <p:tavLst>
                                        <p:tav tm="0">
                                          <p:val>
                                            <p:fltVal val="360"/>
                                          </p:val>
                                        </p:tav>
                                        <p:tav tm="100000">
                                          <p:val>
                                            <p:fltVal val="0"/>
                                          </p:val>
                                        </p:tav>
                                      </p:tavLst>
                                    </p:anim>
                                    <p:animEffect transition="in" filter="fade">
                                      <p:cBhvr>
                                        <p:cTn id="10" dur="500"/>
                                        <p:tgtEl>
                                          <p:spTgt spid="15156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nodeType="clickEffect">
                                  <p:stCondLst>
                                    <p:cond delay="0"/>
                                  </p:stCondLst>
                                  <p:childTnLst>
                                    <p:set>
                                      <p:cBhvr>
                                        <p:cTn id="14" dur="1" fill="hold">
                                          <p:stCondLst>
                                            <p:cond delay="0"/>
                                          </p:stCondLst>
                                        </p:cTn>
                                        <p:tgtEl>
                                          <p:spTgt spid="151561"/>
                                        </p:tgtEl>
                                        <p:attrNameLst>
                                          <p:attrName>style.visibility</p:attrName>
                                        </p:attrNameLst>
                                      </p:cBhvr>
                                      <p:to>
                                        <p:strVal val="visible"/>
                                      </p:to>
                                    </p:set>
                                    <p:anim calcmode="lin" valueType="num">
                                      <p:cBhvr additive="base">
                                        <p:cTn id="15" dur="500" fill="hold"/>
                                        <p:tgtEl>
                                          <p:spTgt spid="151561"/>
                                        </p:tgtEl>
                                        <p:attrNameLst>
                                          <p:attrName>ppt_x</p:attrName>
                                        </p:attrNameLst>
                                      </p:cBhvr>
                                      <p:tavLst>
                                        <p:tav tm="0">
                                          <p:val>
                                            <p:strVal val="#ppt_x"/>
                                          </p:val>
                                        </p:tav>
                                        <p:tav tm="100000">
                                          <p:val>
                                            <p:strVal val="#ppt_x"/>
                                          </p:val>
                                        </p:tav>
                                      </p:tavLst>
                                    </p:anim>
                                    <p:anim calcmode="lin" valueType="num">
                                      <p:cBhvr additive="base">
                                        <p:cTn id="16" dur="500" fill="hold"/>
                                        <p:tgtEl>
                                          <p:spTgt spid="1515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3124200" y="2895600"/>
            <a:ext cx="40084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 </a:t>
            </a:r>
            <a:r>
              <a:rPr lang="zh-CN" altLang="en-US">
                <a:solidFill>
                  <a:schemeClr val="bg1"/>
                </a:solidFill>
                <a:latin typeface="Century Gothic" charset="0"/>
                <a:cs typeface="Times New Roman" charset="0"/>
              </a:rPr>
              <a:t>公元前 </a:t>
            </a:r>
            <a:r>
              <a:rPr lang="en-US" altLang="zh-CN">
                <a:solidFill>
                  <a:schemeClr val="bg1"/>
                </a:solidFill>
                <a:latin typeface="Century Gothic" charset="0"/>
                <a:cs typeface="Times New Roman" charset="0"/>
              </a:rPr>
              <a:t>760 - 710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500"/>
                                        <p:tgtEl>
                                          <p:spTgt spid="15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rophet Map Bla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4932363" y="212725"/>
            <a:ext cx="424973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何西阿书 </a:t>
            </a:r>
            <a:r>
              <a:rPr lang="en-US" altLang="zh-CN" sz="6000">
                <a:latin typeface="Century Gothic" charset="0"/>
                <a:cs typeface="Times New Roman" charset="0"/>
              </a:rPr>
              <a:t>.</a:t>
            </a:r>
          </a:p>
        </p:txBody>
      </p:sp>
      <p:sp>
        <p:nvSpPr>
          <p:cNvPr id="27652" name="Text Box 4"/>
          <p:cNvSpPr txBox="1">
            <a:spLocks noChangeArrowheads="1"/>
          </p:cNvSpPr>
          <p:nvPr/>
        </p:nvSpPr>
        <p:spPr bwMode="auto">
          <a:xfrm>
            <a:off x="138113" y="4343400"/>
            <a:ext cx="65563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solidFill>
                  <a:schemeClr val="bg1"/>
                </a:solidFill>
                <a:latin typeface="Century Gothic" charset="0"/>
                <a:cs typeface="Times New Roman" charset="0"/>
              </a:rPr>
              <a:t>犹大</a:t>
            </a:r>
            <a:endParaRPr lang="en-US" altLang="zh-CN" sz="1600" u="sng">
              <a:solidFill>
                <a:schemeClr val="bg1"/>
              </a:solidFill>
              <a:latin typeface="Century Gothic" charset="0"/>
              <a:cs typeface="Times New Roman" charset="0"/>
            </a:endParaRPr>
          </a:p>
        </p:txBody>
      </p:sp>
      <p:sp>
        <p:nvSpPr>
          <p:cNvPr id="27653" name="Text Box 5"/>
          <p:cNvSpPr txBox="1">
            <a:spLocks noChangeArrowheads="1"/>
          </p:cNvSpPr>
          <p:nvPr/>
        </p:nvSpPr>
        <p:spPr bwMode="auto">
          <a:xfrm>
            <a:off x="452438" y="3522663"/>
            <a:ext cx="86201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solidFill>
                  <a:schemeClr val="bg1"/>
                </a:solidFill>
                <a:latin typeface="Century Gothic" charset="0"/>
                <a:cs typeface="Times New Roman" charset="0"/>
              </a:rPr>
              <a:t>以色列</a:t>
            </a:r>
            <a:endParaRPr lang="en-US" altLang="zh-CN" sz="1600" u="sng">
              <a:solidFill>
                <a:schemeClr val="bg1"/>
              </a:solidFill>
              <a:latin typeface="Century Gothic" charset="0"/>
              <a:cs typeface="Times New Roman" charset="0"/>
            </a:endParaRPr>
          </a:p>
        </p:txBody>
      </p:sp>
      <p:sp>
        <p:nvSpPr>
          <p:cNvPr id="27654" name="Text Box 7"/>
          <p:cNvSpPr txBox="1">
            <a:spLocks noChangeArrowheads="1"/>
          </p:cNvSpPr>
          <p:nvPr/>
        </p:nvSpPr>
        <p:spPr bwMode="auto">
          <a:xfrm>
            <a:off x="3033713" y="3473450"/>
            <a:ext cx="174783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巴比伦的犹太人 </a:t>
            </a:r>
            <a:endParaRPr lang="en-US" altLang="zh-CN" sz="1600" u="sng">
              <a:latin typeface="Century Gothic" charset="0"/>
              <a:cs typeface="Times New Roman" charset="0"/>
            </a:endParaRPr>
          </a:p>
        </p:txBody>
      </p:sp>
      <p:sp>
        <p:nvSpPr>
          <p:cNvPr id="27655" name="Text Box 8"/>
          <p:cNvSpPr txBox="1">
            <a:spLocks noChangeArrowheads="1"/>
          </p:cNvSpPr>
          <p:nvPr/>
        </p:nvSpPr>
        <p:spPr bwMode="auto">
          <a:xfrm>
            <a:off x="1187450" y="4876800"/>
            <a:ext cx="18970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u="sng">
                <a:latin typeface="Century Gothic" charset="0"/>
                <a:cs typeface="Times New Roman" charset="0"/>
              </a:rPr>
              <a:t> 耶路撒冷的犹太人</a:t>
            </a:r>
            <a:endParaRPr lang="en-US" altLang="zh-CN" sz="1600" u="sng">
              <a:latin typeface="Century Gothic" charset="0"/>
              <a:cs typeface="Times New Roman" charset="0"/>
            </a:endParaRPr>
          </a:p>
        </p:txBody>
      </p:sp>
      <p:sp>
        <p:nvSpPr>
          <p:cNvPr id="27656" name="Text Box 9"/>
          <p:cNvSpPr txBox="1">
            <a:spLocks noChangeArrowheads="1"/>
          </p:cNvSpPr>
          <p:nvPr/>
        </p:nvSpPr>
        <p:spPr bwMode="auto">
          <a:xfrm>
            <a:off x="247650" y="4572000"/>
            <a:ext cx="5984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约珥</a:t>
            </a:r>
            <a:endParaRPr lang="en-US" altLang="zh-CN" sz="1600">
              <a:solidFill>
                <a:schemeClr val="bg1"/>
              </a:solidFill>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154634" name="Text Box 10"/>
          <p:cNvSpPr txBox="1">
            <a:spLocks noChangeArrowheads="1"/>
          </p:cNvSpPr>
          <p:nvPr/>
        </p:nvSpPr>
        <p:spPr bwMode="auto">
          <a:xfrm>
            <a:off x="5534025" y="1549400"/>
            <a:ext cx="3609975"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对象？ 以色列</a:t>
            </a:r>
            <a:endParaRPr lang="en-US" altLang="zh-CN" sz="2800">
              <a:latin typeface="Century Gothic" charset="0"/>
              <a:cs typeface="Times New Roman" charset="0"/>
            </a:endParaRPr>
          </a:p>
          <a:p>
            <a:endParaRPr lang="en-US" altLang="zh-CN" sz="2800">
              <a:latin typeface="Century Gothic" charset="0"/>
              <a:cs typeface="Times New Roman" charset="0"/>
            </a:endParaRPr>
          </a:p>
          <a:p>
            <a:r>
              <a:rPr lang="zh-CN" altLang="en-US" sz="2800">
                <a:latin typeface="Century Gothic" charset="0"/>
                <a:cs typeface="Arial" charset="0"/>
              </a:rPr>
              <a:t>何时？</a:t>
            </a:r>
            <a:r>
              <a:rPr lang="en-US" altLang="zh-CN" sz="2800">
                <a:latin typeface="Century Gothic" charset="0"/>
                <a:cs typeface="Arial" charset="0"/>
              </a:rPr>
              <a:t>    	</a:t>
            </a:r>
          </a:p>
          <a:p>
            <a:r>
              <a:rPr lang="zh-CN" altLang="en-US" sz="2800">
                <a:latin typeface="Century Gothic" charset="0"/>
                <a:cs typeface="Arial" charset="0"/>
              </a:rPr>
              <a:t>公元前 </a:t>
            </a:r>
            <a:r>
              <a:rPr lang="en-US" altLang="zh-CN" sz="2800">
                <a:latin typeface="Century Gothic" charset="0"/>
                <a:cs typeface="Arial" charset="0"/>
              </a:rPr>
              <a:t>760-710</a:t>
            </a:r>
          </a:p>
          <a:p>
            <a:endParaRPr lang="en-US" altLang="zh-CN" sz="2800">
              <a:latin typeface="Century Gothic" charset="0"/>
              <a:cs typeface="Arial" charset="0"/>
            </a:endParaRPr>
          </a:p>
          <a:p>
            <a:r>
              <a:rPr lang="zh-CN" altLang="en-US" sz="2800">
                <a:latin typeface="Century Gothic" charset="0"/>
                <a:cs typeface="Arial" charset="0"/>
              </a:rPr>
              <a:t>地点？ 以色列</a:t>
            </a:r>
            <a:endParaRPr lang="en-US" altLang="zh-CN" sz="2800">
              <a:latin typeface="Century Gothic" charset="0"/>
              <a:cs typeface="Arial" charset="0"/>
            </a:endParaRPr>
          </a:p>
          <a:p>
            <a:endParaRPr lang="en-US" altLang="zh-CN" sz="2800">
              <a:latin typeface="Century Gothic" charset="0"/>
              <a:cs typeface="Arial" charset="0"/>
            </a:endParaRPr>
          </a:p>
          <a:p>
            <a:r>
              <a:rPr lang="zh-CN" altLang="en-US" sz="2800">
                <a:latin typeface="Century Gothic" charset="0"/>
                <a:cs typeface="Arial" charset="0"/>
              </a:rPr>
              <a:t>为何？</a:t>
            </a:r>
            <a:r>
              <a:rPr lang="en-US" altLang="zh-CN" sz="2800">
                <a:latin typeface="Century Gothic" charset="0"/>
                <a:cs typeface="Arial" charset="0"/>
              </a:rPr>
              <a:t>	</a:t>
            </a:r>
          </a:p>
          <a:p>
            <a:r>
              <a:rPr lang="zh-CN" altLang="en-US" sz="2800">
                <a:latin typeface="Century Gothic" charset="0"/>
                <a:cs typeface="Arial" charset="0"/>
              </a:rPr>
              <a:t>上帝对悔改的以色列的信实</a:t>
            </a:r>
            <a:endParaRPr lang="en-US" altLang="zh-CN" sz="2800">
              <a:latin typeface="Century Gothic" charset="0"/>
              <a:cs typeface="Times New Roman" charset="0"/>
            </a:endParaRPr>
          </a:p>
        </p:txBody>
      </p:sp>
      <p:sp>
        <p:nvSpPr>
          <p:cNvPr id="27658" name="Text Box 11"/>
          <p:cNvSpPr txBox="1">
            <a:spLocks noChangeArrowheads="1"/>
          </p:cNvSpPr>
          <p:nvPr/>
        </p:nvSpPr>
        <p:spPr bwMode="auto">
          <a:xfrm>
            <a:off x="474663" y="3733800"/>
            <a:ext cx="8048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阿摩司</a:t>
            </a:r>
            <a:endParaRPr lang="en-US" altLang="zh-CN" sz="1600">
              <a:solidFill>
                <a:schemeClr val="bg1"/>
              </a:solidFill>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154636" name="Text Box 12"/>
          <p:cNvSpPr txBox="1">
            <a:spLocks noChangeArrowheads="1"/>
          </p:cNvSpPr>
          <p:nvPr/>
        </p:nvSpPr>
        <p:spPr bwMode="auto">
          <a:xfrm>
            <a:off x="412750" y="3962400"/>
            <a:ext cx="8048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何西阿</a:t>
            </a:r>
            <a:endParaRPr lang="en-US" altLang="zh-CN" sz="1600">
              <a:solidFill>
                <a:schemeClr val="bg1"/>
              </a:solidFill>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27660" name="Text Box 13"/>
          <p:cNvSpPr txBox="1">
            <a:spLocks noChangeArrowheads="1"/>
          </p:cNvSpPr>
          <p:nvPr/>
        </p:nvSpPr>
        <p:spPr bwMode="auto">
          <a:xfrm>
            <a:off x="3048000" y="1600200"/>
            <a:ext cx="655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亚述</a:t>
            </a:r>
            <a:endParaRPr lang="en-US" altLang="zh-CN" sz="1600" u="sng">
              <a:latin typeface="Century Gothic" charset="0"/>
              <a:cs typeface="Times New Roman" charset="0"/>
            </a:endParaRPr>
          </a:p>
          <a:p>
            <a:r>
              <a:rPr lang="en-US" altLang="zh-CN" sz="1600">
                <a:latin typeface="Century Gothic" charset="0"/>
                <a:cs typeface="Times New Roman" charset="0"/>
              </a:rPr>
              <a:t> </a:t>
            </a:r>
            <a:r>
              <a:rPr lang="zh-CN" altLang="en-US" sz="1600">
                <a:latin typeface="Century Gothic" charset="0"/>
                <a:cs typeface="Times New Roman" charset="0"/>
              </a:rPr>
              <a:t>约拿</a:t>
            </a:r>
            <a:endParaRPr lang="en-US" altLang="zh-CN" sz="1600">
              <a:latin typeface="Century Gothic" charset="0"/>
              <a:cs typeface="Times New Roman" charset="0"/>
            </a:endParaRPr>
          </a:p>
        </p:txBody>
      </p:sp>
      <p:sp>
        <p:nvSpPr>
          <p:cNvPr id="27661" name="Text Box 15"/>
          <p:cNvSpPr txBox="1">
            <a:spLocks noChangeArrowheads="1"/>
          </p:cNvSpPr>
          <p:nvPr/>
        </p:nvSpPr>
        <p:spPr bwMode="auto">
          <a:xfrm>
            <a:off x="990600" y="5819775"/>
            <a:ext cx="1069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a:latin typeface="Century Gothic" charset="0"/>
                <a:cs typeface="Times New Roman" charset="0"/>
              </a:rPr>
              <a:t>俄巴底亚</a:t>
            </a:r>
            <a:endParaRPr lang="en-US" altLang="zh-CN" sz="1600">
              <a:latin typeface="Century Gothic" charset="0"/>
              <a:cs typeface="Times New Roman" charset="0"/>
            </a:endParaRPr>
          </a:p>
          <a:p>
            <a:r>
              <a:rPr lang="en-US" altLang="zh-CN" sz="1600">
                <a:latin typeface="Century Gothic" charset="0"/>
                <a:cs typeface="Times New Roman" charset="0"/>
              </a:rPr>
              <a:t> </a:t>
            </a:r>
          </a:p>
        </p:txBody>
      </p:sp>
      <p:sp>
        <p:nvSpPr>
          <p:cNvPr id="27662" name="Text Box 16"/>
          <p:cNvSpPr txBox="1">
            <a:spLocks noChangeArrowheads="1"/>
          </p:cNvSpPr>
          <p:nvPr/>
        </p:nvSpPr>
        <p:spPr bwMode="auto">
          <a:xfrm>
            <a:off x="1143000" y="5562600"/>
            <a:ext cx="655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以东</a:t>
            </a:r>
            <a:endParaRPr lang="en-US" altLang="zh-CN" sz="1600" u="sng">
              <a:latin typeface="Century Gothic" charset="0"/>
              <a:cs typeface="Times New Roman" charset="0"/>
            </a:endParaRPr>
          </a:p>
          <a:p>
            <a:r>
              <a:rPr lang="en-US" altLang="zh-CN" sz="1600">
                <a:latin typeface="Century Gothic" charset="0"/>
                <a:cs typeface="Times New Roman" charset="0"/>
              </a:rPr>
              <a:t> </a:t>
            </a:r>
          </a:p>
        </p:txBody>
      </p:sp>
      <p:sp>
        <p:nvSpPr>
          <p:cNvPr id="27663" name="TextBox 18"/>
          <p:cNvSpPr txBox="1">
            <a:spLocks noChangeArrowheads="1"/>
          </p:cNvSpPr>
          <p:nvPr/>
        </p:nvSpPr>
        <p:spPr bwMode="auto">
          <a:xfrm>
            <a:off x="822325" y="115888"/>
            <a:ext cx="3825875" cy="97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4000">
                <a:cs typeface="Arial" charset="0"/>
              </a:rPr>
              <a:t>先知的地理位置</a:t>
            </a:r>
            <a:endParaRPr lang="en-US" sz="40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4634">
                                            <p:txEl>
                                              <p:pRg st="0" end="0"/>
                                            </p:txEl>
                                          </p:spTgt>
                                        </p:tgtEl>
                                        <p:attrNameLst>
                                          <p:attrName>style.visibility</p:attrName>
                                        </p:attrNameLst>
                                      </p:cBhvr>
                                      <p:to>
                                        <p:strVal val="visible"/>
                                      </p:to>
                                    </p:set>
                                    <p:animEffect transition="in" filter="fade">
                                      <p:cBhvr>
                                        <p:cTn id="7" dur="1000"/>
                                        <p:tgtEl>
                                          <p:spTgt spid="154634">
                                            <p:txEl>
                                              <p:pRg st="0" end="0"/>
                                            </p:txEl>
                                          </p:spTgt>
                                        </p:tgtEl>
                                      </p:cBhvr>
                                    </p:animEffect>
                                    <p:anim calcmode="lin" valueType="num">
                                      <p:cBhvr>
                                        <p:cTn id="8" dur="1000" fill="hold"/>
                                        <p:tgtEl>
                                          <p:spTgt spid="15463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463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463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54634">
                                            <p:txEl>
                                              <p:pRg st="2" end="2"/>
                                            </p:txEl>
                                          </p:spTgt>
                                        </p:tgtEl>
                                        <p:attrNameLst>
                                          <p:attrName>style.visibility</p:attrName>
                                        </p:attrNameLst>
                                      </p:cBhvr>
                                      <p:to>
                                        <p:strVal val="visible"/>
                                      </p:to>
                                    </p:set>
                                    <p:animEffect transition="in" filter="fade">
                                      <p:cBhvr>
                                        <p:cTn id="15" dur="1000"/>
                                        <p:tgtEl>
                                          <p:spTgt spid="154634">
                                            <p:txEl>
                                              <p:pRg st="2" end="2"/>
                                            </p:txEl>
                                          </p:spTgt>
                                        </p:tgtEl>
                                      </p:cBhvr>
                                    </p:animEffect>
                                    <p:anim calcmode="lin" valueType="num">
                                      <p:cBhvr>
                                        <p:cTn id="16" dur="1000" fill="hold"/>
                                        <p:tgtEl>
                                          <p:spTgt spid="154634">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4634">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4634">
                                            <p:txEl>
                                              <p:pRg st="2" end="2"/>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54634">
                                            <p:txEl>
                                              <p:pRg st="3" end="3"/>
                                            </p:txEl>
                                          </p:spTgt>
                                        </p:tgtEl>
                                        <p:attrNameLst>
                                          <p:attrName>style.visibility</p:attrName>
                                        </p:attrNameLst>
                                      </p:cBhvr>
                                      <p:to>
                                        <p:strVal val="visible"/>
                                      </p:to>
                                    </p:set>
                                    <p:animEffect transition="in" filter="fade">
                                      <p:cBhvr>
                                        <p:cTn id="21" dur="1000"/>
                                        <p:tgtEl>
                                          <p:spTgt spid="154634">
                                            <p:txEl>
                                              <p:pRg st="3" end="3"/>
                                            </p:txEl>
                                          </p:spTgt>
                                        </p:tgtEl>
                                      </p:cBhvr>
                                    </p:animEffect>
                                    <p:anim calcmode="lin" valueType="num">
                                      <p:cBhvr>
                                        <p:cTn id="22" dur="1000" fill="hold"/>
                                        <p:tgtEl>
                                          <p:spTgt spid="154634">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4634">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463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54634">
                                            <p:txEl>
                                              <p:pRg st="5" end="5"/>
                                            </p:txEl>
                                          </p:spTgt>
                                        </p:tgtEl>
                                        <p:attrNameLst>
                                          <p:attrName>style.visibility</p:attrName>
                                        </p:attrNameLst>
                                      </p:cBhvr>
                                      <p:to>
                                        <p:strVal val="visible"/>
                                      </p:to>
                                    </p:set>
                                    <p:animEffect transition="in" filter="fade">
                                      <p:cBhvr>
                                        <p:cTn id="29" dur="1000"/>
                                        <p:tgtEl>
                                          <p:spTgt spid="154634">
                                            <p:txEl>
                                              <p:pRg st="5" end="5"/>
                                            </p:txEl>
                                          </p:spTgt>
                                        </p:tgtEl>
                                      </p:cBhvr>
                                    </p:animEffect>
                                    <p:anim calcmode="lin" valueType="num">
                                      <p:cBhvr>
                                        <p:cTn id="30" dur="1000" fill="hold"/>
                                        <p:tgtEl>
                                          <p:spTgt spid="154634">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54634">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463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154636">
                                            <p:txEl>
                                              <p:pRg st="0" end="0"/>
                                            </p:txEl>
                                          </p:spTgt>
                                        </p:tgtEl>
                                        <p:attrNameLst>
                                          <p:attrName>style.visibility</p:attrName>
                                        </p:attrNameLst>
                                      </p:cBhvr>
                                      <p:to>
                                        <p:strVal val="visible"/>
                                      </p:to>
                                    </p:set>
                                    <p:anim calcmode="lin" valueType="num">
                                      <p:cBhvr>
                                        <p:cTn id="37" dur="500" fill="hold"/>
                                        <p:tgtEl>
                                          <p:spTgt spid="154636">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54636">
                                            <p:txEl>
                                              <p:pRg st="0" end="0"/>
                                            </p:txEl>
                                          </p:spTgt>
                                        </p:tgtEl>
                                        <p:attrNameLst>
                                          <p:attrName>ppt_h</p:attrName>
                                        </p:attrNameLst>
                                      </p:cBhvr>
                                      <p:tavLst>
                                        <p:tav tm="0">
                                          <p:val>
                                            <p:fltVal val="0"/>
                                          </p:val>
                                        </p:tav>
                                        <p:tav tm="100000">
                                          <p:val>
                                            <p:strVal val="#ppt_h"/>
                                          </p:val>
                                        </p:tav>
                                      </p:tavLst>
                                    </p:anim>
                                    <p:anim calcmode="lin" valueType="num">
                                      <p:cBhvr>
                                        <p:cTn id="39" dur="500" fill="hold"/>
                                        <p:tgtEl>
                                          <p:spTgt spid="154636">
                                            <p:txEl>
                                              <p:pRg st="0" end="0"/>
                                            </p:txEl>
                                          </p:spTgt>
                                        </p:tgtEl>
                                        <p:attrNameLst>
                                          <p:attrName>style.rotation</p:attrName>
                                        </p:attrNameLst>
                                      </p:cBhvr>
                                      <p:tavLst>
                                        <p:tav tm="0">
                                          <p:val>
                                            <p:fltVal val="360"/>
                                          </p:val>
                                        </p:tav>
                                        <p:tav tm="100000">
                                          <p:val>
                                            <p:fltVal val="0"/>
                                          </p:val>
                                        </p:tav>
                                      </p:tavLst>
                                    </p:anim>
                                    <p:animEffect transition="in" filter="fade">
                                      <p:cBhvr>
                                        <p:cTn id="40" dur="500"/>
                                        <p:tgtEl>
                                          <p:spTgt spid="154636">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nodeType="clickEffect">
                                  <p:stCondLst>
                                    <p:cond delay="0"/>
                                  </p:stCondLst>
                                  <p:childTnLst>
                                    <p:set>
                                      <p:cBhvr>
                                        <p:cTn id="44" dur="1" fill="hold">
                                          <p:stCondLst>
                                            <p:cond delay="0"/>
                                          </p:stCondLst>
                                        </p:cTn>
                                        <p:tgtEl>
                                          <p:spTgt spid="154634">
                                            <p:txEl>
                                              <p:pRg st="7" end="7"/>
                                            </p:txEl>
                                          </p:spTgt>
                                        </p:tgtEl>
                                        <p:attrNameLst>
                                          <p:attrName>style.visibility</p:attrName>
                                        </p:attrNameLst>
                                      </p:cBhvr>
                                      <p:to>
                                        <p:strVal val="visible"/>
                                      </p:to>
                                    </p:set>
                                    <p:animEffect transition="in" filter="fade">
                                      <p:cBhvr>
                                        <p:cTn id="45" dur="1000"/>
                                        <p:tgtEl>
                                          <p:spTgt spid="154634">
                                            <p:txEl>
                                              <p:pRg st="7" end="7"/>
                                            </p:txEl>
                                          </p:spTgt>
                                        </p:tgtEl>
                                      </p:cBhvr>
                                    </p:animEffect>
                                    <p:anim calcmode="lin" valueType="num">
                                      <p:cBhvr>
                                        <p:cTn id="46" dur="1000" fill="hold"/>
                                        <p:tgtEl>
                                          <p:spTgt spid="154634">
                                            <p:txEl>
                                              <p:pRg st="7" end="7"/>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54634">
                                            <p:txEl>
                                              <p:pRg st="7" end="7"/>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54634">
                                            <p:txEl>
                                              <p:pRg st="7" end="7"/>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154634">
                                            <p:txEl>
                                              <p:pRg st="8" end="8"/>
                                            </p:txEl>
                                          </p:spTgt>
                                        </p:tgtEl>
                                        <p:attrNameLst>
                                          <p:attrName>style.visibility</p:attrName>
                                        </p:attrNameLst>
                                      </p:cBhvr>
                                      <p:to>
                                        <p:strVal val="visible"/>
                                      </p:to>
                                    </p:set>
                                    <p:animEffect transition="in" filter="fade">
                                      <p:cBhvr>
                                        <p:cTn id="51" dur="1000"/>
                                        <p:tgtEl>
                                          <p:spTgt spid="154634">
                                            <p:txEl>
                                              <p:pRg st="8" end="8"/>
                                            </p:txEl>
                                          </p:spTgt>
                                        </p:tgtEl>
                                      </p:cBhvr>
                                    </p:animEffect>
                                    <p:anim calcmode="lin" valueType="num">
                                      <p:cBhvr>
                                        <p:cTn id="52" dur="1000" fill="hold"/>
                                        <p:tgtEl>
                                          <p:spTgt spid="154634">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54634">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54634">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5486400" y="1549400"/>
            <a:ext cx="36957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何事？</a:t>
            </a:r>
            <a:endParaRPr lang="en-US" altLang="zh-CN" sz="2800">
              <a:latin typeface="Century Gothic" charset="0"/>
              <a:cs typeface="Times New Roman" charset="0"/>
            </a:endParaRPr>
          </a:p>
          <a:p>
            <a:pPr algn="ctr"/>
            <a:endParaRPr lang="en-US" altLang="zh-CN" sz="2800">
              <a:latin typeface="Century Gothic" charset="0"/>
              <a:cs typeface="Times New Roman" charset="0"/>
            </a:endParaRPr>
          </a:p>
          <a:p>
            <a:pPr algn="ctr"/>
            <a:r>
              <a:rPr lang="zh-CN" altLang="en-US" sz="2800">
                <a:latin typeface="Century Gothic" charset="0"/>
                <a:cs typeface="Times New Roman" charset="0"/>
              </a:rPr>
              <a:t>歌篾给何西阿的信函</a:t>
            </a:r>
            <a:endParaRPr lang="en-US" altLang="zh-CN" sz="2800">
              <a:latin typeface="Century Gothic" charset="0"/>
              <a:cs typeface="Times New Roman" charset="0"/>
            </a:endParaRPr>
          </a:p>
        </p:txBody>
      </p:sp>
      <p:sp>
        <p:nvSpPr>
          <p:cNvPr id="190469" name="Rectangle 5"/>
          <p:cNvSpPr>
            <a:spLocks noChangeArrowheads="1"/>
          </p:cNvSpPr>
          <p:nvPr/>
        </p:nvSpPr>
        <p:spPr bwMode="auto">
          <a:xfrm>
            <a:off x="304800" y="354013"/>
            <a:ext cx="4772025" cy="6124575"/>
          </a:xfrm>
          <a:prstGeom prst="rect">
            <a:avLst/>
          </a:prstGeom>
          <a:solidFill>
            <a:srgbClr val="FFCC99">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457200"/>
            <a:r>
              <a:rPr lang="zh-CN" altLang="en-US" sz="2800" i="1">
                <a:latin typeface="Monotype Corsiva" charset="0"/>
                <a:cs typeface="Arial" charset="0"/>
              </a:rPr>
              <a:t>亲爱的何西阿老公：</a:t>
            </a:r>
            <a:endParaRPr lang="en-US" altLang="zh-CN" sz="2800" i="1">
              <a:latin typeface="Monotype Corsiva" charset="0"/>
              <a:cs typeface="Arial" charset="0"/>
            </a:endParaRPr>
          </a:p>
          <a:p>
            <a:pPr indent="457200"/>
            <a:endParaRPr lang="en-US" altLang="zh-CN" sz="2800" i="1">
              <a:latin typeface="Monotype Corsiva" charset="0"/>
              <a:cs typeface="Arial" charset="0"/>
            </a:endParaRPr>
          </a:p>
          <a:p>
            <a:pPr indent="457200"/>
            <a:r>
              <a:rPr lang="zh-CN" altLang="en-US" sz="2800" i="1">
                <a:latin typeface="Monotype Corsiva" charset="0"/>
                <a:cs typeface="Arial" charset="0"/>
              </a:rPr>
              <a:t>这封信件是要跟你说我要离开你和我们的三个孩子。我的心渴望其他的爱。在妓院所得到的受宠最终还是吸引着我。我爱金银珠宝多过爱你和孩子们。因此，我要随从所爱的。我将他们交在你的爱护中。请你为我们俩爱着他们。</a:t>
            </a:r>
            <a:endParaRPr lang="en-US" altLang="zh-CN" sz="2800" i="1">
              <a:latin typeface="Monotype Corsiva" charset="0"/>
              <a:cs typeface="Arial" charset="0"/>
            </a:endParaRPr>
          </a:p>
          <a:p>
            <a:pPr indent="457200"/>
            <a:endParaRPr lang="en-US" altLang="zh-CN" sz="2800" i="1">
              <a:latin typeface="Monotype Corsiva" charset="0"/>
              <a:cs typeface="Arial" charset="0"/>
            </a:endParaRPr>
          </a:p>
          <a:p>
            <a:pPr indent="457200"/>
            <a:r>
              <a:rPr lang="zh-CN" altLang="en-US" sz="2800" i="1">
                <a:latin typeface="Monotype Corsiva" charset="0"/>
                <a:cs typeface="Arial" charset="0"/>
              </a:rPr>
              <a:t>敬上，</a:t>
            </a:r>
            <a:endParaRPr lang="en-US" altLang="zh-CN" sz="2800" i="1">
              <a:latin typeface="Monotype Corsiva" charset="0"/>
              <a:cs typeface="Arial" charset="0"/>
            </a:endParaRPr>
          </a:p>
          <a:p>
            <a:pPr indent="457200"/>
            <a:r>
              <a:rPr lang="zh-CN" altLang="en-US" sz="2800" i="1">
                <a:latin typeface="Monotype Corsiva" charset="0"/>
                <a:cs typeface="Arial" charset="0"/>
              </a:rPr>
              <a:t>歌篾</a:t>
            </a:r>
            <a:endParaRPr lang="en-US" altLang="zh-CN" sz="2800" i="1">
              <a:latin typeface="Monotype Corsiva" charset="0"/>
              <a:cs typeface="Arial" charset="0"/>
            </a:endParaRPr>
          </a:p>
        </p:txBody>
      </p:sp>
      <p:sp>
        <p:nvSpPr>
          <p:cNvPr id="28676" name="Text Box 3"/>
          <p:cNvSpPr txBox="1">
            <a:spLocks noChangeArrowheads="1"/>
          </p:cNvSpPr>
          <p:nvPr/>
        </p:nvSpPr>
        <p:spPr bwMode="auto">
          <a:xfrm>
            <a:off x="4932363" y="212725"/>
            <a:ext cx="424973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何西阿书 </a:t>
            </a:r>
            <a:r>
              <a:rPr lang="en-US" altLang="zh-CN" sz="6000">
                <a:latin typeface="Century Gothic" charset="0"/>
                <a:cs typeface="Times New Roman"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0469"/>
                                        </p:tgtEl>
                                        <p:attrNameLst>
                                          <p:attrName>style.visibility</p:attrName>
                                        </p:attrNameLst>
                                      </p:cBhvr>
                                      <p:to>
                                        <p:strVal val="visible"/>
                                      </p:to>
                                    </p:set>
                                    <p:animEffect transition="in" filter="fade">
                                      <p:cBhvr>
                                        <p:cTn id="7" dur="2000"/>
                                        <p:tgtEl>
                                          <p:spTgt spid="190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0"/>
          <p:cNvSpPr txBox="1">
            <a:spLocks noChangeArrowheads="1"/>
          </p:cNvSpPr>
          <p:nvPr/>
        </p:nvSpPr>
        <p:spPr bwMode="auto">
          <a:xfrm>
            <a:off x="5407025" y="1549400"/>
            <a:ext cx="343217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何事？</a:t>
            </a:r>
            <a:endParaRPr lang="en-US" altLang="zh-CN" sz="2800">
              <a:latin typeface="Century Gothic" charset="0"/>
              <a:cs typeface="Times New Roman" charset="0"/>
            </a:endParaRPr>
          </a:p>
          <a:p>
            <a:pPr algn="ctr"/>
            <a:endParaRPr lang="en-US" altLang="zh-CN" sz="2800">
              <a:latin typeface="Century Gothic" charset="0"/>
              <a:cs typeface="Times New Roman" charset="0"/>
            </a:endParaRPr>
          </a:p>
          <a:p>
            <a:pPr algn="ctr"/>
            <a:r>
              <a:rPr lang="zh-CN" altLang="en-US" sz="2800">
                <a:latin typeface="Century Gothic" charset="0"/>
                <a:cs typeface="Times New Roman" charset="0"/>
              </a:rPr>
              <a:t>何西阿给歌篾的信函</a:t>
            </a:r>
            <a:endParaRPr lang="en-US" altLang="zh-CN" sz="2800">
              <a:latin typeface="Century Gothic" charset="0"/>
              <a:cs typeface="Times New Roman" charset="0"/>
            </a:endParaRPr>
          </a:p>
        </p:txBody>
      </p:sp>
      <p:sp>
        <p:nvSpPr>
          <p:cNvPr id="188430" name="Rectangle 14"/>
          <p:cNvSpPr>
            <a:spLocks noChangeArrowheads="1"/>
          </p:cNvSpPr>
          <p:nvPr/>
        </p:nvSpPr>
        <p:spPr bwMode="auto">
          <a:xfrm>
            <a:off x="152400" y="565150"/>
            <a:ext cx="4924425" cy="5940425"/>
          </a:xfrm>
          <a:prstGeom prst="rect">
            <a:avLst/>
          </a:prstGeom>
          <a:solidFill>
            <a:srgbClr val="FFCC99">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457200"/>
            <a:r>
              <a:rPr lang="zh-CN" altLang="en-US" sz="2000" b="0" i="1">
                <a:latin typeface="Monotype Corsiva" charset="0"/>
                <a:cs typeface="Arial" charset="0"/>
              </a:rPr>
              <a:t>亲爱的歌篾，</a:t>
            </a:r>
            <a:endParaRPr lang="en-US" altLang="zh-CN" sz="2000" b="0" i="1">
              <a:latin typeface="Monotype Corsiva" charset="0"/>
              <a:cs typeface="Arial" charset="0"/>
            </a:endParaRPr>
          </a:p>
          <a:p>
            <a:pPr indent="457200" algn="ctr"/>
            <a:endParaRPr lang="en-US" altLang="zh-CN" sz="2000" b="0">
              <a:latin typeface="Monotype Corsiva" charset="0"/>
              <a:cs typeface="Arial" charset="0"/>
            </a:endParaRPr>
          </a:p>
          <a:p>
            <a:pPr indent="457200"/>
            <a:r>
              <a:rPr lang="zh-CN" altLang="en-US" sz="2000" b="0" i="1">
                <a:latin typeface="Monotype Corsiva" charset="0"/>
                <a:cs typeface="Arial" charset="0"/>
              </a:rPr>
              <a:t>我心因你而去随从所爱的碎了。以色列的耶和华上帝曾吩咐我娶淫妇为妻。在顺服之下，我娶了你为妻，并且你为我生了三个漂亮的孩子；耶斯列、罗路哈玛以及罗阿米。 如今，我无法挽留你因为这世界的试探以吞没了你。</a:t>
            </a:r>
            <a:endParaRPr lang="en-US" altLang="zh-CN" sz="2000" b="0">
              <a:latin typeface="Monotype Corsiva" charset="0"/>
              <a:cs typeface="Arial" charset="0"/>
            </a:endParaRPr>
          </a:p>
          <a:p>
            <a:pPr indent="457200"/>
            <a:r>
              <a:rPr lang="zh-CN" altLang="en-US" sz="2000" b="0" i="1">
                <a:latin typeface="Monotype Corsiva" charset="0"/>
                <a:cs typeface="Arial" charset="0"/>
              </a:rPr>
              <a:t>我向以色列的耶和华上帝呼求，他却对我说：“你再去爱一个淫妇，就是她情人所爱的；好像以色列人，虽然偏向别神，喜爱葡萄饼，耶和华还是爱他们。”虽然你不忠实，但是我对你的委身仍不改变。我将会来接你。你当多日为我独居，不可行淫，不可归别人为妻，我向你也必这样。</a:t>
            </a:r>
            <a:endParaRPr lang="en-US" altLang="zh-CN" sz="2000" b="0" i="1">
              <a:latin typeface="Monotype Corsiva" charset="0"/>
              <a:cs typeface="Arial" charset="0"/>
            </a:endParaRPr>
          </a:p>
          <a:p>
            <a:pPr indent="457200"/>
            <a:endParaRPr lang="en-US" altLang="zh-CN" sz="2000" b="0">
              <a:latin typeface="Monotype Corsiva" charset="0"/>
              <a:cs typeface="Arial" charset="0"/>
            </a:endParaRPr>
          </a:p>
          <a:p>
            <a:pPr indent="457200"/>
            <a:r>
              <a:rPr lang="zh-CN" altLang="en-US" sz="2000" b="0" i="1">
                <a:latin typeface="Monotype Corsiva" charset="0"/>
                <a:cs typeface="Arial" charset="0"/>
              </a:rPr>
              <a:t>敬上，</a:t>
            </a:r>
            <a:endParaRPr lang="en-US" altLang="zh-CN" sz="2000" b="0">
              <a:latin typeface="Monotype Corsiva" charset="0"/>
              <a:cs typeface="Arial" charset="0"/>
            </a:endParaRPr>
          </a:p>
          <a:p>
            <a:pPr indent="457200"/>
            <a:r>
              <a:rPr lang="zh-CN" altLang="en-US" sz="2000" b="0" i="1">
                <a:latin typeface="Monotype Corsiva" charset="0"/>
                <a:cs typeface="Arial" charset="0"/>
              </a:rPr>
              <a:t>何西阿</a:t>
            </a:r>
            <a:endParaRPr lang="en-US" altLang="zh-CN" sz="2000" b="0" i="1">
              <a:latin typeface="Monotype Corsiva" charset="0"/>
              <a:cs typeface="Arial" charset="0"/>
            </a:endParaRPr>
          </a:p>
          <a:p>
            <a:pPr indent="457200" algn="ctr"/>
            <a:endParaRPr lang="en-US" altLang="zh-CN" sz="2000" b="0" i="1">
              <a:latin typeface="Monotype Corsiva" charset="0"/>
              <a:cs typeface="Arial" charset="0"/>
            </a:endParaRPr>
          </a:p>
        </p:txBody>
      </p:sp>
      <p:pic>
        <p:nvPicPr>
          <p:cNvPr id="188431" name="Picture 1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8800" y="3886200"/>
            <a:ext cx="3124200"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9701" name="Text Box 3"/>
          <p:cNvSpPr txBox="1">
            <a:spLocks noChangeArrowheads="1"/>
          </p:cNvSpPr>
          <p:nvPr/>
        </p:nvSpPr>
        <p:spPr bwMode="auto">
          <a:xfrm>
            <a:off x="4932363" y="212725"/>
            <a:ext cx="424973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何西阿书 </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8430"/>
                                        </p:tgtEl>
                                        <p:attrNameLst>
                                          <p:attrName>style.visibility</p:attrName>
                                        </p:attrNameLst>
                                      </p:cBhvr>
                                      <p:to>
                                        <p:strVal val="visible"/>
                                      </p:to>
                                    </p:set>
                                    <p:animEffect transition="in" filter="fade">
                                      <p:cBhvr>
                                        <p:cTn id="7" dur="2000"/>
                                        <p:tgtEl>
                                          <p:spTgt spid="1884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188431"/>
                                        </p:tgtEl>
                                        <p:attrNameLst>
                                          <p:attrName>style.visibility</p:attrName>
                                        </p:attrNameLst>
                                      </p:cBhvr>
                                      <p:to>
                                        <p:strVal val="visible"/>
                                      </p:to>
                                    </p:set>
                                    <p:animScale>
                                      <p:cBhvr>
                                        <p:cTn id="12" dur="1000" decel="50000" fill="hold">
                                          <p:stCondLst>
                                            <p:cond delay="0"/>
                                          </p:stCondLst>
                                        </p:cTn>
                                        <p:tgtEl>
                                          <p:spTgt spid="1884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8431"/>
                                        </p:tgtEl>
                                        <p:attrNameLst>
                                          <p:attrName>ppt_x</p:attrName>
                                          <p:attrName>ppt_y</p:attrName>
                                        </p:attrNameLst>
                                      </p:cBhvr>
                                    </p:animMotion>
                                    <p:animEffect transition="in" filter="fade">
                                      <p:cBhvr>
                                        <p:cTn id="14" dur="1000"/>
                                        <p:tgtEl>
                                          <p:spTgt spid="188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2" descr="R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39838"/>
            <a:ext cx="8132763"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8"/>
          <p:cNvSpPr txBox="1">
            <a:spLocks noChangeArrowheads="1"/>
          </p:cNvSpPr>
          <p:nvPr/>
        </p:nvSpPr>
        <p:spPr bwMode="auto">
          <a:xfrm>
            <a:off x="733425" y="5607050"/>
            <a:ext cx="19891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如何应用？</a:t>
            </a:r>
            <a:endParaRPr lang="en-US" altLang="zh-CN" sz="2800">
              <a:latin typeface="Century Gothic" charset="0"/>
              <a:cs typeface="Times New Roman" charset="0"/>
            </a:endParaRPr>
          </a:p>
        </p:txBody>
      </p:sp>
      <p:sp>
        <p:nvSpPr>
          <p:cNvPr id="191499" name="Text Box 11"/>
          <p:cNvSpPr txBox="1">
            <a:spLocks noChangeArrowheads="1"/>
          </p:cNvSpPr>
          <p:nvPr/>
        </p:nvSpPr>
        <p:spPr bwMode="auto">
          <a:xfrm>
            <a:off x="188913" y="2971800"/>
            <a:ext cx="8548687" cy="1077913"/>
          </a:xfrm>
          <a:prstGeom prst="rect">
            <a:avLst/>
          </a:prstGeom>
          <a:solidFill>
            <a:schemeClr val="bg1">
              <a:alpha val="7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solidFill>
                  <a:srgbClr val="FF0000"/>
                </a:solidFill>
                <a:latin typeface="Century Gothic" charset="0"/>
                <a:cs typeface="Times New Roman" charset="0"/>
              </a:rPr>
              <a:t>上帝信实的爱是坚定的爱，这样祂会付出一切把我们领回到祂的身边去。</a:t>
            </a:r>
            <a:endParaRPr lang="en-US" altLang="zh-CN">
              <a:solidFill>
                <a:srgbClr val="FF0000"/>
              </a:solidFill>
              <a:latin typeface="Century Gothic" charset="0"/>
              <a:cs typeface="Times New Roman" charset="0"/>
            </a:endParaRPr>
          </a:p>
        </p:txBody>
      </p:sp>
      <p:sp>
        <p:nvSpPr>
          <p:cNvPr id="30725" name="Text Box 3"/>
          <p:cNvSpPr txBox="1">
            <a:spLocks noChangeArrowheads="1"/>
          </p:cNvSpPr>
          <p:nvPr/>
        </p:nvSpPr>
        <p:spPr bwMode="auto">
          <a:xfrm>
            <a:off x="4932363" y="212725"/>
            <a:ext cx="424973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何西阿书 </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91499"/>
                                        </p:tgtEl>
                                        <p:attrNameLst>
                                          <p:attrName>style.visibility</p:attrName>
                                        </p:attrNameLst>
                                      </p:cBhvr>
                                      <p:to>
                                        <p:strVal val="visible"/>
                                      </p:to>
                                    </p:set>
                                    <p:anim calcmode="lin" valueType="num">
                                      <p:cBhvr>
                                        <p:cTn id="7" dur="500" fill="hold"/>
                                        <p:tgtEl>
                                          <p:spTgt spid="191499"/>
                                        </p:tgtEl>
                                        <p:attrNameLst>
                                          <p:attrName>ppt_w</p:attrName>
                                        </p:attrNameLst>
                                      </p:cBhvr>
                                      <p:tavLst>
                                        <p:tav tm="0">
                                          <p:val>
                                            <p:fltVal val="0"/>
                                          </p:val>
                                        </p:tav>
                                        <p:tav tm="100000">
                                          <p:val>
                                            <p:strVal val="#ppt_w"/>
                                          </p:val>
                                        </p:tav>
                                      </p:tavLst>
                                    </p:anim>
                                    <p:anim calcmode="lin" valueType="num">
                                      <p:cBhvr>
                                        <p:cTn id="8" dur="500" fill="hold"/>
                                        <p:tgtEl>
                                          <p:spTgt spid="191499"/>
                                        </p:tgtEl>
                                        <p:attrNameLst>
                                          <p:attrName>ppt_h</p:attrName>
                                        </p:attrNameLst>
                                      </p:cBhvr>
                                      <p:tavLst>
                                        <p:tav tm="0">
                                          <p:val>
                                            <p:fltVal val="0"/>
                                          </p:val>
                                        </p:tav>
                                        <p:tav tm="100000">
                                          <p:val>
                                            <p:strVal val="#ppt_h"/>
                                          </p:val>
                                        </p:tav>
                                      </p:tavLst>
                                    </p:anim>
                                    <p:anim calcmode="lin" valueType="num">
                                      <p:cBhvr>
                                        <p:cTn id="9" dur="500" fill="hold"/>
                                        <p:tgtEl>
                                          <p:spTgt spid="191499"/>
                                        </p:tgtEl>
                                        <p:attrNameLst>
                                          <p:attrName>style.rotation</p:attrName>
                                        </p:attrNameLst>
                                      </p:cBhvr>
                                      <p:tavLst>
                                        <p:tav tm="0">
                                          <p:val>
                                            <p:fltVal val="360"/>
                                          </p:val>
                                        </p:tav>
                                        <p:tav tm="100000">
                                          <p:val>
                                            <p:fltVal val="0"/>
                                          </p:val>
                                        </p:tav>
                                      </p:tavLst>
                                    </p:anim>
                                    <p:animEffect transition="in" filter="fade">
                                      <p:cBhvr>
                                        <p:cTn id="10" dur="500"/>
                                        <p:tgtEl>
                                          <p:spTgt spid="191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0315602[1]"/>
          <p:cNvPicPr>
            <a:picLocks noChangeAspect="1" noChangeArrowheads="1"/>
          </p:cNvPicPr>
          <p:nvPr/>
        </p:nvPicPr>
        <p:blipFill>
          <a:blip r:embed="rId3">
            <a:lum bright="1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2895600" y="1323975"/>
            <a:ext cx="6019800" cy="954088"/>
          </a:xfrm>
          <a:prstGeom prst="rect">
            <a:avLst/>
          </a:prstGeom>
          <a:noFill/>
          <a:ln>
            <a:noFill/>
          </a:ln>
          <a:effectLst/>
          <a:extLst>
            <a:ext uri="{909E8E84-426E-40DD-AFC4-6F175D3DCCD1}">
              <a14:hiddenFill xmlns:a14="http://schemas.microsoft.com/office/drawing/2010/main">
                <a:solidFill>
                  <a:schemeClr val="bg1">
                    <a:alpha val="56078"/>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Arial" charset="0"/>
              </a:rPr>
              <a:t>何时？</a:t>
            </a:r>
            <a:r>
              <a:rPr lang="en-US" altLang="zh-CN" sz="2800">
                <a:latin typeface="Century Gothic" charset="0"/>
                <a:cs typeface="Arial" charset="0"/>
              </a:rPr>
              <a:t> </a:t>
            </a:r>
          </a:p>
          <a:p>
            <a:r>
              <a:rPr lang="zh-CN" altLang="en-US" sz="2800">
                <a:latin typeface="Century Gothic" charset="0"/>
                <a:cs typeface="Arial" charset="0"/>
              </a:rPr>
              <a:t>公元前 </a:t>
            </a:r>
            <a:r>
              <a:rPr lang="en-US" altLang="zh-CN" sz="2800">
                <a:latin typeface="Century Gothic" charset="0"/>
                <a:cs typeface="Arial" charset="0"/>
              </a:rPr>
              <a:t>800-450</a:t>
            </a:r>
            <a:endParaRPr lang="en-US" altLang="zh-CN" sz="3600" b="0">
              <a:cs typeface="Arial" charset="0"/>
            </a:endParaRPr>
          </a:p>
        </p:txBody>
      </p:sp>
      <p:sp>
        <p:nvSpPr>
          <p:cNvPr id="4100" name="Text Box 4"/>
          <p:cNvSpPr txBox="1">
            <a:spLocks noChangeArrowheads="1"/>
          </p:cNvSpPr>
          <p:nvPr/>
        </p:nvSpPr>
        <p:spPr bwMode="auto">
          <a:xfrm>
            <a:off x="3657600" y="3048000"/>
            <a:ext cx="533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Arial" charset="0"/>
              </a:rPr>
              <a:t>地点？</a:t>
            </a:r>
            <a:r>
              <a:rPr lang="en-US" altLang="zh-CN" sz="2800">
                <a:latin typeface="Century Gothic" charset="0"/>
                <a:cs typeface="Arial" charset="0"/>
              </a:rPr>
              <a:t> </a:t>
            </a:r>
          </a:p>
          <a:p>
            <a:r>
              <a:rPr lang="zh-CN" altLang="en-US" sz="2800">
                <a:latin typeface="Century Gothic" charset="0"/>
                <a:cs typeface="Arial" charset="0"/>
              </a:rPr>
              <a:t>亚述、巴比伦、波斯</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3381375" y="2895600"/>
            <a:ext cx="40084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 </a:t>
            </a:r>
            <a:r>
              <a:rPr lang="zh-CN" altLang="en-US">
                <a:solidFill>
                  <a:schemeClr val="bg1"/>
                </a:solidFill>
                <a:latin typeface="Century Gothic" charset="0"/>
                <a:cs typeface="Times New Roman" charset="0"/>
              </a:rPr>
              <a:t>公元前 </a:t>
            </a:r>
            <a:r>
              <a:rPr lang="en-US" altLang="zh-CN">
                <a:solidFill>
                  <a:schemeClr val="bg1"/>
                </a:solidFill>
                <a:latin typeface="Century Gothic" charset="0"/>
                <a:cs typeface="Times New Roman" charset="0"/>
              </a:rPr>
              <a:t>740 - 690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fade">
                                      <p:cBhvr>
                                        <p:cTn id="7" dur="500"/>
                                        <p:tgtEl>
                                          <p:spTgt spid="169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noChangeAspect="1"/>
          </p:cNvGrpSpPr>
          <p:nvPr/>
        </p:nvGrpSpPr>
        <p:grpSpPr bwMode="auto">
          <a:xfrm>
            <a:off x="762000" y="493713"/>
            <a:ext cx="6858000" cy="5457825"/>
            <a:chOff x="480" y="311"/>
            <a:chExt cx="4320" cy="3438"/>
          </a:xfrm>
        </p:grpSpPr>
        <p:sp>
          <p:nvSpPr>
            <p:cNvPr id="32772" name="AutoShape 3"/>
            <p:cNvSpPr>
              <a:spLocks noChangeAspect="1" noChangeArrowheads="1" noTextEdit="1"/>
            </p:cNvSpPr>
            <p:nvPr/>
          </p:nvSpPr>
          <p:spPr bwMode="auto">
            <a:xfrm>
              <a:off x="480" y="311"/>
              <a:ext cx="4320" cy="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773" name="Freeform 4"/>
            <p:cNvSpPr>
              <a:spLocks/>
            </p:cNvSpPr>
            <p:nvPr/>
          </p:nvSpPr>
          <p:spPr bwMode="auto">
            <a:xfrm>
              <a:off x="695" y="3078"/>
              <a:ext cx="1851" cy="671"/>
            </a:xfrm>
            <a:custGeom>
              <a:avLst/>
              <a:gdLst>
                <a:gd name="T0" fmla="*/ 0 w 1851"/>
                <a:gd name="T1" fmla="*/ 293 h 671"/>
                <a:gd name="T2" fmla="*/ 139 w 1851"/>
                <a:gd name="T3" fmla="*/ 671 h 671"/>
                <a:gd name="T4" fmla="*/ 384 w 1851"/>
                <a:gd name="T5" fmla="*/ 562 h 671"/>
                <a:gd name="T6" fmla="*/ 606 w 1851"/>
                <a:gd name="T7" fmla="*/ 532 h 671"/>
                <a:gd name="T8" fmla="*/ 821 w 1851"/>
                <a:gd name="T9" fmla="*/ 562 h 671"/>
                <a:gd name="T10" fmla="*/ 1049 w 1851"/>
                <a:gd name="T11" fmla="*/ 599 h 671"/>
                <a:gd name="T12" fmla="*/ 1216 w 1851"/>
                <a:gd name="T13" fmla="*/ 619 h 671"/>
                <a:gd name="T14" fmla="*/ 1407 w 1851"/>
                <a:gd name="T15" fmla="*/ 602 h 671"/>
                <a:gd name="T16" fmla="*/ 1612 w 1851"/>
                <a:gd name="T17" fmla="*/ 515 h 671"/>
                <a:gd name="T18" fmla="*/ 1740 w 1851"/>
                <a:gd name="T19" fmla="*/ 539 h 671"/>
                <a:gd name="T20" fmla="*/ 1818 w 1851"/>
                <a:gd name="T21" fmla="*/ 491 h 671"/>
                <a:gd name="T22" fmla="*/ 1851 w 1851"/>
                <a:gd name="T23" fmla="*/ 413 h 671"/>
                <a:gd name="T24" fmla="*/ 1755 w 1851"/>
                <a:gd name="T25" fmla="*/ 159 h 671"/>
                <a:gd name="T26" fmla="*/ 1384 w 1851"/>
                <a:gd name="T27" fmla="*/ 24 h 671"/>
                <a:gd name="T28" fmla="*/ 1129 w 1851"/>
                <a:gd name="T29" fmla="*/ 0 h 671"/>
                <a:gd name="T30" fmla="*/ 869 w 1851"/>
                <a:gd name="T31" fmla="*/ 42 h 671"/>
                <a:gd name="T32" fmla="*/ 812 w 1851"/>
                <a:gd name="T33" fmla="*/ 42 h 671"/>
                <a:gd name="T34" fmla="*/ 723 w 1851"/>
                <a:gd name="T35" fmla="*/ 85 h 671"/>
                <a:gd name="T36" fmla="*/ 536 w 1851"/>
                <a:gd name="T37" fmla="*/ 167 h 671"/>
                <a:gd name="T38" fmla="*/ 432 w 1851"/>
                <a:gd name="T39" fmla="*/ 215 h 671"/>
                <a:gd name="T40" fmla="*/ 298 w 1851"/>
                <a:gd name="T41" fmla="*/ 254 h 671"/>
                <a:gd name="T42" fmla="*/ 43 w 1851"/>
                <a:gd name="T43" fmla="*/ 293 h 671"/>
                <a:gd name="T44" fmla="*/ 0 w 1851"/>
                <a:gd name="T45" fmla="*/ 293 h 6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51" h="671">
                  <a:moveTo>
                    <a:pt x="0" y="293"/>
                  </a:moveTo>
                  <a:lnTo>
                    <a:pt x="139" y="671"/>
                  </a:lnTo>
                  <a:lnTo>
                    <a:pt x="384" y="562"/>
                  </a:lnTo>
                  <a:lnTo>
                    <a:pt x="606" y="532"/>
                  </a:lnTo>
                  <a:lnTo>
                    <a:pt x="821" y="562"/>
                  </a:lnTo>
                  <a:lnTo>
                    <a:pt x="1049" y="599"/>
                  </a:lnTo>
                  <a:lnTo>
                    <a:pt x="1216" y="619"/>
                  </a:lnTo>
                  <a:lnTo>
                    <a:pt x="1407" y="602"/>
                  </a:lnTo>
                  <a:lnTo>
                    <a:pt x="1612" y="515"/>
                  </a:lnTo>
                  <a:lnTo>
                    <a:pt x="1740" y="539"/>
                  </a:lnTo>
                  <a:lnTo>
                    <a:pt x="1818" y="491"/>
                  </a:lnTo>
                  <a:lnTo>
                    <a:pt x="1851" y="413"/>
                  </a:lnTo>
                  <a:lnTo>
                    <a:pt x="1755" y="159"/>
                  </a:lnTo>
                  <a:lnTo>
                    <a:pt x="1384" y="24"/>
                  </a:lnTo>
                  <a:lnTo>
                    <a:pt x="1129" y="0"/>
                  </a:lnTo>
                  <a:lnTo>
                    <a:pt x="869" y="42"/>
                  </a:lnTo>
                  <a:lnTo>
                    <a:pt x="812" y="42"/>
                  </a:lnTo>
                  <a:lnTo>
                    <a:pt x="723" y="85"/>
                  </a:lnTo>
                  <a:lnTo>
                    <a:pt x="536" y="167"/>
                  </a:lnTo>
                  <a:lnTo>
                    <a:pt x="432" y="215"/>
                  </a:lnTo>
                  <a:lnTo>
                    <a:pt x="298" y="254"/>
                  </a:lnTo>
                  <a:lnTo>
                    <a:pt x="43" y="293"/>
                  </a:lnTo>
                  <a:lnTo>
                    <a:pt x="0" y="29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4" name="Freeform 5"/>
            <p:cNvSpPr>
              <a:spLocks/>
            </p:cNvSpPr>
            <p:nvPr/>
          </p:nvSpPr>
          <p:spPr bwMode="auto">
            <a:xfrm>
              <a:off x="530" y="912"/>
              <a:ext cx="1722" cy="1326"/>
            </a:xfrm>
            <a:custGeom>
              <a:avLst/>
              <a:gdLst>
                <a:gd name="T0" fmla="*/ 20 w 1722"/>
                <a:gd name="T1" fmla="*/ 1326 h 1326"/>
                <a:gd name="T2" fmla="*/ 0 w 1722"/>
                <a:gd name="T3" fmla="*/ 866 h 1326"/>
                <a:gd name="T4" fmla="*/ 143 w 1722"/>
                <a:gd name="T5" fmla="*/ 821 h 1326"/>
                <a:gd name="T6" fmla="*/ 334 w 1722"/>
                <a:gd name="T7" fmla="*/ 706 h 1326"/>
                <a:gd name="T8" fmla="*/ 495 w 1722"/>
                <a:gd name="T9" fmla="*/ 460 h 1326"/>
                <a:gd name="T10" fmla="*/ 669 w 1722"/>
                <a:gd name="T11" fmla="*/ 222 h 1326"/>
                <a:gd name="T12" fmla="*/ 717 w 1722"/>
                <a:gd name="T13" fmla="*/ 167 h 1326"/>
                <a:gd name="T14" fmla="*/ 810 w 1722"/>
                <a:gd name="T15" fmla="*/ 159 h 1326"/>
                <a:gd name="T16" fmla="*/ 1001 w 1722"/>
                <a:gd name="T17" fmla="*/ 96 h 1326"/>
                <a:gd name="T18" fmla="*/ 1160 w 1722"/>
                <a:gd name="T19" fmla="*/ 9 h 1326"/>
                <a:gd name="T20" fmla="*/ 1192 w 1722"/>
                <a:gd name="T21" fmla="*/ 0 h 1326"/>
                <a:gd name="T22" fmla="*/ 1468 w 1722"/>
                <a:gd name="T23" fmla="*/ 128 h 1326"/>
                <a:gd name="T24" fmla="*/ 1536 w 1722"/>
                <a:gd name="T25" fmla="*/ 167 h 1326"/>
                <a:gd name="T26" fmla="*/ 1683 w 1722"/>
                <a:gd name="T27" fmla="*/ 219 h 1326"/>
                <a:gd name="T28" fmla="*/ 1722 w 1722"/>
                <a:gd name="T29" fmla="*/ 350 h 1326"/>
                <a:gd name="T30" fmla="*/ 1414 w 1722"/>
                <a:gd name="T31" fmla="*/ 769 h 1326"/>
                <a:gd name="T32" fmla="*/ 834 w 1722"/>
                <a:gd name="T33" fmla="*/ 1029 h 1326"/>
                <a:gd name="T34" fmla="*/ 756 w 1722"/>
                <a:gd name="T35" fmla="*/ 1029 h 1326"/>
                <a:gd name="T36" fmla="*/ 688 w 1722"/>
                <a:gd name="T37" fmla="*/ 1098 h 1326"/>
                <a:gd name="T38" fmla="*/ 606 w 1722"/>
                <a:gd name="T39" fmla="*/ 1094 h 1326"/>
                <a:gd name="T40" fmla="*/ 408 w 1722"/>
                <a:gd name="T41" fmla="*/ 1179 h 1326"/>
                <a:gd name="T42" fmla="*/ 20 w 1722"/>
                <a:gd name="T43" fmla="*/ 1326 h 13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22" h="1326">
                  <a:moveTo>
                    <a:pt x="20" y="1326"/>
                  </a:moveTo>
                  <a:lnTo>
                    <a:pt x="0" y="866"/>
                  </a:lnTo>
                  <a:lnTo>
                    <a:pt x="143" y="821"/>
                  </a:lnTo>
                  <a:lnTo>
                    <a:pt x="334" y="706"/>
                  </a:lnTo>
                  <a:lnTo>
                    <a:pt x="495" y="460"/>
                  </a:lnTo>
                  <a:lnTo>
                    <a:pt x="669" y="222"/>
                  </a:lnTo>
                  <a:lnTo>
                    <a:pt x="717" y="167"/>
                  </a:lnTo>
                  <a:lnTo>
                    <a:pt x="810" y="159"/>
                  </a:lnTo>
                  <a:lnTo>
                    <a:pt x="1001" y="96"/>
                  </a:lnTo>
                  <a:lnTo>
                    <a:pt x="1160" y="9"/>
                  </a:lnTo>
                  <a:lnTo>
                    <a:pt x="1192" y="0"/>
                  </a:lnTo>
                  <a:lnTo>
                    <a:pt x="1468" y="128"/>
                  </a:lnTo>
                  <a:lnTo>
                    <a:pt x="1536" y="167"/>
                  </a:lnTo>
                  <a:lnTo>
                    <a:pt x="1683" y="219"/>
                  </a:lnTo>
                  <a:lnTo>
                    <a:pt x="1722" y="350"/>
                  </a:lnTo>
                  <a:lnTo>
                    <a:pt x="1414" y="769"/>
                  </a:lnTo>
                  <a:lnTo>
                    <a:pt x="834" y="1029"/>
                  </a:lnTo>
                  <a:lnTo>
                    <a:pt x="756" y="1029"/>
                  </a:lnTo>
                  <a:lnTo>
                    <a:pt x="688" y="1098"/>
                  </a:lnTo>
                  <a:lnTo>
                    <a:pt x="606" y="1094"/>
                  </a:lnTo>
                  <a:lnTo>
                    <a:pt x="408" y="1179"/>
                  </a:lnTo>
                  <a:lnTo>
                    <a:pt x="20" y="1326"/>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5" name="Freeform 6"/>
            <p:cNvSpPr>
              <a:spLocks/>
            </p:cNvSpPr>
            <p:nvPr/>
          </p:nvSpPr>
          <p:spPr bwMode="auto">
            <a:xfrm>
              <a:off x="480" y="311"/>
              <a:ext cx="4320" cy="3438"/>
            </a:xfrm>
            <a:custGeom>
              <a:avLst/>
              <a:gdLst>
                <a:gd name="T0" fmla="*/ 3801 w 4320"/>
                <a:gd name="T1" fmla="*/ 367 h 3438"/>
                <a:gd name="T2" fmla="*/ 3451 w 4320"/>
                <a:gd name="T3" fmla="*/ 606 h 3438"/>
                <a:gd name="T4" fmla="*/ 2665 w 4320"/>
                <a:gd name="T5" fmla="*/ 940 h 3438"/>
                <a:gd name="T6" fmla="*/ 1961 w 4320"/>
                <a:gd name="T7" fmla="*/ 1215 h 3438"/>
                <a:gd name="T8" fmla="*/ 1203 w 4320"/>
                <a:gd name="T9" fmla="*/ 1556 h 3438"/>
                <a:gd name="T10" fmla="*/ 1816 w 4320"/>
                <a:gd name="T11" fmla="*/ 1493 h 3438"/>
                <a:gd name="T12" fmla="*/ 2354 w 4320"/>
                <a:gd name="T13" fmla="*/ 1411 h 3438"/>
                <a:gd name="T14" fmla="*/ 3584 w 4320"/>
                <a:gd name="T15" fmla="*/ 1218 h 3438"/>
                <a:gd name="T16" fmla="*/ 4198 w 4320"/>
                <a:gd name="T17" fmla="*/ 2079 h 3438"/>
                <a:gd name="T18" fmla="*/ 3864 w 4320"/>
                <a:gd name="T19" fmla="*/ 2930 h 3438"/>
                <a:gd name="T20" fmla="*/ 2856 w 4320"/>
                <a:gd name="T21" fmla="*/ 3073 h 3438"/>
                <a:gd name="T22" fmla="*/ 2037 w 4320"/>
                <a:gd name="T23" fmla="*/ 3277 h 3438"/>
                <a:gd name="T24" fmla="*/ 1490 w 4320"/>
                <a:gd name="T25" fmla="*/ 3401 h 3438"/>
                <a:gd name="T26" fmla="*/ 706 w 4320"/>
                <a:gd name="T27" fmla="*/ 3325 h 3438"/>
                <a:gd name="T28" fmla="*/ 410 w 4320"/>
                <a:gd name="T29" fmla="*/ 3377 h 3438"/>
                <a:gd name="T30" fmla="*/ 539 w 4320"/>
                <a:gd name="T31" fmla="*/ 3210 h 3438"/>
                <a:gd name="T32" fmla="*/ 630 w 4320"/>
                <a:gd name="T33" fmla="*/ 3136 h 3438"/>
                <a:gd name="T34" fmla="*/ 812 w 4320"/>
                <a:gd name="T35" fmla="*/ 3191 h 3438"/>
                <a:gd name="T36" fmla="*/ 938 w 4320"/>
                <a:gd name="T37" fmla="*/ 3271 h 3438"/>
                <a:gd name="T38" fmla="*/ 1045 w 4320"/>
                <a:gd name="T39" fmla="*/ 3271 h 3438"/>
                <a:gd name="T40" fmla="*/ 1208 w 4320"/>
                <a:gd name="T41" fmla="*/ 3136 h 3438"/>
                <a:gd name="T42" fmla="*/ 1275 w 4320"/>
                <a:gd name="T43" fmla="*/ 3366 h 3438"/>
                <a:gd name="T44" fmla="*/ 1427 w 4320"/>
                <a:gd name="T45" fmla="*/ 3277 h 3438"/>
                <a:gd name="T46" fmla="*/ 1555 w 4320"/>
                <a:gd name="T47" fmla="*/ 3180 h 3438"/>
                <a:gd name="T48" fmla="*/ 1653 w 4320"/>
                <a:gd name="T49" fmla="*/ 3295 h 3438"/>
                <a:gd name="T50" fmla="*/ 1774 w 4320"/>
                <a:gd name="T51" fmla="*/ 3245 h 3438"/>
                <a:gd name="T52" fmla="*/ 1887 w 4320"/>
                <a:gd name="T53" fmla="*/ 3286 h 3438"/>
                <a:gd name="T54" fmla="*/ 1874 w 4320"/>
                <a:gd name="T55" fmla="*/ 3212 h 3438"/>
                <a:gd name="T56" fmla="*/ 1468 w 4320"/>
                <a:gd name="T57" fmla="*/ 3047 h 3438"/>
                <a:gd name="T58" fmla="*/ 1979 w 4320"/>
                <a:gd name="T59" fmla="*/ 2995 h 3438"/>
                <a:gd name="T60" fmla="*/ 1492 w 4320"/>
                <a:gd name="T61" fmla="*/ 2895 h 3438"/>
                <a:gd name="T62" fmla="*/ 830 w 4320"/>
                <a:gd name="T63" fmla="*/ 2911 h 3438"/>
                <a:gd name="T64" fmla="*/ 317 w 4320"/>
                <a:gd name="T65" fmla="*/ 3056 h 3438"/>
                <a:gd name="T66" fmla="*/ 597 w 4320"/>
                <a:gd name="T67" fmla="*/ 2984 h 3438"/>
                <a:gd name="T68" fmla="*/ 1030 w 4320"/>
                <a:gd name="T69" fmla="*/ 2520 h 3438"/>
                <a:gd name="T70" fmla="*/ 778 w 4320"/>
                <a:gd name="T71" fmla="*/ 1682 h 3438"/>
                <a:gd name="T72" fmla="*/ 187 w 4320"/>
                <a:gd name="T73" fmla="*/ 1890 h 3438"/>
                <a:gd name="T74" fmla="*/ 154 w 4320"/>
                <a:gd name="T75" fmla="*/ 1706 h 3438"/>
                <a:gd name="T76" fmla="*/ 289 w 4320"/>
                <a:gd name="T77" fmla="*/ 1832 h 3438"/>
                <a:gd name="T78" fmla="*/ 367 w 4320"/>
                <a:gd name="T79" fmla="*/ 1804 h 3438"/>
                <a:gd name="T80" fmla="*/ 454 w 4320"/>
                <a:gd name="T81" fmla="*/ 1578 h 3438"/>
                <a:gd name="T82" fmla="*/ 510 w 4320"/>
                <a:gd name="T83" fmla="*/ 1454 h 3438"/>
                <a:gd name="T84" fmla="*/ 595 w 4320"/>
                <a:gd name="T85" fmla="*/ 1419 h 3438"/>
                <a:gd name="T86" fmla="*/ 658 w 4320"/>
                <a:gd name="T87" fmla="*/ 1430 h 3438"/>
                <a:gd name="T88" fmla="*/ 730 w 4320"/>
                <a:gd name="T89" fmla="*/ 1374 h 3438"/>
                <a:gd name="T90" fmla="*/ 1147 w 4320"/>
                <a:gd name="T91" fmla="*/ 1385 h 3438"/>
                <a:gd name="T92" fmla="*/ 1596 w 4320"/>
                <a:gd name="T93" fmla="*/ 799 h 3438"/>
                <a:gd name="T94" fmla="*/ 995 w 4320"/>
                <a:gd name="T95" fmla="*/ 1090 h 3438"/>
                <a:gd name="T96" fmla="*/ 938 w 4320"/>
                <a:gd name="T97" fmla="*/ 988 h 3438"/>
                <a:gd name="T98" fmla="*/ 1038 w 4320"/>
                <a:gd name="T99" fmla="*/ 948 h 3438"/>
                <a:gd name="T100" fmla="*/ 1132 w 4320"/>
                <a:gd name="T101" fmla="*/ 807 h 3438"/>
                <a:gd name="T102" fmla="*/ 1264 w 4320"/>
                <a:gd name="T103" fmla="*/ 740 h 3438"/>
                <a:gd name="T104" fmla="*/ 1423 w 4320"/>
                <a:gd name="T105" fmla="*/ 749 h 3438"/>
                <a:gd name="T106" fmla="*/ 1264 w 4320"/>
                <a:gd name="T107" fmla="*/ 627 h 3438"/>
                <a:gd name="T108" fmla="*/ 841 w 4320"/>
                <a:gd name="T109" fmla="*/ 771 h 3438"/>
                <a:gd name="T110" fmla="*/ 384 w 4320"/>
                <a:gd name="T111" fmla="*/ 1307 h 3438"/>
                <a:gd name="T112" fmla="*/ 191 w 4320"/>
                <a:gd name="T113" fmla="*/ 1409 h 3438"/>
                <a:gd name="T114" fmla="*/ 862 w 4320"/>
                <a:gd name="T115" fmla="*/ 738 h 3438"/>
                <a:gd name="T116" fmla="*/ 1392 w 4320"/>
                <a:gd name="T117" fmla="*/ 653 h 3438"/>
                <a:gd name="T118" fmla="*/ 2083 w 4320"/>
                <a:gd name="T119" fmla="*/ 597 h 3438"/>
                <a:gd name="T120" fmla="*/ 2791 w 4320"/>
                <a:gd name="T121" fmla="*/ 308 h 3438"/>
                <a:gd name="T122" fmla="*/ 3599 w 4320"/>
                <a:gd name="T123" fmla="*/ 119 h 34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320" h="3438">
                  <a:moveTo>
                    <a:pt x="3599" y="119"/>
                  </a:moveTo>
                  <a:lnTo>
                    <a:pt x="3610" y="137"/>
                  </a:lnTo>
                  <a:lnTo>
                    <a:pt x="3623" y="154"/>
                  </a:lnTo>
                  <a:lnTo>
                    <a:pt x="3634" y="174"/>
                  </a:lnTo>
                  <a:lnTo>
                    <a:pt x="3645" y="191"/>
                  </a:lnTo>
                  <a:lnTo>
                    <a:pt x="3655" y="208"/>
                  </a:lnTo>
                  <a:lnTo>
                    <a:pt x="3666" y="226"/>
                  </a:lnTo>
                  <a:lnTo>
                    <a:pt x="3675" y="245"/>
                  </a:lnTo>
                  <a:lnTo>
                    <a:pt x="3684" y="265"/>
                  </a:lnTo>
                  <a:lnTo>
                    <a:pt x="3692" y="278"/>
                  </a:lnTo>
                  <a:lnTo>
                    <a:pt x="3703" y="282"/>
                  </a:lnTo>
                  <a:lnTo>
                    <a:pt x="3716" y="284"/>
                  </a:lnTo>
                  <a:lnTo>
                    <a:pt x="3727" y="282"/>
                  </a:lnTo>
                  <a:lnTo>
                    <a:pt x="3738" y="280"/>
                  </a:lnTo>
                  <a:lnTo>
                    <a:pt x="3749" y="282"/>
                  </a:lnTo>
                  <a:lnTo>
                    <a:pt x="3755" y="287"/>
                  </a:lnTo>
                  <a:lnTo>
                    <a:pt x="3760" y="300"/>
                  </a:lnTo>
                  <a:lnTo>
                    <a:pt x="3770" y="313"/>
                  </a:lnTo>
                  <a:lnTo>
                    <a:pt x="3781" y="326"/>
                  </a:lnTo>
                  <a:lnTo>
                    <a:pt x="3788" y="339"/>
                  </a:lnTo>
                  <a:lnTo>
                    <a:pt x="3794" y="354"/>
                  </a:lnTo>
                  <a:lnTo>
                    <a:pt x="3801" y="367"/>
                  </a:lnTo>
                  <a:lnTo>
                    <a:pt x="3810" y="382"/>
                  </a:lnTo>
                  <a:lnTo>
                    <a:pt x="3816" y="395"/>
                  </a:lnTo>
                  <a:lnTo>
                    <a:pt x="3827" y="406"/>
                  </a:lnTo>
                  <a:lnTo>
                    <a:pt x="3829" y="421"/>
                  </a:lnTo>
                  <a:lnTo>
                    <a:pt x="3825" y="432"/>
                  </a:lnTo>
                  <a:lnTo>
                    <a:pt x="3814" y="438"/>
                  </a:lnTo>
                  <a:lnTo>
                    <a:pt x="3801" y="443"/>
                  </a:lnTo>
                  <a:lnTo>
                    <a:pt x="3788" y="447"/>
                  </a:lnTo>
                  <a:lnTo>
                    <a:pt x="3775" y="451"/>
                  </a:lnTo>
                  <a:lnTo>
                    <a:pt x="3762" y="458"/>
                  </a:lnTo>
                  <a:lnTo>
                    <a:pt x="3755" y="469"/>
                  </a:lnTo>
                  <a:lnTo>
                    <a:pt x="3731" y="482"/>
                  </a:lnTo>
                  <a:lnTo>
                    <a:pt x="3708" y="495"/>
                  </a:lnTo>
                  <a:lnTo>
                    <a:pt x="3686" y="506"/>
                  </a:lnTo>
                  <a:lnTo>
                    <a:pt x="3662" y="517"/>
                  </a:lnTo>
                  <a:lnTo>
                    <a:pt x="3638" y="527"/>
                  </a:lnTo>
                  <a:lnTo>
                    <a:pt x="3614" y="538"/>
                  </a:lnTo>
                  <a:lnTo>
                    <a:pt x="3590" y="551"/>
                  </a:lnTo>
                  <a:lnTo>
                    <a:pt x="3566" y="564"/>
                  </a:lnTo>
                  <a:lnTo>
                    <a:pt x="3527" y="577"/>
                  </a:lnTo>
                  <a:lnTo>
                    <a:pt x="3488" y="590"/>
                  </a:lnTo>
                  <a:lnTo>
                    <a:pt x="3451" y="606"/>
                  </a:lnTo>
                  <a:lnTo>
                    <a:pt x="3412" y="621"/>
                  </a:lnTo>
                  <a:lnTo>
                    <a:pt x="3375" y="636"/>
                  </a:lnTo>
                  <a:lnTo>
                    <a:pt x="3336" y="651"/>
                  </a:lnTo>
                  <a:lnTo>
                    <a:pt x="3299" y="666"/>
                  </a:lnTo>
                  <a:lnTo>
                    <a:pt x="3262" y="682"/>
                  </a:lnTo>
                  <a:lnTo>
                    <a:pt x="3225" y="699"/>
                  </a:lnTo>
                  <a:lnTo>
                    <a:pt x="3188" y="716"/>
                  </a:lnTo>
                  <a:lnTo>
                    <a:pt x="3151" y="731"/>
                  </a:lnTo>
                  <a:lnTo>
                    <a:pt x="3115" y="749"/>
                  </a:lnTo>
                  <a:lnTo>
                    <a:pt x="3078" y="766"/>
                  </a:lnTo>
                  <a:lnTo>
                    <a:pt x="3041" y="781"/>
                  </a:lnTo>
                  <a:lnTo>
                    <a:pt x="3004" y="799"/>
                  </a:lnTo>
                  <a:lnTo>
                    <a:pt x="2967" y="814"/>
                  </a:lnTo>
                  <a:lnTo>
                    <a:pt x="2930" y="825"/>
                  </a:lnTo>
                  <a:lnTo>
                    <a:pt x="2895" y="840"/>
                  </a:lnTo>
                  <a:lnTo>
                    <a:pt x="2863" y="855"/>
                  </a:lnTo>
                  <a:lnTo>
                    <a:pt x="2828" y="870"/>
                  </a:lnTo>
                  <a:lnTo>
                    <a:pt x="2795" y="886"/>
                  </a:lnTo>
                  <a:lnTo>
                    <a:pt x="2761" y="903"/>
                  </a:lnTo>
                  <a:lnTo>
                    <a:pt x="2726" y="918"/>
                  </a:lnTo>
                  <a:lnTo>
                    <a:pt x="2691" y="931"/>
                  </a:lnTo>
                  <a:lnTo>
                    <a:pt x="2665" y="940"/>
                  </a:lnTo>
                  <a:lnTo>
                    <a:pt x="2641" y="948"/>
                  </a:lnTo>
                  <a:lnTo>
                    <a:pt x="2615" y="957"/>
                  </a:lnTo>
                  <a:lnTo>
                    <a:pt x="2589" y="968"/>
                  </a:lnTo>
                  <a:lnTo>
                    <a:pt x="2565" y="977"/>
                  </a:lnTo>
                  <a:lnTo>
                    <a:pt x="2539" y="988"/>
                  </a:lnTo>
                  <a:lnTo>
                    <a:pt x="2515" y="998"/>
                  </a:lnTo>
                  <a:lnTo>
                    <a:pt x="2489" y="1007"/>
                  </a:lnTo>
                  <a:lnTo>
                    <a:pt x="2465" y="1018"/>
                  </a:lnTo>
                  <a:lnTo>
                    <a:pt x="2439" y="1029"/>
                  </a:lnTo>
                  <a:lnTo>
                    <a:pt x="2415" y="1040"/>
                  </a:lnTo>
                  <a:lnTo>
                    <a:pt x="2389" y="1051"/>
                  </a:lnTo>
                  <a:lnTo>
                    <a:pt x="2365" y="1061"/>
                  </a:lnTo>
                  <a:lnTo>
                    <a:pt x="2339" y="1072"/>
                  </a:lnTo>
                  <a:lnTo>
                    <a:pt x="2315" y="1081"/>
                  </a:lnTo>
                  <a:lnTo>
                    <a:pt x="2289" y="1092"/>
                  </a:lnTo>
                  <a:lnTo>
                    <a:pt x="2241" y="1107"/>
                  </a:lnTo>
                  <a:lnTo>
                    <a:pt x="2194" y="1122"/>
                  </a:lnTo>
                  <a:lnTo>
                    <a:pt x="2146" y="1139"/>
                  </a:lnTo>
                  <a:lnTo>
                    <a:pt x="2100" y="1159"/>
                  </a:lnTo>
                  <a:lnTo>
                    <a:pt x="2052" y="1176"/>
                  </a:lnTo>
                  <a:lnTo>
                    <a:pt x="2007" y="1196"/>
                  </a:lnTo>
                  <a:lnTo>
                    <a:pt x="1961" y="1215"/>
                  </a:lnTo>
                  <a:lnTo>
                    <a:pt x="1916" y="1235"/>
                  </a:lnTo>
                  <a:lnTo>
                    <a:pt x="1870" y="1257"/>
                  </a:lnTo>
                  <a:lnTo>
                    <a:pt x="1824" y="1276"/>
                  </a:lnTo>
                  <a:lnTo>
                    <a:pt x="1779" y="1296"/>
                  </a:lnTo>
                  <a:lnTo>
                    <a:pt x="1733" y="1317"/>
                  </a:lnTo>
                  <a:lnTo>
                    <a:pt x="1688" y="1337"/>
                  </a:lnTo>
                  <a:lnTo>
                    <a:pt x="1642" y="1357"/>
                  </a:lnTo>
                  <a:lnTo>
                    <a:pt x="1596" y="1376"/>
                  </a:lnTo>
                  <a:lnTo>
                    <a:pt x="1551" y="1396"/>
                  </a:lnTo>
                  <a:lnTo>
                    <a:pt x="1523" y="1406"/>
                  </a:lnTo>
                  <a:lnTo>
                    <a:pt x="1496" y="1417"/>
                  </a:lnTo>
                  <a:lnTo>
                    <a:pt x="1470" y="1430"/>
                  </a:lnTo>
                  <a:lnTo>
                    <a:pt x="1442" y="1441"/>
                  </a:lnTo>
                  <a:lnTo>
                    <a:pt x="1416" y="1454"/>
                  </a:lnTo>
                  <a:lnTo>
                    <a:pt x="1390" y="1467"/>
                  </a:lnTo>
                  <a:lnTo>
                    <a:pt x="1364" y="1478"/>
                  </a:lnTo>
                  <a:lnTo>
                    <a:pt x="1338" y="1491"/>
                  </a:lnTo>
                  <a:lnTo>
                    <a:pt x="1310" y="1504"/>
                  </a:lnTo>
                  <a:lnTo>
                    <a:pt x="1284" y="1517"/>
                  </a:lnTo>
                  <a:lnTo>
                    <a:pt x="1258" y="1530"/>
                  </a:lnTo>
                  <a:lnTo>
                    <a:pt x="1231" y="1543"/>
                  </a:lnTo>
                  <a:lnTo>
                    <a:pt x="1203" y="1556"/>
                  </a:lnTo>
                  <a:lnTo>
                    <a:pt x="1177" y="1567"/>
                  </a:lnTo>
                  <a:lnTo>
                    <a:pt x="1151" y="1580"/>
                  </a:lnTo>
                  <a:lnTo>
                    <a:pt x="1123" y="1591"/>
                  </a:lnTo>
                  <a:lnTo>
                    <a:pt x="1123" y="1597"/>
                  </a:lnTo>
                  <a:lnTo>
                    <a:pt x="1166" y="1591"/>
                  </a:lnTo>
                  <a:lnTo>
                    <a:pt x="1208" y="1587"/>
                  </a:lnTo>
                  <a:lnTo>
                    <a:pt x="1251" y="1580"/>
                  </a:lnTo>
                  <a:lnTo>
                    <a:pt x="1292" y="1574"/>
                  </a:lnTo>
                  <a:lnTo>
                    <a:pt x="1334" y="1567"/>
                  </a:lnTo>
                  <a:lnTo>
                    <a:pt x="1375" y="1561"/>
                  </a:lnTo>
                  <a:lnTo>
                    <a:pt x="1416" y="1554"/>
                  </a:lnTo>
                  <a:lnTo>
                    <a:pt x="1457" y="1548"/>
                  </a:lnTo>
                  <a:lnTo>
                    <a:pt x="1496" y="1541"/>
                  </a:lnTo>
                  <a:lnTo>
                    <a:pt x="1538" y="1535"/>
                  </a:lnTo>
                  <a:lnTo>
                    <a:pt x="1579" y="1528"/>
                  </a:lnTo>
                  <a:lnTo>
                    <a:pt x="1620" y="1521"/>
                  </a:lnTo>
                  <a:lnTo>
                    <a:pt x="1662" y="1515"/>
                  </a:lnTo>
                  <a:lnTo>
                    <a:pt x="1705" y="1508"/>
                  </a:lnTo>
                  <a:lnTo>
                    <a:pt x="1746" y="1502"/>
                  </a:lnTo>
                  <a:lnTo>
                    <a:pt x="1790" y="1495"/>
                  </a:lnTo>
                  <a:lnTo>
                    <a:pt x="1801" y="1493"/>
                  </a:lnTo>
                  <a:lnTo>
                    <a:pt x="1816" y="1493"/>
                  </a:lnTo>
                  <a:lnTo>
                    <a:pt x="1831" y="1493"/>
                  </a:lnTo>
                  <a:lnTo>
                    <a:pt x="1844" y="1489"/>
                  </a:lnTo>
                  <a:lnTo>
                    <a:pt x="1868" y="1485"/>
                  </a:lnTo>
                  <a:lnTo>
                    <a:pt x="1890" y="1482"/>
                  </a:lnTo>
                  <a:lnTo>
                    <a:pt x="1913" y="1478"/>
                  </a:lnTo>
                  <a:lnTo>
                    <a:pt x="1937" y="1476"/>
                  </a:lnTo>
                  <a:lnTo>
                    <a:pt x="1961" y="1472"/>
                  </a:lnTo>
                  <a:lnTo>
                    <a:pt x="1985" y="1467"/>
                  </a:lnTo>
                  <a:lnTo>
                    <a:pt x="2007" y="1465"/>
                  </a:lnTo>
                  <a:lnTo>
                    <a:pt x="2031" y="1461"/>
                  </a:lnTo>
                  <a:lnTo>
                    <a:pt x="2055" y="1456"/>
                  </a:lnTo>
                  <a:lnTo>
                    <a:pt x="2079" y="1454"/>
                  </a:lnTo>
                  <a:lnTo>
                    <a:pt x="2100" y="1450"/>
                  </a:lnTo>
                  <a:lnTo>
                    <a:pt x="2124" y="1446"/>
                  </a:lnTo>
                  <a:lnTo>
                    <a:pt x="2148" y="1441"/>
                  </a:lnTo>
                  <a:lnTo>
                    <a:pt x="2170" y="1437"/>
                  </a:lnTo>
                  <a:lnTo>
                    <a:pt x="2194" y="1433"/>
                  </a:lnTo>
                  <a:lnTo>
                    <a:pt x="2215" y="1428"/>
                  </a:lnTo>
                  <a:lnTo>
                    <a:pt x="2250" y="1424"/>
                  </a:lnTo>
                  <a:lnTo>
                    <a:pt x="2285" y="1419"/>
                  </a:lnTo>
                  <a:lnTo>
                    <a:pt x="2320" y="1415"/>
                  </a:lnTo>
                  <a:lnTo>
                    <a:pt x="2354" y="1411"/>
                  </a:lnTo>
                  <a:lnTo>
                    <a:pt x="2389" y="1404"/>
                  </a:lnTo>
                  <a:lnTo>
                    <a:pt x="2422" y="1400"/>
                  </a:lnTo>
                  <a:lnTo>
                    <a:pt x="2456" y="1393"/>
                  </a:lnTo>
                  <a:lnTo>
                    <a:pt x="2491" y="1387"/>
                  </a:lnTo>
                  <a:lnTo>
                    <a:pt x="2524" y="1380"/>
                  </a:lnTo>
                  <a:lnTo>
                    <a:pt x="2559" y="1374"/>
                  </a:lnTo>
                  <a:lnTo>
                    <a:pt x="2591" y="1367"/>
                  </a:lnTo>
                  <a:lnTo>
                    <a:pt x="2626" y="1363"/>
                  </a:lnTo>
                  <a:lnTo>
                    <a:pt x="2658" y="1357"/>
                  </a:lnTo>
                  <a:lnTo>
                    <a:pt x="2693" y="1352"/>
                  </a:lnTo>
                  <a:lnTo>
                    <a:pt x="2726" y="1348"/>
                  </a:lnTo>
                  <a:lnTo>
                    <a:pt x="2761" y="1344"/>
                  </a:lnTo>
                  <a:lnTo>
                    <a:pt x="2845" y="1333"/>
                  </a:lnTo>
                  <a:lnTo>
                    <a:pt x="2928" y="1322"/>
                  </a:lnTo>
                  <a:lnTo>
                    <a:pt x="3010" y="1309"/>
                  </a:lnTo>
                  <a:lnTo>
                    <a:pt x="3093" y="1298"/>
                  </a:lnTo>
                  <a:lnTo>
                    <a:pt x="3175" y="1285"/>
                  </a:lnTo>
                  <a:lnTo>
                    <a:pt x="3256" y="1270"/>
                  </a:lnTo>
                  <a:lnTo>
                    <a:pt x="3338" y="1257"/>
                  </a:lnTo>
                  <a:lnTo>
                    <a:pt x="3421" y="1244"/>
                  </a:lnTo>
                  <a:lnTo>
                    <a:pt x="3501" y="1231"/>
                  </a:lnTo>
                  <a:lnTo>
                    <a:pt x="3584" y="1218"/>
                  </a:lnTo>
                  <a:lnTo>
                    <a:pt x="3666" y="1202"/>
                  </a:lnTo>
                  <a:lnTo>
                    <a:pt x="3749" y="1189"/>
                  </a:lnTo>
                  <a:lnTo>
                    <a:pt x="3831" y="1179"/>
                  </a:lnTo>
                  <a:lnTo>
                    <a:pt x="3916" y="1166"/>
                  </a:lnTo>
                  <a:lnTo>
                    <a:pt x="3999" y="1155"/>
                  </a:lnTo>
                  <a:lnTo>
                    <a:pt x="4083" y="1144"/>
                  </a:lnTo>
                  <a:lnTo>
                    <a:pt x="4096" y="1148"/>
                  </a:lnTo>
                  <a:lnTo>
                    <a:pt x="4105" y="1157"/>
                  </a:lnTo>
                  <a:lnTo>
                    <a:pt x="4109" y="1168"/>
                  </a:lnTo>
                  <a:lnTo>
                    <a:pt x="4111" y="1179"/>
                  </a:lnTo>
                  <a:lnTo>
                    <a:pt x="4111" y="1200"/>
                  </a:lnTo>
                  <a:lnTo>
                    <a:pt x="4116" y="1222"/>
                  </a:lnTo>
                  <a:lnTo>
                    <a:pt x="4120" y="1246"/>
                  </a:lnTo>
                  <a:lnTo>
                    <a:pt x="4125" y="1268"/>
                  </a:lnTo>
                  <a:lnTo>
                    <a:pt x="4125" y="1289"/>
                  </a:lnTo>
                  <a:lnTo>
                    <a:pt x="4122" y="1309"/>
                  </a:lnTo>
                  <a:lnTo>
                    <a:pt x="4111" y="1326"/>
                  </a:lnTo>
                  <a:lnTo>
                    <a:pt x="4092" y="1339"/>
                  </a:lnTo>
                  <a:lnTo>
                    <a:pt x="4116" y="1526"/>
                  </a:lnTo>
                  <a:lnTo>
                    <a:pt x="4142" y="1710"/>
                  </a:lnTo>
                  <a:lnTo>
                    <a:pt x="4170" y="1895"/>
                  </a:lnTo>
                  <a:lnTo>
                    <a:pt x="4198" y="2079"/>
                  </a:lnTo>
                  <a:lnTo>
                    <a:pt x="4227" y="2264"/>
                  </a:lnTo>
                  <a:lnTo>
                    <a:pt x="4257" y="2446"/>
                  </a:lnTo>
                  <a:lnTo>
                    <a:pt x="4287" y="2631"/>
                  </a:lnTo>
                  <a:lnTo>
                    <a:pt x="4320" y="2817"/>
                  </a:lnTo>
                  <a:lnTo>
                    <a:pt x="4313" y="2828"/>
                  </a:lnTo>
                  <a:lnTo>
                    <a:pt x="4307" y="2839"/>
                  </a:lnTo>
                  <a:lnTo>
                    <a:pt x="4296" y="2850"/>
                  </a:lnTo>
                  <a:lnTo>
                    <a:pt x="4285" y="2858"/>
                  </a:lnTo>
                  <a:lnTo>
                    <a:pt x="4274" y="2867"/>
                  </a:lnTo>
                  <a:lnTo>
                    <a:pt x="4261" y="2874"/>
                  </a:lnTo>
                  <a:lnTo>
                    <a:pt x="4246" y="2878"/>
                  </a:lnTo>
                  <a:lnTo>
                    <a:pt x="4233" y="2882"/>
                  </a:lnTo>
                  <a:lnTo>
                    <a:pt x="4196" y="2887"/>
                  </a:lnTo>
                  <a:lnTo>
                    <a:pt x="4159" y="2889"/>
                  </a:lnTo>
                  <a:lnTo>
                    <a:pt x="4122" y="2893"/>
                  </a:lnTo>
                  <a:lnTo>
                    <a:pt x="4085" y="2898"/>
                  </a:lnTo>
                  <a:lnTo>
                    <a:pt x="4049" y="2904"/>
                  </a:lnTo>
                  <a:lnTo>
                    <a:pt x="4012" y="2908"/>
                  </a:lnTo>
                  <a:lnTo>
                    <a:pt x="3975" y="2913"/>
                  </a:lnTo>
                  <a:lnTo>
                    <a:pt x="3938" y="2919"/>
                  </a:lnTo>
                  <a:lnTo>
                    <a:pt x="3901" y="2926"/>
                  </a:lnTo>
                  <a:lnTo>
                    <a:pt x="3864" y="2930"/>
                  </a:lnTo>
                  <a:lnTo>
                    <a:pt x="3827" y="2937"/>
                  </a:lnTo>
                  <a:lnTo>
                    <a:pt x="3790" y="2941"/>
                  </a:lnTo>
                  <a:lnTo>
                    <a:pt x="3753" y="2947"/>
                  </a:lnTo>
                  <a:lnTo>
                    <a:pt x="3716" y="2952"/>
                  </a:lnTo>
                  <a:lnTo>
                    <a:pt x="3679" y="2958"/>
                  </a:lnTo>
                  <a:lnTo>
                    <a:pt x="3642" y="2963"/>
                  </a:lnTo>
                  <a:lnTo>
                    <a:pt x="3592" y="2969"/>
                  </a:lnTo>
                  <a:lnTo>
                    <a:pt x="3545" y="2976"/>
                  </a:lnTo>
                  <a:lnTo>
                    <a:pt x="3495" y="2982"/>
                  </a:lnTo>
                  <a:lnTo>
                    <a:pt x="3447" y="2989"/>
                  </a:lnTo>
                  <a:lnTo>
                    <a:pt x="3397" y="2995"/>
                  </a:lnTo>
                  <a:lnTo>
                    <a:pt x="3349" y="3002"/>
                  </a:lnTo>
                  <a:lnTo>
                    <a:pt x="3299" y="3008"/>
                  </a:lnTo>
                  <a:lnTo>
                    <a:pt x="3249" y="3015"/>
                  </a:lnTo>
                  <a:lnTo>
                    <a:pt x="3201" y="3021"/>
                  </a:lnTo>
                  <a:lnTo>
                    <a:pt x="3151" y="3030"/>
                  </a:lnTo>
                  <a:lnTo>
                    <a:pt x="3102" y="3036"/>
                  </a:lnTo>
                  <a:lnTo>
                    <a:pt x="3054" y="3043"/>
                  </a:lnTo>
                  <a:lnTo>
                    <a:pt x="3004" y="3052"/>
                  </a:lnTo>
                  <a:lnTo>
                    <a:pt x="2954" y="3058"/>
                  </a:lnTo>
                  <a:lnTo>
                    <a:pt x="2906" y="3065"/>
                  </a:lnTo>
                  <a:lnTo>
                    <a:pt x="2856" y="3073"/>
                  </a:lnTo>
                  <a:lnTo>
                    <a:pt x="2806" y="3080"/>
                  </a:lnTo>
                  <a:lnTo>
                    <a:pt x="2758" y="3089"/>
                  </a:lnTo>
                  <a:lnTo>
                    <a:pt x="2708" y="3095"/>
                  </a:lnTo>
                  <a:lnTo>
                    <a:pt x="2661" y="3104"/>
                  </a:lnTo>
                  <a:lnTo>
                    <a:pt x="2611" y="3112"/>
                  </a:lnTo>
                  <a:lnTo>
                    <a:pt x="2561" y="3119"/>
                  </a:lnTo>
                  <a:lnTo>
                    <a:pt x="2513" y="3128"/>
                  </a:lnTo>
                  <a:lnTo>
                    <a:pt x="2463" y="3136"/>
                  </a:lnTo>
                  <a:lnTo>
                    <a:pt x="2413" y="3143"/>
                  </a:lnTo>
                  <a:lnTo>
                    <a:pt x="2365" y="3152"/>
                  </a:lnTo>
                  <a:lnTo>
                    <a:pt x="2315" y="3160"/>
                  </a:lnTo>
                  <a:lnTo>
                    <a:pt x="2268" y="3169"/>
                  </a:lnTo>
                  <a:lnTo>
                    <a:pt x="2218" y="3178"/>
                  </a:lnTo>
                  <a:lnTo>
                    <a:pt x="2170" y="3184"/>
                  </a:lnTo>
                  <a:lnTo>
                    <a:pt x="2120" y="3193"/>
                  </a:lnTo>
                  <a:lnTo>
                    <a:pt x="2072" y="3201"/>
                  </a:lnTo>
                  <a:lnTo>
                    <a:pt x="2076" y="3212"/>
                  </a:lnTo>
                  <a:lnTo>
                    <a:pt x="2079" y="3227"/>
                  </a:lnTo>
                  <a:lnTo>
                    <a:pt x="2076" y="3240"/>
                  </a:lnTo>
                  <a:lnTo>
                    <a:pt x="2070" y="3254"/>
                  </a:lnTo>
                  <a:lnTo>
                    <a:pt x="2055" y="3264"/>
                  </a:lnTo>
                  <a:lnTo>
                    <a:pt x="2037" y="3277"/>
                  </a:lnTo>
                  <a:lnTo>
                    <a:pt x="2020" y="3288"/>
                  </a:lnTo>
                  <a:lnTo>
                    <a:pt x="2003" y="3299"/>
                  </a:lnTo>
                  <a:lnTo>
                    <a:pt x="1985" y="3308"/>
                  </a:lnTo>
                  <a:lnTo>
                    <a:pt x="1966" y="3312"/>
                  </a:lnTo>
                  <a:lnTo>
                    <a:pt x="1946" y="3314"/>
                  </a:lnTo>
                  <a:lnTo>
                    <a:pt x="1924" y="3310"/>
                  </a:lnTo>
                  <a:lnTo>
                    <a:pt x="1900" y="3321"/>
                  </a:lnTo>
                  <a:lnTo>
                    <a:pt x="1874" y="3329"/>
                  </a:lnTo>
                  <a:lnTo>
                    <a:pt x="1848" y="3338"/>
                  </a:lnTo>
                  <a:lnTo>
                    <a:pt x="1822" y="3347"/>
                  </a:lnTo>
                  <a:lnTo>
                    <a:pt x="1796" y="3353"/>
                  </a:lnTo>
                  <a:lnTo>
                    <a:pt x="1768" y="3358"/>
                  </a:lnTo>
                  <a:lnTo>
                    <a:pt x="1740" y="3364"/>
                  </a:lnTo>
                  <a:lnTo>
                    <a:pt x="1714" y="3369"/>
                  </a:lnTo>
                  <a:lnTo>
                    <a:pt x="1685" y="3373"/>
                  </a:lnTo>
                  <a:lnTo>
                    <a:pt x="1657" y="3377"/>
                  </a:lnTo>
                  <a:lnTo>
                    <a:pt x="1629" y="3382"/>
                  </a:lnTo>
                  <a:lnTo>
                    <a:pt x="1601" y="3384"/>
                  </a:lnTo>
                  <a:lnTo>
                    <a:pt x="1572" y="3388"/>
                  </a:lnTo>
                  <a:lnTo>
                    <a:pt x="1544" y="3392"/>
                  </a:lnTo>
                  <a:lnTo>
                    <a:pt x="1518" y="3397"/>
                  </a:lnTo>
                  <a:lnTo>
                    <a:pt x="1490" y="3401"/>
                  </a:lnTo>
                  <a:lnTo>
                    <a:pt x="1455" y="3401"/>
                  </a:lnTo>
                  <a:lnTo>
                    <a:pt x="1418" y="3401"/>
                  </a:lnTo>
                  <a:lnTo>
                    <a:pt x="1384" y="3401"/>
                  </a:lnTo>
                  <a:lnTo>
                    <a:pt x="1349" y="3399"/>
                  </a:lnTo>
                  <a:lnTo>
                    <a:pt x="1314" y="3399"/>
                  </a:lnTo>
                  <a:lnTo>
                    <a:pt x="1279" y="3397"/>
                  </a:lnTo>
                  <a:lnTo>
                    <a:pt x="1245" y="3395"/>
                  </a:lnTo>
                  <a:lnTo>
                    <a:pt x="1210" y="3392"/>
                  </a:lnTo>
                  <a:lnTo>
                    <a:pt x="1175" y="3388"/>
                  </a:lnTo>
                  <a:lnTo>
                    <a:pt x="1140" y="3384"/>
                  </a:lnTo>
                  <a:lnTo>
                    <a:pt x="1108" y="3377"/>
                  </a:lnTo>
                  <a:lnTo>
                    <a:pt x="1073" y="3371"/>
                  </a:lnTo>
                  <a:lnTo>
                    <a:pt x="1040" y="3362"/>
                  </a:lnTo>
                  <a:lnTo>
                    <a:pt x="1008" y="3351"/>
                  </a:lnTo>
                  <a:lnTo>
                    <a:pt x="977" y="3340"/>
                  </a:lnTo>
                  <a:lnTo>
                    <a:pt x="945" y="3327"/>
                  </a:lnTo>
                  <a:lnTo>
                    <a:pt x="904" y="3316"/>
                  </a:lnTo>
                  <a:lnTo>
                    <a:pt x="862" y="3312"/>
                  </a:lnTo>
                  <a:lnTo>
                    <a:pt x="823" y="3310"/>
                  </a:lnTo>
                  <a:lnTo>
                    <a:pt x="784" y="3312"/>
                  </a:lnTo>
                  <a:lnTo>
                    <a:pt x="745" y="3319"/>
                  </a:lnTo>
                  <a:lnTo>
                    <a:pt x="706" y="3325"/>
                  </a:lnTo>
                  <a:lnTo>
                    <a:pt x="665" y="3332"/>
                  </a:lnTo>
                  <a:lnTo>
                    <a:pt x="623" y="3338"/>
                  </a:lnTo>
                  <a:lnTo>
                    <a:pt x="591" y="3351"/>
                  </a:lnTo>
                  <a:lnTo>
                    <a:pt x="556" y="3362"/>
                  </a:lnTo>
                  <a:lnTo>
                    <a:pt x="521" y="3375"/>
                  </a:lnTo>
                  <a:lnTo>
                    <a:pt x="489" y="3386"/>
                  </a:lnTo>
                  <a:lnTo>
                    <a:pt x="454" y="3399"/>
                  </a:lnTo>
                  <a:lnTo>
                    <a:pt x="419" y="3412"/>
                  </a:lnTo>
                  <a:lnTo>
                    <a:pt x="387" y="3425"/>
                  </a:lnTo>
                  <a:lnTo>
                    <a:pt x="354" y="3438"/>
                  </a:lnTo>
                  <a:lnTo>
                    <a:pt x="358" y="3427"/>
                  </a:lnTo>
                  <a:lnTo>
                    <a:pt x="363" y="3418"/>
                  </a:lnTo>
                  <a:lnTo>
                    <a:pt x="367" y="3408"/>
                  </a:lnTo>
                  <a:lnTo>
                    <a:pt x="376" y="3401"/>
                  </a:lnTo>
                  <a:lnTo>
                    <a:pt x="369" y="3360"/>
                  </a:lnTo>
                  <a:lnTo>
                    <a:pt x="365" y="3319"/>
                  </a:lnTo>
                  <a:lnTo>
                    <a:pt x="358" y="3280"/>
                  </a:lnTo>
                  <a:lnTo>
                    <a:pt x="350" y="3240"/>
                  </a:lnTo>
                  <a:lnTo>
                    <a:pt x="376" y="3271"/>
                  </a:lnTo>
                  <a:lnTo>
                    <a:pt x="389" y="3306"/>
                  </a:lnTo>
                  <a:lnTo>
                    <a:pt x="400" y="3343"/>
                  </a:lnTo>
                  <a:lnTo>
                    <a:pt x="410" y="3377"/>
                  </a:lnTo>
                  <a:lnTo>
                    <a:pt x="421" y="3371"/>
                  </a:lnTo>
                  <a:lnTo>
                    <a:pt x="430" y="3366"/>
                  </a:lnTo>
                  <a:lnTo>
                    <a:pt x="441" y="3362"/>
                  </a:lnTo>
                  <a:lnTo>
                    <a:pt x="450" y="3353"/>
                  </a:lnTo>
                  <a:lnTo>
                    <a:pt x="443" y="3314"/>
                  </a:lnTo>
                  <a:lnTo>
                    <a:pt x="441" y="3277"/>
                  </a:lnTo>
                  <a:lnTo>
                    <a:pt x="441" y="3238"/>
                  </a:lnTo>
                  <a:lnTo>
                    <a:pt x="430" y="3201"/>
                  </a:lnTo>
                  <a:lnTo>
                    <a:pt x="437" y="3195"/>
                  </a:lnTo>
                  <a:lnTo>
                    <a:pt x="450" y="3210"/>
                  </a:lnTo>
                  <a:lnTo>
                    <a:pt x="460" y="3225"/>
                  </a:lnTo>
                  <a:lnTo>
                    <a:pt x="469" y="3240"/>
                  </a:lnTo>
                  <a:lnTo>
                    <a:pt x="478" y="3258"/>
                  </a:lnTo>
                  <a:lnTo>
                    <a:pt x="487" y="3275"/>
                  </a:lnTo>
                  <a:lnTo>
                    <a:pt x="493" y="3293"/>
                  </a:lnTo>
                  <a:lnTo>
                    <a:pt x="502" y="3310"/>
                  </a:lnTo>
                  <a:lnTo>
                    <a:pt x="513" y="3325"/>
                  </a:lnTo>
                  <a:lnTo>
                    <a:pt x="541" y="3310"/>
                  </a:lnTo>
                  <a:lnTo>
                    <a:pt x="547" y="3284"/>
                  </a:lnTo>
                  <a:lnTo>
                    <a:pt x="543" y="3254"/>
                  </a:lnTo>
                  <a:lnTo>
                    <a:pt x="541" y="3223"/>
                  </a:lnTo>
                  <a:lnTo>
                    <a:pt x="539" y="3210"/>
                  </a:lnTo>
                  <a:lnTo>
                    <a:pt x="534" y="3195"/>
                  </a:lnTo>
                  <a:lnTo>
                    <a:pt x="532" y="3180"/>
                  </a:lnTo>
                  <a:lnTo>
                    <a:pt x="536" y="3167"/>
                  </a:lnTo>
                  <a:lnTo>
                    <a:pt x="554" y="3186"/>
                  </a:lnTo>
                  <a:lnTo>
                    <a:pt x="565" y="3210"/>
                  </a:lnTo>
                  <a:lnTo>
                    <a:pt x="576" y="3232"/>
                  </a:lnTo>
                  <a:lnTo>
                    <a:pt x="589" y="3254"/>
                  </a:lnTo>
                  <a:lnTo>
                    <a:pt x="589" y="3267"/>
                  </a:lnTo>
                  <a:lnTo>
                    <a:pt x="593" y="3277"/>
                  </a:lnTo>
                  <a:lnTo>
                    <a:pt x="602" y="3286"/>
                  </a:lnTo>
                  <a:lnTo>
                    <a:pt x="608" y="3295"/>
                  </a:lnTo>
                  <a:lnTo>
                    <a:pt x="623" y="3293"/>
                  </a:lnTo>
                  <a:lnTo>
                    <a:pt x="623" y="3286"/>
                  </a:lnTo>
                  <a:lnTo>
                    <a:pt x="621" y="3275"/>
                  </a:lnTo>
                  <a:lnTo>
                    <a:pt x="628" y="3267"/>
                  </a:lnTo>
                  <a:lnTo>
                    <a:pt x="636" y="3236"/>
                  </a:lnTo>
                  <a:lnTo>
                    <a:pt x="634" y="3208"/>
                  </a:lnTo>
                  <a:lnTo>
                    <a:pt x="630" y="3180"/>
                  </a:lnTo>
                  <a:lnTo>
                    <a:pt x="632" y="3147"/>
                  </a:lnTo>
                  <a:lnTo>
                    <a:pt x="623" y="3141"/>
                  </a:lnTo>
                  <a:lnTo>
                    <a:pt x="626" y="3138"/>
                  </a:lnTo>
                  <a:lnTo>
                    <a:pt x="630" y="3136"/>
                  </a:lnTo>
                  <a:lnTo>
                    <a:pt x="634" y="3134"/>
                  </a:lnTo>
                  <a:lnTo>
                    <a:pt x="641" y="3134"/>
                  </a:lnTo>
                  <a:lnTo>
                    <a:pt x="656" y="3167"/>
                  </a:lnTo>
                  <a:lnTo>
                    <a:pt x="667" y="3199"/>
                  </a:lnTo>
                  <a:lnTo>
                    <a:pt x="678" y="3232"/>
                  </a:lnTo>
                  <a:lnTo>
                    <a:pt x="684" y="3267"/>
                  </a:lnTo>
                  <a:lnTo>
                    <a:pt x="691" y="3269"/>
                  </a:lnTo>
                  <a:lnTo>
                    <a:pt x="697" y="3271"/>
                  </a:lnTo>
                  <a:lnTo>
                    <a:pt x="704" y="3271"/>
                  </a:lnTo>
                  <a:lnTo>
                    <a:pt x="708" y="3267"/>
                  </a:lnTo>
                  <a:lnTo>
                    <a:pt x="723" y="3245"/>
                  </a:lnTo>
                  <a:lnTo>
                    <a:pt x="728" y="3219"/>
                  </a:lnTo>
                  <a:lnTo>
                    <a:pt x="730" y="3193"/>
                  </a:lnTo>
                  <a:lnTo>
                    <a:pt x="736" y="3167"/>
                  </a:lnTo>
                  <a:lnTo>
                    <a:pt x="738" y="3102"/>
                  </a:lnTo>
                  <a:lnTo>
                    <a:pt x="762" y="3134"/>
                  </a:lnTo>
                  <a:lnTo>
                    <a:pt x="769" y="3173"/>
                  </a:lnTo>
                  <a:lnTo>
                    <a:pt x="775" y="3212"/>
                  </a:lnTo>
                  <a:lnTo>
                    <a:pt x="795" y="3245"/>
                  </a:lnTo>
                  <a:lnTo>
                    <a:pt x="801" y="3225"/>
                  </a:lnTo>
                  <a:lnTo>
                    <a:pt x="806" y="3208"/>
                  </a:lnTo>
                  <a:lnTo>
                    <a:pt x="812" y="3191"/>
                  </a:lnTo>
                  <a:lnTo>
                    <a:pt x="825" y="3175"/>
                  </a:lnTo>
                  <a:lnTo>
                    <a:pt x="836" y="3071"/>
                  </a:lnTo>
                  <a:lnTo>
                    <a:pt x="847" y="3095"/>
                  </a:lnTo>
                  <a:lnTo>
                    <a:pt x="854" y="3121"/>
                  </a:lnTo>
                  <a:lnTo>
                    <a:pt x="858" y="3147"/>
                  </a:lnTo>
                  <a:lnTo>
                    <a:pt x="860" y="3173"/>
                  </a:lnTo>
                  <a:lnTo>
                    <a:pt x="860" y="3197"/>
                  </a:lnTo>
                  <a:lnTo>
                    <a:pt x="862" y="3221"/>
                  </a:lnTo>
                  <a:lnTo>
                    <a:pt x="867" y="3245"/>
                  </a:lnTo>
                  <a:lnTo>
                    <a:pt x="873" y="3267"/>
                  </a:lnTo>
                  <a:lnTo>
                    <a:pt x="882" y="3258"/>
                  </a:lnTo>
                  <a:lnTo>
                    <a:pt x="886" y="3245"/>
                  </a:lnTo>
                  <a:lnTo>
                    <a:pt x="890" y="3232"/>
                  </a:lnTo>
                  <a:lnTo>
                    <a:pt x="899" y="3221"/>
                  </a:lnTo>
                  <a:lnTo>
                    <a:pt x="908" y="3191"/>
                  </a:lnTo>
                  <a:lnTo>
                    <a:pt x="914" y="3158"/>
                  </a:lnTo>
                  <a:lnTo>
                    <a:pt x="919" y="3125"/>
                  </a:lnTo>
                  <a:lnTo>
                    <a:pt x="925" y="3102"/>
                  </a:lnTo>
                  <a:lnTo>
                    <a:pt x="938" y="3143"/>
                  </a:lnTo>
                  <a:lnTo>
                    <a:pt x="943" y="3184"/>
                  </a:lnTo>
                  <a:lnTo>
                    <a:pt x="940" y="3227"/>
                  </a:lnTo>
                  <a:lnTo>
                    <a:pt x="938" y="3271"/>
                  </a:lnTo>
                  <a:lnTo>
                    <a:pt x="940" y="3273"/>
                  </a:lnTo>
                  <a:lnTo>
                    <a:pt x="945" y="3275"/>
                  </a:lnTo>
                  <a:lnTo>
                    <a:pt x="947" y="3280"/>
                  </a:lnTo>
                  <a:lnTo>
                    <a:pt x="951" y="3280"/>
                  </a:lnTo>
                  <a:lnTo>
                    <a:pt x="960" y="3258"/>
                  </a:lnTo>
                  <a:lnTo>
                    <a:pt x="969" y="3234"/>
                  </a:lnTo>
                  <a:lnTo>
                    <a:pt x="980" y="3212"/>
                  </a:lnTo>
                  <a:lnTo>
                    <a:pt x="990" y="3191"/>
                  </a:lnTo>
                  <a:lnTo>
                    <a:pt x="999" y="3169"/>
                  </a:lnTo>
                  <a:lnTo>
                    <a:pt x="1010" y="3147"/>
                  </a:lnTo>
                  <a:lnTo>
                    <a:pt x="1019" y="3125"/>
                  </a:lnTo>
                  <a:lnTo>
                    <a:pt x="1025" y="3102"/>
                  </a:lnTo>
                  <a:lnTo>
                    <a:pt x="1032" y="3108"/>
                  </a:lnTo>
                  <a:lnTo>
                    <a:pt x="1032" y="3119"/>
                  </a:lnTo>
                  <a:lnTo>
                    <a:pt x="1032" y="3130"/>
                  </a:lnTo>
                  <a:lnTo>
                    <a:pt x="1036" y="3141"/>
                  </a:lnTo>
                  <a:lnTo>
                    <a:pt x="1032" y="3184"/>
                  </a:lnTo>
                  <a:lnTo>
                    <a:pt x="1023" y="3227"/>
                  </a:lnTo>
                  <a:lnTo>
                    <a:pt x="1014" y="3269"/>
                  </a:lnTo>
                  <a:lnTo>
                    <a:pt x="1016" y="3314"/>
                  </a:lnTo>
                  <a:lnTo>
                    <a:pt x="1030" y="3293"/>
                  </a:lnTo>
                  <a:lnTo>
                    <a:pt x="1045" y="3271"/>
                  </a:lnTo>
                  <a:lnTo>
                    <a:pt x="1058" y="3249"/>
                  </a:lnTo>
                  <a:lnTo>
                    <a:pt x="1071" y="3225"/>
                  </a:lnTo>
                  <a:lnTo>
                    <a:pt x="1082" y="3201"/>
                  </a:lnTo>
                  <a:lnTo>
                    <a:pt x="1092" y="3178"/>
                  </a:lnTo>
                  <a:lnTo>
                    <a:pt x="1101" y="3154"/>
                  </a:lnTo>
                  <a:lnTo>
                    <a:pt x="1110" y="3128"/>
                  </a:lnTo>
                  <a:lnTo>
                    <a:pt x="1119" y="3115"/>
                  </a:lnTo>
                  <a:lnTo>
                    <a:pt x="1125" y="3097"/>
                  </a:lnTo>
                  <a:lnTo>
                    <a:pt x="1132" y="3084"/>
                  </a:lnTo>
                  <a:lnTo>
                    <a:pt x="1147" y="3076"/>
                  </a:lnTo>
                  <a:lnTo>
                    <a:pt x="1134" y="3143"/>
                  </a:lnTo>
                  <a:lnTo>
                    <a:pt x="1116" y="3210"/>
                  </a:lnTo>
                  <a:lnTo>
                    <a:pt x="1101" y="3275"/>
                  </a:lnTo>
                  <a:lnTo>
                    <a:pt x="1097" y="3340"/>
                  </a:lnTo>
                  <a:lnTo>
                    <a:pt x="1119" y="3319"/>
                  </a:lnTo>
                  <a:lnTo>
                    <a:pt x="1136" y="3295"/>
                  </a:lnTo>
                  <a:lnTo>
                    <a:pt x="1151" y="3271"/>
                  </a:lnTo>
                  <a:lnTo>
                    <a:pt x="1164" y="3245"/>
                  </a:lnTo>
                  <a:lnTo>
                    <a:pt x="1175" y="3217"/>
                  </a:lnTo>
                  <a:lnTo>
                    <a:pt x="1186" y="3191"/>
                  </a:lnTo>
                  <a:lnTo>
                    <a:pt x="1195" y="3162"/>
                  </a:lnTo>
                  <a:lnTo>
                    <a:pt x="1208" y="3136"/>
                  </a:lnTo>
                  <a:lnTo>
                    <a:pt x="1214" y="3136"/>
                  </a:lnTo>
                  <a:lnTo>
                    <a:pt x="1221" y="3136"/>
                  </a:lnTo>
                  <a:lnTo>
                    <a:pt x="1227" y="3138"/>
                  </a:lnTo>
                  <a:lnTo>
                    <a:pt x="1231" y="3143"/>
                  </a:lnTo>
                  <a:lnTo>
                    <a:pt x="1218" y="3197"/>
                  </a:lnTo>
                  <a:lnTo>
                    <a:pt x="1201" y="3249"/>
                  </a:lnTo>
                  <a:lnTo>
                    <a:pt x="1186" y="3303"/>
                  </a:lnTo>
                  <a:lnTo>
                    <a:pt x="1179" y="3358"/>
                  </a:lnTo>
                  <a:lnTo>
                    <a:pt x="1197" y="3349"/>
                  </a:lnTo>
                  <a:lnTo>
                    <a:pt x="1210" y="3338"/>
                  </a:lnTo>
                  <a:lnTo>
                    <a:pt x="1218" y="3323"/>
                  </a:lnTo>
                  <a:lnTo>
                    <a:pt x="1227" y="3310"/>
                  </a:lnTo>
                  <a:lnTo>
                    <a:pt x="1240" y="3269"/>
                  </a:lnTo>
                  <a:lnTo>
                    <a:pt x="1258" y="3230"/>
                  </a:lnTo>
                  <a:lnTo>
                    <a:pt x="1275" y="3191"/>
                  </a:lnTo>
                  <a:lnTo>
                    <a:pt x="1281" y="3154"/>
                  </a:lnTo>
                  <a:lnTo>
                    <a:pt x="1308" y="3154"/>
                  </a:lnTo>
                  <a:lnTo>
                    <a:pt x="1299" y="3206"/>
                  </a:lnTo>
                  <a:lnTo>
                    <a:pt x="1286" y="3258"/>
                  </a:lnTo>
                  <a:lnTo>
                    <a:pt x="1273" y="3312"/>
                  </a:lnTo>
                  <a:lnTo>
                    <a:pt x="1264" y="3366"/>
                  </a:lnTo>
                  <a:lnTo>
                    <a:pt x="1275" y="3366"/>
                  </a:lnTo>
                  <a:lnTo>
                    <a:pt x="1290" y="3340"/>
                  </a:lnTo>
                  <a:lnTo>
                    <a:pt x="1305" y="3314"/>
                  </a:lnTo>
                  <a:lnTo>
                    <a:pt x="1321" y="3288"/>
                  </a:lnTo>
                  <a:lnTo>
                    <a:pt x="1334" y="3264"/>
                  </a:lnTo>
                  <a:lnTo>
                    <a:pt x="1349" y="3238"/>
                  </a:lnTo>
                  <a:lnTo>
                    <a:pt x="1362" y="3210"/>
                  </a:lnTo>
                  <a:lnTo>
                    <a:pt x="1370" y="3184"/>
                  </a:lnTo>
                  <a:lnTo>
                    <a:pt x="1379" y="3156"/>
                  </a:lnTo>
                  <a:lnTo>
                    <a:pt x="1388" y="3156"/>
                  </a:lnTo>
                  <a:lnTo>
                    <a:pt x="1394" y="3160"/>
                  </a:lnTo>
                  <a:lnTo>
                    <a:pt x="1397" y="3167"/>
                  </a:lnTo>
                  <a:lnTo>
                    <a:pt x="1399" y="3173"/>
                  </a:lnTo>
                  <a:lnTo>
                    <a:pt x="1390" y="3225"/>
                  </a:lnTo>
                  <a:lnTo>
                    <a:pt x="1377" y="3273"/>
                  </a:lnTo>
                  <a:lnTo>
                    <a:pt x="1366" y="3321"/>
                  </a:lnTo>
                  <a:lnTo>
                    <a:pt x="1364" y="3373"/>
                  </a:lnTo>
                  <a:lnTo>
                    <a:pt x="1384" y="3369"/>
                  </a:lnTo>
                  <a:lnTo>
                    <a:pt x="1394" y="3353"/>
                  </a:lnTo>
                  <a:lnTo>
                    <a:pt x="1401" y="3336"/>
                  </a:lnTo>
                  <a:lnTo>
                    <a:pt x="1410" y="3319"/>
                  </a:lnTo>
                  <a:lnTo>
                    <a:pt x="1418" y="3297"/>
                  </a:lnTo>
                  <a:lnTo>
                    <a:pt x="1427" y="3277"/>
                  </a:lnTo>
                  <a:lnTo>
                    <a:pt x="1436" y="3256"/>
                  </a:lnTo>
                  <a:lnTo>
                    <a:pt x="1442" y="3234"/>
                  </a:lnTo>
                  <a:lnTo>
                    <a:pt x="1449" y="3212"/>
                  </a:lnTo>
                  <a:lnTo>
                    <a:pt x="1457" y="3191"/>
                  </a:lnTo>
                  <a:lnTo>
                    <a:pt x="1466" y="3171"/>
                  </a:lnTo>
                  <a:lnTo>
                    <a:pt x="1475" y="3149"/>
                  </a:lnTo>
                  <a:lnTo>
                    <a:pt x="1486" y="3149"/>
                  </a:lnTo>
                  <a:lnTo>
                    <a:pt x="1481" y="3206"/>
                  </a:lnTo>
                  <a:lnTo>
                    <a:pt x="1475" y="3260"/>
                  </a:lnTo>
                  <a:lnTo>
                    <a:pt x="1464" y="3312"/>
                  </a:lnTo>
                  <a:lnTo>
                    <a:pt x="1455" y="3366"/>
                  </a:lnTo>
                  <a:lnTo>
                    <a:pt x="1473" y="3371"/>
                  </a:lnTo>
                  <a:lnTo>
                    <a:pt x="1481" y="3358"/>
                  </a:lnTo>
                  <a:lnTo>
                    <a:pt x="1488" y="3340"/>
                  </a:lnTo>
                  <a:lnTo>
                    <a:pt x="1499" y="3327"/>
                  </a:lnTo>
                  <a:lnTo>
                    <a:pt x="1507" y="3306"/>
                  </a:lnTo>
                  <a:lnTo>
                    <a:pt x="1516" y="3286"/>
                  </a:lnTo>
                  <a:lnTo>
                    <a:pt x="1523" y="3264"/>
                  </a:lnTo>
                  <a:lnTo>
                    <a:pt x="1529" y="3243"/>
                  </a:lnTo>
                  <a:lnTo>
                    <a:pt x="1538" y="3221"/>
                  </a:lnTo>
                  <a:lnTo>
                    <a:pt x="1546" y="3201"/>
                  </a:lnTo>
                  <a:lnTo>
                    <a:pt x="1555" y="3180"/>
                  </a:lnTo>
                  <a:lnTo>
                    <a:pt x="1566" y="3160"/>
                  </a:lnTo>
                  <a:lnTo>
                    <a:pt x="1577" y="3160"/>
                  </a:lnTo>
                  <a:lnTo>
                    <a:pt x="1579" y="3193"/>
                  </a:lnTo>
                  <a:lnTo>
                    <a:pt x="1572" y="3223"/>
                  </a:lnTo>
                  <a:lnTo>
                    <a:pt x="1564" y="3256"/>
                  </a:lnTo>
                  <a:lnTo>
                    <a:pt x="1555" y="3286"/>
                  </a:lnTo>
                  <a:lnTo>
                    <a:pt x="1562" y="3288"/>
                  </a:lnTo>
                  <a:lnTo>
                    <a:pt x="1570" y="3293"/>
                  </a:lnTo>
                  <a:lnTo>
                    <a:pt x="1579" y="3293"/>
                  </a:lnTo>
                  <a:lnTo>
                    <a:pt x="1586" y="3288"/>
                  </a:lnTo>
                  <a:lnTo>
                    <a:pt x="1601" y="3267"/>
                  </a:lnTo>
                  <a:lnTo>
                    <a:pt x="1609" y="3243"/>
                  </a:lnTo>
                  <a:lnTo>
                    <a:pt x="1618" y="3219"/>
                  </a:lnTo>
                  <a:lnTo>
                    <a:pt x="1631" y="3195"/>
                  </a:lnTo>
                  <a:lnTo>
                    <a:pt x="1635" y="3197"/>
                  </a:lnTo>
                  <a:lnTo>
                    <a:pt x="1642" y="3199"/>
                  </a:lnTo>
                  <a:lnTo>
                    <a:pt x="1646" y="3201"/>
                  </a:lnTo>
                  <a:lnTo>
                    <a:pt x="1651" y="3206"/>
                  </a:lnTo>
                  <a:lnTo>
                    <a:pt x="1627" y="3288"/>
                  </a:lnTo>
                  <a:lnTo>
                    <a:pt x="1633" y="3295"/>
                  </a:lnTo>
                  <a:lnTo>
                    <a:pt x="1642" y="3297"/>
                  </a:lnTo>
                  <a:lnTo>
                    <a:pt x="1653" y="3295"/>
                  </a:lnTo>
                  <a:lnTo>
                    <a:pt x="1662" y="3295"/>
                  </a:lnTo>
                  <a:lnTo>
                    <a:pt x="1672" y="3286"/>
                  </a:lnTo>
                  <a:lnTo>
                    <a:pt x="1681" y="3275"/>
                  </a:lnTo>
                  <a:lnTo>
                    <a:pt x="1685" y="3264"/>
                  </a:lnTo>
                  <a:lnTo>
                    <a:pt x="1692" y="3254"/>
                  </a:lnTo>
                  <a:lnTo>
                    <a:pt x="1698" y="3243"/>
                  </a:lnTo>
                  <a:lnTo>
                    <a:pt x="1705" y="3234"/>
                  </a:lnTo>
                  <a:lnTo>
                    <a:pt x="1716" y="3225"/>
                  </a:lnTo>
                  <a:lnTo>
                    <a:pt x="1729" y="3221"/>
                  </a:lnTo>
                  <a:lnTo>
                    <a:pt x="1731" y="3232"/>
                  </a:lnTo>
                  <a:lnTo>
                    <a:pt x="1729" y="3243"/>
                  </a:lnTo>
                  <a:lnTo>
                    <a:pt x="1722" y="3254"/>
                  </a:lnTo>
                  <a:lnTo>
                    <a:pt x="1714" y="3264"/>
                  </a:lnTo>
                  <a:lnTo>
                    <a:pt x="1707" y="3275"/>
                  </a:lnTo>
                  <a:lnTo>
                    <a:pt x="1705" y="3284"/>
                  </a:lnTo>
                  <a:lnTo>
                    <a:pt x="1711" y="3290"/>
                  </a:lnTo>
                  <a:lnTo>
                    <a:pt x="1727" y="3295"/>
                  </a:lnTo>
                  <a:lnTo>
                    <a:pt x="1742" y="3290"/>
                  </a:lnTo>
                  <a:lnTo>
                    <a:pt x="1753" y="3282"/>
                  </a:lnTo>
                  <a:lnTo>
                    <a:pt x="1759" y="3269"/>
                  </a:lnTo>
                  <a:lnTo>
                    <a:pt x="1768" y="3256"/>
                  </a:lnTo>
                  <a:lnTo>
                    <a:pt x="1774" y="3245"/>
                  </a:lnTo>
                  <a:lnTo>
                    <a:pt x="1781" y="3238"/>
                  </a:lnTo>
                  <a:lnTo>
                    <a:pt x="1792" y="3238"/>
                  </a:lnTo>
                  <a:lnTo>
                    <a:pt x="1807" y="3247"/>
                  </a:lnTo>
                  <a:lnTo>
                    <a:pt x="1798" y="3258"/>
                  </a:lnTo>
                  <a:lnTo>
                    <a:pt x="1790" y="3271"/>
                  </a:lnTo>
                  <a:lnTo>
                    <a:pt x="1783" y="3282"/>
                  </a:lnTo>
                  <a:lnTo>
                    <a:pt x="1790" y="3295"/>
                  </a:lnTo>
                  <a:lnTo>
                    <a:pt x="1805" y="3293"/>
                  </a:lnTo>
                  <a:lnTo>
                    <a:pt x="1816" y="3286"/>
                  </a:lnTo>
                  <a:lnTo>
                    <a:pt x="1824" y="3280"/>
                  </a:lnTo>
                  <a:lnTo>
                    <a:pt x="1831" y="3271"/>
                  </a:lnTo>
                  <a:lnTo>
                    <a:pt x="1840" y="3262"/>
                  </a:lnTo>
                  <a:lnTo>
                    <a:pt x="1848" y="3254"/>
                  </a:lnTo>
                  <a:lnTo>
                    <a:pt x="1859" y="3249"/>
                  </a:lnTo>
                  <a:lnTo>
                    <a:pt x="1874" y="3247"/>
                  </a:lnTo>
                  <a:lnTo>
                    <a:pt x="1877" y="3260"/>
                  </a:lnTo>
                  <a:lnTo>
                    <a:pt x="1870" y="3269"/>
                  </a:lnTo>
                  <a:lnTo>
                    <a:pt x="1859" y="3275"/>
                  </a:lnTo>
                  <a:lnTo>
                    <a:pt x="1853" y="3286"/>
                  </a:lnTo>
                  <a:lnTo>
                    <a:pt x="1866" y="3288"/>
                  </a:lnTo>
                  <a:lnTo>
                    <a:pt x="1877" y="3288"/>
                  </a:lnTo>
                  <a:lnTo>
                    <a:pt x="1887" y="3286"/>
                  </a:lnTo>
                  <a:lnTo>
                    <a:pt x="1900" y="3280"/>
                  </a:lnTo>
                  <a:lnTo>
                    <a:pt x="1909" y="3275"/>
                  </a:lnTo>
                  <a:lnTo>
                    <a:pt x="1920" y="3269"/>
                  </a:lnTo>
                  <a:lnTo>
                    <a:pt x="1931" y="3262"/>
                  </a:lnTo>
                  <a:lnTo>
                    <a:pt x="1940" y="3256"/>
                  </a:lnTo>
                  <a:lnTo>
                    <a:pt x="1948" y="3264"/>
                  </a:lnTo>
                  <a:lnTo>
                    <a:pt x="1944" y="3271"/>
                  </a:lnTo>
                  <a:lnTo>
                    <a:pt x="1940" y="3280"/>
                  </a:lnTo>
                  <a:lnTo>
                    <a:pt x="1948" y="3286"/>
                  </a:lnTo>
                  <a:lnTo>
                    <a:pt x="1961" y="3284"/>
                  </a:lnTo>
                  <a:lnTo>
                    <a:pt x="1976" y="3280"/>
                  </a:lnTo>
                  <a:lnTo>
                    <a:pt x="1990" y="3275"/>
                  </a:lnTo>
                  <a:lnTo>
                    <a:pt x="2003" y="3269"/>
                  </a:lnTo>
                  <a:lnTo>
                    <a:pt x="2016" y="3260"/>
                  </a:lnTo>
                  <a:lnTo>
                    <a:pt x="2026" y="3249"/>
                  </a:lnTo>
                  <a:lnTo>
                    <a:pt x="2035" y="3238"/>
                  </a:lnTo>
                  <a:lnTo>
                    <a:pt x="2044" y="3227"/>
                  </a:lnTo>
                  <a:lnTo>
                    <a:pt x="2009" y="3225"/>
                  </a:lnTo>
                  <a:lnTo>
                    <a:pt x="1976" y="3221"/>
                  </a:lnTo>
                  <a:lnTo>
                    <a:pt x="1942" y="3219"/>
                  </a:lnTo>
                  <a:lnTo>
                    <a:pt x="1907" y="3217"/>
                  </a:lnTo>
                  <a:lnTo>
                    <a:pt x="1874" y="3212"/>
                  </a:lnTo>
                  <a:lnTo>
                    <a:pt x="1840" y="3208"/>
                  </a:lnTo>
                  <a:lnTo>
                    <a:pt x="1807" y="3204"/>
                  </a:lnTo>
                  <a:lnTo>
                    <a:pt x="1774" y="3197"/>
                  </a:lnTo>
                  <a:lnTo>
                    <a:pt x="1742" y="3191"/>
                  </a:lnTo>
                  <a:lnTo>
                    <a:pt x="1709" y="3182"/>
                  </a:lnTo>
                  <a:lnTo>
                    <a:pt x="1679" y="3173"/>
                  </a:lnTo>
                  <a:lnTo>
                    <a:pt x="1649" y="3162"/>
                  </a:lnTo>
                  <a:lnTo>
                    <a:pt x="1620" y="3149"/>
                  </a:lnTo>
                  <a:lnTo>
                    <a:pt x="1592" y="3134"/>
                  </a:lnTo>
                  <a:lnTo>
                    <a:pt x="1566" y="3115"/>
                  </a:lnTo>
                  <a:lnTo>
                    <a:pt x="1542" y="3095"/>
                  </a:lnTo>
                  <a:lnTo>
                    <a:pt x="1529" y="3093"/>
                  </a:lnTo>
                  <a:lnTo>
                    <a:pt x="1518" y="3091"/>
                  </a:lnTo>
                  <a:lnTo>
                    <a:pt x="1505" y="3089"/>
                  </a:lnTo>
                  <a:lnTo>
                    <a:pt x="1492" y="3084"/>
                  </a:lnTo>
                  <a:lnTo>
                    <a:pt x="1479" y="3082"/>
                  </a:lnTo>
                  <a:lnTo>
                    <a:pt x="1466" y="3080"/>
                  </a:lnTo>
                  <a:lnTo>
                    <a:pt x="1453" y="3078"/>
                  </a:lnTo>
                  <a:lnTo>
                    <a:pt x="1440" y="3076"/>
                  </a:lnTo>
                  <a:lnTo>
                    <a:pt x="1442" y="3060"/>
                  </a:lnTo>
                  <a:lnTo>
                    <a:pt x="1453" y="3052"/>
                  </a:lnTo>
                  <a:lnTo>
                    <a:pt x="1468" y="3047"/>
                  </a:lnTo>
                  <a:lnTo>
                    <a:pt x="1486" y="3043"/>
                  </a:lnTo>
                  <a:lnTo>
                    <a:pt x="1514" y="3041"/>
                  </a:lnTo>
                  <a:lnTo>
                    <a:pt x="1544" y="3041"/>
                  </a:lnTo>
                  <a:lnTo>
                    <a:pt x="1572" y="3041"/>
                  </a:lnTo>
                  <a:lnTo>
                    <a:pt x="1603" y="3045"/>
                  </a:lnTo>
                  <a:lnTo>
                    <a:pt x="1631" y="3049"/>
                  </a:lnTo>
                  <a:lnTo>
                    <a:pt x="1659" y="3054"/>
                  </a:lnTo>
                  <a:lnTo>
                    <a:pt x="1688" y="3058"/>
                  </a:lnTo>
                  <a:lnTo>
                    <a:pt x="1718" y="3063"/>
                  </a:lnTo>
                  <a:lnTo>
                    <a:pt x="1746" y="3065"/>
                  </a:lnTo>
                  <a:lnTo>
                    <a:pt x="1774" y="3069"/>
                  </a:lnTo>
                  <a:lnTo>
                    <a:pt x="1803" y="3069"/>
                  </a:lnTo>
                  <a:lnTo>
                    <a:pt x="1831" y="3069"/>
                  </a:lnTo>
                  <a:lnTo>
                    <a:pt x="1859" y="3065"/>
                  </a:lnTo>
                  <a:lnTo>
                    <a:pt x="1885" y="3060"/>
                  </a:lnTo>
                  <a:lnTo>
                    <a:pt x="1913" y="3052"/>
                  </a:lnTo>
                  <a:lnTo>
                    <a:pt x="1942" y="3039"/>
                  </a:lnTo>
                  <a:lnTo>
                    <a:pt x="1955" y="3039"/>
                  </a:lnTo>
                  <a:lnTo>
                    <a:pt x="1963" y="3032"/>
                  </a:lnTo>
                  <a:lnTo>
                    <a:pt x="1970" y="3023"/>
                  </a:lnTo>
                  <a:lnTo>
                    <a:pt x="1974" y="3015"/>
                  </a:lnTo>
                  <a:lnTo>
                    <a:pt x="1979" y="2995"/>
                  </a:lnTo>
                  <a:lnTo>
                    <a:pt x="1976" y="2980"/>
                  </a:lnTo>
                  <a:lnTo>
                    <a:pt x="1968" y="2967"/>
                  </a:lnTo>
                  <a:lnTo>
                    <a:pt x="1955" y="2956"/>
                  </a:lnTo>
                  <a:lnTo>
                    <a:pt x="1940" y="2947"/>
                  </a:lnTo>
                  <a:lnTo>
                    <a:pt x="1922" y="2939"/>
                  </a:lnTo>
                  <a:lnTo>
                    <a:pt x="1905" y="2930"/>
                  </a:lnTo>
                  <a:lnTo>
                    <a:pt x="1890" y="2924"/>
                  </a:lnTo>
                  <a:lnTo>
                    <a:pt x="1866" y="2917"/>
                  </a:lnTo>
                  <a:lnTo>
                    <a:pt x="1840" y="2913"/>
                  </a:lnTo>
                  <a:lnTo>
                    <a:pt x="1814" y="2908"/>
                  </a:lnTo>
                  <a:lnTo>
                    <a:pt x="1788" y="2906"/>
                  </a:lnTo>
                  <a:lnTo>
                    <a:pt x="1761" y="2904"/>
                  </a:lnTo>
                  <a:lnTo>
                    <a:pt x="1733" y="2904"/>
                  </a:lnTo>
                  <a:lnTo>
                    <a:pt x="1707" y="2904"/>
                  </a:lnTo>
                  <a:lnTo>
                    <a:pt x="1679" y="2904"/>
                  </a:lnTo>
                  <a:lnTo>
                    <a:pt x="1653" y="2904"/>
                  </a:lnTo>
                  <a:lnTo>
                    <a:pt x="1625" y="2904"/>
                  </a:lnTo>
                  <a:lnTo>
                    <a:pt x="1599" y="2904"/>
                  </a:lnTo>
                  <a:lnTo>
                    <a:pt x="1570" y="2904"/>
                  </a:lnTo>
                  <a:lnTo>
                    <a:pt x="1544" y="2902"/>
                  </a:lnTo>
                  <a:lnTo>
                    <a:pt x="1518" y="2900"/>
                  </a:lnTo>
                  <a:lnTo>
                    <a:pt x="1492" y="2895"/>
                  </a:lnTo>
                  <a:lnTo>
                    <a:pt x="1466" y="2889"/>
                  </a:lnTo>
                  <a:lnTo>
                    <a:pt x="1436" y="2878"/>
                  </a:lnTo>
                  <a:lnTo>
                    <a:pt x="1405" y="2869"/>
                  </a:lnTo>
                  <a:lnTo>
                    <a:pt x="1373" y="2858"/>
                  </a:lnTo>
                  <a:lnTo>
                    <a:pt x="1340" y="2850"/>
                  </a:lnTo>
                  <a:lnTo>
                    <a:pt x="1308" y="2841"/>
                  </a:lnTo>
                  <a:lnTo>
                    <a:pt x="1275" y="2835"/>
                  </a:lnTo>
                  <a:lnTo>
                    <a:pt x="1240" y="2830"/>
                  </a:lnTo>
                  <a:lnTo>
                    <a:pt x="1208" y="2824"/>
                  </a:lnTo>
                  <a:lnTo>
                    <a:pt x="1173" y="2822"/>
                  </a:lnTo>
                  <a:lnTo>
                    <a:pt x="1138" y="2819"/>
                  </a:lnTo>
                  <a:lnTo>
                    <a:pt x="1106" y="2819"/>
                  </a:lnTo>
                  <a:lnTo>
                    <a:pt x="1071" y="2822"/>
                  </a:lnTo>
                  <a:lnTo>
                    <a:pt x="1038" y="2826"/>
                  </a:lnTo>
                  <a:lnTo>
                    <a:pt x="1003" y="2832"/>
                  </a:lnTo>
                  <a:lnTo>
                    <a:pt x="971" y="2841"/>
                  </a:lnTo>
                  <a:lnTo>
                    <a:pt x="938" y="2852"/>
                  </a:lnTo>
                  <a:lnTo>
                    <a:pt x="917" y="2863"/>
                  </a:lnTo>
                  <a:lnTo>
                    <a:pt x="895" y="2876"/>
                  </a:lnTo>
                  <a:lnTo>
                    <a:pt x="873" y="2887"/>
                  </a:lnTo>
                  <a:lnTo>
                    <a:pt x="851" y="2900"/>
                  </a:lnTo>
                  <a:lnTo>
                    <a:pt x="830" y="2911"/>
                  </a:lnTo>
                  <a:lnTo>
                    <a:pt x="808" y="2924"/>
                  </a:lnTo>
                  <a:lnTo>
                    <a:pt x="786" y="2934"/>
                  </a:lnTo>
                  <a:lnTo>
                    <a:pt x="765" y="2947"/>
                  </a:lnTo>
                  <a:lnTo>
                    <a:pt x="741" y="2958"/>
                  </a:lnTo>
                  <a:lnTo>
                    <a:pt x="719" y="2969"/>
                  </a:lnTo>
                  <a:lnTo>
                    <a:pt x="697" y="2978"/>
                  </a:lnTo>
                  <a:lnTo>
                    <a:pt x="673" y="2989"/>
                  </a:lnTo>
                  <a:lnTo>
                    <a:pt x="649" y="2997"/>
                  </a:lnTo>
                  <a:lnTo>
                    <a:pt x="626" y="3004"/>
                  </a:lnTo>
                  <a:lnTo>
                    <a:pt x="602" y="3010"/>
                  </a:lnTo>
                  <a:lnTo>
                    <a:pt x="576" y="3017"/>
                  </a:lnTo>
                  <a:lnTo>
                    <a:pt x="552" y="3021"/>
                  </a:lnTo>
                  <a:lnTo>
                    <a:pt x="530" y="3028"/>
                  </a:lnTo>
                  <a:lnTo>
                    <a:pt x="506" y="3032"/>
                  </a:lnTo>
                  <a:lnTo>
                    <a:pt x="482" y="3034"/>
                  </a:lnTo>
                  <a:lnTo>
                    <a:pt x="460" y="3039"/>
                  </a:lnTo>
                  <a:lnTo>
                    <a:pt x="437" y="3043"/>
                  </a:lnTo>
                  <a:lnTo>
                    <a:pt x="413" y="3045"/>
                  </a:lnTo>
                  <a:lnTo>
                    <a:pt x="389" y="3049"/>
                  </a:lnTo>
                  <a:lnTo>
                    <a:pt x="365" y="3052"/>
                  </a:lnTo>
                  <a:lnTo>
                    <a:pt x="341" y="3054"/>
                  </a:lnTo>
                  <a:lnTo>
                    <a:pt x="317" y="3056"/>
                  </a:lnTo>
                  <a:lnTo>
                    <a:pt x="293" y="3060"/>
                  </a:lnTo>
                  <a:lnTo>
                    <a:pt x="269" y="3063"/>
                  </a:lnTo>
                  <a:lnTo>
                    <a:pt x="245" y="3065"/>
                  </a:lnTo>
                  <a:lnTo>
                    <a:pt x="222" y="3067"/>
                  </a:lnTo>
                  <a:lnTo>
                    <a:pt x="198" y="3069"/>
                  </a:lnTo>
                  <a:lnTo>
                    <a:pt x="202" y="3063"/>
                  </a:lnTo>
                  <a:lnTo>
                    <a:pt x="211" y="3060"/>
                  </a:lnTo>
                  <a:lnTo>
                    <a:pt x="217" y="3058"/>
                  </a:lnTo>
                  <a:lnTo>
                    <a:pt x="228" y="3058"/>
                  </a:lnTo>
                  <a:lnTo>
                    <a:pt x="237" y="3058"/>
                  </a:lnTo>
                  <a:lnTo>
                    <a:pt x="245" y="3058"/>
                  </a:lnTo>
                  <a:lnTo>
                    <a:pt x="254" y="3058"/>
                  </a:lnTo>
                  <a:lnTo>
                    <a:pt x="263" y="3056"/>
                  </a:lnTo>
                  <a:lnTo>
                    <a:pt x="300" y="3047"/>
                  </a:lnTo>
                  <a:lnTo>
                    <a:pt x="337" y="3041"/>
                  </a:lnTo>
                  <a:lnTo>
                    <a:pt x="374" y="3032"/>
                  </a:lnTo>
                  <a:lnTo>
                    <a:pt x="413" y="3026"/>
                  </a:lnTo>
                  <a:lnTo>
                    <a:pt x="450" y="3019"/>
                  </a:lnTo>
                  <a:lnTo>
                    <a:pt x="487" y="3010"/>
                  </a:lnTo>
                  <a:lnTo>
                    <a:pt x="523" y="3004"/>
                  </a:lnTo>
                  <a:lnTo>
                    <a:pt x="560" y="2995"/>
                  </a:lnTo>
                  <a:lnTo>
                    <a:pt x="597" y="2984"/>
                  </a:lnTo>
                  <a:lnTo>
                    <a:pt x="632" y="2976"/>
                  </a:lnTo>
                  <a:lnTo>
                    <a:pt x="667" y="2963"/>
                  </a:lnTo>
                  <a:lnTo>
                    <a:pt x="702" y="2950"/>
                  </a:lnTo>
                  <a:lnTo>
                    <a:pt x="734" y="2934"/>
                  </a:lnTo>
                  <a:lnTo>
                    <a:pt x="767" y="2917"/>
                  </a:lnTo>
                  <a:lnTo>
                    <a:pt x="797" y="2900"/>
                  </a:lnTo>
                  <a:lnTo>
                    <a:pt x="825" y="2878"/>
                  </a:lnTo>
                  <a:lnTo>
                    <a:pt x="854" y="2863"/>
                  </a:lnTo>
                  <a:lnTo>
                    <a:pt x="882" y="2850"/>
                  </a:lnTo>
                  <a:lnTo>
                    <a:pt x="910" y="2837"/>
                  </a:lnTo>
                  <a:lnTo>
                    <a:pt x="938" y="2826"/>
                  </a:lnTo>
                  <a:lnTo>
                    <a:pt x="969" y="2815"/>
                  </a:lnTo>
                  <a:lnTo>
                    <a:pt x="999" y="2809"/>
                  </a:lnTo>
                  <a:lnTo>
                    <a:pt x="1030" y="2802"/>
                  </a:lnTo>
                  <a:lnTo>
                    <a:pt x="1062" y="2798"/>
                  </a:lnTo>
                  <a:lnTo>
                    <a:pt x="1066" y="2787"/>
                  </a:lnTo>
                  <a:lnTo>
                    <a:pt x="1066" y="2778"/>
                  </a:lnTo>
                  <a:lnTo>
                    <a:pt x="1060" y="2767"/>
                  </a:lnTo>
                  <a:lnTo>
                    <a:pt x="1056" y="2759"/>
                  </a:lnTo>
                  <a:lnTo>
                    <a:pt x="1051" y="2678"/>
                  </a:lnTo>
                  <a:lnTo>
                    <a:pt x="1043" y="2600"/>
                  </a:lnTo>
                  <a:lnTo>
                    <a:pt x="1030" y="2520"/>
                  </a:lnTo>
                  <a:lnTo>
                    <a:pt x="1008" y="2442"/>
                  </a:lnTo>
                  <a:lnTo>
                    <a:pt x="997" y="2351"/>
                  </a:lnTo>
                  <a:lnTo>
                    <a:pt x="984" y="2262"/>
                  </a:lnTo>
                  <a:lnTo>
                    <a:pt x="969" y="2170"/>
                  </a:lnTo>
                  <a:lnTo>
                    <a:pt x="956" y="2081"/>
                  </a:lnTo>
                  <a:lnTo>
                    <a:pt x="940" y="1992"/>
                  </a:lnTo>
                  <a:lnTo>
                    <a:pt x="927" y="1903"/>
                  </a:lnTo>
                  <a:lnTo>
                    <a:pt x="914" y="1812"/>
                  </a:lnTo>
                  <a:lnTo>
                    <a:pt x="901" y="1723"/>
                  </a:lnTo>
                  <a:lnTo>
                    <a:pt x="890" y="1715"/>
                  </a:lnTo>
                  <a:lnTo>
                    <a:pt x="884" y="1704"/>
                  </a:lnTo>
                  <a:lnTo>
                    <a:pt x="877" y="1693"/>
                  </a:lnTo>
                  <a:lnTo>
                    <a:pt x="873" y="1682"/>
                  </a:lnTo>
                  <a:lnTo>
                    <a:pt x="867" y="1671"/>
                  </a:lnTo>
                  <a:lnTo>
                    <a:pt x="860" y="1660"/>
                  </a:lnTo>
                  <a:lnTo>
                    <a:pt x="849" y="1654"/>
                  </a:lnTo>
                  <a:lnTo>
                    <a:pt x="834" y="1647"/>
                  </a:lnTo>
                  <a:lnTo>
                    <a:pt x="825" y="1658"/>
                  </a:lnTo>
                  <a:lnTo>
                    <a:pt x="814" y="1667"/>
                  </a:lnTo>
                  <a:lnTo>
                    <a:pt x="804" y="1673"/>
                  </a:lnTo>
                  <a:lnTo>
                    <a:pt x="791" y="1678"/>
                  </a:lnTo>
                  <a:lnTo>
                    <a:pt x="778" y="1682"/>
                  </a:lnTo>
                  <a:lnTo>
                    <a:pt x="765" y="1689"/>
                  </a:lnTo>
                  <a:lnTo>
                    <a:pt x="751" y="1693"/>
                  </a:lnTo>
                  <a:lnTo>
                    <a:pt x="738" y="1699"/>
                  </a:lnTo>
                  <a:lnTo>
                    <a:pt x="704" y="1702"/>
                  </a:lnTo>
                  <a:lnTo>
                    <a:pt x="669" y="1708"/>
                  </a:lnTo>
                  <a:lnTo>
                    <a:pt x="636" y="1719"/>
                  </a:lnTo>
                  <a:lnTo>
                    <a:pt x="604" y="1730"/>
                  </a:lnTo>
                  <a:lnTo>
                    <a:pt x="571" y="1743"/>
                  </a:lnTo>
                  <a:lnTo>
                    <a:pt x="541" y="1758"/>
                  </a:lnTo>
                  <a:lnTo>
                    <a:pt x="508" y="1771"/>
                  </a:lnTo>
                  <a:lnTo>
                    <a:pt x="476" y="1784"/>
                  </a:lnTo>
                  <a:lnTo>
                    <a:pt x="450" y="1795"/>
                  </a:lnTo>
                  <a:lnTo>
                    <a:pt x="424" y="1806"/>
                  </a:lnTo>
                  <a:lnTo>
                    <a:pt x="400" y="1817"/>
                  </a:lnTo>
                  <a:lnTo>
                    <a:pt x="374" y="1828"/>
                  </a:lnTo>
                  <a:lnTo>
                    <a:pt x="345" y="1836"/>
                  </a:lnTo>
                  <a:lnTo>
                    <a:pt x="319" y="1847"/>
                  </a:lnTo>
                  <a:lnTo>
                    <a:pt x="293" y="1856"/>
                  </a:lnTo>
                  <a:lnTo>
                    <a:pt x="267" y="1864"/>
                  </a:lnTo>
                  <a:lnTo>
                    <a:pt x="239" y="1873"/>
                  </a:lnTo>
                  <a:lnTo>
                    <a:pt x="213" y="1882"/>
                  </a:lnTo>
                  <a:lnTo>
                    <a:pt x="187" y="1890"/>
                  </a:lnTo>
                  <a:lnTo>
                    <a:pt x="159" y="1899"/>
                  </a:lnTo>
                  <a:lnTo>
                    <a:pt x="132" y="1910"/>
                  </a:lnTo>
                  <a:lnTo>
                    <a:pt x="104" y="1919"/>
                  </a:lnTo>
                  <a:lnTo>
                    <a:pt x="78" y="1927"/>
                  </a:lnTo>
                  <a:lnTo>
                    <a:pt x="52" y="1938"/>
                  </a:lnTo>
                  <a:lnTo>
                    <a:pt x="65" y="1932"/>
                  </a:lnTo>
                  <a:lnTo>
                    <a:pt x="78" y="1923"/>
                  </a:lnTo>
                  <a:lnTo>
                    <a:pt x="91" y="1917"/>
                  </a:lnTo>
                  <a:lnTo>
                    <a:pt x="104" y="1910"/>
                  </a:lnTo>
                  <a:lnTo>
                    <a:pt x="117" y="1901"/>
                  </a:lnTo>
                  <a:lnTo>
                    <a:pt x="130" y="1895"/>
                  </a:lnTo>
                  <a:lnTo>
                    <a:pt x="143" y="1888"/>
                  </a:lnTo>
                  <a:lnTo>
                    <a:pt x="156" y="1882"/>
                  </a:lnTo>
                  <a:lnTo>
                    <a:pt x="152" y="1860"/>
                  </a:lnTo>
                  <a:lnTo>
                    <a:pt x="152" y="1838"/>
                  </a:lnTo>
                  <a:lnTo>
                    <a:pt x="152" y="1819"/>
                  </a:lnTo>
                  <a:lnTo>
                    <a:pt x="159" y="1799"/>
                  </a:lnTo>
                  <a:lnTo>
                    <a:pt x="156" y="1771"/>
                  </a:lnTo>
                  <a:lnTo>
                    <a:pt x="150" y="1743"/>
                  </a:lnTo>
                  <a:lnTo>
                    <a:pt x="141" y="1712"/>
                  </a:lnTo>
                  <a:lnTo>
                    <a:pt x="139" y="1686"/>
                  </a:lnTo>
                  <a:lnTo>
                    <a:pt x="154" y="1706"/>
                  </a:lnTo>
                  <a:lnTo>
                    <a:pt x="165" y="1728"/>
                  </a:lnTo>
                  <a:lnTo>
                    <a:pt x="174" y="1749"/>
                  </a:lnTo>
                  <a:lnTo>
                    <a:pt x="182" y="1771"/>
                  </a:lnTo>
                  <a:lnTo>
                    <a:pt x="187" y="1793"/>
                  </a:lnTo>
                  <a:lnTo>
                    <a:pt x="193" y="1817"/>
                  </a:lnTo>
                  <a:lnTo>
                    <a:pt x="198" y="1838"/>
                  </a:lnTo>
                  <a:lnTo>
                    <a:pt x="204" y="1862"/>
                  </a:lnTo>
                  <a:lnTo>
                    <a:pt x="213" y="1862"/>
                  </a:lnTo>
                  <a:lnTo>
                    <a:pt x="219" y="1860"/>
                  </a:lnTo>
                  <a:lnTo>
                    <a:pt x="226" y="1858"/>
                  </a:lnTo>
                  <a:lnTo>
                    <a:pt x="232" y="1854"/>
                  </a:lnTo>
                  <a:lnTo>
                    <a:pt x="232" y="1821"/>
                  </a:lnTo>
                  <a:lnTo>
                    <a:pt x="232" y="1788"/>
                  </a:lnTo>
                  <a:lnTo>
                    <a:pt x="228" y="1758"/>
                  </a:lnTo>
                  <a:lnTo>
                    <a:pt x="222" y="1728"/>
                  </a:lnTo>
                  <a:lnTo>
                    <a:pt x="224" y="1686"/>
                  </a:lnTo>
                  <a:lnTo>
                    <a:pt x="232" y="1686"/>
                  </a:lnTo>
                  <a:lnTo>
                    <a:pt x="245" y="1721"/>
                  </a:lnTo>
                  <a:lnTo>
                    <a:pt x="254" y="1758"/>
                  </a:lnTo>
                  <a:lnTo>
                    <a:pt x="267" y="1797"/>
                  </a:lnTo>
                  <a:lnTo>
                    <a:pt x="285" y="1832"/>
                  </a:lnTo>
                  <a:lnTo>
                    <a:pt x="289" y="1832"/>
                  </a:lnTo>
                  <a:lnTo>
                    <a:pt x="295" y="1830"/>
                  </a:lnTo>
                  <a:lnTo>
                    <a:pt x="300" y="1828"/>
                  </a:lnTo>
                  <a:lnTo>
                    <a:pt x="304" y="1823"/>
                  </a:lnTo>
                  <a:lnTo>
                    <a:pt x="304" y="1812"/>
                  </a:lnTo>
                  <a:lnTo>
                    <a:pt x="308" y="1804"/>
                  </a:lnTo>
                  <a:lnTo>
                    <a:pt x="308" y="1793"/>
                  </a:lnTo>
                  <a:lnTo>
                    <a:pt x="298" y="1784"/>
                  </a:lnTo>
                  <a:lnTo>
                    <a:pt x="308" y="1775"/>
                  </a:lnTo>
                  <a:lnTo>
                    <a:pt x="311" y="1732"/>
                  </a:lnTo>
                  <a:lnTo>
                    <a:pt x="302" y="1689"/>
                  </a:lnTo>
                  <a:lnTo>
                    <a:pt x="295" y="1645"/>
                  </a:lnTo>
                  <a:lnTo>
                    <a:pt x="293" y="1602"/>
                  </a:lnTo>
                  <a:lnTo>
                    <a:pt x="306" y="1626"/>
                  </a:lnTo>
                  <a:lnTo>
                    <a:pt x="317" y="1650"/>
                  </a:lnTo>
                  <a:lnTo>
                    <a:pt x="326" y="1676"/>
                  </a:lnTo>
                  <a:lnTo>
                    <a:pt x="332" y="1702"/>
                  </a:lnTo>
                  <a:lnTo>
                    <a:pt x="337" y="1728"/>
                  </a:lnTo>
                  <a:lnTo>
                    <a:pt x="343" y="1754"/>
                  </a:lnTo>
                  <a:lnTo>
                    <a:pt x="350" y="1780"/>
                  </a:lnTo>
                  <a:lnTo>
                    <a:pt x="358" y="1806"/>
                  </a:lnTo>
                  <a:lnTo>
                    <a:pt x="363" y="1806"/>
                  </a:lnTo>
                  <a:lnTo>
                    <a:pt x="367" y="1804"/>
                  </a:lnTo>
                  <a:lnTo>
                    <a:pt x="371" y="1801"/>
                  </a:lnTo>
                  <a:lnTo>
                    <a:pt x="376" y="1799"/>
                  </a:lnTo>
                  <a:lnTo>
                    <a:pt x="378" y="1749"/>
                  </a:lnTo>
                  <a:lnTo>
                    <a:pt x="382" y="1704"/>
                  </a:lnTo>
                  <a:lnTo>
                    <a:pt x="384" y="1656"/>
                  </a:lnTo>
                  <a:lnTo>
                    <a:pt x="387" y="1608"/>
                  </a:lnTo>
                  <a:lnTo>
                    <a:pt x="389" y="1593"/>
                  </a:lnTo>
                  <a:lnTo>
                    <a:pt x="384" y="1580"/>
                  </a:lnTo>
                  <a:lnTo>
                    <a:pt x="382" y="1567"/>
                  </a:lnTo>
                  <a:lnTo>
                    <a:pt x="387" y="1554"/>
                  </a:lnTo>
                  <a:lnTo>
                    <a:pt x="404" y="1589"/>
                  </a:lnTo>
                  <a:lnTo>
                    <a:pt x="413" y="1624"/>
                  </a:lnTo>
                  <a:lnTo>
                    <a:pt x="417" y="1658"/>
                  </a:lnTo>
                  <a:lnTo>
                    <a:pt x="424" y="1697"/>
                  </a:lnTo>
                  <a:lnTo>
                    <a:pt x="424" y="1715"/>
                  </a:lnTo>
                  <a:lnTo>
                    <a:pt x="424" y="1734"/>
                  </a:lnTo>
                  <a:lnTo>
                    <a:pt x="428" y="1754"/>
                  </a:lnTo>
                  <a:lnTo>
                    <a:pt x="437" y="1773"/>
                  </a:lnTo>
                  <a:lnTo>
                    <a:pt x="456" y="1749"/>
                  </a:lnTo>
                  <a:lnTo>
                    <a:pt x="465" y="1691"/>
                  </a:lnTo>
                  <a:lnTo>
                    <a:pt x="463" y="1634"/>
                  </a:lnTo>
                  <a:lnTo>
                    <a:pt x="454" y="1578"/>
                  </a:lnTo>
                  <a:lnTo>
                    <a:pt x="441" y="1521"/>
                  </a:lnTo>
                  <a:lnTo>
                    <a:pt x="445" y="1519"/>
                  </a:lnTo>
                  <a:lnTo>
                    <a:pt x="447" y="1515"/>
                  </a:lnTo>
                  <a:lnTo>
                    <a:pt x="452" y="1513"/>
                  </a:lnTo>
                  <a:lnTo>
                    <a:pt x="456" y="1513"/>
                  </a:lnTo>
                  <a:lnTo>
                    <a:pt x="476" y="1567"/>
                  </a:lnTo>
                  <a:lnTo>
                    <a:pt x="487" y="1624"/>
                  </a:lnTo>
                  <a:lnTo>
                    <a:pt x="495" y="1680"/>
                  </a:lnTo>
                  <a:lnTo>
                    <a:pt x="506" y="1734"/>
                  </a:lnTo>
                  <a:lnTo>
                    <a:pt x="513" y="1736"/>
                  </a:lnTo>
                  <a:lnTo>
                    <a:pt x="519" y="1734"/>
                  </a:lnTo>
                  <a:lnTo>
                    <a:pt x="526" y="1730"/>
                  </a:lnTo>
                  <a:lnTo>
                    <a:pt x="530" y="1723"/>
                  </a:lnTo>
                  <a:lnTo>
                    <a:pt x="532" y="1704"/>
                  </a:lnTo>
                  <a:lnTo>
                    <a:pt x="536" y="1682"/>
                  </a:lnTo>
                  <a:lnTo>
                    <a:pt x="536" y="1660"/>
                  </a:lnTo>
                  <a:lnTo>
                    <a:pt x="532" y="1639"/>
                  </a:lnTo>
                  <a:lnTo>
                    <a:pt x="541" y="1630"/>
                  </a:lnTo>
                  <a:lnTo>
                    <a:pt x="534" y="1584"/>
                  </a:lnTo>
                  <a:lnTo>
                    <a:pt x="521" y="1541"/>
                  </a:lnTo>
                  <a:lnTo>
                    <a:pt x="513" y="1498"/>
                  </a:lnTo>
                  <a:lnTo>
                    <a:pt x="510" y="1454"/>
                  </a:lnTo>
                  <a:lnTo>
                    <a:pt x="521" y="1469"/>
                  </a:lnTo>
                  <a:lnTo>
                    <a:pt x="526" y="1489"/>
                  </a:lnTo>
                  <a:lnTo>
                    <a:pt x="530" y="1508"/>
                  </a:lnTo>
                  <a:lnTo>
                    <a:pt x="541" y="1526"/>
                  </a:lnTo>
                  <a:lnTo>
                    <a:pt x="552" y="1574"/>
                  </a:lnTo>
                  <a:lnTo>
                    <a:pt x="563" y="1617"/>
                  </a:lnTo>
                  <a:lnTo>
                    <a:pt x="573" y="1663"/>
                  </a:lnTo>
                  <a:lnTo>
                    <a:pt x="586" y="1710"/>
                  </a:lnTo>
                  <a:lnTo>
                    <a:pt x="602" y="1706"/>
                  </a:lnTo>
                  <a:lnTo>
                    <a:pt x="610" y="1693"/>
                  </a:lnTo>
                  <a:lnTo>
                    <a:pt x="615" y="1673"/>
                  </a:lnTo>
                  <a:lnTo>
                    <a:pt x="617" y="1658"/>
                  </a:lnTo>
                  <a:lnTo>
                    <a:pt x="606" y="1597"/>
                  </a:lnTo>
                  <a:lnTo>
                    <a:pt x="599" y="1535"/>
                  </a:lnTo>
                  <a:lnTo>
                    <a:pt x="591" y="1474"/>
                  </a:lnTo>
                  <a:lnTo>
                    <a:pt x="576" y="1413"/>
                  </a:lnTo>
                  <a:lnTo>
                    <a:pt x="578" y="1413"/>
                  </a:lnTo>
                  <a:lnTo>
                    <a:pt x="582" y="1411"/>
                  </a:lnTo>
                  <a:lnTo>
                    <a:pt x="584" y="1409"/>
                  </a:lnTo>
                  <a:lnTo>
                    <a:pt x="589" y="1409"/>
                  </a:lnTo>
                  <a:lnTo>
                    <a:pt x="597" y="1415"/>
                  </a:lnTo>
                  <a:lnTo>
                    <a:pt x="595" y="1419"/>
                  </a:lnTo>
                  <a:lnTo>
                    <a:pt x="602" y="1450"/>
                  </a:lnTo>
                  <a:lnTo>
                    <a:pt x="610" y="1478"/>
                  </a:lnTo>
                  <a:lnTo>
                    <a:pt x="621" y="1506"/>
                  </a:lnTo>
                  <a:lnTo>
                    <a:pt x="632" y="1535"/>
                  </a:lnTo>
                  <a:lnTo>
                    <a:pt x="641" y="1563"/>
                  </a:lnTo>
                  <a:lnTo>
                    <a:pt x="649" y="1591"/>
                  </a:lnTo>
                  <a:lnTo>
                    <a:pt x="656" y="1621"/>
                  </a:lnTo>
                  <a:lnTo>
                    <a:pt x="660" y="1652"/>
                  </a:lnTo>
                  <a:lnTo>
                    <a:pt x="667" y="1660"/>
                  </a:lnTo>
                  <a:lnTo>
                    <a:pt x="669" y="1673"/>
                  </a:lnTo>
                  <a:lnTo>
                    <a:pt x="675" y="1680"/>
                  </a:lnTo>
                  <a:lnTo>
                    <a:pt x="689" y="1678"/>
                  </a:lnTo>
                  <a:lnTo>
                    <a:pt x="695" y="1673"/>
                  </a:lnTo>
                  <a:lnTo>
                    <a:pt x="695" y="1667"/>
                  </a:lnTo>
                  <a:lnTo>
                    <a:pt x="691" y="1663"/>
                  </a:lnTo>
                  <a:lnTo>
                    <a:pt x="689" y="1656"/>
                  </a:lnTo>
                  <a:lnTo>
                    <a:pt x="695" y="1615"/>
                  </a:lnTo>
                  <a:lnTo>
                    <a:pt x="695" y="1576"/>
                  </a:lnTo>
                  <a:lnTo>
                    <a:pt x="691" y="1539"/>
                  </a:lnTo>
                  <a:lnTo>
                    <a:pt x="682" y="1502"/>
                  </a:lnTo>
                  <a:lnTo>
                    <a:pt x="671" y="1465"/>
                  </a:lnTo>
                  <a:lnTo>
                    <a:pt x="658" y="1430"/>
                  </a:lnTo>
                  <a:lnTo>
                    <a:pt x="649" y="1393"/>
                  </a:lnTo>
                  <a:lnTo>
                    <a:pt x="641" y="1357"/>
                  </a:lnTo>
                  <a:lnTo>
                    <a:pt x="643" y="1322"/>
                  </a:lnTo>
                  <a:lnTo>
                    <a:pt x="654" y="1344"/>
                  </a:lnTo>
                  <a:lnTo>
                    <a:pt x="662" y="1365"/>
                  </a:lnTo>
                  <a:lnTo>
                    <a:pt x="673" y="1387"/>
                  </a:lnTo>
                  <a:lnTo>
                    <a:pt x="682" y="1411"/>
                  </a:lnTo>
                  <a:lnTo>
                    <a:pt x="691" y="1435"/>
                  </a:lnTo>
                  <a:lnTo>
                    <a:pt x="697" y="1459"/>
                  </a:lnTo>
                  <a:lnTo>
                    <a:pt x="706" y="1485"/>
                  </a:lnTo>
                  <a:lnTo>
                    <a:pt x="712" y="1511"/>
                  </a:lnTo>
                  <a:lnTo>
                    <a:pt x="743" y="1647"/>
                  </a:lnTo>
                  <a:lnTo>
                    <a:pt x="754" y="1656"/>
                  </a:lnTo>
                  <a:lnTo>
                    <a:pt x="769" y="1643"/>
                  </a:lnTo>
                  <a:lnTo>
                    <a:pt x="769" y="1628"/>
                  </a:lnTo>
                  <a:lnTo>
                    <a:pt x="762" y="1610"/>
                  </a:lnTo>
                  <a:lnTo>
                    <a:pt x="758" y="1593"/>
                  </a:lnTo>
                  <a:lnTo>
                    <a:pt x="754" y="1541"/>
                  </a:lnTo>
                  <a:lnTo>
                    <a:pt x="745" y="1487"/>
                  </a:lnTo>
                  <a:lnTo>
                    <a:pt x="734" y="1435"/>
                  </a:lnTo>
                  <a:lnTo>
                    <a:pt x="723" y="1383"/>
                  </a:lnTo>
                  <a:lnTo>
                    <a:pt x="730" y="1374"/>
                  </a:lnTo>
                  <a:lnTo>
                    <a:pt x="702" y="1268"/>
                  </a:lnTo>
                  <a:lnTo>
                    <a:pt x="710" y="1272"/>
                  </a:lnTo>
                  <a:lnTo>
                    <a:pt x="719" y="1281"/>
                  </a:lnTo>
                  <a:lnTo>
                    <a:pt x="723" y="1289"/>
                  </a:lnTo>
                  <a:lnTo>
                    <a:pt x="728" y="1300"/>
                  </a:lnTo>
                  <a:lnTo>
                    <a:pt x="747" y="1341"/>
                  </a:lnTo>
                  <a:lnTo>
                    <a:pt x="758" y="1385"/>
                  </a:lnTo>
                  <a:lnTo>
                    <a:pt x="765" y="1428"/>
                  </a:lnTo>
                  <a:lnTo>
                    <a:pt x="773" y="1474"/>
                  </a:lnTo>
                  <a:lnTo>
                    <a:pt x="782" y="1482"/>
                  </a:lnTo>
                  <a:lnTo>
                    <a:pt x="786" y="1491"/>
                  </a:lnTo>
                  <a:lnTo>
                    <a:pt x="788" y="1502"/>
                  </a:lnTo>
                  <a:lnTo>
                    <a:pt x="793" y="1513"/>
                  </a:lnTo>
                  <a:lnTo>
                    <a:pt x="841" y="1515"/>
                  </a:lnTo>
                  <a:lnTo>
                    <a:pt x="886" y="1511"/>
                  </a:lnTo>
                  <a:lnTo>
                    <a:pt x="930" y="1502"/>
                  </a:lnTo>
                  <a:lnTo>
                    <a:pt x="969" y="1491"/>
                  </a:lnTo>
                  <a:lnTo>
                    <a:pt x="1010" y="1476"/>
                  </a:lnTo>
                  <a:lnTo>
                    <a:pt x="1047" y="1456"/>
                  </a:lnTo>
                  <a:lnTo>
                    <a:pt x="1082" y="1435"/>
                  </a:lnTo>
                  <a:lnTo>
                    <a:pt x="1116" y="1411"/>
                  </a:lnTo>
                  <a:lnTo>
                    <a:pt x="1147" y="1385"/>
                  </a:lnTo>
                  <a:lnTo>
                    <a:pt x="1177" y="1357"/>
                  </a:lnTo>
                  <a:lnTo>
                    <a:pt x="1208" y="1326"/>
                  </a:lnTo>
                  <a:lnTo>
                    <a:pt x="1234" y="1296"/>
                  </a:lnTo>
                  <a:lnTo>
                    <a:pt x="1260" y="1263"/>
                  </a:lnTo>
                  <a:lnTo>
                    <a:pt x="1284" y="1231"/>
                  </a:lnTo>
                  <a:lnTo>
                    <a:pt x="1308" y="1198"/>
                  </a:lnTo>
                  <a:lnTo>
                    <a:pt x="1329" y="1166"/>
                  </a:lnTo>
                  <a:lnTo>
                    <a:pt x="1464" y="1064"/>
                  </a:lnTo>
                  <a:lnTo>
                    <a:pt x="1481" y="1059"/>
                  </a:lnTo>
                  <a:lnTo>
                    <a:pt x="1512" y="1035"/>
                  </a:lnTo>
                  <a:lnTo>
                    <a:pt x="1549" y="1011"/>
                  </a:lnTo>
                  <a:lnTo>
                    <a:pt x="1586" y="988"/>
                  </a:lnTo>
                  <a:lnTo>
                    <a:pt x="1620" y="962"/>
                  </a:lnTo>
                  <a:lnTo>
                    <a:pt x="1653" y="935"/>
                  </a:lnTo>
                  <a:lnTo>
                    <a:pt x="1677" y="905"/>
                  </a:lnTo>
                  <a:lnTo>
                    <a:pt x="1688" y="870"/>
                  </a:lnTo>
                  <a:lnTo>
                    <a:pt x="1688" y="831"/>
                  </a:lnTo>
                  <a:lnTo>
                    <a:pt x="1672" y="818"/>
                  </a:lnTo>
                  <a:lnTo>
                    <a:pt x="1657" y="810"/>
                  </a:lnTo>
                  <a:lnTo>
                    <a:pt x="1638" y="803"/>
                  </a:lnTo>
                  <a:lnTo>
                    <a:pt x="1618" y="799"/>
                  </a:lnTo>
                  <a:lnTo>
                    <a:pt x="1596" y="799"/>
                  </a:lnTo>
                  <a:lnTo>
                    <a:pt x="1577" y="799"/>
                  </a:lnTo>
                  <a:lnTo>
                    <a:pt x="1555" y="801"/>
                  </a:lnTo>
                  <a:lnTo>
                    <a:pt x="1536" y="805"/>
                  </a:lnTo>
                  <a:lnTo>
                    <a:pt x="1501" y="814"/>
                  </a:lnTo>
                  <a:lnTo>
                    <a:pt x="1470" y="827"/>
                  </a:lnTo>
                  <a:lnTo>
                    <a:pt x="1440" y="842"/>
                  </a:lnTo>
                  <a:lnTo>
                    <a:pt x="1412" y="860"/>
                  </a:lnTo>
                  <a:lnTo>
                    <a:pt x="1384" y="879"/>
                  </a:lnTo>
                  <a:lnTo>
                    <a:pt x="1357" y="899"/>
                  </a:lnTo>
                  <a:lnTo>
                    <a:pt x="1331" y="920"/>
                  </a:lnTo>
                  <a:lnTo>
                    <a:pt x="1308" y="942"/>
                  </a:lnTo>
                  <a:lnTo>
                    <a:pt x="1281" y="964"/>
                  </a:lnTo>
                  <a:lnTo>
                    <a:pt x="1255" y="983"/>
                  </a:lnTo>
                  <a:lnTo>
                    <a:pt x="1227" y="1005"/>
                  </a:lnTo>
                  <a:lnTo>
                    <a:pt x="1201" y="1022"/>
                  </a:lnTo>
                  <a:lnTo>
                    <a:pt x="1171" y="1040"/>
                  </a:lnTo>
                  <a:lnTo>
                    <a:pt x="1140" y="1053"/>
                  </a:lnTo>
                  <a:lnTo>
                    <a:pt x="1106" y="1064"/>
                  </a:lnTo>
                  <a:lnTo>
                    <a:pt x="1071" y="1072"/>
                  </a:lnTo>
                  <a:lnTo>
                    <a:pt x="1047" y="1081"/>
                  </a:lnTo>
                  <a:lnTo>
                    <a:pt x="1021" y="1085"/>
                  </a:lnTo>
                  <a:lnTo>
                    <a:pt x="995" y="1090"/>
                  </a:lnTo>
                  <a:lnTo>
                    <a:pt x="969" y="1087"/>
                  </a:lnTo>
                  <a:lnTo>
                    <a:pt x="943" y="1087"/>
                  </a:lnTo>
                  <a:lnTo>
                    <a:pt x="917" y="1083"/>
                  </a:lnTo>
                  <a:lnTo>
                    <a:pt x="890" y="1079"/>
                  </a:lnTo>
                  <a:lnTo>
                    <a:pt x="864" y="1072"/>
                  </a:lnTo>
                  <a:lnTo>
                    <a:pt x="858" y="1064"/>
                  </a:lnTo>
                  <a:lnTo>
                    <a:pt x="858" y="1055"/>
                  </a:lnTo>
                  <a:lnTo>
                    <a:pt x="860" y="1046"/>
                  </a:lnTo>
                  <a:lnTo>
                    <a:pt x="864" y="1037"/>
                  </a:lnTo>
                  <a:lnTo>
                    <a:pt x="871" y="1037"/>
                  </a:lnTo>
                  <a:lnTo>
                    <a:pt x="875" y="1040"/>
                  </a:lnTo>
                  <a:lnTo>
                    <a:pt x="880" y="1044"/>
                  </a:lnTo>
                  <a:lnTo>
                    <a:pt x="884" y="1048"/>
                  </a:lnTo>
                  <a:lnTo>
                    <a:pt x="895" y="1027"/>
                  </a:lnTo>
                  <a:lnTo>
                    <a:pt x="893" y="1003"/>
                  </a:lnTo>
                  <a:lnTo>
                    <a:pt x="886" y="981"/>
                  </a:lnTo>
                  <a:lnTo>
                    <a:pt x="884" y="959"/>
                  </a:lnTo>
                  <a:lnTo>
                    <a:pt x="890" y="975"/>
                  </a:lnTo>
                  <a:lnTo>
                    <a:pt x="906" y="988"/>
                  </a:lnTo>
                  <a:lnTo>
                    <a:pt x="917" y="1003"/>
                  </a:lnTo>
                  <a:lnTo>
                    <a:pt x="921" y="1020"/>
                  </a:lnTo>
                  <a:lnTo>
                    <a:pt x="938" y="988"/>
                  </a:lnTo>
                  <a:lnTo>
                    <a:pt x="943" y="953"/>
                  </a:lnTo>
                  <a:lnTo>
                    <a:pt x="934" y="918"/>
                  </a:lnTo>
                  <a:lnTo>
                    <a:pt x="919" y="886"/>
                  </a:lnTo>
                  <a:lnTo>
                    <a:pt x="923" y="881"/>
                  </a:lnTo>
                  <a:lnTo>
                    <a:pt x="930" y="883"/>
                  </a:lnTo>
                  <a:lnTo>
                    <a:pt x="936" y="888"/>
                  </a:lnTo>
                  <a:lnTo>
                    <a:pt x="940" y="892"/>
                  </a:lnTo>
                  <a:lnTo>
                    <a:pt x="956" y="909"/>
                  </a:lnTo>
                  <a:lnTo>
                    <a:pt x="962" y="929"/>
                  </a:lnTo>
                  <a:lnTo>
                    <a:pt x="967" y="951"/>
                  </a:lnTo>
                  <a:lnTo>
                    <a:pt x="975" y="970"/>
                  </a:lnTo>
                  <a:lnTo>
                    <a:pt x="990" y="944"/>
                  </a:lnTo>
                  <a:lnTo>
                    <a:pt x="988" y="914"/>
                  </a:lnTo>
                  <a:lnTo>
                    <a:pt x="980" y="881"/>
                  </a:lnTo>
                  <a:lnTo>
                    <a:pt x="971" y="853"/>
                  </a:lnTo>
                  <a:lnTo>
                    <a:pt x="988" y="862"/>
                  </a:lnTo>
                  <a:lnTo>
                    <a:pt x="1003" y="875"/>
                  </a:lnTo>
                  <a:lnTo>
                    <a:pt x="1012" y="888"/>
                  </a:lnTo>
                  <a:lnTo>
                    <a:pt x="1021" y="903"/>
                  </a:lnTo>
                  <a:lnTo>
                    <a:pt x="1027" y="918"/>
                  </a:lnTo>
                  <a:lnTo>
                    <a:pt x="1032" y="935"/>
                  </a:lnTo>
                  <a:lnTo>
                    <a:pt x="1038" y="948"/>
                  </a:lnTo>
                  <a:lnTo>
                    <a:pt x="1047" y="962"/>
                  </a:lnTo>
                  <a:lnTo>
                    <a:pt x="1069" y="948"/>
                  </a:lnTo>
                  <a:lnTo>
                    <a:pt x="1071" y="927"/>
                  </a:lnTo>
                  <a:lnTo>
                    <a:pt x="1066" y="901"/>
                  </a:lnTo>
                  <a:lnTo>
                    <a:pt x="1073" y="879"/>
                  </a:lnTo>
                  <a:lnTo>
                    <a:pt x="1077" y="870"/>
                  </a:lnTo>
                  <a:lnTo>
                    <a:pt x="1079" y="860"/>
                  </a:lnTo>
                  <a:lnTo>
                    <a:pt x="1079" y="851"/>
                  </a:lnTo>
                  <a:lnTo>
                    <a:pt x="1079" y="840"/>
                  </a:lnTo>
                  <a:lnTo>
                    <a:pt x="1088" y="844"/>
                  </a:lnTo>
                  <a:lnTo>
                    <a:pt x="1095" y="853"/>
                  </a:lnTo>
                  <a:lnTo>
                    <a:pt x="1097" y="866"/>
                  </a:lnTo>
                  <a:lnTo>
                    <a:pt x="1103" y="875"/>
                  </a:lnTo>
                  <a:lnTo>
                    <a:pt x="1106" y="890"/>
                  </a:lnTo>
                  <a:lnTo>
                    <a:pt x="1110" y="907"/>
                  </a:lnTo>
                  <a:lnTo>
                    <a:pt x="1114" y="925"/>
                  </a:lnTo>
                  <a:lnTo>
                    <a:pt x="1116" y="940"/>
                  </a:lnTo>
                  <a:lnTo>
                    <a:pt x="1136" y="914"/>
                  </a:lnTo>
                  <a:lnTo>
                    <a:pt x="1145" y="879"/>
                  </a:lnTo>
                  <a:lnTo>
                    <a:pt x="1142" y="846"/>
                  </a:lnTo>
                  <a:lnTo>
                    <a:pt x="1132" y="814"/>
                  </a:lnTo>
                  <a:lnTo>
                    <a:pt x="1132" y="807"/>
                  </a:lnTo>
                  <a:lnTo>
                    <a:pt x="1134" y="803"/>
                  </a:lnTo>
                  <a:lnTo>
                    <a:pt x="1136" y="797"/>
                  </a:lnTo>
                  <a:lnTo>
                    <a:pt x="1138" y="792"/>
                  </a:lnTo>
                  <a:lnTo>
                    <a:pt x="1151" y="797"/>
                  </a:lnTo>
                  <a:lnTo>
                    <a:pt x="1160" y="807"/>
                  </a:lnTo>
                  <a:lnTo>
                    <a:pt x="1164" y="820"/>
                  </a:lnTo>
                  <a:lnTo>
                    <a:pt x="1166" y="833"/>
                  </a:lnTo>
                  <a:lnTo>
                    <a:pt x="1166" y="851"/>
                  </a:lnTo>
                  <a:lnTo>
                    <a:pt x="1166" y="866"/>
                  </a:lnTo>
                  <a:lnTo>
                    <a:pt x="1171" y="881"/>
                  </a:lnTo>
                  <a:lnTo>
                    <a:pt x="1179" y="892"/>
                  </a:lnTo>
                  <a:lnTo>
                    <a:pt x="1192" y="860"/>
                  </a:lnTo>
                  <a:lnTo>
                    <a:pt x="1199" y="823"/>
                  </a:lnTo>
                  <a:lnTo>
                    <a:pt x="1199" y="788"/>
                  </a:lnTo>
                  <a:lnTo>
                    <a:pt x="1199" y="753"/>
                  </a:lnTo>
                  <a:lnTo>
                    <a:pt x="1225" y="771"/>
                  </a:lnTo>
                  <a:lnTo>
                    <a:pt x="1234" y="797"/>
                  </a:lnTo>
                  <a:lnTo>
                    <a:pt x="1236" y="825"/>
                  </a:lnTo>
                  <a:lnTo>
                    <a:pt x="1242" y="849"/>
                  </a:lnTo>
                  <a:lnTo>
                    <a:pt x="1262" y="818"/>
                  </a:lnTo>
                  <a:lnTo>
                    <a:pt x="1266" y="779"/>
                  </a:lnTo>
                  <a:lnTo>
                    <a:pt x="1264" y="740"/>
                  </a:lnTo>
                  <a:lnTo>
                    <a:pt x="1262" y="703"/>
                  </a:lnTo>
                  <a:lnTo>
                    <a:pt x="1288" y="736"/>
                  </a:lnTo>
                  <a:lnTo>
                    <a:pt x="1301" y="775"/>
                  </a:lnTo>
                  <a:lnTo>
                    <a:pt x="1303" y="818"/>
                  </a:lnTo>
                  <a:lnTo>
                    <a:pt x="1299" y="860"/>
                  </a:lnTo>
                  <a:lnTo>
                    <a:pt x="1305" y="860"/>
                  </a:lnTo>
                  <a:lnTo>
                    <a:pt x="1310" y="857"/>
                  </a:lnTo>
                  <a:lnTo>
                    <a:pt x="1314" y="853"/>
                  </a:lnTo>
                  <a:lnTo>
                    <a:pt x="1318" y="849"/>
                  </a:lnTo>
                  <a:lnTo>
                    <a:pt x="1349" y="755"/>
                  </a:lnTo>
                  <a:lnTo>
                    <a:pt x="1360" y="777"/>
                  </a:lnTo>
                  <a:lnTo>
                    <a:pt x="1360" y="799"/>
                  </a:lnTo>
                  <a:lnTo>
                    <a:pt x="1355" y="823"/>
                  </a:lnTo>
                  <a:lnTo>
                    <a:pt x="1357" y="846"/>
                  </a:lnTo>
                  <a:lnTo>
                    <a:pt x="1368" y="836"/>
                  </a:lnTo>
                  <a:lnTo>
                    <a:pt x="1377" y="825"/>
                  </a:lnTo>
                  <a:lnTo>
                    <a:pt x="1386" y="812"/>
                  </a:lnTo>
                  <a:lnTo>
                    <a:pt x="1394" y="801"/>
                  </a:lnTo>
                  <a:lnTo>
                    <a:pt x="1403" y="788"/>
                  </a:lnTo>
                  <a:lnTo>
                    <a:pt x="1410" y="775"/>
                  </a:lnTo>
                  <a:lnTo>
                    <a:pt x="1416" y="762"/>
                  </a:lnTo>
                  <a:lnTo>
                    <a:pt x="1423" y="749"/>
                  </a:lnTo>
                  <a:lnTo>
                    <a:pt x="1433" y="749"/>
                  </a:lnTo>
                  <a:lnTo>
                    <a:pt x="1440" y="794"/>
                  </a:lnTo>
                  <a:lnTo>
                    <a:pt x="1453" y="788"/>
                  </a:lnTo>
                  <a:lnTo>
                    <a:pt x="1464" y="784"/>
                  </a:lnTo>
                  <a:lnTo>
                    <a:pt x="1477" y="777"/>
                  </a:lnTo>
                  <a:lnTo>
                    <a:pt x="1490" y="773"/>
                  </a:lnTo>
                  <a:lnTo>
                    <a:pt x="1503" y="768"/>
                  </a:lnTo>
                  <a:lnTo>
                    <a:pt x="1516" y="764"/>
                  </a:lnTo>
                  <a:lnTo>
                    <a:pt x="1529" y="762"/>
                  </a:lnTo>
                  <a:lnTo>
                    <a:pt x="1542" y="760"/>
                  </a:lnTo>
                  <a:lnTo>
                    <a:pt x="1514" y="744"/>
                  </a:lnTo>
                  <a:lnTo>
                    <a:pt x="1486" y="729"/>
                  </a:lnTo>
                  <a:lnTo>
                    <a:pt x="1457" y="716"/>
                  </a:lnTo>
                  <a:lnTo>
                    <a:pt x="1427" y="701"/>
                  </a:lnTo>
                  <a:lnTo>
                    <a:pt x="1397" y="686"/>
                  </a:lnTo>
                  <a:lnTo>
                    <a:pt x="1366" y="671"/>
                  </a:lnTo>
                  <a:lnTo>
                    <a:pt x="1338" y="655"/>
                  </a:lnTo>
                  <a:lnTo>
                    <a:pt x="1310" y="636"/>
                  </a:lnTo>
                  <a:lnTo>
                    <a:pt x="1299" y="634"/>
                  </a:lnTo>
                  <a:lnTo>
                    <a:pt x="1288" y="632"/>
                  </a:lnTo>
                  <a:lnTo>
                    <a:pt x="1275" y="629"/>
                  </a:lnTo>
                  <a:lnTo>
                    <a:pt x="1264" y="627"/>
                  </a:lnTo>
                  <a:lnTo>
                    <a:pt x="1253" y="627"/>
                  </a:lnTo>
                  <a:lnTo>
                    <a:pt x="1240" y="627"/>
                  </a:lnTo>
                  <a:lnTo>
                    <a:pt x="1229" y="627"/>
                  </a:lnTo>
                  <a:lnTo>
                    <a:pt x="1218" y="627"/>
                  </a:lnTo>
                  <a:lnTo>
                    <a:pt x="1197" y="636"/>
                  </a:lnTo>
                  <a:lnTo>
                    <a:pt x="1175" y="645"/>
                  </a:lnTo>
                  <a:lnTo>
                    <a:pt x="1153" y="653"/>
                  </a:lnTo>
                  <a:lnTo>
                    <a:pt x="1129" y="664"/>
                  </a:lnTo>
                  <a:lnTo>
                    <a:pt x="1108" y="673"/>
                  </a:lnTo>
                  <a:lnTo>
                    <a:pt x="1086" y="682"/>
                  </a:lnTo>
                  <a:lnTo>
                    <a:pt x="1064" y="690"/>
                  </a:lnTo>
                  <a:lnTo>
                    <a:pt x="1043" y="699"/>
                  </a:lnTo>
                  <a:lnTo>
                    <a:pt x="1019" y="708"/>
                  </a:lnTo>
                  <a:lnTo>
                    <a:pt x="997" y="714"/>
                  </a:lnTo>
                  <a:lnTo>
                    <a:pt x="975" y="723"/>
                  </a:lnTo>
                  <a:lnTo>
                    <a:pt x="951" y="731"/>
                  </a:lnTo>
                  <a:lnTo>
                    <a:pt x="930" y="738"/>
                  </a:lnTo>
                  <a:lnTo>
                    <a:pt x="906" y="747"/>
                  </a:lnTo>
                  <a:lnTo>
                    <a:pt x="884" y="753"/>
                  </a:lnTo>
                  <a:lnTo>
                    <a:pt x="860" y="760"/>
                  </a:lnTo>
                  <a:lnTo>
                    <a:pt x="851" y="766"/>
                  </a:lnTo>
                  <a:lnTo>
                    <a:pt x="841" y="771"/>
                  </a:lnTo>
                  <a:lnTo>
                    <a:pt x="830" y="773"/>
                  </a:lnTo>
                  <a:lnTo>
                    <a:pt x="819" y="775"/>
                  </a:lnTo>
                  <a:lnTo>
                    <a:pt x="806" y="777"/>
                  </a:lnTo>
                  <a:lnTo>
                    <a:pt x="795" y="779"/>
                  </a:lnTo>
                  <a:lnTo>
                    <a:pt x="784" y="781"/>
                  </a:lnTo>
                  <a:lnTo>
                    <a:pt x="773" y="784"/>
                  </a:lnTo>
                  <a:lnTo>
                    <a:pt x="738" y="812"/>
                  </a:lnTo>
                  <a:lnTo>
                    <a:pt x="708" y="842"/>
                  </a:lnTo>
                  <a:lnTo>
                    <a:pt x="680" y="875"/>
                  </a:lnTo>
                  <a:lnTo>
                    <a:pt x="654" y="905"/>
                  </a:lnTo>
                  <a:lnTo>
                    <a:pt x="628" y="938"/>
                  </a:lnTo>
                  <a:lnTo>
                    <a:pt x="606" y="972"/>
                  </a:lnTo>
                  <a:lnTo>
                    <a:pt x="582" y="1005"/>
                  </a:lnTo>
                  <a:lnTo>
                    <a:pt x="563" y="1040"/>
                  </a:lnTo>
                  <a:lnTo>
                    <a:pt x="541" y="1074"/>
                  </a:lnTo>
                  <a:lnTo>
                    <a:pt x="521" y="1107"/>
                  </a:lnTo>
                  <a:lnTo>
                    <a:pt x="500" y="1142"/>
                  </a:lnTo>
                  <a:lnTo>
                    <a:pt x="480" y="1176"/>
                  </a:lnTo>
                  <a:lnTo>
                    <a:pt x="458" y="1209"/>
                  </a:lnTo>
                  <a:lnTo>
                    <a:pt x="434" y="1242"/>
                  </a:lnTo>
                  <a:lnTo>
                    <a:pt x="410" y="1274"/>
                  </a:lnTo>
                  <a:lnTo>
                    <a:pt x="384" y="1307"/>
                  </a:lnTo>
                  <a:lnTo>
                    <a:pt x="365" y="1326"/>
                  </a:lnTo>
                  <a:lnTo>
                    <a:pt x="343" y="1341"/>
                  </a:lnTo>
                  <a:lnTo>
                    <a:pt x="321" y="1359"/>
                  </a:lnTo>
                  <a:lnTo>
                    <a:pt x="300" y="1372"/>
                  </a:lnTo>
                  <a:lnTo>
                    <a:pt x="278" y="1387"/>
                  </a:lnTo>
                  <a:lnTo>
                    <a:pt x="254" y="1400"/>
                  </a:lnTo>
                  <a:lnTo>
                    <a:pt x="230" y="1411"/>
                  </a:lnTo>
                  <a:lnTo>
                    <a:pt x="206" y="1422"/>
                  </a:lnTo>
                  <a:lnTo>
                    <a:pt x="182" y="1430"/>
                  </a:lnTo>
                  <a:lnTo>
                    <a:pt x="156" y="1439"/>
                  </a:lnTo>
                  <a:lnTo>
                    <a:pt x="130" y="1448"/>
                  </a:lnTo>
                  <a:lnTo>
                    <a:pt x="106" y="1456"/>
                  </a:lnTo>
                  <a:lnTo>
                    <a:pt x="80" y="1463"/>
                  </a:lnTo>
                  <a:lnTo>
                    <a:pt x="54" y="1469"/>
                  </a:lnTo>
                  <a:lnTo>
                    <a:pt x="26" y="1474"/>
                  </a:lnTo>
                  <a:lnTo>
                    <a:pt x="0" y="1480"/>
                  </a:lnTo>
                  <a:lnTo>
                    <a:pt x="33" y="1472"/>
                  </a:lnTo>
                  <a:lnTo>
                    <a:pt x="65" y="1461"/>
                  </a:lnTo>
                  <a:lnTo>
                    <a:pt x="98" y="1450"/>
                  </a:lnTo>
                  <a:lnTo>
                    <a:pt x="130" y="1437"/>
                  </a:lnTo>
                  <a:lnTo>
                    <a:pt x="161" y="1424"/>
                  </a:lnTo>
                  <a:lnTo>
                    <a:pt x="191" y="1409"/>
                  </a:lnTo>
                  <a:lnTo>
                    <a:pt x="222" y="1393"/>
                  </a:lnTo>
                  <a:lnTo>
                    <a:pt x="252" y="1376"/>
                  </a:lnTo>
                  <a:lnTo>
                    <a:pt x="280" y="1357"/>
                  </a:lnTo>
                  <a:lnTo>
                    <a:pt x="306" y="1337"/>
                  </a:lnTo>
                  <a:lnTo>
                    <a:pt x="332" y="1317"/>
                  </a:lnTo>
                  <a:lnTo>
                    <a:pt x="358" y="1296"/>
                  </a:lnTo>
                  <a:lnTo>
                    <a:pt x="382" y="1272"/>
                  </a:lnTo>
                  <a:lnTo>
                    <a:pt x="404" y="1248"/>
                  </a:lnTo>
                  <a:lnTo>
                    <a:pt x="424" y="1222"/>
                  </a:lnTo>
                  <a:lnTo>
                    <a:pt x="441" y="1196"/>
                  </a:lnTo>
                  <a:lnTo>
                    <a:pt x="476" y="1139"/>
                  </a:lnTo>
                  <a:lnTo>
                    <a:pt x="508" y="1081"/>
                  </a:lnTo>
                  <a:lnTo>
                    <a:pt x="541" y="1022"/>
                  </a:lnTo>
                  <a:lnTo>
                    <a:pt x="576" y="966"/>
                  </a:lnTo>
                  <a:lnTo>
                    <a:pt x="612" y="909"/>
                  </a:lnTo>
                  <a:lnTo>
                    <a:pt x="656" y="857"/>
                  </a:lnTo>
                  <a:lnTo>
                    <a:pt x="708" y="810"/>
                  </a:lnTo>
                  <a:lnTo>
                    <a:pt x="767" y="768"/>
                  </a:lnTo>
                  <a:lnTo>
                    <a:pt x="791" y="760"/>
                  </a:lnTo>
                  <a:lnTo>
                    <a:pt x="814" y="751"/>
                  </a:lnTo>
                  <a:lnTo>
                    <a:pt x="838" y="744"/>
                  </a:lnTo>
                  <a:lnTo>
                    <a:pt x="862" y="738"/>
                  </a:lnTo>
                  <a:lnTo>
                    <a:pt x="886" y="729"/>
                  </a:lnTo>
                  <a:lnTo>
                    <a:pt x="910" y="721"/>
                  </a:lnTo>
                  <a:lnTo>
                    <a:pt x="934" y="712"/>
                  </a:lnTo>
                  <a:lnTo>
                    <a:pt x="956" y="701"/>
                  </a:lnTo>
                  <a:lnTo>
                    <a:pt x="967" y="701"/>
                  </a:lnTo>
                  <a:lnTo>
                    <a:pt x="975" y="699"/>
                  </a:lnTo>
                  <a:lnTo>
                    <a:pt x="984" y="695"/>
                  </a:lnTo>
                  <a:lnTo>
                    <a:pt x="990" y="688"/>
                  </a:lnTo>
                  <a:lnTo>
                    <a:pt x="1030" y="684"/>
                  </a:lnTo>
                  <a:lnTo>
                    <a:pt x="1066" y="673"/>
                  </a:lnTo>
                  <a:lnTo>
                    <a:pt x="1099" y="655"/>
                  </a:lnTo>
                  <a:lnTo>
                    <a:pt x="1134" y="638"/>
                  </a:lnTo>
                  <a:lnTo>
                    <a:pt x="1166" y="621"/>
                  </a:lnTo>
                  <a:lnTo>
                    <a:pt x="1201" y="608"/>
                  </a:lnTo>
                  <a:lnTo>
                    <a:pt x="1238" y="599"/>
                  </a:lnTo>
                  <a:lnTo>
                    <a:pt x="1281" y="599"/>
                  </a:lnTo>
                  <a:lnTo>
                    <a:pt x="1290" y="608"/>
                  </a:lnTo>
                  <a:lnTo>
                    <a:pt x="1303" y="610"/>
                  </a:lnTo>
                  <a:lnTo>
                    <a:pt x="1316" y="610"/>
                  </a:lnTo>
                  <a:lnTo>
                    <a:pt x="1329" y="610"/>
                  </a:lnTo>
                  <a:lnTo>
                    <a:pt x="1360" y="634"/>
                  </a:lnTo>
                  <a:lnTo>
                    <a:pt x="1392" y="653"/>
                  </a:lnTo>
                  <a:lnTo>
                    <a:pt x="1427" y="671"/>
                  </a:lnTo>
                  <a:lnTo>
                    <a:pt x="1462" y="688"/>
                  </a:lnTo>
                  <a:lnTo>
                    <a:pt x="1496" y="703"/>
                  </a:lnTo>
                  <a:lnTo>
                    <a:pt x="1529" y="721"/>
                  </a:lnTo>
                  <a:lnTo>
                    <a:pt x="1559" y="742"/>
                  </a:lnTo>
                  <a:lnTo>
                    <a:pt x="1586" y="768"/>
                  </a:lnTo>
                  <a:lnTo>
                    <a:pt x="1605" y="771"/>
                  </a:lnTo>
                  <a:lnTo>
                    <a:pt x="1625" y="771"/>
                  </a:lnTo>
                  <a:lnTo>
                    <a:pt x="1642" y="766"/>
                  </a:lnTo>
                  <a:lnTo>
                    <a:pt x="1659" y="760"/>
                  </a:lnTo>
                  <a:lnTo>
                    <a:pt x="1679" y="753"/>
                  </a:lnTo>
                  <a:lnTo>
                    <a:pt x="1696" y="744"/>
                  </a:lnTo>
                  <a:lnTo>
                    <a:pt x="1714" y="738"/>
                  </a:lnTo>
                  <a:lnTo>
                    <a:pt x="1733" y="734"/>
                  </a:lnTo>
                  <a:lnTo>
                    <a:pt x="1779" y="718"/>
                  </a:lnTo>
                  <a:lnTo>
                    <a:pt x="1822" y="703"/>
                  </a:lnTo>
                  <a:lnTo>
                    <a:pt x="1868" y="686"/>
                  </a:lnTo>
                  <a:lnTo>
                    <a:pt x="1911" y="671"/>
                  </a:lnTo>
                  <a:lnTo>
                    <a:pt x="1955" y="653"/>
                  </a:lnTo>
                  <a:lnTo>
                    <a:pt x="1998" y="634"/>
                  </a:lnTo>
                  <a:lnTo>
                    <a:pt x="2039" y="616"/>
                  </a:lnTo>
                  <a:lnTo>
                    <a:pt x="2083" y="597"/>
                  </a:lnTo>
                  <a:lnTo>
                    <a:pt x="2124" y="580"/>
                  </a:lnTo>
                  <a:lnTo>
                    <a:pt x="2168" y="560"/>
                  </a:lnTo>
                  <a:lnTo>
                    <a:pt x="2209" y="543"/>
                  </a:lnTo>
                  <a:lnTo>
                    <a:pt x="2252" y="523"/>
                  </a:lnTo>
                  <a:lnTo>
                    <a:pt x="2294" y="504"/>
                  </a:lnTo>
                  <a:lnTo>
                    <a:pt x="2337" y="486"/>
                  </a:lnTo>
                  <a:lnTo>
                    <a:pt x="2378" y="467"/>
                  </a:lnTo>
                  <a:lnTo>
                    <a:pt x="2422" y="449"/>
                  </a:lnTo>
                  <a:lnTo>
                    <a:pt x="2448" y="441"/>
                  </a:lnTo>
                  <a:lnTo>
                    <a:pt x="2474" y="432"/>
                  </a:lnTo>
                  <a:lnTo>
                    <a:pt x="2500" y="423"/>
                  </a:lnTo>
                  <a:lnTo>
                    <a:pt x="2526" y="415"/>
                  </a:lnTo>
                  <a:lnTo>
                    <a:pt x="2552" y="406"/>
                  </a:lnTo>
                  <a:lnTo>
                    <a:pt x="2576" y="397"/>
                  </a:lnTo>
                  <a:lnTo>
                    <a:pt x="2602" y="386"/>
                  </a:lnTo>
                  <a:lnTo>
                    <a:pt x="2626" y="378"/>
                  </a:lnTo>
                  <a:lnTo>
                    <a:pt x="2641" y="369"/>
                  </a:lnTo>
                  <a:lnTo>
                    <a:pt x="2656" y="365"/>
                  </a:lnTo>
                  <a:lnTo>
                    <a:pt x="2674" y="360"/>
                  </a:lnTo>
                  <a:lnTo>
                    <a:pt x="2689" y="354"/>
                  </a:lnTo>
                  <a:lnTo>
                    <a:pt x="2739" y="330"/>
                  </a:lnTo>
                  <a:lnTo>
                    <a:pt x="2791" y="308"/>
                  </a:lnTo>
                  <a:lnTo>
                    <a:pt x="2841" y="284"/>
                  </a:lnTo>
                  <a:lnTo>
                    <a:pt x="2891" y="263"/>
                  </a:lnTo>
                  <a:lnTo>
                    <a:pt x="2943" y="239"/>
                  </a:lnTo>
                  <a:lnTo>
                    <a:pt x="2993" y="217"/>
                  </a:lnTo>
                  <a:lnTo>
                    <a:pt x="3045" y="195"/>
                  </a:lnTo>
                  <a:lnTo>
                    <a:pt x="3097" y="174"/>
                  </a:lnTo>
                  <a:lnTo>
                    <a:pt x="3147" y="150"/>
                  </a:lnTo>
                  <a:lnTo>
                    <a:pt x="3199" y="128"/>
                  </a:lnTo>
                  <a:lnTo>
                    <a:pt x="3249" y="106"/>
                  </a:lnTo>
                  <a:lnTo>
                    <a:pt x="3301" y="85"/>
                  </a:lnTo>
                  <a:lnTo>
                    <a:pt x="3351" y="63"/>
                  </a:lnTo>
                  <a:lnTo>
                    <a:pt x="3401" y="43"/>
                  </a:lnTo>
                  <a:lnTo>
                    <a:pt x="3453" y="22"/>
                  </a:lnTo>
                  <a:lnTo>
                    <a:pt x="3503" y="0"/>
                  </a:lnTo>
                  <a:lnTo>
                    <a:pt x="3525" y="4"/>
                  </a:lnTo>
                  <a:lnTo>
                    <a:pt x="3542" y="13"/>
                  </a:lnTo>
                  <a:lnTo>
                    <a:pt x="3553" y="28"/>
                  </a:lnTo>
                  <a:lnTo>
                    <a:pt x="3562" y="46"/>
                  </a:lnTo>
                  <a:lnTo>
                    <a:pt x="3569" y="65"/>
                  </a:lnTo>
                  <a:lnTo>
                    <a:pt x="3575" y="85"/>
                  </a:lnTo>
                  <a:lnTo>
                    <a:pt x="3586" y="104"/>
                  </a:lnTo>
                  <a:lnTo>
                    <a:pt x="3599"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6" name="Freeform 7"/>
            <p:cNvSpPr>
              <a:spLocks/>
            </p:cNvSpPr>
            <p:nvPr/>
          </p:nvSpPr>
          <p:spPr bwMode="auto">
            <a:xfrm>
              <a:off x="3840" y="357"/>
              <a:ext cx="213" cy="379"/>
            </a:xfrm>
            <a:custGeom>
              <a:avLst/>
              <a:gdLst>
                <a:gd name="T0" fmla="*/ 213 w 213"/>
                <a:gd name="T1" fmla="*/ 95 h 379"/>
                <a:gd name="T2" fmla="*/ 211 w 213"/>
                <a:gd name="T3" fmla="*/ 108 h 379"/>
                <a:gd name="T4" fmla="*/ 206 w 213"/>
                <a:gd name="T5" fmla="*/ 119 h 379"/>
                <a:gd name="T6" fmla="*/ 200 w 213"/>
                <a:gd name="T7" fmla="*/ 132 h 379"/>
                <a:gd name="T8" fmla="*/ 200 w 213"/>
                <a:gd name="T9" fmla="*/ 145 h 379"/>
                <a:gd name="T10" fmla="*/ 193 w 213"/>
                <a:gd name="T11" fmla="*/ 169 h 379"/>
                <a:gd name="T12" fmla="*/ 187 w 213"/>
                <a:gd name="T13" fmla="*/ 193 h 379"/>
                <a:gd name="T14" fmla="*/ 178 w 213"/>
                <a:gd name="T15" fmla="*/ 217 h 379"/>
                <a:gd name="T16" fmla="*/ 169 w 213"/>
                <a:gd name="T17" fmla="*/ 241 h 379"/>
                <a:gd name="T18" fmla="*/ 161 w 213"/>
                <a:gd name="T19" fmla="*/ 264 h 379"/>
                <a:gd name="T20" fmla="*/ 152 w 213"/>
                <a:gd name="T21" fmla="*/ 286 h 379"/>
                <a:gd name="T22" fmla="*/ 141 w 213"/>
                <a:gd name="T23" fmla="*/ 310 h 379"/>
                <a:gd name="T24" fmla="*/ 132 w 213"/>
                <a:gd name="T25" fmla="*/ 334 h 379"/>
                <a:gd name="T26" fmla="*/ 117 w 213"/>
                <a:gd name="T27" fmla="*/ 340 h 379"/>
                <a:gd name="T28" fmla="*/ 100 w 213"/>
                <a:gd name="T29" fmla="*/ 347 h 379"/>
                <a:gd name="T30" fmla="*/ 85 w 213"/>
                <a:gd name="T31" fmla="*/ 353 h 379"/>
                <a:gd name="T32" fmla="*/ 67 w 213"/>
                <a:gd name="T33" fmla="*/ 360 h 379"/>
                <a:gd name="T34" fmla="*/ 52 w 213"/>
                <a:gd name="T35" fmla="*/ 364 h 379"/>
                <a:gd name="T36" fmla="*/ 35 w 213"/>
                <a:gd name="T37" fmla="*/ 371 h 379"/>
                <a:gd name="T38" fmla="*/ 17 w 213"/>
                <a:gd name="T39" fmla="*/ 375 h 379"/>
                <a:gd name="T40" fmla="*/ 0 w 213"/>
                <a:gd name="T41" fmla="*/ 379 h 379"/>
                <a:gd name="T42" fmla="*/ 11 w 213"/>
                <a:gd name="T43" fmla="*/ 362 h 379"/>
                <a:gd name="T44" fmla="*/ 22 w 213"/>
                <a:gd name="T45" fmla="*/ 345 h 379"/>
                <a:gd name="T46" fmla="*/ 28 w 213"/>
                <a:gd name="T47" fmla="*/ 325 h 379"/>
                <a:gd name="T48" fmla="*/ 35 w 213"/>
                <a:gd name="T49" fmla="*/ 306 h 379"/>
                <a:gd name="T50" fmla="*/ 48 w 213"/>
                <a:gd name="T51" fmla="*/ 267 h 379"/>
                <a:gd name="T52" fmla="*/ 63 w 213"/>
                <a:gd name="T53" fmla="*/ 227 h 379"/>
                <a:gd name="T54" fmla="*/ 76 w 213"/>
                <a:gd name="T55" fmla="*/ 188 h 379"/>
                <a:gd name="T56" fmla="*/ 91 w 213"/>
                <a:gd name="T57" fmla="*/ 152 h 379"/>
                <a:gd name="T58" fmla="*/ 104 w 213"/>
                <a:gd name="T59" fmla="*/ 112 h 379"/>
                <a:gd name="T60" fmla="*/ 119 w 213"/>
                <a:gd name="T61" fmla="*/ 76 h 379"/>
                <a:gd name="T62" fmla="*/ 135 w 213"/>
                <a:gd name="T63" fmla="*/ 36 h 379"/>
                <a:gd name="T64" fmla="*/ 152 w 213"/>
                <a:gd name="T65" fmla="*/ 0 h 379"/>
                <a:gd name="T66" fmla="*/ 213 w 213"/>
                <a:gd name="T67" fmla="*/ 95 h 3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3" h="379">
                  <a:moveTo>
                    <a:pt x="213" y="95"/>
                  </a:moveTo>
                  <a:lnTo>
                    <a:pt x="211" y="108"/>
                  </a:lnTo>
                  <a:lnTo>
                    <a:pt x="206" y="119"/>
                  </a:lnTo>
                  <a:lnTo>
                    <a:pt x="200" y="132"/>
                  </a:lnTo>
                  <a:lnTo>
                    <a:pt x="200" y="145"/>
                  </a:lnTo>
                  <a:lnTo>
                    <a:pt x="193" y="169"/>
                  </a:lnTo>
                  <a:lnTo>
                    <a:pt x="187" y="193"/>
                  </a:lnTo>
                  <a:lnTo>
                    <a:pt x="178" y="217"/>
                  </a:lnTo>
                  <a:lnTo>
                    <a:pt x="169" y="241"/>
                  </a:lnTo>
                  <a:lnTo>
                    <a:pt x="161" y="264"/>
                  </a:lnTo>
                  <a:lnTo>
                    <a:pt x="152" y="286"/>
                  </a:lnTo>
                  <a:lnTo>
                    <a:pt x="141" y="310"/>
                  </a:lnTo>
                  <a:lnTo>
                    <a:pt x="132" y="334"/>
                  </a:lnTo>
                  <a:lnTo>
                    <a:pt x="117" y="340"/>
                  </a:lnTo>
                  <a:lnTo>
                    <a:pt x="100" y="347"/>
                  </a:lnTo>
                  <a:lnTo>
                    <a:pt x="85" y="353"/>
                  </a:lnTo>
                  <a:lnTo>
                    <a:pt x="67" y="360"/>
                  </a:lnTo>
                  <a:lnTo>
                    <a:pt x="52" y="364"/>
                  </a:lnTo>
                  <a:lnTo>
                    <a:pt x="35" y="371"/>
                  </a:lnTo>
                  <a:lnTo>
                    <a:pt x="17" y="375"/>
                  </a:lnTo>
                  <a:lnTo>
                    <a:pt x="0" y="379"/>
                  </a:lnTo>
                  <a:lnTo>
                    <a:pt x="11" y="362"/>
                  </a:lnTo>
                  <a:lnTo>
                    <a:pt x="22" y="345"/>
                  </a:lnTo>
                  <a:lnTo>
                    <a:pt x="28" y="325"/>
                  </a:lnTo>
                  <a:lnTo>
                    <a:pt x="35" y="306"/>
                  </a:lnTo>
                  <a:lnTo>
                    <a:pt x="48" y="267"/>
                  </a:lnTo>
                  <a:lnTo>
                    <a:pt x="63" y="227"/>
                  </a:lnTo>
                  <a:lnTo>
                    <a:pt x="76" y="188"/>
                  </a:lnTo>
                  <a:lnTo>
                    <a:pt x="91" y="152"/>
                  </a:lnTo>
                  <a:lnTo>
                    <a:pt x="104" y="112"/>
                  </a:lnTo>
                  <a:lnTo>
                    <a:pt x="119" y="76"/>
                  </a:lnTo>
                  <a:lnTo>
                    <a:pt x="135" y="36"/>
                  </a:lnTo>
                  <a:lnTo>
                    <a:pt x="152" y="0"/>
                  </a:lnTo>
                  <a:lnTo>
                    <a:pt x="213"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7" name="Freeform 8"/>
            <p:cNvSpPr>
              <a:spLocks/>
            </p:cNvSpPr>
            <p:nvPr/>
          </p:nvSpPr>
          <p:spPr bwMode="auto">
            <a:xfrm>
              <a:off x="3512" y="446"/>
              <a:ext cx="239" cy="429"/>
            </a:xfrm>
            <a:custGeom>
              <a:avLst/>
              <a:gdLst>
                <a:gd name="T0" fmla="*/ 109 w 239"/>
                <a:gd name="T1" fmla="*/ 384 h 429"/>
                <a:gd name="T2" fmla="*/ 98 w 239"/>
                <a:gd name="T3" fmla="*/ 392 h 429"/>
                <a:gd name="T4" fmla="*/ 85 w 239"/>
                <a:gd name="T5" fmla="*/ 399 h 429"/>
                <a:gd name="T6" fmla="*/ 72 w 239"/>
                <a:gd name="T7" fmla="*/ 405 h 429"/>
                <a:gd name="T8" fmla="*/ 57 w 239"/>
                <a:gd name="T9" fmla="*/ 410 h 429"/>
                <a:gd name="T10" fmla="*/ 43 w 239"/>
                <a:gd name="T11" fmla="*/ 414 h 429"/>
                <a:gd name="T12" fmla="*/ 28 w 239"/>
                <a:gd name="T13" fmla="*/ 418 h 429"/>
                <a:gd name="T14" fmla="*/ 13 w 239"/>
                <a:gd name="T15" fmla="*/ 425 h 429"/>
                <a:gd name="T16" fmla="*/ 0 w 239"/>
                <a:gd name="T17" fmla="*/ 429 h 429"/>
                <a:gd name="T18" fmla="*/ 7 w 239"/>
                <a:gd name="T19" fmla="*/ 423 h 429"/>
                <a:gd name="T20" fmla="*/ 7 w 239"/>
                <a:gd name="T21" fmla="*/ 414 h 429"/>
                <a:gd name="T22" fmla="*/ 4 w 239"/>
                <a:gd name="T23" fmla="*/ 405 h 429"/>
                <a:gd name="T24" fmla="*/ 9 w 239"/>
                <a:gd name="T25" fmla="*/ 397 h 429"/>
                <a:gd name="T26" fmla="*/ 22 w 239"/>
                <a:gd name="T27" fmla="*/ 358 h 429"/>
                <a:gd name="T28" fmla="*/ 35 w 239"/>
                <a:gd name="T29" fmla="*/ 319 h 429"/>
                <a:gd name="T30" fmla="*/ 48 w 239"/>
                <a:gd name="T31" fmla="*/ 280 h 429"/>
                <a:gd name="T32" fmla="*/ 61 w 239"/>
                <a:gd name="T33" fmla="*/ 240 h 429"/>
                <a:gd name="T34" fmla="*/ 72 w 239"/>
                <a:gd name="T35" fmla="*/ 201 h 429"/>
                <a:gd name="T36" fmla="*/ 85 w 239"/>
                <a:gd name="T37" fmla="*/ 162 h 429"/>
                <a:gd name="T38" fmla="*/ 100 w 239"/>
                <a:gd name="T39" fmla="*/ 121 h 429"/>
                <a:gd name="T40" fmla="*/ 115 w 239"/>
                <a:gd name="T41" fmla="*/ 82 h 429"/>
                <a:gd name="T42" fmla="*/ 122 w 239"/>
                <a:gd name="T43" fmla="*/ 65 h 429"/>
                <a:gd name="T44" fmla="*/ 133 w 239"/>
                <a:gd name="T45" fmla="*/ 52 h 429"/>
                <a:gd name="T46" fmla="*/ 148 w 239"/>
                <a:gd name="T47" fmla="*/ 41 h 429"/>
                <a:gd name="T48" fmla="*/ 165 w 239"/>
                <a:gd name="T49" fmla="*/ 32 h 429"/>
                <a:gd name="T50" fmla="*/ 182 w 239"/>
                <a:gd name="T51" fmla="*/ 26 h 429"/>
                <a:gd name="T52" fmla="*/ 202 w 239"/>
                <a:gd name="T53" fmla="*/ 17 h 429"/>
                <a:gd name="T54" fmla="*/ 222 w 239"/>
                <a:gd name="T55" fmla="*/ 10 h 429"/>
                <a:gd name="T56" fmla="*/ 239 w 239"/>
                <a:gd name="T57" fmla="*/ 0 h 429"/>
                <a:gd name="T58" fmla="*/ 232 w 239"/>
                <a:gd name="T59" fmla="*/ 49 h 429"/>
                <a:gd name="T60" fmla="*/ 219 w 239"/>
                <a:gd name="T61" fmla="*/ 99 h 429"/>
                <a:gd name="T62" fmla="*/ 202 w 239"/>
                <a:gd name="T63" fmla="*/ 147 h 429"/>
                <a:gd name="T64" fmla="*/ 182 w 239"/>
                <a:gd name="T65" fmla="*/ 195 h 429"/>
                <a:gd name="T66" fmla="*/ 161 w 239"/>
                <a:gd name="T67" fmla="*/ 240 h 429"/>
                <a:gd name="T68" fmla="*/ 141 w 239"/>
                <a:gd name="T69" fmla="*/ 288 h 429"/>
                <a:gd name="T70" fmla="*/ 122 w 239"/>
                <a:gd name="T71" fmla="*/ 336 h 429"/>
                <a:gd name="T72" fmla="*/ 109 w 239"/>
                <a:gd name="T73" fmla="*/ 384 h 4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9" h="429">
                  <a:moveTo>
                    <a:pt x="109" y="384"/>
                  </a:moveTo>
                  <a:lnTo>
                    <a:pt x="98" y="392"/>
                  </a:lnTo>
                  <a:lnTo>
                    <a:pt x="85" y="399"/>
                  </a:lnTo>
                  <a:lnTo>
                    <a:pt x="72" y="405"/>
                  </a:lnTo>
                  <a:lnTo>
                    <a:pt x="57" y="410"/>
                  </a:lnTo>
                  <a:lnTo>
                    <a:pt x="43" y="414"/>
                  </a:lnTo>
                  <a:lnTo>
                    <a:pt x="28" y="418"/>
                  </a:lnTo>
                  <a:lnTo>
                    <a:pt x="13" y="425"/>
                  </a:lnTo>
                  <a:lnTo>
                    <a:pt x="0" y="429"/>
                  </a:lnTo>
                  <a:lnTo>
                    <a:pt x="7" y="423"/>
                  </a:lnTo>
                  <a:lnTo>
                    <a:pt x="7" y="414"/>
                  </a:lnTo>
                  <a:lnTo>
                    <a:pt x="4" y="405"/>
                  </a:lnTo>
                  <a:lnTo>
                    <a:pt x="9" y="397"/>
                  </a:lnTo>
                  <a:lnTo>
                    <a:pt x="22" y="358"/>
                  </a:lnTo>
                  <a:lnTo>
                    <a:pt x="35" y="319"/>
                  </a:lnTo>
                  <a:lnTo>
                    <a:pt x="48" y="280"/>
                  </a:lnTo>
                  <a:lnTo>
                    <a:pt x="61" y="240"/>
                  </a:lnTo>
                  <a:lnTo>
                    <a:pt x="72" y="201"/>
                  </a:lnTo>
                  <a:lnTo>
                    <a:pt x="85" y="162"/>
                  </a:lnTo>
                  <a:lnTo>
                    <a:pt x="100" y="121"/>
                  </a:lnTo>
                  <a:lnTo>
                    <a:pt x="115" y="82"/>
                  </a:lnTo>
                  <a:lnTo>
                    <a:pt x="122" y="65"/>
                  </a:lnTo>
                  <a:lnTo>
                    <a:pt x="133" y="52"/>
                  </a:lnTo>
                  <a:lnTo>
                    <a:pt x="148" y="41"/>
                  </a:lnTo>
                  <a:lnTo>
                    <a:pt x="165" y="32"/>
                  </a:lnTo>
                  <a:lnTo>
                    <a:pt x="182" y="26"/>
                  </a:lnTo>
                  <a:lnTo>
                    <a:pt x="202" y="17"/>
                  </a:lnTo>
                  <a:lnTo>
                    <a:pt x="222" y="10"/>
                  </a:lnTo>
                  <a:lnTo>
                    <a:pt x="239" y="0"/>
                  </a:lnTo>
                  <a:lnTo>
                    <a:pt x="232" y="49"/>
                  </a:lnTo>
                  <a:lnTo>
                    <a:pt x="219" y="99"/>
                  </a:lnTo>
                  <a:lnTo>
                    <a:pt x="202" y="147"/>
                  </a:lnTo>
                  <a:lnTo>
                    <a:pt x="182" y="195"/>
                  </a:lnTo>
                  <a:lnTo>
                    <a:pt x="161" y="240"/>
                  </a:lnTo>
                  <a:lnTo>
                    <a:pt x="141" y="288"/>
                  </a:lnTo>
                  <a:lnTo>
                    <a:pt x="122" y="336"/>
                  </a:lnTo>
                  <a:lnTo>
                    <a:pt x="109" y="3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8" name="Freeform 9"/>
            <p:cNvSpPr>
              <a:spLocks/>
            </p:cNvSpPr>
            <p:nvPr/>
          </p:nvSpPr>
          <p:spPr bwMode="auto">
            <a:xfrm>
              <a:off x="3199" y="576"/>
              <a:ext cx="250" cy="427"/>
            </a:xfrm>
            <a:custGeom>
              <a:avLst/>
              <a:gdLst>
                <a:gd name="T0" fmla="*/ 168 w 250"/>
                <a:gd name="T1" fmla="*/ 258 h 427"/>
                <a:gd name="T2" fmla="*/ 157 w 250"/>
                <a:gd name="T3" fmla="*/ 291 h 427"/>
                <a:gd name="T4" fmla="*/ 144 w 250"/>
                <a:gd name="T5" fmla="*/ 321 h 427"/>
                <a:gd name="T6" fmla="*/ 133 w 250"/>
                <a:gd name="T7" fmla="*/ 351 h 427"/>
                <a:gd name="T8" fmla="*/ 126 w 250"/>
                <a:gd name="T9" fmla="*/ 384 h 427"/>
                <a:gd name="T10" fmla="*/ 111 w 250"/>
                <a:gd name="T11" fmla="*/ 390 h 427"/>
                <a:gd name="T12" fmla="*/ 96 w 250"/>
                <a:gd name="T13" fmla="*/ 397 h 427"/>
                <a:gd name="T14" fmla="*/ 81 w 250"/>
                <a:gd name="T15" fmla="*/ 401 h 427"/>
                <a:gd name="T16" fmla="*/ 65 w 250"/>
                <a:gd name="T17" fmla="*/ 408 h 427"/>
                <a:gd name="T18" fmla="*/ 50 w 250"/>
                <a:gd name="T19" fmla="*/ 414 h 427"/>
                <a:gd name="T20" fmla="*/ 33 w 250"/>
                <a:gd name="T21" fmla="*/ 419 h 427"/>
                <a:gd name="T22" fmla="*/ 18 w 250"/>
                <a:gd name="T23" fmla="*/ 423 h 427"/>
                <a:gd name="T24" fmla="*/ 0 w 250"/>
                <a:gd name="T25" fmla="*/ 427 h 427"/>
                <a:gd name="T26" fmla="*/ 15 w 250"/>
                <a:gd name="T27" fmla="*/ 377 h 427"/>
                <a:gd name="T28" fmla="*/ 33 w 250"/>
                <a:gd name="T29" fmla="*/ 332 h 427"/>
                <a:gd name="T30" fmla="*/ 52 w 250"/>
                <a:gd name="T31" fmla="*/ 284 h 427"/>
                <a:gd name="T32" fmla="*/ 74 w 250"/>
                <a:gd name="T33" fmla="*/ 239 h 427"/>
                <a:gd name="T34" fmla="*/ 96 w 250"/>
                <a:gd name="T35" fmla="*/ 193 h 427"/>
                <a:gd name="T36" fmla="*/ 118 w 250"/>
                <a:gd name="T37" fmla="*/ 147 h 427"/>
                <a:gd name="T38" fmla="*/ 137 w 250"/>
                <a:gd name="T39" fmla="*/ 102 h 427"/>
                <a:gd name="T40" fmla="*/ 157 w 250"/>
                <a:gd name="T41" fmla="*/ 54 h 427"/>
                <a:gd name="T42" fmla="*/ 157 w 250"/>
                <a:gd name="T43" fmla="*/ 45 h 427"/>
                <a:gd name="T44" fmla="*/ 161 w 250"/>
                <a:gd name="T45" fmla="*/ 39 h 427"/>
                <a:gd name="T46" fmla="*/ 170 w 250"/>
                <a:gd name="T47" fmla="*/ 35 h 427"/>
                <a:gd name="T48" fmla="*/ 178 w 250"/>
                <a:gd name="T49" fmla="*/ 28 h 427"/>
                <a:gd name="T50" fmla="*/ 189 w 250"/>
                <a:gd name="T51" fmla="*/ 24 h 427"/>
                <a:gd name="T52" fmla="*/ 200 w 250"/>
                <a:gd name="T53" fmla="*/ 17 h 427"/>
                <a:gd name="T54" fmla="*/ 211 w 250"/>
                <a:gd name="T55" fmla="*/ 13 h 427"/>
                <a:gd name="T56" fmla="*/ 222 w 250"/>
                <a:gd name="T57" fmla="*/ 8 h 427"/>
                <a:gd name="T58" fmla="*/ 250 w 250"/>
                <a:gd name="T59" fmla="*/ 0 h 427"/>
                <a:gd name="T60" fmla="*/ 246 w 250"/>
                <a:gd name="T61" fmla="*/ 32 h 427"/>
                <a:gd name="T62" fmla="*/ 239 w 250"/>
                <a:gd name="T63" fmla="*/ 65 h 427"/>
                <a:gd name="T64" fmla="*/ 228 w 250"/>
                <a:gd name="T65" fmla="*/ 95 h 427"/>
                <a:gd name="T66" fmla="*/ 215 w 250"/>
                <a:gd name="T67" fmla="*/ 128 h 427"/>
                <a:gd name="T68" fmla="*/ 202 w 250"/>
                <a:gd name="T69" fmla="*/ 160 h 427"/>
                <a:gd name="T70" fmla="*/ 189 w 250"/>
                <a:gd name="T71" fmla="*/ 193 h 427"/>
                <a:gd name="T72" fmla="*/ 178 w 250"/>
                <a:gd name="T73" fmla="*/ 226 h 427"/>
                <a:gd name="T74" fmla="*/ 168 w 250"/>
                <a:gd name="T75" fmla="*/ 258 h 4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0" h="427">
                  <a:moveTo>
                    <a:pt x="168" y="258"/>
                  </a:moveTo>
                  <a:lnTo>
                    <a:pt x="157" y="291"/>
                  </a:lnTo>
                  <a:lnTo>
                    <a:pt x="144" y="321"/>
                  </a:lnTo>
                  <a:lnTo>
                    <a:pt x="133" y="351"/>
                  </a:lnTo>
                  <a:lnTo>
                    <a:pt x="126" y="384"/>
                  </a:lnTo>
                  <a:lnTo>
                    <a:pt x="111" y="390"/>
                  </a:lnTo>
                  <a:lnTo>
                    <a:pt x="96" y="397"/>
                  </a:lnTo>
                  <a:lnTo>
                    <a:pt x="81" y="401"/>
                  </a:lnTo>
                  <a:lnTo>
                    <a:pt x="65" y="408"/>
                  </a:lnTo>
                  <a:lnTo>
                    <a:pt x="50" y="414"/>
                  </a:lnTo>
                  <a:lnTo>
                    <a:pt x="33" y="419"/>
                  </a:lnTo>
                  <a:lnTo>
                    <a:pt x="18" y="423"/>
                  </a:lnTo>
                  <a:lnTo>
                    <a:pt x="0" y="427"/>
                  </a:lnTo>
                  <a:lnTo>
                    <a:pt x="15" y="377"/>
                  </a:lnTo>
                  <a:lnTo>
                    <a:pt x="33" y="332"/>
                  </a:lnTo>
                  <a:lnTo>
                    <a:pt x="52" y="284"/>
                  </a:lnTo>
                  <a:lnTo>
                    <a:pt x="74" y="239"/>
                  </a:lnTo>
                  <a:lnTo>
                    <a:pt x="96" y="193"/>
                  </a:lnTo>
                  <a:lnTo>
                    <a:pt x="118" y="147"/>
                  </a:lnTo>
                  <a:lnTo>
                    <a:pt x="137" y="102"/>
                  </a:lnTo>
                  <a:lnTo>
                    <a:pt x="157" y="54"/>
                  </a:lnTo>
                  <a:lnTo>
                    <a:pt x="157" y="45"/>
                  </a:lnTo>
                  <a:lnTo>
                    <a:pt x="161" y="39"/>
                  </a:lnTo>
                  <a:lnTo>
                    <a:pt x="170" y="35"/>
                  </a:lnTo>
                  <a:lnTo>
                    <a:pt x="178" y="28"/>
                  </a:lnTo>
                  <a:lnTo>
                    <a:pt x="189" y="24"/>
                  </a:lnTo>
                  <a:lnTo>
                    <a:pt x="200" y="17"/>
                  </a:lnTo>
                  <a:lnTo>
                    <a:pt x="211" y="13"/>
                  </a:lnTo>
                  <a:lnTo>
                    <a:pt x="222" y="8"/>
                  </a:lnTo>
                  <a:lnTo>
                    <a:pt x="250" y="0"/>
                  </a:lnTo>
                  <a:lnTo>
                    <a:pt x="246" y="32"/>
                  </a:lnTo>
                  <a:lnTo>
                    <a:pt x="239" y="65"/>
                  </a:lnTo>
                  <a:lnTo>
                    <a:pt x="228" y="95"/>
                  </a:lnTo>
                  <a:lnTo>
                    <a:pt x="215" y="128"/>
                  </a:lnTo>
                  <a:lnTo>
                    <a:pt x="202" y="160"/>
                  </a:lnTo>
                  <a:lnTo>
                    <a:pt x="189" y="193"/>
                  </a:lnTo>
                  <a:lnTo>
                    <a:pt x="178" y="226"/>
                  </a:lnTo>
                  <a:lnTo>
                    <a:pt x="168"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9" name="Freeform 10"/>
            <p:cNvSpPr>
              <a:spLocks/>
            </p:cNvSpPr>
            <p:nvPr/>
          </p:nvSpPr>
          <p:spPr bwMode="auto">
            <a:xfrm>
              <a:off x="1325" y="639"/>
              <a:ext cx="2930" cy="1395"/>
            </a:xfrm>
            <a:custGeom>
              <a:avLst/>
              <a:gdLst>
                <a:gd name="T0" fmla="*/ 2889 w 2930"/>
                <a:gd name="T1" fmla="*/ 97 h 1395"/>
                <a:gd name="T2" fmla="*/ 2808 w 2930"/>
                <a:gd name="T3" fmla="*/ 130 h 1395"/>
                <a:gd name="T4" fmla="*/ 2656 w 2930"/>
                <a:gd name="T5" fmla="*/ 199 h 1395"/>
                <a:gd name="T6" fmla="*/ 2517 w 2930"/>
                <a:gd name="T7" fmla="*/ 254 h 1395"/>
                <a:gd name="T8" fmla="*/ 2380 w 2930"/>
                <a:gd name="T9" fmla="*/ 310 h 1395"/>
                <a:gd name="T10" fmla="*/ 2228 w 2930"/>
                <a:gd name="T11" fmla="*/ 375 h 1395"/>
                <a:gd name="T12" fmla="*/ 2120 w 2930"/>
                <a:gd name="T13" fmla="*/ 427 h 1395"/>
                <a:gd name="T14" fmla="*/ 2065 w 2930"/>
                <a:gd name="T15" fmla="*/ 447 h 1395"/>
                <a:gd name="T16" fmla="*/ 1950 w 2930"/>
                <a:gd name="T17" fmla="*/ 497 h 1395"/>
                <a:gd name="T18" fmla="*/ 1840 w 2930"/>
                <a:gd name="T19" fmla="*/ 538 h 1395"/>
                <a:gd name="T20" fmla="*/ 1627 w 2930"/>
                <a:gd name="T21" fmla="*/ 631 h 1395"/>
                <a:gd name="T22" fmla="*/ 1420 w 2930"/>
                <a:gd name="T23" fmla="*/ 723 h 1395"/>
                <a:gd name="T24" fmla="*/ 1210 w 2930"/>
                <a:gd name="T25" fmla="*/ 809 h 1395"/>
                <a:gd name="T26" fmla="*/ 1090 w 2930"/>
                <a:gd name="T27" fmla="*/ 857 h 1395"/>
                <a:gd name="T28" fmla="*/ 1029 w 2930"/>
                <a:gd name="T29" fmla="*/ 881 h 1395"/>
                <a:gd name="T30" fmla="*/ 780 w 2930"/>
                <a:gd name="T31" fmla="*/ 985 h 1395"/>
                <a:gd name="T32" fmla="*/ 532 w 2930"/>
                <a:gd name="T33" fmla="*/ 1094 h 1395"/>
                <a:gd name="T34" fmla="*/ 284 w 2930"/>
                <a:gd name="T35" fmla="*/ 1198 h 1395"/>
                <a:gd name="T36" fmla="*/ 200 w 2930"/>
                <a:gd name="T37" fmla="*/ 1376 h 1395"/>
                <a:gd name="T38" fmla="*/ 132 w 2930"/>
                <a:gd name="T39" fmla="*/ 1395 h 1395"/>
                <a:gd name="T40" fmla="*/ 65 w 2930"/>
                <a:gd name="T41" fmla="*/ 1345 h 1395"/>
                <a:gd name="T42" fmla="*/ 6 w 2930"/>
                <a:gd name="T43" fmla="*/ 1237 h 1395"/>
                <a:gd name="T44" fmla="*/ 35 w 2930"/>
                <a:gd name="T45" fmla="*/ 1233 h 1395"/>
                <a:gd name="T46" fmla="*/ 76 w 2930"/>
                <a:gd name="T47" fmla="*/ 1248 h 1395"/>
                <a:gd name="T48" fmla="*/ 100 w 2930"/>
                <a:gd name="T49" fmla="*/ 1226 h 1395"/>
                <a:gd name="T50" fmla="*/ 148 w 2930"/>
                <a:gd name="T51" fmla="*/ 1215 h 1395"/>
                <a:gd name="T52" fmla="*/ 158 w 2930"/>
                <a:gd name="T53" fmla="*/ 1183 h 1395"/>
                <a:gd name="T54" fmla="*/ 189 w 2930"/>
                <a:gd name="T55" fmla="*/ 1213 h 1395"/>
                <a:gd name="T56" fmla="*/ 206 w 2930"/>
                <a:gd name="T57" fmla="*/ 1165 h 1395"/>
                <a:gd name="T58" fmla="*/ 232 w 2930"/>
                <a:gd name="T59" fmla="*/ 1189 h 1395"/>
                <a:gd name="T60" fmla="*/ 271 w 2930"/>
                <a:gd name="T61" fmla="*/ 1178 h 1395"/>
                <a:gd name="T62" fmla="*/ 289 w 2930"/>
                <a:gd name="T63" fmla="*/ 1131 h 1395"/>
                <a:gd name="T64" fmla="*/ 339 w 2930"/>
                <a:gd name="T65" fmla="*/ 1135 h 1395"/>
                <a:gd name="T66" fmla="*/ 354 w 2930"/>
                <a:gd name="T67" fmla="*/ 1100 h 1395"/>
                <a:gd name="T68" fmla="*/ 391 w 2930"/>
                <a:gd name="T69" fmla="*/ 1050 h 1395"/>
                <a:gd name="T70" fmla="*/ 406 w 2930"/>
                <a:gd name="T71" fmla="*/ 1011 h 1395"/>
                <a:gd name="T72" fmla="*/ 443 w 2930"/>
                <a:gd name="T73" fmla="*/ 1081 h 1395"/>
                <a:gd name="T74" fmla="*/ 456 w 2930"/>
                <a:gd name="T75" fmla="*/ 1031 h 1395"/>
                <a:gd name="T76" fmla="*/ 471 w 2930"/>
                <a:gd name="T77" fmla="*/ 979 h 1395"/>
                <a:gd name="T78" fmla="*/ 610 w 2930"/>
                <a:gd name="T79" fmla="*/ 918 h 1395"/>
                <a:gd name="T80" fmla="*/ 751 w 2930"/>
                <a:gd name="T81" fmla="*/ 859 h 1395"/>
                <a:gd name="T82" fmla="*/ 906 w 2930"/>
                <a:gd name="T83" fmla="*/ 790 h 1395"/>
                <a:gd name="T84" fmla="*/ 1131 w 2930"/>
                <a:gd name="T85" fmla="*/ 694 h 1395"/>
                <a:gd name="T86" fmla="*/ 1362 w 2930"/>
                <a:gd name="T87" fmla="*/ 605 h 1395"/>
                <a:gd name="T88" fmla="*/ 1588 w 2930"/>
                <a:gd name="T89" fmla="*/ 514 h 1395"/>
                <a:gd name="T90" fmla="*/ 1750 w 2930"/>
                <a:gd name="T91" fmla="*/ 449 h 1395"/>
                <a:gd name="T92" fmla="*/ 1894 w 2930"/>
                <a:gd name="T93" fmla="*/ 388 h 1395"/>
                <a:gd name="T94" fmla="*/ 2018 w 2930"/>
                <a:gd name="T95" fmla="*/ 349 h 1395"/>
                <a:gd name="T96" fmla="*/ 2239 w 2930"/>
                <a:gd name="T97" fmla="*/ 254 h 1395"/>
                <a:gd name="T98" fmla="*/ 2487 w 2930"/>
                <a:gd name="T99" fmla="*/ 152 h 1395"/>
                <a:gd name="T100" fmla="*/ 2734 w 2930"/>
                <a:gd name="T101" fmla="*/ 50 h 1395"/>
                <a:gd name="T102" fmla="*/ 2873 w 2930"/>
                <a:gd name="T103" fmla="*/ 0 h 1395"/>
                <a:gd name="T104" fmla="*/ 2930 w 2930"/>
                <a:gd name="T105" fmla="*/ 69 h 1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30" h="1395">
                  <a:moveTo>
                    <a:pt x="2930" y="69"/>
                  </a:moveTo>
                  <a:lnTo>
                    <a:pt x="2921" y="78"/>
                  </a:lnTo>
                  <a:lnTo>
                    <a:pt x="2912" y="84"/>
                  </a:lnTo>
                  <a:lnTo>
                    <a:pt x="2902" y="91"/>
                  </a:lnTo>
                  <a:lnTo>
                    <a:pt x="2889" y="97"/>
                  </a:lnTo>
                  <a:lnTo>
                    <a:pt x="2878" y="102"/>
                  </a:lnTo>
                  <a:lnTo>
                    <a:pt x="2865" y="108"/>
                  </a:lnTo>
                  <a:lnTo>
                    <a:pt x="2852" y="113"/>
                  </a:lnTo>
                  <a:lnTo>
                    <a:pt x="2839" y="117"/>
                  </a:lnTo>
                  <a:lnTo>
                    <a:pt x="2808" y="130"/>
                  </a:lnTo>
                  <a:lnTo>
                    <a:pt x="2778" y="143"/>
                  </a:lnTo>
                  <a:lnTo>
                    <a:pt x="2747" y="156"/>
                  </a:lnTo>
                  <a:lnTo>
                    <a:pt x="2717" y="171"/>
                  </a:lnTo>
                  <a:lnTo>
                    <a:pt x="2687" y="186"/>
                  </a:lnTo>
                  <a:lnTo>
                    <a:pt x="2656" y="199"/>
                  </a:lnTo>
                  <a:lnTo>
                    <a:pt x="2628" y="215"/>
                  </a:lnTo>
                  <a:lnTo>
                    <a:pt x="2598" y="228"/>
                  </a:lnTo>
                  <a:lnTo>
                    <a:pt x="2569" y="234"/>
                  </a:lnTo>
                  <a:lnTo>
                    <a:pt x="2543" y="243"/>
                  </a:lnTo>
                  <a:lnTo>
                    <a:pt x="2517" y="254"/>
                  </a:lnTo>
                  <a:lnTo>
                    <a:pt x="2489" y="265"/>
                  </a:lnTo>
                  <a:lnTo>
                    <a:pt x="2463" y="278"/>
                  </a:lnTo>
                  <a:lnTo>
                    <a:pt x="2437" y="291"/>
                  </a:lnTo>
                  <a:lnTo>
                    <a:pt x="2409" y="301"/>
                  </a:lnTo>
                  <a:lnTo>
                    <a:pt x="2380" y="310"/>
                  </a:lnTo>
                  <a:lnTo>
                    <a:pt x="2350" y="323"/>
                  </a:lnTo>
                  <a:lnTo>
                    <a:pt x="2320" y="336"/>
                  </a:lnTo>
                  <a:lnTo>
                    <a:pt x="2289" y="349"/>
                  </a:lnTo>
                  <a:lnTo>
                    <a:pt x="2259" y="362"/>
                  </a:lnTo>
                  <a:lnTo>
                    <a:pt x="2228" y="375"/>
                  </a:lnTo>
                  <a:lnTo>
                    <a:pt x="2198" y="388"/>
                  </a:lnTo>
                  <a:lnTo>
                    <a:pt x="2170" y="403"/>
                  </a:lnTo>
                  <a:lnTo>
                    <a:pt x="2141" y="421"/>
                  </a:lnTo>
                  <a:lnTo>
                    <a:pt x="2131" y="423"/>
                  </a:lnTo>
                  <a:lnTo>
                    <a:pt x="2120" y="427"/>
                  </a:lnTo>
                  <a:lnTo>
                    <a:pt x="2109" y="432"/>
                  </a:lnTo>
                  <a:lnTo>
                    <a:pt x="2098" y="436"/>
                  </a:lnTo>
                  <a:lnTo>
                    <a:pt x="2087" y="440"/>
                  </a:lnTo>
                  <a:lnTo>
                    <a:pt x="2076" y="445"/>
                  </a:lnTo>
                  <a:lnTo>
                    <a:pt x="2065" y="447"/>
                  </a:lnTo>
                  <a:lnTo>
                    <a:pt x="2055" y="449"/>
                  </a:lnTo>
                  <a:lnTo>
                    <a:pt x="2031" y="462"/>
                  </a:lnTo>
                  <a:lnTo>
                    <a:pt x="2005" y="473"/>
                  </a:lnTo>
                  <a:lnTo>
                    <a:pt x="1979" y="486"/>
                  </a:lnTo>
                  <a:lnTo>
                    <a:pt x="1950" y="497"/>
                  </a:lnTo>
                  <a:lnTo>
                    <a:pt x="1924" y="508"/>
                  </a:lnTo>
                  <a:lnTo>
                    <a:pt x="1896" y="521"/>
                  </a:lnTo>
                  <a:lnTo>
                    <a:pt x="1870" y="532"/>
                  </a:lnTo>
                  <a:lnTo>
                    <a:pt x="1844" y="542"/>
                  </a:lnTo>
                  <a:lnTo>
                    <a:pt x="1840" y="538"/>
                  </a:lnTo>
                  <a:lnTo>
                    <a:pt x="1798" y="566"/>
                  </a:lnTo>
                  <a:lnTo>
                    <a:pt x="1755" y="581"/>
                  </a:lnTo>
                  <a:lnTo>
                    <a:pt x="1711" y="597"/>
                  </a:lnTo>
                  <a:lnTo>
                    <a:pt x="1670" y="614"/>
                  </a:lnTo>
                  <a:lnTo>
                    <a:pt x="1627" y="631"/>
                  </a:lnTo>
                  <a:lnTo>
                    <a:pt x="1585" y="649"/>
                  </a:lnTo>
                  <a:lnTo>
                    <a:pt x="1544" y="668"/>
                  </a:lnTo>
                  <a:lnTo>
                    <a:pt x="1503" y="686"/>
                  </a:lnTo>
                  <a:lnTo>
                    <a:pt x="1462" y="705"/>
                  </a:lnTo>
                  <a:lnTo>
                    <a:pt x="1420" y="723"/>
                  </a:lnTo>
                  <a:lnTo>
                    <a:pt x="1377" y="740"/>
                  </a:lnTo>
                  <a:lnTo>
                    <a:pt x="1336" y="759"/>
                  </a:lnTo>
                  <a:lnTo>
                    <a:pt x="1294" y="777"/>
                  </a:lnTo>
                  <a:lnTo>
                    <a:pt x="1253" y="792"/>
                  </a:lnTo>
                  <a:lnTo>
                    <a:pt x="1210" y="809"/>
                  </a:lnTo>
                  <a:lnTo>
                    <a:pt x="1168" y="825"/>
                  </a:lnTo>
                  <a:lnTo>
                    <a:pt x="1125" y="838"/>
                  </a:lnTo>
                  <a:lnTo>
                    <a:pt x="1114" y="844"/>
                  </a:lnTo>
                  <a:lnTo>
                    <a:pt x="1103" y="851"/>
                  </a:lnTo>
                  <a:lnTo>
                    <a:pt x="1090" y="857"/>
                  </a:lnTo>
                  <a:lnTo>
                    <a:pt x="1077" y="861"/>
                  </a:lnTo>
                  <a:lnTo>
                    <a:pt x="1066" y="866"/>
                  </a:lnTo>
                  <a:lnTo>
                    <a:pt x="1053" y="870"/>
                  </a:lnTo>
                  <a:lnTo>
                    <a:pt x="1040" y="874"/>
                  </a:lnTo>
                  <a:lnTo>
                    <a:pt x="1029" y="881"/>
                  </a:lnTo>
                  <a:lnTo>
                    <a:pt x="979" y="900"/>
                  </a:lnTo>
                  <a:lnTo>
                    <a:pt x="929" y="922"/>
                  </a:lnTo>
                  <a:lnTo>
                    <a:pt x="880" y="944"/>
                  </a:lnTo>
                  <a:lnTo>
                    <a:pt x="830" y="963"/>
                  </a:lnTo>
                  <a:lnTo>
                    <a:pt x="780" y="985"/>
                  </a:lnTo>
                  <a:lnTo>
                    <a:pt x="732" y="1007"/>
                  </a:lnTo>
                  <a:lnTo>
                    <a:pt x="682" y="1029"/>
                  </a:lnTo>
                  <a:lnTo>
                    <a:pt x="632" y="1050"/>
                  </a:lnTo>
                  <a:lnTo>
                    <a:pt x="582" y="1072"/>
                  </a:lnTo>
                  <a:lnTo>
                    <a:pt x="532" y="1094"/>
                  </a:lnTo>
                  <a:lnTo>
                    <a:pt x="484" y="1113"/>
                  </a:lnTo>
                  <a:lnTo>
                    <a:pt x="434" y="1135"/>
                  </a:lnTo>
                  <a:lnTo>
                    <a:pt x="384" y="1157"/>
                  </a:lnTo>
                  <a:lnTo>
                    <a:pt x="334" y="1176"/>
                  </a:lnTo>
                  <a:lnTo>
                    <a:pt x="284" y="1198"/>
                  </a:lnTo>
                  <a:lnTo>
                    <a:pt x="234" y="1217"/>
                  </a:lnTo>
                  <a:lnTo>
                    <a:pt x="226" y="1259"/>
                  </a:lnTo>
                  <a:lnTo>
                    <a:pt x="228" y="1300"/>
                  </a:lnTo>
                  <a:lnTo>
                    <a:pt x="224" y="1341"/>
                  </a:lnTo>
                  <a:lnTo>
                    <a:pt x="200" y="1376"/>
                  </a:lnTo>
                  <a:lnTo>
                    <a:pt x="187" y="1380"/>
                  </a:lnTo>
                  <a:lnTo>
                    <a:pt x="174" y="1384"/>
                  </a:lnTo>
                  <a:lnTo>
                    <a:pt x="161" y="1389"/>
                  </a:lnTo>
                  <a:lnTo>
                    <a:pt x="145" y="1393"/>
                  </a:lnTo>
                  <a:lnTo>
                    <a:pt x="132" y="1395"/>
                  </a:lnTo>
                  <a:lnTo>
                    <a:pt x="117" y="1395"/>
                  </a:lnTo>
                  <a:lnTo>
                    <a:pt x="106" y="1391"/>
                  </a:lnTo>
                  <a:lnTo>
                    <a:pt x="93" y="1384"/>
                  </a:lnTo>
                  <a:lnTo>
                    <a:pt x="78" y="1365"/>
                  </a:lnTo>
                  <a:lnTo>
                    <a:pt x="65" y="1345"/>
                  </a:lnTo>
                  <a:lnTo>
                    <a:pt x="52" y="1326"/>
                  </a:lnTo>
                  <a:lnTo>
                    <a:pt x="39" y="1304"/>
                  </a:lnTo>
                  <a:lnTo>
                    <a:pt x="26" y="1282"/>
                  </a:lnTo>
                  <a:lnTo>
                    <a:pt x="17" y="1259"/>
                  </a:lnTo>
                  <a:lnTo>
                    <a:pt x="6" y="1237"/>
                  </a:lnTo>
                  <a:lnTo>
                    <a:pt x="0" y="1213"/>
                  </a:lnTo>
                  <a:lnTo>
                    <a:pt x="11" y="1211"/>
                  </a:lnTo>
                  <a:lnTo>
                    <a:pt x="22" y="1215"/>
                  </a:lnTo>
                  <a:lnTo>
                    <a:pt x="28" y="1224"/>
                  </a:lnTo>
                  <a:lnTo>
                    <a:pt x="35" y="1233"/>
                  </a:lnTo>
                  <a:lnTo>
                    <a:pt x="35" y="1246"/>
                  </a:lnTo>
                  <a:lnTo>
                    <a:pt x="45" y="1252"/>
                  </a:lnTo>
                  <a:lnTo>
                    <a:pt x="59" y="1259"/>
                  </a:lnTo>
                  <a:lnTo>
                    <a:pt x="69" y="1263"/>
                  </a:lnTo>
                  <a:lnTo>
                    <a:pt x="76" y="1248"/>
                  </a:lnTo>
                  <a:lnTo>
                    <a:pt x="78" y="1233"/>
                  </a:lnTo>
                  <a:lnTo>
                    <a:pt x="78" y="1217"/>
                  </a:lnTo>
                  <a:lnTo>
                    <a:pt x="80" y="1200"/>
                  </a:lnTo>
                  <a:lnTo>
                    <a:pt x="87" y="1215"/>
                  </a:lnTo>
                  <a:lnTo>
                    <a:pt x="100" y="1226"/>
                  </a:lnTo>
                  <a:lnTo>
                    <a:pt x="117" y="1235"/>
                  </a:lnTo>
                  <a:lnTo>
                    <a:pt x="135" y="1241"/>
                  </a:lnTo>
                  <a:lnTo>
                    <a:pt x="145" y="1235"/>
                  </a:lnTo>
                  <a:lnTo>
                    <a:pt x="150" y="1226"/>
                  </a:lnTo>
                  <a:lnTo>
                    <a:pt x="148" y="1215"/>
                  </a:lnTo>
                  <a:lnTo>
                    <a:pt x="143" y="1207"/>
                  </a:lnTo>
                  <a:lnTo>
                    <a:pt x="139" y="1198"/>
                  </a:lnTo>
                  <a:lnTo>
                    <a:pt x="139" y="1191"/>
                  </a:lnTo>
                  <a:lnTo>
                    <a:pt x="143" y="1185"/>
                  </a:lnTo>
                  <a:lnTo>
                    <a:pt x="158" y="1183"/>
                  </a:lnTo>
                  <a:lnTo>
                    <a:pt x="161" y="1189"/>
                  </a:lnTo>
                  <a:lnTo>
                    <a:pt x="163" y="1198"/>
                  </a:lnTo>
                  <a:lnTo>
                    <a:pt x="167" y="1207"/>
                  </a:lnTo>
                  <a:lnTo>
                    <a:pt x="176" y="1213"/>
                  </a:lnTo>
                  <a:lnTo>
                    <a:pt x="189" y="1213"/>
                  </a:lnTo>
                  <a:lnTo>
                    <a:pt x="202" y="1207"/>
                  </a:lnTo>
                  <a:lnTo>
                    <a:pt x="211" y="1198"/>
                  </a:lnTo>
                  <a:lnTo>
                    <a:pt x="215" y="1189"/>
                  </a:lnTo>
                  <a:lnTo>
                    <a:pt x="213" y="1176"/>
                  </a:lnTo>
                  <a:lnTo>
                    <a:pt x="206" y="1165"/>
                  </a:lnTo>
                  <a:lnTo>
                    <a:pt x="204" y="1159"/>
                  </a:lnTo>
                  <a:lnTo>
                    <a:pt x="221" y="1159"/>
                  </a:lnTo>
                  <a:lnTo>
                    <a:pt x="228" y="1167"/>
                  </a:lnTo>
                  <a:lnTo>
                    <a:pt x="230" y="1180"/>
                  </a:lnTo>
                  <a:lnTo>
                    <a:pt x="232" y="1189"/>
                  </a:lnTo>
                  <a:lnTo>
                    <a:pt x="247" y="1191"/>
                  </a:lnTo>
                  <a:lnTo>
                    <a:pt x="256" y="1191"/>
                  </a:lnTo>
                  <a:lnTo>
                    <a:pt x="263" y="1189"/>
                  </a:lnTo>
                  <a:lnTo>
                    <a:pt x="269" y="1183"/>
                  </a:lnTo>
                  <a:lnTo>
                    <a:pt x="271" y="1178"/>
                  </a:lnTo>
                  <a:lnTo>
                    <a:pt x="274" y="1159"/>
                  </a:lnTo>
                  <a:lnTo>
                    <a:pt x="265" y="1139"/>
                  </a:lnTo>
                  <a:lnTo>
                    <a:pt x="261" y="1126"/>
                  </a:lnTo>
                  <a:lnTo>
                    <a:pt x="282" y="1118"/>
                  </a:lnTo>
                  <a:lnTo>
                    <a:pt x="289" y="1131"/>
                  </a:lnTo>
                  <a:lnTo>
                    <a:pt x="293" y="1144"/>
                  </a:lnTo>
                  <a:lnTo>
                    <a:pt x="300" y="1154"/>
                  </a:lnTo>
                  <a:lnTo>
                    <a:pt x="317" y="1161"/>
                  </a:lnTo>
                  <a:lnTo>
                    <a:pt x="334" y="1161"/>
                  </a:lnTo>
                  <a:lnTo>
                    <a:pt x="339" y="1135"/>
                  </a:lnTo>
                  <a:lnTo>
                    <a:pt x="330" y="1111"/>
                  </a:lnTo>
                  <a:lnTo>
                    <a:pt x="326" y="1085"/>
                  </a:lnTo>
                  <a:lnTo>
                    <a:pt x="343" y="1063"/>
                  </a:lnTo>
                  <a:lnTo>
                    <a:pt x="350" y="1081"/>
                  </a:lnTo>
                  <a:lnTo>
                    <a:pt x="354" y="1100"/>
                  </a:lnTo>
                  <a:lnTo>
                    <a:pt x="363" y="1115"/>
                  </a:lnTo>
                  <a:lnTo>
                    <a:pt x="382" y="1124"/>
                  </a:lnTo>
                  <a:lnTo>
                    <a:pt x="400" y="1102"/>
                  </a:lnTo>
                  <a:lnTo>
                    <a:pt x="400" y="1078"/>
                  </a:lnTo>
                  <a:lnTo>
                    <a:pt x="391" y="1050"/>
                  </a:lnTo>
                  <a:lnTo>
                    <a:pt x="382" y="1022"/>
                  </a:lnTo>
                  <a:lnTo>
                    <a:pt x="389" y="1020"/>
                  </a:lnTo>
                  <a:lnTo>
                    <a:pt x="395" y="1018"/>
                  </a:lnTo>
                  <a:lnTo>
                    <a:pt x="400" y="1016"/>
                  </a:lnTo>
                  <a:lnTo>
                    <a:pt x="406" y="1011"/>
                  </a:lnTo>
                  <a:lnTo>
                    <a:pt x="404" y="1029"/>
                  </a:lnTo>
                  <a:lnTo>
                    <a:pt x="410" y="1048"/>
                  </a:lnTo>
                  <a:lnTo>
                    <a:pt x="423" y="1065"/>
                  </a:lnTo>
                  <a:lnTo>
                    <a:pt x="436" y="1081"/>
                  </a:lnTo>
                  <a:lnTo>
                    <a:pt x="443" y="1081"/>
                  </a:lnTo>
                  <a:lnTo>
                    <a:pt x="449" y="1078"/>
                  </a:lnTo>
                  <a:lnTo>
                    <a:pt x="454" y="1072"/>
                  </a:lnTo>
                  <a:lnTo>
                    <a:pt x="458" y="1068"/>
                  </a:lnTo>
                  <a:lnTo>
                    <a:pt x="458" y="1050"/>
                  </a:lnTo>
                  <a:lnTo>
                    <a:pt x="456" y="1031"/>
                  </a:lnTo>
                  <a:lnTo>
                    <a:pt x="447" y="1016"/>
                  </a:lnTo>
                  <a:lnTo>
                    <a:pt x="430" y="1005"/>
                  </a:lnTo>
                  <a:lnTo>
                    <a:pt x="417" y="1005"/>
                  </a:lnTo>
                  <a:lnTo>
                    <a:pt x="443" y="992"/>
                  </a:lnTo>
                  <a:lnTo>
                    <a:pt x="471" y="979"/>
                  </a:lnTo>
                  <a:lnTo>
                    <a:pt x="499" y="966"/>
                  </a:lnTo>
                  <a:lnTo>
                    <a:pt x="525" y="955"/>
                  </a:lnTo>
                  <a:lnTo>
                    <a:pt x="554" y="942"/>
                  </a:lnTo>
                  <a:lnTo>
                    <a:pt x="582" y="931"/>
                  </a:lnTo>
                  <a:lnTo>
                    <a:pt x="610" y="918"/>
                  </a:lnTo>
                  <a:lnTo>
                    <a:pt x="638" y="907"/>
                  </a:lnTo>
                  <a:lnTo>
                    <a:pt x="667" y="894"/>
                  </a:lnTo>
                  <a:lnTo>
                    <a:pt x="695" y="883"/>
                  </a:lnTo>
                  <a:lnTo>
                    <a:pt x="723" y="870"/>
                  </a:lnTo>
                  <a:lnTo>
                    <a:pt x="751" y="859"/>
                  </a:lnTo>
                  <a:lnTo>
                    <a:pt x="777" y="848"/>
                  </a:lnTo>
                  <a:lnTo>
                    <a:pt x="806" y="835"/>
                  </a:lnTo>
                  <a:lnTo>
                    <a:pt x="834" y="825"/>
                  </a:lnTo>
                  <a:lnTo>
                    <a:pt x="862" y="811"/>
                  </a:lnTo>
                  <a:lnTo>
                    <a:pt x="906" y="790"/>
                  </a:lnTo>
                  <a:lnTo>
                    <a:pt x="951" y="770"/>
                  </a:lnTo>
                  <a:lnTo>
                    <a:pt x="997" y="749"/>
                  </a:lnTo>
                  <a:lnTo>
                    <a:pt x="1040" y="731"/>
                  </a:lnTo>
                  <a:lnTo>
                    <a:pt x="1086" y="712"/>
                  </a:lnTo>
                  <a:lnTo>
                    <a:pt x="1131" y="694"/>
                  </a:lnTo>
                  <a:lnTo>
                    <a:pt x="1177" y="675"/>
                  </a:lnTo>
                  <a:lnTo>
                    <a:pt x="1223" y="657"/>
                  </a:lnTo>
                  <a:lnTo>
                    <a:pt x="1268" y="640"/>
                  </a:lnTo>
                  <a:lnTo>
                    <a:pt x="1314" y="623"/>
                  </a:lnTo>
                  <a:lnTo>
                    <a:pt x="1362" y="605"/>
                  </a:lnTo>
                  <a:lnTo>
                    <a:pt x="1407" y="588"/>
                  </a:lnTo>
                  <a:lnTo>
                    <a:pt x="1453" y="571"/>
                  </a:lnTo>
                  <a:lnTo>
                    <a:pt x="1496" y="551"/>
                  </a:lnTo>
                  <a:lnTo>
                    <a:pt x="1542" y="534"/>
                  </a:lnTo>
                  <a:lnTo>
                    <a:pt x="1588" y="514"/>
                  </a:lnTo>
                  <a:lnTo>
                    <a:pt x="1620" y="501"/>
                  </a:lnTo>
                  <a:lnTo>
                    <a:pt x="1653" y="488"/>
                  </a:lnTo>
                  <a:lnTo>
                    <a:pt x="1685" y="475"/>
                  </a:lnTo>
                  <a:lnTo>
                    <a:pt x="1718" y="462"/>
                  </a:lnTo>
                  <a:lnTo>
                    <a:pt x="1750" y="449"/>
                  </a:lnTo>
                  <a:lnTo>
                    <a:pt x="1783" y="436"/>
                  </a:lnTo>
                  <a:lnTo>
                    <a:pt x="1816" y="423"/>
                  </a:lnTo>
                  <a:lnTo>
                    <a:pt x="1846" y="408"/>
                  </a:lnTo>
                  <a:lnTo>
                    <a:pt x="1870" y="397"/>
                  </a:lnTo>
                  <a:lnTo>
                    <a:pt x="1894" y="388"/>
                  </a:lnTo>
                  <a:lnTo>
                    <a:pt x="1920" y="380"/>
                  </a:lnTo>
                  <a:lnTo>
                    <a:pt x="1944" y="373"/>
                  </a:lnTo>
                  <a:lnTo>
                    <a:pt x="1968" y="364"/>
                  </a:lnTo>
                  <a:lnTo>
                    <a:pt x="1994" y="358"/>
                  </a:lnTo>
                  <a:lnTo>
                    <a:pt x="2018" y="349"/>
                  </a:lnTo>
                  <a:lnTo>
                    <a:pt x="2042" y="341"/>
                  </a:lnTo>
                  <a:lnTo>
                    <a:pt x="2091" y="319"/>
                  </a:lnTo>
                  <a:lnTo>
                    <a:pt x="2139" y="297"/>
                  </a:lnTo>
                  <a:lnTo>
                    <a:pt x="2189" y="275"/>
                  </a:lnTo>
                  <a:lnTo>
                    <a:pt x="2239" y="254"/>
                  </a:lnTo>
                  <a:lnTo>
                    <a:pt x="2287" y="234"/>
                  </a:lnTo>
                  <a:lnTo>
                    <a:pt x="2337" y="212"/>
                  </a:lnTo>
                  <a:lnTo>
                    <a:pt x="2387" y="193"/>
                  </a:lnTo>
                  <a:lnTo>
                    <a:pt x="2437" y="171"/>
                  </a:lnTo>
                  <a:lnTo>
                    <a:pt x="2487" y="152"/>
                  </a:lnTo>
                  <a:lnTo>
                    <a:pt x="2537" y="132"/>
                  </a:lnTo>
                  <a:lnTo>
                    <a:pt x="2587" y="110"/>
                  </a:lnTo>
                  <a:lnTo>
                    <a:pt x="2637" y="91"/>
                  </a:lnTo>
                  <a:lnTo>
                    <a:pt x="2687" y="69"/>
                  </a:lnTo>
                  <a:lnTo>
                    <a:pt x="2734" y="50"/>
                  </a:lnTo>
                  <a:lnTo>
                    <a:pt x="2784" y="30"/>
                  </a:lnTo>
                  <a:lnTo>
                    <a:pt x="2834" y="8"/>
                  </a:lnTo>
                  <a:lnTo>
                    <a:pt x="2849" y="8"/>
                  </a:lnTo>
                  <a:lnTo>
                    <a:pt x="2863" y="4"/>
                  </a:lnTo>
                  <a:lnTo>
                    <a:pt x="2873" y="0"/>
                  </a:lnTo>
                  <a:lnTo>
                    <a:pt x="2886" y="2"/>
                  </a:lnTo>
                  <a:lnTo>
                    <a:pt x="2899" y="17"/>
                  </a:lnTo>
                  <a:lnTo>
                    <a:pt x="2906" y="34"/>
                  </a:lnTo>
                  <a:lnTo>
                    <a:pt x="2915" y="54"/>
                  </a:lnTo>
                  <a:lnTo>
                    <a:pt x="293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0" name="Freeform 11"/>
            <p:cNvSpPr>
              <a:spLocks/>
            </p:cNvSpPr>
            <p:nvPr/>
          </p:nvSpPr>
          <p:spPr bwMode="auto">
            <a:xfrm>
              <a:off x="2923" y="702"/>
              <a:ext cx="242" cy="410"/>
            </a:xfrm>
            <a:custGeom>
              <a:avLst/>
              <a:gdLst>
                <a:gd name="T0" fmla="*/ 242 w 242"/>
                <a:gd name="T1" fmla="*/ 0 h 410"/>
                <a:gd name="T2" fmla="*/ 222 w 242"/>
                <a:gd name="T3" fmla="*/ 47 h 410"/>
                <a:gd name="T4" fmla="*/ 202 w 242"/>
                <a:gd name="T5" fmla="*/ 95 h 410"/>
                <a:gd name="T6" fmla="*/ 181 w 242"/>
                <a:gd name="T7" fmla="*/ 143 h 410"/>
                <a:gd name="T8" fmla="*/ 159 w 242"/>
                <a:gd name="T9" fmla="*/ 191 h 410"/>
                <a:gd name="T10" fmla="*/ 137 w 242"/>
                <a:gd name="T11" fmla="*/ 238 h 410"/>
                <a:gd name="T12" fmla="*/ 116 w 242"/>
                <a:gd name="T13" fmla="*/ 284 h 410"/>
                <a:gd name="T14" fmla="*/ 96 w 242"/>
                <a:gd name="T15" fmla="*/ 334 h 410"/>
                <a:gd name="T16" fmla="*/ 76 w 242"/>
                <a:gd name="T17" fmla="*/ 382 h 410"/>
                <a:gd name="T18" fmla="*/ 68 w 242"/>
                <a:gd name="T19" fmla="*/ 386 h 410"/>
                <a:gd name="T20" fmla="*/ 59 w 242"/>
                <a:gd name="T21" fmla="*/ 390 h 410"/>
                <a:gd name="T22" fmla="*/ 48 w 242"/>
                <a:gd name="T23" fmla="*/ 393 h 410"/>
                <a:gd name="T24" fmla="*/ 40 w 242"/>
                <a:gd name="T25" fmla="*/ 397 h 410"/>
                <a:gd name="T26" fmla="*/ 29 w 242"/>
                <a:gd name="T27" fmla="*/ 399 h 410"/>
                <a:gd name="T28" fmla="*/ 20 w 242"/>
                <a:gd name="T29" fmla="*/ 403 h 410"/>
                <a:gd name="T30" fmla="*/ 9 w 242"/>
                <a:gd name="T31" fmla="*/ 406 h 410"/>
                <a:gd name="T32" fmla="*/ 0 w 242"/>
                <a:gd name="T33" fmla="*/ 410 h 410"/>
                <a:gd name="T34" fmla="*/ 7 w 242"/>
                <a:gd name="T35" fmla="*/ 366 h 410"/>
                <a:gd name="T36" fmla="*/ 20 w 242"/>
                <a:gd name="T37" fmla="*/ 323 h 410"/>
                <a:gd name="T38" fmla="*/ 35 w 242"/>
                <a:gd name="T39" fmla="*/ 282 h 410"/>
                <a:gd name="T40" fmla="*/ 55 w 242"/>
                <a:gd name="T41" fmla="*/ 241 h 410"/>
                <a:gd name="T42" fmla="*/ 74 w 242"/>
                <a:gd name="T43" fmla="*/ 202 h 410"/>
                <a:gd name="T44" fmla="*/ 94 w 242"/>
                <a:gd name="T45" fmla="*/ 162 h 410"/>
                <a:gd name="T46" fmla="*/ 111 w 242"/>
                <a:gd name="T47" fmla="*/ 121 h 410"/>
                <a:gd name="T48" fmla="*/ 126 w 242"/>
                <a:gd name="T49" fmla="*/ 80 h 410"/>
                <a:gd name="T50" fmla="*/ 129 w 242"/>
                <a:gd name="T51" fmla="*/ 60 h 410"/>
                <a:gd name="T52" fmla="*/ 137 w 242"/>
                <a:gd name="T53" fmla="*/ 45 h 410"/>
                <a:gd name="T54" fmla="*/ 150 w 242"/>
                <a:gd name="T55" fmla="*/ 34 h 410"/>
                <a:gd name="T56" fmla="*/ 168 w 242"/>
                <a:gd name="T57" fmla="*/ 26 h 410"/>
                <a:gd name="T58" fmla="*/ 185 w 242"/>
                <a:gd name="T59" fmla="*/ 17 h 410"/>
                <a:gd name="T60" fmla="*/ 205 w 242"/>
                <a:gd name="T61" fmla="*/ 11 h 410"/>
                <a:gd name="T62" fmla="*/ 224 w 242"/>
                <a:gd name="T63" fmla="*/ 6 h 410"/>
                <a:gd name="T64" fmla="*/ 242 w 242"/>
                <a:gd name="T65" fmla="*/ 0 h 4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2" h="410">
                  <a:moveTo>
                    <a:pt x="242" y="0"/>
                  </a:moveTo>
                  <a:lnTo>
                    <a:pt x="222" y="47"/>
                  </a:lnTo>
                  <a:lnTo>
                    <a:pt x="202" y="95"/>
                  </a:lnTo>
                  <a:lnTo>
                    <a:pt x="181" y="143"/>
                  </a:lnTo>
                  <a:lnTo>
                    <a:pt x="159" y="191"/>
                  </a:lnTo>
                  <a:lnTo>
                    <a:pt x="137" y="238"/>
                  </a:lnTo>
                  <a:lnTo>
                    <a:pt x="116" y="284"/>
                  </a:lnTo>
                  <a:lnTo>
                    <a:pt x="96" y="334"/>
                  </a:lnTo>
                  <a:lnTo>
                    <a:pt x="76" y="382"/>
                  </a:lnTo>
                  <a:lnTo>
                    <a:pt x="68" y="386"/>
                  </a:lnTo>
                  <a:lnTo>
                    <a:pt x="59" y="390"/>
                  </a:lnTo>
                  <a:lnTo>
                    <a:pt x="48" y="393"/>
                  </a:lnTo>
                  <a:lnTo>
                    <a:pt x="40" y="397"/>
                  </a:lnTo>
                  <a:lnTo>
                    <a:pt x="29" y="399"/>
                  </a:lnTo>
                  <a:lnTo>
                    <a:pt x="20" y="403"/>
                  </a:lnTo>
                  <a:lnTo>
                    <a:pt x="9" y="406"/>
                  </a:lnTo>
                  <a:lnTo>
                    <a:pt x="0" y="410"/>
                  </a:lnTo>
                  <a:lnTo>
                    <a:pt x="7" y="366"/>
                  </a:lnTo>
                  <a:lnTo>
                    <a:pt x="20" y="323"/>
                  </a:lnTo>
                  <a:lnTo>
                    <a:pt x="35" y="282"/>
                  </a:lnTo>
                  <a:lnTo>
                    <a:pt x="55" y="241"/>
                  </a:lnTo>
                  <a:lnTo>
                    <a:pt x="74" y="202"/>
                  </a:lnTo>
                  <a:lnTo>
                    <a:pt x="94" y="162"/>
                  </a:lnTo>
                  <a:lnTo>
                    <a:pt x="111" y="121"/>
                  </a:lnTo>
                  <a:lnTo>
                    <a:pt x="126" y="80"/>
                  </a:lnTo>
                  <a:lnTo>
                    <a:pt x="129" y="60"/>
                  </a:lnTo>
                  <a:lnTo>
                    <a:pt x="137" y="45"/>
                  </a:lnTo>
                  <a:lnTo>
                    <a:pt x="150" y="34"/>
                  </a:lnTo>
                  <a:lnTo>
                    <a:pt x="168" y="26"/>
                  </a:lnTo>
                  <a:lnTo>
                    <a:pt x="185" y="17"/>
                  </a:lnTo>
                  <a:lnTo>
                    <a:pt x="205" y="11"/>
                  </a:lnTo>
                  <a:lnTo>
                    <a:pt x="224" y="6"/>
                  </a:lnTo>
                  <a:lnTo>
                    <a:pt x="2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1" name="Freeform 12"/>
            <p:cNvSpPr>
              <a:spLocks/>
            </p:cNvSpPr>
            <p:nvPr/>
          </p:nvSpPr>
          <p:spPr bwMode="auto">
            <a:xfrm>
              <a:off x="2628" y="819"/>
              <a:ext cx="224" cy="412"/>
            </a:xfrm>
            <a:custGeom>
              <a:avLst/>
              <a:gdLst>
                <a:gd name="T0" fmla="*/ 198 w 224"/>
                <a:gd name="T1" fmla="*/ 87 h 412"/>
                <a:gd name="T2" fmla="*/ 182 w 224"/>
                <a:gd name="T3" fmla="*/ 124 h 412"/>
                <a:gd name="T4" fmla="*/ 169 w 224"/>
                <a:gd name="T5" fmla="*/ 161 h 412"/>
                <a:gd name="T6" fmla="*/ 156 w 224"/>
                <a:gd name="T7" fmla="*/ 197 h 412"/>
                <a:gd name="T8" fmla="*/ 143 w 224"/>
                <a:gd name="T9" fmla="*/ 234 h 412"/>
                <a:gd name="T10" fmla="*/ 130 w 224"/>
                <a:gd name="T11" fmla="*/ 271 h 412"/>
                <a:gd name="T12" fmla="*/ 115 w 224"/>
                <a:gd name="T13" fmla="*/ 306 h 412"/>
                <a:gd name="T14" fmla="*/ 100 w 224"/>
                <a:gd name="T15" fmla="*/ 343 h 412"/>
                <a:gd name="T16" fmla="*/ 83 w 224"/>
                <a:gd name="T17" fmla="*/ 380 h 412"/>
                <a:gd name="T18" fmla="*/ 2 w 224"/>
                <a:gd name="T19" fmla="*/ 412 h 412"/>
                <a:gd name="T20" fmla="*/ 0 w 224"/>
                <a:gd name="T21" fmla="*/ 388 h 412"/>
                <a:gd name="T22" fmla="*/ 4 w 224"/>
                <a:gd name="T23" fmla="*/ 362 h 412"/>
                <a:gd name="T24" fmla="*/ 15 w 224"/>
                <a:gd name="T25" fmla="*/ 334 h 412"/>
                <a:gd name="T26" fmla="*/ 26 w 224"/>
                <a:gd name="T27" fmla="*/ 308 h 412"/>
                <a:gd name="T28" fmla="*/ 37 w 224"/>
                <a:gd name="T29" fmla="*/ 273 h 412"/>
                <a:gd name="T30" fmla="*/ 50 w 224"/>
                <a:gd name="T31" fmla="*/ 239 h 412"/>
                <a:gd name="T32" fmla="*/ 65 w 224"/>
                <a:gd name="T33" fmla="*/ 204 h 412"/>
                <a:gd name="T34" fmla="*/ 80 w 224"/>
                <a:gd name="T35" fmla="*/ 171 h 412"/>
                <a:gd name="T36" fmla="*/ 96 w 224"/>
                <a:gd name="T37" fmla="*/ 137 h 412"/>
                <a:gd name="T38" fmla="*/ 113 w 224"/>
                <a:gd name="T39" fmla="*/ 104 h 412"/>
                <a:gd name="T40" fmla="*/ 128 w 224"/>
                <a:gd name="T41" fmla="*/ 69 h 412"/>
                <a:gd name="T42" fmla="*/ 141 w 224"/>
                <a:gd name="T43" fmla="*/ 35 h 412"/>
                <a:gd name="T44" fmla="*/ 224 w 224"/>
                <a:gd name="T45" fmla="*/ 0 h 412"/>
                <a:gd name="T46" fmla="*/ 219 w 224"/>
                <a:gd name="T47" fmla="*/ 22 h 412"/>
                <a:gd name="T48" fmla="*/ 211 w 224"/>
                <a:gd name="T49" fmla="*/ 43 h 412"/>
                <a:gd name="T50" fmla="*/ 202 w 224"/>
                <a:gd name="T51" fmla="*/ 65 h 412"/>
                <a:gd name="T52" fmla="*/ 198 w 224"/>
                <a:gd name="T53" fmla="*/ 87 h 4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4" h="412">
                  <a:moveTo>
                    <a:pt x="198" y="87"/>
                  </a:moveTo>
                  <a:lnTo>
                    <a:pt x="182" y="124"/>
                  </a:lnTo>
                  <a:lnTo>
                    <a:pt x="169" y="161"/>
                  </a:lnTo>
                  <a:lnTo>
                    <a:pt x="156" y="197"/>
                  </a:lnTo>
                  <a:lnTo>
                    <a:pt x="143" y="234"/>
                  </a:lnTo>
                  <a:lnTo>
                    <a:pt x="130" y="271"/>
                  </a:lnTo>
                  <a:lnTo>
                    <a:pt x="115" y="306"/>
                  </a:lnTo>
                  <a:lnTo>
                    <a:pt x="100" y="343"/>
                  </a:lnTo>
                  <a:lnTo>
                    <a:pt x="83" y="380"/>
                  </a:lnTo>
                  <a:lnTo>
                    <a:pt x="2" y="412"/>
                  </a:lnTo>
                  <a:lnTo>
                    <a:pt x="0" y="388"/>
                  </a:lnTo>
                  <a:lnTo>
                    <a:pt x="4" y="362"/>
                  </a:lnTo>
                  <a:lnTo>
                    <a:pt x="15" y="334"/>
                  </a:lnTo>
                  <a:lnTo>
                    <a:pt x="26" y="308"/>
                  </a:lnTo>
                  <a:lnTo>
                    <a:pt x="37" y="273"/>
                  </a:lnTo>
                  <a:lnTo>
                    <a:pt x="50" y="239"/>
                  </a:lnTo>
                  <a:lnTo>
                    <a:pt x="65" y="204"/>
                  </a:lnTo>
                  <a:lnTo>
                    <a:pt x="80" y="171"/>
                  </a:lnTo>
                  <a:lnTo>
                    <a:pt x="96" y="137"/>
                  </a:lnTo>
                  <a:lnTo>
                    <a:pt x="113" y="104"/>
                  </a:lnTo>
                  <a:lnTo>
                    <a:pt x="128" y="69"/>
                  </a:lnTo>
                  <a:lnTo>
                    <a:pt x="141" y="35"/>
                  </a:lnTo>
                  <a:lnTo>
                    <a:pt x="224" y="0"/>
                  </a:lnTo>
                  <a:lnTo>
                    <a:pt x="219" y="22"/>
                  </a:lnTo>
                  <a:lnTo>
                    <a:pt x="211" y="43"/>
                  </a:lnTo>
                  <a:lnTo>
                    <a:pt x="202" y="65"/>
                  </a:lnTo>
                  <a:lnTo>
                    <a:pt x="198"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2" name="Freeform 13"/>
            <p:cNvSpPr>
              <a:spLocks/>
            </p:cNvSpPr>
            <p:nvPr/>
          </p:nvSpPr>
          <p:spPr bwMode="auto">
            <a:xfrm>
              <a:off x="2354" y="934"/>
              <a:ext cx="222" cy="408"/>
            </a:xfrm>
            <a:custGeom>
              <a:avLst/>
              <a:gdLst>
                <a:gd name="T0" fmla="*/ 222 w 222"/>
                <a:gd name="T1" fmla="*/ 0 h 408"/>
                <a:gd name="T2" fmla="*/ 211 w 222"/>
                <a:gd name="T3" fmla="*/ 37 h 408"/>
                <a:gd name="T4" fmla="*/ 198 w 222"/>
                <a:gd name="T5" fmla="*/ 74 h 408"/>
                <a:gd name="T6" fmla="*/ 185 w 222"/>
                <a:gd name="T7" fmla="*/ 111 h 408"/>
                <a:gd name="T8" fmla="*/ 170 w 222"/>
                <a:gd name="T9" fmla="*/ 148 h 408"/>
                <a:gd name="T10" fmla="*/ 155 w 222"/>
                <a:gd name="T11" fmla="*/ 184 h 408"/>
                <a:gd name="T12" fmla="*/ 139 w 222"/>
                <a:gd name="T13" fmla="*/ 221 h 408"/>
                <a:gd name="T14" fmla="*/ 126 w 222"/>
                <a:gd name="T15" fmla="*/ 258 h 408"/>
                <a:gd name="T16" fmla="*/ 111 w 222"/>
                <a:gd name="T17" fmla="*/ 295 h 408"/>
                <a:gd name="T18" fmla="*/ 74 w 222"/>
                <a:gd name="T19" fmla="*/ 382 h 408"/>
                <a:gd name="T20" fmla="*/ 0 w 222"/>
                <a:gd name="T21" fmla="*/ 408 h 408"/>
                <a:gd name="T22" fmla="*/ 18 w 222"/>
                <a:gd name="T23" fmla="*/ 367 h 408"/>
                <a:gd name="T24" fmla="*/ 33 w 222"/>
                <a:gd name="T25" fmla="*/ 323 h 408"/>
                <a:gd name="T26" fmla="*/ 48 w 222"/>
                <a:gd name="T27" fmla="*/ 282 h 408"/>
                <a:gd name="T28" fmla="*/ 61 w 222"/>
                <a:gd name="T29" fmla="*/ 239 h 408"/>
                <a:gd name="T30" fmla="*/ 76 w 222"/>
                <a:gd name="T31" fmla="*/ 195 h 408"/>
                <a:gd name="T32" fmla="*/ 94 w 222"/>
                <a:gd name="T33" fmla="*/ 152 h 408"/>
                <a:gd name="T34" fmla="*/ 111 w 222"/>
                <a:gd name="T35" fmla="*/ 111 h 408"/>
                <a:gd name="T36" fmla="*/ 133 w 222"/>
                <a:gd name="T37" fmla="*/ 69 h 408"/>
                <a:gd name="T38" fmla="*/ 133 w 222"/>
                <a:gd name="T39" fmla="*/ 52 h 408"/>
                <a:gd name="T40" fmla="*/ 137 w 222"/>
                <a:gd name="T41" fmla="*/ 39 h 408"/>
                <a:gd name="T42" fmla="*/ 148 w 222"/>
                <a:gd name="T43" fmla="*/ 30 h 408"/>
                <a:gd name="T44" fmla="*/ 163 w 222"/>
                <a:gd name="T45" fmla="*/ 24 h 408"/>
                <a:gd name="T46" fmla="*/ 178 w 222"/>
                <a:gd name="T47" fmla="*/ 19 h 408"/>
                <a:gd name="T48" fmla="*/ 194 w 222"/>
                <a:gd name="T49" fmla="*/ 13 h 408"/>
                <a:gd name="T50" fmla="*/ 209 w 222"/>
                <a:gd name="T51" fmla="*/ 9 h 408"/>
                <a:gd name="T52" fmla="*/ 222 w 222"/>
                <a:gd name="T53" fmla="*/ 0 h 4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2" h="408">
                  <a:moveTo>
                    <a:pt x="222" y="0"/>
                  </a:moveTo>
                  <a:lnTo>
                    <a:pt x="211" y="37"/>
                  </a:lnTo>
                  <a:lnTo>
                    <a:pt x="198" y="74"/>
                  </a:lnTo>
                  <a:lnTo>
                    <a:pt x="185" y="111"/>
                  </a:lnTo>
                  <a:lnTo>
                    <a:pt x="170" y="148"/>
                  </a:lnTo>
                  <a:lnTo>
                    <a:pt x="155" y="184"/>
                  </a:lnTo>
                  <a:lnTo>
                    <a:pt x="139" y="221"/>
                  </a:lnTo>
                  <a:lnTo>
                    <a:pt x="126" y="258"/>
                  </a:lnTo>
                  <a:lnTo>
                    <a:pt x="111" y="295"/>
                  </a:lnTo>
                  <a:lnTo>
                    <a:pt x="74" y="382"/>
                  </a:lnTo>
                  <a:lnTo>
                    <a:pt x="0" y="408"/>
                  </a:lnTo>
                  <a:lnTo>
                    <a:pt x="18" y="367"/>
                  </a:lnTo>
                  <a:lnTo>
                    <a:pt x="33" y="323"/>
                  </a:lnTo>
                  <a:lnTo>
                    <a:pt x="48" y="282"/>
                  </a:lnTo>
                  <a:lnTo>
                    <a:pt x="61" y="239"/>
                  </a:lnTo>
                  <a:lnTo>
                    <a:pt x="76" y="195"/>
                  </a:lnTo>
                  <a:lnTo>
                    <a:pt x="94" y="152"/>
                  </a:lnTo>
                  <a:lnTo>
                    <a:pt x="111" y="111"/>
                  </a:lnTo>
                  <a:lnTo>
                    <a:pt x="133" y="69"/>
                  </a:lnTo>
                  <a:lnTo>
                    <a:pt x="133" y="52"/>
                  </a:lnTo>
                  <a:lnTo>
                    <a:pt x="137" y="39"/>
                  </a:lnTo>
                  <a:lnTo>
                    <a:pt x="148" y="30"/>
                  </a:lnTo>
                  <a:lnTo>
                    <a:pt x="163" y="24"/>
                  </a:lnTo>
                  <a:lnTo>
                    <a:pt x="178" y="19"/>
                  </a:lnTo>
                  <a:lnTo>
                    <a:pt x="194" y="13"/>
                  </a:lnTo>
                  <a:lnTo>
                    <a:pt x="209" y="9"/>
                  </a:ln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3" name="Freeform 14"/>
            <p:cNvSpPr>
              <a:spLocks/>
            </p:cNvSpPr>
            <p:nvPr/>
          </p:nvSpPr>
          <p:spPr bwMode="auto">
            <a:xfrm>
              <a:off x="2213" y="1040"/>
              <a:ext cx="91" cy="141"/>
            </a:xfrm>
            <a:custGeom>
              <a:avLst/>
              <a:gdLst>
                <a:gd name="T0" fmla="*/ 39 w 91"/>
                <a:gd name="T1" fmla="*/ 141 h 141"/>
                <a:gd name="T2" fmla="*/ 35 w 91"/>
                <a:gd name="T3" fmla="*/ 128 h 141"/>
                <a:gd name="T4" fmla="*/ 24 w 91"/>
                <a:gd name="T5" fmla="*/ 115 h 141"/>
                <a:gd name="T6" fmla="*/ 13 w 91"/>
                <a:gd name="T7" fmla="*/ 104 h 141"/>
                <a:gd name="T8" fmla="*/ 0 w 91"/>
                <a:gd name="T9" fmla="*/ 91 h 141"/>
                <a:gd name="T10" fmla="*/ 7 w 91"/>
                <a:gd name="T11" fmla="*/ 76 h 141"/>
                <a:gd name="T12" fmla="*/ 13 w 91"/>
                <a:gd name="T13" fmla="*/ 61 h 141"/>
                <a:gd name="T14" fmla="*/ 18 w 91"/>
                <a:gd name="T15" fmla="*/ 46 h 141"/>
                <a:gd name="T16" fmla="*/ 15 w 91"/>
                <a:gd name="T17" fmla="*/ 31 h 141"/>
                <a:gd name="T18" fmla="*/ 91 w 91"/>
                <a:gd name="T19" fmla="*/ 0 h 141"/>
                <a:gd name="T20" fmla="*/ 83 w 91"/>
                <a:gd name="T21" fmla="*/ 35 h 141"/>
                <a:gd name="T22" fmla="*/ 72 w 91"/>
                <a:gd name="T23" fmla="*/ 70 h 141"/>
                <a:gd name="T24" fmla="*/ 57 w 91"/>
                <a:gd name="T25" fmla="*/ 107 h 141"/>
                <a:gd name="T26" fmla="*/ 39 w 91"/>
                <a:gd name="T27" fmla="*/ 141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141">
                  <a:moveTo>
                    <a:pt x="39" y="141"/>
                  </a:moveTo>
                  <a:lnTo>
                    <a:pt x="35" y="128"/>
                  </a:lnTo>
                  <a:lnTo>
                    <a:pt x="24" y="115"/>
                  </a:lnTo>
                  <a:lnTo>
                    <a:pt x="13" y="104"/>
                  </a:lnTo>
                  <a:lnTo>
                    <a:pt x="0" y="91"/>
                  </a:lnTo>
                  <a:lnTo>
                    <a:pt x="7" y="76"/>
                  </a:lnTo>
                  <a:lnTo>
                    <a:pt x="13" y="61"/>
                  </a:lnTo>
                  <a:lnTo>
                    <a:pt x="18" y="46"/>
                  </a:lnTo>
                  <a:lnTo>
                    <a:pt x="15" y="31"/>
                  </a:lnTo>
                  <a:lnTo>
                    <a:pt x="91" y="0"/>
                  </a:lnTo>
                  <a:lnTo>
                    <a:pt x="83" y="35"/>
                  </a:lnTo>
                  <a:lnTo>
                    <a:pt x="72" y="70"/>
                  </a:lnTo>
                  <a:lnTo>
                    <a:pt x="57" y="107"/>
                  </a:lnTo>
                  <a:lnTo>
                    <a:pt x="39"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4" name="Freeform 15"/>
            <p:cNvSpPr>
              <a:spLocks/>
            </p:cNvSpPr>
            <p:nvPr/>
          </p:nvSpPr>
          <p:spPr bwMode="auto">
            <a:xfrm>
              <a:off x="1966" y="1164"/>
              <a:ext cx="149" cy="113"/>
            </a:xfrm>
            <a:custGeom>
              <a:avLst/>
              <a:gdLst>
                <a:gd name="T0" fmla="*/ 30 w 149"/>
                <a:gd name="T1" fmla="*/ 50 h 113"/>
                <a:gd name="T2" fmla="*/ 39 w 149"/>
                <a:gd name="T3" fmla="*/ 61 h 113"/>
                <a:gd name="T4" fmla="*/ 47 w 149"/>
                <a:gd name="T5" fmla="*/ 74 h 113"/>
                <a:gd name="T6" fmla="*/ 60 w 149"/>
                <a:gd name="T7" fmla="*/ 82 h 113"/>
                <a:gd name="T8" fmla="*/ 76 w 149"/>
                <a:gd name="T9" fmla="*/ 87 h 113"/>
                <a:gd name="T10" fmla="*/ 149 w 149"/>
                <a:gd name="T11" fmla="*/ 52 h 113"/>
                <a:gd name="T12" fmla="*/ 145 w 149"/>
                <a:gd name="T13" fmla="*/ 63 h 113"/>
                <a:gd name="T14" fmla="*/ 139 w 149"/>
                <a:gd name="T15" fmla="*/ 74 h 113"/>
                <a:gd name="T16" fmla="*/ 130 w 149"/>
                <a:gd name="T17" fmla="*/ 82 h 113"/>
                <a:gd name="T18" fmla="*/ 119 w 149"/>
                <a:gd name="T19" fmla="*/ 89 h 113"/>
                <a:gd name="T20" fmla="*/ 106 w 149"/>
                <a:gd name="T21" fmla="*/ 95 h 113"/>
                <a:gd name="T22" fmla="*/ 93 w 149"/>
                <a:gd name="T23" fmla="*/ 102 h 113"/>
                <a:gd name="T24" fmla="*/ 80 w 149"/>
                <a:gd name="T25" fmla="*/ 106 h 113"/>
                <a:gd name="T26" fmla="*/ 69 w 149"/>
                <a:gd name="T27" fmla="*/ 113 h 113"/>
                <a:gd name="T28" fmla="*/ 54 w 149"/>
                <a:gd name="T29" fmla="*/ 106 h 113"/>
                <a:gd name="T30" fmla="*/ 41 w 149"/>
                <a:gd name="T31" fmla="*/ 100 h 113"/>
                <a:gd name="T32" fmla="*/ 30 w 149"/>
                <a:gd name="T33" fmla="*/ 89 h 113"/>
                <a:gd name="T34" fmla="*/ 21 w 149"/>
                <a:gd name="T35" fmla="*/ 78 h 113"/>
                <a:gd name="T36" fmla="*/ 15 w 149"/>
                <a:gd name="T37" fmla="*/ 67 h 113"/>
                <a:gd name="T38" fmla="*/ 8 w 149"/>
                <a:gd name="T39" fmla="*/ 54 h 113"/>
                <a:gd name="T40" fmla="*/ 4 w 149"/>
                <a:gd name="T41" fmla="*/ 41 h 113"/>
                <a:gd name="T42" fmla="*/ 0 w 149"/>
                <a:gd name="T43" fmla="*/ 28 h 113"/>
                <a:gd name="T44" fmla="*/ 4 w 149"/>
                <a:gd name="T45" fmla="*/ 22 h 113"/>
                <a:gd name="T46" fmla="*/ 4 w 149"/>
                <a:gd name="T47" fmla="*/ 11 h 113"/>
                <a:gd name="T48" fmla="*/ 4 w 149"/>
                <a:gd name="T49" fmla="*/ 2 h 113"/>
                <a:gd name="T50" fmla="*/ 15 w 149"/>
                <a:gd name="T51" fmla="*/ 0 h 113"/>
                <a:gd name="T52" fmla="*/ 30 w 149"/>
                <a:gd name="T53" fmla="*/ 50 h 1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9" h="113">
                  <a:moveTo>
                    <a:pt x="30" y="50"/>
                  </a:moveTo>
                  <a:lnTo>
                    <a:pt x="39" y="61"/>
                  </a:lnTo>
                  <a:lnTo>
                    <a:pt x="47" y="74"/>
                  </a:lnTo>
                  <a:lnTo>
                    <a:pt x="60" y="82"/>
                  </a:lnTo>
                  <a:lnTo>
                    <a:pt x="76" y="87"/>
                  </a:lnTo>
                  <a:lnTo>
                    <a:pt x="149" y="52"/>
                  </a:lnTo>
                  <a:lnTo>
                    <a:pt x="145" y="63"/>
                  </a:lnTo>
                  <a:lnTo>
                    <a:pt x="139" y="74"/>
                  </a:lnTo>
                  <a:lnTo>
                    <a:pt x="130" y="82"/>
                  </a:lnTo>
                  <a:lnTo>
                    <a:pt x="119" y="89"/>
                  </a:lnTo>
                  <a:lnTo>
                    <a:pt x="106" y="95"/>
                  </a:lnTo>
                  <a:lnTo>
                    <a:pt x="93" y="102"/>
                  </a:lnTo>
                  <a:lnTo>
                    <a:pt x="80" y="106"/>
                  </a:lnTo>
                  <a:lnTo>
                    <a:pt x="69" y="113"/>
                  </a:lnTo>
                  <a:lnTo>
                    <a:pt x="54" y="106"/>
                  </a:lnTo>
                  <a:lnTo>
                    <a:pt x="41" y="100"/>
                  </a:lnTo>
                  <a:lnTo>
                    <a:pt x="30" y="89"/>
                  </a:lnTo>
                  <a:lnTo>
                    <a:pt x="21" y="78"/>
                  </a:lnTo>
                  <a:lnTo>
                    <a:pt x="15" y="67"/>
                  </a:lnTo>
                  <a:lnTo>
                    <a:pt x="8" y="54"/>
                  </a:lnTo>
                  <a:lnTo>
                    <a:pt x="4" y="41"/>
                  </a:lnTo>
                  <a:lnTo>
                    <a:pt x="0" y="28"/>
                  </a:lnTo>
                  <a:lnTo>
                    <a:pt x="4" y="22"/>
                  </a:lnTo>
                  <a:lnTo>
                    <a:pt x="4" y="11"/>
                  </a:lnTo>
                  <a:lnTo>
                    <a:pt x="4" y="2"/>
                  </a:lnTo>
                  <a:lnTo>
                    <a:pt x="15" y="0"/>
                  </a:lnTo>
                  <a:lnTo>
                    <a:pt x="3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5" name="Freeform 16"/>
            <p:cNvSpPr>
              <a:spLocks/>
            </p:cNvSpPr>
            <p:nvPr/>
          </p:nvSpPr>
          <p:spPr bwMode="auto">
            <a:xfrm>
              <a:off x="1618" y="1249"/>
              <a:ext cx="124" cy="82"/>
            </a:xfrm>
            <a:custGeom>
              <a:avLst/>
              <a:gdLst>
                <a:gd name="T0" fmla="*/ 124 w 124"/>
                <a:gd name="T1" fmla="*/ 0 h 82"/>
                <a:gd name="T2" fmla="*/ 113 w 124"/>
                <a:gd name="T3" fmla="*/ 8 h 82"/>
                <a:gd name="T4" fmla="*/ 104 w 124"/>
                <a:gd name="T5" fmla="*/ 19 h 82"/>
                <a:gd name="T6" fmla="*/ 93 w 124"/>
                <a:gd name="T7" fmla="*/ 32 h 82"/>
                <a:gd name="T8" fmla="*/ 83 w 124"/>
                <a:gd name="T9" fmla="*/ 43 h 82"/>
                <a:gd name="T10" fmla="*/ 72 w 124"/>
                <a:gd name="T11" fmla="*/ 52 h 82"/>
                <a:gd name="T12" fmla="*/ 59 w 124"/>
                <a:gd name="T13" fmla="*/ 60 h 82"/>
                <a:gd name="T14" fmla="*/ 44 w 124"/>
                <a:gd name="T15" fmla="*/ 65 h 82"/>
                <a:gd name="T16" fmla="*/ 28 w 124"/>
                <a:gd name="T17" fmla="*/ 67 h 82"/>
                <a:gd name="T18" fmla="*/ 22 w 124"/>
                <a:gd name="T19" fmla="*/ 71 h 82"/>
                <a:gd name="T20" fmla="*/ 15 w 124"/>
                <a:gd name="T21" fmla="*/ 78 h 82"/>
                <a:gd name="T22" fmla="*/ 9 w 124"/>
                <a:gd name="T23" fmla="*/ 82 h 82"/>
                <a:gd name="T24" fmla="*/ 0 w 124"/>
                <a:gd name="T25" fmla="*/ 82 h 82"/>
                <a:gd name="T26" fmla="*/ 7 w 124"/>
                <a:gd name="T27" fmla="*/ 71 h 82"/>
                <a:gd name="T28" fmla="*/ 15 w 124"/>
                <a:gd name="T29" fmla="*/ 60 h 82"/>
                <a:gd name="T30" fmla="*/ 22 w 124"/>
                <a:gd name="T31" fmla="*/ 52 h 82"/>
                <a:gd name="T32" fmla="*/ 24 w 124"/>
                <a:gd name="T33" fmla="*/ 39 h 82"/>
                <a:gd name="T34" fmla="*/ 35 w 124"/>
                <a:gd name="T35" fmla="*/ 32 h 82"/>
                <a:gd name="T36" fmla="*/ 48 w 124"/>
                <a:gd name="T37" fmla="*/ 26 h 82"/>
                <a:gd name="T38" fmla="*/ 61 w 124"/>
                <a:gd name="T39" fmla="*/ 19 h 82"/>
                <a:gd name="T40" fmla="*/ 74 w 124"/>
                <a:gd name="T41" fmla="*/ 15 h 82"/>
                <a:gd name="T42" fmla="*/ 87 w 124"/>
                <a:gd name="T43" fmla="*/ 13 h 82"/>
                <a:gd name="T44" fmla="*/ 98 w 124"/>
                <a:gd name="T45" fmla="*/ 8 h 82"/>
                <a:gd name="T46" fmla="*/ 111 w 124"/>
                <a:gd name="T47" fmla="*/ 4 h 82"/>
                <a:gd name="T48" fmla="*/ 124 w 124"/>
                <a:gd name="T49" fmla="*/ 0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 h="82">
                  <a:moveTo>
                    <a:pt x="124" y="0"/>
                  </a:moveTo>
                  <a:lnTo>
                    <a:pt x="113" y="8"/>
                  </a:lnTo>
                  <a:lnTo>
                    <a:pt x="104" y="19"/>
                  </a:lnTo>
                  <a:lnTo>
                    <a:pt x="93" y="32"/>
                  </a:lnTo>
                  <a:lnTo>
                    <a:pt x="83" y="43"/>
                  </a:lnTo>
                  <a:lnTo>
                    <a:pt x="72" y="52"/>
                  </a:lnTo>
                  <a:lnTo>
                    <a:pt x="59" y="60"/>
                  </a:lnTo>
                  <a:lnTo>
                    <a:pt x="44" y="65"/>
                  </a:lnTo>
                  <a:lnTo>
                    <a:pt x="28" y="67"/>
                  </a:lnTo>
                  <a:lnTo>
                    <a:pt x="22" y="71"/>
                  </a:lnTo>
                  <a:lnTo>
                    <a:pt x="15" y="78"/>
                  </a:lnTo>
                  <a:lnTo>
                    <a:pt x="9" y="82"/>
                  </a:lnTo>
                  <a:lnTo>
                    <a:pt x="0" y="82"/>
                  </a:lnTo>
                  <a:lnTo>
                    <a:pt x="7" y="71"/>
                  </a:lnTo>
                  <a:lnTo>
                    <a:pt x="15" y="60"/>
                  </a:lnTo>
                  <a:lnTo>
                    <a:pt x="22" y="52"/>
                  </a:lnTo>
                  <a:lnTo>
                    <a:pt x="24" y="39"/>
                  </a:lnTo>
                  <a:lnTo>
                    <a:pt x="35" y="32"/>
                  </a:lnTo>
                  <a:lnTo>
                    <a:pt x="48" y="26"/>
                  </a:lnTo>
                  <a:lnTo>
                    <a:pt x="61" y="19"/>
                  </a:lnTo>
                  <a:lnTo>
                    <a:pt x="74" y="15"/>
                  </a:lnTo>
                  <a:lnTo>
                    <a:pt x="87" y="13"/>
                  </a:lnTo>
                  <a:lnTo>
                    <a:pt x="98" y="8"/>
                  </a:lnTo>
                  <a:lnTo>
                    <a:pt x="111" y="4"/>
                  </a:lnTo>
                  <a:lnTo>
                    <a:pt x="1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6" name="Freeform 17"/>
            <p:cNvSpPr>
              <a:spLocks/>
            </p:cNvSpPr>
            <p:nvPr/>
          </p:nvSpPr>
          <p:spPr bwMode="auto">
            <a:xfrm>
              <a:off x="1961" y="1262"/>
              <a:ext cx="42" cy="65"/>
            </a:xfrm>
            <a:custGeom>
              <a:avLst/>
              <a:gdLst>
                <a:gd name="T0" fmla="*/ 42 w 42"/>
                <a:gd name="T1" fmla="*/ 58 h 65"/>
                <a:gd name="T2" fmla="*/ 37 w 42"/>
                <a:gd name="T3" fmla="*/ 60 h 65"/>
                <a:gd name="T4" fmla="*/ 33 w 42"/>
                <a:gd name="T5" fmla="*/ 63 h 65"/>
                <a:gd name="T6" fmla="*/ 29 w 42"/>
                <a:gd name="T7" fmla="*/ 65 h 65"/>
                <a:gd name="T8" fmla="*/ 24 w 42"/>
                <a:gd name="T9" fmla="*/ 65 h 65"/>
                <a:gd name="T10" fmla="*/ 11 w 42"/>
                <a:gd name="T11" fmla="*/ 50 h 65"/>
                <a:gd name="T12" fmla="*/ 2 w 42"/>
                <a:gd name="T13" fmla="*/ 32 h 65"/>
                <a:gd name="T14" fmla="*/ 0 w 42"/>
                <a:gd name="T15" fmla="*/ 15 h 65"/>
                <a:gd name="T16" fmla="*/ 5 w 42"/>
                <a:gd name="T17" fmla="*/ 0 h 65"/>
                <a:gd name="T18" fmla="*/ 20 w 42"/>
                <a:gd name="T19" fmla="*/ 8 h 65"/>
                <a:gd name="T20" fmla="*/ 29 w 42"/>
                <a:gd name="T21" fmla="*/ 24 h 65"/>
                <a:gd name="T22" fmla="*/ 33 w 42"/>
                <a:gd name="T23" fmla="*/ 41 h 65"/>
                <a:gd name="T24" fmla="*/ 42 w 42"/>
                <a:gd name="T25" fmla="*/ 58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65">
                  <a:moveTo>
                    <a:pt x="42" y="58"/>
                  </a:moveTo>
                  <a:lnTo>
                    <a:pt x="37" y="60"/>
                  </a:lnTo>
                  <a:lnTo>
                    <a:pt x="33" y="63"/>
                  </a:lnTo>
                  <a:lnTo>
                    <a:pt x="29" y="65"/>
                  </a:lnTo>
                  <a:lnTo>
                    <a:pt x="24" y="65"/>
                  </a:lnTo>
                  <a:lnTo>
                    <a:pt x="11" y="50"/>
                  </a:lnTo>
                  <a:lnTo>
                    <a:pt x="2" y="32"/>
                  </a:lnTo>
                  <a:lnTo>
                    <a:pt x="0" y="15"/>
                  </a:lnTo>
                  <a:lnTo>
                    <a:pt x="5" y="0"/>
                  </a:lnTo>
                  <a:lnTo>
                    <a:pt x="20" y="8"/>
                  </a:lnTo>
                  <a:lnTo>
                    <a:pt x="29" y="24"/>
                  </a:lnTo>
                  <a:lnTo>
                    <a:pt x="33" y="41"/>
                  </a:lnTo>
                  <a:lnTo>
                    <a:pt x="42"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7" name="Freeform 18"/>
            <p:cNvSpPr>
              <a:spLocks/>
            </p:cNvSpPr>
            <p:nvPr/>
          </p:nvSpPr>
          <p:spPr bwMode="auto">
            <a:xfrm>
              <a:off x="1890" y="1264"/>
              <a:ext cx="50" cy="91"/>
            </a:xfrm>
            <a:custGeom>
              <a:avLst/>
              <a:gdLst>
                <a:gd name="T0" fmla="*/ 37 w 50"/>
                <a:gd name="T1" fmla="*/ 32 h 91"/>
                <a:gd name="T2" fmla="*/ 43 w 50"/>
                <a:gd name="T3" fmla="*/ 45 h 91"/>
                <a:gd name="T4" fmla="*/ 50 w 50"/>
                <a:gd name="T5" fmla="*/ 61 h 91"/>
                <a:gd name="T6" fmla="*/ 50 w 50"/>
                <a:gd name="T7" fmla="*/ 78 h 91"/>
                <a:gd name="T8" fmla="*/ 45 w 50"/>
                <a:gd name="T9" fmla="*/ 91 h 91"/>
                <a:gd name="T10" fmla="*/ 32 w 50"/>
                <a:gd name="T11" fmla="*/ 91 h 91"/>
                <a:gd name="T12" fmla="*/ 26 w 50"/>
                <a:gd name="T13" fmla="*/ 84 h 91"/>
                <a:gd name="T14" fmla="*/ 19 w 50"/>
                <a:gd name="T15" fmla="*/ 74 h 91"/>
                <a:gd name="T16" fmla="*/ 15 w 50"/>
                <a:gd name="T17" fmla="*/ 65 h 91"/>
                <a:gd name="T18" fmla="*/ 15 w 50"/>
                <a:gd name="T19" fmla="*/ 45 h 91"/>
                <a:gd name="T20" fmla="*/ 4 w 50"/>
                <a:gd name="T21" fmla="*/ 26 h 91"/>
                <a:gd name="T22" fmla="*/ 0 w 50"/>
                <a:gd name="T23" fmla="*/ 11 h 91"/>
                <a:gd name="T24" fmla="*/ 19 w 50"/>
                <a:gd name="T25" fmla="*/ 0 h 91"/>
                <a:gd name="T26" fmla="*/ 37 w 50"/>
                <a:gd name="T27" fmla="*/ 32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91">
                  <a:moveTo>
                    <a:pt x="37" y="32"/>
                  </a:moveTo>
                  <a:lnTo>
                    <a:pt x="43" y="45"/>
                  </a:lnTo>
                  <a:lnTo>
                    <a:pt x="50" y="61"/>
                  </a:lnTo>
                  <a:lnTo>
                    <a:pt x="50" y="78"/>
                  </a:lnTo>
                  <a:lnTo>
                    <a:pt x="45" y="91"/>
                  </a:lnTo>
                  <a:lnTo>
                    <a:pt x="32" y="91"/>
                  </a:lnTo>
                  <a:lnTo>
                    <a:pt x="26" y="84"/>
                  </a:lnTo>
                  <a:lnTo>
                    <a:pt x="19" y="74"/>
                  </a:lnTo>
                  <a:lnTo>
                    <a:pt x="15" y="65"/>
                  </a:lnTo>
                  <a:lnTo>
                    <a:pt x="15" y="45"/>
                  </a:lnTo>
                  <a:lnTo>
                    <a:pt x="4" y="26"/>
                  </a:lnTo>
                  <a:lnTo>
                    <a:pt x="0" y="11"/>
                  </a:lnTo>
                  <a:lnTo>
                    <a:pt x="19" y="0"/>
                  </a:lnTo>
                  <a:lnTo>
                    <a:pt x="3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8" name="Freeform 19"/>
            <p:cNvSpPr>
              <a:spLocks/>
            </p:cNvSpPr>
            <p:nvPr/>
          </p:nvSpPr>
          <p:spPr bwMode="auto">
            <a:xfrm>
              <a:off x="2087" y="1290"/>
              <a:ext cx="131" cy="167"/>
            </a:xfrm>
            <a:custGeom>
              <a:avLst/>
              <a:gdLst>
                <a:gd name="T0" fmla="*/ 81 w 131"/>
                <a:gd name="T1" fmla="*/ 121 h 167"/>
                <a:gd name="T2" fmla="*/ 74 w 131"/>
                <a:gd name="T3" fmla="*/ 130 h 167"/>
                <a:gd name="T4" fmla="*/ 65 w 131"/>
                <a:gd name="T5" fmla="*/ 137 h 167"/>
                <a:gd name="T6" fmla="*/ 55 w 131"/>
                <a:gd name="T7" fmla="*/ 143 h 167"/>
                <a:gd name="T8" fmla="*/ 44 w 131"/>
                <a:gd name="T9" fmla="*/ 150 h 167"/>
                <a:gd name="T10" fmla="*/ 33 w 131"/>
                <a:gd name="T11" fmla="*/ 154 h 167"/>
                <a:gd name="T12" fmla="*/ 22 w 131"/>
                <a:gd name="T13" fmla="*/ 158 h 167"/>
                <a:gd name="T14" fmla="*/ 11 w 131"/>
                <a:gd name="T15" fmla="*/ 163 h 167"/>
                <a:gd name="T16" fmla="*/ 0 w 131"/>
                <a:gd name="T17" fmla="*/ 167 h 167"/>
                <a:gd name="T18" fmla="*/ 46 w 131"/>
                <a:gd name="T19" fmla="*/ 65 h 167"/>
                <a:gd name="T20" fmla="*/ 131 w 131"/>
                <a:gd name="T21" fmla="*/ 0 h 167"/>
                <a:gd name="T22" fmla="*/ 122 w 131"/>
                <a:gd name="T23" fmla="*/ 32 h 167"/>
                <a:gd name="T24" fmla="*/ 104 w 131"/>
                <a:gd name="T25" fmla="*/ 61 h 167"/>
                <a:gd name="T26" fmla="*/ 87 w 131"/>
                <a:gd name="T27" fmla="*/ 89 h 167"/>
                <a:gd name="T28" fmla="*/ 81 w 131"/>
                <a:gd name="T29" fmla="*/ 121 h 1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 h="167">
                  <a:moveTo>
                    <a:pt x="81" y="121"/>
                  </a:moveTo>
                  <a:lnTo>
                    <a:pt x="74" y="130"/>
                  </a:lnTo>
                  <a:lnTo>
                    <a:pt x="65" y="137"/>
                  </a:lnTo>
                  <a:lnTo>
                    <a:pt x="55" y="143"/>
                  </a:lnTo>
                  <a:lnTo>
                    <a:pt x="44" y="150"/>
                  </a:lnTo>
                  <a:lnTo>
                    <a:pt x="33" y="154"/>
                  </a:lnTo>
                  <a:lnTo>
                    <a:pt x="22" y="158"/>
                  </a:lnTo>
                  <a:lnTo>
                    <a:pt x="11" y="163"/>
                  </a:lnTo>
                  <a:lnTo>
                    <a:pt x="0" y="167"/>
                  </a:lnTo>
                  <a:lnTo>
                    <a:pt x="46" y="65"/>
                  </a:lnTo>
                  <a:lnTo>
                    <a:pt x="131" y="0"/>
                  </a:lnTo>
                  <a:lnTo>
                    <a:pt x="122" y="32"/>
                  </a:lnTo>
                  <a:lnTo>
                    <a:pt x="104" y="61"/>
                  </a:lnTo>
                  <a:lnTo>
                    <a:pt x="87" y="89"/>
                  </a:lnTo>
                  <a:lnTo>
                    <a:pt x="81"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9" name="Freeform 20"/>
            <p:cNvSpPr>
              <a:spLocks/>
            </p:cNvSpPr>
            <p:nvPr/>
          </p:nvSpPr>
          <p:spPr bwMode="auto">
            <a:xfrm>
              <a:off x="1840" y="1296"/>
              <a:ext cx="43" cy="105"/>
            </a:xfrm>
            <a:custGeom>
              <a:avLst/>
              <a:gdLst>
                <a:gd name="T0" fmla="*/ 34 w 43"/>
                <a:gd name="T1" fmla="*/ 35 h 105"/>
                <a:gd name="T2" fmla="*/ 32 w 43"/>
                <a:gd name="T3" fmla="*/ 52 h 105"/>
                <a:gd name="T4" fmla="*/ 41 w 43"/>
                <a:gd name="T5" fmla="*/ 72 h 105"/>
                <a:gd name="T6" fmla="*/ 43 w 43"/>
                <a:gd name="T7" fmla="*/ 89 h 105"/>
                <a:gd name="T8" fmla="*/ 30 w 43"/>
                <a:gd name="T9" fmla="*/ 105 h 105"/>
                <a:gd name="T10" fmla="*/ 10 w 43"/>
                <a:gd name="T11" fmla="*/ 83 h 105"/>
                <a:gd name="T12" fmla="*/ 2 w 43"/>
                <a:gd name="T13" fmla="*/ 57 h 105"/>
                <a:gd name="T14" fmla="*/ 0 w 43"/>
                <a:gd name="T15" fmla="*/ 29 h 105"/>
                <a:gd name="T16" fmla="*/ 0 w 43"/>
                <a:gd name="T17" fmla="*/ 0 h 105"/>
                <a:gd name="T18" fmla="*/ 13 w 43"/>
                <a:gd name="T19" fmla="*/ 7 h 105"/>
                <a:gd name="T20" fmla="*/ 21 w 43"/>
                <a:gd name="T21" fmla="*/ 16 h 105"/>
                <a:gd name="T22" fmla="*/ 28 w 43"/>
                <a:gd name="T23" fmla="*/ 26 h 105"/>
                <a:gd name="T24" fmla="*/ 34 w 43"/>
                <a:gd name="T25" fmla="*/ 35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105">
                  <a:moveTo>
                    <a:pt x="34" y="35"/>
                  </a:moveTo>
                  <a:lnTo>
                    <a:pt x="32" y="52"/>
                  </a:lnTo>
                  <a:lnTo>
                    <a:pt x="41" y="72"/>
                  </a:lnTo>
                  <a:lnTo>
                    <a:pt x="43" y="89"/>
                  </a:lnTo>
                  <a:lnTo>
                    <a:pt x="30" y="105"/>
                  </a:lnTo>
                  <a:lnTo>
                    <a:pt x="10" y="83"/>
                  </a:lnTo>
                  <a:lnTo>
                    <a:pt x="2" y="57"/>
                  </a:lnTo>
                  <a:lnTo>
                    <a:pt x="0" y="29"/>
                  </a:lnTo>
                  <a:lnTo>
                    <a:pt x="0" y="0"/>
                  </a:lnTo>
                  <a:lnTo>
                    <a:pt x="13" y="7"/>
                  </a:lnTo>
                  <a:lnTo>
                    <a:pt x="21" y="16"/>
                  </a:lnTo>
                  <a:lnTo>
                    <a:pt x="28" y="26"/>
                  </a:lnTo>
                  <a:lnTo>
                    <a:pt x="3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0" name="Freeform 21"/>
            <p:cNvSpPr>
              <a:spLocks/>
            </p:cNvSpPr>
            <p:nvPr/>
          </p:nvSpPr>
          <p:spPr bwMode="auto">
            <a:xfrm>
              <a:off x="1447" y="1342"/>
              <a:ext cx="58" cy="35"/>
            </a:xfrm>
            <a:custGeom>
              <a:avLst/>
              <a:gdLst>
                <a:gd name="T0" fmla="*/ 4 w 58"/>
                <a:gd name="T1" fmla="*/ 35 h 35"/>
                <a:gd name="T2" fmla="*/ 0 w 58"/>
                <a:gd name="T3" fmla="*/ 33 h 35"/>
                <a:gd name="T4" fmla="*/ 13 w 58"/>
                <a:gd name="T5" fmla="*/ 24 h 35"/>
                <a:gd name="T6" fmla="*/ 28 w 58"/>
                <a:gd name="T7" fmla="*/ 15 h 35"/>
                <a:gd name="T8" fmla="*/ 43 w 58"/>
                <a:gd name="T9" fmla="*/ 6 h 35"/>
                <a:gd name="T10" fmla="*/ 58 w 58"/>
                <a:gd name="T11" fmla="*/ 0 h 35"/>
                <a:gd name="T12" fmla="*/ 54 w 58"/>
                <a:gd name="T13" fmla="*/ 13 h 35"/>
                <a:gd name="T14" fmla="*/ 41 w 58"/>
                <a:gd name="T15" fmla="*/ 24 h 35"/>
                <a:gd name="T16" fmla="*/ 23 w 58"/>
                <a:gd name="T17" fmla="*/ 30 h 35"/>
                <a:gd name="T18" fmla="*/ 4 w 58"/>
                <a:gd name="T19" fmla="*/ 35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35">
                  <a:moveTo>
                    <a:pt x="4" y="35"/>
                  </a:moveTo>
                  <a:lnTo>
                    <a:pt x="0" y="33"/>
                  </a:lnTo>
                  <a:lnTo>
                    <a:pt x="13" y="24"/>
                  </a:lnTo>
                  <a:lnTo>
                    <a:pt x="28" y="15"/>
                  </a:lnTo>
                  <a:lnTo>
                    <a:pt x="43" y="6"/>
                  </a:lnTo>
                  <a:lnTo>
                    <a:pt x="58" y="0"/>
                  </a:lnTo>
                  <a:lnTo>
                    <a:pt x="54" y="13"/>
                  </a:lnTo>
                  <a:lnTo>
                    <a:pt x="41" y="24"/>
                  </a:lnTo>
                  <a:lnTo>
                    <a:pt x="23" y="30"/>
                  </a:lnTo>
                  <a:lnTo>
                    <a:pt x="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1" name="Freeform 22"/>
            <p:cNvSpPr>
              <a:spLocks/>
            </p:cNvSpPr>
            <p:nvPr/>
          </p:nvSpPr>
          <p:spPr bwMode="auto">
            <a:xfrm>
              <a:off x="1770" y="1344"/>
              <a:ext cx="44" cy="104"/>
            </a:xfrm>
            <a:custGeom>
              <a:avLst/>
              <a:gdLst>
                <a:gd name="T0" fmla="*/ 39 w 44"/>
                <a:gd name="T1" fmla="*/ 104 h 104"/>
                <a:gd name="T2" fmla="*/ 20 w 44"/>
                <a:gd name="T3" fmla="*/ 104 h 104"/>
                <a:gd name="T4" fmla="*/ 15 w 44"/>
                <a:gd name="T5" fmla="*/ 93 h 104"/>
                <a:gd name="T6" fmla="*/ 13 w 44"/>
                <a:gd name="T7" fmla="*/ 78 h 104"/>
                <a:gd name="T8" fmla="*/ 9 w 44"/>
                <a:gd name="T9" fmla="*/ 65 h 104"/>
                <a:gd name="T10" fmla="*/ 11 w 44"/>
                <a:gd name="T11" fmla="*/ 48 h 104"/>
                <a:gd name="T12" fmla="*/ 7 w 44"/>
                <a:gd name="T13" fmla="*/ 33 h 104"/>
                <a:gd name="T14" fmla="*/ 0 w 44"/>
                <a:gd name="T15" fmla="*/ 18 h 104"/>
                <a:gd name="T16" fmla="*/ 4 w 44"/>
                <a:gd name="T17" fmla="*/ 0 h 104"/>
                <a:gd name="T18" fmla="*/ 22 w 44"/>
                <a:gd name="T19" fmla="*/ 24 h 104"/>
                <a:gd name="T20" fmla="*/ 37 w 44"/>
                <a:gd name="T21" fmla="*/ 48 h 104"/>
                <a:gd name="T22" fmla="*/ 44 w 44"/>
                <a:gd name="T23" fmla="*/ 76 h 104"/>
                <a:gd name="T24" fmla="*/ 39 w 44"/>
                <a:gd name="T25" fmla="*/ 104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04">
                  <a:moveTo>
                    <a:pt x="39" y="104"/>
                  </a:moveTo>
                  <a:lnTo>
                    <a:pt x="20" y="104"/>
                  </a:lnTo>
                  <a:lnTo>
                    <a:pt x="15" y="93"/>
                  </a:lnTo>
                  <a:lnTo>
                    <a:pt x="13" y="78"/>
                  </a:lnTo>
                  <a:lnTo>
                    <a:pt x="9" y="65"/>
                  </a:lnTo>
                  <a:lnTo>
                    <a:pt x="11" y="48"/>
                  </a:lnTo>
                  <a:lnTo>
                    <a:pt x="7" y="33"/>
                  </a:lnTo>
                  <a:lnTo>
                    <a:pt x="0" y="18"/>
                  </a:lnTo>
                  <a:lnTo>
                    <a:pt x="4" y="0"/>
                  </a:lnTo>
                  <a:lnTo>
                    <a:pt x="22" y="24"/>
                  </a:lnTo>
                  <a:lnTo>
                    <a:pt x="37" y="48"/>
                  </a:lnTo>
                  <a:lnTo>
                    <a:pt x="44" y="76"/>
                  </a:lnTo>
                  <a:lnTo>
                    <a:pt x="39"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2" name="Freeform 23"/>
            <p:cNvSpPr>
              <a:spLocks/>
            </p:cNvSpPr>
            <p:nvPr/>
          </p:nvSpPr>
          <p:spPr bwMode="auto">
            <a:xfrm>
              <a:off x="1703" y="1418"/>
              <a:ext cx="48" cy="91"/>
            </a:xfrm>
            <a:custGeom>
              <a:avLst/>
              <a:gdLst>
                <a:gd name="T0" fmla="*/ 41 w 48"/>
                <a:gd name="T1" fmla="*/ 56 h 91"/>
                <a:gd name="T2" fmla="*/ 41 w 48"/>
                <a:gd name="T3" fmla="*/ 65 h 91"/>
                <a:gd name="T4" fmla="*/ 43 w 48"/>
                <a:gd name="T5" fmla="*/ 74 h 91"/>
                <a:gd name="T6" fmla="*/ 48 w 48"/>
                <a:gd name="T7" fmla="*/ 82 h 91"/>
                <a:gd name="T8" fmla="*/ 45 w 48"/>
                <a:gd name="T9" fmla="*/ 89 h 91"/>
                <a:gd name="T10" fmla="*/ 39 w 48"/>
                <a:gd name="T11" fmla="*/ 91 h 91"/>
                <a:gd name="T12" fmla="*/ 28 w 48"/>
                <a:gd name="T13" fmla="*/ 91 h 91"/>
                <a:gd name="T14" fmla="*/ 19 w 48"/>
                <a:gd name="T15" fmla="*/ 87 h 91"/>
                <a:gd name="T16" fmla="*/ 15 w 48"/>
                <a:gd name="T17" fmla="*/ 80 h 91"/>
                <a:gd name="T18" fmla="*/ 11 w 48"/>
                <a:gd name="T19" fmla="*/ 63 h 91"/>
                <a:gd name="T20" fmla="*/ 8 w 48"/>
                <a:gd name="T21" fmla="*/ 41 h 91"/>
                <a:gd name="T22" fmla="*/ 4 w 48"/>
                <a:gd name="T23" fmla="*/ 19 h 91"/>
                <a:gd name="T24" fmla="*/ 0 w 48"/>
                <a:gd name="T25" fmla="*/ 0 h 91"/>
                <a:gd name="T26" fmla="*/ 19 w 48"/>
                <a:gd name="T27" fmla="*/ 4 h 91"/>
                <a:gd name="T28" fmla="*/ 28 w 48"/>
                <a:gd name="T29" fmla="*/ 19 h 91"/>
                <a:gd name="T30" fmla="*/ 32 w 48"/>
                <a:gd name="T31" fmla="*/ 39 h 91"/>
                <a:gd name="T32" fmla="*/ 41 w 48"/>
                <a:gd name="T33" fmla="*/ 56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91">
                  <a:moveTo>
                    <a:pt x="41" y="56"/>
                  </a:moveTo>
                  <a:lnTo>
                    <a:pt x="41" y="65"/>
                  </a:lnTo>
                  <a:lnTo>
                    <a:pt x="43" y="74"/>
                  </a:lnTo>
                  <a:lnTo>
                    <a:pt x="48" y="82"/>
                  </a:lnTo>
                  <a:lnTo>
                    <a:pt x="45" y="89"/>
                  </a:lnTo>
                  <a:lnTo>
                    <a:pt x="39" y="91"/>
                  </a:lnTo>
                  <a:lnTo>
                    <a:pt x="28" y="91"/>
                  </a:lnTo>
                  <a:lnTo>
                    <a:pt x="19" y="87"/>
                  </a:lnTo>
                  <a:lnTo>
                    <a:pt x="15" y="80"/>
                  </a:lnTo>
                  <a:lnTo>
                    <a:pt x="11" y="63"/>
                  </a:lnTo>
                  <a:lnTo>
                    <a:pt x="8" y="41"/>
                  </a:lnTo>
                  <a:lnTo>
                    <a:pt x="4" y="19"/>
                  </a:lnTo>
                  <a:lnTo>
                    <a:pt x="0" y="0"/>
                  </a:lnTo>
                  <a:lnTo>
                    <a:pt x="19" y="4"/>
                  </a:lnTo>
                  <a:lnTo>
                    <a:pt x="28" y="19"/>
                  </a:lnTo>
                  <a:lnTo>
                    <a:pt x="32" y="39"/>
                  </a:lnTo>
                  <a:lnTo>
                    <a:pt x="4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3" name="Freeform 24"/>
            <p:cNvSpPr>
              <a:spLocks/>
            </p:cNvSpPr>
            <p:nvPr/>
          </p:nvSpPr>
          <p:spPr bwMode="auto">
            <a:xfrm>
              <a:off x="1629" y="1450"/>
              <a:ext cx="63" cy="129"/>
            </a:xfrm>
            <a:custGeom>
              <a:avLst/>
              <a:gdLst>
                <a:gd name="T0" fmla="*/ 13 w 63"/>
                <a:gd name="T1" fmla="*/ 0 h 129"/>
                <a:gd name="T2" fmla="*/ 30 w 63"/>
                <a:gd name="T3" fmla="*/ 31 h 129"/>
                <a:gd name="T4" fmla="*/ 48 w 63"/>
                <a:gd name="T5" fmla="*/ 59 h 129"/>
                <a:gd name="T6" fmla="*/ 59 w 63"/>
                <a:gd name="T7" fmla="*/ 92 h 129"/>
                <a:gd name="T8" fmla="*/ 63 w 63"/>
                <a:gd name="T9" fmla="*/ 124 h 129"/>
                <a:gd name="T10" fmla="*/ 59 w 63"/>
                <a:gd name="T11" fmla="*/ 126 h 129"/>
                <a:gd name="T12" fmla="*/ 54 w 63"/>
                <a:gd name="T13" fmla="*/ 129 h 129"/>
                <a:gd name="T14" fmla="*/ 48 w 63"/>
                <a:gd name="T15" fmla="*/ 129 h 129"/>
                <a:gd name="T16" fmla="*/ 43 w 63"/>
                <a:gd name="T17" fmla="*/ 129 h 129"/>
                <a:gd name="T18" fmla="*/ 39 w 63"/>
                <a:gd name="T19" fmla="*/ 113 h 129"/>
                <a:gd name="T20" fmla="*/ 33 w 63"/>
                <a:gd name="T21" fmla="*/ 96 h 129"/>
                <a:gd name="T22" fmla="*/ 26 w 63"/>
                <a:gd name="T23" fmla="*/ 81 h 129"/>
                <a:gd name="T24" fmla="*/ 20 w 63"/>
                <a:gd name="T25" fmla="*/ 66 h 129"/>
                <a:gd name="T26" fmla="*/ 15 w 63"/>
                <a:gd name="T27" fmla="*/ 48 h 129"/>
                <a:gd name="T28" fmla="*/ 6 w 63"/>
                <a:gd name="T29" fmla="*/ 29 h 129"/>
                <a:gd name="T30" fmla="*/ 0 w 63"/>
                <a:gd name="T31" fmla="*/ 11 h 129"/>
                <a:gd name="T32" fmla="*/ 13 w 63"/>
                <a:gd name="T33" fmla="*/ 0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29">
                  <a:moveTo>
                    <a:pt x="13" y="0"/>
                  </a:moveTo>
                  <a:lnTo>
                    <a:pt x="30" y="31"/>
                  </a:lnTo>
                  <a:lnTo>
                    <a:pt x="48" y="59"/>
                  </a:lnTo>
                  <a:lnTo>
                    <a:pt x="59" y="92"/>
                  </a:lnTo>
                  <a:lnTo>
                    <a:pt x="63" y="124"/>
                  </a:lnTo>
                  <a:lnTo>
                    <a:pt x="59" y="126"/>
                  </a:lnTo>
                  <a:lnTo>
                    <a:pt x="54" y="129"/>
                  </a:lnTo>
                  <a:lnTo>
                    <a:pt x="48" y="129"/>
                  </a:lnTo>
                  <a:lnTo>
                    <a:pt x="43" y="129"/>
                  </a:lnTo>
                  <a:lnTo>
                    <a:pt x="39" y="113"/>
                  </a:lnTo>
                  <a:lnTo>
                    <a:pt x="33" y="96"/>
                  </a:lnTo>
                  <a:lnTo>
                    <a:pt x="26" y="81"/>
                  </a:lnTo>
                  <a:lnTo>
                    <a:pt x="20" y="66"/>
                  </a:lnTo>
                  <a:lnTo>
                    <a:pt x="15" y="48"/>
                  </a:lnTo>
                  <a:lnTo>
                    <a:pt x="6" y="29"/>
                  </a:lnTo>
                  <a:lnTo>
                    <a:pt x="0" y="1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4" name="Freeform 25"/>
            <p:cNvSpPr>
              <a:spLocks/>
            </p:cNvSpPr>
            <p:nvPr/>
          </p:nvSpPr>
          <p:spPr bwMode="auto">
            <a:xfrm>
              <a:off x="1916" y="1461"/>
              <a:ext cx="28" cy="37"/>
            </a:xfrm>
            <a:custGeom>
              <a:avLst/>
              <a:gdLst>
                <a:gd name="T0" fmla="*/ 8 w 28"/>
                <a:gd name="T1" fmla="*/ 37 h 37"/>
                <a:gd name="T2" fmla="*/ 4 w 28"/>
                <a:gd name="T3" fmla="*/ 33 h 37"/>
                <a:gd name="T4" fmla="*/ 2 w 28"/>
                <a:gd name="T5" fmla="*/ 29 h 37"/>
                <a:gd name="T6" fmla="*/ 0 w 28"/>
                <a:gd name="T7" fmla="*/ 24 h 37"/>
                <a:gd name="T8" fmla="*/ 0 w 28"/>
                <a:gd name="T9" fmla="*/ 20 h 37"/>
                <a:gd name="T10" fmla="*/ 6 w 28"/>
                <a:gd name="T11" fmla="*/ 16 h 37"/>
                <a:gd name="T12" fmla="*/ 15 w 28"/>
                <a:gd name="T13" fmla="*/ 9 h 37"/>
                <a:gd name="T14" fmla="*/ 21 w 28"/>
                <a:gd name="T15" fmla="*/ 5 h 37"/>
                <a:gd name="T16" fmla="*/ 28 w 28"/>
                <a:gd name="T17" fmla="*/ 0 h 37"/>
                <a:gd name="T18" fmla="*/ 8 w 28"/>
                <a:gd name="T19" fmla="*/ 3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7">
                  <a:moveTo>
                    <a:pt x="8" y="37"/>
                  </a:moveTo>
                  <a:lnTo>
                    <a:pt x="4" y="33"/>
                  </a:lnTo>
                  <a:lnTo>
                    <a:pt x="2" y="29"/>
                  </a:lnTo>
                  <a:lnTo>
                    <a:pt x="0" y="24"/>
                  </a:lnTo>
                  <a:lnTo>
                    <a:pt x="0" y="20"/>
                  </a:lnTo>
                  <a:lnTo>
                    <a:pt x="6" y="16"/>
                  </a:lnTo>
                  <a:lnTo>
                    <a:pt x="15" y="9"/>
                  </a:lnTo>
                  <a:lnTo>
                    <a:pt x="21" y="5"/>
                  </a:lnTo>
                  <a:lnTo>
                    <a:pt x="28" y="0"/>
                  </a:lnTo>
                  <a:lnTo>
                    <a:pt x="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5" name="Freeform 26"/>
            <p:cNvSpPr>
              <a:spLocks/>
            </p:cNvSpPr>
            <p:nvPr/>
          </p:nvSpPr>
          <p:spPr bwMode="auto">
            <a:xfrm>
              <a:off x="1572" y="1481"/>
              <a:ext cx="2989" cy="560"/>
            </a:xfrm>
            <a:custGeom>
              <a:avLst/>
              <a:gdLst>
                <a:gd name="T0" fmla="*/ 2987 w 2989"/>
                <a:gd name="T1" fmla="*/ 65 h 560"/>
                <a:gd name="T2" fmla="*/ 2976 w 2989"/>
                <a:gd name="T3" fmla="*/ 132 h 560"/>
                <a:gd name="T4" fmla="*/ 2935 w 2989"/>
                <a:gd name="T5" fmla="*/ 143 h 560"/>
                <a:gd name="T6" fmla="*/ 2891 w 2989"/>
                <a:gd name="T7" fmla="*/ 143 h 560"/>
                <a:gd name="T8" fmla="*/ 2720 w 2989"/>
                <a:gd name="T9" fmla="*/ 174 h 560"/>
                <a:gd name="T10" fmla="*/ 2481 w 2989"/>
                <a:gd name="T11" fmla="*/ 213 h 560"/>
                <a:gd name="T12" fmla="*/ 2238 w 2989"/>
                <a:gd name="T13" fmla="*/ 247 h 560"/>
                <a:gd name="T14" fmla="*/ 1992 w 2989"/>
                <a:gd name="T15" fmla="*/ 280 h 560"/>
                <a:gd name="T16" fmla="*/ 1747 w 2989"/>
                <a:gd name="T17" fmla="*/ 315 h 560"/>
                <a:gd name="T18" fmla="*/ 1562 w 2989"/>
                <a:gd name="T19" fmla="*/ 343 h 560"/>
                <a:gd name="T20" fmla="*/ 1493 w 2989"/>
                <a:gd name="T21" fmla="*/ 349 h 560"/>
                <a:gd name="T22" fmla="*/ 1421 w 2989"/>
                <a:gd name="T23" fmla="*/ 358 h 560"/>
                <a:gd name="T24" fmla="*/ 1347 w 2989"/>
                <a:gd name="T25" fmla="*/ 367 h 560"/>
                <a:gd name="T26" fmla="*/ 1271 w 2989"/>
                <a:gd name="T27" fmla="*/ 375 h 560"/>
                <a:gd name="T28" fmla="*/ 1197 w 2989"/>
                <a:gd name="T29" fmla="*/ 384 h 560"/>
                <a:gd name="T30" fmla="*/ 1162 w 2989"/>
                <a:gd name="T31" fmla="*/ 391 h 560"/>
                <a:gd name="T32" fmla="*/ 1126 w 2989"/>
                <a:gd name="T33" fmla="*/ 397 h 560"/>
                <a:gd name="T34" fmla="*/ 1032 w 2989"/>
                <a:gd name="T35" fmla="*/ 408 h 560"/>
                <a:gd name="T36" fmla="*/ 826 w 2989"/>
                <a:gd name="T37" fmla="*/ 436 h 560"/>
                <a:gd name="T38" fmla="*/ 617 w 2989"/>
                <a:gd name="T39" fmla="*/ 464 h 560"/>
                <a:gd name="T40" fmla="*/ 411 w 2989"/>
                <a:gd name="T41" fmla="*/ 493 h 560"/>
                <a:gd name="T42" fmla="*/ 207 w 2989"/>
                <a:gd name="T43" fmla="*/ 525 h 560"/>
                <a:gd name="T44" fmla="*/ 0 w 2989"/>
                <a:gd name="T45" fmla="*/ 560 h 560"/>
                <a:gd name="T46" fmla="*/ 11 w 2989"/>
                <a:gd name="T47" fmla="*/ 536 h 560"/>
                <a:gd name="T48" fmla="*/ 29 w 2989"/>
                <a:gd name="T49" fmla="*/ 484 h 560"/>
                <a:gd name="T50" fmla="*/ 74 w 2989"/>
                <a:gd name="T51" fmla="*/ 449 h 560"/>
                <a:gd name="T52" fmla="*/ 157 w 2989"/>
                <a:gd name="T53" fmla="*/ 436 h 560"/>
                <a:gd name="T54" fmla="*/ 237 w 2989"/>
                <a:gd name="T55" fmla="*/ 421 h 560"/>
                <a:gd name="T56" fmla="*/ 426 w 2989"/>
                <a:gd name="T57" fmla="*/ 395 h 560"/>
                <a:gd name="T58" fmla="*/ 667 w 2989"/>
                <a:gd name="T59" fmla="*/ 358 h 560"/>
                <a:gd name="T60" fmla="*/ 911 w 2989"/>
                <a:gd name="T61" fmla="*/ 321 h 560"/>
                <a:gd name="T62" fmla="*/ 1154 w 2989"/>
                <a:gd name="T63" fmla="*/ 284 h 560"/>
                <a:gd name="T64" fmla="*/ 1393 w 2989"/>
                <a:gd name="T65" fmla="*/ 243 h 560"/>
                <a:gd name="T66" fmla="*/ 1595 w 2989"/>
                <a:gd name="T67" fmla="*/ 206 h 560"/>
                <a:gd name="T68" fmla="*/ 1721 w 2989"/>
                <a:gd name="T69" fmla="*/ 189 h 560"/>
                <a:gd name="T70" fmla="*/ 1849 w 2989"/>
                <a:gd name="T71" fmla="*/ 169 h 560"/>
                <a:gd name="T72" fmla="*/ 1975 w 2989"/>
                <a:gd name="T73" fmla="*/ 152 h 560"/>
                <a:gd name="T74" fmla="*/ 2103 w 2989"/>
                <a:gd name="T75" fmla="*/ 132 h 560"/>
                <a:gd name="T76" fmla="*/ 2229 w 2989"/>
                <a:gd name="T77" fmla="*/ 115 h 560"/>
                <a:gd name="T78" fmla="*/ 2340 w 2989"/>
                <a:gd name="T79" fmla="*/ 95 h 560"/>
                <a:gd name="T80" fmla="*/ 2450 w 2989"/>
                <a:gd name="T81" fmla="*/ 78 h 560"/>
                <a:gd name="T82" fmla="*/ 2561 w 2989"/>
                <a:gd name="T83" fmla="*/ 61 h 560"/>
                <a:gd name="T84" fmla="*/ 2672 w 2989"/>
                <a:gd name="T85" fmla="*/ 43 h 560"/>
                <a:gd name="T86" fmla="*/ 2781 w 2989"/>
                <a:gd name="T87" fmla="*/ 26 h 560"/>
                <a:gd name="T88" fmla="*/ 2850 w 2989"/>
                <a:gd name="T89" fmla="*/ 15 h 560"/>
                <a:gd name="T90" fmla="*/ 2900 w 2989"/>
                <a:gd name="T91" fmla="*/ 11 h 560"/>
                <a:gd name="T92" fmla="*/ 2950 w 2989"/>
                <a:gd name="T93" fmla="*/ 0 h 560"/>
                <a:gd name="T94" fmla="*/ 2972 w 2989"/>
                <a:gd name="T95" fmla="*/ 4 h 5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89" h="560">
                  <a:moveTo>
                    <a:pt x="2978" y="9"/>
                  </a:moveTo>
                  <a:lnTo>
                    <a:pt x="2983" y="35"/>
                  </a:lnTo>
                  <a:lnTo>
                    <a:pt x="2987" y="65"/>
                  </a:lnTo>
                  <a:lnTo>
                    <a:pt x="2989" y="95"/>
                  </a:lnTo>
                  <a:lnTo>
                    <a:pt x="2989" y="126"/>
                  </a:lnTo>
                  <a:lnTo>
                    <a:pt x="2976" y="132"/>
                  </a:lnTo>
                  <a:lnTo>
                    <a:pt x="2963" y="137"/>
                  </a:lnTo>
                  <a:lnTo>
                    <a:pt x="2948" y="141"/>
                  </a:lnTo>
                  <a:lnTo>
                    <a:pt x="2935" y="143"/>
                  </a:lnTo>
                  <a:lnTo>
                    <a:pt x="2920" y="145"/>
                  </a:lnTo>
                  <a:lnTo>
                    <a:pt x="2904" y="145"/>
                  </a:lnTo>
                  <a:lnTo>
                    <a:pt x="2891" y="143"/>
                  </a:lnTo>
                  <a:lnTo>
                    <a:pt x="2876" y="141"/>
                  </a:lnTo>
                  <a:lnTo>
                    <a:pt x="2798" y="158"/>
                  </a:lnTo>
                  <a:lnTo>
                    <a:pt x="2720" y="174"/>
                  </a:lnTo>
                  <a:lnTo>
                    <a:pt x="2642" y="187"/>
                  </a:lnTo>
                  <a:lnTo>
                    <a:pt x="2561" y="200"/>
                  </a:lnTo>
                  <a:lnTo>
                    <a:pt x="2481" y="213"/>
                  </a:lnTo>
                  <a:lnTo>
                    <a:pt x="2400" y="226"/>
                  </a:lnTo>
                  <a:lnTo>
                    <a:pt x="2318" y="236"/>
                  </a:lnTo>
                  <a:lnTo>
                    <a:pt x="2238" y="247"/>
                  </a:lnTo>
                  <a:lnTo>
                    <a:pt x="2155" y="258"/>
                  </a:lnTo>
                  <a:lnTo>
                    <a:pt x="2073" y="269"/>
                  </a:lnTo>
                  <a:lnTo>
                    <a:pt x="1992" y="280"/>
                  </a:lnTo>
                  <a:lnTo>
                    <a:pt x="1910" y="291"/>
                  </a:lnTo>
                  <a:lnTo>
                    <a:pt x="1829" y="302"/>
                  </a:lnTo>
                  <a:lnTo>
                    <a:pt x="1747" y="315"/>
                  </a:lnTo>
                  <a:lnTo>
                    <a:pt x="1666" y="328"/>
                  </a:lnTo>
                  <a:lnTo>
                    <a:pt x="1586" y="341"/>
                  </a:lnTo>
                  <a:lnTo>
                    <a:pt x="1562" y="343"/>
                  </a:lnTo>
                  <a:lnTo>
                    <a:pt x="1540" y="345"/>
                  </a:lnTo>
                  <a:lnTo>
                    <a:pt x="1517" y="347"/>
                  </a:lnTo>
                  <a:lnTo>
                    <a:pt x="1493" y="349"/>
                  </a:lnTo>
                  <a:lnTo>
                    <a:pt x="1469" y="351"/>
                  </a:lnTo>
                  <a:lnTo>
                    <a:pt x="1445" y="354"/>
                  </a:lnTo>
                  <a:lnTo>
                    <a:pt x="1421" y="358"/>
                  </a:lnTo>
                  <a:lnTo>
                    <a:pt x="1395" y="360"/>
                  </a:lnTo>
                  <a:lnTo>
                    <a:pt x="1371" y="362"/>
                  </a:lnTo>
                  <a:lnTo>
                    <a:pt x="1347" y="367"/>
                  </a:lnTo>
                  <a:lnTo>
                    <a:pt x="1321" y="369"/>
                  </a:lnTo>
                  <a:lnTo>
                    <a:pt x="1297" y="371"/>
                  </a:lnTo>
                  <a:lnTo>
                    <a:pt x="1271" y="375"/>
                  </a:lnTo>
                  <a:lnTo>
                    <a:pt x="1247" y="378"/>
                  </a:lnTo>
                  <a:lnTo>
                    <a:pt x="1221" y="382"/>
                  </a:lnTo>
                  <a:lnTo>
                    <a:pt x="1197" y="384"/>
                  </a:lnTo>
                  <a:lnTo>
                    <a:pt x="1186" y="386"/>
                  </a:lnTo>
                  <a:lnTo>
                    <a:pt x="1176" y="388"/>
                  </a:lnTo>
                  <a:lnTo>
                    <a:pt x="1162" y="391"/>
                  </a:lnTo>
                  <a:lnTo>
                    <a:pt x="1152" y="393"/>
                  </a:lnTo>
                  <a:lnTo>
                    <a:pt x="1139" y="395"/>
                  </a:lnTo>
                  <a:lnTo>
                    <a:pt x="1126" y="397"/>
                  </a:lnTo>
                  <a:lnTo>
                    <a:pt x="1115" y="399"/>
                  </a:lnTo>
                  <a:lnTo>
                    <a:pt x="1102" y="399"/>
                  </a:lnTo>
                  <a:lnTo>
                    <a:pt x="1032" y="408"/>
                  </a:lnTo>
                  <a:lnTo>
                    <a:pt x="963" y="419"/>
                  </a:lnTo>
                  <a:lnTo>
                    <a:pt x="893" y="427"/>
                  </a:lnTo>
                  <a:lnTo>
                    <a:pt x="826" y="436"/>
                  </a:lnTo>
                  <a:lnTo>
                    <a:pt x="756" y="445"/>
                  </a:lnTo>
                  <a:lnTo>
                    <a:pt x="687" y="456"/>
                  </a:lnTo>
                  <a:lnTo>
                    <a:pt x="617" y="464"/>
                  </a:lnTo>
                  <a:lnTo>
                    <a:pt x="550" y="473"/>
                  </a:lnTo>
                  <a:lnTo>
                    <a:pt x="480" y="484"/>
                  </a:lnTo>
                  <a:lnTo>
                    <a:pt x="411" y="493"/>
                  </a:lnTo>
                  <a:lnTo>
                    <a:pt x="344" y="503"/>
                  </a:lnTo>
                  <a:lnTo>
                    <a:pt x="274" y="514"/>
                  </a:lnTo>
                  <a:lnTo>
                    <a:pt x="207" y="525"/>
                  </a:lnTo>
                  <a:lnTo>
                    <a:pt x="137" y="536"/>
                  </a:lnTo>
                  <a:lnTo>
                    <a:pt x="70" y="547"/>
                  </a:lnTo>
                  <a:lnTo>
                    <a:pt x="0" y="560"/>
                  </a:lnTo>
                  <a:lnTo>
                    <a:pt x="0" y="551"/>
                  </a:lnTo>
                  <a:lnTo>
                    <a:pt x="5" y="542"/>
                  </a:lnTo>
                  <a:lnTo>
                    <a:pt x="11" y="536"/>
                  </a:lnTo>
                  <a:lnTo>
                    <a:pt x="18" y="527"/>
                  </a:lnTo>
                  <a:lnTo>
                    <a:pt x="22" y="506"/>
                  </a:lnTo>
                  <a:lnTo>
                    <a:pt x="29" y="484"/>
                  </a:lnTo>
                  <a:lnTo>
                    <a:pt x="35" y="464"/>
                  </a:lnTo>
                  <a:lnTo>
                    <a:pt x="46" y="447"/>
                  </a:lnTo>
                  <a:lnTo>
                    <a:pt x="74" y="449"/>
                  </a:lnTo>
                  <a:lnTo>
                    <a:pt x="103" y="447"/>
                  </a:lnTo>
                  <a:lnTo>
                    <a:pt x="129" y="443"/>
                  </a:lnTo>
                  <a:lnTo>
                    <a:pt x="157" y="436"/>
                  </a:lnTo>
                  <a:lnTo>
                    <a:pt x="183" y="430"/>
                  </a:lnTo>
                  <a:lnTo>
                    <a:pt x="209" y="425"/>
                  </a:lnTo>
                  <a:lnTo>
                    <a:pt x="237" y="421"/>
                  </a:lnTo>
                  <a:lnTo>
                    <a:pt x="265" y="421"/>
                  </a:lnTo>
                  <a:lnTo>
                    <a:pt x="346" y="408"/>
                  </a:lnTo>
                  <a:lnTo>
                    <a:pt x="426" y="395"/>
                  </a:lnTo>
                  <a:lnTo>
                    <a:pt x="507" y="382"/>
                  </a:lnTo>
                  <a:lnTo>
                    <a:pt x="587" y="369"/>
                  </a:lnTo>
                  <a:lnTo>
                    <a:pt x="667" y="358"/>
                  </a:lnTo>
                  <a:lnTo>
                    <a:pt x="750" y="345"/>
                  </a:lnTo>
                  <a:lnTo>
                    <a:pt x="830" y="332"/>
                  </a:lnTo>
                  <a:lnTo>
                    <a:pt x="911" y="321"/>
                  </a:lnTo>
                  <a:lnTo>
                    <a:pt x="991" y="308"/>
                  </a:lnTo>
                  <a:lnTo>
                    <a:pt x="1073" y="297"/>
                  </a:lnTo>
                  <a:lnTo>
                    <a:pt x="1154" y="284"/>
                  </a:lnTo>
                  <a:lnTo>
                    <a:pt x="1234" y="271"/>
                  </a:lnTo>
                  <a:lnTo>
                    <a:pt x="1312" y="256"/>
                  </a:lnTo>
                  <a:lnTo>
                    <a:pt x="1393" y="243"/>
                  </a:lnTo>
                  <a:lnTo>
                    <a:pt x="1473" y="228"/>
                  </a:lnTo>
                  <a:lnTo>
                    <a:pt x="1551" y="213"/>
                  </a:lnTo>
                  <a:lnTo>
                    <a:pt x="1595" y="206"/>
                  </a:lnTo>
                  <a:lnTo>
                    <a:pt x="1636" y="200"/>
                  </a:lnTo>
                  <a:lnTo>
                    <a:pt x="1679" y="195"/>
                  </a:lnTo>
                  <a:lnTo>
                    <a:pt x="1721" y="189"/>
                  </a:lnTo>
                  <a:lnTo>
                    <a:pt x="1764" y="182"/>
                  </a:lnTo>
                  <a:lnTo>
                    <a:pt x="1805" y="176"/>
                  </a:lnTo>
                  <a:lnTo>
                    <a:pt x="1849" y="169"/>
                  </a:lnTo>
                  <a:lnTo>
                    <a:pt x="1890" y="163"/>
                  </a:lnTo>
                  <a:lnTo>
                    <a:pt x="1934" y="158"/>
                  </a:lnTo>
                  <a:lnTo>
                    <a:pt x="1975" y="152"/>
                  </a:lnTo>
                  <a:lnTo>
                    <a:pt x="2018" y="145"/>
                  </a:lnTo>
                  <a:lnTo>
                    <a:pt x="2059" y="139"/>
                  </a:lnTo>
                  <a:lnTo>
                    <a:pt x="2103" y="132"/>
                  </a:lnTo>
                  <a:lnTo>
                    <a:pt x="2144" y="128"/>
                  </a:lnTo>
                  <a:lnTo>
                    <a:pt x="2188" y="121"/>
                  </a:lnTo>
                  <a:lnTo>
                    <a:pt x="2229" y="115"/>
                  </a:lnTo>
                  <a:lnTo>
                    <a:pt x="2266" y="108"/>
                  </a:lnTo>
                  <a:lnTo>
                    <a:pt x="2303" y="102"/>
                  </a:lnTo>
                  <a:lnTo>
                    <a:pt x="2340" y="95"/>
                  </a:lnTo>
                  <a:lnTo>
                    <a:pt x="2377" y="89"/>
                  </a:lnTo>
                  <a:lnTo>
                    <a:pt x="2414" y="85"/>
                  </a:lnTo>
                  <a:lnTo>
                    <a:pt x="2450" y="78"/>
                  </a:lnTo>
                  <a:lnTo>
                    <a:pt x="2487" y="72"/>
                  </a:lnTo>
                  <a:lnTo>
                    <a:pt x="2524" y="67"/>
                  </a:lnTo>
                  <a:lnTo>
                    <a:pt x="2561" y="61"/>
                  </a:lnTo>
                  <a:lnTo>
                    <a:pt x="2598" y="54"/>
                  </a:lnTo>
                  <a:lnTo>
                    <a:pt x="2635" y="50"/>
                  </a:lnTo>
                  <a:lnTo>
                    <a:pt x="2672" y="43"/>
                  </a:lnTo>
                  <a:lnTo>
                    <a:pt x="2709" y="37"/>
                  </a:lnTo>
                  <a:lnTo>
                    <a:pt x="2746" y="32"/>
                  </a:lnTo>
                  <a:lnTo>
                    <a:pt x="2781" y="26"/>
                  </a:lnTo>
                  <a:lnTo>
                    <a:pt x="2818" y="19"/>
                  </a:lnTo>
                  <a:lnTo>
                    <a:pt x="2833" y="17"/>
                  </a:lnTo>
                  <a:lnTo>
                    <a:pt x="2850" y="15"/>
                  </a:lnTo>
                  <a:lnTo>
                    <a:pt x="2867" y="13"/>
                  </a:lnTo>
                  <a:lnTo>
                    <a:pt x="2885" y="13"/>
                  </a:lnTo>
                  <a:lnTo>
                    <a:pt x="2900" y="11"/>
                  </a:lnTo>
                  <a:lnTo>
                    <a:pt x="2917" y="9"/>
                  </a:lnTo>
                  <a:lnTo>
                    <a:pt x="2935" y="4"/>
                  </a:lnTo>
                  <a:lnTo>
                    <a:pt x="2950" y="0"/>
                  </a:lnTo>
                  <a:lnTo>
                    <a:pt x="2959" y="0"/>
                  </a:lnTo>
                  <a:lnTo>
                    <a:pt x="2965" y="0"/>
                  </a:lnTo>
                  <a:lnTo>
                    <a:pt x="2972" y="4"/>
                  </a:lnTo>
                  <a:lnTo>
                    <a:pt x="297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6" name="Freeform 27"/>
            <p:cNvSpPr>
              <a:spLocks/>
            </p:cNvSpPr>
            <p:nvPr/>
          </p:nvSpPr>
          <p:spPr bwMode="auto">
            <a:xfrm>
              <a:off x="1577" y="1490"/>
              <a:ext cx="61" cy="162"/>
            </a:xfrm>
            <a:custGeom>
              <a:avLst/>
              <a:gdLst>
                <a:gd name="T0" fmla="*/ 6 w 61"/>
                <a:gd name="T1" fmla="*/ 0 h 162"/>
                <a:gd name="T2" fmla="*/ 17 w 61"/>
                <a:gd name="T3" fmla="*/ 39 h 162"/>
                <a:gd name="T4" fmla="*/ 35 w 61"/>
                <a:gd name="T5" fmla="*/ 76 h 162"/>
                <a:gd name="T6" fmla="*/ 50 w 61"/>
                <a:gd name="T7" fmla="*/ 115 h 162"/>
                <a:gd name="T8" fmla="*/ 61 w 61"/>
                <a:gd name="T9" fmla="*/ 154 h 162"/>
                <a:gd name="T10" fmla="*/ 41 w 61"/>
                <a:gd name="T11" fmla="*/ 162 h 162"/>
                <a:gd name="T12" fmla="*/ 24 w 61"/>
                <a:gd name="T13" fmla="*/ 125 h 162"/>
                <a:gd name="T14" fmla="*/ 13 w 61"/>
                <a:gd name="T15" fmla="*/ 84 h 162"/>
                <a:gd name="T16" fmla="*/ 6 w 61"/>
                <a:gd name="T17" fmla="*/ 41 h 162"/>
                <a:gd name="T18" fmla="*/ 0 w 61"/>
                <a:gd name="T19" fmla="*/ 0 h 162"/>
                <a:gd name="T20" fmla="*/ 6 w 61"/>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162">
                  <a:moveTo>
                    <a:pt x="6" y="0"/>
                  </a:moveTo>
                  <a:lnTo>
                    <a:pt x="17" y="39"/>
                  </a:lnTo>
                  <a:lnTo>
                    <a:pt x="35" y="76"/>
                  </a:lnTo>
                  <a:lnTo>
                    <a:pt x="50" y="115"/>
                  </a:lnTo>
                  <a:lnTo>
                    <a:pt x="61" y="154"/>
                  </a:lnTo>
                  <a:lnTo>
                    <a:pt x="41" y="162"/>
                  </a:lnTo>
                  <a:lnTo>
                    <a:pt x="24" y="125"/>
                  </a:lnTo>
                  <a:lnTo>
                    <a:pt x="13" y="84"/>
                  </a:lnTo>
                  <a:lnTo>
                    <a:pt x="6" y="41"/>
                  </a:lnTo>
                  <a:lnTo>
                    <a:pt x="0"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7" name="Freeform 28"/>
            <p:cNvSpPr>
              <a:spLocks/>
            </p:cNvSpPr>
            <p:nvPr/>
          </p:nvSpPr>
          <p:spPr bwMode="auto">
            <a:xfrm>
              <a:off x="1864" y="1513"/>
              <a:ext cx="21" cy="35"/>
            </a:xfrm>
            <a:custGeom>
              <a:avLst/>
              <a:gdLst>
                <a:gd name="T0" fmla="*/ 21 w 21"/>
                <a:gd name="T1" fmla="*/ 29 h 35"/>
                <a:gd name="T2" fmla="*/ 17 w 21"/>
                <a:gd name="T3" fmla="*/ 31 h 35"/>
                <a:gd name="T4" fmla="*/ 15 w 21"/>
                <a:gd name="T5" fmla="*/ 33 h 35"/>
                <a:gd name="T6" fmla="*/ 10 w 21"/>
                <a:gd name="T7" fmla="*/ 33 h 35"/>
                <a:gd name="T8" fmla="*/ 6 w 21"/>
                <a:gd name="T9" fmla="*/ 35 h 35"/>
                <a:gd name="T10" fmla="*/ 0 w 21"/>
                <a:gd name="T11" fmla="*/ 29 h 35"/>
                <a:gd name="T12" fmla="*/ 2 w 21"/>
                <a:gd name="T13" fmla="*/ 20 h 35"/>
                <a:gd name="T14" fmla="*/ 4 w 21"/>
                <a:gd name="T15" fmla="*/ 13 h 35"/>
                <a:gd name="T16" fmla="*/ 4 w 21"/>
                <a:gd name="T17" fmla="*/ 7 h 35"/>
                <a:gd name="T18" fmla="*/ 15 w 21"/>
                <a:gd name="T19" fmla="*/ 0 h 35"/>
                <a:gd name="T20" fmla="*/ 19 w 21"/>
                <a:gd name="T21" fmla="*/ 5 h 35"/>
                <a:gd name="T22" fmla="*/ 21 w 21"/>
                <a:gd name="T23" fmla="*/ 11 h 35"/>
                <a:gd name="T24" fmla="*/ 21 w 21"/>
                <a:gd name="T25" fmla="*/ 20 h 35"/>
                <a:gd name="T26" fmla="*/ 21 w 21"/>
                <a:gd name="T27" fmla="*/ 29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35">
                  <a:moveTo>
                    <a:pt x="21" y="29"/>
                  </a:moveTo>
                  <a:lnTo>
                    <a:pt x="17" y="31"/>
                  </a:lnTo>
                  <a:lnTo>
                    <a:pt x="15" y="33"/>
                  </a:lnTo>
                  <a:lnTo>
                    <a:pt x="10" y="33"/>
                  </a:lnTo>
                  <a:lnTo>
                    <a:pt x="6" y="35"/>
                  </a:lnTo>
                  <a:lnTo>
                    <a:pt x="0" y="29"/>
                  </a:lnTo>
                  <a:lnTo>
                    <a:pt x="2" y="20"/>
                  </a:lnTo>
                  <a:lnTo>
                    <a:pt x="4" y="13"/>
                  </a:lnTo>
                  <a:lnTo>
                    <a:pt x="4" y="7"/>
                  </a:lnTo>
                  <a:lnTo>
                    <a:pt x="15" y="0"/>
                  </a:lnTo>
                  <a:lnTo>
                    <a:pt x="19" y="5"/>
                  </a:lnTo>
                  <a:lnTo>
                    <a:pt x="21" y="11"/>
                  </a:lnTo>
                  <a:lnTo>
                    <a:pt x="21" y="20"/>
                  </a:lnTo>
                  <a:lnTo>
                    <a:pt x="2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8" name="Freeform 29"/>
            <p:cNvSpPr>
              <a:spLocks/>
            </p:cNvSpPr>
            <p:nvPr/>
          </p:nvSpPr>
          <p:spPr bwMode="auto">
            <a:xfrm>
              <a:off x="1496" y="1542"/>
              <a:ext cx="74" cy="178"/>
            </a:xfrm>
            <a:custGeom>
              <a:avLst/>
              <a:gdLst>
                <a:gd name="T0" fmla="*/ 44 w 74"/>
                <a:gd name="T1" fmla="*/ 58 h 178"/>
                <a:gd name="T2" fmla="*/ 46 w 74"/>
                <a:gd name="T3" fmla="*/ 54 h 178"/>
                <a:gd name="T4" fmla="*/ 57 w 74"/>
                <a:gd name="T5" fmla="*/ 82 h 178"/>
                <a:gd name="T6" fmla="*/ 68 w 74"/>
                <a:gd name="T7" fmla="*/ 113 h 178"/>
                <a:gd name="T8" fmla="*/ 74 w 74"/>
                <a:gd name="T9" fmla="*/ 143 h 178"/>
                <a:gd name="T10" fmla="*/ 74 w 74"/>
                <a:gd name="T11" fmla="*/ 171 h 178"/>
                <a:gd name="T12" fmla="*/ 70 w 74"/>
                <a:gd name="T13" fmla="*/ 178 h 178"/>
                <a:gd name="T14" fmla="*/ 66 w 74"/>
                <a:gd name="T15" fmla="*/ 178 h 178"/>
                <a:gd name="T16" fmla="*/ 57 w 74"/>
                <a:gd name="T17" fmla="*/ 175 h 178"/>
                <a:gd name="T18" fmla="*/ 50 w 74"/>
                <a:gd name="T19" fmla="*/ 175 h 178"/>
                <a:gd name="T20" fmla="*/ 44 w 74"/>
                <a:gd name="T21" fmla="*/ 156 h 178"/>
                <a:gd name="T22" fmla="*/ 42 w 74"/>
                <a:gd name="T23" fmla="*/ 132 h 178"/>
                <a:gd name="T24" fmla="*/ 40 w 74"/>
                <a:gd name="T25" fmla="*/ 110 h 178"/>
                <a:gd name="T26" fmla="*/ 31 w 74"/>
                <a:gd name="T27" fmla="*/ 91 h 178"/>
                <a:gd name="T28" fmla="*/ 0 w 74"/>
                <a:gd name="T29" fmla="*/ 0 h 178"/>
                <a:gd name="T30" fmla="*/ 16 w 74"/>
                <a:gd name="T31" fmla="*/ 11 h 178"/>
                <a:gd name="T32" fmla="*/ 24 w 74"/>
                <a:gd name="T33" fmla="*/ 26 h 178"/>
                <a:gd name="T34" fmla="*/ 31 w 74"/>
                <a:gd name="T35" fmla="*/ 43 h 178"/>
                <a:gd name="T36" fmla="*/ 44 w 74"/>
                <a:gd name="T37" fmla="*/ 58 h 1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4" h="178">
                  <a:moveTo>
                    <a:pt x="44" y="58"/>
                  </a:moveTo>
                  <a:lnTo>
                    <a:pt x="46" y="54"/>
                  </a:lnTo>
                  <a:lnTo>
                    <a:pt x="57" y="82"/>
                  </a:lnTo>
                  <a:lnTo>
                    <a:pt x="68" y="113"/>
                  </a:lnTo>
                  <a:lnTo>
                    <a:pt x="74" y="143"/>
                  </a:lnTo>
                  <a:lnTo>
                    <a:pt x="74" y="171"/>
                  </a:lnTo>
                  <a:lnTo>
                    <a:pt x="70" y="178"/>
                  </a:lnTo>
                  <a:lnTo>
                    <a:pt x="66" y="178"/>
                  </a:lnTo>
                  <a:lnTo>
                    <a:pt x="57" y="175"/>
                  </a:lnTo>
                  <a:lnTo>
                    <a:pt x="50" y="175"/>
                  </a:lnTo>
                  <a:lnTo>
                    <a:pt x="44" y="156"/>
                  </a:lnTo>
                  <a:lnTo>
                    <a:pt x="42" y="132"/>
                  </a:lnTo>
                  <a:lnTo>
                    <a:pt x="40" y="110"/>
                  </a:lnTo>
                  <a:lnTo>
                    <a:pt x="31" y="91"/>
                  </a:lnTo>
                  <a:lnTo>
                    <a:pt x="0" y="0"/>
                  </a:lnTo>
                  <a:lnTo>
                    <a:pt x="16" y="11"/>
                  </a:lnTo>
                  <a:lnTo>
                    <a:pt x="24" y="26"/>
                  </a:lnTo>
                  <a:lnTo>
                    <a:pt x="31" y="43"/>
                  </a:lnTo>
                  <a:lnTo>
                    <a:pt x="44"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9" name="Freeform 30"/>
            <p:cNvSpPr>
              <a:spLocks/>
            </p:cNvSpPr>
            <p:nvPr/>
          </p:nvSpPr>
          <p:spPr bwMode="auto">
            <a:xfrm>
              <a:off x="1798" y="1566"/>
              <a:ext cx="22" cy="15"/>
            </a:xfrm>
            <a:custGeom>
              <a:avLst/>
              <a:gdLst>
                <a:gd name="T0" fmla="*/ 0 w 22"/>
                <a:gd name="T1" fmla="*/ 15 h 15"/>
                <a:gd name="T2" fmla="*/ 20 w 22"/>
                <a:gd name="T3" fmla="*/ 0 h 15"/>
                <a:gd name="T4" fmla="*/ 22 w 22"/>
                <a:gd name="T5" fmla="*/ 2 h 15"/>
                <a:gd name="T6" fmla="*/ 0 w 22"/>
                <a:gd name="T7" fmla="*/ 1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5">
                  <a:moveTo>
                    <a:pt x="0" y="15"/>
                  </a:moveTo>
                  <a:lnTo>
                    <a:pt x="20" y="0"/>
                  </a:lnTo>
                  <a:lnTo>
                    <a:pt x="22" y="2"/>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0" name="Freeform 31"/>
            <p:cNvSpPr>
              <a:spLocks/>
            </p:cNvSpPr>
            <p:nvPr/>
          </p:nvSpPr>
          <p:spPr bwMode="auto">
            <a:xfrm>
              <a:off x="1425" y="1574"/>
              <a:ext cx="76" cy="183"/>
            </a:xfrm>
            <a:custGeom>
              <a:avLst/>
              <a:gdLst>
                <a:gd name="T0" fmla="*/ 45 w 76"/>
                <a:gd name="T1" fmla="*/ 59 h 183"/>
                <a:gd name="T2" fmla="*/ 56 w 76"/>
                <a:gd name="T3" fmla="*/ 89 h 183"/>
                <a:gd name="T4" fmla="*/ 71 w 76"/>
                <a:gd name="T5" fmla="*/ 124 h 183"/>
                <a:gd name="T6" fmla="*/ 76 w 76"/>
                <a:gd name="T7" fmla="*/ 154 h 183"/>
                <a:gd name="T8" fmla="*/ 63 w 76"/>
                <a:gd name="T9" fmla="*/ 183 h 183"/>
                <a:gd name="T10" fmla="*/ 39 w 76"/>
                <a:gd name="T11" fmla="*/ 183 h 183"/>
                <a:gd name="T12" fmla="*/ 35 w 76"/>
                <a:gd name="T13" fmla="*/ 137 h 183"/>
                <a:gd name="T14" fmla="*/ 26 w 76"/>
                <a:gd name="T15" fmla="*/ 91 h 183"/>
                <a:gd name="T16" fmla="*/ 15 w 76"/>
                <a:gd name="T17" fmla="*/ 46 h 183"/>
                <a:gd name="T18" fmla="*/ 0 w 76"/>
                <a:gd name="T19" fmla="*/ 0 h 183"/>
                <a:gd name="T20" fmla="*/ 15 w 76"/>
                <a:gd name="T21" fmla="*/ 11 h 183"/>
                <a:gd name="T22" fmla="*/ 24 w 76"/>
                <a:gd name="T23" fmla="*/ 28 h 183"/>
                <a:gd name="T24" fmla="*/ 30 w 76"/>
                <a:gd name="T25" fmla="*/ 46 h 183"/>
                <a:gd name="T26" fmla="*/ 45 w 76"/>
                <a:gd name="T27" fmla="*/ 59 h 1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183">
                  <a:moveTo>
                    <a:pt x="45" y="59"/>
                  </a:moveTo>
                  <a:lnTo>
                    <a:pt x="56" y="89"/>
                  </a:lnTo>
                  <a:lnTo>
                    <a:pt x="71" y="124"/>
                  </a:lnTo>
                  <a:lnTo>
                    <a:pt x="76" y="154"/>
                  </a:lnTo>
                  <a:lnTo>
                    <a:pt x="63" y="183"/>
                  </a:lnTo>
                  <a:lnTo>
                    <a:pt x="39" y="183"/>
                  </a:lnTo>
                  <a:lnTo>
                    <a:pt x="35" y="137"/>
                  </a:lnTo>
                  <a:lnTo>
                    <a:pt x="26" y="91"/>
                  </a:lnTo>
                  <a:lnTo>
                    <a:pt x="15" y="46"/>
                  </a:lnTo>
                  <a:lnTo>
                    <a:pt x="0" y="0"/>
                  </a:lnTo>
                  <a:lnTo>
                    <a:pt x="15" y="11"/>
                  </a:lnTo>
                  <a:lnTo>
                    <a:pt x="24" y="28"/>
                  </a:lnTo>
                  <a:lnTo>
                    <a:pt x="30" y="46"/>
                  </a:lnTo>
                  <a:lnTo>
                    <a:pt x="45"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1" name="Freeform 32"/>
            <p:cNvSpPr>
              <a:spLocks/>
            </p:cNvSpPr>
            <p:nvPr/>
          </p:nvSpPr>
          <p:spPr bwMode="auto">
            <a:xfrm>
              <a:off x="1260" y="1585"/>
              <a:ext cx="74" cy="211"/>
            </a:xfrm>
            <a:custGeom>
              <a:avLst/>
              <a:gdLst>
                <a:gd name="T0" fmla="*/ 65 w 74"/>
                <a:gd name="T1" fmla="*/ 150 h 211"/>
                <a:gd name="T2" fmla="*/ 69 w 74"/>
                <a:gd name="T3" fmla="*/ 165 h 211"/>
                <a:gd name="T4" fmla="*/ 71 w 74"/>
                <a:gd name="T5" fmla="*/ 180 h 211"/>
                <a:gd name="T6" fmla="*/ 74 w 74"/>
                <a:gd name="T7" fmla="*/ 193 h 211"/>
                <a:gd name="T8" fmla="*/ 74 w 74"/>
                <a:gd name="T9" fmla="*/ 206 h 211"/>
                <a:gd name="T10" fmla="*/ 58 w 74"/>
                <a:gd name="T11" fmla="*/ 211 h 211"/>
                <a:gd name="T12" fmla="*/ 45 w 74"/>
                <a:gd name="T13" fmla="*/ 206 h 211"/>
                <a:gd name="T14" fmla="*/ 37 w 74"/>
                <a:gd name="T15" fmla="*/ 195 h 211"/>
                <a:gd name="T16" fmla="*/ 32 w 74"/>
                <a:gd name="T17" fmla="*/ 182 h 211"/>
                <a:gd name="T18" fmla="*/ 28 w 74"/>
                <a:gd name="T19" fmla="*/ 135 h 211"/>
                <a:gd name="T20" fmla="*/ 17 w 74"/>
                <a:gd name="T21" fmla="*/ 89 h 211"/>
                <a:gd name="T22" fmla="*/ 4 w 74"/>
                <a:gd name="T23" fmla="*/ 46 h 211"/>
                <a:gd name="T24" fmla="*/ 0 w 74"/>
                <a:gd name="T25" fmla="*/ 0 h 211"/>
                <a:gd name="T26" fmla="*/ 8 w 74"/>
                <a:gd name="T27" fmla="*/ 17 h 211"/>
                <a:gd name="T28" fmla="*/ 15 w 74"/>
                <a:gd name="T29" fmla="*/ 37 h 211"/>
                <a:gd name="T30" fmla="*/ 21 w 74"/>
                <a:gd name="T31" fmla="*/ 56 h 211"/>
                <a:gd name="T32" fmla="*/ 28 w 74"/>
                <a:gd name="T33" fmla="*/ 76 h 211"/>
                <a:gd name="T34" fmla="*/ 37 w 74"/>
                <a:gd name="T35" fmla="*/ 96 h 211"/>
                <a:gd name="T36" fmla="*/ 43 w 74"/>
                <a:gd name="T37" fmla="*/ 113 h 211"/>
                <a:gd name="T38" fmla="*/ 54 w 74"/>
                <a:gd name="T39" fmla="*/ 132 h 211"/>
                <a:gd name="T40" fmla="*/ 65 w 74"/>
                <a:gd name="T41" fmla="*/ 150 h 2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211">
                  <a:moveTo>
                    <a:pt x="65" y="150"/>
                  </a:moveTo>
                  <a:lnTo>
                    <a:pt x="69" y="165"/>
                  </a:lnTo>
                  <a:lnTo>
                    <a:pt x="71" y="180"/>
                  </a:lnTo>
                  <a:lnTo>
                    <a:pt x="74" y="193"/>
                  </a:lnTo>
                  <a:lnTo>
                    <a:pt x="74" y="206"/>
                  </a:lnTo>
                  <a:lnTo>
                    <a:pt x="58" y="211"/>
                  </a:lnTo>
                  <a:lnTo>
                    <a:pt x="45" y="206"/>
                  </a:lnTo>
                  <a:lnTo>
                    <a:pt x="37" y="195"/>
                  </a:lnTo>
                  <a:lnTo>
                    <a:pt x="32" y="182"/>
                  </a:lnTo>
                  <a:lnTo>
                    <a:pt x="28" y="135"/>
                  </a:lnTo>
                  <a:lnTo>
                    <a:pt x="17" y="89"/>
                  </a:lnTo>
                  <a:lnTo>
                    <a:pt x="4" y="46"/>
                  </a:lnTo>
                  <a:lnTo>
                    <a:pt x="0" y="0"/>
                  </a:lnTo>
                  <a:lnTo>
                    <a:pt x="8" y="17"/>
                  </a:lnTo>
                  <a:lnTo>
                    <a:pt x="15" y="37"/>
                  </a:lnTo>
                  <a:lnTo>
                    <a:pt x="21" y="56"/>
                  </a:lnTo>
                  <a:lnTo>
                    <a:pt x="28" y="76"/>
                  </a:lnTo>
                  <a:lnTo>
                    <a:pt x="37" y="96"/>
                  </a:lnTo>
                  <a:lnTo>
                    <a:pt x="43" y="113"/>
                  </a:lnTo>
                  <a:lnTo>
                    <a:pt x="54" y="132"/>
                  </a:lnTo>
                  <a:lnTo>
                    <a:pt x="65"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2" name="Freeform 33"/>
            <p:cNvSpPr>
              <a:spLocks/>
            </p:cNvSpPr>
            <p:nvPr/>
          </p:nvSpPr>
          <p:spPr bwMode="auto">
            <a:xfrm>
              <a:off x="1355" y="1613"/>
              <a:ext cx="65" cy="165"/>
            </a:xfrm>
            <a:custGeom>
              <a:avLst/>
              <a:gdLst>
                <a:gd name="T0" fmla="*/ 35 w 65"/>
                <a:gd name="T1" fmla="*/ 72 h 165"/>
                <a:gd name="T2" fmla="*/ 46 w 65"/>
                <a:gd name="T3" fmla="*/ 96 h 165"/>
                <a:gd name="T4" fmla="*/ 61 w 65"/>
                <a:gd name="T5" fmla="*/ 120 h 165"/>
                <a:gd name="T6" fmla="*/ 65 w 65"/>
                <a:gd name="T7" fmla="*/ 144 h 165"/>
                <a:gd name="T8" fmla="*/ 46 w 65"/>
                <a:gd name="T9" fmla="*/ 165 h 165"/>
                <a:gd name="T10" fmla="*/ 24 w 65"/>
                <a:gd name="T11" fmla="*/ 165 h 165"/>
                <a:gd name="T12" fmla="*/ 20 w 65"/>
                <a:gd name="T13" fmla="*/ 124 h 165"/>
                <a:gd name="T14" fmla="*/ 11 w 65"/>
                <a:gd name="T15" fmla="*/ 83 h 165"/>
                <a:gd name="T16" fmla="*/ 2 w 65"/>
                <a:gd name="T17" fmla="*/ 42 h 165"/>
                <a:gd name="T18" fmla="*/ 0 w 65"/>
                <a:gd name="T19" fmla="*/ 0 h 165"/>
                <a:gd name="T20" fmla="*/ 15 w 65"/>
                <a:gd name="T21" fmla="*/ 11 h 165"/>
                <a:gd name="T22" fmla="*/ 24 w 65"/>
                <a:gd name="T23" fmla="*/ 31 h 165"/>
                <a:gd name="T24" fmla="*/ 29 w 65"/>
                <a:gd name="T25" fmla="*/ 52 h 165"/>
                <a:gd name="T26" fmla="*/ 35 w 65"/>
                <a:gd name="T27" fmla="*/ 72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5" h="165">
                  <a:moveTo>
                    <a:pt x="35" y="72"/>
                  </a:moveTo>
                  <a:lnTo>
                    <a:pt x="46" y="96"/>
                  </a:lnTo>
                  <a:lnTo>
                    <a:pt x="61" y="120"/>
                  </a:lnTo>
                  <a:lnTo>
                    <a:pt x="65" y="144"/>
                  </a:lnTo>
                  <a:lnTo>
                    <a:pt x="46" y="165"/>
                  </a:lnTo>
                  <a:lnTo>
                    <a:pt x="24" y="165"/>
                  </a:lnTo>
                  <a:lnTo>
                    <a:pt x="20" y="124"/>
                  </a:lnTo>
                  <a:lnTo>
                    <a:pt x="11" y="83"/>
                  </a:lnTo>
                  <a:lnTo>
                    <a:pt x="2" y="42"/>
                  </a:lnTo>
                  <a:lnTo>
                    <a:pt x="0" y="0"/>
                  </a:lnTo>
                  <a:lnTo>
                    <a:pt x="15" y="11"/>
                  </a:lnTo>
                  <a:lnTo>
                    <a:pt x="24" y="31"/>
                  </a:lnTo>
                  <a:lnTo>
                    <a:pt x="29" y="52"/>
                  </a:lnTo>
                  <a:lnTo>
                    <a:pt x="35"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3" name="Freeform 34"/>
            <p:cNvSpPr>
              <a:spLocks/>
            </p:cNvSpPr>
            <p:nvPr/>
          </p:nvSpPr>
          <p:spPr bwMode="auto">
            <a:xfrm>
              <a:off x="1790" y="1620"/>
              <a:ext cx="39" cy="45"/>
            </a:xfrm>
            <a:custGeom>
              <a:avLst/>
              <a:gdLst>
                <a:gd name="T0" fmla="*/ 39 w 39"/>
                <a:gd name="T1" fmla="*/ 13 h 45"/>
                <a:gd name="T2" fmla="*/ 32 w 39"/>
                <a:gd name="T3" fmla="*/ 24 h 45"/>
                <a:gd name="T4" fmla="*/ 30 w 39"/>
                <a:gd name="T5" fmla="*/ 35 h 45"/>
                <a:gd name="T6" fmla="*/ 26 w 39"/>
                <a:gd name="T7" fmla="*/ 43 h 45"/>
                <a:gd name="T8" fmla="*/ 8 w 39"/>
                <a:gd name="T9" fmla="*/ 45 h 45"/>
                <a:gd name="T10" fmla="*/ 2 w 39"/>
                <a:gd name="T11" fmla="*/ 37 h 45"/>
                <a:gd name="T12" fmla="*/ 0 w 39"/>
                <a:gd name="T13" fmla="*/ 28 h 45"/>
                <a:gd name="T14" fmla="*/ 2 w 39"/>
                <a:gd name="T15" fmla="*/ 17 h 45"/>
                <a:gd name="T16" fmla="*/ 4 w 39"/>
                <a:gd name="T17" fmla="*/ 8 h 45"/>
                <a:gd name="T18" fmla="*/ 11 w 39"/>
                <a:gd name="T19" fmla="*/ 2 h 45"/>
                <a:gd name="T20" fmla="*/ 21 w 39"/>
                <a:gd name="T21" fmla="*/ 0 h 45"/>
                <a:gd name="T22" fmla="*/ 30 w 39"/>
                <a:gd name="T23" fmla="*/ 4 h 45"/>
                <a:gd name="T24" fmla="*/ 39 w 39"/>
                <a:gd name="T25" fmla="*/ 13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5">
                  <a:moveTo>
                    <a:pt x="39" y="13"/>
                  </a:moveTo>
                  <a:lnTo>
                    <a:pt x="32" y="24"/>
                  </a:lnTo>
                  <a:lnTo>
                    <a:pt x="30" y="35"/>
                  </a:lnTo>
                  <a:lnTo>
                    <a:pt x="26" y="43"/>
                  </a:lnTo>
                  <a:lnTo>
                    <a:pt x="8" y="45"/>
                  </a:lnTo>
                  <a:lnTo>
                    <a:pt x="2" y="37"/>
                  </a:lnTo>
                  <a:lnTo>
                    <a:pt x="0" y="28"/>
                  </a:lnTo>
                  <a:lnTo>
                    <a:pt x="2" y="17"/>
                  </a:lnTo>
                  <a:lnTo>
                    <a:pt x="4" y="8"/>
                  </a:lnTo>
                  <a:lnTo>
                    <a:pt x="11" y="2"/>
                  </a:lnTo>
                  <a:lnTo>
                    <a:pt x="21" y="0"/>
                  </a:lnTo>
                  <a:lnTo>
                    <a:pt x="30" y="4"/>
                  </a:lnTo>
                  <a:lnTo>
                    <a:pt x="3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4" name="Freeform 35"/>
            <p:cNvSpPr>
              <a:spLocks/>
            </p:cNvSpPr>
            <p:nvPr/>
          </p:nvSpPr>
          <p:spPr bwMode="auto">
            <a:xfrm>
              <a:off x="3558" y="1856"/>
              <a:ext cx="262" cy="74"/>
            </a:xfrm>
            <a:custGeom>
              <a:avLst/>
              <a:gdLst>
                <a:gd name="T0" fmla="*/ 262 w 262"/>
                <a:gd name="T1" fmla="*/ 0 h 74"/>
                <a:gd name="T2" fmla="*/ 234 w 262"/>
                <a:gd name="T3" fmla="*/ 18 h 74"/>
                <a:gd name="T4" fmla="*/ 202 w 262"/>
                <a:gd name="T5" fmla="*/ 22 h 74"/>
                <a:gd name="T6" fmla="*/ 169 w 262"/>
                <a:gd name="T7" fmla="*/ 20 h 74"/>
                <a:gd name="T8" fmla="*/ 136 w 262"/>
                <a:gd name="T9" fmla="*/ 16 h 74"/>
                <a:gd name="T10" fmla="*/ 104 w 262"/>
                <a:gd name="T11" fmla="*/ 16 h 74"/>
                <a:gd name="T12" fmla="*/ 78 w 262"/>
                <a:gd name="T13" fmla="*/ 22 h 74"/>
                <a:gd name="T14" fmla="*/ 60 w 262"/>
                <a:gd name="T15" fmla="*/ 39 h 74"/>
                <a:gd name="T16" fmla="*/ 50 w 262"/>
                <a:gd name="T17" fmla="*/ 74 h 74"/>
                <a:gd name="T18" fmla="*/ 32 w 262"/>
                <a:gd name="T19" fmla="*/ 70 h 74"/>
                <a:gd name="T20" fmla="*/ 17 w 262"/>
                <a:gd name="T21" fmla="*/ 63 h 74"/>
                <a:gd name="T22" fmla="*/ 6 w 262"/>
                <a:gd name="T23" fmla="*/ 57 h 74"/>
                <a:gd name="T24" fmla="*/ 0 w 262"/>
                <a:gd name="T25" fmla="*/ 42 h 74"/>
                <a:gd name="T26" fmla="*/ 13 w 262"/>
                <a:gd name="T27" fmla="*/ 24 h 74"/>
                <a:gd name="T28" fmla="*/ 30 w 262"/>
                <a:gd name="T29" fmla="*/ 11 h 74"/>
                <a:gd name="T30" fmla="*/ 52 w 262"/>
                <a:gd name="T31" fmla="*/ 5 h 74"/>
                <a:gd name="T32" fmla="*/ 76 w 262"/>
                <a:gd name="T33" fmla="*/ 0 h 74"/>
                <a:gd name="T34" fmla="*/ 102 w 262"/>
                <a:gd name="T35" fmla="*/ 0 h 74"/>
                <a:gd name="T36" fmla="*/ 128 w 262"/>
                <a:gd name="T37" fmla="*/ 0 h 74"/>
                <a:gd name="T38" fmla="*/ 152 w 262"/>
                <a:gd name="T39" fmla="*/ 0 h 74"/>
                <a:gd name="T40" fmla="*/ 176 w 262"/>
                <a:gd name="T41" fmla="*/ 0 h 74"/>
                <a:gd name="T42" fmla="*/ 262 w 262"/>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2" h="74">
                  <a:moveTo>
                    <a:pt x="262" y="0"/>
                  </a:moveTo>
                  <a:lnTo>
                    <a:pt x="234" y="18"/>
                  </a:lnTo>
                  <a:lnTo>
                    <a:pt x="202" y="22"/>
                  </a:lnTo>
                  <a:lnTo>
                    <a:pt x="169" y="20"/>
                  </a:lnTo>
                  <a:lnTo>
                    <a:pt x="136" y="16"/>
                  </a:lnTo>
                  <a:lnTo>
                    <a:pt x="104" y="16"/>
                  </a:lnTo>
                  <a:lnTo>
                    <a:pt x="78" y="22"/>
                  </a:lnTo>
                  <a:lnTo>
                    <a:pt x="60" y="39"/>
                  </a:lnTo>
                  <a:lnTo>
                    <a:pt x="50" y="74"/>
                  </a:lnTo>
                  <a:lnTo>
                    <a:pt x="32" y="70"/>
                  </a:lnTo>
                  <a:lnTo>
                    <a:pt x="17" y="63"/>
                  </a:lnTo>
                  <a:lnTo>
                    <a:pt x="6" y="57"/>
                  </a:lnTo>
                  <a:lnTo>
                    <a:pt x="0" y="42"/>
                  </a:lnTo>
                  <a:lnTo>
                    <a:pt x="13" y="24"/>
                  </a:lnTo>
                  <a:lnTo>
                    <a:pt x="30" y="11"/>
                  </a:lnTo>
                  <a:lnTo>
                    <a:pt x="52" y="5"/>
                  </a:lnTo>
                  <a:lnTo>
                    <a:pt x="76" y="0"/>
                  </a:lnTo>
                  <a:lnTo>
                    <a:pt x="102" y="0"/>
                  </a:lnTo>
                  <a:lnTo>
                    <a:pt x="128" y="0"/>
                  </a:lnTo>
                  <a:lnTo>
                    <a:pt x="152" y="0"/>
                  </a:lnTo>
                  <a:lnTo>
                    <a:pt x="176" y="0"/>
                  </a:lnTo>
                  <a:lnTo>
                    <a:pt x="2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5" name="Freeform 36"/>
            <p:cNvSpPr>
              <a:spLocks/>
            </p:cNvSpPr>
            <p:nvPr/>
          </p:nvSpPr>
          <p:spPr bwMode="auto">
            <a:xfrm>
              <a:off x="1520" y="1876"/>
              <a:ext cx="3002" cy="456"/>
            </a:xfrm>
            <a:custGeom>
              <a:avLst/>
              <a:gdLst>
                <a:gd name="T0" fmla="*/ 2974 w 3002"/>
                <a:gd name="T1" fmla="*/ 22 h 456"/>
                <a:gd name="T2" fmla="*/ 2922 w 3002"/>
                <a:gd name="T3" fmla="*/ 39 h 456"/>
                <a:gd name="T4" fmla="*/ 2856 w 3002"/>
                <a:gd name="T5" fmla="*/ 48 h 456"/>
                <a:gd name="T6" fmla="*/ 2761 w 3002"/>
                <a:gd name="T7" fmla="*/ 54 h 456"/>
                <a:gd name="T8" fmla="*/ 2654 w 3002"/>
                <a:gd name="T9" fmla="*/ 67 h 456"/>
                <a:gd name="T10" fmla="*/ 2550 w 3002"/>
                <a:gd name="T11" fmla="*/ 80 h 456"/>
                <a:gd name="T12" fmla="*/ 2446 w 3002"/>
                <a:gd name="T13" fmla="*/ 95 h 456"/>
                <a:gd name="T14" fmla="*/ 2355 w 3002"/>
                <a:gd name="T15" fmla="*/ 115 h 456"/>
                <a:gd name="T16" fmla="*/ 2264 w 3002"/>
                <a:gd name="T17" fmla="*/ 121 h 456"/>
                <a:gd name="T18" fmla="*/ 2174 w 3002"/>
                <a:gd name="T19" fmla="*/ 137 h 456"/>
                <a:gd name="T20" fmla="*/ 2079 w 3002"/>
                <a:gd name="T21" fmla="*/ 147 h 456"/>
                <a:gd name="T22" fmla="*/ 1983 w 3002"/>
                <a:gd name="T23" fmla="*/ 156 h 456"/>
                <a:gd name="T24" fmla="*/ 1892 w 3002"/>
                <a:gd name="T25" fmla="*/ 169 h 456"/>
                <a:gd name="T26" fmla="*/ 1755 w 3002"/>
                <a:gd name="T27" fmla="*/ 191 h 456"/>
                <a:gd name="T28" fmla="*/ 1599 w 3002"/>
                <a:gd name="T29" fmla="*/ 215 h 456"/>
                <a:gd name="T30" fmla="*/ 1447 w 3002"/>
                <a:gd name="T31" fmla="*/ 239 h 456"/>
                <a:gd name="T32" fmla="*/ 1293 w 3002"/>
                <a:gd name="T33" fmla="*/ 263 h 456"/>
                <a:gd name="T34" fmla="*/ 1210 w 3002"/>
                <a:gd name="T35" fmla="*/ 276 h 456"/>
                <a:gd name="T36" fmla="*/ 1143 w 3002"/>
                <a:gd name="T37" fmla="*/ 286 h 456"/>
                <a:gd name="T38" fmla="*/ 1019 w 3002"/>
                <a:gd name="T39" fmla="*/ 308 h 456"/>
                <a:gd name="T40" fmla="*/ 873 w 3002"/>
                <a:gd name="T41" fmla="*/ 330 h 456"/>
                <a:gd name="T42" fmla="*/ 728 w 3002"/>
                <a:gd name="T43" fmla="*/ 349 h 456"/>
                <a:gd name="T44" fmla="*/ 582 w 3002"/>
                <a:gd name="T45" fmla="*/ 369 h 456"/>
                <a:gd name="T46" fmla="*/ 491 w 3002"/>
                <a:gd name="T47" fmla="*/ 384 h 456"/>
                <a:gd name="T48" fmla="*/ 400 w 3002"/>
                <a:gd name="T49" fmla="*/ 397 h 456"/>
                <a:gd name="T50" fmla="*/ 309 w 3002"/>
                <a:gd name="T51" fmla="*/ 414 h 456"/>
                <a:gd name="T52" fmla="*/ 218 w 3002"/>
                <a:gd name="T53" fmla="*/ 427 h 456"/>
                <a:gd name="T54" fmla="*/ 133 w 3002"/>
                <a:gd name="T55" fmla="*/ 438 h 456"/>
                <a:gd name="T56" fmla="*/ 50 w 3002"/>
                <a:gd name="T57" fmla="*/ 449 h 456"/>
                <a:gd name="T58" fmla="*/ 61 w 3002"/>
                <a:gd name="T59" fmla="*/ 417 h 456"/>
                <a:gd name="T60" fmla="*/ 298 w 3002"/>
                <a:gd name="T61" fmla="*/ 384 h 456"/>
                <a:gd name="T62" fmla="*/ 535 w 3002"/>
                <a:gd name="T63" fmla="*/ 345 h 456"/>
                <a:gd name="T64" fmla="*/ 771 w 3002"/>
                <a:gd name="T65" fmla="*/ 310 h 456"/>
                <a:gd name="T66" fmla="*/ 976 w 3002"/>
                <a:gd name="T67" fmla="*/ 282 h 456"/>
                <a:gd name="T68" fmla="*/ 1086 w 3002"/>
                <a:gd name="T69" fmla="*/ 267 h 456"/>
                <a:gd name="T70" fmla="*/ 1195 w 3002"/>
                <a:gd name="T71" fmla="*/ 245 h 456"/>
                <a:gd name="T72" fmla="*/ 1312 w 3002"/>
                <a:gd name="T73" fmla="*/ 228 h 456"/>
                <a:gd name="T74" fmla="*/ 1430 w 3002"/>
                <a:gd name="T75" fmla="*/ 210 h 456"/>
                <a:gd name="T76" fmla="*/ 1547 w 3002"/>
                <a:gd name="T77" fmla="*/ 193 h 456"/>
                <a:gd name="T78" fmla="*/ 1660 w 3002"/>
                <a:gd name="T79" fmla="*/ 174 h 456"/>
                <a:gd name="T80" fmla="*/ 1762 w 3002"/>
                <a:gd name="T81" fmla="*/ 161 h 456"/>
                <a:gd name="T82" fmla="*/ 1868 w 3002"/>
                <a:gd name="T83" fmla="*/ 143 h 456"/>
                <a:gd name="T84" fmla="*/ 2007 w 3002"/>
                <a:gd name="T85" fmla="*/ 117 h 456"/>
                <a:gd name="T86" fmla="*/ 2148 w 3002"/>
                <a:gd name="T87" fmla="*/ 98 h 456"/>
                <a:gd name="T88" fmla="*/ 2287 w 3002"/>
                <a:gd name="T89" fmla="*/ 82 h 456"/>
                <a:gd name="T90" fmla="*/ 2407 w 3002"/>
                <a:gd name="T91" fmla="*/ 69 h 456"/>
                <a:gd name="T92" fmla="*/ 2492 w 3002"/>
                <a:gd name="T93" fmla="*/ 59 h 456"/>
                <a:gd name="T94" fmla="*/ 2581 w 3002"/>
                <a:gd name="T95" fmla="*/ 48 h 456"/>
                <a:gd name="T96" fmla="*/ 2668 w 3002"/>
                <a:gd name="T97" fmla="*/ 32 h 456"/>
                <a:gd name="T98" fmla="*/ 2752 w 3002"/>
                <a:gd name="T99" fmla="*/ 24 h 456"/>
                <a:gd name="T100" fmla="*/ 2839 w 3002"/>
                <a:gd name="T101" fmla="*/ 15 h 456"/>
                <a:gd name="T102" fmla="*/ 2917 w 3002"/>
                <a:gd name="T103" fmla="*/ 4 h 456"/>
                <a:gd name="T104" fmla="*/ 2969 w 3002"/>
                <a:gd name="T105" fmla="*/ 0 h 4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02" h="456">
                  <a:moveTo>
                    <a:pt x="3002" y="13"/>
                  </a:moveTo>
                  <a:lnTo>
                    <a:pt x="2998" y="22"/>
                  </a:lnTo>
                  <a:lnTo>
                    <a:pt x="2987" y="22"/>
                  </a:lnTo>
                  <a:lnTo>
                    <a:pt x="2974" y="22"/>
                  </a:lnTo>
                  <a:lnTo>
                    <a:pt x="2965" y="26"/>
                  </a:lnTo>
                  <a:lnTo>
                    <a:pt x="2950" y="32"/>
                  </a:lnTo>
                  <a:lnTo>
                    <a:pt x="2937" y="37"/>
                  </a:lnTo>
                  <a:lnTo>
                    <a:pt x="2922" y="39"/>
                  </a:lnTo>
                  <a:lnTo>
                    <a:pt x="2906" y="43"/>
                  </a:lnTo>
                  <a:lnTo>
                    <a:pt x="2889" y="45"/>
                  </a:lnTo>
                  <a:lnTo>
                    <a:pt x="2874" y="45"/>
                  </a:lnTo>
                  <a:lnTo>
                    <a:pt x="2856" y="48"/>
                  </a:lnTo>
                  <a:lnTo>
                    <a:pt x="2841" y="48"/>
                  </a:lnTo>
                  <a:lnTo>
                    <a:pt x="2815" y="50"/>
                  </a:lnTo>
                  <a:lnTo>
                    <a:pt x="2787" y="52"/>
                  </a:lnTo>
                  <a:lnTo>
                    <a:pt x="2761" y="54"/>
                  </a:lnTo>
                  <a:lnTo>
                    <a:pt x="2735" y="56"/>
                  </a:lnTo>
                  <a:lnTo>
                    <a:pt x="2707" y="61"/>
                  </a:lnTo>
                  <a:lnTo>
                    <a:pt x="2681" y="63"/>
                  </a:lnTo>
                  <a:lnTo>
                    <a:pt x="2654" y="67"/>
                  </a:lnTo>
                  <a:lnTo>
                    <a:pt x="2628" y="69"/>
                  </a:lnTo>
                  <a:lnTo>
                    <a:pt x="2602" y="74"/>
                  </a:lnTo>
                  <a:lnTo>
                    <a:pt x="2576" y="76"/>
                  </a:lnTo>
                  <a:lnTo>
                    <a:pt x="2550" y="80"/>
                  </a:lnTo>
                  <a:lnTo>
                    <a:pt x="2524" y="85"/>
                  </a:lnTo>
                  <a:lnTo>
                    <a:pt x="2498" y="89"/>
                  </a:lnTo>
                  <a:lnTo>
                    <a:pt x="2472" y="91"/>
                  </a:lnTo>
                  <a:lnTo>
                    <a:pt x="2446" y="95"/>
                  </a:lnTo>
                  <a:lnTo>
                    <a:pt x="2420" y="100"/>
                  </a:lnTo>
                  <a:lnTo>
                    <a:pt x="2398" y="108"/>
                  </a:lnTo>
                  <a:lnTo>
                    <a:pt x="2376" y="113"/>
                  </a:lnTo>
                  <a:lnTo>
                    <a:pt x="2355" y="115"/>
                  </a:lnTo>
                  <a:lnTo>
                    <a:pt x="2333" y="117"/>
                  </a:lnTo>
                  <a:lnTo>
                    <a:pt x="2309" y="117"/>
                  </a:lnTo>
                  <a:lnTo>
                    <a:pt x="2287" y="119"/>
                  </a:lnTo>
                  <a:lnTo>
                    <a:pt x="2264" y="121"/>
                  </a:lnTo>
                  <a:lnTo>
                    <a:pt x="2242" y="126"/>
                  </a:lnTo>
                  <a:lnTo>
                    <a:pt x="2220" y="130"/>
                  </a:lnTo>
                  <a:lnTo>
                    <a:pt x="2196" y="132"/>
                  </a:lnTo>
                  <a:lnTo>
                    <a:pt x="2174" y="137"/>
                  </a:lnTo>
                  <a:lnTo>
                    <a:pt x="2151" y="139"/>
                  </a:lnTo>
                  <a:lnTo>
                    <a:pt x="2127" y="141"/>
                  </a:lnTo>
                  <a:lnTo>
                    <a:pt x="2103" y="143"/>
                  </a:lnTo>
                  <a:lnTo>
                    <a:pt x="2079" y="147"/>
                  </a:lnTo>
                  <a:lnTo>
                    <a:pt x="2055" y="150"/>
                  </a:lnTo>
                  <a:lnTo>
                    <a:pt x="2031" y="152"/>
                  </a:lnTo>
                  <a:lnTo>
                    <a:pt x="2007" y="154"/>
                  </a:lnTo>
                  <a:lnTo>
                    <a:pt x="1983" y="156"/>
                  </a:lnTo>
                  <a:lnTo>
                    <a:pt x="1959" y="161"/>
                  </a:lnTo>
                  <a:lnTo>
                    <a:pt x="1936" y="163"/>
                  </a:lnTo>
                  <a:lnTo>
                    <a:pt x="1914" y="165"/>
                  </a:lnTo>
                  <a:lnTo>
                    <a:pt x="1892" y="169"/>
                  </a:lnTo>
                  <a:lnTo>
                    <a:pt x="1870" y="171"/>
                  </a:lnTo>
                  <a:lnTo>
                    <a:pt x="1831" y="178"/>
                  </a:lnTo>
                  <a:lnTo>
                    <a:pt x="1792" y="184"/>
                  </a:lnTo>
                  <a:lnTo>
                    <a:pt x="1755" y="191"/>
                  </a:lnTo>
                  <a:lnTo>
                    <a:pt x="1716" y="197"/>
                  </a:lnTo>
                  <a:lnTo>
                    <a:pt x="1677" y="204"/>
                  </a:lnTo>
                  <a:lnTo>
                    <a:pt x="1638" y="210"/>
                  </a:lnTo>
                  <a:lnTo>
                    <a:pt x="1599" y="215"/>
                  </a:lnTo>
                  <a:lnTo>
                    <a:pt x="1562" y="221"/>
                  </a:lnTo>
                  <a:lnTo>
                    <a:pt x="1523" y="228"/>
                  </a:lnTo>
                  <a:lnTo>
                    <a:pt x="1484" y="234"/>
                  </a:lnTo>
                  <a:lnTo>
                    <a:pt x="1447" y="239"/>
                  </a:lnTo>
                  <a:lnTo>
                    <a:pt x="1408" y="245"/>
                  </a:lnTo>
                  <a:lnTo>
                    <a:pt x="1371" y="250"/>
                  </a:lnTo>
                  <a:lnTo>
                    <a:pt x="1332" y="256"/>
                  </a:lnTo>
                  <a:lnTo>
                    <a:pt x="1293" y="263"/>
                  </a:lnTo>
                  <a:lnTo>
                    <a:pt x="1256" y="267"/>
                  </a:lnTo>
                  <a:lnTo>
                    <a:pt x="1241" y="269"/>
                  </a:lnTo>
                  <a:lnTo>
                    <a:pt x="1225" y="271"/>
                  </a:lnTo>
                  <a:lnTo>
                    <a:pt x="1210" y="276"/>
                  </a:lnTo>
                  <a:lnTo>
                    <a:pt x="1195" y="278"/>
                  </a:lnTo>
                  <a:lnTo>
                    <a:pt x="1178" y="280"/>
                  </a:lnTo>
                  <a:lnTo>
                    <a:pt x="1160" y="284"/>
                  </a:lnTo>
                  <a:lnTo>
                    <a:pt x="1143" y="286"/>
                  </a:lnTo>
                  <a:lnTo>
                    <a:pt x="1125" y="289"/>
                  </a:lnTo>
                  <a:lnTo>
                    <a:pt x="1091" y="295"/>
                  </a:lnTo>
                  <a:lnTo>
                    <a:pt x="1054" y="302"/>
                  </a:lnTo>
                  <a:lnTo>
                    <a:pt x="1019" y="308"/>
                  </a:lnTo>
                  <a:lnTo>
                    <a:pt x="982" y="312"/>
                  </a:lnTo>
                  <a:lnTo>
                    <a:pt x="947" y="319"/>
                  </a:lnTo>
                  <a:lnTo>
                    <a:pt x="910" y="323"/>
                  </a:lnTo>
                  <a:lnTo>
                    <a:pt x="873" y="330"/>
                  </a:lnTo>
                  <a:lnTo>
                    <a:pt x="839" y="334"/>
                  </a:lnTo>
                  <a:lnTo>
                    <a:pt x="802" y="338"/>
                  </a:lnTo>
                  <a:lnTo>
                    <a:pt x="765" y="345"/>
                  </a:lnTo>
                  <a:lnTo>
                    <a:pt x="728" y="349"/>
                  </a:lnTo>
                  <a:lnTo>
                    <a:pt x="691" y="354"/>
                  </a:lnTo>
                  <a:lnTo>
                    <a:pt x="656" y="358"/>
                  </a:lnTo>
                  <a:lnTo>
                    <a:pt x="619" y="365"/>
                  </a:lnTo>
                  <a:lnTo>
                    <a:pt x="582" y="369"/>
                  </a:lnTo>
                  <a:lnTo>
                    <a:pt x="546" y="373"/>
                  </a:lnTo>
                  <a:lnTo>
                    <a:pt x="537" y="380"/>
                  </a:lnTo>
                  <a:lnTo>
                    <a:pt x="515" y="382"/>
                  </a:lnTo>
                  <a:lnTo>
                    <a:pt x="491" y="384"/>
                  </a:lnTo>
                  <a:lnTo>
                    <a:pt x="470" y="386"/>
                  </a:lnTo>
                  <a:lnTo>
                    <a:pt x="446" y="391"/>
                  </a:lnTo>
                  <a:lnTo>
                    <a:pt x="424" y="393"/>
                  </a:lnTo>
                  <a:lnTo>
                    <a:pt x="400" y="397"/>
                  </a:lnTo>
                  <a:lnTo>
                    <a:pt x="378" y="401"/>
                  </a:lnTo>
                  <a:lnTo>
                    <a:pt x="354" y="406"/>
                  </a:lnTo>
                  <a:lnTo>
                    <a:pt x="330" y="410"/>
                  </a:lnTo>
                  <a:lnTo>
                    <a:pt x="309" y="414"/>
                  </a:lnTo>
                  <a:lnTo>
                    <a:pt x="285" y="419"/>
                  </a:lnTo>
                  <a:lnTo>
                    <a:pt x="263" y="421"/>
                  </a:lnTo>
                  <a:lnTo>
                    <a:pt x="239" y="425"/>
                  </a:lnTo>
                  <a:lnTo>
                    <a:pt x="218" y="427"/>
                  </a:lnTo>
                  <a:lnTo>
                    <a:pt x="194" y="430"/>
                  </a:lnTo>
                  <a:lnTo>
                    <a:pt x="172" y="430"/>
                  </a:lnTo>
                  <a:lnTo>
                    <a:pt x="152" y="434"/>
                  </a:lnTo>
                  <a:lnTo>
                    <a:pt x="133" y="438"/>
                  </a:lnTo>
                  <a:lnTo>
                    <a:pt x="113" y="441"/>
                  </a:lnTo>
                  <a:lnTo>
                    <a:pt x="92" y="445"/>
                  </a:lnTo>
                  <a:lnTo>
                    <a:pt x="70" y="447"/>
                  </a:lnTo>
                  <a:lnTo>
                    <a:pt x="50" y="449"/>
                  </a:lnTo>
                  <a:lnTo>
                    <a:pt x="29" y="454"/>
                  </a:lnTo>
                  <a:lnTo>
                    <a:pt x="7" y="456"/>
                  </a:lnTo>
                  <a:lnTo>
                    <a:pt x="0" y="423"/>
                  </a:lnTo>
                  <a:lnTo>
                    <a:pt x="61" y="417"/>
                  </a:lnTo>
                  <a:lnTo>
                    <a:pt x="120" y="408"/>
                  </a:lnTo>
                  <a:lnTo>
                    <a:pt x="181" y="401"/>
                  </a:lnTo>
                  <a:lnTo>
                    <a:pt x="239" y="393"/>
                  </a:lnTo>
                  <a:lnTo>
                    <a:pt x="298" y="384"/>
                  </a:lnTo>
                  <a:lnTo>
                    <a:pt x="359" y="373"/>
                  </a:lnTo>
                  <a:lnTo>
                    <a:pt x="417" y="365"/>
                  </a:lnTo>
                  <a:lnTo>
                    <a:pt x="476" y="356"/>
                  </a:lnTo>
                  <a:lnTo>
                    <a:pt x="535" y="345"/>
                  </a:lnTo>
                  <a:lnTo>
                    <a:pt x="593" y="336"/>
                  </a:lnTo>
                  <a:lnTo>
                    <a:pt x="652" y="328"/>
                  </a:lnTo>
                  <a:lnTo>
                    <a:pt x="713" y="319"/>
                  </a:lnTo>
                  <a:lnTo>
                    <a:pt x="771" y="310"/>
                  </a:lnTo>
                  <a:lnTo>
                    <a:pt x="830" y="302"/>
                  </a:lnTo>
                  <a:lnTo>
                    <a:pt x="889" y="295"/>
                  </a:lnTo>
                  <a:lnTo>
                    <a:pt x="950" y="289"/>
                  </a:lnTo>
                  <a:lnTo>
                    <a:pt x="976" y="282"/>
                  </a:lnTo>
                  <a:lnTo>
                    <a:pt x="1004" y="278"/>
                  </a:lnTo>
                  <a:lnTo>
                    <a:pt x="1032" y="273"/>
                  </a:lnTo>
                  <a:lnTo>
                    <a:pt x="1058" y="271"/>
                  </a:lnTo>
                  <a:lnTo>
                    <a:pt x="1086" y="267"/>
                  </a:lnTo>
                  <a:lnTo>
                    <a:pt x="1115" y="263"/>
                  </a:lnTo>
                  <a:lnTo>
                    <a:pt x="1141" y="258"/>
                  </a:lnTo>
                  <a:lnTo>
                    <a:pt x="1167" y="250"/>
                  </a:lnTo>
                  <a:lnTo>
                    <a:pt x="1195" y="245"/>
                  </a:lnTo>
                  <a:lnTo>
                    <a:pt x="1223" y="241"/>
                  </a:lnTo>
                  <a:lnTo>
                    <a:pt x="1254" y="236"/>
                  </a:lnTo>
                  <a:lnTo>
                    <a:pt x="1282" y="232"/>
                  </a:lnTo>
                  <a:lnTo>
                    <a:pt x="1312" y="228"/>
                  </a:lnTo>
                  <a:lnTo>
                    <a:pt x="1340" y="223"/>
                  </a:lnTo>
                  <a:lnTo>
                    <a:pt x="1371" y="219"/>
                  </a:lnTo>
                  <a:lnTo>
                    <a:pt x="1401" y="215"/>
                  </a:lnTo>
                  <a:lnTo>
                    <a:pt x="1430" y="210"/>
                  </a:lnTo>
                  <a:lnTo>
                    <a:pt x="1460" y="206"/>
                  </a:lnTo>
                  <a:lnTo>
                    <a:pt x="1488" y="202"/>
                  </a:lnTo>
                  <a:lnTo>
                    <a:pt x="1519" y="197"/>
                  </a:lnTo>
                  <a:lnTo>
                    <a:pt x="1547" y="193"/>
                  </a:lnTo>
                  <a:lnTo>
                    <a:pt x="1577" y="189"/>
                  </a:lnTo>
                  <a:lnTo>
                    <a:pt x="1605" y="184"/>
                  </a:lnTo>
                  <a:lnTo>
                    <a:pt x="1634" y="178"/>
                  </a:lnTo>
                  <a:lnTo>
                    <a:pt x="1660" y="174"/>
                  </a:lnTo>
                  <a:lnTo>
                    <a:pt x="1684" y="171"/>
                  </a:lnTo>
                  <a:lnTo>
                    <a:pt x="1710" y="167"/>
                  </a:lnTo>
                  <a:lnTo>
                    <a:pt x="1736" y="163"/>
                  </a:lnTo>
                  <a:lnTo>
                    <a:pt x="1762" y="161"/>
                  </a:lnTo>
                  <a:lnTo>
                    <a:pt x="1786" y="156"/>
                  </a:lnTo>
                  <a:lnTo>
                    <a:pt x="1812" y="154"/>
                  </a:lnTo>
                  <a:lnTo>
                    <a:pt x="1836" y="152"/>
                  </a:lnTo>
                  <a:lnTo>
                    <a:pt x="1868" y="143"/>
                  </a:lnTo>
                  <a:lnTo>
                    <a:pt x="1903" y="134"/>
                  </a:lnTo>
                  <a:lnTo>
                    <a:pt x="1938" y="128"/>
                  </a:lnTo>
                  <a:lnTo>
                    <a:pt x="1972" y="121"/>
                  </a:lnTo>
                  <a:lnTo>
                    <a:pt x="2007" y="117"/>
                  </a:lnTo>
                  <a:lnTo>
                    <a:pt x="2042" y="111"/>
                  </a:lnTo>
                  <a:lnTo>
                    <a:pt x="2077" y="106"/>
                  </a:lnTo>
                  <a:lnTo>
                    <a:pt x="2111" y="102"/>
                  </a:lnTo>
                  <a:lnTo>
                    <a:pt x="2148" y="98"/>
                  </a:lnTo>
                  <a:lnTo>
                    <a:pt x="2183" y="95"/>
                  </a:lnTo>
                  <a:lnTo>
                    <a:pt x="2218" y="91"/>
                  </a:lnTo>
                  <a:lnTo>
                    <a:pt x="2253" y="87"/>
                  </a:lnTo>
                  <a:lnTo>
                    <a:pt x="2287" y="82"/>
                  </a:lnTo>
                  <a:lnTo>
                    <a:pt x="2320" y="78"/>
                  </a:lnTo>
                  <a:lnTo>
                    <a:pt x="2355" y="74"/>
                  </a:lnTo>
                  <a:lnTo>
                    <a:pt x="2387" y="69"/>
                  </a:lnTo>
                  <a:lnTo>
                    <a:pt x="2407" y="69"/>
                  </a:lnTo>
                  <a:lnTo>
                    <a:pt x="2429" y="69"/>
                  </a:lnTo>
                  <a:lnTo>
                    <a:pt x="2448" y="65"/>
                  </a:lnTo>
                  <a:lnTo>
                    <a:pt x="2470" y="63"/>
                  </a:lnTo>
                  <a:lnTo>
                    <a:pt x="2492" y="59"/>
                  </a:lnTo>
                  <a:lnTo>
                    <a:pt x="2515" y="56"/>
                  </a:lnTo>
                  <a:lnTo>
                    <a:pt x="2537" y="52"/>
                  </a:lnTo>
                  <a:lnTo>
                    <a:pt x="2559" y="52"/>
                  </a:lnTo>
                  <a:lnTo>
                    <a:pt x="2581" y="48"/>
                  </a:lnTo>
                  <a:lnTo>
                    <a:pt x="2602" y="43"/>
                  </a:lnTo>
                  <a:lnTo>
                    <a:pt x="2624" y="39"/>
                  </a:lnTo>
                  <a:lnTo>
                    <a:pt x="2646" y="35"/>
                  </a:lnTo>
                  <a:lnTo>
                    <a:pt x="2668" y="32"/>
                  </a:lnTo>
                  <a:lnTo>
                    <a:pt x="2687" y="30"/>
                  </a:lnTo>
                  <a:lnTo>
                    <a:pt x="2709" y="28"/>
                  </a:lnTo>
                  <a:lnTo>
                    <a:pt x="2730" y="26"/>
                  </a:lnTo>
                  <a:lnTo>
                    <a:pt x="2752" y="24"/>
                  </a:lnTo>
                  <a:lnTo>
                    <a:pt x="2774" y="24"/>
                  </a:lnTo>
                  <a:lnTo>
                    <a:pt x="2796" y="22"/>
                  </a:lnTo>
                  <a:lnTo>
                    <a:pt x="2817" y="19"/>
                  </a:lnTo>
                  <a:lnTo>
                    <a:pt x="2839" y="15"/>
                  </a:lnTo>
                  <a:lnTo>
                    <a:pt x="2863" y="13"/>
                  </a:lnTo>
                  <a:lnTo>
                    <a:pt x="2885" y="9"/>
                  </a:lnTo>
                  <a:lnTo>
                    <a:pt x="2906" y="4"/>
                  </a:lnTo>
                  <a:lnTo>
                    <a:pt x="2917" y="4"/>
                  </a:lnTo>
                  <a:lnTo>
                    <a:pt x="2930" y="4"/>
                  </a:lnTo>
                  <a:lnTo>
                    <a:pt x="2943" y="2"/>
                  </a:lnTo>
                  <a:lnTo>
                    <a:pt x="2956" y="0"/>
                  </a:lnTo>
                  <a:lnTo>
                    <a:pt x="2969" y="0"/>
                  </a:lnTo>
                  <a:lnTo>
                    <a:pt x="2982" y="2"/>
                  </a:lnTo>
                  <a:lnTo>
                    <a:pt x="2993" y="4"/>
                  </a:lnTo>
                  <a:lnTo>
                    <a:pt x="300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6" name="Freeform 37"/>
            <p:cNvSpPr>
              <a:spLocks/>
            </p:cNvSpPr>
            <p:nvPr/>
          </p:nvSpPr>
          <p:spPr bwMode="auto">
            <a:xfrm>
              <a:off x="3380" y="1898"/>
              <a:ext cx="45" cy="37"/>
            </a:xfrm>
            <a:custGeom>
              <a:avLst/>
              <a:gdLst>
                <a:gd name="T0" fmla="*/ 45 w 45"/>
                <a:gd name="T1" fmla="*/ 15 h 37"/>
                <a:gd name="T2" fmla="*/ 41 w 45"/>
                <a:gd name="T3" fmla="*/ 26 h 37"/>
                <a:gd name="T4" fmla="*/ 32 w 45"/>
                <a:gd name="T5" fmla="*/ 30 h 37"/>
                <a:gd name="T6" fmla="*/ 19 w 45"/>
                <a:gd name="T7" fmla="*/ 32 h 37"/>
                <a:gd name="T8" fmla="*/ 10 w 45"/>
                <a:gd name="T9" fmla="*/ 37 h 37"/>
                <a:gd name="T10" fmla="*/ 2 w 45"/>
                <a:gd name="T11" fmla="*/ 30 h 37"/>
                <a:gd name="T12" fmla="*/ 0 w 45"/>
                <a:gd name="T13" fmla="*/ 21 h 37"/>
                <a:gd name="T14" fmla="*/ 4 w 45"/>
                <a:gd name="T15" fmla="*/ 15 h 37"/>
                <a:gd name="T16" fmla="*/ 6 w 45"/>
                <a:gd name="T17" fmla="*/ 6 h 37"/>
                <a:gd name="T18" fmla="*/ 15 w 45"/>
                <a:gd name="T19" fmla="*/ 0 h 37"/>
                <a:gd name="T20" fmla="*/ 26 w 45"/>
                <a:gd name="T21" fmla="*/ 2 h 37"/>
                <a:gd name="T22" fmla="*/ 36 w 45"/>
                <a:gd name="T23" fmla="*/ 8 h 37"/>
                <a:gd name="T24" fmla="*/ 45 w 45"/>
                <a:gd name="T25" fmla="*/ 15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37">
                  <a:moveTo>
                    <a:pt x="45" y="15"/>
                  </a:moveTo>
                  <a:lnTo>
                    <a:pt x="41" y="26"/>
                  </a:lnTo>
                  <a:lnTo>
                    <a:pt x="32" y="30"/>
                  </a:lnTo>
                  <a:lnTo>
                    <a:pt x="19" y="32"/>
                  </a:lnTo>
                  <a:lnTo>
                    <a:pt x="10" y="37"/>
                  </a:lnTo>
                  <a:lnTo>
                    <a:pt x="2" y="30"/>
                  </a:lnTo>
                  <a:lnTo>
                    <a:pt x="0" y="21"/>
                  </a:lnTo>
                  <a:lnTo>
                    <a:pt x="4" y="15"/>
                  </a:lnTo>
                  <a:lnTo>
                    <a:pt x="6" y="6"/>
                  </a:lnTo>
                  <a:lnTo>
                    <a:pt x="15" y="0"/>
                  </a:lnTo>
                  <a:lnTo>
                    <a:pt x="26" y="2"/>
                  </a:lnTo>
                  <a:lnTo>
                    <a:pt x="36" y="8"/>
                  </a:lnTo>
                  <a:lnTo>
                    <a:pt x="4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7" name="Freeform 38"/>
            <p:cNvSpPr>
              <a:spLocks/>
            </p:cNvSpPr>
            <p:nvPr/>
          </p:nvSpPr>
          <p:spPr bwMode="auto">
            <a:xfrm>
              <a:off x="3199" y="1902"/>
              <a:ext cx="105" cy="67"/>
            </a:xfrm>
            <a:custGeom>
              <a:avLst/>
              <a:gdLst>
                <a:gd name="T0" fmla="*/ 91 w 105"/>
                <a:gd name="T1" fmla="*/ 39 h 67"/>
                <a:gd name="T2" fmla="*/ 96 w 105"/>
                <a:gd name="T3" fmla="*/ 41 h 67"/>
                <a:gd name="T4" fmla="*/ 100 w 105"/>
                <a:gd name="T5" fmla="*/ 46 h 67"/>
                <a:gd name="T6" fmla="*/ 105 w 105"/>
                <a:gd name="T7" fmla="*/ 48 h 67"/>
                <a:gd name="T8" fmla="*/ 102 w 105"/>
                <a:gd name="T9" fmla="*/ 54 h 67"/>
                <a:gd name="T10" fmla="*/ 91 w 105"/>
                <a:gd name="T11" fmla="*/ 59 h 67"/>
                <a:gd name="T12" fmla="*/ 78 w 105"/>
                <a:gd name="T13" fmla="*/ 56 h 67"/>
                <a:gd name="T14" fmla="*/ 65 w 105"/>
                <a:gd name="T15" fmla="*/ 50 h 67"/>
                <a:gd name="T16" fmla="*/ 52 w 105"/>
                <a:gd name="T17" fmla="*/ 41 h 67"/>
                <a:gd name="T18" fmla="*/ 44 w 105"/>
                <a:gd name="T19" fmla="*/ 37 h 67"/>
                <a:gd name="T20" fmla="*/ 35 w 105"/>
                <a:gd name="T21" fmla="*/ 39 h 67"/>
                <a:gd name="T22" fmla="*/ 33 w 105"/>
                <a:gd name="T23" fmla="*/ 48 h 67"/>
                <a:gd name="T24" fmla="*/ 35 w 105"/>
                <a:gd name="T25" fmla="*/ 67 h 67"/>
                <a:gd name="T26" fmla="*/ 26 w 105"/>
                <a:gd name="T27" fmla="*/ 65 h 67"/>
                <a:gd name="T28" fmla="*/ 15 w 105"/>
                <a:gd name="T29" fmla="*/ 63 h 67"/>
                <a:gd name="T30" fmla="*/ 7 w 105"/>
                <a:gd name="T31" fmla="*/ 59 h 67"/>
                <a:gd name="T32" fmla="*/ 2 w 105"/>
                <a:gd name="T33" fmla="*/ 50 h 67"/>
                <a:gd name="T34" fmla="*/ 5 w 105"/>
                <a:gd name="T35" fmla="*/ 37 h 67"/>
                <a:gd name="T36" fmla="*/ 0 w 105"/>
                <a:gd name="T37" fmla="*/ 24 h 67"/>
                <a:gd name="T38" fmla="*/ 0 w 105"/>
                <a:gd name="T39" fmla="*/ 11 h 67"/>
                <a:gd name="T40" fmla="*/ 11 w 105"/>
                <a:gd name="T41" fmla="*/ 0 h 67"/>
                <a:gd name="T42" fmla="*/ 24 w 105"/>
                <a:gd name="T43" fmla="*/ 4 h 67"/>
                <a:gd name="T44" fmla="*/ 37 w 105"/>
                <a:gd name="T45" fmla="*/ 6 h 67"/>
                <a:gd name="T46" fmla="*/ 50 w 105"/>
                <a:gd name="T47" fmla="*/ 6 h 67"/>
                <a:gd name="T48" fmla="*/ 65 w 105"/>
                <a:gd name="T49" fmla="*/ 9 h 67"/>
                <a:gd name="T50" fmla="*/ 76 w 105"/>
                <a:gd name="T51" fmla="*/ 13 h 67"/>
                <a:gd name="T52" fmla="*/ 85 w 105"/>
                <a:gd name="T53" fmla="*/ 17 h 67"/>
                <a:gd name="T54" fmla="*/ 91 w 105"/>
                <a:gd name="T55" fmla="*/ 26 h 67"/>
                <a:gd name="T56" fmla="*/ 91 w 105"/>
                <a:gd name="T57" fmla="*/ 39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5" h="67">
                  <a:moveTo>
                    <a:pt x="91" y="39"/>
                  </a:moveTo>
                  <a:lnTo>
                    <a:pt x="96" y="41"/>
                  </a:lnTo>
                  <a:lnTo>
                    <a:pt x="100" y="46"/>
                  </a:lnTo>
                  <a:lnTo>
                    <a:pt x="105" y="48"/>
                  </a:lnTo>
                  <a:lnTo>
                    <a:pt x="102" y="54"/>
                  </a:lnTo>
                  <a:lnTo>
                    <a:pt x="91" y="59"/>
                  </a:lnTo>
                  <a:lnTo>
                    <a:pt x="78" y="56"/>
                  </a:lnTo>
                  <a:lnTo>
                    <a:pt x="65" y="50"/>
                  </a:lnTo>
                  <a:lnTo>
                    <a:pt x="52" y="41"/>
                  </a:lnTo>
                  <a:lnTo>
                    <a:pt x="44" y="37"/>
                  </a:lnTo>
                  <a:lnTo>
                    <a:pt x="35" y="39"/>
                  </a:lnTo>
                  <a:lnTo>
                    <a:pt x="33" y="48"/>
                  </a:lnTo>
                  <a:lnTo>
                    <a:pt x="35" y="67"/>
                  </a:lnTo>
                  <a:lnTo>
                    <a:pt x="26" y="65"/>
                  </a:lnTo>
                  <a:lnTo>
                    <a:pt x="15" y="63"/>
                  </a:lnTo>
                  <a:lnTo>
                    <a:pt x="7" y="59"/>
                  </a:lnTo>
                  <a:lnTo>
                    <a:pt x="2" y="50"/>
                  </a:lnTo>
                  <a:lnTo>
                    <a:pt x="5" y="37"/>
                  </a:lnTo>
                  <a:lnTo>
                    <a:pt x="0" y="24"/>
                  </a:lnTo>
                  <a:lnTo>
                    <a:pt x="0" y="11"/>
                  </a:lnTo>
                  <a:lnTo>
                    <a:pt x="11" y="0"/>
                  </a:lnTo>
                  <a:lnTo>
                    <a:pt x="24" y="4"/>
                  </a:lnTo>
                  <a:lnTo>
                    <a:pt x="37" y="6"/>
                  </a:lnTo>
                  <a:lnTo>
                    <a:pt x="50" y="6"/>
                  </a:lnTo>
                  <a:lnTo>
                    <a:pt x="65" y="9"/>
                  </a:lnTo>
                  <a:lnTo>
                    <a:pt x="76" y="13"/>
                  </a:lnTo>
                  <a:lnTo>
                    <a:pt x="85" y="17"/>
                  </a:lnTo>
                  <a:lnTo>
                    <a:pt x="91" y="26"/>
                  </a:lnTo>
                  <a:lnTo>
                    <a:pt x="9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8" name="Freeform 39"/>
            <p:cNvSpPr>
              <a:spLocks/>
            </p:cNvSpPr>
            <p:nvPr/>
          </p:nvSpPr>
          <p:spPr bwMode="auto">
            <a:xfrm>
              <a:off x="1412" y="1906"/>
              <a:ext cx="104" cy="61"/>
            </a:xfrm>
            <a:custGeom>
              <a:avLst/>
              <a:gdLst>
                <a:gd name="T0" fmla="*/ 104 w 104"/>
                <a:gd name="T1" fmla="*/ 29 h 61"/>
                <a:gd name="T2" fmla="*/ 93 w 104"/>
                <a:gd name="T3" fmla="*/ 61 h 61"/>
                <a:gd name="T4" fmla="*/ 93 w 104"/>
                <a:gd name="T5" fmla="*/ 52 h 61"/>
                <a:gd name="T6" fmla="*/ 71 w 104"/>
                <a:gd name="T7" fmla="*/ 57 h 61"/>
                <a:gd name="T8" fmla="*/ 76 w 104"/>
                <a:gd name="T9" fmla="*/ 37 h 61"/>
                <a:gd name="T10" fmla="*/ 69 w 104"/>
                <a:gd name="T11" fmla="*/ 31 h 61"/>
                <a:gd name="T12" fmla="*/ 61 w 104"/>
                <a:gd name="T13" fmla="*/ 31 h 61"/>
                <a:gd name="T14" fmla="*/ 52 w 104"/>
                <a:gd name="T15" fmla="*/ 31 h 61"/>
                <a:gd name="T16" fmla="*/ 43 w 104"/>
                <a:gd name="T17" fmla="*/ 29 h 61"/>
                <a:gd name="T18" fmla="*/ 35 w 104"/>
                <a:gd name="T19" fmla="*/ 39 h 61"/>
                <a:gd name="T20" fmla="*/ 28 w 104"/>
                <a:gd name="T21" fmla="*/ 52 h 61"/>
                <a:gd name="T22" fmla="*/ 17 w 104"/>
                <a:gd name="T23" fmla="*/ 59 h 61"/>
                <a:gd name="T24" fmla="*/ 0 w 104"/>
                <a:gd name="T25" fmla="*/ 57 h 61"/>
                <a:gd name="T26" fmla="*/ 6 w 104"/>
                <a:gd name="T27" fmla="*/ 39 h 61"/>
                <a:gd name="T28" fmla="*/ 15 w 104"/>
                <a:gd name="T29" fmla="*/ 24 h 61"/>
                <a:gd name="T30" fmla="*/ 30 w 104"/>
                <a:gd name="T31" fmla="*/ 11 h 61"/>
                <a:gd name="T32" fmla="*/ 48 w 104"/>
                <a:gd name="T33" fmla="*/ 2 h 61"/>
                <a:gd name="T34" fmla="*/ 65 w 104"/>
                <a:gd name="T35" fmla="*/ 0 h 61"/>
                <a:gd name="T36" fmla="*/ 80 w 104"/>
                <a:gd name="T37" fmla="*/ 7 h 61"/>
                <a:gd name="T38" fmla="*/ 91 w 104"/>
                <a:gd name="T39" fmla="*/ 18 h 61"/>
                <a:gd name="T40" fmla="*/ 104 w 104"/>
                <a:gd name="T41" fmla="*/ 29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 h="61">
                  <a:moveTo>
                    <a:pt x="104" y="29"/>
                  </a:moveTo>
                  <a:lnTo>
                    <a:pt x="93" y="61"/>
                  </a:lnTo>
                  <a:lnTo>
                    <a:pt x="93" y="52"/>
                  </a:lnTo>
                  <a:lnTo>
                    <a:pt x="71" y="57"/>
                  </a:lnTo>
                  <a:lnTo>
                    <a:pt x="76" y="37"/>
                  </a:lnTo>
                  <a:lnTo>
                    <a:pt x="69" y="31"/>
                  </a:lnTo>
                  <a:lnTo>
                    <a:pt x="61" y="31"/>
                  </a:lnTo>
                  <a:lnTo>
                    <a:pt x="52" y="31"/>
                  </a:lnTo>
                  <a:lnTo>
                    <a:pt x="43" y="29"/>
                  </a:lnTo>
                  <a:lnTo>
                    <a:pt x="35" y="39"/>
                  </a:lnTo>
                  <a:lnTo>
                    <a:pt x="28" y="52"/>
                  </a:lnTo>
                  <a:lnTo>
                    <a:pt x="17" y="59"/>
                  </a:lnTo>
                  <a:lnTo>
                    <a:pt x="0" y="57"/>
                  </a:lnTo>
                  <a:lnTo>
                    <a:pt x="6" y="39"/>
                  </a:lnTo>
                  <a:lnTo>
                    <a:pt x="15" y="24"/>
                  </a:lnTo>
                  <a:lnTo>
                    <a:pt x="30" y="11"/>
                  </a:lnTo>
                  <a:lnTo>
                    <a:pt x="48" y="2"/>
                  </a:lnTo>
                  <a:lnTo>
                    <a:pt x="65" y="0"/>
                  </a:lnTo>
                  <a:lnTo>
                    <a:pt x="80" y="7"/>
                  </a:lnTo>
                  <a:lnTo>
                    <a:pt x="91" y="18"/>
                  </a:lnTo>
                  <a:lnTo>
                    <a:pt x="10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9" name="Freeform 40"/>
            <p:cNvSpPr>
              <a:spLocks/>
            </p:cNvSpPr>
            <p:nvPr/>
          </p:nvSpPr>
          <p:spPr bwMode="auto">
            <a:xfrm>
              <a:off x="2550" y="1935"/>
              <a:ext cx="569" cy="121"/>
            </a:xfrm>
            <a:custGeom>
              <a:avLst/>
              <a:gdLst>
                <a:gd name="T0" fmla="*/ 556 w 569"/>
                <a:gd name="T1" fmla="*/ 26 h 121"/>
                <a:gd name="T2" fmla="*/ 528 w 569"/>
                <a:gd name="T3" fmla="*/ 10 h 121"/>
                <a:gd name="T4" fmla="*/ 499 w 569"/>
                <a:gd name="T5" fmla="*/ 21 h 121"/>
                <a:gd name="T6" fmla="*/ 471 w 569"/>
                <a:gd name="T7" fmla="*/ 26 h 121"/>
                <a:gd name="T8" fmla="*/ 439 w 569"/>
                <a:gd name="T9" fmla="*/ 19 h 121"/>
                <a:gd name="T10" fmla="*/ 410 w 569"/>
                <a:gd name="T11" fmla="*/ 26 h 121"/>
                <a:gd name="T12" fmla="*/ 382 w 569"/>
                <a:gd name="T13" fmla="*/ 47 h 121"/>
                <a:gd name="T14" fmla="*/ 352 w 569"/>
                <a:gd name="T15" fmla="*/ 71 h 121"/>
                <a:gd name="T16" fmla="*/ 330 w 569"/>
                <a:gd name="T17" fmla="*/ 80 h 121"/>
                <a:gd name="T18" fmla="*/ 315 w 569"/>
                <a:gd name="T19" fmla="*/ 71 h 121"/>
                <a:gd name="T20" fmla="*/ 295 w 569"/>
                <a:gd name="T21" fmla="*/ 82 h 121"/>
                <a:gd name="T22" fmla="*/ 278 w 569"/>
                <a:gd name="T23" fmla="*/ 80 h 121"/>
                <a:gd name="T24" fmla="*/ 260 w 569"/>
                <a:gd name="T25" fmla="*/ 78 h 121"/>
                <a:gd name="T26" fmla="*/ 243 w 569"/>
                <a:gd name="T27" fmla="*/ 75 h 121"/>
                <a:gd name="T28" fmla="*/ 226 w 569"/>
                <a:gd name="T29" fmla="*/ 80 h 121"/>
                <a:gd name="T30" fmla="*/ 193 w 569"/>
                <a:gd name="T31" fmla="*/ 78 h 121"/>
                <a:gd name="T32" fmla="*/ 163 w 569"/>
                <a:gd name="T33" fmla="*/ 86 h 121"/>
                <a:gd name="T34" fmla="*/ 130 w 569"/>
                <a:gd name="T35" fmla="*/ 97 h 121"/>
                <a:gd name="T36" fmla="*/ 93 w 569"/>
                <a:gd name="T37" fmla="*/ 97 h 121"/>
                <a:gd name="T38" fmla="*/ 76 w 569"/>
                <a:gd name="T39" fmla="*/ 104 h 121"/>
                <a:gd name="T40" fmla="*/ 56 w 569"/>
                <a:gd name="T41" fmla="*/ 104 h 121"/>
                <a:gd name="T42" fmla="*/ 32 w 569"/>
                <a:gd name="T43" fmla="*/ 115 h 121"/>
                <a:gd name="T44" fmla="*/ 2 w 569"/>
                <a:gd name="T45" fmla="*/ 121 h 121"/>
                <a:gd name="T46" fmla="*/ 0 w 569"/>
                <a:gd name="T47" fmla="*/ 112 h 121"/>
                <a:gd name="T48" fmla="*/ 0 w 569"/>
                <a:gd name="T49" fmla="*/ 99 h 121"/>
                <a:gd name="T50" fmla="*/ 43 w 569"/>
                <a:gd name="T51" fmla="*/ 84 h 121"/>
                <a:gd name="T52" fmla="*/ 89 w 569"/>
                <a:gd name="T53" fmla="*/ 75 h 121"/>
                <a:gd name="T54" fmla="*/ 135 w 569"/>
                <a:gd name="T55" fmla="*/ 67 h 121"/>
                <a:gd name="T56" fmla="*/ 180 w 569"/>
                <a:gd name="T57" fmla="*/ 54 h 121"/>
                <a:gd name="T58" fmla="*/ 356 w 569"/>
                <a:gd name="T59" fmla="*/ 43 h 121"/>
                <a:gd name="T60" fmla="*/ 410 w 569"/>
                <a:gd name="T61" fmla="*/ 23 h 121"/>
                <a:gd name="T62" fmla="*/ 465 w 569"/>
                <a:gd name="T63" fmla="*/ 6 h 121"/>
                <a:gd name="T64" fmla="*/ 519 w 569"/>
                <a:gd name="T65" fmla="*/ 0 h 121"/>
                <a:gd name="T66" fmla="*/ 569 w 569"/>
                <a:gd name="T67" fmla="*/ 32 h 1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9" h="121">
                  <a:moveTo>
                    <a:pt x="569" y="32"/>
                  </a:moveTo>
                  <a:lnTo>
                    <a:pt x="556" y="26"/>
                  </a:lnTo>
                  <a:lnTo>
                    <a:pt x="543" y="17"/>
                  </a:lnTo>
                  <a:lnTo>
                    <a:pt x="528" y="10"/>
                  </a:lnTo>
                  <a:lnTo>
                    <a:pt x="512" y="8"/>
                  </a:lnTo>
                  <a:lnTo>
                    <a:pt x="499" y="21"/>
                  </a:lnTo>
                  <a:lnTo>
                    <a:pt x="486" y="26"/>
                  </a:lnTo>
                  <a:lnTo>
                    <a:pt x="471" y="26"/>
                  </a:lnTo>
                  <a:lnTo>
                    <a:pt x="456" y="23"/>
                  </a:lnTo>
                  <a:lnTo>
                    <a:pt x="439" y="19"/>
                  </a:lnTo>
                  <a:lnTo>
                    <a:pt x="423" y="19"/>
                  </a:lnTo>
                  <a:lnTo>
                    <a:pt x="410" y="26"/>
                  </a:lnTo>
                  <a:lnTo>
                    <a:pt x="397" y="39"/>
                  </a:lnTo>
                  <a:lnTo>
                    <a:pt x="382" y="47"/>
                  </a:lnTo>
                  <a:lnTo>
                    <a:pt x="367" y="60"/>
                  </a:lnTo>
                  <a:lnTo>
                    <a:pt x="352" y="71"/>
                  </a:lnTo>
                  <a:lnTo>
                    <a:pt x="337" y="73"/>
                  </a:lnTo>
                  <a:lnTo>
                    <a:pt x="330" y="80"/>
                  </a:lnTo>
                  <a:lnTo>
                    <a:pt x="321" y="78"/>
                  </a:lnTo>
                  <a:lnTo>
                    <a:pt x="315" y="71"/>
                  </a:lnTo>
                  <a:lnTo>
                    <a:pt x="306" y="71"/>
                  </a:lnTo>
                  <a:lnTo>
                    <a:pt x="295" y="82"/>
                  </a:lnTo>
                  <a:lnTo>
                    <a:pt x="287" y="82"/>
                  </a:lnTo>
                  <a:lnTo>
                    <a:pt x="278" y="80"/>
                  </a:lnTo>
                  <a:lnTo>
                    <a:pt x="269" y="78"/>
                  </a:lnTo>
                  <a:lnTo>
                    <a:pt x="260" y="78"/>
                  </a:lnTo>
                  <a:lnTo>
                    <a:pt x="252" y="75"/>
                  </a:lnTo>
                  <a:lnTo>
                    <a:pt x="243" y="75"/>
                  </a:lnTo>
                  <a:lnTo>
                    <a:pt x="234" y="78"/>
                  </a:lnTo>
                  <a:lnTo>
                    <a:pt x="226" y="80"/>
                  </a:lnTo>
                  <a:lnTo>
                    <a:pt x="208" y="75"/>
                  </a:lnTo>
                  <a:lnTo>
                    <a:pt x="193" y="78"/>
                  </a:lnTo>
                  <a:lnTo>
                    <a:pt x="178" y="82"/>
                  </a:lnTo>
                  <a:lnTo>
                    <a:pt x="163" y="86"/>
                  </a:lnTo>
                  <a:lnTo>
                    <a:pt x="145" y="93"/>
                  </a:lnTo>
                  <a:lnTo>
                    <a:pt x="130" y="97"/>
                  </a:lnTo>
                  <a:lnTo>
                    <a:pt x="113" y="99"/>
                  </a:lnTo>
                  <a:lnTo>
                    <a:pt x="93" y="97"/>
                  </a:lnTo>
                  <a:lnTo>
                    <a:pt x="87" y="104"/>
                  </a:lnTo>
                  <a:lnTo>
                    <a:pt x="76" y="104"/>
                  </a:lnTo>
                  <a:lnTo>
                    <a:pt x="67" y="102"/>
                  </a:lnTo>
                  <a:lnTo>
                    <a:pt x="56" y="104"/>
                  </a:lnTo>
                  <a:lnTo>
                    <a:pt x="41" y="106"/>
                  </a:lnTo>
                  <a:lnTo>
                    <a:pt x="32" y="115"/>
                  </a:lnTo>
                  <a:lnTo>
                    <a:pt x="19" y="121"/>
                  </a:lnTo>
                  <a:lnTo>
                    <a:pt x="2" y="121"/>
                  </a:lnTo>
                  <a:lnTo>
                    <a:pt x="0" y="117"/>
                  </a:lnTo>
                  <a:lnTo>
                    <a:pt x="0" y="112"/>
                  </a:lnTo>
                  <a:lnTo>
                    <a:pt x="0" y="106"/>
                  </a:lnTo>
                  <a:lnTo>
                    <a:pt x="0" y="99"/>
                  </a:lnTo>
                  <a:lnTo>
                    <a:pt x="22" y="91"/>
                  </a:lnTo>
                  <a:lnTo>
                    <a:pt x="43" y="84"/>
                  </a:lnTo>
                  <a:lnTo>
                    <a:pt x="67" y="80"/>
                  </a:lnTo>
                  <a:lnTo>
                    <a:pt x="89" y="75"/>
                  </a:lnTo>
                  <a:lnTo>
                    <a:pt x="113" y="71"/>
                  </a:lnTo>
                  <a:lnTo>
                    <a:pt x="135" y="67"/>
                  </a:lnTo>
                  <a:lnTo>
                    <a:pt x="158" y="60"/>
                  </a:lnTo>
                  <a:lnTo>
                    <a:pt x="180" y="54"/>
                  </a:lnTo>
                  <a:lnTo>
                    <a:pt x="328" y="49"/>
                  </a:lnTo>
                  <a:lnTo>
                    <a:pt x="356" y="43"/>
                  </a:lnTo>
                  <a:lnTo>
                    <a:pt x="382" y="34"/>
                  </a:lnTo>
                  <a:lnTo>
                    <a:pt x="410" y="23"/>
                  </a:lnTo>
                  <a:lnTo>
                    <a:pt x="436" y="15"/>
                  </a:lnTo>
                  <a:lnTo>
                    <a:pt x="465" y="6"/>
                  </a:lnTo>
                  <a:lnTo>
                    <a:pt x="491" y="2"/>
                  </a:lnTo>
                  <a:lnTo>
                    <a:pt x="519" y="0"/>
                  </a:lnTo>
                  <a:lnTo>
                    <a:pt x="545" y="2"/>
                  </a:lnTo>
                  <a:lnTo>
                    <a:pt x="569"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0" name="Freeform 41"/>
            <p:cNvSpPr>
              <a:spLocks/>
            </p:cNvSpPr>
            <p:nvPr/>
          </p:nvSpPr>
          <p:spPr bwMode="auto">
            <a:xfrm>
              <a:off x="2202" y="2034"/>
              <a:ext cx="259" cy="83"/>
            </a:xfrm>
            <a:custGeom>
              <a:avLst/>
              <a:gdLst>
                <a:gd name="T0" fmla="*/ 233 w 259"/>
                <a:gd name="T1" fmla="*/ 11 h 83"/>
                <a:gd name="T2" fmla="*/ 237 w 259"/>
                <a:gd name="T3" fmla="*/ 18 h 83"/>
                <a:gd name="T4" fmla="*/ 239 w 259"/>
                <a:gd name="T5" fmla="*/ 22 h 83"/>
                <a:gd name="T6" fmla="*/ 241 w 259"/>
                <a:gd name="T7" fmla="*/ 29 h 83"/>
                <a:gd name="T8" fmla="*/ 248 w 259"/>
                <a:gd name="T9" fmla="*/ 33 h 83"/>
                <a:gd name="T10" fmla="*/ 259 w 259"/>
                <a:gd name="T11" fmla="*/ 33 h 83"/>
                <a:gd name="T12" fmla="*/ 248 w 259"/>
                <a:gd name="T13" fmla="*/ 42 h 83"/>
                <a:gd name="T14" fmla="*/ 237 w 259"/>
                <a:gd name="T15" fmla="*/ 44 h 83"/>
                <a:gd name="T16" fmla="*/ 226 w 259"/>
                <a:gd name="T17" fmla="*/ 42 h 83"/>
                <a:gd name="T18" fmla="*/ 218 w 259"/>
                <a:gd name="T19" fmla="*/ 35 h 83"/>
                <a:gd name="T20" fmla="*/ 207 w 259"/>
                <a:gd name="T21" fmla="*/ 31 h 83"/>
                <a:gd name="T22" fmla="*/ 198 w 259"/>
                <a:gd name="T23" fmla="*/ 29 h 83"/>
                <a:gd name="T24" fmla="*/ 187 w 259"/>
                <a:gd name="T25" fmla="*/ 29 h 83"/>
                <a:gd name="T26" fmla="*/ 178 w 259"/>
                <a:gd name="T27" fmla="*/ 37 h 83"/>
                <a:gd name="T28" fmla="*/ 168 w 259"/>
                <a:gd name="T29" fmla="*/ 29 h 83"/>
                <a:gd name="T30" fmla="*/ 161 w 259"/>
                <a:gd name="T31" fmla="*/ 18 h 83"/>
                <a:gd name="T32" fmla="*/ 150 w 259"/>
                <a:gd name="T33" fmla="*/ 11 h 83"/>
                <a:gd name="T34" fmla="*/ 137 w 259"/>
                <a:gd name="T35" fmla="*/ 13 h 83"/>
                <a:gd name="T36" fmla="*/ 128 w 259"/>
                <a:gd name="T37" fmla="*/ 22 h 83"/>
                <a:gd name="T38" fmla="*/ 120 w 259"/>
                <a:gd name="T39" fmla="*/ 29 h 83"/>
                <a:gd name="T40" fmla="*/ 111 w 259"/>
                <a:gd name="T41" fmla="*/ 37 h 83"/>
                <a:gd name="T42" fmla="*/ 100 w 259"/>
                <a:gd name="T43" fmla="*/ 44 h 83"/>
                <a:gd name="T44" fmla="*/ 92 w 259"/>
                <a:gd name="T45" fmla="*/ 48 h 83"/>
                <a:gd name="T46" fmla="*/ 81 w 259"/>
                <a:gd name="T47" fmla="*/ 52 h 83"/>
                <a:gd name="T48" fmla="*/ 70 w 259"/>
                <a:gd name="T49" fmla="*/ 52 h 83"/>
                <a:gd name="T50" fmla="*/ 57 w 259"/>
                <a:gd name="T51" fmla="*/ 50 h 83"/>
                <a:gd name="T52" fmla="*/ 44 w 259"/>
                <a:gd name="T53" fmla="*/ 44 h 83"/>
                <a:gd name="T54" fmla="*/ 33 w 259"/>
                <a:gd name="T55" fmla="*/ 55 h 83"/>
                <a:gd name="T56" fmla="*/ 29 w 259"/>
                <a:gd name="T57" fmla="*/ 68 h 83"/>
                <a:gd name="T58" fmla="*/ 22 w 259"/>
                <a:gd name="T59" fmla="*/ 81 h 83"/>
                <a:gd name="T60" fmla="*/ 7 w 259"/>
                <a:gd name="T61" fmla="*/ 83 h 83"/>
                <a:gd name="T62" fmla="*/ 5 w 259"/>
                <a:gd name="T63" fmla="*/ 74 h 83"/>
                <a:gd name="T64" fmla="*/ 0 w 259"/>
                <a:gd name="T65" fmla="*/ 65 h 83"/>
                <a:gd name="T66" fmla="*/ 0 w 259"/>
                <a:gd name="T67" fmla="*/ 59 h 83"/>
                <a:gd name="T68" fmla="*/ 0 w 259"/>
                <a:gd name="T69" fmla="*/ 50 h 83"/>
                <a:gd name="T70" fmla="*/ 7 w 259"/>
                <a:gd name="T71" fmla="*/ 42 h 83"/>
                <a:gd name="T72" fmla="*/ 13 w 259"/>
                <a:gd name="T73" fmla="*/ 35 h 83"/>
                <a:gd name="T74" fmla="*/ 22 w 259"/>
                <a:gd name="T75" fmla="*/ 31 h 83"/>
                <a:gd name="T76" fmla="*/ 31 w 259"/>
                <a:gd name="T77" fmla="*/ 24 h 83"/>
                <a:gd name="T78" fmla="*/ 39 w 259"/>
                <a:gd name="T79" fmla="*/ 22 h 83"/>
                <a:gd name="T80" fmla="*/ 48 w 259"/>
                <a:gd name="T81" fmla="*/ 18 h 83"/>
                <a:gd name="T82" fmla="*/ 59 w 259"/>
                <a:gd name="T83" fmla="*/ 16 h 83"/>
                <a:gd name="T84" fmla="*/ 68 w 259"/>
                <a:gd name="T85" fmla="*/ 13 h 83"/>
                <a:gd name="T86" fmla="*/ 68 w 259"/>
                <a:gd name="T87" fmla="*/ 18 h 83"/>
                <a:gd name="T88" fmla="*/ 70 w 259"/>
                <a:gd name="T89" fmla="*/ 22 h 83"/>
                <a:gd name="T90" fmla="*/ 72 w 259"/>
                <a:gd name="T91" fmla="*/ 26 h 83"/>
                <a:gd name="T92" fmla="*/ 76 w 259"/>
                <a:gd name="T93" fmla="*/ 29 h 83"/>
                <a:gd name="T94" fmla="*/ 89 w 259"/>
                <a:gd name="T95" fmla="*/ 24 h 83"/>
                <a:gd name="T96" fmla="*/ 100 w 259"/>
                <a:gd name="T97" fmla="*/ 20 h 83"/>
                <a:gd name="T98" fmla="*/ 111 w 259"/>
                <a:gd name="T99" fmla="*/ 16 h 83"/>
                <a:gd name="T100" fmla="*/ 124 w 259"/>
                <a:gd name="T101" fmla="*/ 11 h 83"/>
                <a:gd name="T102" fmla="*/ 135 w 259"/>
                <a:gd name="T103" fmla="*/ 7 h 83"/>
                <a:gd name="T104" fmla="*/ 148 w 259"/>
                <a:gd name="T105" fmla="*/ 3 h 83"/>
                <a:gd name="T106" fmla="*/ 161 w 259"/>
                <a:gd name="T107" fmla="*/ 0 h 83"/>
                <a:gd name="T108" fmla="*/ 176 w 259"/>
                <a:gd name="T109" fmla="*/ 0 h 83"/>
                <a:gd name="T110" fmla="*/ 189 w 259"/>
                <a:gd name="T111" fmla="*/ 5 h 83"/>
                <a:gd name="T112" fmla="*/ 202 w 259"/>
                <a:gd name="T113" fmla="*/ 9 h 83"/>
                <a:gd name="T114" fmla="*/ 218 w 259"/>
                <a:gd name="T115" fmla="*/ 11 h 83"/>
                <a:gd name="T116" fmla="*/ 233 w 259"/>
                <a:gd name="T117" fmla="*/ 11 h 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83">
                  <a:moveTo>
                    <a:pt x="233" y="11"/>
                  </a:moveTo>
                  <a:lnTo>
                    <a:pt x="237" y="18"/>
                  </a:lnTo>
                  <a:lnTo>
                    <a:pt x="239" y="22"/>
                  </a:lnTo>
                  <a:lnTo>
                    <a:pt x="241" y="29"/>
                  </a:lnTo>
                  <a:lnTo>
                    <a:pt x="248" y="33"/>
                  </a:lnTo>
                  <a:lnTo>
                    <a:pt x="259" y="33"/>
                  </a:lnTo>
                  <a:lnTo>
                    <a:pt x="248" y="42"/>
                  </a:lnTo>
                  <a:lnTo>
                    <a:pt x="237" y="44"/>
                  </a:lnTo>
                  <a:lnTo>
                    <a:pt x="226" y="42"/>
                  </a:lnTo>
                  <a:lnTo>
                    <a:pt x="218" y="35"/>
                  </a:lnTo>
                  <a:lnTo>
                    <a:pt x="207" y="31"/>
                  </a:lnTo>
                  <a:lnTo>
                    <a:pt x="198" y="29"/>
                  </a:lnTo>
                  <a:lnTo>
                    <a:pt x="187" y="29"/>
                  </a:lnTo>
                  <a:lnTo>
                    <a:pt x="178" y="37"/>
                  </a:lnTo>
                  <a:lnTo>
                    <a:pt x="168" y="29"/>
                  </a:lnTo>
                  <a:lnTo>
                    <a:pt x="161" y="18"/>
                  </a:lnTo>
                  <a:lnTo>
                    <a:pt x="150" y="11"/>
                  </a:lnTo>
                  <a:lnTo>
                    <a:pt x="137" y="13"/>
                  </a:lnTo>
                  <a:lnTo>
                    <a:pt x="128" y="22"/>
                  </a:lnTo>
                  <a:lnTo>
                    <a:pt x="120" y="29"/>
                  </a:lnTo>
                  <a:lnTo>
                    <a:pt x="111" y="37"/>
                  </a:lnTo>
                  <a:lnTo>
                    <a:pt x="100" y="44"/>
                  </a:lnTo>
                  <a:lnTo>
                    <a:pt x="92" y="48"/>
                  </a:lnTo>
                  <a:lnTo>
                    <a:pt x="81" y="52"/>
                  </a:lnTo>
                  <a:lnTo>
                    <a:pt x="70" y="52"/>
                  </a:lnTo>
                  <a:lnTo>
                    <a:pt x="57" y="50"/>
                  </a:lnTo>
                  <a:lnTo>
                    <a:pt x="44" y="44"/>
                  </a:lnTo>
                  <a:lnTo>
                    <a:pt x="33" y="55"/>
                  </a:lnTo>
                  <a:lnTo>
                    <a:pt x="29" y="68"/>
                  </a:lnTo>
                  <a:lnTo>
                    <a:pt x="22" y="81"/>
                  </a:lnTo>
                  <a:lnTo>
                    <a:pt x="7" y="83"/>
                  </a:lnTo>
                  <a:lnTo>
                    <a:pt x="5" y="74"/>
                  </a:lnTo>
                  <a:lnTo>
                    <a:pt x="0" y="65"/>
                  </a:lnTo>
                  <a:lnTo>
                    <a:pt x="0" y="59"/>
                  </a:lnTo>
                  <a:lnTo>
                    <a:pt x="0" y="50"/>
                  </a:lnTo>
                  <a:lnTo>
                    <a:pt x="7" y="42"/>
                  </a:lnTo>
                  <a:lnTo>
                    <a:pt x="13" y="35"/>
                  </a:lnTo>
                  <a:lnTo>
                    <a:pt x="22" y="31"/>
                  </a:lnTo>
                  <a:lnTo>
                    <a:pt x="31" y="24"/>
                  </a:lnTo>
                  <a:lnTo>
                    <a:pt x="39" y="22"/>
                  </a:lnTo>
                  <a:lnTo>
                    <a:pt x="48" y="18"/>
                  </a:lnTo>
                  <a:lnTo>
                    <a:pt x="59" y="16"/>
                  </a:lnTo>
                  <a:lnTo>
                    <a:pt x="68" y="13"/>
                  </a:lnTo>
                  <a:lnTo>
                    <a:pt x="68" y="18"/>
                  </a:lnTo>
                  <a:lnTo>
                    <a:pt x="70" y="22"/>
                  </a:lnTo>
                  <a:lnTo>
                    <a:pt x="72" y="26"/>
                  </a:lnTo>
                  <a:lnTo>
                    <a:pt x="76" y="29"/>
                  </a:lnTo>
                  <a:lnTo>
                    <a:pt x="89" y="24"/>
                  </a:lnTo>
                  <a:lnTo>
                    <a:pt x="100" y="20"/>
                  </a:lnTo>
                  <a:lnTo>
                    <a:pt x="111" y="16"/>
                  </a:lnTo>
                  <a:lnTo>
                    <a:pt x="124" y="11"/>
                  </a:lnTo>
                  <a:lnTo>
                    <a:pt x="135" y="7"/>
                  </a:lnTo>
                  <a:lnTo>
                    <a:pt x="148" y="3"/>
                  </a:lnTo>
                  <a:lnTo>
                    <a:pt x="161" y="0"/>
                  </a:lnTo>
                  <a:lnTo>
                    <a:pt x="176" y="0"/>
                  </a:lnTo>
                  <a:lnTo>
                    <a:pt x="189" y="5"/>
                  </a:lnTo>
                  <a:lnTo>
                    <a:pt x="202" y="9"/>
                  </a:lnTo>
                  <a:lnTo>
                    <a:pt x="218" y="11"/>
                  </a:lnTo>
                  <a:lnTo>
                    <a:pt x="2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1" name="Freeform 42"/>
            <p:cNvSpPr>
              <a:spLocks/>
            </p:cNvSpPr>
            <p:nvPr/>
          </p:nvSpPr>
          <p:spPr bwMode="auto">
            <a:xfrm>
              <a:off x="543" y="2078"/>
              <a:ext cx="41" cy="119"/>
            </a:xfrm>
            <a:custGeom>
              <a:avLst/>
              <a:gdLst>
                <a:gd name="T0" fmla="*/ 28 w 41"/>
                <a:gd name="T1" fmla="*/ 48 h 119"/>
                <a:gd name="T2" fmla="*/ 33 w 41"/>
                <a:gd name="T3" fmla="*/ 67 h 119"/>
                <a:gd name="T4" fmla="*/ 39 w 41"/>
                <a:gd name="T5" fmla="*/ 87 h 119"/>
                <a:gd name="T6" fmla="*/ 41 w 41"/>
                <a:gd name="T7" fmla="*/ 104 h 119"/>
                <a:gd name="T8" fmla="*/ 35 w 41"/>
                <a:gd name="T9" fmla="*/ 119 h 119"/>
                <a:gd name="T10" fmla="*/ 28 w 41"/>
                <a:gd name="T11" fmla="*/ 119 h 119"/>
                <a:gd name="T12" fmla="*/ 24 w 41"/>
                <a:gd name="T13" fmla="*/ 115 h 119"/>
                <a:gd name="T14" fmla="*/ 20 w 41"/>
                <a:gd name="T15" fmla="*/ 108 h 119"/>
                <a:gd name="T16" fmla="*/ 17 w 41"/>
                <a:gd name="T17" fmla="*/ 104 h 119"/>
                <a:gd name="T18" fmla="*/ 11 w 41"/>
                <a:gd name="T19" fmla="*/ 76 h 119"/>
                <a:gd name="T20" fmla="*/ 4 w 41"/>
                <a:gd name="T21" fmla="*/ 50 h 119"/>
                <a:gd name="T22" fmla="*/ 0 w 41"/>
                <a:gd name="T23" fmla="*/ 24 h 119"/>
                <a:gd name="T24" fmla="*/ 0 w 41"/>
                <a:gd name="T25" fmla="*/ 0 h 119"/>
                <a:gd name="T26" fmla="*/ 11 w 41"/>
                <a:gd name="T27" fmla="*/ 8 h 119"/>
                <a:gd name="T28" fmla="*/ 17 w 41"/>
                <a:gd name="T29" fmla="*/ 19 h 119"/>
                <a:gd name="T30" fmla="*/ 22 w 41"/>
                <a:gd name="T31" fmla="*/ 34 h 119"/>
                <a:gd name="T32" fmla="*/ 28 w 41"/>
                <a:gd name="T33" fmla="*/ 48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119">
                  <a:moveTo>
                    <a:pt x="28" y="48"/>
                  </a:moveTo>
                  <a:lnTo>
                    <a:pt x="33" y="67"/>
                  </a:lnTo>
                  <a:lnTo>
                    <a:pt x="39" y="87"/>
                  </a:lnTo>
                  <a:lnTo>
                    <a:pt x="41" y="104"/>
                  </a:lnTo>
                  <a:lnTo>
                    <a:pt x="35" y="119"/>
                  </a:lnTo>
                  <a:lnTo>
                    <a:pt x="28" y="119"/>
                  </a:lnTo>
                  <a:lnTo>
                    <a:pt x="24" y="115"/>
                  </a:lnTo>
                  <a:lnTo>
                    <a:pt x="20" y="108"/>
                  </a:lnTo>
                  <a:lnTo>
                    <a:pt x="17" y="104"/>
                  </a:lnTo>
                  <a:lnTo>
                    <a:pt x="11" y="76"/>
                  </a:lnTo>
                  <a:lnTo>
                    <a:pt x="4" y="50"/>
                  </a:lnTo>
                  <a:lnTo>
                    <a:pt x="0" y="24"/>
                  </a:lnTo>
                  <a:lnTo>
                    <a:pt x="0" y="0"/>
                  </a:lnTo>
                  <a:lnTo>
                    <a:pt x="11" y="8"/>
                  </a:lnTo>
                  <a:lnTo>
                    <a:pt x="17" y="19"/>
                  </a:lnTo>
                  <a:lnTo>
                    <a:pt x="22" y="34"/>
                  </a:lnTo>
                  <a:lnTo>
                    <a:pt x="28"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2" name="Freeform 43"/>
            <p:cNvSpPr>
              <a:spLocks/>
            </p:cNvSpPr>
            <p:nvPr/>
          </p:nvSpPr>
          <p:spPr bwMode="auto">
            <a:xfrm>
              <a:off x="1900" y="2078"/>
              <a:ext cx="61" cy="95"/>
            </a:xfrm>
            <a:custGeom>
              <a:avLst/>
              <a:gdLst>
                <a:gd name="T0" fmla="*/ 61 w 61"/>
                <a:gd name="T1" fmla="*/ 0 h 95"/>
                <a:gd name="T2" fmla="*/ 50 w 61"/>
                <a:gd name="T3" fmla="*/ 2 h 95"/>
                <a:gd name="T4" fmla="*/ 42 w 61"/>
                <a:gd name="T5" fmla="*/ 8 h 95"/>
                <a:gd name="T6" fmla="*/ 40 w 61"/>
                <a:gd name="T7" fmla="*/ 19 h 95"/>
                <a:gd name="T8" fmla="*/ 40 w 61"/>
                <a:gd name="T9" fmla="*/ 32 h 95"/>
                <a:gd name="T10" fmla="*/ 59 w 61"/>
                <a:gd name="T11" fmla="*/ 39 h 95"/>
                <a:gd name="T12" fmla="*/ 50 w 61"/>
                <a:gd name="T13" fmla="*/ 41 h 95"/>
                <a:gd name="T14" fmla="*/ 46 w 61"/>
                <a:gd name="T15" fmla="*/ 48 h 95"/>
                <a:gd name="T16" fmla="*/ 42 w 61"/>
                <a:gd name="T17" fmla="*/ 54 h 95"/>
                <a:gd name="T18" fmla="*/ 40 w 61"/>
                <a:gd name="T19" fmla="*/ 61 h 95"/>
                <a:gd name="T20" fmla="*/ 44 w 61"/>
                <a:gd name="T21" fmla="*/ 65 h 95"/>
                <a:gd name="T22" fmla="*/ 48 w 61"/>
                <a:gd name="T23" fmla="*/ 67 h 95"/>
                <a:gd name="T24" fmla="*/ 53 w 61"/>
                <a:gd name="T25" fmla="*/ 67 h 95"/>
                <a:gd name="T26" fmla="*/ 59 w 61"/>
                <a:gd name="T27" fmla="*/ 67 h 95"/>
                <a:gd name="T28" fmla="*/ 46 w 61"/>
                <a:gd name="T29" fmla="*/ 76 h 95"/>
                <a:gd name="T30" fmla="*/ 35 w 61"/>
                <a:gd name="T31" fmla="*/ 87 h 95"/>
                <a:gd name="T32" fmla="*/ 24 w 61"/>
                <a:gd name="T33" fmla="*/ 95 h 95"/>
                <a:gd name="T34" fmla="*/ 5 w 61"/>
                <a:gd name="T35" fmla="*/ 95 h 95"/>
                <a:gd name="T36" fmla="*/ 0 w 61"/>
                <a:gd name="T37" fmla="*/ 89 h 95"/>
                <a:gd name="T38" fmla="*/ 3 w 61"/>
                <a:gd name="T39" fmla="*/ 80 h 95"/>
                <a:gd name="T40" fmla="*/ 9 w 61"/>
                <a:gd name="T41" fmla="*/ 74 h 95"/>
                <a:gd name="T42" fmla="*/ 13 w 61"/>
                <a:gd name="T43" fmla="*/ 67 h 95"/>
                <a:gd name="T44" fmla="*/ 11 w 61"/>
                <a:gd name="T45" fmla="*/ 54 h 95"/>
                <a:gd name="T46" fmla="*/ 9 w 61"/>
                <a:gd name="T47" fmla="*/ 39 h 95"/>
                <a:gd name="T48" fmla="*/ 5 w 61"/>
                <a:gd name="T49" fmla="*/ 26 h 95"/>
                <a:gd name="T50" fmla="*/ 3 w 61"/>
                <a:gd name="T51" fmla="*/ 15 h 95"/>
                <a:gd name="T52" fmla="*/ 11 w 61"/>
                <a:gd name="T53" fmla="*/ 2 h 95"/>
                <a:gd name="T54" fmla="*/ 27 w 61"/>
                <a:gd name="T55" fmla="*/ 0 h 95"/>
                <a:gd name="T56" fmla="*/ 44 w 61"/>
                <a:gd name="T57" fmla="*/ 0 h 95"/>
                <a:gd name="T58" fmla="*/ 61 w 61"/>
                <a:gd name="T59" fmla="*/ 0 h 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 h="95">
                  <a:moveTo>
                    <a:pt x="61" y="0"/>
                  </a:moveTo>
                  <a:lnTo>
                    <a:pt x="50" y="2"/>
                  </a:lnTo>
                  <a:lnTo>
                    <a:pt x="42" y="8"/>
                  </a:lnTo>
                  <a:lnTo>
                    <a:pt x="40" y="19"/>
                  </a:lnTo>
                  <a:lnTo>
                    <a:pt x="40" y="32"/>
                  </a:lnTo>
                  <a:lnTo>
                    <a:pt x="59" y="39"/>
                  </a:lnTo>
                  <a:lnTo>
                    <a:pt x="50" y="41"/>
                  </a:lnTo>
                  <a:lnTo>
                    <a:pt x="46" y="48"/>
                  </a:lnTo>
                  <a:lnTo>
                    <a:pt x="42" y="54"/>
                  </a:lnTo>
                  <a:lnTo>
                    <a:pt x="40" y="61"/>
                  </a:lnTo>
                  <a:lnTo>
                    <a:pt x="44" y="65"/>
                  </a:lnTo>
                  <a:lnTo>
                    <a:pt x="48" y="67"/>
                  </a:lnTo>
                  <a:lnTo>
                    <a:pt x="53" y="67"/>
                  </a:lnTo>
                  <a:lnTo>
                    <a:pt x="59" y="67"/>
                  </a:lnTo>
                  <a:lnTo>
                    <a:pt x="46" y="76"/>
                  </a:lnTo>
                  <a:lnTo>
                    <a:pt x="35" y="87"/>
                  </a:lnTo>
                  <a:lnTo>
                    <a:pt x="24" y="95"/>
                  </a:lnTo>
                  <a:lnTo>
                    <a:pt x="5" y="95"/>
                  </a:lnTo>
                  <a:lnTo>
                    <a:pt x="0" y="89"/>
                  </a:lnTo>
                  <a:lnTo>
                    <a:pt x="3" y="80"/>
                  </a:lnTo>
                  <a:lnTo>
                    <a:pt x="9" y="74"/>
                  </a:lnTo>
                  <a:lnTo>
                    <a:pt x="13" y="67"/>
                  </a:lnTo>
                  <a:lnTo>
                    <a:pt x="11" y="54"/>
                  </a:lnTo>
                  <a:lnTo>
                    <a:pt x="9" y="39"/>
                  </a:lnTo>
                  <a:lnTo>
                    <a:pt x="5" y="26"/>
                  </a:lnTo>
                  <a:lnTo>
                    <a:pt x="3" y="15"/>
                  </a:lnTo>
                  <a:lnTo>
                    <a:pt x="11" y="2"/>
                  </a:lnTo>
                  <a:lnTo>
                    <a:pt x="27" y="0"/>
                  </a:lnTo>
                  <a:lnTo>
                    <a:pt x="44" y="0"/>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3" name="Freeform 44"/>
            <p:cNvSpPr>
              <a:spLocks/>
            </p:cNvSpPr>
            <p:nvPr/>
          </p:nvSpPr>
          <p:spPr bwMode="auto">
            <a:xfrm>
              <a:off x="1807" y="2091"/>
              <a:ext cx="57" cy="80"/>
            </a:xfrm>
            <a:custGeom>
              <a:avLst/>
              <a:gdLst>
                <a:gd name="T0" fmla="*/ 33 w 57"/>
                <a:gd name="T1" fmla="*/ 26 h 80"/>
                <a:gd name="T2" fmla="*/ 33 w 57"/>
                <a:gd name="T3" fmla="*/ 39 h 80"/>
                <a:gd name="T4" fmla="*/ 37 w 57"/>
                <a:gd name="T5" fmla="*/ 50 h 80"/>
                <a:gd name="T6" fmla="*/ 43 w 57"/>
                <a:gd name="T7" fmla="*/ 61 h 80"/>
                <a:gd name="T8" fmla="*/ 57 w 57"/>
                <a:gd name="T9" fmla="*/ 69 h 80"/>
                <a:gd name="T10" fmla="*/ 46 w 57"/>
                <a:gd name="T11" fmla="*/ 71 h 80"/>
                <a:gd name="T12" fmla="*/ 37 w 57"/>
                <a:gd name="T13" fmla="*/ 78 h 80"/>
                <a:gd name="T14" fmla="*/ 28 w 57"/>
                <a:gd name="T15" fmla="*/ 80 h 80"/>
                <a:gd name="T16" fmla="*/ 17 w 57"/>
                <a:gd name="T17" fmla="*/ 80 h 80"/>
                <a:gd name="T18" fmla="*/ 15 w 57"/>
                <a:gd name="T19" fmla="*/ 61 h 80"/>
                <a:gd name="T20" fmla="*/ 11 w 57"/>
                <a:gd name="T21" fmla="*/ 43 h 80"/>
                <a:gd name="T22" fmla="*/ 7 w 57"/>
                <a:gd name="T23" fmla="*/ 26 h 80"/>
                <a:gd name="T24" fmla="*/ 0 w 57"/>
                <a:gd name="T25" fmla="*/ 8 h 80"/>
                <a:gd name="T26" fmla="*/ 11 w 57"/>
                <a:gd name="T27" fmla="*/ 0 h 80"/>
                <a:gd name="T28" fmla="*/ 20 w 57"/>
                <a:gd name="T29" fmla="*/ 2 h 80"/>
                <a:gd name="T30" fmla="*/ 28 w 57"/>
                <a:gd name="T31" fmla="*/ 13 h 80"/>
                <a:gd name="T32" fmla="*/ 33 w 57"/>
                <a:gd name="T33" fmla="*/ 26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80">
                  <a:moveTo>
                    <a:pt x="33" y="26"/>
                  </a:moveTo>
                  <a:lnTo>
                    <a:pt x="33" y="39"/>
                  </a:lnTo>
                  <a:lnTo>
                    <a:pt x="37" y="50"/>
                  </a:lnTo>
                  <a:lnTo>
                    <a:pt x="43" y="61"/>
                  </a:lnTo>
                  <a:lnTo>
                    <a:pt x="57" y="69"/>
                  </a:lnTo>
                  <a:lnTo>
                    <a:pt x="46" y="71"/>
                  </a:lnTo>
                  <a:lnTo>
                    <a:pt x="37" y="78"/>
                  </a:lnTo>
                  <a:lnTo>
                    <a:pt x="28" y="80"/>
                  </a:lnTo>
                  <a:lnTo>
                    <a:pt x="17" y="80"/>
                  </a:lnTo>
                  <a:lnTo>
                    <a:pt x="15" y="61"/>
                  </a:lnTo>
                  <a:lnTo>
                    <a:pt x="11" y="43"/>
                  </a:lnTo>
                  <a:lnTo>
                    <a:pt x="7" y="26"/>
                  </a:lnTo>
                  <a:lnTo>
                    <a:pt x="0" y="8"/>
                  </a:lnTo>
                  <a:lnTo>
                    <a:pt x="11" y="0"/>
                  </a:lnTo>
                  <a:lnTo>
                    <a:pt x="20" y="2"/>
                  </a:lnTo>
                  <a:lnTo>
                    <a:pt x="28" y="13"/>
                  </a:lnTo>
                  <a:lnTo>
                    <a:pt x="3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4" name="Freeform 45"/>
            <p:cNvSpPr>
              <a:spLocks/>
            </p:cNvSpPr>
            <p:nvPr/>
          </p:nvSpPr>
          <p:spPr bwMode="auto">
            <a:xfrm>
              <a:off x="1698" y="2106"/>
              <a:ext cx="68" cy="76"/>
            </a:xfrm>
            <a:custGeom>
              <a:avLst/>
              <a:gdLst>
                <a:gd name="T0" fmla="*/ 63 w 68"/>
                <a:gd name="T1" fmla="*/ 13 h 76"/>
                <a:gd name="T2" fmla="*/ 66 w 68"/>
                <a:gd name="T3" fmla="*/ 28 h 76"/>
                <a:gd name="T4" fmla="*/ 68 w 68"/>
                <a:gd name="T5" fmla="*/ 43 h 76"/>
                <a:gd name="T6" fmla="*/ 66 w 68"/>
                <a:gd name="T7" fmla="*/ 61 h 76"/>
                <a:gd name="T8" fmla="*/ 63 w 68"/>
                <a:gd name="T9" fmla="*/ 76 h 76"/>
                <a:gd name="T10" fmla="*/ 46 w 68"/>
                <a:gd name="T11" fmla="*/ 61 h 76"/>
                <a:gd name="T12" fmla="*/ 42 w 68"/>
                <a:gd name="T13" fmla="*/ 37 h 76"/>
                <a:gd name="T14" fmla="*/ 35 w 68"/>
                <a:gd name="T15" fmla="*/ 20 h 76"/>
                <a:gd name="T16" fmla="*/ 16 w 68"/>
                <a:gd name="T17" fmla="*/ 20 h 76"/>
                <a:gd name="T18" fmla="*/ 0 w 68"/>
                <a:gd name="T19" fmla="*/ 20 h 76"/>
                <a:gd name="T20" fmla="*/ 0 w 68"/>
                <a:gd name="T21" fmla="*/ 11 h 76"/>
                <a:gd name="T22" fmla="*/ 5 w 68"/>
                <a:gd name="T23" fmla="*/ 6 h 76"/>
                <a:gd name="T24" fmla="*/ 9 w 68"/>
                <a:gd name="T25" fmla="*/ 2 h 76"/>
                <a:gd name="T26" fmla="*/ 16 w 68"/>
                <a:gd name="T27" fmla="*/ 0 h 76"/>
                <a:gd name="T28" fmla="*/ 31 w 68"/>
                <a:gd name="T29" fmla="*/ 0 h 76"/>
                <a:gd name="T30" fmla="*/ 42 w 68"/>
                <a:gd name="T31" fmla="*/ 2 h 76"/>
                <a:gd name="T32" fmla="*/ 53 w 68"/>
                <a:gd name="T33" fmla="*/ 9 h 76"/>
                <a:gd name="T34" fmla="*/ 63 w 68"/>
                <a:gd name="T35" fmla="*/ 13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8" h="76">
                  <a:moveTo>
                    <a:pt x="63" y="13"/>
                  </a:moveTo>
                  <a:lnTo>
                    <a:pt x="66" y="28"/>
                  </a:lnTo>
                  <a:lnTo>
                    <a:pt x="68" y="43"/>
                  </a:lnTo>
                  <a:lnTo>
                    <a:pt x="66" y="61"/>
                  </a:lnTo>
                  <a:lnTo>
                    <a:pt x="63" y="76"/>
                  </a:lnTo>
                  <a:lnTo>
                    <a:pt x="46" y="61"/>
                  </a:lnTo>
                  <a:lnTo>
                    <a:pt x="42" y="37"/>
                  </a:lnTo>
                  <a:lnTo>
                    <a:pt x="35" y="20"/>
                  </a:lnTo>
                  <a:lnTo>
                    <a:pt x="16" y="20"/>
                  </a:lnTo>
                  <a:lnTo>
                    <a:pt x="0" y="20"/>
                  </a:lnTo>
                  <a:lnTo>
                    <a:pt x="0" y="11"/>
                  </a:lnTo>
                  <a:lnTo>
                    <a:pt x="5" y="6"/>
                  </a:lnTo>
                  <a:lnTo>
                    <a:pt x="9" y="2"/>
                  </a:lnTo>
                  <a:lnTo>
                    <a:pt x="16" y="0"/>
                  </a:lnTo>
                  <a:lnTo>
                    <a:pt x="31" y="0"/>
                  </a:lnTo>
                  <a:lnTo>
                    <a:pt x="42" y="2"/>
                  </a:lnTo>
                  <a:lnTo>
                    <a:pt x="53" y="9"/>
                  </a:lnTo>
                  <a:lnTo>
                    <a:pt x="6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5" name="Freeform 46"/>
            <p:cNvSpPr>
              <a:spLocks/>
            </p:cNvSpPr>
            <p:nvPr/>
          </p:nvSpPr>
          <p:spPr bwMode="auto">
            <a:xfrm>
              <a:off x="1631" y="2112"/>
              <a:ext cx="35" cy="68"/>
            </a:xfrm>
            <a:custGeom>
              <a:avLst/>
              <a:gdLst>
                <a:gd name="T0" fmla="*/ 35 w 35"/>
                <a:gd name="T1" fmla="*/ 27 h 68"/>
                <a:gd name="T2" fmla="*/ 28 w 35"/>
                <a:gd name="T3" fmla="*/ 66 h 68"/>
                <a:gd name="T4" fmla="*/ 24 w 35"/>
                <a:gd name="T5" fmla="*/ 68 h 68"/>
                <a:gd name="T6" fmla="*/ 18 w 35"/>
                <a:gd name="T7" fmla="*/ 66 h 68"/>
                <a:gd name="T8" fmla="*/ 11 w 35"/>
                <a:gd name="T9" fmla="*/ 61 h 68"/>
                <a:gd name="T10" fmla="*/ 7 w 35"/>
                <a:gd name="T11" fmla="*/ 55 h 68"/>
                <a:gd name="T12" fmla="*/ 2 w 35"/>
                <a:gd name="T13" fmla="*/ 42 h 68"/>
                <a:gd name="T14" fmla="*/ 0 w 35"/>
                <a:gd name="T15" fmla="*/ 27 h 68"/>
                <a:gd name="T16" fmla="*/ 0 w 35"/>
                <a:gd name="T17" fmla="*/ 11 h 68"/>
                <a:gd name="T18" fmla="*/ 7 w 35"/>
                <a:gd name="T19" fmla="*/ 0 h 68"/>
                <a:gd name="T20" fmla="*/ 20 w 35"/>
                <a:gd name="T21" fmla="*/ 0 h 68"/>
                <a:gd name="T22" fmla="*/ 28 w 35"/>
                <a:gd name="T23" fmla="*/ 7 h 68"/>
                <a:gd name="T24" fmla="*/ 33 w 35"/>
                <a:gd name="T25" fmla="*/ 18 h 68"/>
                <a:gd name="T26" fmla="*/ 35 w 35"/>
                <a:gd name="T27" fmla="*/ 27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 h="68">
                  <a:moveTo>
                    <a:pt x="35" y="27"/>
                  </a:moveTo>
                  <a:lnTo>
                    <a:pt x="28" y="66"/>
                  </a:lnTo>
                  <a:lnTo>
                    <a:pt x="24" y="68"/>
                  </a:lnTo>
                  <a:lnTo>
                    <a:pt x="18" y="66"/>
                  </a:lnTo>
                  <a:lnTo>
                    <a:pt x="11" y="61"/>
                  </a:lnTo>
                  <a:lnTo>
                    <a:pt x="7" y="55"/>
                  </a:lnTo>
                  <a:lnTo>
                    <a:pt x="2" y="42"/>
                  </a:lnTo>
                  <a:lnTo>
                    <a:pt x="0" y="27"/>
                  </a:lnTo>
                  <a:lnTo>
                    <a:pt x="0" y="11"/>
                  </a:lnTo>
                  <a:lnTo>
                    <a:pt x="7" y="0"/>
                  </a:lnTo>
                  <a:lnTo>
                    <a:pt x="20" y="0"/>
                  </a:lnTo>
                  <a:lnTo>
                    <a:pt x="28" y="7"/>
                  </a:lnTo>
                  <a:lnTo>
                    <a:pt x="33" y="18"/>
                  </a:lnTo>
                  <a:lnTo>
                    <a:pt x="3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6" name="Freeform 47"/>
            <p:cNvSpPr>
              <a:spLocks/>
            </p:cNvSpPr>
            <p:nvPr/>
          </p:nvSpPr>
          <p:spPr bwMode="auto">
            <a:xfrm>
              <a:off x="1486" y="2119"/>
              <a:ext cx="95" cy="87"/>
            </a:xfrm>
            <a:custGeom>
              <a:avLst/>
              <a:gdLst>
                <a:gd name="T0" fmla="*/ 95 w 95"/>
                <a:gd name="T1" fmla="*/ 2 h 87"/>
                <a:gd name="T2" fmla="*/ 82 w 95"/>
                <a:gd name="T3" fmla="*/ 22 h 87"/>
                <a:gd name="T4" fmla="*/ 82 w 95"/>
                <a:gd name="T5" fmla="*/ 43 h 87"/>
                <a:gd name="T6" fmla="*/ 84 w 95"/>
                <a:gd name="T7" fmla="*/ 67 h 87"/>
                <a:gd name="T8" fmla="*/ 80 w 95"/>
                <a:gd name="T9" fmla="*/ 87 h 87"/>
                <a:gd name="T10" fmla="*/ 60 w 95"/>
                <a:gd name="T11" fmla="*/ 78 h 87"/>
                <a:gd name="T12" fmla="*/ 54 w 95"/>
                <a:gd name="T13" fmla="*/ 59 h 87"/>
                <a:gd name="T14" fmla="*/ 52 w 95"/>
                <a:gd name="T15" fmla="*/ 37 h 87"/>
                <a:gd name="T16" fmla="*/ 41 w 95"/>
                <a:gd name="T17" fmla="*/ 20 h 87"/>
                <a:gd name="T18" fmla="*/ 34 w 95"/>
                <a:gd name="T19" fmla="*/ 26 h 87"/>
                <a:gd name="T20" fmla="*/ 26 w 95"/>
                <a:gd name="T21" fmla="*/ 28 h 87"/>
                <a:gd name="T22" fmla="*/ 13 w 95"/>
                <a:gd name="T23" fmla="*/ 28 h 87"/>
                <a:gd name="T24" fmla="*/ 2 w 95"/>
                <a:gd name="T25" fmla="*/ 30 h 87"/>
                <a:gd name="T26" fmla="*/ 0 w 95"/>
                <a:gd name="T27" fmla="*/ 26 h 87"/>
                <a:gd name="T28" fmla="*/ 0 w 95"/>
                <a:gd name="T29" fmla="*/ 22 h 87"/>
                <a:gd name="T30" fmla="*/ 0 w 95"/>
                <a:gd name="T31" fmla="*/ 20 h 87"/>
                <a:gd name="T32" fmla="*/ 2 w 95"/>
                <a:gd name="T33" fmla="*/ 15 h 87"/>
                <a:gd name="T34" fmla="*/ 10 w 95"/>
                <a:gd name="T35" fmla="*/ 9 h 87"/>
                <a:gd name="T36" fmla="*/ 21 w 95"/>
                <a:gd name="T37" fmla="*/ 4 h 87"/>
                <a:gd name="T38" fmla="*/ 34 w 95"/>
                <a:gd name="T39" fmla="*/ 2 h 87"/>
                <a:gd name="T40" fmla="*/ 45 w 95"/>
                <a:gd name="T41" fmla="*/ 0 h 87"/>
                <a:gd name="T42" fmla="*/ 58 w 95"/>
                <a:gd name="T43" fmla="*/ 0 h 87"/>
                <a:gd name="T44" fmla="*/ 71 w 95"/>
                <a:gd name="T45" fmla="*/ 0 h 87"/>
                <a:gd name="T46" fmla="*/ 84 w 95"/>
                <a:gd name="T47" fmla="*/ 0 h 87"/>
                <a:gd name="T48" fmla="*/ 95 w 95"/>
                <a:gd name="T49" fmla="*/ 2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87">
                  <a:moveTo>
                    <a:pt x="95" y="2"/>
                  </a:moveTo>
                  <a:lnTo>
                    <a:pt x="82" y="22"/>
                  </a:lnTo>
                  <a:lnTo>
                    <a:pt x="82" y="43"/>
                  </a:lnTo>
                  <a:lnTo>
                    <a:pt x="84" y="67"/>
                  </a:lnTo>
                  <a:lnTo>
                    <a:pt x="80" y="87"/>
                  </a:lnTo>
                  <a:lnTo>
                    <a:pt x="60" y="78"/>
                  </a:lnTo>
                  <a:lnTo>
                    <a:pt x="54" y="59"/>
                  </a:lnTo>
                  <a:lnTo>
                    <a:pt x="52" y="37"/>
                  </a:lnTo>
                  <a:lnTo>
                    <a:pt x="41" y="20"/>
                  </a:lnTo>
                  <a:lnTo>
                    <a:pt x="34" y="26"/>
                  </a:lnTo>
                  <a:lnTo>
                    <a:pt x="26" y="28"/>
                  </a:lnTo>
                  <a:lnTo>
                    <a:pt x="13" y="28"/>
                  </a:lnTo>
                  <a:lnTo>
                    <a:pt x="2" y="30"/>
                  </a:lnTo>
                  <a:lnTo>
                    <a:pt x="0" y="26"/>
                  </a:lnTo>
                  <a:lnTo>
                    <a:pt x="0" y="22"/>
                  </a:lnTo>
                  <a:lnTo>
                    <a:pt x="0" y="20"/>
                  </a:lnTo>
                  <a:lnTo>
                    <a:pt x="2" y="15"/>
                  </a:lnTo>
                  <a:lnTo>
                    <a:pt x="10" y="9"/>
                  </a:lnTo>
                  <a:lnTo>
                    <a:pt x="21" y="4"/>
                  </a:lnTo>
                  <a:lnTo>
                    <a:pt x="34" y="2"/>
                  </a:lnTo>
                  <a:lnTo>
                    <a:pt x="45" y="0"/>
                  </a:lnTo>
                  <a:lnTo>
                    <a:pt x="58" y="0"/>
                  </a:lnTo>
                  <a:lnTo>
                    <a:pt x="71" y="0"/>
                  </a:lnTo>
                  <a:lnTo>
                    <a:pt x="84" y="0"/>
                  </a:lnTo>
                  <a:lnTo>
                    <a:pt x="9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7" name="Freeform 48"/>
            <p:cNvSpPr>
              <a:spLocks/>
            </p:cNvSpPr>
            <p:nvPr/>
          </p:nvSpPr>
          <p:spPr bwMode="auto">
            <a:xfrm>
              <a:off x="3475" y="2154"/>
              <a:ext cx="315" cy="102"/>
            </a:xfrm>
            <a:custGeom>
              <a:avLst/>
              <a:gdLst>
                <a:gd name="T0" fmla="*/ 311 w 315"/>
                <a:gd name="T1" fmla="*/ 39 h 102"/>
                <a:gd name="T2" fmla="*/ 289 w 315"/>
                <a:gd name="T3" fmla="*/ 24 h 102"/>
                <a:gd name="T4" fmla="*/ 261 w 315"/>
                <a:gd name="T5" fmla="*/ 24 h 102"/>
                <a:gd name="T6" fmla="*/ 241 w 315"/>
                <a:gd name="T7" fmla="*/ 47 h 102"/>
                <a:gd name="T8" fmla="*/ 243 w 315"/>
                <a:gd name="T9" fmla="*/ 47 h 102"/>
                <a:gd name="T10" fmla="*/ 254 w 315"/>
                <a:gd name="T11" fmla="*/ 43 h 102"/>
                <a:gd name="T12" fmla="*/ 243 w 315"/>
                <a:gd name="T13" fmla="*/ 58 h 102"/>
                <a:gd name="T14" fmla="*/ 219 w 315"/>
                <a:gd name="T15" fmla="*/ 65 h 102"/>
                <a:gd name="T16" fmla="*/ 191 w 315"/>
                <a:gd name="T17" fmla="*/ 52 h 102"/>
                <a:gd name="T18" fmla="*/ 165 w 315"/>
                <a:gd name="T19" fmla="*/ 52 h 102"/>
                <a:gd name="T20" fmla="*/ 139 w 315"/>
                <a:gd name="T21" fmla="*/ 63 h 102"/>
                <a:gd name="T22" fmla="*/ 113 w 315"/>
                <a:gd name="T23" fmla="*/ 78 h 102"/>
                <a:gd name="T24" fmla="*/ 107 w 315"/>
                <a:gd name="T25" fmla="*/ 89 h 102"/>
                <a:gd name="T26" fmla="*/ 98 w 315"/>
                <a:gd name="T27" fmla="*/ 97 h 102"/>
                <a:gd name="T28" fmla="*/ 76 w 315"/>
                <a:gd name="T29" fmla="*/ 97 h 102"/>
                <a:gd name="T30" fmla="*/ 52 w 315"/>
                <a:gd name="T31" fmla="*/ 97 h 102"/>
                <a:gd name="T32" fmla="*/ 33 w 315"/>
                <a:gd name="T33" fmla="*/ 95 h 102"/>
                <a:gd name="T34" fmla="*/ 11 w 315"/>
                <a:gd name="T35" fmla="*/ 102 h 102"/>
                <a:gd name="T36" fmla="*/ 0 w 315"/>
                <a:gd name="T37" fmla="*/ 56 h 102"/>
                <a:gd name="T38" fmla="*/ 11 w 315"/>
                <a:gd name="T39" fmla="*/ 13 h 102"/>
                <a:gd name="T40" fmla="*/ 24 w 315"/>
                <a:gd name="T41" fmla="*/ 19 h 102"/>
                <a:gd name="T42" fmla="*/ 28 w 315"/>
                <a:gd name="T43" fmla="*/ 39 h 102"/>
                <a:gd name="T44" fmla="*/ 50 w 315"/>
                <a:gd name="T45" fmla="*/ 54 h 102"/>
                <a:gd name="T46" fmla="*/ 74 w 315"/>
                <a:gd name="T47" fmla="*/ 63 h 102"/>
                <a:gd name="T48" fmla="*/ 96 w 315"/>
                <a:gd name="T49" fmla="*/ 45 h 102"/>
                <a:gd name="T50" fmla="*/ 120 w 315"/>
                <a:gd name="T51" fmla="*/ 37 h 102"/>
                <a:gd name="T52" fmla="*/ 143 w 315"/>
                <a:gd name="T53" fmla="*/ 30 h 102"/>
                <a:gd name="T54" fmla="*/ 170 w 315"/>
                <a:gd name="T55" fmla="*/ 24 h 102"/>
                <a:gd name="T56" fmla="*/ 178 w 315"/>
                <a:gd name="T57" fmla="*/ 32 h 102"/>
                <a:gd name="T58" fmla="*/ 189 w 315"/>
                <a:gd name="T59" fmla="*/ 32 h 102"/>
                <a:gd name="T60" fmla="*/ 189 w 315"/>
                <a:gd name="T61" fmla="*/ 28 h 102"/>
                <a:gd name="T62" fmla="*/ 213 w 315"/>
                <a:gd name="T63" fmla="*/ 24 h 102"/>
                <a:gd name="T64" fmla="*/ 233 w 315"/>
                <a:gd name="T65" fmla="*/ 8 h 102"/>
                <a:gd name="T66" fmla="*/ 256 w 315"/>
                <a:gd name="T67" fmla="*/ 0 h 102"/>
                <a:gd name="T68" fmla="*/ 282 w 315"/>
                <a:gd name="T69" fmla="*/ 6 h 102"/>
                <a:gd name="T70" fmla="*/ 304 w 315"/>
                <a:gd name="T71" fmla="*/ 17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5" h="102">
                  <a:moveTo>
                    <a:pt x="315" y="24"/>
                  </a:moveTo>
                  <a:lnTo>
                    <a:pt x="311" y="39"/>
                  </a:lnTo>
                  <a:lnTo>
                    <a:pt x="302" y="30"/>
                  </a:lnTo>
                  <a:lnTo>
                    <a:pt x="289" y="24"/>
                  </a:lnTo>
                  <a:lnTo>
                    <a:pt x="274" y="21"/>
                  </a:lnTo>
                  <a:lnTo>
                    <a:pt x="261" y="24"/>
                  </a:lnTo>
                  <a:lnTo>
                    <a:pt x="239" y="45"/>
                  </a:lnTo>
                  <a:lnTo>
                    <a:pt x="241" y="47"/>
                  </a:lnTo>
                  <a:lnTo>
                    <a:pt x="243" y="47"/>
                  </a:lnTo>
                  <a:lnTo>
                    <a:pt x="246" y="47"/>
                  </a:lnTo>
                  <a:lnTo>
                    <a:pt x="254" y="43"/>
                  </a:lnTo>
                  <a:lnTo>
                    <a:pt x="252" y="56"/>
                  </a:lnTo>
                  <a:lnTo>
                    <a:pt x="243" y="58"/>
                  </a:lnTo>
                  <a:lnTo>
                    <a:pt x="230" y="58"/>
                  </a:lnTo>
                  <a:lnTo>
                    <a:pt x="219" y="65"/>
                  </a:lnTo>
                  <a:lnTo>
                    <a:pt x="206" y="56"/>
                  </a:lnTo>
                  <a:lnTo>
                    <a:pt x="191" y="52"/>
                  </a:lnTo>
                  <a:lnTo>
                    <a:pt x="178" y="50"/>
                  </a:lnTo>
                  <a:lnTo>
                    <a:pt x="165" y="52"/>
                  </a:lnTo>
                  <a:lnTo>
                    <a:pt x="152" y="56"/>
                  </a:lnTo>
                  <a:lnTo>
                    <a:pt x="139" y="63"/>
                  </a:lnTo>
                  <a:lnTo>
                    <a:pt x="126" y="71"/>
                  </a:lnTo>
                  <a:lnTo>
                    <a:pt x="113" y="78"/>
                  </a:lnTo>
                  <a:lnTo>
                    <a:pt x="111" y="82"/>
                  </a:lnTo>
                  <a:lnTo>
                    <a:pt x="107" y="89"/>
                  </a:lnTo>
                  <a:lnTo>
                    <a:pt x="104" y="93"/>
                  </a:lnTo>
                  <a:lnTo>
                    <a:pt x="98" y="97"/>
                  </a:lnTo>
                  <a:lnTo>
                    <a:pt x="85" y="93"/>
                  </a:lnTo>
                  <a:lnTo>
                    <a:pt x="76" y="97"/>
                  </a:lnTo>
                  <a:lnTo>
                    <a:pt x="65" y="102"/>
                  </a:lnTo>
                  <a:lnTo>
                    <a:pt x="52" y="97"/>
                  </a:lnTo>
                  <a:lnTo>
                    <a:pt x="41" y="93"/>
                  </a:lnTo>
                  <a:lnTo>
                    <a:pt x="33" y="95"/>
                  </a:lnTo>
                  <a:lnTo>
                    <a:pt x="22" y="100"/>
                  </a:lnTo>
                  <a:lnTo>
                    <a:pt x="11" y="102"/>
                  </a:lnTo>
                  <a:lnTo>
                    <a:pt x="4" y="80"/>
                  </a:lnTo>
                  <a:lnTo>
                    <a:pt x="0" y="56"/>
                  </a:lnTo>
                  <a:lnTo>
                    <a:pt x="2" y="34"/>
                  </a:lnTo>
                  <a:lnTo>
                    <a:pt x="11" y="13"/>
                  </a:lnTo>
                  <a:lnTo>
                    <a:pt x="22" y="13"/>
                  </a:lnTo>
                  <a:lnTo>
                    <a:pt x="24" y="19"/>
                  </a:lnTo>
                  <a:lnTo>
                    <a:pt x="26" y="30"/>
                  </a:lnTo>
                  <a:lnTo>
                    <a:pt x="28" y="39"/>
                  </a:lnTo>
                  <a:lnTo>
                    <a:pt x="39" y="47"/>
                  </a:lnTo>
                  <a:lnTo>
                    <a:pt x="50" y="54"/>
                  </a:lnTo>
                  <a:lnTo>
                    <a:pt x="61" y="60"/>
                  </a:lnTo>
                  <a:lnTo>
                    <a:pt x="74" y="63"/>
                  </a:lnTo>
                  <a:lnTo>
                    <a:pt x="85" y="54"/>
                  </a:lnTo>
                  <a:lnTo>
                    <a:pt x="96" y="45"/>
                  </a:lnTo>
                  <a:lnTo>
                    <a:pt x="107" y="41"/>
                  </a:lnTo>
                  <a:lnTo>
                    <a:pt x="120" y="37"/>
                  </a:lnTo>
                  <a:lnTo>
                    <a:pt x="133" y="32"/>
                  </a:lnTo>
                  <a:lnTo>
                    <a:pt x="143" y="30"/>
                  </a:lnTo>
                  <a:lnTo>
                    <a:pt x="156" y="28"/>
                  </a:lnTo>
                  <a:lnTo>
                    <a:pt x="170" y="24"/>
                  </a:lnTo>
                  <a:lnTo>
                    <a:pt x="176" y="26"/>
                  </a:lnTo>
                  <a:lnTo>
                    <a:pt x="178" y="32"/>
                  </a:lnTo>
                  <a:lnTo>
                    <a:pt x="183" y="37"/>
                  </a:lnTo>
                  <a:lnTo>
                    <a:pt x="189" y="32"/>
                  </a:lnTo>
                  <a:lnTo>
                    <a:pt x="180" y="19"/>
                  </a:lnTo>
                  <a:lnTo>
                    <a:pt x="189" y="28"/>
                  </a:lnTo>
                  <a:lnTo>
                    <a:pt x="202" y="28"/>
                  </a:lnTo>
                  <a:lnTo>
                    <a:pt x="213" y="24"/>
                  </a:lnTo>
                  <a:lnTo>
                    <a:pt x="224" y="19"/>
                  </a:lnTo>
                  <a:lnTo>
                    <a:pt x="233" y="8"/>
                  </a:lnTo>
                  <a:lnTo>
                    <a:pt x="243" y="2"/>
                  </a:lnTo>
                  <a:lnTo>
                    <a:pt x="256" y="0"/>
                  </a:lnTo>
                  <a:lnTo>
                    <a:pt x="269" y="2"/>
                  </a:lnTo>
                  <a:lnTo>
                    <a:pt x="282" y="6"/>
                  </a:lnTo>
                  <a:lnTo>
                    <a:pt x="293" y="11"/>
                  </a:lnTo>
                  <a:lnTo>
                    <a:pt x="304" y="17"/>
                  </a:lnTo>
                  <a:lnTo>
                    <a:pt x="315"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8" name="Freeform 49"/>
            <p:cNvSpPr>
              <a:spLocks/>
            </p:cNvSpPr>
            <p:nvPr/>
          </p:nvSpPr>
          <p:spPr bwMode="auto">
            <a:xfrm>
              <a:off x="1592" y="2206"/>
              <a:ext cx="2939" cy="482"/>
            </a:xfrm>
            <a:custGeom>
              <a:avLst/>
              <a:gdLst>
                <a:gd name="T0" fmla="*/ 2847 w 2939"/>
                <a:gd name="T1" fmla="*/ 30 h 482"/>
                <a:gd name="T2" fmla="*/ 2730 w 2939"/>
                <a:gd name="T3" fmla="*/ 48 h 482"/>
                <a:gd name="T4" fmla="*/ 2613 w 2939"/>
                <a:gd name="T5" fmla="*/ 67 h 482"/>
                <a:gd name="T6" fmla="*/ 2496 w 2939"/>
                <a:gd name="T7" fmla="*/ 82 h 482"/>
                <a:gd name="T8" fmla="*/ 2400 w 2939"/>
                <a:gd name="T9" fmla="*/ 100 h 482"/>
                <a:gd name="T10" fmla="*/ 2307 w 2939"/>
                <a:gd name="T11" fmla="*/ 111 h 482"/>
                <a:gd name="T12" fmla="*/ 2235 w 2939"/>
                <a:gd name="T13" fmla="*/ 124 h 482"/>
                <a:gd name="T14" fmla="*/ 2168 w 2939"/>
                <a:gd name="T15" fmla="*/ 130 h 482"/>
                <a:gd name="T16" fmla="*/ 2089 w 2939"/>
                <a:gd name="T17" fmla="*/ 143 h 482"/>
                <a:gd name="T18" fmla="*/ 2005 w 2939"/>
                <a:gd name="T19" fmla="*/ 150 h 482"/>
                <a:gd name="T20" fmla="*/ 1903 w 2939"/>
                <a:gd name="T21" fmla="*/ 173 h 482"/>
                <a:gd name="T22" fmla="*/ 1790 w 2939"/>
                <a:gd name="T23" fmla="*/ 186 h 482"/>
                <a:gd name="T24" fmla="*/ 1679 w 2939"/>
                <a:gd name="T25" fmla="*/ 202 h 482"/>
                <a:gd name="T26" fmla="*/ 1573 w 2939"/>
                <a:gd name="T27" fmla="*/ 230 h 482"/>
                <a:gd name="T28" fmla="*/ 1518 w 2939"/>
                <a:gd name="T29" fmla="*/ 241 h 482"/>
                <a:gd name="T30" fmla="*/ 1483 w 2939"/>
                <a:gd name="T31" fmla="*/ 249 h 482"/>
                <a:gd name="T32" fmla="*/ 1384 w 2939"/>
                <a:gd name="T33" fmla="*/ 254 h 482"/>
                <a:gd name="T34" fmla="*/ 1260 w 2939"/>
                <a:gd name="T35" fmla="*/ 275 h 482"/>
                <a:gd name="T36" fmla="*/ 1199 w 2939"/>
                <a:gd name="T37" fmla="*/ 282 h 482"/>
                <a:gd name="T38" fmla="*/ 1125 w 2939"/>
                <a:gd name="T39" fmla="*/ 297 h 482"/>
                <a:gd name="T40" fmla="*/ 1051 w 2939"/>
                <a:gd name="T41" fmla="*/ 315 h 482"/>
                <a:gd name="T42" fmla="*/ 973 w 2939"/>
                <a:gd name="T43" fmla="*/ 328 h 482"/>
                <a:gd name="T44" fmla="*/ 901 w 2939"/>
                <a:gd name="T45" fmla="*/ 341 h 482"/>
                <a:gd name="T46" fmla="*/ 743 w 2939"/>
                <a:gd name="T47" fmla="*/ 360 h 482"/>
                <a:gd name="T48" fmla="*/ 556 w 2939"/>
                <a:gd name="T49" fmla="*/ 388 h 482"/>
                <a:gd name="T50" fmla="*/ 369 w 2939"/>
                <a:gd name="T51" fmla="*/ 421 h 482"/>
                <a:gd name="T52" fmla="*/ 180 w 2939"/>
                <a:gd name="T53" fmla="*/ 453 h 482"/>
                <a:gd name="T54" fmla="*/ 46 w 2939"/>
                <a:gd name="T55" fmla="*/ 451 h 482"/>
                <a:gd name="T56" fmla="*/ 211 w 2939"/>
                <a:gd name="T57" fmla="*/ 412 h 482"/>
                <a:gd name="T58" fmla="*/ 378 w 2939"/>
                <a:gd name="T59" fmla="*/ 380 h 482"/>
                <a:gd name="T60" fmla="*/ 545 w 2939"/>
                <a:gd name="T61" fmla="*/ 354 h 482"/>
                <a:gd name="T62" fmla="*/ 706 w 2939"/>
                <a:gd name="T63" fmla="*/ 334 h 482"/>
                <a:gd name="T64" fmla="*/ 841 w 2939"/>
                <a:gd name="T65" fmla="*/ 312 h 482"/>
                <a:gd name="T66" fmla="*/ 956 w 2939"/>
                <a:gd name="T67" fmla="*/ 299 h 482"/>
                <a:gd name="T68" fmla="*/ 1038 w 2939"/>
                <a:gd name="T69" fmla="*/ 284 h 482"/>
                <a:gd name="T70" fmla="*/ 1201 w 2939"/>
                <a:gd name="T71" fmla="*/ 256 h 482"/>
                <a:gd name="T72" fmla="*/ 1384 w 2939"/>
                <a:gd name="T73" fmla="*/ 221 h 482"/>
                <a:gd name="T74" fmla="*/ 1618 w 2939"/>
                <a:gd name="T75" fmla="*/ 182 h 482"/>
                <a:gd name="T76" fmla="*/ 1851 w 2939"/>
                <a:gd name="T77" fmla="*/ 143 h 482"/>
                <a:gd name="T78" fmla="*/ 2083 w 2939"/>
                <a:gd name="T79" fmla="*/ 108 h 482"/>
                <a:gd name="T80" fmla="*/ 2272 w 2939"/>
                <a:gd name="T81" fmla="*/ 82 h 482"/>
                <a:gd name="T82" fmla="*/ 2328 w 2939"/>
                <a:gd name="T83" fmla="*/ 71 h 482"/>
                <a:gd name="T84" fmla="*/ 2402 w 2939"/>
                <a:gd name="T85" fmla="*/ 61 h 482"/>
                <a:gd name="T86" fmla="*/ 2530 w 2939"/>
                <a:gd name="T87" fmla="*/ 50 h 482"/>
                <a:gd name="T88" fmla="*/ 2656 w 2939"/>
                <a:gd name="T89" fmla="*/ 28 h 482"/>
                <a:gd name="T90" fmla="*/ 2782 w 2939"/>
                <a:gd name="T91" fmla="*/ 11 h 482"/>
                <a:gd name="T92" fmla="*/ 2895 w 2939"/>
                <a:gd name="T93" fmla="*/ 6 h 482"/>
                <a:gd name="T94" fmla="*/ 2939 w 2939"/>
                <a:gd name="T95" fmla="*/ 19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39" h="482">
                  <a:moveTo>
                    <a:pt x="2939" y="19"/>
                  </a:moveTo>
                  <a:lnTo>
                    <a:pt x="2908" y="22"/>
                  </a:lnTo>
                  <a:lnTo>
                    <a:pt x="2878" y="26"/>
                  </a:lnTo>
                  <a:lnTo>
                    <a:pt x="2847" y="30"/>
                  </a:lnTo>
                  <a:lnTo>
                    <a:pt x="2819" y="35"/>
                  </a:lnTo>
                  <a:lnTo>
                    <a:pt x="2789" y="39"/>
                  </a:lnTo>
                  <a:lnTo>
                    <a:pt x="2761" y="43"/>
                  </a:lnTo>
                  <a:lnTo>
                    <a:pt x="2730" y="48"/>
                  </a:lnTo>
                  <a:lnTo>
                    <a:pt x="2702" y="54"/>
                  </a:lnTo>
                  <a:lnTo>
                    <a:pt x="2672" y="58"/>
                  </a:lnTo>
                  <a:lnTo>
                    <a:pt x="2643" y="63"/>
                  </a:lnTo>
                  <a:lnTo>
                    <a:pt x="2613" y="67"/>
                  </a:lnTo>
                  <a:lnTo>
                    <a:pt x="2585" y="71"/>
                  </a:lnTo>
                  <a:lnTo>
                    <a:pt x="2554" y="76"/>
                  </a:lnTo>
                  <a:lnTo>
                    <a:pt x="2526" y="80"/>
                  </a:lnTo>
                  <a:lnTo>
                    <a:pt x="2496" y="82"/>
                  </a:lnTo>
                  <a:lnTo>
                    <a:pt x="2465" y="84"/>
                  </a:lnTo>
                  <a:lnTo>
                    <a:pt x="2443" y="89"/>
                  </a:lnTo>
                  <a:lnTo>
                    <a:pt x="2422" y="95"/>
                  </a:lnTo>
                  <a:lnTo>
                    <a:pt x="2400" y="100"/>
                  </a:lnTo>
                  <a:lnTo>
                    <a:pt x="2378" y="102"/>
                  </a:lnTo>
                  <a:lnTo>
                    <a:pt x="2354" y="106"/>
                  </a:lnTo>
                  <a:lnTo>
                    <a:pt x="2331" y="108"/>
                  </a:lnTo>
                  <a:lnTo>
                    <a:pt x="2307" y="111"/>
                  </a:lnTo>
                  <a:lnTo>
                    <a:pt x="2283" y="113"/>
                  </a:lnTo>
                  <a:lnTo>
                    <a:pt x="2268" y="117"/>
                  </a:lnTo>
                  <a:lnTo>
                    <a:pt x="2250" y="121"/>
                  </a:lnTo>
                  <a:lnTo>
                    <a:pt x="2235" y="124"/>
                  </a:lnTo>
                  <a:lnTo>
                    <a:pt x="2218" y="126"/>
                  </a:lnTo>
                  <a:lnTo>
                    <a:pt x="2200" y="126"/>
                  </a:lnTo>
                  <a:lnTo>
                    <a:pt x="2183" y="128"/>
                  </a:lnTo>
                  <a:lnTo>
                    <a:pt x="2168" y="130"/>
                  </a:lnTo>
                  <a:lnTo>
                    <a:pt x="2152" y="132"/>
                  </a:lnTo>
                  <a:lnTo>
                    <a:pt x="2133" y="139"/>
                  </a:lnTo>
                  <a:lnTo>
                    <a:pt x="2111" y="143"/>
                  </a:lnTo>
                  <a:lnTo>
                    <a:pt x="2089" y="143"/>
                  </a:lnTo>
                  <a:lnTo>
                    <a:pt x="2070" y="145"/>
                  </a:lnTo>
                  <a:lnTo>
                    <a:pt x="2048" y="145"/>
                  </a:lnTo>
                  <a:lnTo>
                    <a:pt x="2026" y="147"/>
                  </a:lnTo>
                  <a:lnTo>
                    <a:pt x="2005" y="150"/>
                  </a:lnTo>
                  <a:lnTo>
                    <a:pt x="1985" y="158"/>
                  </a:lnTo>
                  <a:lnTo>
                    <a:pt x="1957" y="165"/>
                  </a:lnTo>
                  <a:lnTo>
                    <a:pt x="1931" y="169"/>
                  </a:lnTo>
                  <a:lnTo>
                    <a:pt x="1903" y="173"/>
                  </a:lnTo>
                  <a:lnTo>
                    <a:pt x="1874" y="178"/>
                  </a:lnTo>
                  <a:lnTo>
                    <a:pt x="1846" y="180"/>
                  </a:lnTo>
                  <a:lnTo>
                    <a:pt x="1818" y="184"/>
                  </a:lnTo>
                  <a:lnTo>
                    <a:pt x="1790" y="186"/>
                  </a:lnTo>
                  <a:lnTo>
                    <a:pt x="1764" y="191"/>
                  </a:lnTo>
                  <a:lnTo>
                    <a:pt x="1735" y="193"/>
                  </a:lnTo>
                  <a:lnTo>
                    <a:pt x="1707" y="197"/>
                  </a:lnTo>
                  <a:lnTo>
                    <a:pt x="1679" y="202"/>
                  </a:lnTo>
                  <a:lnTo>
                    <a:pt x="1653" y="208"/>
                  </a:lnTo>
                  <a:lnTo>
                    <a:pt x="1625" y="215"/>
                  </a:lnTo>
                  <a:lnTo>
                    <a:pt x="1599" y="221"/>
                  </a:lnTo>
                  <a:lnTo>
                    <a:pt x="1573" y="230"/>
                  </a:lnTo>
                  <a:lnTo>
                    <a:pt x="1546" y="239"/>
                  </a:lnTo>
                  <a:lnTo>
                    <a:pt x="1538" y="239"/>
                  </a:lnTo>
                  <a:lnTo>
                    <a:pt x="1527" y="239"/>
                  </a:lnTo>
                  <a:lnTo>
                    <a:pt x="1518" y="241"/>
                  </a:lnTo>
                  <a:lnTo>
                    <a:pt x="1510" y="243"/>
                  </a:lnTo>
                  <a:lnTo>
                    <a:pt x="1501" y="245"/>
                  </a:lnTo>
                  <a:lnTo>
                    <a:pt x="1492" y="247"/>
                  </a:lnTo>
                  <a:lnTo>
                    <a:pt x="1483" y="249"/>
                  </a:lnTo>
                  <a:lnTo>
                    <a:pt x="1473" y="249"/>
                  </a:lnTo>
                  <a:lnTo>
                    <a:pt x="1442" y="247"/>
                  </a:lnTo>
                  <a:lnTo>
                    <a:pt x="1412" y="249"/>
                  </a:lnTo>
                  <a:lnTo>
                    <a:pt x="1384" y="254"/>
                  </a:lnTo>
                  <a:lnTo>
                    <a:pt x="1353" y="260"/>
                  </a:lnTo>
                  <a:lnTo>
                    <a:pt x="1323" y="267"/>
                  </a:lnTo>
                  <a:lnTo>
                    <a:pt x="1292" y="271"/>
                  </a:lnTo>
                  <a:lnTo>
                    <a:pt x="1260" y="275"/>
                  </a:lnTo>
                  <a:lnTo>
                    <a:pt x="1229" y="275"/>
                  </a:lnTo>
                  <a:lnTo>
                    <a:pt x="1223" y="278"/>
                  </a:lnTo>
                  <a:lnTo>
                    <a:pt x="1212" y="280"/>
                  </a:lnTo>
                  <a:lnTo>
                    <a:pt x="1199" y="282"/>
                  </a:lnTo>
                  <a:lnTo>
                    <a:pt x="1188" y="288"/>
                  </a:lnTo>
                  <a:lnTo>
                    <a:pt x="1166" y="291"/>
                  </a:lnTo>
                  <a:lnTo>
                    <a:pt x="1145" y="295"/>
                  </a:lnTo>
                  <a:lnTo>
                    <a:pt x="1125" y="297"/>
                  </a:lnTo>
                  <a:lnTo>
                    <a:pt x="1108" y="302"/>
                  </a:lnTo>
                  <a:lnTo>
                    <a:pt x="1088" y="306"/>
                  </a:lnTo>
                  <a:lnTo>
                    <a:pt x="1071" y="310"/>
                  </a:lnTo>
                  <a:lnTo>
                    <a:pt x="1051" y="315"/>
                  </a:lnTo>
                  <a:lnTo>
                    <a:pt x="1030" y="319"/>
                  </a:lnTo>
                  <a:lnTo>
                    <a:pt x="1010" y="321"/>
                  </a:lnTo>
                  <a:lnTo>
                    <a:pt x="993" y="323"/>
                  </a:lnTo>
                  <a:lnTo>
                    <a:pt x="973" y="328"/>
                  </a:lnTo>
                  <a:lnTo>
                    <a:pt x="956" y="332"/>
                  </a:lnTo>
                  <a:lnTo>
                    <a:pt x="938" y="336"/>
                  </a:lnTo>
                  <a:lnTo>
                    <a:pt x="921" y="338"/>
                  </a:lnTo>
                  <a:lnTo>
                    <a:pt x="901" y="341"/>
                  </a:lnTo>
                  <a:lnTo>
                    <a:pt x="884" y="343"/>
                  </a:lnTo>
                  <a:lnTo>
                    <a:pt x="836" y="347"/>
                  </a:lnTo>
                  <a:lnTo>
                    <a:pt x="791" y="354"/>
                  </a:lnTo>
                  <a:lnTo>
                    <a:pt x="743" y="360"/>
                  </a:lnTo>
                  <a:lnTo>
                    <a:pt x="697" y="367"/>
                  </a:lnTo>
                  <a:lnTo>
                    <a:pt x="649" y="373"/>
                  </a:lnTo>
                  <a:lnTo>
                    <a:pt x="604" y="380"/>
                  </a:lnTo>
                  <a:lnTo>
                    <a:pt x="556" y="388"/>
                  </a:lnTo>
                  <a:lnTo>
                    <a:pt x="510" y="395"/>
                  </a:lnTo>
                  <a:lnTo>
                    <a:pt x="463" y="404"/>
                  </a:lnTo>
                  <a:lnTo>
                    <a:pt x="417" y="412"/>
                  </a:lnTo>
                  <a:lnTo>
                    <a:pt x="369" y="421"/>
                  </a:lnTo>
                  <a:lnTo>
                    <a:pt x="324" y="430"/>
                  </a:lnTo>
                  <a:lnTo>
                    <a:pt x="276" y="436"/>
                  </a:lnTo>
                  <a:lnTo>
                    <a:pt x="228" y="445"/>
                  </a:lnTo>
                  <a:lnTo>
                    <a:pt x="180" y="453"/>
                  </a:lnTo>
                  <a:lnTo>
                    <a:pt x="133" y="460"/>
                  </a:lnTo>
                  <a:lnTo>
                    <a:pt x="0" y="482"/>
                  </a:lnTo>
                  <a:lnTo>
                    <a:pt x="4" y="460"/>
                  </a:lnTo>
                  <a:lnTo>
                    <a:pt x="46" y="451"/>
                  </a:lnTo>
                  <a:lnTo>
                    <a:pt x="87" y="440"/>
                  </a:lnTo>
                  <a:lnTo>
                    <a:pt x="128" y="432"/>
                  </a:lnTo>
                  <a:lnTo>
                    <a:pt x="169" y="423"/>
                  </a:lnTo>
                  <a:lnTo>
                    <a:pt x="211" y="412"/>
                  </a:lnTo>
                  <a:lnTo>
                    <a:pt x="254" y="404"/>
                  </a:lnTo>
                  <a:lnTo>
                    <a:pt x="295" y="397"/>
                  </a:lnTo>
                  <a:lnTo>
                    <a:pt x="337" y="388"/>
                  </a:lnTo>
                  <a:lnTo>
                    <a:pt x="378" y="380"/>
                  </a:lnTo>
                  <a:lnTo>
                    <a:pt x="419" y="373"/>
                  </a:lnTo>
                  <a:lnTo>
                    <a:pt x="460" y="367"/>
                  </a:lnTo>
                  <a:lnTo>
                    <a:pt x="504" y="360"/>
                  </a:lnTo>
                  <a:lnTo>
                    <a:pt x="545" y="354"/>
                  </a:lnTo>
                  <a:lnTo>
                    <a:pt x="586" y="349"/>
                  </a:lnTo>
                  <a:lnTo>
                    <a:pt x="630" y="345"/>
                  </a:lnTo>
                  <a:lnTo>
                    <a:pt x="671" y="341"/>
                  </a:lnTo>
                  <a:lnTo>
                    <a:pt x="706" y="334"/>
                  </a:lnTo>
                  <a:lnTo>
                    <a:pt x="741" y="328"/>
                  </a:lnTo>
                  <a:lnTo>
                    <a:pt x="773" y="323"/>
                  </a:lnTo>
                  <a:lnTo>
                    <a:pt x="808" y="317"/>
                  </a:lnTo>
                  <a:lnTo>
                    <a:pt x="841" y="312"/>
                  </a:lnTo>
                  <a:lnTo>
                    <a:pt x="873" y="308"/>
                  </a:lnTo>
                  <a:lnTo>
                    <a:pt x="908" y="304"/>
                  </a:lnTo>
                  <a:lnTo>
                    <a:pt x="943" y="304"/>
                  </a:lnTo>
                  <a:lnTo>
                    <a:pt x="956" y="299"/>
                  </a:lnTo>
                  <a:lnTo>
                    <a:pt x="971" y="295"/>
                  </a:lnTo>
                  <a:lnTo>
                    <a:pt x="984" y="293"/>
                  </a:lnTo>
                  <a:lnTo>
                    <a:pt x="999" y="291"/>
                  </a:lnTo>
                  <a:lnTo>
                    <a:pt x="1038" y="284"/>
                  </a:lnTo>
                  <a:lnTo>
                    <a:pt x="1077" y="278"/>
                  </a:lnTo>
                  <a:lnTo>
                    <a:pt x="1119" y="269"/>
                  </a:lnTo>
                  <a:lnTo>
                    <a:pt x="1160" y="262"/>
                  </a:lnTo>
                  <a:lnTo>
                    <a:pt x="1201" y="256"/>
                  </a:lnTo>
                  <a:lnTo>
                    <a:pt x="1245" y="247"/>
                  </a:lnTo>
                  <a:lnTo>
                    <a:pt x="1284" y="239"/>
                  </a:lnTo>
                  <a:lnTo>
                    <a:pt x="1325" y="230"/>
                  </a:lnTo>
                  <a:lnTo>
                    <a:pt x="1384" y="221"/>
                  </a:lnTo>
                  <a:lnTo>
                    <a:pt x="1442" y="213"/>
                  </a:lnTo>
                  <a:lnTo>
                    <a:pt x="1501" y="202"/>
                  </a:lnTo>
                  <a:lnTo>
                    <a:pt x="1559" y="193"/>
                  </a:lnTo>
                  <a:lnTo>
                    <a:pt x="1618" y="182"/>
                  </a:lnTo>
                  <a:lnTo>
                    <a:pt x="1675" y="171"/>
                  </a:lnTo>
                  <a:lnTo>
                    <a:pt x="1733" y="163"/>
                  </a:lnTo>
                  <a:lnTo>
                    <a:pt x="1792" y="152"/>
                  </a:lnTo>
                  <a:lnTo>
                    <a:pt x="1851" y="143"/>
                  </a:lnTo>
                  <a:lnTo>
                    <a:pt x="1909" y="132"/>
                  </a:lnTo>
                  <a:lnTo>
                    <a:pt x="1966" y="124"/>
                  </a:lnTo>
                  <a:lnTo>
                    <a:pt x="2024" y="115"/>
                  </a:lnTo>
                  <a:lnTo>
                    <a:pt x="2083" y="108"/>
                  </a:lnTo>
                  <a:lnTo>
                    <a:pt x="2142" y="100"/>
                  </a:lnTo>
                  <a:lnTo>
                    <a:pt x="2200" y="93"/>
                  </a:lnTo>
                  <a:lnTo>
                    <a:pt x="2259" y="89"/>
                  </a:lnTo>
                  <a:lnTo>
                    <a:pt x="2272" y="82"/>
                  </a:lnTo>
                  <a:lnTo>
                    <a:pt x="2285" y="78"/>
                  </a:lnTo>
                  <a:lnTo>
                    <a:pt x="2300" y="74"/>
                  </a:lnTo>
                  <a:lnTo>
                    <a:pt x="2313" y="74"/>
                  </a:lnTo>
                  <a:lnTo>
                    <a:pt x="2328" y="71"/>
                  </a:lnTo>
                  <a:lnTo>
                    <a:pt x="2341" y="69"/>
                  </a:lnTo>
                  <a:lnTo>
                    <a:pt x="2357" y="67"/>
                  </a:lnTo>
                  <a:lnTo>
                    <a:pt x="2370" y="61"/>
                  </a:lnTo>
                  <a:lnTo>
                    <a:pt x="2402" y="61"/>
                  </a:lnTo>
                  <a:lnTo>
                    <a:pt x="2435" y="61"/>
                  </a:lnTo>
                  <a:lnTo>
                    <a:pt x="2467" y="58"/>
                  </a:lnTo>
                  <a:lnTo>
                    <a:pt x="2500" y="54"/>
                  </a:lnTo>
                  <a:lnTo>
                    <a:pt x="2530" y="50"/>
                  </a:lnTo>
                  <a:lnTo>
                    <a:pt x="2563" y="45"/>
                  </a:lnTo>
                  <a:lnTo>
                    <a:pt x="2593" y="39"/>
                  </a:lnTo>
                  <a:lnTo>
                    <a:pt x="2624" y="35"/>
                  </a:lnTo>
                  <a:lnTo>
                    <a:pt x="2656" y="28"/>
                  </a:lnTo>
                  <a:lnTo>
                    <a:pt x="2687" y="24"/>
                  </a:lnTo>
                  <a:lnTo>
                    <a:pt x="2719" y="17"/>
                  </a:lnTo>
                  <a:lnTo>
                    <a:pt x="2750" y="15"/>
                  </a:lnTo>
                  <a:lnTo>
                    <a:pt x="2782" y="11"/>
                  </a:lnTo>
                  <a:lnTo>
                    <a:pt x="2817" y="8"/>
                  </a:lnTo>
                  <a:lnTo>
                    <a:pt x="2850" y="8"/>
                  </a:lnTo>
                  <a:lnTo>
                    <a:pt x="2884" y="11"/>
                  </a:lnTo>
                  <a:lnTo>
                    <a:pt x="2895" y="6"/>
                  </a:lnTo>
                  <a:lnTo>
                    <a:pt x="2908" y="2"/>
                  </a:lnTo>
                  <a:lnTo>
                    <a:pt x="2923" y="0"/>
                  </a:lnTo>
                  <a:lnTo>
                    <a:pt x="2939" y="0"/>
                  </a:lnTo>
                  <a:lnTo>
                    <a:pt x="29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9" name="Freeform 50"/>
            <p:cNvSpPr>
              <a:spLocks/>
            </p:cNvSpPr>
            <p:nvPr/>
          </p:nvSpPr>
          <p:spPr bwMode="auto">
            <a:xfrm>
              <a:off x="3273" y="2223"/>
              <a:ext cx="70" cy="44"/>
            </a:xfrm>
            <a:custGeom>
              <a:avLst/>
              <a:gdLst>
                <a:gd name="T0" fmla="*/ 70 w 70"/>
                <a:gd name="T1" fmla="*/ 33 h 44"/>
                <a:gd name="T2" fmla="*/ 57 w 70"/>
                <a:gd name="T3" fmla="*/ 33 h 44"/>
                <a:gd name="T4" fmla="*/ 37 w 70"/>
                <a:gd name="T5" fmla="*/ 26 h 44"/>
                <a:gd name="T6" fmla="*/ 22 w 70"/>
                <a:gd name="T7" fmla="*/ 24 h 44"/>
                <a:gd name="T8" fmla="*/ 13 w 70"/>
                <a:gd name="T9" fmla="*/ 44 h 44"/>
                <a:gd name="T10" fmla="*/ 4 w 70"/>
                <a:gd name="T11" fmla="*/ 37 h 44"/>
                <a:gd name="T12" fmla="*/ 0 w 70"/>
                <a:gd name="T13" fmla="*/ 28 h 44"/>
                <a:gd name="T14" fmla="*/ 2 w 70"/>
                <a:gd name="T15" fmla="*/ 20 h 44"/>
                <a:gd name="T16" fmla="*/ 4 w 70"/>
                <a:gd name="T17" fmla="*/ 9 h 44"/>
                <a:gd name="T18" fmla="*/ 11 w 70"/>
                <a:gd name="T19" fmla="*/ 5 h 44"/>
                <a:gd name="T20" fmla="*/ 17 w 70"/>
                <a:gd name="T21" fmla="*/ 0 h 44"/>
                <a:gd name="T22" fmla="*/ 24 w 70"/>
                <a:gd name="T23" fmla="*/ 0 h 44"/>
                <a:gd name="T24" fmla="*/ 33 w 70"/>
                <a:gd name="T25" fmla="*/ 0 h 44"/>
                <a:gd name="T26" fmla="*/ 41 w 70"/>
                <a:gd name="T27" fmla="*/ 9 h 44"/>
                <a:gd name="T28" fmla="*/ 50 w 70"/>
                <a:gd name="T29" fmla="*/ 20 h 44"/>
                <a:gd name="T30" fmla="*/ 59 w 70"/>
                <a:gd name="T31" fmla="*/ 28 h 44"/>
                <a:gd name="T32" fmla="*/ 70 w 70"/>
                <a:gd name="T33" fmla="*/ 33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44">
                  <a:moveTo>
                    <a:pt x="70" y="33"/>
                  </a:moveTo>
                  <a:lnTo>
                    <a:pt x="57" y="33"/>
                  </a:lnTo>
                  <a:lnTo>
                    <a:pt x="37" y="26"/>
                  </a:lnTo>
                  <a:lnTo>
                    <a:pt x="22" y="24"/>
                  </a:lnTo>
                  <a:lnTo>
                    <a:pt x="13" y="44"/>
                  </a:lnTo>
                  <a:lnTo>
                    <a:pt x="4" y="37"/>
                  </a:lnTo>
                  <a:lnTo>
                    <a:pt x="0" y="28"/>
                  </a:lnTo>
                  <a:lnTo>
                    <a:pt x="2" y="20"/>
                  </a:lnTo>
                  <a:lnTo>
                    <a:pt x="4" y="9"/>
                  </a:lnTo>
                  <a:lnTo>
                    <a:pt x="11" y="5"/>
                  </a:lnTo>
                  <a:lnTo>
                    <a:pt x="17" y="0"/>
                  </a:lnTo>
                  <a:lnTo>
                    <a:pt x="24" y="0"/>
                  </a:lnTo>
                  <a:lnTo>
                    <a:pt x="33" y="0"/>
                  </a:lnTo>
                  <a:lnTo>
                    <a:pt x="41" y="9"/>
                  </a:lnTo>
                  <a:lnTo>
                    <a:pt x="50" y="20"/>
                  </a:lnTo>
                  <a:lnTo>
                    <a:pt x="59" y="28"/>
                  </a:lnTo>
                  <a:lnTo>
                    <a:pt x="7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0" name="Freeform 51"/>
            <p:cNvSpPr>
              <a:spLocks/>
            </p:cNvSpPr>
            <p:nvPr/>
          </p:nvSpPr>
          <p:spPr bwMode="auto">
            <a:xfrm>
              <a:off x="2815" y="2241"/>
              <a:ext cx="297" cy="117"/>
            </a:xfrm>
            <a:custGeom>
              <a:avLst/>
              <a:gdLst>
                <a:gd name="T0" fmla="*/ 289 w 297"/>
                <a:gd name="T1" fmla="*/ 10 h 117"/>
                <a:gd name="T2" fmla="*/ 269 w 297"/>
                <a:gd name="T3" fmla="*/ 34 h 117"/>
                <a:gd name="T4" fmla="*/ 243 w 297"/>
                <a:gd name="T5" fmla="*/ 62 h 117"/>
                <a:gd name="T6" fmla="*/ 226 w 297"/>
                <a:gd name="T7" fmla="*/ 43 h 117"/>
                <a:gd name="T8" fmla="*/ 208 w 297"/>
                <a:gd name="T9" fmla="*/ 23 h 117"/>
                <a:gd name="T10" fmla="*/ 197 w 297"/>
                <a:gd name="T11" fmla="*/ 30 h 117"/>
                <a:gd name="T12" fmla="*/ 184 w 297"/>
                <a:gd name="T13" fmla="*/ 39 h 117"/>
                <a:gd name="T14" fmla="*/ 195 w 297"/>
                <a:gd name="T15" fmla="*/ 58 h 117"/>
                <a:gd name="T16" fmla="*/ 191 w 297"/>
                <a:gd name="T17" fmla="*/ 76 h 117"/>
                <a:gd name="T18" fmla="*/ 187 w 297"/>
                <a:gd name="T19" fmla="*/ 65 h 117"/>
                <a:gd name="T20" fmla="*/ 178 w 297"/>
                <a:gd name="T21" fmla="*/ 56 h 117"/>
                <a:gd name="T22" fmla="*/ 158 w 297"/>
                <a:gd name="T23" fmla="*/ 62 h 117"/>
                <a:gd name="T24" fmla="*/ 139 w 297"/>
                <a:gd name="T25" fmla="*/ 56 h 117"/>
                <a:gd name="T26" fmla="*/ 117 w 297"/>
                <a:gd name="T27" fmla="*/ 60 h 117"/>
                <a:gd name="T28" fmla="*/ 102 w 297"/>
                <a:gd name="T29" fmla="*/ 97 h 117"/>
                <a:gd name="T30" fmla="*/ 106 w 297"/>
                <a:gd name="T31" fmla="*/ 106 h 117"/>
                <a:gd name="T32" fmla="*/ 102 w 297"/>
                <a:gd name="T33" fmla="*/ 93 h 117"/>
                <a:gd name="T34" fmla="*/ 72 w 297"/>
                <a:gd name="T35" fmla="*/ 97 h 117"/>
                <a:gd name="T36" fmla="*/ 58 w 297"/>
                <a:gd name="T37" fmla="*/ 76 h 117"/>
                <a:gd name="T38" fmla="*/ 41 w 297"/>
                <a:gd name="T39" fmla="*/ 54 h 117"/>
                <a:gd name="T40" fmla="*/ 32 w 297"/>
                <a:gd name="T41" fmla="*/ 82 h 117"/>
                <a:gd name="T42" fmla="*/ 43 w 297"/>
                <a:gd name="T43" fmla="*/ 117 h 117"/>
                <a:gd name="T44" fmla="*/ 30 w 297"/>
                <a:gd name="T45" fmla="*/ 110 h 117"/>
                <a:gd name="T46" fmla="*/ 13 w 297"/>
                <a:gd name="T47" fmla="*/ 108 h 117"/>
                <a:gd name="T48" fmla="*/ 0 w 297"/>
                <a:gd name="T49" fmla="*/ 76 h 117"/>
                <a:gd name="T50" fmla="*/ 0 w 297"/>
                <a:gd name="T51" fmla="*/ 36 h 117"/>
                <a:gd name="T52" fmla="*/ 24 w 297"/>
                <a:gd name="T53" fmla="*/ 23 h 117"/>
                <a:gd name="T54" fmla="*/ 52 w 297"/>
                <a:gd name="T55" fmla="*/ 23 h 117"/>
                <a:gd name="T56" fmla="*/ 100 w 297"/>
                <a:gd name="T57" fmla="*/ 34 h 117"/>
                <a:gd name="T58" fmla="*/ 141 w 297"/>
                <a:gd name="T59" fmla="*/ 21 h 117"/>
                <a:gd name="T60" fmla="*/ 180 w 297"/>
                <a:gd name="T61" fmla="*/ 8 h 117"/>
                <a:gd name="T62" fmla="*/ 219 w 297"/>
                <a:gd name="T63" fmla="*/ 8 h 117"/>
                <a:gd name="T64" fmla="*/ 252 w 297"/>
                <a:gd name="T65" fmla="*/ 10 h 117"/>
                <a:gd name="T66" fmla="*/ 280 w 297"/>
                <a:gd name="T67" fmla="*/ 0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7" h="117">
                  <a:moveTo>
                    <a:pt x="297" y="0"/>
                  </a:moveTo>
                  <a:lnTo>
                    <a:pt x="289" y="10"/>
                  </a:lnTo>
                  <a:lnTo>
                    <a:pt x="276" y="21"/>
                  </a:lnTo>
                  <a:lnTo>
                    <a:pt x="269" y="34"/>
                  </a:lnTo>
                  <a:lnTo>
                    <a:pt x="278" y="47"/>
                  </a:lnTo>
                  <a:lnTo>
                    <a:pt x="243" y="62"/>
                  </a:lnTo>
                  <a:lnTo>
                    <a:pt x="237" y="52"/>
                  </a:lnTo>
                  <a:lnTo>
                    <a:pt x="226" y="43"/>
                  </a:lnTo>
                  <a:lnTo>
                    <a:pt x="215" y="34"/>
                  </a:lnTo>
                  <a:lnTo>
                    <a:pt x="208" y="23"/>
                  </a:lnTo>
                  <a:lnTo>
                    <a:pt x="202" y="26"/>
                  </a:lnTo>
                  <a:lnTo>
                    <a:pt x="197" y="30"/>
                  </a:lnTo>
                  <a:lnTo>
                    <a:pt x="191" y="34"/>
                  </a:lnTo>
                  <a:lnTo>
                    <a:pt x="184" y="39"/>
                  </a:lnTo>
                  <a:lnTo>
                    <a:pt x="187" y="49"/>
                  </a:lnTo>
                  <a:lnTo>
                    <a:pt x="195" y="58"/>
                  </a:lnTo>
                  <a:lnTo>
                    <a:pt x="197" y="67"/>
                  </a:lnTo>
                  <a:lnTo>
                    <a:pt x="191" y="76"/>
                  </a:lnTo>
                  <a:lnTo>
                    <a:pt x="187" y="71"/>
                  </a:lnTo>
                  <a:lnTo>
                    <a:pt x="187" y="65"/>
                  </a:lnTo>
                  <a:lnTo>
                    <a:pt x="184" y="60"/>
                  </a:lnTo>
                  <a:lnTo>
                    <a:pt x="178" y="56"/>
                  </a:lnTo>
                  <a:lnTo>
                    <a:pt x="167" y="60"/>
                  </a:lnTo>
                  <a:lnTo>
                    <a:pt x="158" y="62"/>
                  </a:lnTo>
                  <a:lnTo>
                    <a:pt x="150" y="62"/>
                  </a:lnTo>
                  <a:lnTo>
                    <a:pt x="139" y="56"/>
                  </a:lnTo>
                  <a:lnTo>
                    <a:pt x="126" y="43"/>
                  </a:lnTo>
                  <a:lnTo>
                    <a:pt x="117" y="60"/>
                  </a:lnTo>
                  <a:lnTo>
                    <a:pt x="106" y="78"/>
                  </a:lnTo>
                  <a:lnTo>
                    <a:pt x="102" y="97"/>
                  </a:lnTo>
                  <a:lnTo>
                    <a:pt x="106" y="115"/>
                  </a:lnTo>
                  <a:lnTo>
                    <a:pt x="106" y="106"/>
                  </a:lnTo>
                  <a:lnTo>
                    <a:pt x="104" y="99"/>
                  </a:lnTo>
                  <a:lnTo>
                    <a:pt x="102" y="93"/>
                  </a:lnTo>
                  <a:lnTo>
                    <a:pt x="95" y="89"/>
                  </a:lnTo>
                  <a:lnTo>
                    <a:pt x="72" y="97"/>
                  </a:lnTo>
                  <a:lnTo>
                    <a:pt x="65" y="86"/>
                  </a:lnTo>
                  <a:lnTo>
                    <a:pt x="58" y="76"/>
                  </a:lnTo>
                  <a:lnTo>
                    <a:pt x="50" y="65"/>
                  </a:lnTo>
                  <a:lnTo>
                    <a:pt x="41" y="54"/>
                  </a:lnTo>
                  <a:lnTo>
                    <a:pt x="32" y="67"/>
                  </a:lnTo>
                  <a:lnTo>
                    <a:pt x="32" y="82"/>
                  </a:lnTo>
                  <a:lnTo>
                    <a:pt x="39" y="102"/>
                  </a:lnTo>
                  <a:lnTo>
                    <a:pt x="43" y="117"/>
                  </a:lnTo>
                  <a:lnTo>
                    <a:pt x="37" y="115"/>
                  </a:lnTo>
                  <a:lnTo>
                    <a:pt x="30" y="110"/>
                  </a:lnTo>
                  <a:lnTo>
                    <a:pt x="24" y="108"/>
                  </a:lnTo>
                  <a:lnTo>
                    <a:pt x="13" y="108"/>
                  </a:lnTo>
                  <a:lnTo>
                    <a:pt x="4" y="93"/>
                  </a:lnTo>
                  <a:lnTo>
                    <a:pt x="0" y="76"/>
                  </a:lnTo>
                  <a:lnTo>
                    <a:pt x="0" y="56"/>
                  </a:lnTo>
                  <a:lnTo>
                    <a:pt x="0" y="36"/>
                  </a:lnTo>
                  <a:lnTo>
                    <a:pt x="11" y="28"/>
                  </a:lnTo>
                  <a:lnTo>
                    <a:pt x="24" y="23"/>
                  </a:lnTo>
                  <a:lnTo>
                    <a:pt x="37" y="23"/>
                  </a:lnTo>
                  <a:lnTo>
                    <a:pt x="52" y="23"/>
                  </a:lnTo>
                  <a:lnTo>
                    <a:pt x="78" y="36"/>
                  </a:lnTo>
                  <a:lnTo>
                    <a:pt x="100" y="34"/>
                  </a:lnTo>
                  <a:lnTo>
                    <a:pt x="119" y="28"/>
                  </a:lnTo>
                  <a:lnTo>
                    <a:pt x="141" y="21"/>
                  </a:lnTo>
                  <a:lnTo>
                    <a:pt x="161" y="15"/>
                  </a:lnTo>
                  <a:lnTo>
                    <a:pt x="180" y="8"/>
                  </a:lnTo>
                  <a:lnTo>
                    <a:pt x="200" y="6"/>
                  </a:lnTo>
                  <a:lnTo>
                    <a:pt x="219" y="8"/>
                  </a:lnTo>
                  <a:lnTo>
                    <a:pt x="239" y="15"/>
                  </a:lnTo>
                  <a:lnTo>
                    <a:pt x="252" y="10"/>
                  </a:lnTo>
                  <a:lnTo>
                    <a:pt x="267" y="4"/>
                  </a:lnTo>
                  <a:lnTo>
                    <a:pt x="280" y="0"/>
                  </a:lnTo>
                  <a:lnTo>
                    <a:pt x="2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1" name="Freeform 52"/>
            <p:cNvSpPr>
              <a:spLocks/>
            </p:cNvSpPr>
            <p:nvPr/>
          </p:nvSpPr>
          <p:spPr bwMode="auto">
            <a:xfrm>
              <a:off x="3093" y="2306"/>
              <a:ext cx="9" cy="13"/>
            </a:xfrm>
            <a:custGeom>
              <a:avLst/>
              <a:gdLst>
                <a:gd name="T0" fmla="*/ 9 w 9"/>
                <a:gd name="T1" fmla="*/ 4 h 13"/>
                <a:gd name="T2" fmla="*/ 9 w 9"/>
                <a:gd name="T3" fmla="*/ 13 h 13"/>
                <a:gd name="T4" fmla="*/ 0 w 9"/>
                <a:gd name="T5" fmla="*/ 0 h 13"/>
                <a:gd name="T6" fmla="*/ 2 w 9"/>
                <a:gd name="T7" fmla="*/ 0 h 13"/>
                <a:gd name="T8" fmla="*/ 4 w 9"/>
                <a:gd name="T9" fmla="*/ 2 h 13"/>
                <a:gd name="T10" fmla="*/ 6 w 9"/>
                <a:gd name="T11" fmla="*/ 2 h 13"/>
                <a:gd name="T12" fmla="*/ 9 w 9"/>
                <a:gd name="T13" fmla="*/ 4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4"/>
                  </a:moveTo>
                  <a:lnTo>
                    <a:pt x="9" y="13"/>
                  </a:lnTo>
                  <a:lnTo>
                    <a:pt x="0" y="0"/>
                  </a:lnTo>
                  <a:lnTo>
                    <a:pt x="2" y="0"/>
                  </a:lnTo>
                  <a:lnTo>
                    <a:pt x="4" y="2"/>
                  </a:lnTo>
                  <a:lnTo>
                    <a:pt x="6" y="2"/>
                  </a:lnTo>
                  <a:lnTo>
                    <a:pt x="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2" name="Freeform 53"/>
            <p:cNvSpPr>
              <a:spLocks/>
            </p:cNvSpPr>
            <p:nvPr/>
          </p:nvSpPr>
          <p:spPr bwMode="auto">
            <a:xfrm>
              <a:off x="2296" y="2340"/>
              <a:ext cx="343" cy="109"/>
            </a:xfrm>
            <a:custGeom>
              <a:avLst/>
              <a:gdLst>
                <a:gd name="T0" fmla="*/ 343 w 343"/>
                <a:gd name="T1" fmla="*/ 24 h 109"/>
                <a:gd name="T2" fmla="*/ 328 w 343"/>
                <a:gd name="T3" fmla="*/ 20 h 109"/>
                <a:gd name="T4" fmla="*/ 302 w 343"/>
                <a:gd name="T5" fmla="*/ 18 h 109"/>
                <a:gd name="T6" fmla="*/ 278 w 343"/>
                <a:gd name="T7" fmla="*/ 22 h 109"/>
                <a:gd name="T8" fmla="*/ 260 w 343"/>
                <a:gd name="T9" fmla="*/ 39 h 109"/>
                <a:gd name="T10" fmla="*/ 234 w 343"/>
                <a:gd name="T11" fmla="*/ 46 h 109"/>
                <a:gd name="T12" fmla="*/ 208 w 343"/>
                <a:gd name="T13" fmla="*/ 50 h 109"/>
                <a:gd name="T14" fmla="*/ 184 w 343"/>
                <a:gd name="T15" fmla="*/ 33 h 109"/>
                <a:gd name="T16" fmla="*/ 158 w 343"/>
                <a:gd name="T17" fmla="*/ 18 h 109"/>
                <a:gd name="T18" fmla="*/ 154 w 343"/>
                <a:gd name="T19" fmla="*/ 68 h 109"/>
                <a:gd name="T20" fmla="*/ 139 w 343"/>
                <a:gd name="T21" fmla="*/ 65 h 109"/>
                <a:gd name="T22" fmla="*/ 126 w 343"/>
                <a:gd name="T23" fmla="*/ 57 h 109"/>
                <a:gd name="T24" fmla="*/ 124 w 343"/>
                <a:gd name="T25" fmla="*/ 61 h 109"/>
                <a:gd name="T26" fmla="*/ 121 w 343"/>
                <a:gd name="T27" fmla="*/ 68 h 109"/>
                <a:gd name="T28" fmla="*/ 91 w 343"/>
                <a:gd name="T29" fmla="*/ 48 h 109"/>
                <a:gd name="T30" fmla="*/ 58 w 343"/>
                <a:gd name="T31" fmla="*/ 44 h 109"/>
                <a:gd name="T32" fmla="*/ 48 w 343"/>
                <a:gd name="T33" fmla="*/ 65 h 109"/>
                <a:gd name="T34" fmla="*/ 50 w 343"/>
                <a:gd name="T35" fmla="*/ 89 h 109"/>
                <a:gd name="T36" fmla="*/ 56 w 343"/>
                <a:gd name="T37" fmla="*/ 98 h 109"/>
                <a:gd name="T38" fmla="*/ 56 w 343"/>
                <a:gd name="T39" fmla="*/ 109 h 109"/>
                <a:gd name="T40" fmla="*/ 21 w 343"/>
                <a:gd name="T41" fmla="*/ 98 h 109"/>
                <a:gd name="T42" fmla="*/ 2 w 343"/>
                <a:gd name="T43" fmla="*/ 72 h 109"/>
                <a:gd name="T44" fmla="*/ 0 w 343"/>
                <a:gd name="T45" fmla="*/ 48 h 109"/>
                <a:gd name="T46" fmla="*/ 13 w 343"/>
                <a:gd name="T47" fmla="*/ 29 h 109"/>
                <a:gd name="T48" fmla="*/ 43 w 343"/>
                <a:gd name="T49" fmla="*/ 20 h 109"/>
                <a:gd name="T50" fmla="*/ 76 w 343"/>
                <a:gd name="T51" fmla="*/ 18 h 109"/>
                <a:gd name="T52" fmla="*/ 106 w 343"/>
                <a:gd name="T53" fmla="*/ 16 h 109"/>
                <a:gd name="T54" fmla="*/ 134 w 343"/>
                <a:gd name="T55" fmla="*/ 3 h 109"/>
                <a:gd name="T56" fmla="*/ 174 w 343"/>
                <a:gd name="T57" fmla="*/ 3 h 109"/>
                <a:gd name="T58" fmla="*/ 213 w 343"/>
                <a:gd name="T59" fmla="*/ 9 h 109"/>
                <a:gd name="T60" fmla="*/ 250 w 343"/>
                <a:gd name="T61" fmla="*/ 11 h 109"/>
                <a:gd name="T62" fmla="*/ 286 w 343"/>
                <a:gd name="T63" fmla="*/ 3 h 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3" h="109">
                  <a:moveTo>
                    <a:pt x="341" y="11"/>
                  </a:moveTo>
                  <a:lnTo>
                    <a:pt x="343" y="24"/>
                  </a:lnTo>
                  <a:lnTo>
                    <a:pt x="336" y="22"/>
                  </a:lnTo>
                  <a:lnTo>
                    <a:pt x="328" y="20"/>
                  </a:lnTo>
                  <a:lnTo>
                    <a:pt x="315" y="18"/>
                  </a:lnTo>
                  <a:lnTo>
                    <a:pt x="302" y="18"/>
                  </a:lnTo>
                  <a:lnTo>
                    <a:pt x="291" y="20"/>
                  </a:lnTo>
                  <a:lnTo>
                    <a:pt x="278" y="22"/>
                  </a:lnTo>
                  <a:lnTo>
                    <a:pt x="267" y="29"/>
                  </a:lnTo>
                  <a:lnTo>
                    <a:pt x="260" y="39"/>
                  </a:lnTo>
                  <a:lnTo>
                    <a:pt x="247" y="46"/>
                  </a:lnTo>
                  <a:lnTo>
                    <a:pt x="234" y="46"/>
                  </a:lnTo>
                  <a:lnTo>
                    <a:pt x="221" y="46"/>
                  </a:lnTo>
                  <a:lnTo>
                    <a:pt x="208" y="50"/>
                  </a:lnTo>
                  <a:lnTo>
                    <a:pt x="197" y="42"/>
                  </a:lnTo>
                  <a:lnTo>
                    <a:pt x="184" y="33"/>
                  </a:lnTo>
                  <a:lnTo>
                    <a:pt x="171" y="24"/>
                  </a:lnTo>
                  <a:lnTo>
                    <a:pt x="158" y="18"/>
                  </a:lnTo>
                  <a:lnTo>
                    <a:pt x="139" y="39"/>
                  </a:lnTo>
                  <a:lnTo>
                    <a:pt x="154" y="68"/>
                  </a:lnTo>
                  <a:lnTo>
                    <a:pt x="145" y="68"/>
                  </a:lnTo>
                  <a:lnTo>
                    <a:pt x="139" y="65"/>
                  </a:lnTo>
                  <a:lnTo>
                    <a:pt x="132" y="61"/>
                  </a:lnTo>
                  <a:lnTo>
                    <a:pt x="126" y="57"/>
                  </a:lnTo>
                  <a:lnTo>
                    <a:pt x="126" y="59"/>
                  </a:lnTo>
                  <a:lnTo>
                    <a:pt x="124" y="61"/>
                  </a:lnTo>
                  <a:lnTo>
                    <a:pt x="121" y="63"/>
                  </a:lnTo>
                  <a:lnTo>
                    <a:pt x="121" y="68"/>
                  </a:lnTo>
                  <a:lnTo>
                    <a:pt x="106" y="59"/>
                  </a:lnTo>
                  <a:lnTo>
                    <a:pt x="91" y="48"/>
                  </a:lnTo>
                  <a:lnTo>
                    <a:pt x="76" y="42"/>
                  </a:lnTo>
                  <a:lnTo>
                    <a:pt x="58" y="44"/>
                  </a:lnTo>
                  <a:lnTo>
                    <a:pt x="52" y="55"/>
                  </a:lnTo>
                  <a:lnTo>
                    <a:pt x="48" y="65"/>
                  </a:lnTo>
                  <a:lnTo>
                    <a:pt x="48" y="76"/>
                  </a:lnTo>
                  <a:lnTo>
                    <a:pt x="50" y="89"/>
                  </a:lnTo>
                  <a:lnTo>
                    <a:pt x="54" y="94"/>
                  </a:lnTo>
                  <a:lnTo>
                    <a:pt x="56" y="98"/>
                  </a:lnTo>
                  <a:lnTo>
                    <a:pt x="56" y="102"/>
                  </a:lnTo>
                  <a:lnTo>
                    <a:pt x="56" y="109"/>
                  </a:lnTo>
                  <a:lnTo>
                    <a:pt x="37" y="105"/>
                  </a:lnTo>
                  <a:lnTo>
                    <a:pt x="21" y="98"/>
                  </a:lnTo>
                  <a:lnTo>
                    <a:pt x="8" y="87"/>
                  </a:lnTo>
                  <a:lnTo>
                    <a:pt x="2" y="72"/>
                  </a:lnTo>
                  <a:lnTo>
                    <a:pt x="2" y="59"/>
                  </a:lnTo>
                  <a:lnTo>
                    <a:pt x="0" y="48"/>
                  </a:lnTo>
                  <a:lnTo>
                    <a:pt x="2" y="37"/>
                  </a:lnTo>
                  <a:lnTo>
                    <a:pt x="13" y="29"/>
                  </a:lnTo>
                  <a:lnTo>
                    <a:pt x="28" y="22"/>
                  </a:lnTo>
                  <a:lnTo>
                    <a:pt x="43" y="20"/>
                  </a:lnTo>
                  <a:lnTo>
                    <a:pt x="61" y="18"/>
                  </a:lnTo>
                  <a:lnTo>
                    <a:pt x="76" y="18"/>
                  </a:lnTo>
                  <a:lnTo>
                    <a:pt x="91" y="18"/>
                  </a:lnTo>
                  <a:lnTo>
                    <a:pt x="106" y="16"/>
                  </a:lnTo>
                  <a:lnTo>
                    <a:pt x="119" y="11"/>
                  </a:lnTo>
                  <a:lnTo>
                    <a:pt x="134" y="3"/>
                  </a:lnTo>
                  <a:lnTo>
                    <a:pt x="154" y="0"/>
                  </a:lnTo>
                  <a:lnTo>
                    <a:pt x="174" y="3"/>
                  </a:lnTo>
                  <a:lnTo>
                    <a:pt x="193" y="5"/>
                  </a:lnTo>
                  <a:lnTo>
                    <a:pt x="213" y="9"/>
                  </a:lnTo>
                  <a:lnTo>
                    <a:pt x="232" y="11"/>
                  </a:lnTo>
                  <a:lnTo>
                    <a:pt x="250" y="11"/>
                  </a:lnTo>
                  <a:lnTo>
                    <a:pt x="269" y="9"/>
                  </a:lnTo>
                  <a:lnTo>
                    <a:pt x="286" y="3"/>
                  </a:lnTo>
                  <a:lnTo>
                    <a:pt x="34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3" name="Freeform 54"/>
            <p:cNvSpPr>
              <a:spLocks/>
            </p:cNvSpPr>
            <p:nvPr/>
          </p:nvSpPr>
          <p:spPr bwMode="auto">
            <a:xfrm>
              <a:off x="2039" y="2371"/>
              <a:ext cx="92" cy="84"/>
            </a:xfrm>
            <a:custGeom>
              <a:avLst/>
              <a:gdLst>
                <a:gd name="T0" fmla="*/ 79 w 92"/>
                <a:gd name="T1" fmla="*/ 6 h 84"/>
                <a:gd name="T2" fmla="*/ 66 w 92"/>
                <a:gd name="T3" fmla="*/ 4 h 84"/>
                <a:gd name="T4" fmla="*/ 55 w 92"/>
                <a:gd name="T5" fmla="*/ 11 h 84"/>
                <a:gd name="T6" fmla="*/ 44 w 92"/>
                <a:gd name="T7" fmla="*/ 19 h 84"/>
                <a:gd name="T8" fmla="*/ 35 w 92"/>
                <a:gd name="T9" fmla="*/ 26 h 84"/>
                <a:gd name="T10" fmla="*/ 35 w 92"/>
                <a:gd name="T11" fmla="*/ 30 h 84"/>
                <a:gd name="T12" fmla="*/ 37 w 92"/>
                <a:gd name="T13" fmla="*/ 32 h 84"/>
                <a:gd name="T14" fmla="*/ 37 w 92"/>
                <a:gd name="T15" fmla="*/ 37 h 84"/>
                <a:gd name="T16" fmla="*/ 37 w 92"/>
                <a:gd name="T17" fmla="*/ 41 h 84"/>
                <a:gd name="T18" fmla="*/ 48 w 92"/>
                <a:gd name="T19" fmla="*/ 48 h 84"/>
                <a:gd name="T20" fmla="*/ 63 w 92"/>
                <a:gd name="T21" fmla="*/ 50 h 84"/>
                <a:gd name="T22" fmla="*/ 79 w 92"/>
                <a:gd name="T23" fmla="*/ 50 h 84"/>
                <a:gd name="T24" fmla="*/ 92 w 92"/>
                <a:gd name="T25" fmla="*/ 52 h 84"/>
                <a:gd name="T26" fmla="*/ 76 w 92"/>
                <a:gd name="T27" fmla="*/ 52 h 84"/>
                <a:gd name="T28" fmla="*/ 63 w 92"/>
                <a:gd name="T29" fmla="*/ 54 h 84"/>
                <a:gd name="T30" fmla="*/ 50 w 92"/>
                <a:gd name="T31" fmla="*/ 58 h 84"/>
                <a:gd name="T32" fmla="*/ 42 w 92"/>
                <a:gd name="T33" fmla="*/ 65 h 84"/>
                <a:gd name="T34" fmla="*/ 42 w 92"/>
                <a:gd name="T35" fmla="*/ 71 h 84"/>
                <a:gd name="T36" fmla="*/ 44 w 92"/>
                <a:gd name="T37" fmla="*/ 78 h 84"/>
                <a:gd name="T38" fmla="*/ 46 w 92"/>
                <a:gd name="T39" fmla="*/ 82 h 84"/>
                <a:gd name="T40" fmla="*/ 42 w 92"/>
                <a:gd name="T41" fmla="*/ 84 h 84"/>
                <a:gd name="T42" fmla="*/ 31 w 92"/>
                <a:gd name="T43" fmla="*/ 82 h 84"/>
                <a:gd name="T44" fmla="*/ 22 w 92"/>
                <a:gd name="T45" fmla="*/ 76 h 84"/>
                <a:gd name="T46" fmla="*/ 16 w 92"/>
                <a:gd name="T47" fmla="*/ 67 h 84"/>
                <a:gd name="T48" fmla="*/ 7 w 92"/>
                <a:gd name="T49" fmla="*/ 63 h 84"/>
                <a:gd name="T50" fmla="*/ 11 w 92"/>
                <a:gd name="T51" fmla="*/ 50 h 84"/>
                <a:gd name="T52" fmla="*/ 9 w 92"/>
                <a:gd name="T53" fmla="*/ 41 h 84"/>
                <a:gd name="T54" fmla="*/ 3 w 92"/>
                <a:gd name="T55" fmla="*/ 30 h 84"/>
                <a:gd name="T56" fmla="*/ 0 w 92"/>
                <a:gd name="T57" fmla="*/ 19 h 84"/>
                <a:gd name="T58" fmla="*/ 9 w 92"/>
                <a:gd name="T59" fmla="*/ 15 h 84"/>
                <a:gd name="T60" fmla="*/ 18 w 92"/>
                <a:gd name="T61" fmla="*/ 8 h 84"/>
                <a:gd name="T62" fmla="*/ 27 w 92"/>
                <a:gd name="T63" fmla="*/ 6 h 84"/>
                <a:gd name="T64" fmla="*/ 37 w 92"/>
                <a:gd name="T65" fmla="*/ 2 h 84"/>
                <a:gd name="T66" fmla="*/ 46 w 92"/>
                <a:gd name="T67" fmla="*/ 2 h 84"/>
                <a:gd name="T68" fmla="*/ 57 w 92"/>
                <a:gd name="T69" fmla="*/ 0 h 84"/>
                <a:gd name="T70" fmla="*/ 68 w 92"/>
                <a:gd name="T71" fmla="*/ 0 h 84"/>
                <a:gd name="T72" fmla="*/ 79 w 92"/>
                <a:gd name="T73" fmla="*/ 0 h 84"/>
                <a:gd name="T74" fmla="*/ 79 w 92"/>
                <a:gd name="T75" fmla="*/ 6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 h="84">
                  <a:moveTo>
                    <a:pt x="79" y="6"/>
                  </a:moveTo>
                  <a:lnTo>
                    <a:pt x="66" y="4"/>
                  </a:lnTo>
                  <a:lnTo>
                    <a:pt x="55" y="11"/>
                  </a:lnTo>
                  <a:lnTo>
                    <a:pt x="44" y="19"/>
                  </a:lnTo>
                  <a:lnTo>
                    <a:pt x="35" y="26"/>
                  </a:lnTo>
                  <a:lnTo>
                    <a:pt x="35" y="30"/>
                  </a:lnTo>
                  <a:lnTo>
                    <a:pt x="37" y="32"/>
                  </a:lnTo>
                  <a:lnTo>
                    <a:pt x="37" y="37"/>
                  </a:lnTo>
                  <a:lnTo>
                    <a:pt x="37" y="41"/>
                  </a:lnTo>
                  <a:lnTo>
                    <a:pt x="48" y="48"/>
                  </a:lnTo>
                  <a:lnTo>
                    <a:pt x="63" y="50"/>
                  </a:lnTo>
                  <a:lnTo>
                    <a:pt x="79" y="50"/>
                  </a:lnTo>
                  <a:lnTo>
                    <a:pt x="92" y="52"/>
                  </a:lnTo>
                  <a:lnTo>
                    <a:pt x="76" y="52"/>
                  </a:lnTo>
                  <a:lnTo>
                    <a:pt x="63" y="54"/>
                  </a:lnTo>
                  <a:lnTo>
                    <a:pt x="50" y="58"/>
                  </a:lnTo>
                  <a:lnTo>
                    <a:pt x="42" y="65"/>
                  </a:lnTo>
                  <a:lnTo>
                    <a:pt x="42" y="71"/>
                  </a:lnTo>
                  <a:lnTo>
                    <a:pt x="44" y="78"/>
                  </a:lnTo>
                  <a:lnTo>
                    <a:pt x="46" y="82"/>
                  </a:lnTo>
                  <a:lnTo>
                    <a:pt x="42" y="84"/>
                  </a:lnTo>
                  <a:lnTo>
                    <a:pt x="31" y="82"/>
                  </a:lnTo>
                  <a:lnTo>
                    <a:pt x="22" y="76"/>
                  </a:lnTo>
                  <a:lnTo>
                    <a:pt x="16" y="67"/>
                  </a:lnTo>
                  <a:lnTo>
                    <a:pt x="7" y="63"/>
                  </a:lnTo>
                  <a:lnTo>
                    <a:pt x="11" y="50"/>
                  </a:lnTo>
                  <a:lnTo>
                    <a:pt x="9" y="41"/>
                  </a:lnTo>
                  <a:lnTo>
                    <a:pt x="3" y="30"/>
                  </a:lnTo>
                  <a:lnTo>
                    <a:pt x="0" y="19"/>
                  </a:lnTo>
                  <a:lnTo>
                    <a:pt x="9" y="15"/>
                  </a:lnTo>
                  <a:lnTo>
                    <a:pt x="18" y="8"/>
                  </a:lnTo>
                  <a:lnTo>
                    <a:pt x="27" y="6"/>
                  </a:lnTo>
                  <a:lnTo>
                    <a:pt x="37" y="2"/>
                  </a:lnTo>
                  <a:lnTo>
                    <a:pt x="46" y="2"/>
                  </a:lnTo>
                  <a:lnTo>
                    <a:pt x="57" y="0"/>
                  </a:lnTo>
                  <a:lnTo>
                    <a:pt x="68" y="0"/>
                  </a:lnTo>
                  <a:lnTo>
                    <a:pt x="79" y="0"/>
                  </a:lnTo>
                  <a:lnTo>
                    <a:pt x="7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4" name="Freeform 55"/>
            <p:cNvSpPr>
              <a:spLocks/>
            </p:cNvSpPr>
            <p:nvPr/>
          </p:nvSpPr>
          <p:spPr bwMode="auto">
            <a:xfrm>
              <a:off x="4320" y="2377"/>
              <a:ext cx="43" cy="98"/>
            </a:xfrm>
            <a:custGeom>
              <a:avLst/>
              <a:gdLst>
                <a:gd name="T0" fmla="*/ 41 w 43"/>
                <a:gd name="T1" fmla="*/ 63 h 98"/>
                <a:gd name="T2" fmla="*/ 43 w 43"/>
                <a:gd name="T3" fmla="*/ 72 h 98"/>
                <a:gd name="T4" fmla="*/ 43 w 43"/>
                <a:gd name="T5" fmla="*/ 81 h 98"/>
                <a:gd name="T6" fmla="*/ 41 w 43"/>
                <a:gd name="T7" fmla="*/ 89 h 98"/>
                <a:gd name="T8" fmla="*/ 35 w 43"/>
                <a:gd name="T9" fmla="*/ 98 h 98"/>
                <a:gd name="T10" fmla="*/ 17 w 43"/>
                <a:gd name="T11" fmla="*/ 89 h 98"/>
                <a:gd name="T12" fmla="*/ 9 w 43"/>
                <a:gd name="T13" fmla="*/ 74 h 98"/>
                <a:gd name="T14" fmla="*/ 2 w 43"/>
                <a:gd name="T15" fmla="*/ 57 h 98"/>
                <a:gd name="T16" fmla="*/ 0 w 43"/>
                <a:gd name="T17" fmla="*/ 39 h 98"/>
                <a:gd name="T18" fmla="*/ 0 w 43"/>
                <a:gd name="T19" fmla="*/ 28 h 98"/>
                <a:gd name="T20" fmla="*/ 4 w 43"/>
                <a:gd name="T21" fmla="*/ 18 h 98"/>
                <a:gd name="T22" fmla="*/ 11 w 43"/>
                <a:gd name="T23" fmla="*/ 9 h 98"/>
                <a:gd name="T24" fmla="*/ 20 w 43"/>
                <a:gd name="T25" fmla="*/ 0 h 98"/>
                <a:gd name="T26" fmla="*/ 41 w 43"/>
                <a:gd name="T27" fmla="*/ 9 h 98"/>
                <a:gd name="T28" fmla="*/ 41 w 43"/>
                <a:gd name="T29" fmla="*/ 24 h 98"/>
                <a:gd name="T30" fmla="*/ 37 w 43"/>
                <a:gd name="T31" fmla="*/ 44 h 98"/>
                <a:gd name="T32" fmla="*/ 41 w 43"/>
                <a:gd name="T33" fmla="*/ 63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98">
                  <a:moveTo>
                    <a:pt x="41" y="63"/>
                  </a:moveTo>
                  <a:lnTo>
                    <a:pt x="43" y="72"/>
                  </a:lnTo>
                  <a:lnTo>
                    <a:pt x="43" y="81"/>
                  </a:lnTo>
                  <a:lnTo>
                    <a:pt x="41" y="89"/>
                  </a:lnTo>
                  <a:lnTo>
                    <a:pt x="35" y="98"/>
                  </a:lnTo>
                  <a:lnTo>
                    <a:pt x="17" y="89"/>
                  </a:lnTo>
                  <a:lnTo>
                    <a:pt x="9" y="74"/>
                  </a:lnTo>
                  <a:lnTo>
                    <a:pt x="2" y="57"/>
                  </a:lnTo>
                  <a:lnTo>
                    <a:pt x="0" y="39"/>
                  </a:lnTo>
                  <a:lnTo>
                    <a:pt x="0" y="28"/>
                  </a:lnTo>
                  <a:lnTo>
                    <a:pt x="4" y="18"/>
                  </a:lnTo>
                  <a:lnTo>
                    <a:pt x="11" y="9"/>
                  </a:lnTo>
                  <a:lnTo>
                    <a:pt x="20" y="0"/>
                  </a:lnTo>
                  <a:lnTo>
                    <a:pt x="41" y="9"/>
                  </a:lnTo>
                  <a:lnTo>
                    <a:pt x="41" y="24"/>
                  </a:lnTo>
                  <a:lnTo>
                    <a:pt x="37" y="44"/>
                  </a:lnTo>
                  <a:lnTo>
                    <a:pt x="41"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5" name="Freeform 56"/>
            <p:cNvSpPr>
              <a:spLocks/>
            </p:cNvSpPr>
            <p:nvPr/>
          </p:nvSpPr>
          <p:spPr bwMode="auto">
            <a:xfrm>
              <a:off x="4168" y="2397"/>
              <a:ext cx="50" cy="71"/>
            </a:xfrm>
            <a:custGeom>
              <a:avLst/>
              <a:gdLst>
                <a:gd name="T0" fmla="*/ 50 w 50"/>
                <a:gd name="T1" fmla="*/ 71 h 71"/>
                <a:gd name="T2" fmla="*/ 33 w 50"/>
                <a:gd name="T3" fmla="*/ 65 h 71"/>
                <a:gd name="T4" fmla="*/ 17 w 50"/>
                <a:gd name="T5" fmla="*/ 56 h 71"/>
                <a:gd name="T6" fmla="*/ 6 w 50"/>
                <a:gd name="T7" fmla="*/ 48 h 71"/>
                <a:gd name="T8" fmla="*/ 0 w 50"/>
                <a:gd name="T9" fmla="*/ 32 h 71"/>
                <a:gd name="T10" fmla="*/ 2 w 50"/>
                <a:gd name="T11" fmla="*/ 24 h 71"/>
                <a:gd name="T12" fmla="*/ 6 w 50"/>
                <a:gd name="T13" fmla="*/ 13 h 71"/>
                <a:gd name="T14" fmla="*/ 13 w 50"/>
                <a:gd name="T15" fmla="*/ 6 h 71"/>
                <a:gd name="T16" fmla="*/ 22 w 50"/>
                <a:gd name="T17" fmla="*/ 0 h 71"/>
                <a:gd name="T18" fmla="*/ 39 w 50"/>
                <a:gd name="T19" fmla="*/ 13 h 71"/>
                <a:gd name="T20" fmla="*/ 39 w 50"/>
                <a:gd name="T21" fmla="*/ 32 h 71"/>
                <a:gd name="T22" fmla="*/ 39 w 50"/>
                <a:gd name="T23" fmla="*/ 52 h 71"/>
                <a:gd name="T24" fmla="*/ 50 w 50"/>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1">
                  <a:moveTo>
                    <a:pt x="50" y="71"/>
                  </a:moveTo>
                  <a:lnTo>
                    <a:pt x="33" y="65"/>
                  </a:lnTo>
                  <a:lnTo>
                    <a:pt x="17" y="56"/>
                  </a:lnTo>
                  <a:lnTo>
                    <a:pt x="6" y="48"/>
                  </a:lnTo>
                  <a:lnTo>
                    <a:pt x="0" y="32"/>
                  </a:lnTo>
                  <a:lnTo>
                    <a:pt x="2" y="24"/>
                  </a:lnTo>
                  <a:lnTo>
                    <a:pt x="6" y="13"/>
                  </a:lnTo>
                  <a:lnTo>
                    <a:pt x="13" y="6"/>
                  </a:lnTo>
                  <a:lnTo>
                    <a:pt x="22" y="0"/>
                  </a:lnTo>
                  <a:lnTo>
                    <a:pt x="39" y="13"/>
                  </a:lnTo>
                  <a:lnTo>
                    <a:pt x="39" y="32"/>
                  </a:lnTo>
                  <a:lnTo>
                    <a:pt x="39" y="52"/>
                  </a:lnTo>
                  <a:lnTo>
                    <a:pt x="5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6" name="Freeform 57"/>
            <p:cNvSpPr>
              <a:spLocks/>
            </p:cNvSpPr>
            <p:nvPr/>
          </p:nvSpPr>
          <p:spPr bwMode="auto">
            <a:xfrm>
              <a:off x="1946" y="2408"/>
              <a:ext cx="63" cy="65"/>
            </a:xfrm>
            <a:custGeom>
              <a:avLst/>
              <a:gdLst>
                <a:gd name="T0" fmla="*/ 63 w 63"/>
                <a:gd name="T1" fmla="*/ 65 h 65"/>
                <a:gd name="T2" fmla="*/ 39 w 63"/>
                <a:gd name="T3" fmla="*/ 58 h 65"/>
                <a:gd name="T4" fmla="*/ 26 w 63"/>
                <a:gd name="T5" fmla="*/ 43 h 65"/>
                <a:gd name="T6" fmla="*/ 15 w 63"/>
                <a:gd name="T7" fmla="*/ 24 h 65"/>
                <a:gd name="T8" fmla="*/ 0 w 63"/>
                <a:gd name="T9" fmla="*/ 8 h 65"/>
                <a:gd name="T10" fmla="*/ 4 w 63"/>
                <a:gd name="T11" fmla="*/ 0 h 65"/>
                <a:gd name="T12" fmla="*/ 26 w 63"/>
                <a:gd name="T13" fmla="*/ 8 h 65"/>
                <a:gd name="T14" fmla="*/ 39 w 63"/>
                <a:gd name="T15" fmla="*/ 26 h 65"/>
                <a:gd name="T16" fmla="*/ 50 w 63"/>
                <a:gd name="T17" fmla="*/ 45 h 65"/>
                <a:gd name="T18" fmla="*/ 63 w 63"/>
                <a:gd name="T19" fmla="*/ 65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5">
                  <a:moveTo>
                    <a:pt x="63" y="65"/>
                  </a:moveTo>
                  <a:lnTo>
                    <a:pt x="39" y="58"/>
                  </a:lnTo>
                  <a:lnTo>
                    <a:pt x="26" y="43"/>
                  </a:lnTo>
                  <a:lnTo>
                    <a:pt x="15" y="24"/>
                  </a:lnTo>
                  <a:lnTo>
                    <a:pt x="0" y="8"/>
                  </a:lnTo>
                  <a:lnTo>
                    <a:pt x="4" y="0"/>
                  </a:lnTo>
                  <a:lnTo>
                    <a:pt x="26" y="8"/>
                  </a:lnTo>
                  <a:lnTo>
                    <a:pt x="39" y="26"/>
                  </a:lnTo>
                  <a:lnTo>
                    <a:pt x="50" y="45"/>
                  </a:lnTo>
                  <a:lnTo>
                    <a:pt x="63"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7" name="Freeform 58"/>
            <p:cNvSpPr>
              <a:spLocks/>
            </p:cNvSpPr>
            <p:nvPr/>
          </p:nvSpPr>
          <p:spPr bwMode="auto">
            <a:xfrm>
              <a:off x="1807" y="2410"/>
              <a:ext cx="57" cy="17"/>
            </a:xfrm>
            <a:custGeom>
              <a:avLst/>
              <a:gdLst>
                <a:gd name="T0" fmla="*/ 57 w 57"/>
                <a:gd name="T1" fmla="*/ 2 h 17"/>
                <a:gd name="T2" fmla="*/ 43 w 57"/>
                <a:gd name="T3" fmla="*/ 6 h 17"/>
                <a:gd name="T4" fmla="*/ 28 w 57"/>
                <a:gd name="T5" fmla="*/ 13 h 17"/>
                <a:gd name="T6" fmla="*/ 13 w 57"/>
                <a:gd name="T7" fmla="*/ 17 h 17"/>
                <a:gd name="T8" fmla="*/ 0 w 57"/>
                <a:gd name="T9" fmla="*/ 13 h 17"/>
                <a:gd name="T10" fmla="*/ 7 w 57"/>
                <a:gd name="T11" fmla="*/ 2 h 17"/>
                <a:gd name="T12" fmla="*/ 22 w 57"/>
                <a:gd name="T13" fmla="*/ 0 h 17"/>
                <a:gd name="T14" fmla="*/ 39 w 57"/>
                <a:gd name="T15" fmla="*/ 4 h 17"/>
                <a:gd name="T16" fmla="*/ 57 w 57"/>
                <a:gd name="T17" fmla="*/ 2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17">
                  <a:moveTo>
                    <a:pt x="57" y="2"/>
                  </a:moveTo>
                  <a:lnTo>
                    <a:pt x="43" y="6"/>
                  </a:lnTo>
                  <a:lnTo>
                    <a:pt x="28" y="13"/>
                  </a:lnTo>
                  <a:lnTo>
                    <a:pt x="13" y="17"/>
                  </a:lnTo>
                  <a:lnTo>
                    <a:pt x="0" y="13"/>
                  </a:lnTo>
                  <a:lnTo>
                    <a:pt x="7" y="2"/>
                  </a:lnTo>
                  <a:lnTo>
                    <a:pt x="22" y="0"/>
                  </a:lnTo>
                  <a:lnTo>
                    <a:pt x="39" y="4"/>
                  </a:lnTo>
                  <a:lnTo>
                    <a:pt x="5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8" name="Freeform 59"/>
            <p:cNvSpPr>
              <a:spLocks/>
            </p:cNvSpPr>
            <p:nvPr/>
          </p:nvSpPr>
          <p:spPr bwMode="auto">
            <a:xfrm>
              <a:off x="1890" y="2410"/>
              <a:ext cx="43" cy="91"/>
            </a:xfrm>
            <a:custGeom>
              <a:avLst/>
              <a:gdLst>
                <a:gd name="T0" fmla="*/ 15 w 43"/>
                <a:gd name="T1" fmla="*/ 2 h 91"/>
                <a:gd name="T2" fmla="*/ 23 w 43"/>
                <a:gd name="T3" fmla="*/ 24 h 91"/>
                <a:gd name="T4" fmla="*/ 30 w 43"/>
                <a:gd name="T5" fmla="*/ 45 h 91"/>
                <a:gd name="T6" fmla="*/ 37 w 43"/>
                <a:gd name="T7" fmla="*/ 69 h 91"/>
                <a:gd name="T8" fmla="*/ 43 w 43"/>
                <a:gd name="T9" fmla="*/ 91 h 91"/>
                <a:gd name="T10" fmla="*/ 23 w 43"/>
                <a:gd name="T11" fmla="*/ 71 h 91"/>
                <a:gd name="T12" fmla="*/ 8 w 43"/>
                <a:gd name="T13" fmla="*/ 48 h 91"/>
                <a:gd name="T14" fmla="*/ 2 w 43"/>
                <a:gd name="T15" fmla="*/ 24 h 91"/>
                <a:gd name="T16" fmla="*/ 0 w 43"/>
                <a:gd name="T17" fmla="*/ 0 h 91"/>
                <a:gd name="T18" fmla="*/ 4 w 43"/>
                <a:gd name="T19" fmla="*/ 0 h 91"/>
                <a:gd name="T20" fmla="*/ 8 w 43"/>
                <a:gd name="T21" fmla="*/ 2 h 91"/>
                <a:gd name="T22" fmla="*/ 10 w 43"/>
                <a:gd name="T23" fmla="*/ 4 h 91"/>
                <a:gd name="T24" fmla="*/ 15 w 43"/>
                <a:gd name="T25" fmla="*/ 2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91">
                  <a:moveTo>
                    <a:pt x="15" y="2"/>
                  </a:moveTo>
                  <a:lnTo>
                    <a:pt x="23" y="24"/>
                  </a:lnTo>
                  <a:lnTo>
                    <a:pt x="30" y="45"/>
                  </a:lnTo>
                  <a:lnTo>
                    <a:pt x="37" y="69"/>
                  </a:lnTo>
                  <a:lnTo>
                    <a:pt x="43" y="91"/>
                  </a:lnTo>
                  <a:lnTo>
                    <a:pt x="23" y="71"/>
                  </a:lnTo>
                  <a:lnTo>
                    <a:pt x="8" y="48"/>
                  </a:lnTo>
                  <a:lnTo>
                    <a:pt x="2" y="24"/>
                  </a:lnTo>
                  <a:lnTo>
                    <a:pt x="0" y="0"/>
                  </a:lnTo>
                  <a:lnTo>
                    <a:pt x="4" y="0"/>
                  </a:lnTo>
                  <a:lnTo>
                    <a:pt x="8" y="2"/>
                  </a:lnTo>
                  <a:lnTo>
                    <a:pt x="10" y="4"/>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9" name="Freeform 60"/>
            <p:cNvSpPr>
              <a:spLocks/>
            </p:cNvSpPr>
            <p:nvPr/>
          </p:nvSpPr>
          <p:spPr bwMode="auto">
            <a:xfrm>
              <a:off x="1711" y="2425"/>
              <a:ext cx="53" cy="89"/>
            </a:xfrm>
            <a:custGeom>
              <a:avLst/>
              <a:gdLst>
                <a:gd name="T0" fmla="*/ 53 w 53"/>
                <a:gd name="T1" fmla="*/ 2 h 89"/>
                <a:gd name="T2" fmla="*/ 44 w 53"/>
                <a:gd name="T3" fmla="*/ 17 h 89"/>
                <a:gd name="T4" fmla="*/ 29 w 53"/>
                <a:gd name="T5" fmla="*/ 33 h 89"/>
                <a:gd name="T6" fmla="*/ 22 w 53"/>
                <a:gd name="T7" fmla="*/ 50 h 89"/>
                <a:gd name="T8" fmla="*/ 31 w 53"/>
                <a:gd name="T9" fmla="*/ 69 h 89"/>
                <a:gd name="T10" fmla="*/ 33 w 53"/>
                <a:gd name="T11" fmla="*/ 72 h 89"/>
                <a:gd name="T12" fmla="*/ 40 w 53"/>
                <a:gd name="T13" fmla="*/ 76 h 89"/>
                <a:gd name="T14" fmla="*/ 42 w 53"/>
                <a:gd name="T15" fmla="*/ 78 h 89"/>
                <a:gd name="T16" fmla="*/ 42 w 53"/>
                <a:gd name="T17" fmla="*/ 85 h 89"/>
                <a:gd name="T18" fmla="*/ 37 w 53"/>
                <a:gd name="T19" fmla="*/ 85 h 89"/>
                <a:gd name="T20" fmla="*/ 35 w 53"/>
                <a:gd name="T21" fmla="*/ 85 h 89"/>
                <a:gd name="T22" fmla="*/ 33 w 53"/>
                <a:gd name="T23" fmla="*/ 87 h 89"/>
                <a:gd name="T24" fmla="*/ 31 w 53"/>
                <a:gd name="T25" fmla="*/ 89 h 89"/>
                <a:gd name="T26" fmla="*/ 22 w 53"/>
                <a:gd name="T27" fmla="*/ 87 h 89"/>
                <a:gd name="T28" fmla="*/ 11 w 53"/>
                <a:gd name="T29" fmla="*/ 80 h 89"/>
                <a:gd name="T30" fmla="*/ 3 w 53"/>
                <a:gd name="T31" fmla="*/ 72 h 89"/>
                <a:gd name="T32" fmla="*/ 0 w 53"/>
                <a:gd name="T33" fmla="*/ 59 h 89"/>
                <a:gd name="T34" fmla="*/ 5 w 53"/>
                <a:gd name="T35" fmla="*/ 39 h 89"/>
                <a:gd name="T36" fmla="*/ 11 w 53"/>
                <a:gd name="T37" fmla="*/ 17 h 89"/>
                <a:gd name="T38" fmla="*/ 24 w 53"/>
                <a:gd name="T39" fmla="*/ 0 h 89"/>
                <a:gd name="T40" fmla="*/ 53 w 53"/>
                <a:gd name="T41" fmla="*/ 2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 h="89">
                  <a:moveTo>
                    <a:pt x="53" y="2"/>
                  </a:moveTo>
                  <a:lnTo>
                    <a:pt x="44" y="17"/>
                  </a:lnTo>
                  <a:lnTo>
                    <a:pt x="29" y="33"/>
                  </a:lnTo>
                  <a:lnTo>
                    <a:pt x="22" y="50"/>
                  </a:lnTo>
                  <a:lnTo>
                    <a:pt x="31" y="69"/>
                  </a:lnTo>
                  <a:lnTo>
                    <a:pt x="33" y="72"/>
                  </a:lnTo>
                  <a:lnTo>
                    <a:pt x="40" y="76"/>
                  </a:lnTo>
                  <a:lnTo>
                    <a:pt x="42" y="78"/>
                  </a:lnTo>
                  <a:lnTo>
                    <a:pt x="42" y="85"/>
                  </a:lnTo>
                  <a:lnTo>
                    <a:pt x="37" y="85"/>
                  </a:lnTo>
                  <a:lnTo>
                    <a:pt x="35" y="85"/>
                  </a:lnTo>
                  <a:lnTo>
                    <a:pt x="33" y="87"/>
                  </a:lnTo>
                  <a:lnTo>
                    <a:pt x="31" y="89"/>
                  </a:lnTo>
                  <a:lnTo>
                    <a:pt x="22" y="87"/>
                  </a:lnTo>
                  <a:lnTo>
                    <a:pt x="11" y="80"/>
                  </a:lnTo>
                  <a:lnTo>
                    <a:pt x="3" y="72"/>
                  </a:lnTo>
                  <a:lnTo>
                    <a:pt x="0" y="59"/>
                  </a:lnTo>
                  <a:lnTo>
                    <a:pt x="5" y="39"/>
                  </a:lnTo>
                  <a:lnTo>
                    <a:pt x="11" y="17"/>
                  </a:lnTo>
                  <a:lnTo>
                    <a:pt x="24" y="0"/>
                  </a:lnTo>
                  <a:lnTo>
                    <a:pt x="5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0" name="Freeform 61"/>
            <p:cNvSpPr>
              <a:spLocks/>
            </p:cNvSpPr>
            <p:nvPr/>
          </p:nvSpPr>
          <p:spPr bwMode="auto">
            <a:xfrm>
              <a:off x="3992" y="2434"/>
              <a:ext cx="100" cy="54"/>
            </a:xfrm>
            <a:custGeom>
              <a:avLst/>
              <a:gdLst>
                <a:gd name="T0" fmla="*/ 100 w 100"/>
                <a:gd name="T1" fmla="*/ 47 h 54"/>
                <a:gd name="T2" fmla="*/ 89 w 100"/>
                <a:gd name="T3" fmla="*/ 45 h 54"/>
                <a:gd name="T4" fmla="*/ 76 w 100"/>
                <a:gd name="T5" fmla="*/ 43 h 54"/>
                <a:gd name="T6" fmla="*/ 65 w 100"/>
                <a:gd name="T7" fmla="*/ 39 h 54"/>
                <a:gd name="T8" fmla="*/ 54 w 100"/>
                <a:gd name="T9" fmla="*/ 37 h 54"/>
                <a:gd name="T10" fmla="*/ 43 w 100"/>
                <a:gd name="T11" fmla="*/ 37 h 54"/>
                <a:gd name="T12" fmla="*/ 33 w 100"/>
                <a:gd name="T13" fmla="*/ 39 h 54"/>
                <a:gd name="T14" fmla="*/ 24 w 100"/>
                <a:gd name="T15" fmla="*/ 45 h 54"/>
                <a:gd name="T16" fmla="*/ 15 w 100"/>
                <a:gd name="T17" fmla="*/ 54 h 54"/>
                <a:gd name="T18" fmla="*/ 11 w 100"/>
                <a:gd name="T19" fmla="*/ 43 h 54"/>
                <a:gd name="T20" fmla="*/ 4 w 100"/>
                <a:gd name="T21" fmla="*/ 32 h 54"/>
                <a:gd name="T22" fmla="*/ 0 w 100"/>
                <a:gd name="T23" fmla="*/ 21 h 54"/>
                <a:gd name="T24" fmla="*/ 4 w 100"/>
                <a:gd name="T25" fmla="*/ 8 h 54"/>
                <a:gd name="T26" fmla="*/ 17 w 100"/>
                <a:gd name="T27" fmla="*/ 2 h 54"/>
                <a:gd name="T28" fmla="*/ 33 w 100"/>
                <a:gd name="T29" fmla="*/ 0 h 54"/>
                <a:gd name="T30" fmla="*/ 46 w 100"/>
                <a:gd name="T31" fmla="*/ 2 h 54"/>
                <a:gd name="T32" fmla="*/ 59 w 100"/>
                <a:gd name="T33" fmla="*/ 8 h 54"/>
                <a:gd name="T34" fmla="*/ 72 w 100"/>
                <a:gd name="T35" fmla="*/ 17 h 54"/>
                <a:gd name="T36" fmla="*/ 83 w 100"/>
                <a:gd name="T37" fmla="*/ 26 h 54"/>
                <a:gd name="T38" fmla="*/ 91 w 100"/>
                <a:gd name="T39" fmla="*/ 37 h 54"/>
                <a:gd name="T40" fmla="*/ 100 w 100"/>
                <a:gd name="T41" fmla="*/ 47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54">
                  <a:moveTo>
                    <a:pt x="100" y="47"/>
                  </a:moveTo>
                  <a:lnTo>
                    <a:pt x="89" y="45"/>
                  </a:lnTo>
                  <a:lnTo>
                    <a:pt x="76" y="43"/>
                  </a:lnTo>
                  <a:lnTo>
                    <a:pt x="65" y="39"/>
                  </a:lnTo>
                  <a:lnTo>
                    <a:pt x="54" y="37"/>
                  </a:lnTo>
                  <a:lnTo>
                    <a:pt x="43" y="37"/>
                  </a:lnTo>
                  <a:lnTo>
                    <a:pt x="33" y="39"/>
                  </a:lnTo>
                  <a:lnTo>
                    <a:pt x="24" y="45"/>
                  </a:lnTo>
                  <a:lnTo>
                    <a:pt x="15" y="54"/>
                  </a:lnTo>
                  <a:lnTo>
                    <a:pt x="11" y="43"/>
                  </a:lnTo>
                  <a:lnTo>
                    <a:pt x="4" y="32"/>
                  </a:lnTo>
                  <a:lnTo>
                    <a:pt x="0" y="21"/>
                  </a:lnTo>
                  <a:lnTo>
                    <a:pt x="4" y="8"/>
                  </a:lnTo>
                  <a:lnTo>
                    <a:pt x="17" y="2"/>
                  </a:lnTo>
                  <a:lnTo>
                    <a:pt x="33" y="0"/>
                  </a:lnTo>
                  <a:lnTo>
                    <a:pt x="46" y="2"/>
                  </a:lnTo>
                  <a:lnTo>
                    <a:pt x="59" y="8"/>
                  </a:lnTo>
                  <a:lnTo>
                    <a:pt x="72" y="17"/>
                  </a:lnTo>
                  <a:lnTo>
                    <a:pt x="83" y="26"/>
                  </a:lnTo>
                  <a:lnTo>
                    <a:pt x="91" y="37"/>
                  </a:lnTo>
                  <a:lnTo>
                    <a:pt x="10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1" name="Freeform 62"/>
            <p:cNvSpPr>
              <a:spLocks/>
            </p:cNvSpPr>
            <p:nvPr/>
          </p:nvSpPr>
          <p:spPr bwMode="auto">
            <a:xfrm>
              <a:off x="1590" y="2436"/>
              <a:ext cx="69" cy="106"/>
            </a:xfrm>
            <a:custGeom>
              <a:avLst/>
              <a:gdLst>
                <a:gd name="T0" fmla="*/ 28 w 69"/>
                <a:gd name="T1" fmla="*/ 32 h 106"/>
                <a:gd name="T2" fmla="*/ 39 w 69"/>
                <a:gd name="T3" fmla="*/ 48 h 106"/>
                <a:gd name="T4" fmla="*/ 52 w 69"/>
                <a:gd name="T5" fmla="*/ 61 h 106"/>
                <a:gd name="T6" fmla="*/ 65 w 69"/>
                <a:gd name="T7" fmla="*/ 74 h 106"/>
                <a:gd name="T8" fmla="*/ 69 w 69"/>
                <a:gd name="T9" fmla="*/ 89 h 106"/>
                <a:gd name="T10" fmla="*/ 59 w 69"/>
                <a:gd name="T11" fmla="*/ 95 h 106"/>
                <a:gd name="T12" fmla="*/ 45 w 69"/>
                <a:gd name="T13" fmla="*/ 102 h 106"/>
                <a:gd name="T14" fmla="*/ 30 w 69"/>
                <a:gd name="T15" fmla="*/ 106 h 106"/>
                <a:gd name="T16" fmla="*/ 13 w 69"/>
                <a:gd name="T17" fmla="*/ 106 h 106"/>
                <a:gd name="T18" fmla="*/ 17 w 69"/>
                <a:gd name="T19" fmla="*/ 93 h 106"/>
                <a:gd name="T20" fmla="*/ 24 w 69"/>
                <a:gd name="T21" fmla="*/ 82 h 106"/>
                <a:gd name="T22" fmla="*/ 32 w 69"/>
                <a:gd name="T23" fmla="*/ 72 h 106"/>
                <a:gd name="T24" fmla="*/ 45 w 69"/>
                <a:gd name="T25" fmla="*/ 65 h 106"/>
                <a:gd name="T26" fmla="*/ 28 w 69"/>
                <a:gd name="T27" fmla="*/ 56 h 106"/>
                <a:gd name="T28" fmla="*/ 11 w 69"/>
                <a:gd name="T29" fmla="*/ 52 h 106"/>
                <a:gd name="T30" fmla="*/ 0 w 69"/>
                <a:gd name="T31" fmla="*/ 43 h 106"/>
                <a:gd name="T32" fmla="*/ 6 w 69"/>
                <a:gd name="T33" fmla="*/ 26 h 106"/>
                <a:gd name="T34" fmla="*/ 13 w 69"/>
                <a:gd name="T35" fmla="*/ 15 h 106"/>
                <a:gd name="T36" fmla="*/ 24 w 69"/>
                <a:gd name="T37" fmla="*/ 9 h 106"/>
                <a:gd name="T38" fmla="*/ 37 w 69"/>
                <a:gd name="T39" fmla="*/ 4 h 106"/>
                <a:gd name="T40" fmla="*/ 48 w 69"/>
                <a:gd name="T41" fmla="*/ 0 h 106"/>
                <a:gd name="T42" fmla="*/ 69 w 69"/>
                <a:gd name="T43" fmla="*/ 4 h 106"/>
                <a:gd name="T44" fmla="*/ 28 w 69"/>
                <a:gd name="T45" fmla="*/ 32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9" h="106">
                  <a:moveTo>
                    <a:pt x="28" y="32"/>
                  </a:moveTo>
                  <a:lnTo>
                    <a:pt x="39" y="48"/>
                  </a:lnTo>
                  <a:lnTo>
                    <a:pt x="52" y="61"/>
                  </a:lnTo>
                  <a:lnTo>
                    <a:pt x="65" y="74"/>
                  </a:lnTo>
                  <a:lnTo>
                    <a:pt x="69" y="89"/>
                  </a:lnTo>
                  <a:lnTo>
                    <a:pt x="59" y="95"/>
                  </a:lnTo>
                  <a:lnTo>
                    <a:pt x="45" y="102"/>
                  </a:lnTo>
                  <a:lnTo>
                    <a:pt x="30" y="106"/>
                  </a:lnTo>
                  <a:lnTo>
                    <a:pt x="13" y="106"/>
                  </a:lnTo>
                  <a:lnTo>
                    <a:pt x="17" y="93"/>
                  </a:lnTo>
                  <a:lnTo>
                    <a:pt x="24" y="82"/>
                  </a:lnTo>
                  <a:lnTo>
                    <a:pt x="32" y="72"/>
                  </a:lnTo>
                  <a:lnTo>
                    <a:pt x="45" y="65"/>
                  </a:lnTo>
                  <a:lnTo>
                    <a:pt x="28" y="56"/>
                  </a:lnTo>
                  <a:lnTo>
                    <a:pt x="11" y="52"/>
                  </a:lnTo>
                  <a:lnTo>
                    <a:pt x="0" y="43"/>
                  </a:lnTo>
                  <a:lnTo>
                    <a:pt x="6" y="26"/>
                  </a:lnTo>
                  <a:lnTo>
                    <a:pt x="13" y="15"/>
                  </a:lnTo>
                  <a:lnTo>
                    <a:pt x="24" y="9"/>
                  </a:lnTo>
                  <a:lnTo>
                    <a:pt x="37" y="4"/>
                  </a:lnTo>
                  <a:lnTo>
                    <a:pt x="48" y="0"/>
                  </a:lnTo>
                  <a:lnTo>
                    <a:pt x="69" y="4"/>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2" name="Freeform 63"/>
            <p:cNvSpPr>
              <a:spLocks/>
            </p:cNvSpPr>
            <p:nvPr/>
          </p:nvSpPr>
          <p:spPr bwMode="auto">
            <a:xfrm>
              <a:off x="1803" y="2445"/>
              <a:ext cx="65" cy="56"/>
            </a:xfrm>
            <a:custGeom>
              <a:avLst/>
              <a:gdLst>
                <a:gd name="T0" fmla="*/ 65 w 65"/>
                <a:gd name="T1" fmla="*/ 13 h 56"/>
                <a:gd name="T2" fmla="*/ 47 w 65"/>
                <a:gd name="T3" fmla="*/ 19 h 56"/>
                <a:gd name="T4" fmla="*/ 30 w 65"/>
                <a:gd name="T5" fmla="*/ 23 h 56"/>
                <a:gd name="T6" fmla="*/ 19 w 65"/>
                <a:gd name="T7" fmla="*/ 34 h 56"/>
                <a:gd name="T8" fmla="*/ 26 w 65"/>
                <a:gd name="T9" fmla="*/ 52 h 56"/>
                <a:gd name="T10" fmla="*/ 24 w 65"/>
                <a:gd name="T11" fmla="*/ 54 h 56"/>
                <a:gd name="T12" fmla="*/ 21 w 65"/>
                <a:gd name="T13" fmla="*/ 56 h 56"/>
                <a:gd name="T14" fmla="*/ 17 w 65"/>
                <a:gd name="T15" fmla="*/ 56 h 56"/>
                <a:gd name="T16" fmla="*/ 15 w 65"/>
                <a:gd name="T17" fmla="*/ 56 h 56"/>
                <a:gd name="T18" fmla="*/ 0 w 65"/>
                <a:gd name="T19" fmla="*/ 0 h 56"/>
                <a:gd name="T20" fmla="*/ 8 w 65"/>
                <a:gd name="T21" fmla="*/ 2 h 56"/>
                <a:gd name="T22" fmla="*/ 15 w 65"/>
                <a:gd name="T23" fmla="*/ 6 h 56"/>
                <a:gd name="T24" fmla="*/ 24 w 65"/>
                <a:gd name="T25" fmla="*/ 8 h 56"/>
                <a:gd name="T26" fmla="*/ 30 w 65"/>
                <a:gd name="T27" fmla="*/ 10 h 56"/>
                <a:gd name="T28" fmla="*/ 39 w 65"/>
                <a:gd name="T29" fmla="*/ 13 h 56"/>
                <a:gd name="T30" fmla="*/ 47 w 65"/>
                <a:gd name="T31" fmla="*/ 15 h 56"/>
                <a:gd name="T32" fmla="*/ 56 w 65"/>
                <a:gd name="T33" fmla="*/ 15 h 56"/>
                <a:gd name="T34" fmla="*/ 65 w 65"/>
                <a:gd name="T35" fmla="*/ 1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56">
                  <a:moveTo>
                    <a:pt x="65" y="13"/>
                  </a:moveTo>
                  <a:lnTo>
                    <a:pt x="47" y="19"/>
                  </a:lnTo>
                  <a:lnTo>
                    <a:pt x="30" y="23"/>
                  </a:lnTo>
                  <a:lnTo>
                    <a:pt x="19" y="34"/>
                  </a:lnTo>
                  <a:lnTo>
                    <a:pt x="26" y="52"/>
                  </a:lnTo>
                  <a:lnTo>
                    <a:pt x="24" y="54"/>
                  </a:lnTo>
                  <a:lnTo>
                    <a:pt x="21" y="56"/>
                  </a:lnTo>
                  <a:lnTo>
                    <a:pt x="17" y="56"/>
                  </a:lnTo>
                  <a:lnTo>
                    <a:pt x="15" y="56"/>
                  </a:lnTo>
                  <a:lnTo>
                    <a:pt x="0" y="0"/>
                  </a:lnTo>
                  <a:lnTo>
                    <a:pt x="8" y="2"/>
                  </a:lnTo>
                  <a:lnTo>
                    <a:pt x="15" y="6"/>
                  </a:lnTo>
                  <a:lnTo>
                    <a:pt x="24" y="8"/>
                  </a:lnTo>
                  <a:lnTo>
                    <a:pt x="30" y="10"/>
                  </a:lnTo>
                  <a:lnTo>
                    <a:pt x="39" y="13"/>
                  </a:lnTo>
                  <a:lnTo>
                    <a:pt x="47" y="15"/>
                  </a:lnTo>
                  <a:lnTo>
                    <a:pt x="56" y="15"/>
                  </a:lnTo>
                  <a:lnTo>
                    <a:pt x="6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3" name="Freeform 64"/>
            <p:cNvSpPr>
              <a:spLocks/>
            </p:cNvSpPr>
            <p:nvPr/>
          </p:nvSpPr>
          <p:spPr bwMode="auto">
            <a:xfrm>
              <a:off x="2066" y="2468"/>
              <a:ext cx="60" cy="16"/>
            </a:xfrm>
            <a:custGeom>
              <a:avLst/>
              <a:gdLst>
                <a:gd name="T0" fmla="*/ 60 w 60"/>
                <a:gd name="T1" fmla="*/ 5 h 16"/>
                <a:gd name="T2" fmla="*/ 47 w 60"/>
                <a:gd name="T3" fmla="*/ 9 h 16"/>
                <a:gd name="T4" fmla="*/ 30 w 60"/>
                <a:gd name="T5" fmla="*/ 11 h 16"/>
                <a:gd name="T6" fmla="*/ 15 w 60"/>
                <a:gd name="T7" fmla="*/ 13 h 16"/>
                <a:gd name="T8" fmla="*/ 0 w 60"/>
                <a:gd name="T9" fmla="*/ 16 h 16"/>
                <a:gd name="T10" fmla="*/ 0 w 60"/>
                <a:gd name="T11" fmla="*/ 0 h 16"/>
                <a:gd name="T12" fmla="*/ 60 w 60"/>
                <a:gd name="T13" fmla="*/ 5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16">
                  <a:moveTo>
                    <a:pt x="60" y="5"/>
                  </a:moveTo>
                  <a:lnTo>
                    <a:pt x="47" y="9"/>
                  </a:lnTo>
                  <a:lnTo>
                    <a:pt x="30" y="11"/>
                  </a:lnTo>
                  <a:lnTo>
                    <a:pt x="15" y="13"/>
                  </a:lnTo>
                  <a:lnTo>
                    <a:pt x="0" y="16"/>
                  </a:lnTo>
                  <a:lnTo>
                    <a:pt x="0" y="0"/>
                  </a:lnTo>
                  <a:lnTo>
                    <a:pt x="6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4" name="Freeform 65"/>
            <p:cNvSpPr>
              <a:spLocks/>
            </p:cNvSpPr>
            <p:nvPr/>
          </p:nvSpPr>
          <p:spPr bwMode="auto">
            <a:xfrm>
              <a:off x="3790" y="2475"/>
              <a:ext cx="74" cy="46"/>
            </a:xfrm>
            <a:custGeom>
              <a:avLst/>
              <a:gdLst>
                <a:gd name="T0" fmla="*/ 74 w 74"/>
                <a:gd name="T1" fmla="*/ 26 h 46"/>
                <a:gd name="T2" fmla="*/ 70 w 74"/>
                <a:gd name="T3" fmla="*/ 24 h 46"/>
                <a:gd name="T4" fmla="*/ 65 w 74"/>
                <a:gd name="T5" fmla="*/ 22 h 46"/>
                <a:gd name="T6" fmla="*/ 61 w 74"/>
                <a:gd name="T7" fmla="*/ 22 h 46"/>
                <a:gd name="T8" fmla="*/ 57 w 74"/>
                <a:gd name="T9" fmla="*/ 22 h 46"/>
                <a:gd name="T10" fmla="*/ 54 w 74"/>
                <a:gd name="T11" fmla="*/ 28 h 46"/>
                <a:gd name="T12" fmla="*/ 50 w 74"/>
                <a:gd name="T13" fmla="*/ 35 h 46"/>
                <a:gd name="T14" fmla="*/ 43 w 74"/>
                <a:gd name="T15" fmla="*/ 41 h 46"/>
                <a:gd name="T16" fmla="*/ 37 w 74"/>
                <a:gd name="T17" fmla="*/ 46 h 46"/>
                <a:gd name="T18" fmla="*/ 30 w 74"/>
                <a:gd name="T19" fmla="*/ 37 h 46"/>
                <a:gd name="T20" fmla="*/ 22 w 74"/>
                <a:gd name="T21" fmla="*/ 26 h 46"/>
                <a:gd name="T22" fmla="*/ 13 w 74"/>
                <a:gd name="T23" fmla="*/ 15 h 46"/>
                <a:gd name="T24" fmla="*/ 0 w 74"/>
                <a:gd name="T25" fmla="*/ 9 h 46"/>
                <a:gd name="T26" fmla="*/ 11 w 74"/>
                <a:gd name="T27" fmla="*/ 6 h 46"/>
                <a:gd name="T28" fmla="*/ 22 w 74"/>
                <a:gd name="T29" fmla="*/ 4 h 46"/>
                <a:gd name="T30" fmla="*/ 35 w 74"/>
                <a:gd name="T31" fmla="*/ 2 h 46"/>
                <a:gd name="T32" fmla="*/ 48 w 74"/>
                <a:gd name="T33" fmla="*/ 0 h 46"/>
                <a:gd name="T34" fmla="*/ 59 w 74"/>
                <a:gd name="T35" fmla="*/ 0 h 46"/>
                <a:gd name="T36" fmla="*/ 67 w 74"/>
                <a:gd name="T37" fmla="*/ 4 h 46"/>
                <a:gd name="T38" fmla="*/ 72 w 74"/>
                <a:gd name="T39" fmla="*/ 13 h 46"/>
                <a:gd name="T40" fmla="*/ 74 w 74"/>
                <a:gd name="T41" fmla="*/ 2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46">
                  <a:moveTo>
                    <a:pt x="74" y="26"/>
                  </a:moveTo>
                  <a:lnTo>
                    <a:pt x="70" y="24"/>
                  </a:lnTo>
                  <a:lnTo>
                    <a:pt x="65" y="22"/>
                  </a:lnTo>
                  <a:lnTo>
                    <a:pt x="61" y="22"/>
                  </a:lnTo>
                  <a:lnTo>
                    <a:pt x="57" y="22"/>
                  </a:lnTo>
                  <a:lnTo>
                    <a:pt x="54" y="28"/>
                  </a:lnTo>
                  <a:lnTo>
                    <a:pt x="50" y="35"/>
                  </a:lnTo>
                  <a:lnTo>
                    <a:pt x="43" y="41"/>
                  </a:lnTo>
                  <a:lnTo>
                    <a:pt x="37" y="46"/>
                  </a:lnTo>
                  <a:lnTo>
                    <a:pt x="30" y="37"/>
                  </a:lnTo>
                  <a:lnTo>
                    <a:pt x="22" y="26"/>
                  </a:lnTo>
                  <a:lnTo>
                    <a:pt x="13" y="15"/>
                  </a:lnTo>
                  <a:lnTo>
                    <a:pt x="0" y="9"/>
                  </a:lnTo>
                  <a:lnTo>
                    <a:pt x="11" y="6"/>
                  </a:lnTo>
                  <a:lnTo>
                    <a:pt x="22" y="4"/>
                  </a:lnTo>
                  <a:lnTo>
                    <a:pt x="35" y="2"/>
                  </a:lnTo>
                  <a:lnTo>
                    <a:pt x="48" y="0"/>
                  </a:lnTo>
                  <a:lnTo>
                    <a:pt x="59" y="0"/>
                  </a:lnTo>
                  <a:lnTo>
                    <a:pt x="67" y="4"/>
                  </a:lnTo>
                  <a:lnTo>
                    <a:pt x="72" y="13"/>
                  </a:lnTo>
                  <a:lnTo>
                    <a:pt x="7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5" name="Freeform 66"/>
            <p:cNvSpPr>
              <a:spLocks/>
            </p:cNvSpPr>
            <p:nvPr/>
          </p:nvSpPr>
          <p:spPr bwMode="auto">
            <a:xfrm>
              <a:off x="3825" y="2488"/>
              <a:ext cx="11" cy="13"/>
            </a:xfrm>
            <a:custGeom>
              <a:avLst/>
              <a:gdLst>
                <a:gd name="T0" fmla="*/ 0 w 11"/>
                <a:gd name="T1" fmla="*/ 13 h 13"/>
                <a:gd name="T2" fmla="*/ 11 w 11"/>
                <a:gd name="T3" fmla="*/ 0 h 13"/>
                <a:gd name="T4" fmla="*/ 6 w 11"/>
                <a:gd name="T5" fmla="*/ 13 h 13"/>
                <a:gd name="T6" fmla="*/ 0 w 11"/>
                <a:gd name="T7" fmla="*/ 13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3">
                  <a:moveTo>
                    <a:pt x="0" y="13"/>
                  </a:moveTo>
                  <a:lnTo>
                    <a:pt x="11" y="0"/>
                  </a:lnTo>
                  <a:lnTo>
                    <a:pt x="6"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6" name="Freeform 67"/>
            <p:cNvSpPr>
              <a:spLocks/>
            </p:cNvSpPr>
            <p:nvPr/>
          </p:nvSpPr>
          <p:spPr bwMode="auto">
            <a:xfrm>
              <a:off x="3386" y="2494"/>
              <a:ext cx="50" cy="100"/>
            </a:xfrm>
            <a:custGeom>
              <a:avLst/>
              <a:gdLst>
                <a:gd name="T0" fmla="*/ 35 w 50"/>
                <a:gd name="T1" fmla="*/ 3 h 100"/>
                <a:gd name="T2" fmla="*/ 39 w 50"/>
                <a:gd name="T3" fmla="*/ 27 h 100"/>
                <a:gd name="T4" fmla="*/ 46 w 50"/>
                <a:gd name="T5" fmla="*/ 50 h 100"/>
                <a:gd name="T6" fmla="*/ 50 w 50"/>
                <a:gd name="T7" fmla="*/ 76 h 100"/>
                <a:gd name="T8" fmla="*/ 50 w 50"/>
                <a:gd name="T9" fmla="*/ 100 h 100"/>
                <a:gd name="T10" fmla="*/ 39 w 50"/>
                <a:gd name="T11" fmla="*/ 96 h 100"/>
                <a:gd name="T12" fmla="*/ 26 w 50"/>
                <a:gd name="T13" fmla="*/ 89 h 100"/>
                <a:gd name="T14" fmla="*/ 15 w 50"/>
                <a:gd name="T15" fmla="*/ 81 h 100"/>
                <a:gd name="T16" fmla="*/ 11 w 50"/>
                <a:gd name="T17" fmla="*/ 68 h 100"/>
                <a:gd name="T18" fmla="*/ 4 w 50"/>
                <a:gd name="T19" fmla="*/ 46 h 100"/>
                <a:gd name="T20" fmla="*/ 0 w 50"/>
                <a:gd name="T21" fmla="*/ 18 h 100"/>
                <a:gd name="T22" fmla="*/ 7 w 50"/>
                <a:gd name="T23" fmla="*/ 0 h 100"/>
                <a:gd name="T24" fmla="*/ 35 w 50"/>
                <a:gd name="T25" fmla="*/ 3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100">
                  <a:moveTo>
                    <a:pt x="35" y="3"/>
                  </a:moveTo>
                  <a:lnTo>
                    <a:pt x="39" y="27"/>
                  </a:lnTo>
                  <a:lnTo>
                    <a:pt x="46" y="50"/>
                  </a:lnTo>
                  <a:lnTo>
                    <a:pt x="50" y="76"/>
                  </a:lnTo>
                  <a:lnTo>
                    <a:pt x="50" y="100"/>
                  </a:lnTo>
                  <a:lnTo>
                    <a:pt x="39" y="96"/>
                  </a:lnTo>
                  <a:lnTo>
                    <a:pt x="26" y="89"/>
                  </a:lnTo>
                  <a:lnTo>
                    <a:pt x="15" y="81"/>
                  </a:lnTo>
                  <a:lnTo>
                    <a:pt x="11" y="68"/>
                  </a:lnTo>
                  <a:lnTo>
                    <a:pt x="4" y="46"/>
                  </a:lnTo>
                  <a:lnTo>
                    <a:pt x="0" y="18"/>
                  </a:lnTo>
                  <a:lnTo>
                    <a:pt x="7" y="0"/>
                  </a:lnTo>
                  <a:lnTo>
                    <a:pt x="3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7" name="Freeform 68"/>
            <p:cNvSpPr>
              <a:spLocks/>
            </p:cNvSpPr>
            <p:nvPr/>
          </p:nvSpPr>
          <p:spPr bwMode="auto">
            <a:xfrm>
              <a:off x="3673" y="2490"/>
              <a:ext cx="97" cy="46"/>
            </a:xfrm>
            <a:custGeom>
              <a:avLst/>
              <a:gdLst>
                <a:gd name="T0" fmla="*/ 78 w 97"/>
                <a:gd name="T1" fmla="*/ 44 h 46"/>
                <a:gd name="T2" fmla="*/ 71 w 97"/>
                <a:gd name="T3" fmla="*/ 35 h 46"/>
                <a:gd name="T4" fmla="*/ 61 w 97"/>
                <a:gd name="T5" fmla="*/ 26 h 46"/>
                <a:gd name="T6" fmla="*/ 48 w 97"/>
                <a:gd name="T7" fmla="*/ 20 h 46"/>
                <a:gd name="T8" fmla="*/ 32 w 97"/>
                <a:gd name="T9" fmla="*/ 18 h 46"/>
                <a:gd name="T10" fmla="*/ 6 w 97"/>
                <a:gd name="T11" fmla="*/ 46 h 46"/>
                <a:gd name="T12" fmla="*/ 4 w 97"/>
                <a:gd name="T13" fmla="*/ 37 h 46"/>
                <a:gd name="T14" fmla="*/ 2 w 97"/>
                <a:gd name="T15" fmla="*/ 26 h 46"/>
                <a:gd name="T16" fmla="*/ 0 w 97"/>
                <a:gd name="T17" fmla="*/ 18 h 46"/>
                <a:gd name="T18" fmla="*/ 0 w 97"/>
                <a:gd name="T19" fmla="*/ 7 h 46"/>
                <a:gd name="T20" fmla="*/ 13 w 97"/>
                <a:gd name="T21" fmla="*/ 4 h 46"/>
                <a:gd name="T22" fmla="*/ 26 w 97"/>
                <a:gd name="T23" fmla="*/ 4 h 46"/>
                <a:gd name="T24" fmla="*/ 37 w 97"/>
                <a:gd name="T25" fmla="*/ 4 h 46"/>
                <a:gd name="T26" fmla="*/ 50 w 97"/>
                <a:gd name="T27" fmla="*/ 7 h 46"/>
                <a:gd name="T28" fmla="*/ 61 w 97"/>
                <a:gd name="T29" fmla="*/ 7 h 46"/>
                <a:gd name="T30" fmla="*/ 74 w 97"/>
                <a:gd name="T31" fmla="*/ 7 h 46"/>
                <a:gd name="T32" fmla="*/ 84 w 97"/>
                <a:gd name="T33" fmla="*/ 4 h 46"/>
                <a:gd name="T34" fmla="*/ 97 w 97"/>
                <a:gd name="T35" fmla="*/ 0 h 46"/>
                <a:gd name="T36" fmla="*/ 87 w 97"/>
                <a:gd name="T37" fmla="*/ 11 h 46"/>
                <a:gd name="T38" fmla="*/ 89 w 97"/>
                <a:gd name="T39" fmla="*/ 24 h 46"/>
                <a:gd name="T40" fmla="*/ 91 w 97"/>
                <a:gd name="T41" fmla="*/ 35 h 46"/>
                <a:gd name="T42" fmla="*/ 78 w 97"/>
                <a:gd name="T43" fmla="*/ 44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7" h="46">
                  <a:moveTo>
                    <a:pt x="78" y="44"/>
                  </a:moveTo>
                  <a:lnTo>
                    <a:pt x="71" y="35"/>
                  </a:lnTo>
                  <a:lnTo>
                    <a:pt x="61" y="26"/>
                  </a:lnTo>
                  <a:lnTo>
                    <a:pt x="48" y="20"/>
                  </a:lnTo>
                  <a:lnTo>
                    <a:pt x="32" y="18"/>
                  </a:lnTo>
                  <a:lnTo>
                    <a:pt x="6" y="46"/>
                  </a:lnTo>
                  <a:lnTo>
                    <a:pt x="4" y="37"/>
                  </a:lnTo>
                  <a:lnTo>
                    <a:pt x="2" y="26"/>
                  </a:lnTo>
                  <a:lnTo>
                    <a:pt x="0" y="18"/>
                  </a:lnTo>
                  <a:lnTo>
                    <a:pt x="0" y="7"/>
                  </a:lnTo>
                  <a:lnTo>
                    <a:pt x="13" y="4"/>
                  </a:lnTo>
                  <a:lnTo>
                    <a:pt x="26" y="4"/>
                  </a:lnTo>
                  <a:lnTo>
                    <a:pt x="37" y="4"/>
                  </a:lnTo>
                  <a:lnTo>
                    <a:pt x="50" y="7"/>
                  </a:lnTo>
                  <a:lnTo>
                    <a:pt x="61" y="7"/>
                  </a:lnTo>
                  <a:lnTo>
                    <a:pt x="74" y="7"/>
                  </a:lnTo>
                  <a:lnTo>
                    <a:pt x="84" y="4"/>
                  </a:lnTo>
                  <a:lnTo>
                    <a:pt x="97" y="0"/>
                  </a:lnTo>
                  <a:lnTo>
                    <a:pt x="87" y="11"/>
                  </a:lnTo>
                  <a:lnTo>
                    <a:pt x="89" y="24"/>
                  </a:lnTo>
                  <a:lnTo>
                    <a:pt x="91" y="35"/>
                  </a:ln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8" name="Freeform 69"/>
            <p:cNvSpPr>
              <a:spLocks/>
            </p:cNvSpPr>
            <p:nvPr/>
          </p:nvSpPr>
          <p:spPr bwMode="auto">
            <a:xfrm>
              <a:off x="3458" y="2494"/>
              <a:ext cx="84" cy="109"/>
            </a:xfrm>
            <a:custGeom>
              <a:avLst/>
              <a:gdLst>
                <a:gd name="T0" fmla="*/ 84 w 84"/>
                <a:gd name="T1" fmla="*/ 7 h 109"/>
                <a:gd name="T2" fmla="*/ 76 w 84"/>
                <a:gd name="T3" fmla="*/ 7 h 109"/>
                <a:gd name="T4" fmla="*/ 67 w 84"/>
                <a:gd name="T5" fmla="*/ 7 h 109"/>
                <a:gd name="T6" fmla="*/ 61 w 84"/>
                <a:gd name="T7" fmla="*/ 11 h 109"/>
                <a:gd name="T8" fmla="*/ 54 w 84"/>
                <a:gd name="T9" fmla="*/ 16 h 109"/>
                <a:gd name="T10" fmla="*/ 56 w 84"/>
                <a:gd name="T11" fmla="*/ 40 h 109"/>
                <a:gd name="T12" fmla="*/ 58 w 84"/>
                <a:gd name="T13" fmla="*/ 63 h 109"/>
                <a:gd name="T14" fmla="*/ 56 w 84"/>
                <a:gd name="T15" fmla="*/ 87 h 109"/>
                <a:gd name="T16" fmla="*/ 56 w 84"/>
                <a:gd name="T17" fmla="*/ 109 h 109"/>
                <a:gd name="T18" fmla="*/ 32 w 84"/>
                <a:gd name="T19" fmla="*/ 92 h 109"/>
                <a:gd name="T20" fmla="*/ 28 w 84"/>
                <a:gd name="T21" fmla="*/ 66 h 109"/>
                <a:gd name="T22" fmla="*/ 24 w 84"/>
                <a:gd name="T23" fmla="*/ 40 h 109"/>
                <a:gd name="T24" fmla="*/ 0 w 84"/>
                <a:gd name="T25" fmla="*/ 20 h 109"/>
                <a:gd name="T26" fmla="*/ 0 w 84"/>
                <a:gd name="T27" fmla="*/ 9 h 109"/>
                <a:gd name="T28" fmla="*/ 8 w 84"/>
                <a:gd name="T29" fmla="*/ 5 h 109"/>
                <a:gd name="T30" fmla="*/ 21 w 84"/>
                <a:gd name="T31" fmla="*/ 3 h 109"/>
                <a:gd name="T32" fmla="*/ 30 w 84"/>
                <a:gd name="T33" fmla="*/ 0 h 109"/>
                <a:gd name="T34" fmla="*/ 84 w 84"/>
                <a:gd name="T35" fmla="*/ 7 h 1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4" h="109">
                  <a:moveTo>
                    <a:pt x="84" y="7"/>
                  </a:moveTo>
                  <a:lnTo>
                    <a:pt x="76" y="7"/>
                  </a:lnTo>
                  <a:lnTo>
                    <a:pt x="67" y="7"/>
                  </a:lnTo>
                  <a:lnTo>
                    <a:pt x="61" y="11"/>
                  </a:lnTo>
                  <a:lnTo>
                    <a:pt x="54" y="16"/>
                  </a:lnTo>
                  <a:lnTo>
                    <a:pt x="56" y="40"/>
                  </a:lnTo>
                  <a:lnTo>
                    <a:pt x="58" y="63"/>
                  </a:lnTo>
                  <a:lnTo>
                    <a:pt x="56" y="87"/>
                  </a:lnTo>
                  <a:lnTo>
                    <a:pt x="56" y="109"/>
                  </a:lnTo>
                  <a:lnTo>
                    <a:pt x="32" y="92"/>
                  </a:lnTo>
                  <a:lnTo>
                    <a:pt x="28" y="66"/>
                  </a:lnTo>
                  <a:lnTo>
                    <a:pt x="24" y="40"/>
                  </a:lnTo>
                  <a:lnTo>
                    <a:pt x="0" y="20"/>
                  </a:lnTo>
                  <a:lnTo>
                    <a:pt x="0" y="9"/>
                  </a:lnTo>
                  <a:lnTo>
                    <a:pt x="8" y="5"/>
                  </a:lnTo>
                  <a:lnTo>
                    <a:pt x="21" y="3"/>
                  </a:lnTo>
                  <a:lnTo>
                    <a:pt x="30" y="0"/>
                  </a:lnTo>
                  <a:lnTo>
                    <a:pt x="8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9" name="Freeform 70"/>
            <p:cNvSpPr>
              <a:spLocks/>
            </p:cNvSpPr>
            <p:nvPr/>
          </p:nvSpPr>
          <p:spPr bwMode="auto">
            <a:xfrm>
              <a:off x="3214" y="2525"/>
              <a:ext cx="83" cy="121"/>
            </a:xfrm>
            <a:custGeom>
              <a:avLst/>
              <a:gdLst>
                <a:gd name="T0" fmla="*/ 72 w 83"/>
                <a:gd name="T1" fmla="*/ 0 h 121"/>
                <a:gd name="T2" fmla="*/ 76 w 83"/>
                <a:gd name="T3" fmla="*/ 11 h 121"/>
                <a:gd name="T4" fmla="*/ 83 w 83"/>
                <a:gd name="T5" fmla="*/ 24 h 121"/>
                <a:gd name="T6" fmla="*/ 83 w 83"/>
                <a:gd name="T7" fmla="*/ 35 h 121"/>
                <a:gd name="T8" fmla="*/ 76 w 83"/>
                <a:gd name="T9" fmla="*/ 39 h 121"/>
                <a:gd name="T10" fmla="*/ 76 w 83"/>
                <a:gd name="T11" fmla="*/ 41 h 121"/>
                <a:gd name="T12" fmla="*/ 76 w 83"/>
                <a:gd name="T13" fmla="*/ 45 h 121"/>
                <a:gd name="T14" fmla="*/ 79 w 83"/>
                <a:gd name="T15" fmla="*/ 48 h 121"/>
                <a:gd name="T16" fmla="*/ 81 w 83"/>
                <a:gd name="T17" fmla="*/ 50 h 121"/>
                <a:gd name="T18" fmla="*/ 70 w 83"/>
                <a:gd name="T19" fmla="*/ 54 h 121"/>
                <a:gd name="T20" fmla="*/ 61 w 83"/>
                <a:gd name="T21" fmla="*/ 61 h 121"/>
                <a:gd name="T22" fmla="*/ 53 w 83"/>
                <a:gd name="T23" fmla="*/ 67 h 121"/>
                <a:gd name="T24" fmla="*/ 40 w 83"/>
                <a:gd name="T25" fmla="*/ 69 h 121"/>
                <a:gd name="T26" fmla="*/ 35 w 83"/>
                <a:gd name="T27" fmla="*/ 82 h 121"/>
                <a:gd name="T28" fmla="*/ 37 w 83"/>
                <a:gd name="T29" fmla="*/ 95 h 121"/>
                <a:gd name="T30" fmla="*/ 40 w 83"/>
                <a:gd name="T31" fmla="*/ 108 h 121"/>
                <a:gd name="T32" fmla="*/ 35 w 83"/>
                <a:gd name="T33" fmla="*/ 121 h 121"/>
                <a:gd name="T34" fmla="*/ 18 w 83"/>
                <a:gd name="T35" fmla="*/ 98 h 121"/>
                <a:gd name="T36" fmla="*/ 11 w 83"/>
                <a:gd name="T37" fmla="*/ 69 h 121"/>
                <a:gd name="T38" fmla="*/ 7 w 83"/>
                <a:gd name="T39" fmla="*/ 39 h 121"/>
                <a:gd name="T40" fmla="*/ 0 w 83"/>
                <a:gd name="T41" fmla="*/ 11 h 121"/>
                <a:gd name="T42" fmla="*/ 9 w 83"/>
                <a:gd name="T43" fmla="*/ 6 h 121"/>
                <a:gd name="T44" fmla="*/ 18 w 83"/>
                <a:gd name="T45" fmla="*/ 2 h 121"/>
                <a:gd name="T46" fmla="*/ 24 w 83"/>
                <a:gd name="T47" fmla="*/ 0 h 121"/>
                <a:gd name="T48" fmla="*/ 33 w 83"/>
                <a:gd name="T49" fmla="*/ 0 h 121"/>
                <a:gd name="T50" fmla="*/ 42 w 83"/>
                <a:gd name="T51" fmla="*/ 0 h 121"/>
                <a:gd name="T52" fmla="*/ 53 w 83"/>
                <a:gd name="T53" fmla="*/ 0 h 121"/>
                <a:gd name="T54" fmla="*/ 61 w 83"/>
                <a:gd name="T55" fmla="*/ 0 h 121"/>
                <a:gd name="T56" fmla="*/ 72 w 83"/>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3" h="121">
                  <a:moveTo>
                    <a:pt x="72" y="0"/>
                  </a:moveTo>
                  <a:lnTo>
                    <a:pt x="76" y="11"/>
                  </a:lnTo>
                  <a:lnTo>
                    <a:pt x="83" y="24"/>
                  </a:lnTo>
                  <a:lnTo>
                    <a:pt x="83" y="35"/>
                  </a:lnTo>
                  <a:lnTo>
                    <a:pt x="76" y="39"/>
                  </a:lnTo>
                  <a:lnTo>
                    <a:pt x="76" y="41"/>
                  </a:lnTo>
                  <a:lnTo>
                    <a:pt x="76" y="45"/>
                  </a:lnTo>
                  <a:lnTo>
                    <a:pt x="79" y="48"/>
                  </a:lnTo>
                  <a:lnTo>
                    <a:pt x="81" y="50"/>
                  </a:lnTo>
                  <a:lnTo>
                    <a:pt x="70" y="54"/>
                  </a:lnTo>
                  <a:lnTo>
                    <a:pt x="61" y="61"/>
                  </a:lnTo>
                  <a:lnTo>
                    <a:pt x="53" y="67"/>
                  </a:lnTo>
                  <a:lnTo>
                    <a:pt x="40" y="69"/>
                  </a:lnTo>
                  <a:lnTo>
                    <a:pt x="35" y="82"/>
                  </a:lnTo>
                  <a:lnTo>
                    <a:pt x="37" y="95"/>
                  </a:lnTo>
                  <a:lnTo>
                    <a:pt x="40" y="108"/>
                  </a:lnTo>
                  <a:lnTo>
                    <a:pt x="35" y="121"/>
                  </a:lnTo>
                  <a:lnTo>
                    <a:pt x="18" y="98"/>
                  </a:lnTo>
                  <a:lnTo>
                    <a:pt x="11" y="69"/>
                  </a:lnTo>
                  <a:lnTo>
                    <a:pt x="7" y="39"/>
                  </a:lnTo>
                  <a:lnTo>
                    <a:pt x="0" y="11"/>
                  </a:lnTo>
                  <a:lnTo>
                    <a:pt x="9" y="6"/>
                  </a:lnTo>
                  <a:lnTo>
                    <a:pt x="18" y="2"/>
                  </a:lnTo>
                  <a:lnTo>
                    <a:pt x="24" y="0"/>
                  </a:lnTo>
                  <a:lnTo>
                    <a:pt x="33" y="0"/>
                  </a:lnTo>
                  <a:lnTo>
                    <a:pt x="42" y="0"/>
                  </a:lnTo>
                  <a:lnTo>
                    <a:pt x="53" y="0"/>
                  </a:lnTo>
                  <a:lnTo>
                    <a:pt x="61" y="0"/>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0" name="Freeform 71"/>
            <p:cNvSpPr>
              <a:spLocks/>
            </p:cNvSpPr>
            <p:nvPr/>
          </p:nvSpPr>
          <p:spPr bwMode="auto">
            <a:xfrm>
              <a:off x="3332" y="2538"/>
              <a:ext cx="30" cy="91"/>
            </a:xfrm>
            <a:custGeom>
              <a:avLst/>
              <a:gdLst>
                <a:gd name="T0" fmla="*/ 28 w 30"/>
                <a:gd name="T1" fmla="*/ 2 h 91"/>
                <a:gd name="T2" fmla="*/ 30 w 30"/>
                <a:gd name="T3" fmla="*/ 89 h 91"/>
                <a:gd name="T4" fmla="*/ 17 w 30"/>
                <a:gd name="T5" fmla="*/ 91 h 91"/>
                <a:gd name="T6" fmla="*/ 8 w 30"/>
                <a:gd name="T7" fmla="*/ 82 h 91"/>
                <a:gd name="T8" fmla="*/ 4 w 30"/>
                <a:gd name="T9" fmla="*/ 69 h 91"/>
                <a:gd name="T10" fmla="*/ 0 w 30"/>
                <a:gd name="T11" fmla="*/ 56 h 91"/>
                <a:gd name="T12" fmla="*/ 0 w 30"/>
                <a:gd name="T13" fmla="*/ 35 h 91"/>
                <a:gd name="T14" fmla="*/ 2 w 30"/>
                <a:gd name="T15" fmla="*/ 13 h 91"/>
                <a:gd name="T16" fmla="*/ 8 w 30"/>
                <a:gd name="T17" fmla="*/ 0 h 91"/>
                <a:gd name="T18" fmla="*/ 28 w 30"/>
                <a:gd name="T19" fmla="*/ 2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91">
                  <a:moveTo>
                    <a:pt x="28" y="2"/>
                  </a:moveTo>
                  <a:lnTo>
                    <a:pt x="30" y="89"/>
                  </a:lnTo>
                  <a:lnTo>
                    <a:pt x="17" y="91"/>
                  </a:lnTo>
                  <a:lnTo>
                    <a:pt x="8" y="82"/>
                  </a:lnTo>
                  <a:lnTo>
                    <a:pt x="4" y="69"/>
                  </a:lnTo>
                  <a:lnTo>
                    <a:pt x="0" y="56"/>
                  </a:lnTo>
                  <a:lnTo>
                    <a:pt x="0" y="35"/>
                  </a:lnTo>
                  <a:lnTo>
                    <a:pt x="2" y="13"/>
                  </a:lnTo>
                  <a:lnTo>
                    <a:pt x="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1" name="Freeform 72"/>
            <p:cNvSpPr>
              <a:spLocks/>
            </p:cNvSpPr>
            <p:nvPr/>
          </p:nvSpPr>
          <p:spPr bwMode="auto">
            <a:xfrm>
              <a:off x="3245" y="2536"/>
              <a:ext cx="30" cy="39"/>
            </a:xfrm>
            <a:custGeom>
              <a:avLst/>
              <a:gdLst>
                <a:gd name="T0" fmla="*/ 30 w 30"/>
                <a:gd name="T1" fmla="*/ 39 h 39"/>
                <a:gd name="T2" fmla="*/ 24 w 30"/>
                <a:gd name="T3" fmla="*/ 39 h 39"/>
                <a:gd name="T4" fmla="*/ 17 w 30"/>
                <a:gd name="T5" fmla="*/ 37 h 39"/>
                <a:gd name="T6" fmla="*/ 11 w 30"/>
                <a:gd name="T7" fmla="*/ 37 h 39"/>
                <a:gd name="T8" fmla="*/ 4 w 30"/>
                <a:gd name="T9" fmla="*/ 37 h 39"/>
                <a:gd name="T10" fmla="*/ 2 w 30"/>
                <a:gd name="T11" fmla="*/ 30 h 39"/>
                <a:gd name="T12" fmla="*/ 0 w 30"/>
                <a:gd name="T13" fmla="*/ 21 h 39"/>
                <a:gd name="T14" fmla="*/ 0 w 30"/>
                <a:gd name="T15" fmla="*/ 15 h 39"/>
                <a:gd name="T16" fmla="*/ 0 w 30"/>
                <a:gd name="T17" fmla="*/ 6 h 39"/>
                <a:gd name="T18" fmla="*/ 4 w 30"/>
                <a:gd name="T19" fmla="*/ 4 h 39"/>
                <a:gd name="T20" fmla="*/ 6 w 30"/>
                <a:gd name="T21" fmla="*/ 2 h 39"/>
                <a:gd name="T22" fmla="*/ 11 w 30"/>
                <a:gd name="T23" fmla="*/ 2 h 39"/>
                <a:gd name="T24" fmla="*/ 15 w 30"/>
                <a:gd name="T25" fmla="*/ 0 h 39"/>
                <a:gd name="T26" fmla="*/ 22 w 30"/>
                <a:gd name="T27" fmla="*/ 8 h 39"/>
                <a:gd name="T28" fmla="*/ 26 w 30"/>
                <a:gd name="T29" fmla="*/ 19 h 39"/>
                <a:gd name="T30" fmla="*/ 28 w 30"/>
                <a:gd name="T31" fmla="*/ 28 h 39"/>
                <a:gd name="T32" fmla="*/ 30 w 30"/>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9">
                  <a:moveTo>
                    <a:pt x="30" y="39"/>
                  </a:moveTo>
                  <a:lnTo>
                    <a:pt x="24" y="39"/>
                  </a:lnTo>
                  <a:lnTo>
                    <a:pt x="17" y="37"/>
                  </a:lnTo>
                  <a:lnTo>
                    <a:pt x="11" y="37"/>
                  </a:lnTo>
                  <a:lnTo>
                    <a:pt x="4" y="37"/>
                  </a:lnTo>
                  <a:lnTo>
                    <a:pt x="2" y="30"/>
                  </a:lnTo>
                  <a:lnTo>
                    <a:pt x="0" y="21"/>
                  </a:lnTo>
                  <a:lnTo>
                    <a:pt x="0" y="15"/>
                  </a:lnTo>
                  <a:lnTo>
                    <a:pt x="0" y="6"/>
                  </a:lnTo>
                  <a:lnTo>
                    <a:pt x="4" y="4"/>
                  </a:lnTo>
                  <a:lnTo>
                    <a:pt x="6" y="2"/>
                  </a:lnTo>
                  <a:lnTo>
                    <a:pt x="11" y="2"/>
                  </a:lnTo>
                  <a:lnTo>
                    <a:pt x="15" y="0"/>
                  </a:lnTo>
                  <a:lnTo>
                    <a:pt x="22" y="8"/>
                  </a:lnTo>
                  <a:lnTo>
                    <a:pt x="26" y="19"/>
                  </a:lnTo>
                  <a:lnTo>
                    <a:pt x="28" y="28"/>
                  </a:lnTo>
                  <a:lnTo>
                    <a:pt x="3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2" name="Freeform 73"/>
            <p:cNvSpPr>
              <a:spLocks/>
            </p:cNvSpPr>
            <p:nvPr/>
          </p:nvSpPr>
          <p:spPr bwMode="auto">
            <a:xfrm>
              <a:off x="1616" y="2542"/>
              <a:ext cx="3010" cy="506"/>
            </a:xfrm>
            <a:custGeom>
              <a:avLst/>
              <a:gdLst>
                <a:gd name="T0" fmla="*/ 2934 w 3010"/>
                <a:gd name="T1" fmla="*/ 54 h 506"/>
                <a:gd name="T2" fmla="*/ 2841 w 3010"/>
                <a:gd name="T3" fmla="*/ 70 h 506"/>
                <a:gd name="T4" fmla="*/ 2747 w 3010"/>
                <a:gd name="T5" fmla="*/ 89 h 506"/>
                <a:gd name="T6" fmla="*/ 2652 w 3010"/>
                <a:gd name="T7" fmla="*/ 102 h 506"/>
                <a:gd name="T8" fmla="*/ 2541 w 3010"/>
                <a:gd name="T9" fmla="*/ 115 h 506"/>
                <a:gd name="T10" fmla="*/ 2428 w 3010"/>
                <a:gd name="T11" fmla="*/ 128 h 506"/>
                <a:gd name="T12" fmla="*/ 2250 w 3010"/>
                <a:gd name="T13" fmla="*/ 150 h 506"/>
                <a:gd name="T14" fmla="*/ 2048 w 3010"/>
                <a:gd name="T15" fmla="*/ 183 h 506"/>
                <a:gd name="T16" fmla="*/ 1848 w 3010"/>
                <a:gd name="T17" fmla="*/ 213 h 506"/>
                <a:gd name="T18" fmla="*/ 1646 w 3010"/>
                <a:gd name="T19" fmla="*/ 241 h 506"/>
                <a:gd name="T20" fmla="*/ 1553 w 3010"/>
                <a:gd name="T21" fmla="*/ 256 h 506"/>
                <a:gd name="T22" fmla="*/ 1466 w 3010"/>
                <a:gd name="T23" fmla="*/ 274 h 506"/>
                <a:gd name="T24" fmla="*/ 1364 w 3010"/>
                <a:gd name="T25" fmla="*/ 293 h 506"/>
                <a:gd name="T26" fmla="*/ 1262 w 3010"/>
                <a:gd name="T27" fmla="*/ 311 h 506"/>
                <a:gd name="T28" fmla="*/ 1155 w 3010"/>
                <a:gd name="T29" fmla="*/ 330 h 506"/>
                <a:gd name="T30" fmla="*/ 1034 w 3010"/>
                <a:gd name="T31" fmla="*/ 343 h 506"/>
                <a:gd name="T32" fmla="*/ 910 w 3010"/>
                <a:gd name="T33" fmla="*/ 367 h 506"/>
                <a:gd name="T34" fmla="*/ 786 w 3010"/>
                <a:gd name="T35" fmla="*/ 391 h 506"/>
                <a:gd name="T36" fmla="*/ 660 w 3010"/>
                <a:gd name="T37" fmla="*/ 406 h 506"/>
                <a:gd name="T38" fmla="*/ 526 w 3010"/>
                <a:gd name="T39" fmla="*/ 423 h 506"/>
                <a:gd name="T40" fmla="*/ 382 w 3010"/>
                <a:gd name="T41" fmla="*/ 447 h 506"/>
                <a:gd name="T42" fmla="*/ 239 w 3010"/>
                <a:gd name="T43" fmla="*/ 471 h 506"/>
                <a:gd name="T44" fmla="*/ 98 w 3010"/>
                <a:gd name="T45" fmla="*/ 491 h 506"/>
                <a:gd name="T46" fmla="*/ 19 w 3010"/>
                <a:gd name="T47" fmla="*/ 497 h 506"/>
                <a:gd name="T48" fmla="*/ 0 w 3010"/>
                <a:gd name="T49" fmla="*/ 482 h 506"/>
                <a:gd name="T50" fmla="*/ 61 w 3010"/>
                <a:gd name="T51" fmla="*/ 463 h 506"/>
                <a:gd name="T52" fmla="*/ 143 w 3010"/>
                <a:gd name="T53" fmla="*/ 452 h 506"/>
                <a:gd name="T54" fmla="*/ 228 w 3010"/>
                <a:gd name="T55" fmla="*/ 432 h 506"/>
                <a:gd name="T56" fmla="*/ 317 w 3010"/>
                <a:gd name="T57" fmla="*/ 415 h 506"/>
                <a:gd name="T58" fmla="*/ 406 w 3010"/>
                <a:gd name="T59" fmla="*/ 400 h 506"/>
                <a:gd name="T60" fmla="*/ 495 w 3010"/>
                <a:gd name="T61" fmla="*/ 387 h 506"/>
                <a:gd name="T62" fmla="*/ 606 w 3010"/>
                <a:gd name="T63" fmla="*/ 371 h 506"/>
                <a:gd name="T64" fmla="*/ 721 w 3010"/>
                <a:gd name="T65" fmla="*/ 350 h 506"/>
                <a:gd name="T66" fmla="*/ 782 w 3010"/>
                <a:gd name="T67" fmla="*/ 339 h 506"/>
                <a:gd name="T68" fmla="*/ 938 w 3010"/>
                <a:gd name="T69" fmla="*/ 315 h 506"/>
                <a:gd name="T70" fmla="*/ 1140 w 3010"/>
                <a:gd name="T71" fmla="*/ 280 h 506"/>
                <a:gd name="T72" fmla="*/ 1342 w 3010"/>
                <a:gd name="T73" fmla="*/ 248 h 506"/>
                <a:gd name="T74" fmla="*/ 1549 w 3010"/>
                <a:gd name="T75" fmla="*/ 219 h 506"/>
                <a:gd name="T76" fmla="*/ 1701 w 3010"/>
                <a:gd name="T77" fmla="*/ 198 h 506"/>
                <a:gd name="T78" fmla="*/ 1840 w 3010"/>
                <a:gd name="T79" fmla="*/ 176 h 506"/>
                <a:gd name="T80" fmla="*/ 1979 w 3010"/>
                <a:gd name="T81" fmla="*/ 154 h 506"/>
                <a:gd name="T82" fmla="*/ 2113 w 3010"/>
                <a:gd name="T83" fmla="*/ 126 h 506"/>
                <a:gd name="T84" fmla="*/ 2294 w 3010"/>
                <a:gd name="T85" fmla="*/ 107 h 506"/>
                <a:gd name="T86" fmla="*/ 2493 w 3010"/>
                <a:gd name="T87" fmla="*/ 83 h 506"/>
                <a:gd name="T88" fmla="*/ 2695 w 3010"/>
                <a:gd name="T89" fmla="*/ 54 h 506"/>
                <a:gd name="T90" fmla="*/ 2895 w 3010"/>
                <a:gd name="T91" fmla="*/ 26 h 506"/>
                <a:gd name="T92" fmla="*/ 2982 w 3010"/>
                <a:gd name="T93" fmla="*/ 2 h 506"/>
                <a:gd name="T94" fmla="*/ 3010 w 3010"/>
                <a:gd name="T95" fmla="*/ 37 h 5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10" h="506">
                  <a:moveTo>
                    <a:pt x="3010" y="52"/>
                  </a:moveTo>
                  <a:lnTo>
                    <a:pt x="2984" y="52"/>
                  </a:lnTo>
                  <a:lnTo>
                    <a:pt x="2960" y="52"/>
                  </a:lnTo>
                  <a:lnTo>
                    <a:pt x="2934" y="54"/>
                  </a:lnTo>
                  <a:lnTo>
                    <a:pt x="2910" y="59"/>
                  </a:lnTo>
                  <a:lnTo>
                    <a:pt x="2886" y="61"/>
                  </a:lnTo>
                  <a:lnTo>
                    <a:pt x="2865" y="65"/>
                  </a:lnTo>
                  <a:lnTo>
                    <a:pt x="2841" y="70"/>
                  </a:lnTo>
                  <a:lnTo>
                    <a:pt x="2817" y="74"/>
                  </a:lnTo>
                  <a:lnTo>
                    <a:pt x="2795" y="81"/>
                  </a:lnTo>
                  <a:lnTo>
                    <a:pt x="2771" y="85"/>
                  </a:lnTo>
                  <a:lnTo>
                    <a:pt x="2747" y="89"/>
                  </a:lnTo>
                  <a:lnTo>
                    <a:pt x="2726" y="94"/>
                  </a:lnTo>
                  <a:lnTo>
                    <a:pt x="2702" y="98"/>
                  </a:lnTo>
                  <a:lnTo>
                    <a:pt x="2678" y="100"/>
                  </a:lnTo>
                  <a:lnTo>
                    <a:pt x="2652" y="102"/>
                  </a:lnTo>
                  <a:lnTo>
                    <a:pt x="2628" y="104"/>
                  </a:lnTo>
                  <a:lnTo>
                    <a:pt x="2600" y="107"/>
                  </a:lnTo>
                  <a:lnTo>
                    <a:pt x="2569" y="111"/>
                  </a:lnTo>
                  <a:lnTo>
                    <a:pt x="2541" y="115"/>
                  </a:lnTo>
                  <a:lnTo>
                    <a:pt x="2511" y="120"/>
                  </a:lnTo>
                  <a:lnTo>
                    <a:pt x="2482" y="124"/>
                  </a:lnTo>
                  <a:lnTo>
                    <a:pt x="2454" y="126"/>
                  </a:lnTo>
                  <a:lnTo>
                    <a:pt x="2428" y="128"/>
                  </a:lnTo>
                  <a:lnTo>
                    <a:pt x="2400" y="126"/>
                  </a:lnTo>
                  <a:lnTo>
                    <a:pt x="2350" y="135"/>
                  </a:lnTo>
                  <a:lnTo>
                    <a:pt x="2300" y="141"/>
                  </a:lnTo>
                  <a:lnTo>
                    <a:pt x="2250" y="150"/>
                  </a:lnTo>
                  <a:lnTo>
                    <a:pt x="2198" y="159"/>
                  </a:lnTo>
                  <a:lnTo>
                    <a:pt x="2148" y="165"/>
                  </a:lnTo>
                  <a:lnTo>
                    <a:pt x="2098" y="174"/>
                  </a:lnTo>
                  <a:lnTo>
                    <a:pt x="2048" y="183"/>
                  </a:lnTo>
                  <a:lnTo>
                    <a:pt x="1998" y="189"/>
                  </a:lnTo>
                  <a:lnTo>
                    <a:pt x="1948" y="198"/>
                  </a:lnTo>
                  <a:lnTo>
                    <a:pt x="1898" y="206"/>
                  </a:lnTo>
                  <a:lnTo>
                    <a:pt x="1848" y="213"/>
                  </a:lnTo>
                  <a:lnTo>
                    <a:pt x="1798" y="222"/>
                  </a:lnTo>
                  <a:lnTo>
                    <a:pt x="1746" y="228"/>
                  </a:lnTo>
                  <a:lnTo>
                    <a:pt x="1696" y="235"/>
                  </a:lnTo>
                  <a:lnTo>
                    <a:pt x="1646" y="241"/>
                  </a:lnTo>
                  <a:lnTo>
                    <a:pt x="1594" y="248"/>
                  </a:lnTo>
                  <a:lnTo>
                    <a:pt x="1581" y="252"/>
                  </a:lnTo>
                  <a:lnTo>
                    <a:pt x="1568" y="254"/>
                  </a:lnTo>
                  <a:lnTo>
                    <a:pt x="1553" y="256"/>
                  </a:lnTo>
                  <a:lnTo>
                    <a:pt x="1542" y="256"/>
                  </a:lnTo>
                  <a:lnTo>
                    <a:pt x="1516" y="263"/>
                  </a:lnTo>
                  <a:lnTo>
                    <a:pt x="1492" y="269"/>
                  </a:lnTo>
                  <a:lnTo>
                    <a:pt x="1466" y="274"/>
                  </a:lnTo>
                  <a:lnTo>
                    <a:pt x="1440" y="280"/>
                  </a:lnTo>
                  <a:lnTo>
                    <a:pt x="1416" y="285"/>
                  </a:lnTo>
                  <a:lnTo>
                    <a:pt x="1390" y="289"/>
                  </a:lnTo>
                  <a:lnTo>
                    <a:pt x="1364" y="293"/>
                  </a:lnTo>
                  <a:lnTo>
                    <a:pt x="1340" y="298"/>
                  </a:lnTo>
                  <a:lnTo>
                    <a:pt x="1314" y="302"/>
                  </a:lnTo>
                  <a:lnTo>
                    <a:pt x="1288" y="306"/>
                  </a:lnTo>
                  <a:lnTo>
                    <a:pt x="1262" y="311"/>
                  </a:lnTo>
                  <a:lnTo>
                    <a:pt x="1236" y="315"/>
                  </a:lnTo>
                  <a:lnTo>
                    <a:pt x="1210" y="319"/>
                  </a:lnTo>
                  <a:lnTo>
                    <a:pt x="1184" y="326"/>
                  </a:lnTo>
                  <a:lnTo>
                    <a:pt x="1155" y="330"/>
                  </a:lnTo>
                  <a:lnTo>
                    <a:pt x="1129" y="337"/>
                  </a:lnTo>
                  <a:lnTo>
                    <a:pt x="1097" y="339"/>
                  </a:lnTo>
                  <a:lnTo>
                    <a:pt x="1066" y="341"/>
                  </a:lnTo>
                  <a:lnTo>
                    <a:pt x="1034" y="343"/>
                  </a:lnTo>
                  <a:lnTo>
                    <a:pt x="1003" y="348"/>
                  </a:lnTo>
                  <a:lnTo>
                    <a:pt x="971" y="354"/>
                  </a:lnTo>
                  <a:lnTo>
                    <a:pt x="940" y="361"/>
                  </a:lnTo>
                  <a:lnTo>
                    <a:pt x="910" y="367"/>
                  </a:lnTo>
                  <a:lnTo>
                    <a:pt x="877" y="371"/>
                  </a:lnTo>
                  <a:lnTo>
                    <a:pt x="847" y="378"/>
                  </a:lnTo>
                  <a:lnTo>
                    <a:pt x="817" y="384"/>
                  </a:lnTo>
                  <a:lnTo>
                    <a:pt x="786" y="391"/>
                  </a:lnTo>
                  <a:lnTo>
                    <a:pt x="754" y="397"/>
                  </a:lnTo>
                  <a:lnTo>
                    <a:pt x="723" y="402"/>
                  </a:lnTo>
                  <a:lnTo>
                    <a:pt x="693" y="404"/>
                  </a:lnTo>
                  <a:lnTo>
                    <a:pt x="660" y="406"/>
                  </a:lnTo>
                  <a:lnTo>
                    <a:pt x="630" y="408"/>
                  </a:lnTo>
                  <a:lnTo>
                    <a:pt x="595" y="413"/>
                  </a:lnTo>
                  <a:lnTo>
                    <a:pt x="560" y="417"/>
                  </a:lnTo>
                  <a:lnTo>
                    <a:pt x="526" y="423"/>
                  </a:lnTo>
                  <a:lnTo>
                    <a:pt x="491" y="428"/>
                  </a:lnTo>
                  <a:lnTo>
                    <a:pt x="454" y="434"/>
                  </a:lnTo>
                  <a:lnTo>
                    <a:pt x="419" y="441"/>
                  </a:lnTo>
                  <a:lnTo>
                    <a:pt x="382" y="447"/>
                  </a:lnTo>
                  <a:lnTo>
                    <a:pt x="347" y="452"/>
                  </a:lnTo>
                  <a:lnTo>
                    <a:pt x="311" y="458"/>
                  </a:lnTo>
                  <a:lnTo>
                    <a:pt x="274" y="465"/>
                  </a:lnTo>
                  <a:lnTo>
                    <a:pt x="239" y="471"/>
                  </a:lnTo>
                  <a:lnTo>
                    <a:pt x="202" y="476"/>
                  </a:lnTo>
                  <a:lnTo>
                    <a:pt x="167" y="482"/>
                  </a:lnTo>
                  <a:lnTo>
                    <a:pt x="132" y="486"/>
                  </a:lnTo>
                  <a:lnTo>
                    <a:pt x="98" y="491"/>
                  </a:lnTo>
                  <a:lnTo>
                    <a:pt x="63" y="495"/>
                  </a:lnTo>
                  <a:lnTo>
                    <a:pt x="50" y="493"/>
                  </a:lnTo>
                  <a:lnTo>
                    <a:pt x="35" y="493"/>
                  </a:lnTo>
                  <a:lnTo>
                    <a:pt x="19" y="497"/>
                  </a:lnTo>
                  <a:lnTo>
                    <a:pt x="6" y="506"/>
                  </a:lnTo>
                  <a:lnTo>
                    <a:pt x="2" y="499"/>
                  </a:lnTo>
                  <a:lnTo>
                    <a:pt x="0" y="491"/>
                  </a:lnTo>
                  <a:lnTo>
                    <a:pt x="0" y="482"/>
                  </a:lnTo>
                  <a:lnTo>
                    <a:pt x="0" y="473"/>
                  </a:lnTo>
                  <a:lnTo>
                    <a:pt x="19" y="469"/>
                  </a:lnTo>
                  <a:lnTo>
                    <a:pt x="41" y="465"/>
                  </a:lnTo>
                  <a:lnTo>
                    <a:pt x="61" y="463"/>
                  </a:lnTo>
                  <a:lnTo>
                    <a:pt x="82" y="458"/>
                  </a:lnTo>
                  <a:lnTo>
                    <a:pt x="102" y="456"/>
                  </a:lnTo>
                  <a:lnTo>
                    <a:pt x="124" y="454"/>
                  </a:lnTo>
                  <a:lnTo>
                    <a:pt x="143" y="452"/>
                  </a:lnTo>
                  <a:lnTo>
                    <a:pt x="163" y="450"/>
                  </a:lnTo>
                  <a:lnTo>
                    <a:pt x="185" y="443"/>
                  </a:lnTo>
                  <a:lnTo>
                    <a:pt x="206" y="436"/>
                  </a:lnTo>
                  <a:lnTo>
                    <a:pt x="228" y="432"/>
                  </a:lnTo>
                  <a:lnTo>
                    <a:pt x="250" y="426"/>
                  </a:lnTo>
                  <a:lnTo>
                    <a:pt x="271" y="421"/>
                  </a:lnTo>
                  <a:lnTo>
                    <a:pt x="293" y="417"/>
                  </a:lnTo>
                  <a:lnTo>
                    <a:pt x="317" y="415"/>
                  </a:lnTo>
                  <a:lnTo>
                    <a:pt x="339" y="410"/>
                  </a:lnTo>
                  <a:lnTo>
                    <a:pt x="363" y="406"/>
                  </a:lnTo>
                  <a:lnTo>
                    <a:pt x="384" y="404"/>
                  </a:lnTo>
                  <a:lnTo>
                    <a:pt x="406" y="400"/>
                  </a:lnTo>
                  <a:lnTo>
                    <a:pt x="430" y="397"/>
                  </a:lnTo>
                  <a:lnTo>
                    <a:pt x="452" y="393"/>
                  </a:lnTo>
                  <a:lnTo>
                    <a:pt x="473" y="391"/>
                  </a:lnTo>
                  <a:lnTo>
                    <a:pt x="495" y="387"/>
                  </a:lnTo>
                  <a:lnTo>
                    <a:pt x="517" y="382"/>
                  </a:lnTo>
                  <a:lnTo>
                    <a:pt x="547" y="380"/>
                  </a:lnTo>
                  <a:lnTo>
                    <a:pt x="578" y="376"/>
                  </a:lnTo>
                  <a:lnTo>
                    <a:pt x="606" y="371"/>
                  </a:lnTo>
                  <a:lnTo>
                    <a:pt x="634" y="365"/>
                  </a:lnTo>
                  <a:lnTo>
                    <a:pt x="662" y="358"/>
                  </a:lnTo>
                  <a:lnTo>
                    <a:pt x="691" y="354"/>
                  </a:lnTo>
                  <a:lnTo>
                    <a:pt x="721" y="350"/>
                  </a:lnTo>
                  <a:lnTo>
                    <a:pt x="749" y="350"/>
                  </a:lnTo>
                  <a:lnTo>
                    <a:pt x="760" y="343"/>
                  </a:lnTo>
                  <a:lnTo>
                    <a:pt x="771" y="341"/>
                  </a:lnTo>
                  <a:lnTo>
                    <a:pt x="782" y="339"/>
                  </a:lnTo>
                  <a:lnTo>
                    <a:pt x="793" y="339"/>
                  </a:lnTo>
                  <a:lnTo>
                    <a:pt x="840" y="330"/>
                  </a:lnTo>
                  <a:lnTo>
                    <a:pt x="890" y="324"/>
                  </a:lnTo>
                  <a:lnTo>
                    <a:pt x="938" y="315"/>
                  </a:lnTo>
                  <a:lnTo>
                    <a:pt x="988" y="306"/>
                  </a:lnTo>
                  <a:lnTo>
                    <a:pt x="1038" y="298"/>
                  </a:lnTo>
                  <a:lnTo>
                    <a:pt x="1088" y="289"/>
                  </a:lnTo>
                  <a:lnTo>
                    <a:pt x="1140" y="280"/>
                  </a:lnTo>
                  <a:lnTo>
                    <a:pt x="1190" y="272"/>
                  </a:lnTo>
                  <a:lnTo>
                    <a:pt x="1240" y="263"/>
                  </a:lnTo>
                  <a:lnTo>
                    <a:pt x="1292" y="254"/>
                  </a:lnTo>
                  <a:lnTo>
                    <a:pt x="1342" y="248"/>
                  </a:lnTo>
                  <a:lnTo>
                    <a:pt x="1394" y="239"/>
                  </a:lnTo>
                  <a:lnTo>
                    <a:pt x="1444" y="232"/>
                  </a:lnTo>
                  <a:lnTo>
                    <a:pt x="1496" y="226"/>
                  </a:lnTo>
                  <a:lnTo>
                    <a:pt x="1549" y="219"/>
                  </a:lnTo>
                  <a:lnTo>
                    <a:pt x="1598" y="215"/>
                  </a:lnTo>
                  <a:lnTo>
                    <a:pt x="1631" y="209"/>
                  </a:lnTo>
                  <a:lnTo>
                    <a:pt x="1666" y="204"/>
                  </a:lnTo>
                  <a:lnTo>
                    <a:pt x="1701" y="198"/>
                  </a:lnTo>
                  <a:lnTo>
                    <a:pt x="1735" y="191"/>
                  </a:lnTo>
                  <a:lnTo>
                    <a:pt x="1770" y="187"/>
                  </a:lnTo>
                  <a:lnTo>
                    <a:pt x="1805" y="180"/>
                  </a:lnTo>
                  <a:lnTo>
                    <a:pt x="1840" y="176"/>
                  </a:lnTo>
                  <a:lnTo>
                    <a:pt x="1874" y="170"/>
                  </a:lnTo>
                  <a:lnTo>
                    <a:pt x="1909" y="165"/>
                  </a:lnTo>
                  <a:lnTo>
                    <a:pt x="1944" y="159"/>
                  </a:lnTo>
                  <a:lnTo>
                    <a:pt x="1979" y="154"/>
                  </a:lnTo>
                  <a:lnTo>
                    <a:pt x="2013" y="148"/>
                  </a:lnTo>
                  <a:lnTo>
                    <a:pt x="2046" y="141"/>
                  </a:lnTo>
                  <a:lnTo>
                    <a:pt x="2081" y="135"/>
                  </a:lnTo>
                  <a:lnTo>
                    <a:pt x="2113" y="126"/>
                  </a:lnTo>
                  <a:lnTo>
                    <a:pt x="2146" y="120"/>
                  </a:lnTo>
                  <a:lnTo>
                    <a:pt x="2196" y="115"/>
                  </a:lnTo>
                  <a:lnTo>
                    <a:pt x="2244" y="113"/>
                  </a:lnTo>
                  <a:lnTo>
                    <a:pt x="2294" y="107"/>
                  </a:lnTo>
                  <a:lnTo>
                    <a:pt x="2343" y="102"/>
                  </a:lnTo>
                  <a:lnTo>
                    <a:pt x="2393" y="96"/>
                  </a:lnTo>
                  <a:lnTo>
                    <a:pt x="2443" y="89"/>
                  </a:lnTo>
                  <a:lnTo>
                    <a:pt x="2493" y="83"/>
                  </a:lnTo>
                  <a:lnTo>
                    <a:pt x="2545" y="76"/>
                  </a:lnTo>
                  <a:lnTo>
                    <a:pt x="2595" y="70"/>
                  </a:lnTo>
                  <a:lnTo>
                    <a:pt x="2645" y="61"/>
                  </a:lnTo>
                  <a:lnTo>
                    <a:pt x="2695" y="54"/>
                  </a:lnTo>
                  <a:lnTo>
                    <a:pt x="2745" y="48"/>
                  </a:lnTo>
                  <a:lnTo>
                    <a:pt x="2795" y="39"/>
                  </a:lnTo>
                  <a:lnTo>
                    <a:pt x="2845" y="33"/>
                  </a:lnTo>
                  <a:lnTo>
                    <a:pt x="2895" y="26"/>
                  </a:lnTo>
                  <a:lnTo>
                    <a:pt x="2945" y="20"/>
                  </a:lnTo>
                  <a:lnTo>
                    <a:pt x="2954" y="9"/>
                  </a:lnTo>
                  <a:lnTo>
                    <a:pt x="2967" y="5"/>
                  </a:lnTo>
                  <a:lnTo>
                    <a:pt x="2982" y="2"/>
                  </a:lnTo>
                  <a:lnTo>
                    <a:pt x="2997" y="0"/>
                  </a:lnTo>
                  <a:lnTo>
                    <a:pt x="3004" y="11"/>
                  </a:lnTo>
                  <a:lnTo>
                    <a:pt x="3008" y="24"/>
                  </a:lnTo>
                  <a:lnTo>
                    <a:pt x="3010" y="37"/>
                  </a:lnTo>
                  <a:lnTo>
                    <a:pt x="301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3" name="Freeform 74"/>
            <p:cNvSpPr>
              <a:spLocks/>
            </p:cNvSpPr>
            <p:nvPr/>
          </p:nvSpPr>
          <p:spPr bwMode="auto">
            <a:xfrm>
              <a:off x="2669" y="2620"/>
              <a:ext cx="189" cy="100"/>
            </a:xfrm>
            <a:custGeom>
              <a:avLst/>
              <a:gdLst>
                <a:gd name="T0" fmla="*/ 72 w 189"/>
                <a:gd name="T1" fmla="*/ 3 h 100"/>
                <a:gd name="T2" fmla="*/ 81 w 189"/>
                <a:gd name="T3" fmla="*/ 26 h 100"/>
                <a:gd name="T4" fmla="*/ 89 w 189"/>
                <a:gd name="T5" fmla="*/ 20 h 100"/>
                <a:gd name="T6" fmla="*/ 100 w 189"/>
                <a:gd name="T7" fmla="*/ 16 h 100"/>
                <a:gd name="T8" fmla="*/ 111 w 189"/>
                <a:gd name="T9" fmla="*/ 11 h 100"/>
                <a:gd name="T10" fmla="*/ 122 w 189"/>
                <a:gd name="T11" fmla="*/ 9 h 100"/>
                <a:gd name="T12" fmla="*/ 135 w 189"/>
                <a:gd name="T13" fmla="*/ 7 h 100"/>
                <a:gd name="T14" fmla="*/ 146 w 189"/>
                <a:gd name="T15" fmla="*/ 7 h 100"/>
                <a:gd name="T16" fmla="*/ 157 w 189"/>
                <a:gd name="T17" fmla="*/ 9 h 100"/>
                <a:gd name="T18" fmla="*/ 168 w 189"/>
                <a:gd name="T19" fmla="*/ 13 h 100"/>
                <a:gd name="T20" fmla="*/ 181 w 189"/>
                <a:gd name="T21" fmla="*/ 22 h 100"/>
                <a:gd name="T22" fmla="*/ 185 w 189"/>
                <a:gd name="T23" fmla="*/ 33 h 100"/>
                <a:gd name="T24" fmla="*/ 187 w 189"/>
                <a:gd name="T25" fmla="*/ 46 h 100"/>
                <a:gd name="T26" fmla="*/ 189 w 189"/>
                <a:gd name="T27" fmla="*/ 59 h 100"/>
                <a:gd name="T28" fmla="*/ 183 w 189"/>
                <a:gd name="T29" fmla="*/ 55 h 100"/>
                <a:gd name="T30" fmla="*/ 181 w 189"/>
                <a:gd name="T31" fmla="*/ 46 h 100"/>
                <a:gd name="T32" fmla="*/ 176 w 189"/>
                <a:gd name="T33" fmla="*/ 39 h 100"/>
                <a:gd name="T34" fmla="*/ 168 w 189"/>
                <a:gd name="T35" fmla="*/ 35 h 100"/>
                <a:gd name="T36" fmla="*/ 165 w 189"/>
                <a:gd name="T37" fmla="*/ 42 h 100"/>
                <a:gd name="T38" fmla="*/ 170 w 189"/>
                <a:gd name="T39" fmla="*/ 50 h 100"/>
                <a:gd name="T40" fmla="*/ 172 w 189"/>
                <a:gd name="T41" fmla="*/ 57 h 100"/>
                <a:gd name="T42" fmla="*/ 168 w 189"/>
                <a:gd name="T43" fmla="*/ 65 h 100"/>
                <a:gd name="T44" fmla="*/ 159 w 189"/>
                <a:gd name="T45" fmla="*/ 55 h 100"/>
                <a:gd name="T46" fmla="*/ 150 w 189"/>
                <a:gd name="T47" fmla="*/ 46 h 100"/>
                <a:gd name="T48" fmla="*/ 137 w 189"/>
                <a:gd name="T49" fmla="*/ 37 h 100"/>
                <a:gd name="T50" fmla="*/ 126 w 189"/>
                <a:gd name="T51" fmla="*/ 33 h 100"/>
                <a:gd name="T52" fmla="*/ 111 w 189"/>
                <a:gd name="T53" fmla="*/ 48 h 100"/>
                <a:gd name="T54" fmla="*/ 102 w 189"/>
                <a:gd name="T55" fmla="*/ 68 h 100"/>
                <a:gd name="T56" fmla="*/ 89 w 189"/>
                <a:gd name="T57" fmla="*/ 83 h 100"/>
                <a:gd name="T58" fmla="*/ 70 w 189"/>
                <a:gd name="T59" fmla="*/ 94 h 100"/>
                <a:gd name="T60" fmla="*/ 37 w 189"/>
                <a:gd name="T61" fmla="*/ 46 h 100"/>
                <a:gd name="T62" fmla="*/ 29 w 189"/>
                <a:gd name="T63" fmla="*/ 57 h 100"/>
                <a:gd name="T64" fmla="*/ 26 w 189"/>
                <a:gd name="T65" fmla="*/ 72 h 100"/>
                <a:gd name="T66" fmla="*/ 26 w 189"/>
                <a:gd name="T67" fmla="*/ 87 h 100"/>
                <a:gd name="T68" fmla="*/ 26 w 189"/>
                <a:gd name="T69" fmla="*/ 100 h 100"/>
                <a:gd name="T70" fmla="*/ 11 w 189"/>
                <a:gd name="T71" fmla="*/ 96 h 100"/>
                <a:gd name="T72" fmla="*/ 5 w 189"/>
                <a:gd name="T73" fmla="*/ 83 h 100"/>
                <a:gd name="T74" fmla="*/ 2 w 189"/>
                <a:gd name="T75" fmla="*/ 70 h 100"/>
                <a:gd name="T76" fmla="*/ 0 w 189"/>
                <a:gd name="T77" fmla="*/ 55 h 100"/>
                <a:gd name="T78" fmla="*/ 0 w 189"/>
                <a:gd name="T79" fmla="*/ 37 h 100"/>
                <a:gd name="T80" fmla="*/ 11 w 189"/>
                <a:gd name="T81" fmla="*/ 22 h 100"/>
                <a:gd name="T82" fmla="*/ 24 w 189"/>
                <a:gd name="T83" fmla="*/ 11 h 100"/>
                <a:gd name="T84" fmla="*/ 42 w 189"/>
                <a:gd name="T85" fmla="*/ 0 h 100"/>
                <a:gd name="T86" fmla="*/ 50 w 189"/>
                <a:gd name="T87" fmla="*/ 3 h 100"/>
                <a:gd name="T88" fmla="*/ 57 w 189"/>
                <a:gd name="T89" fmla="*/ 3 h 100"/>
                <a:gd name="T90" fmla="*/ 63 w 189"/>
                <a:gd name="T91" fmla="*/ 3 h 100"/>
                <a:gd name="T92" fmla="*/ 72 w 189"/>
                <a:gd name="T93" fmla="*/ 3 h 1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89" h="100">
                  <a:moveTo>
                    <a:pt x="72" y="3"/>
                  </a:moveTo>
                  <a:lnTo>
                    <a:pt x="81" y="26"/>
                  </a:lnTo>
                  <a:lnTo>
                    <a:pt x="89" y="20"/>
                  </a:lnTo>
                  <a:lnTo>
                    <a:pt x="100" y="16"/>
                  </a:lnTo>
                  <a:lnTo>
                    <a:pt x="111" y="11"/>
                  </a:lnTo>
                  <a:lnTo>
                    <a:pt x="122" y="9"/>
                  </a:lnTo>
                  <a:lnTo>
                    <a:pt x="135" y="7"/>
                  </a:lnTo>
                  <a:lnTo>
                    <a:pt x="146" y="7"/>
                  </a:lnTo>
                  <a:lnTo>
                    <a:pt x="157" y="9"/>
                  </a:lnTo>
                  <a:lnTo>
                    <a:pt x="168" y="13"/>
                  </a:lnTo>
                  <a:lnTo>
                    <a:pt x="181" y="22"/>
                  </a:lnTo>
                  <a:lnTo>
                    <a:pt x="185" y="33"/>
                  </a:lnTo>
                  <a:lnTo>
                    <a:pt x="187" y="46"/>
                  </a:lnTo>
                  <a:lnTo>
                    <a:pt x="189" y="59"/>
                  </a:lnTo>
                  <a:lnTo>
                    <a:pt x="183" y="55"/>
                  </a:lnTo>
                  <a:lnTo>
                    <a:pt x="181" y="46"/>
                  </a:lnTo>
                  <a:lnTo>
                    <a:pt x="176" y="39"/>
                  </a:lnTo>
                  <a:lnTo>
                    <a:pt x="168" y="35"/>
                  </a:lnTo>
                  <a:lnTo>
                    <a:pt x="165" y="42"/>
                  </a:lnTo>
                  <a:lnTo>
                    <a:pt x="170" y="50"/>
                  </a:lnTo>
                  <a:lnTo>
                    <a:pt x="172" y="57"/>
                  </a:lnTo>
                  <a:lnTo>
                    <a:pt x="168" y="65"/>
                  </a:lnTo>
                  <a:lnTo>
                    <a:pt x="159" y="55"/>
                  </a:lnTo>
                  <a:lnTo>
                    <a:pt x="150" y="46"/>
                  </a:lnTo>
                  <a:lnTo>
                    <a:pt x="137" y="37"/>
                  </a:lnTo>
                  <a:lnTo>
                    <a:pt x="126" y="33"/>
                  </a:lnTo>
                  <a:lnTo>
                    <a:pt x="111" y="48"/>
                  </a:lnTo>
                  <a:lnTo>
                    <a:pt x="102" y="68"/>
                  </a:lnTo>
                  <a:lnTo>
                    <a:pt x="89" y="83"/>
                  </a:lnTo>
                  <a:lnTo>
                    <a:pt x="70" y="94"/>
                  </a:lnTo>
                  <a:lnTo>
                    <a:pt x="37" y="46"/>
                  </a:lnTo>
                  <a:lnTo>
                    <a:pt x="29" y="57"/>
                  </a:lnTo>
                  <a:lnTo>
                    <a:pt x="26" y="72"/>
                  </a:lnTo>
                  <a:lnTo>
                    <a:pt x="26" y="87"/>
                  </a:lnTo>
                  <a:lnTo>
                    <a:pt x="26" y="100"/>
                  </a:lnTo>
                  <a:lnTo>
                    <a:pt x="11" y="96"/>
                  </a:lnTo>
                  <a:lnTo>
                    <a:pt x="5" y="83"/>
                  </a:lnTo>
                  <a:lnTo>
                    <a:pt x="2" y="70"/>
                  </a:lnTo>
                  <a:lnTo>
                    <a:pt x="0" y="55"/>
                  </a:lnTo>
                  <a:lnTo>
                    <a:pt x="0" y="37"/>
                  </a:lnTo>
                  <a:lnTo>
                    <a:pt x="11" y="22"/>
                  </a:lnTo>
                  <a:lnTo>
                    <a:pt x="24" y="11"/>
                  </a:lnTo>
                  <a:lnTo>
                    <a:pt x="42" y="0"/>
                  </a:lnTo>
                  <a:lnTo>
                    <a:pt x="50" y="3"/>
                  </a:lnTo>
                  <a:lnTo>
                    <a:pt x="57" y="3"/>
                  </a:lnTo>
                  <a:lnTo>
                    <a:pt x="63" y="3"/>
                  </a:lnTo>
                  <a:lnTo>
                    <a:pt x="7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4" name="Freeform 75"/>
            <p:cNvSpPr>
              <a:spLocks/>
            </p:cNvSpPr>
            <p:nvPr/>
          </p:nvSpPr>
          <p:spPr bwMode="auto">
            <a:xfrm>
              <a:off x="2913" y="2636"/>
              <a:ext cx="39" cy="43"/>
            </a:xfrm>
            <a:custGeom>
              <a:avLst/>
              <a:gdLst>
                <a:gd name="T0" fmla="*/ 39 w 39"/>
                <a:gd name="T1" fmla="*/ 15 h 43"/>
                <a:gd name="T2" fmla="*/ 37 w 39"/>
                <a:gd name="T3" fmla="*/ 23 h 43"/>
                <a:gd name="T4" fmla="*/ 32 w 39"/>
                <a:gd name="T5" fmla="*/ 32 h 43"/>
                <a:gd name="T6" fmla="*/ 28 w 39"/>
                <a:gd name="T7" fmla="*/ 39 h 43"/>
                <a:gd name="T8" fmla="*/ 17 w 39"/>
                <a:gd name="T9" fmla="*/ 43 h 43"/>
                <a:gd name="T10" fmla="*/ 10 w 39"/>
                <a:gd name="T11" fmla="*/ 39 h 43"/>
                <a:gd name="T12" fmla="*/ 4 w 39"/>
                <a:gd name="T13" fmla="*/ 32 h 43"/>
                <a:gd name="T14" fmla="*/ 0 w 39"/>
                <a:gd name="T15" fmla="*/ 23 h 43"/>
                <a:gd name="T16" fmla="*/ 0 w 39"/>
                <a:gd name="T17" fmla="*/ 15 h 43"/>
                <a:gd name="T18" fmla="*/ 10 w 39"/>
                <a:gd name="T19" fmla="*/ 4 h 43"/>
                <a:gd name="T20" fmla="*/ 23 w 39"/>
                <a:gd name="T21" fmla="*/ 0 h 43"/>
                <a:gd name="T22" fmla="*/ 32 w 39"/>
                <a:gd name="T23" fmla="*/ 2 h 43"/>
                <a:gd name="T24" fmla="*/ 39 w 39"/>
                <a:gd name="T25" fmla="*/ 1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3">
                  <a:moveTo>
                    <a:pt x="39" y="15"/>
                  </a:moveTo>
                  <a:lnTo>
                    <a:pt x="37" y="23"/>
                  </a:lnTo>
                  <a:lnTo>
                    <a:pt x="32" y="32"/>
                  </a:lnTo>
                  <a:lnTo>
                    <a:pt x="28" y="39"/>
                  </a:lnTo>
                  <a:lnTo>
                    <a:pt x="17" y="43"/>
                  </a:lnTo>
                  <a:lnTo>
                    <a:pt x="10" y="39"/>
                  </a:lnTo>
                  <a:lnTo>
                    <a:pt x="4" y="32"/>
                  </a:lnTo>
                  <a:lnTo>
                    <a:pt x="0" y="23"/>
                  </a:lnTo>
                  <a:lnTo>
                    <a:pt x="0" y="15"/>
                  </a:lnTo>
                  <a:lnTo>
                    <a:pt x="10" y="4"/>
                  </a:lnTo>
                  <a:lnTo>
                    <a:pt x="23" y="0"/>
                  </a:lnTo>
                  <a:lnTo>
                    <a:pt x="32" y="2"/>
                  </a:lnTo>
                  <a:lnTo>
                    <a:pt x="3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5" name="Freeform 76"/>
            <p:cNvSpPr>
              <a:spLocks/>
            </p:cNvSpPr>
            <p:nvPr/>
          </p:nvSpPr>
          <p:spPr bwMode="auto">
            <a:xfrm>
              <a:off x="2322" y="2672"/>
              <a:ext cx="254" cy="118"/>
            </a:xfrm>
            <a:custGeom>
              <a:avLst/>
              <a:gdLst>
                <a:gd name="T0" fmla="*/ 43 w 254"/>
                <a:gd name="T1" fmla="*/ 53 h 118"/>
                <a:gd name="T2" fmla="*/ 58 w 254"/>
                <a:gd name="T3" fmla="*/ 55 h 118"/>
                <a:gd name="T4" fmla="*/ 74 w 254"/>
                <a:gd name="T5" fmla="*/ 53 h 118"/>
                <a:gd name="T6" fmla="*/ 87 w 254"/>
                <a:gd name="T7" fmla="*/ 46 h 118"/>
                <a:gd name="T8" fmla="*/ 100 w 254"/>
                <a:gd name="T9" fmla="*/ 42 h 118"/>
                <a:gd name="T10" fmla="*/ 113 w 254"/>
                <a:gd name="T11" fmla="*/ 37 h 118"/>
                <a:gd name="T12" fmla="*/ 126 w 254"/>
                <a:gd name="T13" fmla="*/ 33 h 118"/>
                <a:gd name="T14" fmla="*/ 139 w 254"/>
                <a:gd name="T15" fmla="*/ 35 h 118"/>
                <a:gd name="T16" fmla="*/ 152 w 254"/>
                <a:gd name="T17" fmla="*/ 42 h 118"/>
                <a:gd name="T18" fmla="*/ 165 w 254"/>
                <a:gd name="T19" fmla="*/ 42 h 118"/>
                <a:gd name="T20" fmla="*/ 178 w 254"/>
                <a:gd name="T21" fmla="*/ 42 h 118"/>
                <a:gd name="T22" fmla="*/ 191 w 254"/>
                <a:gd name="T23" fmla="*/ 42 h 118"/>
                <a:gd name="T24" fmla="*/ 204 w 254"/>
                <a:gd name="T25" fmla="*/ 44 h 118"/>
                <a:gd name="T26" fmla="*/ 215 w 254"/>
                <a:gd name="T27" fmla="*/ 46 h 118"/>
                <a:gd name="T28" fmla="*/ 228 w 254"/>
                <a:gd name="T29" fmla="*/ 46 h 118"/>
                <a:gd name="T30" fmla="*/ 241 w 254"/>
                <a:gd name="T31" fmla="*/ 46 h 118"/>
                <a:gd name="T32" fmla="*/ 254 w 254"/>
                <a:gd name="T33" fmla="*/ 46 h 118"/>
                <a:gd name="T34" fmla="*/ 239 w 254"/>
                <a:gd name="T35" fmla="*/ 50 h 118"/>
                <a:gd name="T36" fmla="*/ 226 w 254"/>
                <a:gd name="T37" fmla="*/ 55 h 118"/>
                <a:gd name="T38" fmla="*/ 210 w 254"/>
                <a:gd name="T39" fmla="*/ 55 h 118"/>
                <a:gd name="T40" fmla="*/ 195 w 254"/>
                <a:gd name="T41" fmla="*/ 57 h 118"/>
                <a:gd name="T42" fmla="*/ 180 w 254"/>
                <a:gd name="T43" fmla="*/ 55 h 118"/>
                <a:gd name="T44" fmla="*/ 165 w 254"/>
                <a:gd name="T45" fmla="*/ 55 h 118"/>
                <a:gd name="T46" fmla="*/ 150 w 254"/>
                <a:gd name="T47" fmla="*/ 50 h 118"/>
                <a:gd name="T48" fmla="*/ 137 w 254"/>
                <a:gd name="T49" fmla="*/ 48 h 118"/>
                <a:gd name="T50" fmla="*/ 121 w 254"/>
                <a:gd name="T51" fmla="*/ 48 h 118"/>
                <a:gd name="T52" fmla="*/ 111 w 254"/>
                <a:gd name="T53" fmla="*/ 57 h 118"/>
                <a:gd name="T54" fmla="*/ 100 w 254"/>
                <a:gd name="T55" fmla="*/ 66 h 118"/>
                <a:gd name="T56" fmla="*/ 89 w 254"/>
                <a:gd name="T57" fmla="*/ 74 h 118"/>
                <a:gd name="T58" fmla="*/ 71 w 254"/>
                <a:gd name="T59" fmla="*/ 72 h 118"/>
                <a:gd name="T60" fmla="*/ 54 w 254"/>
                <a:gd name="T61" fmla="*/ 68 h 118"/>
                <a:gd name="T62" fmla="*/ 41 w 254"/>
                <a:gd name="T63" fmla="*/ 66 h 118"/>
                <a:gd name="T64" fmla="*/ 30 w 254"/>
                <a:gd name="T65" fmla="*/ 81 h 118"/>
                <a:gd name="T66" fmla="*/ 30 w 254"/>
                <a:gd name="T67" fmla="*/ 118 h 118"/>
                <a:gd name="T68" fmla="*/ 17 w 254"/>
                <a:gd name="T69" fmla="*/ 115 h 118"/>
                <a:gd name="T70" fmla="*/ 11 w 254"/>
                <a:gd name="T71" fmla="*/ 107 h 118"/>
                <a:gd name="T72" fmla="*/ 8 w 254"/>
                <a:gd name="T73" fmla="*/ 98 h 118"/>
                <a:gd name="T74" fmla="*/ 2 w 254"/>
                <a:gd name="T75" fmla="*/ 92 h 118"/>
                <a:gd name="T76" fmla="*/ 2 w 254"/>
                <a:gd name="T77" fmla="*/ 68 h 118"/>
                <a:gd name="T78" fmla="*/ 4 w 254"/>
                <a:gd name="T79" fmla="*/ 46 h 118"/>
                <a:gd name="T80" fmla="*/ 2 w 254"/>
                <a:gd name="T81" fmla="*/ 22 h 118"/>
                <a:gd name="T82" fmla="*/ 0 w 254"/>
                <a:gd name="T83" fmla="*/ 0 h 118"/>
                <a:gd name="T84" fmla="*/ 19 w 254"/>
                <a:gd name="T85" fmla="*/ 5 h 118"/>
                <a:gd name="T86" fmla="*/ 24 w 254"/>
                <a:gd name="T87" fmla="*/ 20 h 118"/>
                <a:gd name="T88" fmla="*/ 26 w 254"/>
                <a:gd name="T89" fmla="*/ 40 h 118"/>
                <a:gd name="T90" fmla="*/ 43 w 254"/>
                <a:gd name="T91" fmla="*/ 53 h 1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4" h="118">
                  <a:moveTo>
                    <a:pt x="43" y="53"/>
                  </a:moveTo>
                  <a:lnTo>
                    <a:pt x="58" y="55"/>
                  </a:lnTo>
                  <a:lnTo>
                    <a:pt x="74" y="53"/>
                  </a:lnTo>
                  <a:lnTo>
                    <a:pt x="87" y="46"/>
                  </a:lnTo>
                  <a:lnTo>
                    <a:pt x="100" y="42"/>
                  </a:lnTo>
                  <a:lnTo>
                    <a:pt x="113" y="37"/>
                  </a:lnTo>
                  <a:lnTo>
                    <a:pt x="126" y="33"/>
                  </a:lnTo>
                  <a:lnTo>
                    <a:pt x="139" y="35"/>
                  </a:lnTo>
                  <a:lnTo>
                    <a:pt x="152" y="42"/>
                  </a:lnTo>
                  <a:lnTo>
                    <a:pt x="165" y="42"/>
                  </a:lnTo>
                  <a:lnTo>
                    <a:pt x="178" y="42"/>
                  </a:lnTo>
                  <a:lnTo>
                    <a:pt x="191" y="42"/>
                  </a:lnTo>
                  <a:lnTo>
                    <a:pt x="204" y="44"/>
                  </a:lnTo>
                  <a:lnTo>
                    <a:pt x="215" y="46"/>
                  </a:lnTo>
                  <a:lnTo>
                    <a:pt x="228" y="46"/>
                  </a:lnTo>
                  <a:lnTo>
                    <a:pt x="241" y="46"/>
                  </a:lnTo>
                  <a:lnTo>
                    <a:pt x="254" y="46"/>
                  </a:lnTo>
                  <a:lnTo>
                    <a:pt x="239" y="50"/>
                  </a:lnTo>
                  <a:lnTo>
                    <a:pt x="226" y="55"/>
                  </a:lnTo>
                  <a:lnTo>
                    <a:pt x="210" y="55"/>
                  </a:lnTo>
                  <a:lnTo>
                    <a:pt x="195" y="57"/>
                  </a:lnTo>
                  <a:lnTo>
                    <a:pt x="180" y="55"/>
                  </a:lnTo>
                  <a:lnTo>
                    <a:pt x="165" y="55"/>
                  </a:lnTo>
                  <a:lnTo>
                    <a:pt x="150" y="50"/>
                  </a:lnTo>
                  <a:lnTo>
                    <a:pt x="137" y="48"/>
                  </a:lnTo>
                  <a:lnTo>
                    <a:pt x="121" y="48"/>
                  </a:lnTo>
                  <a:lnTo>
                    <a:pt x="111" y="57"/>
                  </a:lnTo>
                  <a:lnTo>
                    <a:pt x="100" y="66"/>
                  </a:lnTo>
                  <a:lnTo>
                    <a:pt x="89" y="74"/>
                  </a:lnTo>
                  <a:lnTo>
                    <a:pt x="71" y="72"/>
                  </a:lnTo>
                  <a:lnTo>
                    <a:pt x="54" y="68"/>
                  </a:lnTo>
                  <a:lnTo>
                    <a:pt x="41" y="66"/>
                  </a:lnTo>
                  <a:lnTo>
                    <a:pt x="30" y="81"/>
                  </a:lnTo>
                  <a:lnTo>
                    <a:pt x="30" y="118"/>
                  </a:lnTo>
                  <a:lnTo>
                    <a:pt x="17" y="115"/>
                  </a:lnTo>
                  <a:lnTo>
                    <a:pt x="11" y="107"/>
                  </a:lnTo>
                  <a:lnTo>
                    <a:pt x="8" y="98"/>
                  </a:lnTo>
                  <a:lnTo>
                    <a:pt x="2" y="92"/>
                  </a:lnTo>
                  <a:lnTo>
                    <a:pt x="2" y="68"/>
                  </a:lnTo>
                  <a:lnTo>
                    <a:pt x="4" y="46"/>
                  </a:lnTo>
                  <a:lnTo>
                    <a:pt x="2" y="22"/>
                  </a:lnTo>
                  <a:lnTo>
                    <a:pt x="0" y="0"/>
                  </a:lnTo>
                  <a:lnTo>
                    <a:pt x="19" y="5"/>
                  </a:lnTo>
                  <a:lnTo>
                    <a:pt x="24" y="20"/>
                  </a:lnTo>
                  <a:lnTo>
                    <a:pt x="26" y="40"/>
                  </a:lnTo>
                  <a:lnTo>
                    <a:pt x="4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6" name="Freeform 77"/>
            <p:cNvSpPr>
              <a:spLocks/>
            </p:cNvSpPr>
            <p:nvPr/>
          </p:nvSpPr>
          <p:spPr bwMode="auto">
            <a:xfrm>
              <a:off x="2050" y="2718"/>
              <a:ext cx="52" cy="135"/>
            </a:xfrm>
            <a:custGeom>
              <a:avLst/>
              <a:gdLst>
                <a:gd name="T0" fmla="*/ 48 w 52"/>
                <a:gd name="T1" fmla="*/ 83 h 135"/>
                <a:gd name="T2" fmla="*/ 50 w 52"/>
                <a:gd name="T3" fmla="*/ 98 h 135"/>
                <a:gd name="T4" fmla="*/ 52 w 52"/>
                <a:gd name="T5" fmla="*/ 113 h 135"/>
                <a:gd name="T6" fmla="*/ 52 w 52"/>
                <a:gd name="T7" fmla="*/ 126 h 135"/>
                <a:gd name="T8" fmla="*/ 42 w 52"/>
                <a:gd name="T9" fmla="*/ 135 h 135"/>
                <a:gd name="T10" fmla="*/ 29 w 52"/>
                <a:gd name="T11" fmla="*/ 117 h 135"/>
                <a:gd name="T12" fmla="*/ 24 w 52"/>
                <a:gd name="T13" fmla="*/ 96 h 135"/>
                <a:gd name="T14" fmla="*/ 16 w 52"/>
                <a:gd name="T15" fmla="*/ 74 h 135"/>
                <a:gd name="T16" fmla="*/ 0 w 52"/>
                <a:gd name="T17" fmla="*/ 56 h 135"/>
                <a:gd name="T18" fmla="*/ 0 w 52"/>
                <a:gd name="T19" fmla="*/ 41 h 135"/>
                <a:gd name="T20" fmla="*/ 5 w 52"/>
                <a:gd name="T21" fmla="*/ 26 h 135"/>
                <a:gd name="T22" fmla="*/ 7 w 52"/>
                <a:gd name="T23" fmla="*/ 13 h 135"/>
                <a:gd name="T24" fmla="*/ 5 w 52"/>
                <a:gd name="T25" fmla="*/ 0 h 135"/>
                <a:gd name="T26" fmla="*/ 24 w 52"/>
                <a:gd name="T27" fmla="*/ 13 h 135"/>
                <a:gd name="T28" fmla="*/ 35 w 52"/>
                <a:gd name="T29" fmla="*/ 35 h 135"/>
                <a:gd name="T30" fmla="*/ 42 w 52"/>
                <a:gd name="T31" fmla="*/ 61 h 135"/>
                <a:gd name="T32" fmla="*/ 48 w 52"/>
                <a:gd name="T33" fmla="*/ 83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135">
                  <a:moveTo>
                    <a:pt x="48" y="83"/>
                  </a:moveTo>
                  <a:lnTo>
                    <a:pt x="50" y="98"/>
                  </a:lnTo>
                  <a:lnTo>
                    <a:pt x="52" y="113"/>
                  </a:lnTo>
                  <a:lnTo>
                    <a:pt x="52" y="126"/>
                  </a:lnTo>
                  <a:lnTo>
                    <a:pt x="42" y="135"/>
                  </a:lnTo>
                  <a:lnTo>
                    <a:pt x="29" y="117"/>
                  </a:lnTo>
                  <a:lnTo>
                    <a:pt x="24" y="96"/>
                  </a:lnTo>
                  <a:lnTo>
                    <a:pt x="16" y="74"/>
                  </a:lnTo>
                  <a:lnTo>
                    <a:pt x="0" y="56"/>
                  </a:lnTo>
                  <a:lnTo>
                    <a:pt x="0" y="41"/>
                  </a:lnTo>
                  <a:lnTo>
                    <a:pt x="5" y="26"/>
                  </a:lnTo>
                  <a:lnTo>
                    <a:pt x="7" y="13"/>
                  </a:lnTo>
                  <a:lnTo>
                    <a:pt x="5" y="0"/>
                  </a:lnTo>
                  <a:lnTo>
                    <a:pt x="24" y="13"/>
                  </a:lnTo>
                  <a:lnTo>
                    <a:pt x="35" y="35"/>
                  </a:lnTo>
                  <a:lnTo>
                    <a:pt x="42" y="61"/>
                  </a:lnTo>
                  <a:lnTo>
                    <a:pt x="48"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7" name="Freeform 78"/>
            <p:cNvSpPr>
              <a:spLocks/>
            </p:cNvSpPr>
            <p:nvPr/>
          </p:nvSpPr>
          <p:spPr bwMode="auto">
            <a:xfrm>
              <a:off x="4448" y="2720"/>
              <a:ext cx="44" cy="18"/>
            </a:xfrm>
            <a:custGeom>
              <a:avLst/>
              <a:gdLst>
                <a:gd name="T0" fmla="*/ 44 w 44"/>
                <a:gd name="T1" fmla="*/ 15 h 18"/>
                <a:gd name="T2" fmla="*/ 33 w 44"/>
                <a:gd name="T3" fmla="*/ 18 h 18"/>
                <a:gd name="T4" fmla="*/ 15 w 44"/>
                <a:gd name="T5" fmla="*/ 18 h 18"/>
                <a:gd name="T6" fmla="*/ 2 w 44"/>
                <a:gd name="T7" fmla="*/ 15 h 18"/>
                <a:gd name="T8" fmla="*/ 0 w 44"/>
                <a:gd name="T9" fmla="*/ 0 h 18"/>
                <a:gd name="T10" fmla="*/ 44 w 44"/>
                <a:gd name="T11" fmla="*/ 15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18">
                  <a:moveTo>
                    <a:pt x="44" y="15"/>
                  </a:moveTo>
                  <a:lnTo>
                    <a:pt x="33" y="18"/>
                  </a:lnTo>
                  <a:lnTo>
                    <a:pt x="15" y="18"/>
                  </a:lnTo>
                  <a:lnTo>
                    <a:pt x="2" y="15"/>
                  </a:lnTo>
                  <a:lnTo>
                    <a:pt x="0" y="0"/>
                  </a:lnTo>
                  <a:lnTo>
                    <a:pt x="4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8" name="Freeform 79"/>
            <p:cNvSpPr>
              <a:spLocks/>
            </p:cNvSpPr>
            <p:nvPr/>
          </p:nvSpPr>
          <p:spPr bwMode="auto">
            <a:xfrm>
              <a:off x="1955" y="2740"/>
              <a:ext cx="67" cy="97"/>
            </a:xfrm>
            <a:custGeom>
              <a:avLst/>
              <a:gdLst>
                <a:gd name="T0" fmla="*/ 30 w 67"/>
                <a:gd name="T1" fmla="*/ 56 h 97"/>
                <a:gd name="T2" fmla="*/ 39 w 67"/>
                <a:gd name="T3" fmla="*/ 52 h 97"/>
                <a:gd name="T4" fmla="*/ 48 w 67"/>
                <a:gd name="T5" fmla="*/ 52 h 97"/>
                <a:gd name="T6" fmla="*/ 58 w 67"/>
                <a:gd name="T7" fmla="*/ 52 h 97"/>
                <a:gd name="T8" fmla="*/ 67 w 67"/>
                <a:gd name="T9" fmla="*/ 52 h 97"/>
                <a:gd name="T10" fmla="*/ 54 w 67"/>
                <a:gd name="T11" fmla="*/ 58 h 97"/>
                <a:gd name="T12" fmla="*/ 43 w 67"/>
                <a:gd name="T13" fmla="*/ 69 h 97"/>
                <a:gd name="T14" fmla="*/ 35 w 67"/>
                <a:gd name="T15" fmla="*/ 82 h 97"/>
                <a:gd name="T16" fmla="*/ 37 w 67"/>
                <a:gd name="T17" fmla="*/ 97 h 97"/>
                <a:gd name="T18" fmla="*/ 19 w 67"/>
                <a:gd name="T19" fmla="*/ 93 h 97"/>
                <a:gd name="T20" fmla="*/ 11 w 67"/>
                <a:gd name="T21" fmla="*/ 80 h 97"/>
                <a:gd name="T22" fmla="*/ 6 w 67"/>
                <a:gd name="T23" fmla="*/ 61 h 97"/>
                <a:gd name="T24" fmla="*/ 0 w 67"/>
                <a:gd name="T25" fmla="*/ 45 h 97"/>
                <a:gd name="T26" fmla="*/ 0 w 67"/>
                <a:gd name="T27" fmla="*/ 0 h 97"/>
                <a:gd name="T28" fmla="*/ 19 w 67"/>
                <a:gd name="T29" fmla="*/ 4 h 97"/>
                <a:gd name="T30" fmla="*/ 26 w 67"/>
                <a:gd name="T31" fmla="*/ 19 h 97"/>
                <a:gd name="T32" fmla="*/ 26 w 67"/>
                <a:gd name="T33" fmla="*/ 39 h 97"/>
                <a:gd name="T34" fmla="*/ 30 w 67"/>
                <a:gd name="T35" fmla="*/ 56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7" h="97">
                  <a:moveTo>
                    <a:pt x="30" y="56"/>
                  </a:moveTo>
                  <a:lnTo>
                    <a:pt x="39" y="52"/>
                  </a:lnTo>
                  <a:lnTo>
                    <a:pt x="48" y="52"/>
                  </a:lnTo>
                  <a:lnTo>
                    <a:pt x="58" y="52"/>
                  </a:lnTo>
                  <a:lnTo>
                    <a:pt x="67" y="52"/>
                  </a:lnTo>
                  <a:lnTo>
                    <a:pt x="54" y="58"/>
                  </a:lnTo>
                  <a:lnTo>
                    <a:pt x="43" y="69"/>
                  </a:lnTo>
                  <a:lnTo>
                    <a:pt x="35" y="82"/>
                  </a:lnTo>
                  <a:lnTo>
                    <a:pt x="37" y="97"/>
                  </a:lnTo>
                  <a:lnTo>
                    <a:pt x="19" y="93"/>
                  </a:lnTo>
                  <a:lnTo>
                    <a:pt x="11" y="80"/>
                  </a:lnTo>
                  <a:lnTo>
                    <a:pt x="6" y="61"/>
                  </a:lnTo>
                  <a:lnTo>
                    <a:pt x="0" y="45"/>
                  </a:lnTo>
                  <a:lnTo>
                    <a:pt x="0" y="0"/>
                  </a:lnTo>
                  <a:lnTo>
                    <a:pt x="19" y="4"/>
                  </a:lnTo>
                  <a:lnTo>
                    <a:pt x="26" y="19"/>
                  </a:lnTo>
                  <a:lnTo>
                    <a:pt x="26" y="39"/>
                  </a:lnTo>
                  <a:lnTo>
                    <a:pt x="3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9" name="Freeform 80"/>
            <p:cNvSpPr>
              <a:spLocks/>
            </p:cNvSpPr>
            <p:nvPr/>
          </p:nvSpPr>
          <p:spPr bwMode="auto">
            <a:xfrm>
              <a:off x="3694" y="2753"/>
              <a:ext cx="583" cy="100"/>
            </a:xfrm>
            <a:custGeom>
              <a:avLst/>
              <a:gdLst>
                <a:gd name="T0" fmla="*/ 567 w 583"/>
                <a:gd name="T1" fmla="*/ 15 h 100"/>
                <a:gd name="T2" fmla="*/ 533 w 583"/>
                <a:gd name="T3" fmla="*/ 19 h 100"/>
                <a:gd name="T4" fmla="*/ 498 w 583"/>
                <a:gd name="T5" fmla="*/ 11 h 100"/>
                <a:gd name="T6" fmla="*/ 463 w 583"/>
                <a:gd name="T7" fmla="*/ 15 h 100"/>
                <a:gd name="T8" fmla="*/ 439 w 583"/>
                <a:gd name="T9" fmla="*/ 30 h 100"/>
                <a:gd name="T10" fmla="*/ 420 w 583"/>
                <a:gd name="T11" fmla="*/ 28 h 100"/>
                <a:gd name="T12" fmla="*/ 400 w 583"/>
                <a:gd name="T13" fmla="*/ 24 h 100"/>
                <a:gd name="T14" fmla="*/ 381 w 583"/>
                <a:gd name="T15" fmla="*/ 21 h 100"/>
                <a:gd name="T16" fmla="*/ 359 w 583"/>
                <a:gd name="T17" fmla="*/ 34 h 100"/>
                <a:gd name="T18" fmla="*/ 339 w 583"/>
                <a:gd name="T19" fmla="*/ 52 h 100"/>
                <a:gd name="T20" fmla="*/ 318 w 583"/>
                <a:gd name="T21" fmla="*/ 67 h 100"/>
                <a:gd name="T22" fmla="*/ 292 w 583"/>
                <a:gd name="T23" fmla="*/ 69 h 100"/>
                <a:gd name="T24" fmla="*/ 259 w 583"/>
                <a:gd name="T25" fmla="*/ 56 h 100"/>
                <a:gd name="T26" fmla="*/ 226 w 583"/>
                <a:gd name="T27" fmla="*/ 52 h 100"/>
                <a:gd name="T28" fmla="*/ 192 w 583"/>
                <a:gd name="T29" fmla="*/ 61 h 100"/>
                <a:gd name="T30" fmla="*/ 157 w 583"/>
                <a:gd name="T31" fmla="*/ 67 h 100"/>
                <a:gd name="T32" fmla="*/ 122 w 583"/>
                <a:gd name="T33" fmla="*/ 71 h 100"/>
                <a:gd name="T34" fmla="*/ 90 w 583"/>
                <a:gd name="T35" fmla="*/ 74 h 100"/>
                <a:gd name="T36" fmla="*/ 59 w 583"/>
                <a:gd name="T37" fmla="*/ 78 h 100"/>
                <a:gd name="T38" fmla="*/ 31 w 583"/>
                <a:gd name="T39" fmla="*/ 87 h 100"/>
                <a:gd name="T40" fmla="*/ 16 w 583"/>
                <a:gd name="T41" fmla="*/ 100 h 100"/>
                <a:gd name="T42" fmla="*/ 5 w 583"/>
                <a:gd name="T43" fmla="*/ 95 h 100"/>
                <a:gd name="T44" fmla="*/ 7 w 583"/>
                <a:gd name="T45" fmla="*/ 82 h 100"/>
                <a:gd name="T46" fmla="*/ 31 w 583"/>
                <a:gd name="T47" fmla="*/ 69 h 100"/>
                <a:gd name="T48" fmla="*/ 61 w 583"/>
                <a:gd name="T49" fmla="*/ 65 h 100"/>
                <a:gd name="T50" fmla="*/ 92 w 583"/>
                <a:gd name="T51" fmla="*/ 61 h 100"/>
                <a:gd name="T52" fmla="*/ 131 w 583"/>
                <a:gd name="T53" fmla="*/ 61 h 100"/>
                <a:gd name="T54" fmla="*/ 174 w 583"/>
                <a:gd name="T55" fmla="*/ 54 h 100"/>
                <a:gd name="T56" fmla="*/ 216 w 583"/>
                <a:gd name="T57" fmla="*/ 43 h 100"/>
                <a:gd name="T58" fmla="*/ 257 w 583"/>
                <a:gd name="T59" fmla="*/ 43 h 100"/>
                <a:gd name="T60" fmla="*/ 296 w 583"/>
                <a:gd name="T61" fmla="*/ 50 h 100"/>
                <a:gd name="T62" fmla="*/ 324 w 583"/>
                <a:gd name="T63" fmla="*/ 32 h 100"/>
                <a:gd name="T64" fmla="*/ 355 w 583"/>
                <a:gd name="T65" fmla="*/ 17 h 100"/>
                <a:gd name="T66" fmla="*/ 389 w 583"/>
                <a:gd name="T67" fmla="*/ 11 h 100"/>
                <a:gd name="T68" fmla="*/ 409 w 583"/>
                <a:gd name="T69" fmla="*/ 15 h 100"/>
                <a:gd name="T70" fmla="*/ 433 w 583"/>
                <a:gd name="T71" fmla="*/ 11 h 100"/>
                <a:gd name="T72" fmla="*/ 459 w 583"/>
                <a:gd name="T73" fmla="*/ 4 h 100"/>
                <a:gd name="T74" fmla="*/ 487 w 583"/>
                <a:gd name="T75" fmla="*/ 0 h 100"/>
                <a:gd name="T76" fmla="*/ 515 w 583"/>
                <a:gd name="T77" fmla="*/ 6 h 1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83" h="100">
                  <a:moveTo>
                    <a:pt x="583" y="0"/>
                  </a:moveTo>
                  <a:lnTo>
                    <a:pt x="567" y="15"/>
                  </a:lnTo>
                  <a:lnTo>
                    <a:pt x="552" y="19"/>
                  </a:lnTo>
                  <a:lnTo>
                    <a:pt x="533" y="19"/>
                  </a:lnTo>
                  <a:lnTo>
                    <a:pt x="515" y="15"/>
                  </a:lnTo>
                  <a:lnTo>
                    <a:pt x="498" y="11"/>
                  </a:lnTo>
                  <a:lnTo>
                    <a:pt x="478" y="8"/>
                  </a:lnTo>
                  <a:lnTo>
                    <a:pt x="463" y="15"/>
                  </a:lnTo>
                  <a:lnTo>
                    <a:pt x="448" y="28"/>
                  </a:lnTo>
                  <a:lnTo>
                    <a:pt x="439" y="30"/>
                  </a:lnTo>
                  <a:lnTo>
                    <a:pt x="428" y="30"/>
                  </a:lnTo>
                  <a:lnTo>
                    <a:pt x="420" y="28"/>
                  </a:lnTo>
                  <a:lnTo>
                    <a:pt x="409" y="26"/>
                  </a:lnTo>
                  <a:lnTo>
                    <a:pt x="400" y="24"/>
                  </a:lnTo>
                  <a:lnTo>
                    <a:pt x="389" y="21"/>
                  </a:lnTo>
                  <a:lnTo>
                    <a:pt x="381" y="21"/>
                  </a:lnTo>
                  <a:lnTo>
                    <a:pt x="370" y="26"/>
                  </a:lnTo>
                  <a:lnTo>
                    <a:pt x="359" y="34"/>
                  </a:lnTo>
                  <a:lnTo>
                    <a:pt x="348" y="43"/>
                  </a:lnTo>
                  <a:lnTo>
                    <a:pt x="339" y="52"/>
                  </a:lnTo>
                  <a:lnTo>
                    <a:pt x="328" y="61"/>
                  </a:lnTo>
                  <a:lnTo>
                    <a:pt x="318" y="67"/>
                  </a:lnTo>
                  <a:lnTo>
                    <a:pt x="305" y="69"/>
                  </a:lnTo>
                  <a:lnTo>
                    <a:pt x="292" y="69"/>
                  </a:lnTo>
                  <a:lnTo>
                    <a:pt x="276" y="65"/>
                  </a:lnTo>
                  <a:lnTo>
                    <a:pt x="259" y="56"/>
                  </a:lnTo>
                  <a:lnTo>
                    <a:pt x="244" y="52"/>
                  </a:lnTo>
                  <a:lnTo>
                    <a:pt x="226" y="52"/>
                  </a:lnTo>
                  <a:lnTo>
                    <a:pt x="209" y="56"/>
                  </a:lnTo>
                  <a:lnTo>
                    <a:pt x="192" y="61"/>
                  </a:lnTo>
                  <a:lnTo>
                    <a:pt x="174" y="65"/>
                  </a:lnTo>
                  <a:lnTo>
                    <a:pt x="157" y="67"/>
                  </a:lnTo>
                  <a:lnTo>
                    <a:pt x="137" y="67"/>
                  </a:lnTo>
                  <a:lnTo>
                    <a:pt x="122" y="71"/>
                  </a:lnTo>
                  <a:lnTo>
                    <a:pt x="107" y="74"/>
                  </a:lnTo>
                  <a:lnTo>
                    <a:pt x="90" y="74"/>
                  </a:lnTo>
                  <a:lnTo>
                    <a:pt x="74" y="76"/>
                  </a:lnTo>
                  <a:lnTo>
                    <a:pt x="59" y="78"/>
                  </a:lnTo>
                  <a:lnTo>
                    <a:pt x="44" y="82"/>
                  </a:lnTo>
                  <a:lnTo>
                    <a:pt x="31" y="87"/>
                  </a:lnTo>
                  <a:lnTo>
                    <a:pt x="20" y="95"/>
                  </a:lnTo>
                  <a:lnTo>
                    <a:pt x="16" y="100"/>
                  </a:lnTo>
                  <a:lnTo>
                    <a:pt x="11" y="100"/>
                  </a:lnTo>
                  <a:lnTo>
                    <a:pt x="5" y="95"/>
                  </a:lnTo>
                  <a:lnTo>
                    <a:pt x="0" y="93"/>
                  </a:lnTo>
                  <a:lnTo>
                    <a:pt x="7" y="82"/>
                  </a:lnTo>
                  <a:lnTo>
                    <a:pt x="18" y="76"/>
                  </a:lnTo>
                  <a:lnTo>
                    <a:pt x="31" y="69"/>
                  </a:lnTo>
                  <a:lnTo>
                    <a:pt x="46" y="67"/>
                  </a:lnTo>
                  <a:lnTo>
                    <a:pt x="61" y="65"/>
                  </a:lnTo>
                  <a:lnTo>
                    <a:pt x="76" y="63"/>
                  </a:lnTo>
                  <a:lnTo>
                    <a:pt x="92" y="61"/>
                  </a:lnTo>
                  <a:lnTo>
                    <a:pt x="107" y="58"/>
                  </a:lnTo>
                  <a:lnTo>
                    <a:pt x="131" y="61"/>
                  </a:lnTo>
                  <a:lnTo>
                    <a:pt x="153" y="58"/>
                  </a:lnTo>
                  <a:lnTo>
                    <a:pt x="174" y="54"/>
                  </a:lnTo>
                  <a:lnTo>
                    <a:pt x="196" y="48"/>
                  </a:lnTo>
                  <a:lnTo>
                    <a:pt x="216" y="43"/>
                  </a:lnTo>
                  <a:lnTo>
                    <a:pt x="237" y="41"/>
                  </a:lnTo>
                  <a:lnTo>
                    <a:pt x="257" y="43"/>
                  </a:lnTo>
                  <a:lnTo>
                    <a:pt x="278" y="54"/>
                  </a:lnTo>
                  <a:lnTo>
                    <a:pt x="296" y="50"/>
                  </a:lnTo>
                  <a:lnTo>
                    <a:pt x="311" y="41"/>
                  </a:lnTo>
                  <a:lnTo>
                    <a:pt x="324" y="32"/>
                  </a:lnTo>
                  <a:lnTo>
                    <a:pt x="339" y="26"/>
                  </a:lnTo>
                  <a:lnTo>
                    <a:pt x="355" y="17"/>
                  </a:lnTo>
                  <a:lnTo>
                    <a:pt x="372" y="13"/>
                  </a:lnTo>
                  <a:lnTo>
                    <a:pt x="389" y="11"/>
                  </a:lnTo>
                  <a:lnTo>
                    <a:pt x="409" y="13"/>
                  </a:lnTo>
                  <a:lnTo>
                    <a:pt x="409" y="15"/>
                  </a:lnTo>
                  <a:lnTo>
                    <a:pt x="422" y="15"/>
                  </a:lnTo>
                  <a:lnTo>
                    <a:pt x="433" y="11"/>
                  </a:lnTo>
                  <a:lnTo>
                    <a:pt x="446" y="8"/>
                  </a:lnTo>
                  <a:lnTo>
                    <a:pt x="459" y="4"/>
                  </a:lnTo>
                  <a:lnTo>
                    <a:pt x="474" y="0"/>
                  </a:lnTo>
                  <a:lnTo>
                    <a:pt x="487" y="0"/>
                  </a:lnTo>
                  <a:lnTo>
                    <a:pt x="500" y="0"/>
                  </a:lnTo>
                  <a:lnTo>
                    <a:pt x="515" y="6"/>
                  </a:lnTo>
                  <a:lnTo>
                    <a:pt x="5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0" name="Freeform 81"/>
            <p:cNvSpPr>
              <a:spLocks/>
            </p:cNvSpPr>
            <p:nvPr/>
          </p:nvSpPr>
          <p:spPr bwMode="auto">
            <a:xfrm>
              <a:off x="1788" y="2764"/>
              <a:ext cx="71" cy="128"/>
            </a:xfrm>
            <a:custGeom>
              <a:avLst/>
              <a:gdLst>
                <a:gd name="T0" fmla="*/ 71 w 71"/>
                <a:gd name="T1" fmla="*/ 34 h 128"/>
                <a:gd name="T2" fmla="*/ 56 w 71"/>
                <a:gd name="T3" fmla="*/ 30 h 128"/>
                <a:gd name="T4" fmla="*/ 43 w 71"/>
                <a:gd name="T5" fmla="*/ 34 h 128"/>
                <a:gd name="T6" fmla="*/ 34 w 71"/>
                <a:gd name="T7" fmla="*/ 43 h 128"/>
                <a:gd name="T8" fmla="*/ 32 w 71"/>
                <a:gd name="T9" fmla="*/ 56 h 128"/>
                <a:gd name="T10" fmla="*/ 34 w 71"/>
                <a:gd name="T11" fmla="*/ 78 h 128"/>
                <a:gd name="T12" fmla="*/ 28 w 71"/>
                <a:gd name="T13" fmla="*/ 95 h 128"/>
                <a:gd name="T14" fmla="*/ 19 w 71"/>
                <a:gd name="T15" fmla="*/ 110 h 128"/>
                <a:gd name="T16" fmla="*/ 15 w 71"/>
                <a:gd name="T17" fmla="*/ 128 h 128"/>
                <a:gd name="T18" fmla="*/ 0 w 71"/>
                <a:gd name="T19" fmla="*/ 102 h 128"/>
                <a:gd name="T20" fmla="*/ 4 w 71"/>
                <a:gd name="T21" fmla="*/ 69 h 128"/>
                <a:gd name="T22" fmla="*/ 13 w 71"/>
                <a:gd name="T23" fmla="*/ 37 h 128"/>
                <a:gd name="T24" fmla="*/ 19 w 71"/>
                <a:gd name="T25" fmla="*/ 4 h 128"/>
                <a:gd name="T26" fmla="*/ 28 w 71"/>
                <a:gd name="T27" fmla="*/ 0 h 128"/>
                <a:gd name="T28" fmla="*/ 39 w 71"/>
                <a:gd name="T29" fmla="*/ 2 h 128"/>
                <a:gd name="T30" fmla="*/ 49 w 71"/>
                <a:gd name="T31" fmla="*/ 8 h 128"/>
                <a:gd name="T32" fmla="*/ 60 w 71"/>
                <a:gd name="T33" fmla="*/ 15 h 128"/>
                <a:gd name="T34" fmla="*/ 65 w 71"/>
                <a:gd name="T35" fmla="*/ 19 h 128"/>
                <a:gd name="T36" fmla="*/ 69 w 71"/>
                <a:gd name="T37" fmla="*/ 23 h 128"/>
                <a:gd name="T38" fmla="*/ 71 w 71"/>
                <a:gd name="T39" fmla="*/ 28 h 128"/>
                <a:gd name="T40" fmla="*/ 71 w 71"/>
                <a:gd name="T41" fmla="*/ 34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 h="128">
                  <a:moveTo>
                    <a:pt x="71" y="34"/>
                  </a:moveTo>
                  <a:lnTo>
                    <a:pt x="56" y="30"/>
                  </a:lnTo>
                  <a:lnTo>
                    <a:pt x="43" y="34"/>
                  </a:lnTo>
                  <a:lnTo>
                    <a:pt x="34" y="43"/>
                  </a:lnTo>
                  <a:lnTo>
                    <a:pt x="32" y="56"/>
                  </a:lnTo>
                  <a:lnTo>
                    <a:pt x="34" y="78"/>
                  </a:lnTo>
                  <a:lnTo>
                    <a:pt x="28" y="95"/>
                  </a:lnTo>
                  <a:lnTo>
                    <a:pt x="19" y="110"/>
                  </a:lnTo>
                  <a:lnTo>
                    <a:pt x="15" y="128"/>
                  </a:lnTo>
                  <a:lnTo>
                    <a:pt x="0" y="102"/>
                  </a:lnTo>
                  <a:lnTo>
                    <a:pt x="4" y="69"/>
                  </a:lnTo>
                  <a:lnTo>
                    <a:pt x="13" y="37"/>
                  </a:lnTo>
                  <a:lnTo>
                    <a:pt x="19" y="4"/>
                  </a:lnTo>
                  <a:lnTo>
                    <a:pt x="28" y="0"/>
                  </a:lnTo>
                  <a:lnTo>
                    <a:pt x="39" y="2"/>
                  </a:lnTo>
                  <a:lnTo>
                    <a:pt x="49" y="8"/>
                  </a:lnTo>
                  <a:lnTo>
                    <a:pt x="60" y="15"/>
                  </a:lnTo>
                  <a:lnTo>
                    <a:pt x="65" y="19"/>
                  </a:lnTo>
                  <a:lnTo>
                    <a:pt x="69" y="23"/>
                  </a:lnTo>
                  <a:lnTo>
                    <a:pt x="71" y="28"/>
                  </a:lnTo>
                  <a:lnTo>
                    <a:pt x="71"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1" name="Freeform 82"/>
            <p:cNvSpPr>
              <a:spLocks/>
            </p:cNvSpPr>
            <p:nvPr/>
          </p:nvSpPr>
          <p:spPr bwMode="auto">
            <a:xfrm>
              <a:off x="1894" y="2772"/>
              <a:ext cx="33" cy="76"/>
            </a:xfrm>
            <a:custGeom>
              <a:avLst/>
              <a:gdLst>
                <a:gd name="T0" fmla="*/ 30 w 33"/>
                <a:gd name="T1" fmla="*/ 76 h 76"/>
                <a:gd name="T2" fmla="*/ 19 w 33"/>
                <a:gd name="T3" fmla="*/ 76 h 76"/>
                <a:gd name="T4" fmla="*/ 9 w 33"/>
                <a:gd name="T5" fmla="*/ 68 h 76"/>
                <a:gd name="T6" fmla="*/ 2 w 33"/>
                <a:gd name="T7" fmla="*/ 55 h 76"/>
                <a:gd name="T8" fmla="*/ 0 w 33"/>
                <a:gd name="T9" fmla="*/ 42 h 76"/>
                <a:gd name="T10" fmla="*/ 9 w 33"/>
                <a:gd name="T11" fmla="*/ 0 h 76"/>
                <a:gd name="T12" fmla="*/ 28 w 33"/>
                <a:gd name="T13" fmla="*/ 11 h 76"/>
                <a:gd name="T14" fmla="*/ 33 w 33"/>
                <a:gd name="T15" fmla="*/ 33 h 76"/>
                <a:gd name="T16" fmla="*/ 30 w 33"/>
                <a:gd name="T17" fmla="*/ 57 h 76"/>
                <a:gd name="T18" fmla="*/ 30 w 33"/>
                <a:gd name="T19" fmla="*/ 7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76">
                  <a:moveTo>
                    <a:pt x="30" y="76"/>
                  </a:moveTo>
                  <a:lnTo>
                    <a:pt x="19" y="76"/>
                  </a:lnTo>
                  <a:lnTo>
                    <a:pt x="9" y="68"/>
                  </a:lnTo>
                  <a:lnTo>
                    <a:pt x="2" y="55"/>
                  </a:lnTo>
                  <a:lnTo>
                    <a:pt x="0" y="42"/>
                  </a:lnTo>
                  <a:lnTo>
                    <a:pt x="9" y="0"/>
                  </a:lnTo>
                  <a:lnTo>
                    <a:pt x="28" y="11"/>
                  </a:lnTo>
                  <a:lnTo>
                    <a:pt x="33" y="33"/>
                  </a:lnTo>
                  <a:lnTo>
                    <a:pt x="30" y="57"/>
                  </a:lnTo>
                  <a:lnTo>
                    <a:pt x="3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2" name="Freeform 83"/>
            <p:cNvSpPr>
              <a:spLocks/>
            </p:cNvSpPr>
            <p:nvPr/>
          </p:nvSpPr>
          <p:spPr bwMode="auto">
            <a:xfrm>
              <a:off x="1607" y="2774"/>
              <a:ext cx="146" cy="144"/>
            </a:xfrm>
            <a:custGeom>
              <a:avLst/>
              <a:gdLst>
                <a:gd name="T0" fmla="*/ 146 w 146"/>
                <a:gd name="T1" fmla="*/ 11 h 144"/>
                <a:gd name="T2" fmla="*/ 135 w 146"/>
                <a:gd name="T3" fmla="*/ 24 h 144"/>
                <a:gd name="T4" fmla="*/ 122 w 146"/>
                <a:gd name="T5" fmla="*/ 33 h 144"/>
                <a:gd name="T6" fmla="*/ 107 w 146"/>
                <a:gd name="T7" fmla="*/ 40 h 144"/>
                <a:gd name="T8" fmla="*/ 91 w 146"/>
                <a:gd name="T9" fmla="*/ 46 h 144"/>
                <a:gd name="T10" fmla="*/ 100 w 146"/>
                <a:gd name="T11" fmla="*/ 70 h 144"/>
                <a:gd name="T12" fmla="*/ 100 w 146"/>
                <a:gd name="T13" fmla="*/ 96 h 144"/>
                <a:gd name="T14" fmla="*/ 98 w 146"/>
                <a:gd name="T15" fmla="*/ 120 h 144"/>
                <a:gd name="T16" fmla="*/ 91 w 146"/>
                <a:gd name="T17" fmla="*/ 144 h 144"/>
                <a:gd name="T18" fmla="*/ 78 w 146"/>
                <a:gd name="T19" fmla="*/ 135 h 144"/>
                <a:gd name="T20" fmla="*/ 76 w 146"/>
                <a:gd name="T21" fmla="*/ 122 h 144"/>
                <a:gd name="T22" fmla="*/ 76 w 146"/>
                <a:gd name="T23" fmla="*/ 107 h 144"/>
                <a:gd name="T24" fmla="*/ 72 w 146"/>
                <a:gd name="T25" fmla="*/ 92 h 144"/>
                <a:gd name="T26" fmla="*/ 68 w 146"/>
                <a:gd name="T27" fmla="*/ 81 h 144"/>
                <a:gd name="T28" fmla="*/ 63 w 146"/>
                <a:gd name="T29" fmla="*/ 68 h 144"/>
                <a:gd name="T30" fmla="*/ 59 w 146"/>
                <a:gd name="T31" fmla="*/ 57 h 144"/>
                <a:gd name="T32" fmla="*/ 48 w 146"/>
                <a:gd name="T33" fmla="*/ 46 h 144"/>
                <a:gd name="T34" fmla="*/ 39 w 146"/>
                <a:gd name="T35" fmla="*/ 48 h 144"/>
                <a:gd name="T36" fmla="*/ 31 w 146"/>
                <a:gd name="T37" fmla="*/ 50 h 144"/>
                <a:gd name="T38" fmla="*/ 22 w 146"/>
                <a:gd name="T39" fmla="*/ 55 h 144"/>
                <a:gd name="T40" fmla="*/ 15 w 146"/>
                <a:gd name="T41" fmla="*/ 59 h 144"/>
                <a:gd name="T42" fmla="*/ 11 w 146"/>
                <a:gd name="T43" fmla="*/ 53 h 144"/>
                <a:gd name="T44" fmla="*/ 5 w 146"/>
                <a:gd name="T45" fmla="*/ 46 h 144"/>
                <a:gd name="T46" fmla="*/ 0 w 146"/>
                <a:gd name="T47" fmla="*/ 40 h 144"/>
                <a:gd name="T48" fmla="*/ 5 w 146"/>
                <a:gd name="T49" fmla="*/ 31 h 144"/>
                <a:gd name="T50" fmla="*/ 118 w 146"/>
                <a:gd name="T51" fmla="*/ 0 h 144"/>
                <a:gd name="T52" fmla="*/ 146 w 146"/>
                <a:gd name="T53" fmla="*/ 11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144">
                  <a:moveTo>
                    <a:pt x="146" y="11"/>
                  </a:moveTo>
                  <a:lnTo>
                    <a:pt x="135" y="24"/>
                  </a:lnTo>
                  <a:lnTo>
                    <a:pt x="122" y="33"/>
                  </a:lnTo>
                  <a:lnTo>
                    <a:pt x="107" y="40"/>
                  </a:lnTo>
                  <a:lnTo>
                    <a:pt x="91" y="46"/>
                  </a:lnTo>
                  <a:lnTo>
                    <a:pt x="100" y="70"/>
                  </a:lnTo>
                  <a:lnTo>
                    <a:pt x="100" y="96"/>
                  </a:lnTo>
                  <a:lnTo>
                    <a:pt x="98" y="120"/>
                  </a:lnTo>
                  <a:lnTo>
                    <a:pt x="91" y="144"/>
                  </a:lnTo>
                  <a:lnTo>
                    <a:pt x="78" y="135"/>
                  </a:lnTo>
                  <a:lnTo>
                    <a:pt x="76" y="122"/>
                  </a:lnTo>
                  <a:lnTo>
                    <a:pt x="76" y="107"/>
                  </a:lnTo>
                  <a:lnTo>
                    <a:pt x="72" y="92"/>
                  </a:lnTo>
                  <a:lnTo>
                    <a:pt x="68" y="81"/>
                  </a:lnTo>
                  <a:lnTo>
                    <a:pt x="63" y="68"/>
                  </a:lnTo>
                  <a:lnTo>
                    <a:pt x="59" y="57"/>
                  </a:lnTo>
                  <a:lnTo>
                    <a:pt x="48" y="46"/>
                  </a:lnTo>
                  <a:lnTo>
                    <a:pt x="39" y="48"/>
                  </a:lnTo>
                  <a:lnTo>
                    <a:pt x="31" y="50"/>
                  </a:lnTo>
                  <a:lnTo>
                    <a:pt x="22" y="55"/>
                  </a:lnTo>
                  <a:lnTo>
                    <a:pt x="15" y="59"/>
                  </a:lnTo>
                  <a:lnTo>
                    <a:pt x="11" y="53"/>
                  </a:lnTo>
                  <a:lnTo>
                    <a:pt x="5" y="46"/>
                  </a:lnTo>
                  <a:lnTo>
                    <a:pt x="0" y="40"/>
                  </a:lnTo>
                  <a:lnTo>
                    <a:pt x="5" y="31"/>
                  </a:lnTo>
                  <a:lnTo>
                    <a:pt x="118" y="0"/>
                  </a:lnTo>
                  <a:lnTo>
                    <a:pt x="14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3" name="Freeform 84"/>
            <p:cNvSpPr>
              <a:spLocks/>
            </p:cNvSpPr>
            <p:nvPr/>
          </p:nvSpPr>
          <p:spPr bwMode="auto">
            <a:xfrm>
              <a:off x="1840" y="2831"/>
              <a:ext cx="28" cy="22"/>
            </a:xfrm>
            <a:custGeom>
              <a:avLst/>
              <a:gdLst>
                <a:gd name="T0" fmla="*/ 28 w 28"/>
                <a:gd name="T1" fmla="*/ 6 h 22"/>
                <a:gd name="T2" fmla="*/ 28 w 28"/>
                <a:gd name="T3" fmla="*/ 11 h 22"/>
                <a:gd name="T4" fmla="*/ 26 w 28"/>
                <a:gd name="T5" fmla="*/ 15 h 22"/>
                <a:gd name="T6" fmla="*/ 19 w 28"/>
                <a:gd name="T7" fmla="*/ 19 h 22"/>
                <a:gd name="T8" fmla="*/ 15 w 28"/>
                <a:gd name="T9" fmla="*/ 22 h 22"/>
                <a:gd name="T10" fmla="*/ 4 w 28"/>
                <a:gd name="T11" fmla="*/ 22 h 22"/>
                <a:gd name="T12" fmla="*/ 0 w 28"/>
                <a:gd name="T13" fmla="*/ 0 h 22"/>
                <a:gd name="T14" fmla="*/ 6 w 28"/>
                <a:gd name="T15" fmla="*/ 0 h 22"/>
                <a:gd name="T16" fmla="*/ 15 w 28"/>
                <a:gd name="T17" fmla="*/ 2 h 22"/>
                <a:gd name="T18" fmla="*/ 21 w 28"/>
                <a:gd name="T19" fmla="*/ 4 h 22"/>
                <a:gd name="T20" fmla="*/ 28 w 28"/>
                <a:gd name="T21" fmla="*/ 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22">
                  <a:moveTo>
                    <a:pt x="28" y="6"/>
                  </a:moveTo>
                  <a:lnTo>
                    <a:pt x="28" y="11"/>
                  </a:lnTo>
                  <a:lnTo>
                    <a:pt x="26" y="15"/>
                  </a:lnTo>
                  <a:lnTo>
                    <a:pt x="19" y="19"/>
                  </a:lnTo>
                  <a:lnTo>
                    <a:pt x="15" y="22"/>
                  </a:lnTo>
                  <a:lnTo>
                    <a:pt x="4" y="22"/>
                  </a:lnTo>
                  <a:lnTo>
                    <a:pt x="0" y="0"/>
                  </a:lnTo>
                  <a:lnTo>
                    <a:pt x="6" y="0"/>
                  </a:lnTo>
                  <a:lnTo>
                    <a:pt x="15" y="2"/>
                  </a:lnTo>
                  <a:lnTo>
                    <a:pt x="21" y="4"/>
                  </a:lnTo>
                  <a:lnTo>
                    <a:pt x="2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4" name="Freeform 85"/>
            <p:cNvSpPr>
              <a:spLocks/>
            </p:cNvSpPr>
            <p:nvPr/>
          </p:nvSpPr>
          <p:spPr bwMode="auto">
            <a:xfrm>
              <a:off x="3953" y="2855"/>
              <a:ext cx="560" cy="82"/>
            </a:xfrm>
            <a:custGeom>
              <a:avLst/>
              <a:gdLst>
                <a:gd name="T0" fmla="*/ 560 w 560"/>
                <a:gd name="T1" fmla="*/ 17 h 82"/>
                <a:gd name="T2" fmla="*/ 534 w 560"/>
                <a:gd name="T3" fmla="*/ 8 h 82"/>
                <a:gd name="T4" fmla="*/ 506 w 560"/>
                <a:gd name="T5" fmla="*/ 4 h 82"/>
                <a:gd name="T6" fmla="*/ 476 w 560"/>
                <a:gd name="T7" fmla="*/ 4 h 82"/>
                <a:gd name="T8" fmla="*/ 443 w 560"/>
                <a:gd name="T9" fmla="*/ 8 h 82"/>
                <a:gd name="T10" fmla="*/ 413 w 560"/>
                <a:gd name="T11" fmla="*/ 13 h 82"/>
                <a:gd name="T12" fmla="*/ 382 w 560"/>
                <a:gd name="T13" fmla="*/ 19 h 82"/>
                <a:gd name="T14" fmla="*/ 352 w 560"/>
                <a:gd name="T15" fmla="*/ 26 h 82"/>
                <a:gd name="T16" fmla="*/ 324 w 560"/>
                <a:gd name="T17" fmla="*/ 32 h 82"/>
                <a:gd name="T18" fmla="*/ 291 w 560"/>
                <a:gd name="T19" fmla="*/ 21 h 82"/>
                <a:gd name="T20" fmla="*/ 258 w 560"/>
                <a:gd name="T21" fmla="*/ 19 h 82"/>
                <a:gd name="T22" fmla="*/ 228 w 560"/>
                <a:gd name="T23" fmla="*/ 26 h 82"/>
                <a:gd name="T24" fmla="*/ 198 w 560"/>
                <a:gd name="T25" fmla="*/ 37 h 82"/>
                <a:gd name="T26" fmla="*/ 167 w 560"/>
                <a:gd name="T27" fmla="*/ 48 h 82"/>
                <a:gd name="T28" fmla="*/ 137 w 560"/>
                <a:gd name="T29" fmla="*/ 54 h 82"/>
                <a:gd name="T30" fmla="*/ 104 w 560"/>
                <a:gd name="T31" fmla="*/ 56 h 82"/>
                <a:gd name="T32" fmla="*/ 69 w 560"/>
                <a:gd name="T33" fmla="*/ 50 h 82"/>
                <a:gd name="T34" fmla="*/ 56 w 560"/>
                <a:gd name="T35" fmla="*/ 50 h 82"/>
                <a:gd name="T36" fmla="*/ 46 w 560"/>
                <a:gd name="T37" fmla="*/ 56 h 82"/>
                <a:gd name="T38" fmla="*/ 37 w 560"/>
                <a:gd name="T39" fmla="*/ 65 h 82"/>
                <a:gd name="T40" fmla="*/ 28 w 560"/>
                <a:gd name="T41" fmla="*/ 74 h 82"/>
                <a:gd name="T42" fmla="*/ 19 w 560"/>
                <a:gd name="T43" fmla="*/ 80 h 82"/>
                <a:gd name="T44" fmla="*/ 13 w 560"/>
                <a:gd name="T45" fmla="*/ 82 h 82"/>
                <a:gd name="T46" fmla="*/ 6 w 560"/>
                <a:gd name="T47" fmla="*/ 76 h 82"/>
                <a:gd name="T48" fmla="*/ 0 w 560"/>
                <a:gd name="T49" fmla="*/ 58 h 82"/>
                <a:gd name="T50" fmla="*/ 17 w 560"/>
                <a:gd name="T51" fmla="*/ 54 h 82"/>
                <a:gd name="T52" fmla="*/ 35 w 560"/>
                <a:gd name="T53" fmla="*/ 52 h 82"/>
                <a:gd name="T54" fmla="*/ 54 w 560"/>
                <a:gd name="T55" fmla="*/ 48 h 82"/>
                <a:gd name="T56" fmla="*/ 72 w 560"/>
                <a:gd name="T57" fmla="*/ 45 h 82"/>
                <a:gd name="T58" fmla="*/ 91 w 560"/>
                <a:gd name="T59" fmla="*/ 43 h 82"/>
                <a:gd name="T60" fmla="*/ 109 w 560"/>
                <a:gd name="T61" fmla="*/ 43 h 82"/>
                <a:gd name="T62" fmla="*/ 128 w 560"/>
                <a:gd name="T63" fmla="*/ 43 h 82"/>
                <a:gd name="T64" fmla="*/ 145 w 560"/>
                <a:gd name="T65" fmla="*/ 43 h 82"/>
                <a:gd name="T66" fmla="*/ 167 w 560"/>
                <a:gd name="T67" fmla="*/ 37 h 82"/>
                <a:gd name="T68" fmla="*/ 187 w 560"/>
                <a:gd name="T69" fmla="*/ 30 h 82"/>
                <a:gd name="T70" fmla="*/ 208 w 560"/>
                <a:gd name="T71" fmla="*/ 24 h 82"/>
                <a:gd name="T72" fmla="*/ 232 w 560"/>
                <a:gd name="T73" fmla="*/ 19 h 82"/>
                <a:gd name="T74" fmla="*/ 254 w 560"/>
                <a:gd name="T75" fmla="*/ 15 h 82"/>
                <a:gd name="T76" fmla="*/ 276 w 560"/>
                <a:gd name="T77" fmla="*/ 11 h 82"/>
                <a:gd name="T78" fmla="*/ 300 w 560"/>
                <a:gd name="T79" fmla="*/ 8 h 82"/>
                <a:gd name="T80" fmla="*/ 324 w 560"/>
                <a:gd name="T81" fmla="*/ 6 h 82"/>
                <a:gd name="T82" fmla="*/ 345 w 560"/>
                <a:gd name="T83" fmla="*/ 4 h 82"/>
                <a:gd name="T84" fmla="*/ 369 w 560"/>
                <a:gd name="T85" fmla="*/ 2 h 82"/>
                <a:gd name="T86" fmla="*/ 393 w 560"/>
                <a:gd name="T87" fmla="*/ 0 h 82"/>
                <a:gd name="T88" fmla="*/ 417 w 560"/>
                <a:gd name="T89" fmla="*/ 0 h 82"/>
                <a:gd name="T90" fmla="*/ 441 w 560"/>
                <a:gd name="T91" fmla="*/ 0 h 82"/>
                <a:gd name="T92" fmla="*/ 465 w 560"/>
                <a:gd name="T93" fmla="*/ 0 h 82"/>
                <a:gd name="T94" fmla="*/ 489 w 560"/>
                <a:gd name="T95" fmla="*/ 2 h 82"/>
                <a:gd name="T96" fmla="*/ 513 w 560"/>
                <a:gd name="T97" fmla="*/ 2 h 82"/>
                <a:gd name="T98" fmla="*/ 560 w 560"/>
                <a:gd name="T99" fmla="*/ 17 h 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60" h="82">
                  <a:moveTo>
                    <a:pt x="560" y="17"/>
                  </a:moveTo>
                  <a:lnTo>
                    <a:pt x="534" y="8"/>
                  </a:lnTo>
                  <a:lnTo>
                    <a:pt x="506" y="4"/>
                  </a:lnTo>
                  <a:lnTo>
                    <a:pt x="476" y="4"/>
                  </a:lnTo>
                  <a:lnTo>
                    <a:pt x="443" y="8"/>
                  </a:lnTo>
                  <a:lnTo>
                    <a:pt x="413" y="13"/>
                  </a:lnTo>
                  <a:lnTo>
                    <a:pt x="382" y="19"/>
                  </a:lnTo>
                  <a:lnTo>
                    <a:pt x="352" y="26"/>
                  </a:lnTo>
                  <a:lnTo>
                    <a:pt x="324" y="32"/>
                  </a:lnTo>
                  <a:lnTo>
                    <a:pt x="291" y="21"/>
                  </a:lnTo>
                  <a:lnTo>
                    <a:pt x="258" y="19"/>
                  </a:lnTo>
                  <a:lnTo>
                    <a:pt x="228" y="26"/>
                  </a:lnTo>
                  <a:lnTo>
                    <a:pt x="198" y="37"/>
                  </a:lnTo>
                  <a:lnTo>
                    <a:pt x="167" y="48"/>
                  </a:lnTo>
                  <a:lnTo>
                    <a:pt x="137" y="54"/>
                  </a:lnTo>
                  <a:lnTo>
                    <a:pt x="104" y="56"/>
                  </a:lnTo>
                  <a:lnTo>
                    <a:pt x="69" y="50"/>
                  </a:lnTo>
                  <a:lnTo>
                    <a:pt x="56" y="50"/>
                  </a:lnTo>
                  <a:lnTo>
                    <a:pt x="46" y="56"/>
                  </a:lnTo>
                  <a:lnTo>
                    <a:pt x="37" y="65"/>
                  </a:lnTo>
                  <a:lnTo>
                    <a:pt x="28" y="74"/>
                  </a:lnTo>
                  <a:lnTo>
                    <a:pt x="19" y="80"/>
                  </a:lnTo>
                  <a:lnTo>
                    <a:pt x="13" y="82"/>
                  </a:lnTo>
                  <a:lnTo>
                    <a:pt x="6" y="76"/>
                  </a:lnTo>
                  <a:lnTo>
                    <a:pt x="0" y="58"/>
                  </a:lnTo>
                  <a:lnTo>
                    <a:pt x="17" y="54"/>
                  </a:lnTo>
                  <a:lnTo>
                    <a:pt x="35" y="52"/>
                  </a:lnTo>
                  <a:lnTo>
                    <a:pt x="54" y="48"/>
                  </a:lnTo>
                  <a:lnTo>
                    <a:pt x="72" y="45"/>
                  </a:lnTo>
                  <a:lnTo>
                    <a:pt x="91" y="43"/>
                  </a:lnTo>
                  <a:lnTo>
                    <a:pt x="109" y="43"/>
                  </a:lnTo>
                  <a:lnTo>
                    <a:pt x="128" y="43"/>
                  </a:lnTo>
                  <a:lnTo>
                    <a:pt x="145" y="43"/>
                  </a:lnTo>
                  <a:lnTo>
                    <a:pt x="167" y="37"/>
                  </a:lnTo>
                  <a:lnTo>
                    <a:pt x="187" y="30"/>
                  </a:lnTo>
                  <a:lnTo>
                    <a:pt x="208" y="24"/>
                  </a:lnTo>
                  <a:lnTo>
                    <a:pt x="232" y="19"/>
                  </a:lnTo>
                  <a:lnTo>
                    <a:pt x="254" y="15"/>
                  </a:lnTo>
                  <a:lnTo>
                    <a:pt x="276" y="11"/>
                  </a:lnTo>
                  <a:lnTo>
                    <a:pt x="300" y="8"/>
                  </a:lnTo>
                  <a:lnTo>
                    <a:pt x="324" y="6"/>
                  </a:lnTo>
                  <a:lnTo>
                    <a:pt x="345" y="4"/>
                  </a:lnTo>
                  <a:lnTo>
                    <a:pt x="369" y="2"/>
                  </a:lnTo>
                  <a:lnTo>
                    <a:pt x="393" y="0"/>
                  </a:lnTo>
                  <a:lnTo>
                    <a:pt x="417" y="0"/>
                  </a:lnTo>
                  <a:lnTo>
                    <a:pt x="441" y="0"/>
                  </a:lnTo>
                  <a:lnTo>
                    <a:pt x="465" y="0"/>
                  </a:lnTo>
                  <a:lnTo>
                    <a:pt x="489" y="2"/>
                  </a:lnTo>
                  <a:lnTo>
                    <a:pt x="513" y="2"/>
                  </a:lnTo>
                  <a:lnTo>
                    <a:pt x="56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5" name="Freeform 86"/>
            <p:cNvSpPr>
              <a:spLocks/>
            </p:cNvSpPr>
            <p:nvPr/>
          </p:nvSpPr>
          <p:spPr bwMode="auto">
            <a:xfrm>
              <a:off x="3325" y="2857"/>
              <a:ext cx="274" cy="63"/>
            </a:xfrm>
            <a:custGeom>
              <a:avLst/>
              <a:gdLst>
                <a:gd name="T0" fmla="*/ 239 w 274"/>
                <a:gd name="T1" fmla="*/ 0 h 63"/>
                <a:gd name="T2" fmla="*/ 250 w 274"/>
                <a:gd name="T3" fmla="*/ 0 h 63"/>
                <a:gd name="T4" fmla="*/ 259 w 274"/>
                <a:gd name="T5" fmla="*/ 2 h 63"/>
                <a:gd name="T6" fmla="*/ 265 w 274"/>
                <a:gd name="T7" fmla="*/ 4 h 63"/>
                <a:gd name="T8" fmla="*/ 274 w 274"/>
                <a:gd name="T9" fmla="*/ 6 h 63"/>
                <a:gd name="T10" fmla="*/ 263 w 274"/>
                <a:gd name="T11" fmla="*/ 11 h 63"/>
                <a:gd name="T12" fmla="*/ 254 w 274"/>
                <a:gd name="T13" fmla="*/ 17 h 63"/>
                <a:gd name="T14" fmla="*/ 246 w 274"/>
                <a:gd name="T15" fmla="*/ 24 h 63"/>
                <a:gd name="T16" fmla="*/ 237 w 274"/>
                <a:gd name="T17" fmla="*/ 33 h 63"/>
                <a:gd name="T18" fmla="*/ 228 w 274"/>
                <a:gd name="T19" fmla="*/ 39 h 63"/>
                <a:gd name="T20" fmla="*/ 217 w 274"/>
                <a:gd name="T21" fmla="*/ 43 h 63"/>
                <a:gd name="T22" fmla="*/ 204 w 274"/>
                <a:gd name="T23" fmla="*/ 43 h 63"/>
                <a:gd name="T24" fmla="*/ 189 w 274"/>
                <a:gd name="T25" fmla="*/ 39 h 63"/>
                <a:gd name="T26" fmla="*/ 176 w 274"/>
                <a:gd name="T27" fmla="*/ 26 h 63"/>
                <a:gd name="T28" fmla="*/ 163 w 274"/>
                <a:gd name="T29" fmla="*/ 22 h 63"/>
                <a:gd name="T30" fmla="*/ 150 w 274"/>
                <a:gd name="T31" fmla="*/ 24 h 63"/>
                <a:gd name="T32" fmla="*/ 137 w 274"/>
                <a:gd name="T33" fmla="*/ 30 h 63"/>
                <a:gd name="T34" fmla="*/ 122 w 274"/>
                <a:gd name="T35" fmla="*/ 35 h 63"/>
                <a:gd name="T36" fmla="*/ 107 w 274"/>
                <a:gd name="T37" fmla="*/ 39 h 63"/>
                <a:gd name="T38" fmla="*/ 91 w 274"/>
                <a:gd name="T39" fmla="*/ 39 h 63"/>
                <a:gd name="T40" fmla="*/ 76 w 274"/>
                <a:gd name="T41" fmla="*/ 30 h 63"/>
                <a:gd name="T42" fmla="*/ 24 w 274"/>
                <a:gd name="T43" fmla="*/ 63 h 63"/>
                <a:gd name="T44" fmla="*/ 13 w 274"/>
                <a:gd name="T45" fmla="*/ 59 h 63"/>
                <a:gd name="T46" fmla="*/ 7 w 274"/>
                <a:gd name="T47" fmla="*/ 52 h 63"/>
                <a:gd name="T48" fmla="*/ 2 w 274"/>
                <a:gd name="T49" fmla="*/ 43 h 63"/>
                <a:gd name="T50" fmla="*/ 0 w 274"/>
                <a:gd name="T51" fmla="*/ 35 h 63"/>
                <a:gd name="T52" fmla="*/ 15 w 274"/>
                <a:gd name="T53" fmla="*/ 30 h 63"/>
                <a:gd name="T54" fmla="*/ 31 w 274"/>
                <a:gd name="T55" fmla="*/ 26 h 63"/>
                <a:gd name="T56" fmla="*/ 46 w 274"/>
                <a:gd name="T57" fmla="*/ 22 h 63"/>
                <a:gd name="T58" fmla="*/ 61 w 274"/>
                <a:gd name="T59" fmla="*/ 15 h 63"/>
                <a:gd name="T60" fmla="*/ 76 w 274"/>
                <a:gd name="T61" fmla="*/ 11 h 63"/>
                <a:gd name="T62" fmla="*/ 91 w 274"/>
                <a:gd name="T63" fmla="*/ 6 h 63"/>
                <a:gd name="T64" fmla="*/ 107 w 274"/>
                <a:gd name="T65" fmla="*/ 6 h 63"/>
                <a:gd name="T66" fmla="*/ 124 w 274"/>
                <a:gd name="T67" fmla="*/ 9 h 63"/>
                <a:gd name="T68" fmla="*/ 139 w 274"/>
                <a:gd name="T69" fmla="*/ 2 h 63"/>
                <a:gd name="T70" fmla="*/ 152 w 274"/>
                <a:gd name="T71" fmla="*/ 2 h 63"/>
                <a:gd name="T72" fmla="*/ 167 w 274"/>
                <a:gd name="T73" fmla="*/ 6 h 63"/>
                <a:gd name="T74" fmla="*/ 183 w 274"/>
                <a:gd name="T75" fmla="*/ 11 h 63"/>
                <a:gd name="T76" fmla="*/ 198 w 274"/>
                <a:gd name="T77" fmla="*/ 15 h 63"/>
                <a:gd name="T78" fmla="*/ 213 w 274"/>
                <a:gd name="T79" fmla="*/ 15 h 63"/>
                <a:gd name="T80" fmla="*/ 226 w 274"/>
                <a:gd name="T81" fmla="*/ 11 h 63"/>
                <a:gd name="T82" fmla="*/ 239 w 274"/>
                <a:gd name="T83" fmla="*/ 0 h 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63">
                  <a:moveTo>
                    <a:pt x="239" y="0"/>
                  </a:moveTo>
                  <a:lnTo>
                    <a:pt x="250" y="0"/>
                  </a:lnTo>
                  <a:lnTo>
                    <a:pt x="259" y="2"/>
                  </a:lnTo>
                  <a:lnTo>
                    <a:pt x="265" y="4"/>
                  </a:lnTo>
                  <a:lnTo>
                    <a:pt x="274" y="6"/>
                  </a:lnTo>
                  <a:lnTo>
                    <a:pt x="263" y="11"/>
                  </a:lnTo>
                  <a:lnTo>
                    <a:pt x="254" y="17"/>
                  </a:lnTo>
                  <a:lnTo>
                    <a:pt x="246" y="24"/>
                  </a:lnTo>
                  <a:lnTo>
                    <a:pt x="237" y="33"/>
                  </a:lnTo>
                  <a:lnTo>
                    <a:pt x="228" y="39"/>
                  </a:lnTo>
                  <a:lnTo>
                    <a:pt x="217" y="43"/>
                  </a:lnTo>
                  <a:lnTo>
                    <a:pt x="204" y="43"/>
                  </a:lnTo>
                  <a:lnTo>
                    <a:pt x="189" y="39"/>
                  </a:lnTo>
                  <a:lnTo>
                    <a:pt x="176" y="26"/>
                  </a:lnTo>
                  <a:lnTo>
                    <a:pt x="163" y="22"/>
                  </a:lnTo>
                  <a:lnTo>
                    <a:pt x="150" y="24"/>
                  </a:lnTo>
                  <a:lnTo>
                    <a:pt x="137" y="30"/>
                  </a:lnTo>
                  <a:lnTo>
                    <a:pt x="122" y="35"/>
                  </a:lnTo>
                  <a:lnTo>
                    <a:pt x="107" y="39"/>
                  </a:lnTo>
                  <a:lnTo>
                    <a:pt x="91" y="39"/>
                  </a:lnTo>
                  <a:lnTo>
                    <a:pt x="76" y="30"/>
                  </a:lnTo>
                  <a:lnTo>
                    <a:pt x="24" y="63"/>
                  </a:lnTo>
                  <a:lnTo>
                    <a:pt x="13" y="59"/>
                  </a:lnTo>
                  <a:lnTo>
                    <a:pt x="7" y="52"/>
                  </a:lnTo>
                  <a:lnTo>
                    <a:pt x="2" y="43"/>
                  </a:lnTo>
                  <a:lnTo>
                    <a:pt x="0" y="35"/>
                  </a:lnTo>
                  <a:lnTo>
                    <a:pt x="15" y="30"/>
                  </a:lnTo>
                  <a:lnTo>
                    <a:pt x="31" y="26"/>
                  </a:lnTo>
                  <a:lnTo>
                    <a:pt x="46" y="22"/>
                  </a:lnTo>
                  <a:lnTo>
                    <a:pt x="61" y="15"/>
                  </a:lnTo>
                  <a:lnTo>
                    <a:pt x="76" y="11"/>
                  </a:lnTo>
                  <a:lnTo>
                    <a:pt x="91" y="6"/>
                  </a:lnTo>
                  <a:lnTo>
                    <a:pt x="107" y="6"/>
                  </a:lnTo>
                  <a:lnTo>
                    <a:pt x="124" y="9"/>
                  </a:lnTo>
                  <a:lnTo>
                    <a:pt x="139" y="2"/>
                  </a:lnTo>
                  <a:lnTo>
                    <a:pt x="152" y="2"/>
                  </a:lnTo>
                  <a:lnTo>
                    <a:pt x="167" y="6"/>
                  </a:lnTo>
                  <a:lnTo>
                    <a:pt x="183" y="11"/>
                  </a:lnTo>
                  <a:lnTo>
                    <a:pt x="198" y="15"/>
                  </a:lnTo>
                  <a:lnTo>
                    <a:pt x="213" y="15"/>
                  </a:lnTo>
                  <a:lnTo>
                    <a:pt x="226" y="11"/>
                  </a:lnTo>
                  <a:lnTo>
                    <a:pt x="2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6" name="Freeform 87"/>
            <p:cNvSpPr>
              <a:spLocks/>
            </p:cNvSpPr>
            <p:nvPr/>
          </p:nvSpPr>
          <p:spPr bwMode="auto">
            <a:xfrm>
              <a:off x="3503" y="2918"/>
              <a:ext cx="372" cy="108"/>
            </a:xfrm>
            <a:custGeom>
              <a:avLst/>
              <a:gdLst>
                <a:gd name="T0" fmla="*/ 372 w 372"/>
                <a:gd name="T1" fmla="*/ 2 h 108"/>
                <a:gd name="T2" fmla="*/ 354 w 372"/>
                <a:gd name="T3" fmla="*/ 2 h 108"/>
                <a:gd name="T4" fmla="*/ 337 w 372"/>
                <a:gd name="T5" fmla="*/ 4 h 108"/>
                <a:gd name="T6" fmla="*/ 322 w 372"/>
                <a:gd name="T7" fmla="*/ 11 h 108"/>
                <a:gd name="T8" fmla="*/ 309 w 372"/>
                <a:gd name="T9" fmla="*/ 17 h 108"/>
                <a:gd name="T10" fmla="*/ 294 w 372"/>
                <a:gd name="T11" fmla="*/ 24 h 108"/>
                <a:gd name="T12" fmla="*/ 278 w 372"/>
                <a:gd name="T13" fmla="*/ 30 h 108"/>
                <a:gd name="T14" fmla="*/ 263 w 372"/>
                <a:gd name="T15" fmla="*/ 32 h 108"/>
                <a:gd name="T16" fmla="*/ 246 w 372"/>
                <a:gd name="T17" fmla="*/ 32 h 108"/>
                <a:gd name="T18" fmla="*/ 228 w 372"/>
                <a:gd name="T19" fmla="*/ 37 h 108"/>
                <a:gd name="T20" fmla="*/ 211 w 372"/>
                <a:gd name="T21" fmla="*/ 41 h 108"/>
                <a:gd name="T22" fmla="*/ 194 w 372"/>
                <a:gd name="T23" fmla="*/ 43 h 108"/>
                <a:gd name="T24" fmla="*/ 178 w 372"/>
                <a:gd name="T25" fmla="*/ 45 h 108"/>
                <a:gd name="T26" fmla="*/ 161 w 372"/>
                <a:gd name="T27" fmla="*/ 50 h 108"/>
                <a:gd name="T28" fmla="*/ 146 w 372"/>
                <a:gd name="T29" fmla="*/ 56 h 108"/>
                <a:gd name="T30" fmla="*/ 131 w 372"/>
                <a:gd name="T31" fmla="*/ 63 h 108"/>
                <a:gd name="T32" fmla="*/ 115 w 372"/>
                <a:gd name="T33" fmla="*/ 71 h 108"/>
                <a:gd name="T34" fmla="*/ 100 w 372"/>
                <a:gd name="T35" fmla="*/ 67 h 108"/>
                <a:gd name="T36" fmla="*/ 85 w 372"/>
                <a:gd name="T37" fmla="*/ 65 h 108"/>
                <a:gd name="T38" fmla="*/ 72 w 372"/>
                <a:gd name="T39" fmla="*/ 69 h 108"/>
                <a:gd name="T40" fmla="*/ 59 w 372"/>
                <a:gd name="T41" fmla="*/ 74 h 108"/>
                <a:gd name="T42" fmla="*/ 48 w 372"/>
                <a:gd name="T43" fmla="*/ 82 h 108"/>
                <a:gd name="T44" fmla="*/ 37 w 372"/>
                <a:gd name="T45" fmla="*/ 91 h 108"/>
                <a:gd name="T46" fmla="*/ 29 w 372"/>
                <a:gd name="T47" fmla="*/ 100 h 108"/>
                <a:gd name="T48" fmla="*/ 20 w 372"/>
                <a:gd name="T49" fmla="*/ 108 h 108"/>
                <a:gd name="T50" fmla="*/ 11 w 372"/>
                <a:gd name="T51" fmla="*/ 108 h 108"/>
                <a:gd name="T52" fmla="*/ 7 w 372"/>
                <a:gd name="T53" fmla="*/ 102 h 108"/>
                <a:gd name="T54" fmla="*/ 5 w 372"/>
                <a:gd name="T55" fmla="*/ 95 h 108"/>
                <a:gd name="T56" fmla="*/ 0 w 372"/>
                <a:gd name="T57" fmla="*/ 87 h 108"/>
                <a:gd name="T58" fmla="*/ 16 w 372"/>
                <a:gd name="T59" fmla="*/ 67 h 108"/>
                <a:gd name="T60" fmla="*/ 37 w 372"/>
                <a:gd name="T61" fmla="*/ 54 h 108"/>
                <a:gd name="T62" fmla="*/ 61 w 372"/>
                <a:gd name="T63" fmla="*/ 47 h 108"/>
                <a:gd name="T64" fmla="*/ 85 w 372"/>
                <a:gd name="T65" fmla="*/ 43 h 108"/>
                <a:gd name="T66" fmla="*/ 113 w 372"/>
                <a:gd name="T67" fmla="*/ 41 h 108"/>
                <a:gd name="T68" fmla="*/ 139 w 372"/>
                <a:gd name="T69" fmla="*/ 37 h 108"/>
                <a:gd name="T70" fmla="*/ 165 w 372"/>
                <a:gd name="T71" fmla="*/ 32 h 108"/>
                <a:gd name="T72" fmla="*/ 189 w 372"/>
                <a:gd name="T73" fmla="*/ 26 h 108"/>
                <a:gd name="T74" fmla="*/ 213 w 372"/>
                <a:gd name="T75" fmla="*/ 26 h 108"/>
                <a:gd name="T76" fmla="*/ 235 w 372"/>
                <a:gd name="T77" fmla="*/ 21 h 108"/>
                <a:gd name="T78" fmla="*/ 259 w 372"/>
                <a:gd name="T79" fmla="*/ 17 h 108"/>
                <a:gd name="T80" fmla="*/ 281 w 372"/>
                <a:gd name="T81" fmla="*/ 11 h 108"/>
                <a:gd name="T82" fmla="*/ 302 w 372"/>
                <a:gd name="T83" fmla="*/ 4 h 108"/>
                <a:gd name="T84" fmla="*/ 324 w 372"/>
                <a:gd name="T85" fmla="*/ 0 h 108"/>
                <a:gd name="T86" fmla="*/ 348 w 372"/>
                <a:gd name="T87" fmla="*/ 0 h 108"/>
                <a:gd name="T88" fmla="*/ 372 w 372"/>
                <a:gd name="T89" fmla="*/ 2 h 1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2" h="108">
                  <a:moveTo>
                    <a:pt x="372" y="2"/>
                  </a:moveTo>
                  <a:lnTo>
                    <a:pt x="354" y="2"/>
                  </a:lnTo>
                  <a:lnTo>
                    <a:pt x="337" y="4"/>
                  </a:lnTo>
                  <a:lnTo>
                    <a:pt x="322" y="11"/>
                  </a:lnTo>
                  <a:lnTo>
                    <a:pt x="309" y="17"/>
                  </a:lnTo>
                  <a:lnTo>
                    <a:pt x="294" y="24"/>
                  </a:lnTo>
                  <a:lnTo>
                    <a:pt x="278" y="30"/>
                  </a:lnTo>
                  <a:lnTo>
                    <a:pt x="263" y="32"/>
                  </a:lnTo>
                  <a:lnTo>
                    <a:pt x="246" y="32"/>
                  </a:lnTo>
                  <a:lnTo>
                    <a:pt x="228" y="37"/>
                  </a:lnTo>
                  <a:lnTo>
                    <a:pt x="211" y="41"/>
                  </a:lnTo>
                  <a:lnTo>
                    <a:pt x="194" y="43"/>
                  </a:lnTo>
                  <a:lnTo>
                    <a:pt x="178" y="45"/>
                  </a:lnTo>
                  <a:lnTo>
                    <a:pt x="161" y="50"/>
                  </a:lnTo>
                  <a:lnTo>
                    <a:pt x="146" y="56"/>
                  </a:lnTo>
                  <a:lnTo>
                    <a:pt x="131" y="63"/>
                  </a:lnTo>
                  <a:lnTo>
                    <a:pt x="115" y="71"/>
                  </a:lnTo>
                  <a:lnTo>
                    <a:pt x="100" y="67"/>
                  </a:lnTo>
                  <a:lnTo>
                    <a:pt x="85" y="65"/>
                  </a:lnTo>
                  <a:lnTo>
                    <a:pt x="72" y="69"/>
                  </a:lnTo>
                  <a:lnTo>
                    <a:pt x="59" y="74"/>
                  </a:lnTo>
                  <a:lnTo>
                    <a:pt x="48" y="82"/>
                  </a:lnTo>
                  <a:lnTo>
                    <a:pt x="37" y="91"/>
                  </a:lnTo>
                  <a:lnTo>
                    <a:pt x="29" y="100"/>
                  </a:lnTo>
                  <a:lnTo>
                    <a:pt x="20" y="108"/>
                  </a:lnTo>
                  <a:lnTo>
                    <a:pt x="11" y="108"/>
                  </a:lnTo>
                  <a:lnTo>
                    <a:pt x="7" y="102"/>
                  </a:lnTo>
                  <a:lnTo>
                    <a:pt x="5" y="95"/>
                  </a:lnTo>
                  <a:lnTo>
                    <a:pt x="0" y="87"/>
                  </a:lnTo>
                  <a:lnTo>
                    <a:pt x="16" y="67"/>
                  </a:lnTo>
                  <a:lnTo>
                    <a:pt x="37" y="54"/>
                  </a:lnTo>
                  <a:lnTo>
                    <a:pt x="61" y="47"/>
                  </a:lnTo>
                  <a:lnTo>
                    <a:pt x="85" y="43"/>
                  </a:lnTo>
                  <a:lnTo>
                    <a:pt x="113" y="41"/>
                  </a:lnTo>
                  <a:lnTo>
                    <a:pt x="139" y="37"/>
                  </a:lnTo>
                  <a:lnTo>
                    <a:pt x="165" y="32"/>
                  </a:lnTo>
                  <a:lnTo>
                    <a:pt x="189" y="26"/>
                  </a:lnTo>
                  <a:lnTo>
                    <a:pt x="213" y="26"/>
                  </a:lnTo>
                  <a:lnTo>
                    <a:pt x="235" y="21"/>
                  </a:lnTo>
                  <a:lnTo>
                    <a:pt x="259" y="17"/>
                  </a:lnTo>
                  <a:lnTo>
                    <a:pt x="281" y="11"/>
                  </a:lnTo>
                  <a:lnTo>
                    <a:pt x="302" y="4"/>
                  </a:lnTo>
                  <a:lnTo>
                    <a:pt x="324" y="0"/>
                  </a:lnTo>
                  <a:lnTo>
                    <a:pt x="348" y="0"/>
                  </a:lnTo>
                  <a:lnTo>
                    <a:pt x="37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7" name="Freeform 88"/>
            <p:cNvSpPr>
              <a:spLocks/>
            </p:cNvSpPr>
            <p:nvPr/>
          </p:nvSpPr>
          <p:spPr bwMode="auto">
            <a:xfrm>
              <a:off x="3008" y="2926"/>
              <a:ext cx="50" cy="16"/>
            </a:xfrm>
            <a:custGeom>
              <a:avLst/>
              <a:gdLst>
                <a:gd name="T0" fmla="*/ 50 w 50"/>
                <a:gd name="T1" fmla="*/ 0 h 16"/>
                <a:gd name="T2" fmla="*/ 48 w 50"/>
                <a:gd name="T3" fmla="*/ 3 h 16"/>
                <a:gd name="T4" fmla="*/ 46 w 50"/>
                <a:gd name="T5" fmla="*/ 7 h 16"/>
                <a:gd name="T6" fmla="*/ 46 w 50"/>
                <a:gd name="T7" fmla="*/ 9 h 16"/>
                <a:gd name="T8" fmla="*/ 46 w 50"/>
                <a:gd name="T9" fmla="*/ 11 h 16"/>
                <a:gd name="T10" fmla="*/ 35 w 50"/>
                <a:gd name="T11" fmla="*/ 16 h 16"/>
                <a:gd name="T12" fmla="*/ 22 w 50"/>
                <a:gd name="T13" fmla="*/ 13 h 16"/>
                <a:gd name="T14" fmla="*/ 11 w 50"/>
                <a:gd name="T15" fmla="*/ 9 h 16"/>
                <a:gd name="T16" fmla="*/ 0 w 50"/>
                <a:gd name="T17" fmla="*/ 5 h 16"/>
                <a:gd name="T18" fmla="*/ 9 w 50"/>
                <a:gd name="T19" fmla="*/ 5 h 16"/>
                <a:gd name="T20" fmla="*/ 22 w 50"/>
                <a:gd name="T21" fmla="*/ 5 h 16"/>
                <a:gd name="T22" fmla="*/ 37 w 50"/>
                <a:gd name="T23" fmla="*/ 3 h 16"/>
                <a:gd name="T24" fmla="*/ 50 w 50"/>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16">
                  <a:moveTo>
                    <a:pt x="50" y="0"/>
                  </a:moveTo>
                  <a:lnTo>
                    <a:pt x="48" y="3"/>
                  </a:lnTo>
                  <a:lnTo>
                    <a:pt x="46" y="7"/>
                  </a:lnTo>
                  <a:lnTo>
                    <a:pt x="46" y="9"/>
                  </a:lnTo>
                  <a:lnTo>
                    <a:pt x="46" y="11"/>
                  </a:lnTo>
                  <a:lnTo>
                    <a:pt x="35" y="16"/>
                  </a:lnTo>
                  <a:lnTo>
                    <a:pt x="22" y="13"/>
                  </a:lnTo>
                  <a:lnTo>
                    <a:pt x="11" y="9"/>
                  </a:lnTo>
                  <a:lnTo>
                    <a:pt x="0" y="5"/>
                  </a:lnTo>
                  <a:lnTo>
                    <a:pt x="9" y="5"/>
                  </a:lnTo>
                  <a:lnTo>
                    <a:pt x="22" y="5"/>
                  </a:lnTo>
                  <a:lnTo>
                    <a:pt x="37" y="3"/>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8" name="Freeform 89"/>
            <p:cNvSpPr>
              <a:spLocks/>
            </p:cNvSpPr>
            <p:nvPr/>
          </p:nvSpPr>
          <p:spPr bwMode="auto">
            <a:xfrm>
              <a:off x="2602" y="2935"/>
              <a:ext cx="369" cy="87"/>
            </a:xfrm>
            <a:custGeom>
              <a:avLst/>
              <a:gdLst>
                <a:gd name="T0" fmla="*/ 369 w 369"/>
                <a:gd name="T1" fmla="*/ 0 h 87"/>
                <a:gd name="T2" fmla="*/ 367 w 369"/>
                <a:gd name="T3" fmla="*/ 0 h 87"/>
                <a:gd name="T4" fmla="*/ 365 w 369"/>
                <a:gd name="T5" fmla="*/ 2 h 87"/>
                <a:gd name="T6" fmla="*/ 365 w 369"/>
                <a:gd name="T7" fmla="*/ 4 h 87"/>
                <a:gd name="T8" fmla="*/ 365 w 369"/>
                <a:gd name="T9" fmla="*/ 7 h 87"/>
                <a:gd name="T10" fmla="*/ 369 w 369"/>
                <a:gd name="T11" fmla="*/ 9 h 87"/>
                <a:gd name="T12" fmla="*/ 361 w 369"/>
                <a:gd name="T13" fmla="*/ 17 h 87"/>
                <a:gd name="T14" fmla="*/ 348 w 369"/>
                <a:gd name="T15" fmla="*/ 22 h 87"/>
                <a:gd name="T16" fmla="*/ 328 w 369"/>
                <a:gd name="T17" fmla="*/ 22 h 87"/>
                <a:gd name="T18" fmla="*/ 311 w 369"/>
                <a:gd name="T19" fmla="*/ 17 h 87"/>
                <a:gd name="T20" fmla="*/ 300 w 369"/>
                <a:gd name="T21" fmla="*/ 35 h 87"/>
                <a:gd name="T22" fmla="*/ 287 w 369"/>
                <a:gd name="T23" fmla="*/ 46 h 87"/>
                <a:gd name="T24" fmla="*/ 271 w 369"/>
                <a:gd name="T25" fmla="*/ 50 h 87"/>
                <a:gd name="T26" fmla="*/ 256 w 369"/>
                <a:gd name="T27" fmla="*/ 52 h 87"/>
                <a:gd name="T28" fmla="*/ 239 w 369"/>
                <a:gd name="T29" fmla="*/ 52 h 87"/>
                <a:gd name="T30" fmla="*/ 219 w 369"/>
                <a:gd name="T31" fmla="*/ 52 h 87"/>
                <a:gd name="T32" fmla="*/ 202 w 369"/>
                <a:gd name="T33" fmla="*/ 54 h 87"/>
                <a:gd name="T34" fmla="*/ 185 w 369"/>
                <a:gd name="T35" fmla="*/ 63 h 87"/>
                <a:gd name="T36" fmla="*/ 176 w 369"/>
                <a:gd name="T37" fmla="*/ 61 h 87"/>
                <a:gd name="T38" fmla="*/ 167 w 369"/>
                <a:gd name="T39" fmla="*/ 61 h 87"/>
                <a:gd name="T40" fmla="*/ 156 w 369"/>
                <a:gd name="T41" fmla="*/ 59 h 87"/>
                <a:gd name="T42" fmla="*/ 148 w 369"/>
                <a:gd name="T43" fmla="*/ 57 h 87"/>
                <a:gd name="T44" fmla="*/ 137 w 369"/>
                <a:gd name="T45" fmla="*/ 54 h 87"/>
                <a:gd name="T46" fmla="*/ 128 w 369"/>
                <a:gd name="T47" fmla="*/ 54 h 87"/>
                <a:gd name="T48" fmla="*/ 117 w 369"/>
                <a:gd name="T49" fmla="*/ 54 h 87"/>
                <a:gd name="T50" fmla="*/ 109 w 369"/>
                <a:gd name="T51" fmla="*/ 57 h 87"/>
                <a:gd name="T52" fmla="*/ 109 w 369"/>
                <a:gd name="T53" fmla="*/ 63 h 87"/>
                <a:gd name="T54" fmla="*/ 96 w 369"/>
                <a:gd name="T55" fmla="*/ 65 h 87"/>
                <a:gd name="T56" fmla="*/ 83 w 369"/>
                <a:gd name="T57" fmla="*/ 70 h 87"/>
                <a:gd name="T58" fmla="*/ 67 w 369"/>
                <a:gd name="T59" fmla="*/ 72 h 87"/>
                <a:gd name="T60" fmla="*/ 54 w 369"/>
                <a:gd name="T61" fmla="*/ 74 h 87"/>
                <a:gd name="T62" fmla="*/ 41 w 369"/>
                <a:gd name="T63" fmla="*/ 76 h 87"/>
                <a:gd name="T64" fmla="*/ 26 w 369"/>
                <a:gd name="T65" fmla="*/ 78 h 87"/>
                <a:gd name="T66" fmla="*/ 13 w 369"/>
                <a:gd name="T67" fmla="*/ 83 h 87"/>
                <a:gd name="T68" fmla="*/ 0 w 369"/>
                <a:gd name="T69" fmla="*/ 87 h 87"/>
                <a:gd name="T70" fmla="*/ 4 w 369"/>
                <a:gd name="T71" fmla="*/ 80 h 87"/>
                <a:gd name="T72" fmla="*/ 11 w 369"/>
                <a:gd name="T73" fmla="*/ 76 h 87"/>
                <a:gd name="T74" fmla="*/ 20 w 369"/>
                <a:gd name="T75" fmla="*/ 72 h 87"/>
                <a:gd name="T76" fmla="*/ 28 w 369"/>
                <a:gd name="T77" fmla="*/ 70 h 87"/>
                <a:gd name="T78" fmla="*/ 37 w 369"/>
                <a:gd name="T79" fmla="*/ 67 h 87"/>
                <a:gd name="T80" fmla="*/ 48 w 369"/>
                <a:gd name="T81" fmla="*/ 65 h 87"/>
                <a:gd name="T82" fmla="*/ 59 w 369"/>
                <a:gd name="T83" fmla="*/ 63 h 87"/>
                <a:gd name="T84" fmla="*/ 67 w 369"/>
                <a:gd name="T85" fmla="*/ 61 h 87"/>
                <a:gd name="T86" fmla="*/ 83 w 369"/>
                <a:gd name="T87" fmla="*/ 52 h 87"/>
                <a:gd name="T88" fmla="*/ 100 w 369"/>
                <a:gd name="T89" fmla="*/ 48 h 87"/>
                <a:gd name="T90" fmla="*/ 115 w 369"/>
                <a:gd name="T91" fmla="*/ 48 h 87"/>
                <a:gd name="T92" fmla="*/ 132 w 369"/>
                <a:gd name="T93" fmla="*/ 46 h 87"/>
                <a:gd name="T94" fmla="*/ 148 w 369"/>
                <a:gd name="T95" fmla="*/ 48 h 87"/>
                <a:gd name="T96" fmla="*/ 165 w 369"/>
                <a:gd name="T97" fmla="*/ 46 h 87"/>
                <a:gd name="T98" fmla="*/ 180 w 369"/>
                <a:gd name="T99" fmla="*/ 43 h 87"/>
                <a:gd name="T100" fmla="*/ 198 w 369"/>
                <a:gd name="T101" fmla="*/ 39 h 87"/>
                <a:gd name="T102" fmla="*/ 219 w 369"/>
                <a:gd name="T103" fmla="*/ 35 h 87"/>
                <a:gd name="T104" fmla="*/ 239 w 369"/>
                <a:gd name="T105" fmla="*/ 30 h 87"/>
                <a:gd name="T106" fmla="*/ 258 w 369"/>
                <a:gd name="T107" fmla="*/ 24 h 87"/>
                <a:gd name="T108" fmla="*/ 280 w 369"/>
                <a:gd name="T109" fmla="*/ 20 h 87"/>
                <a:gd name="T110" fmla="*/ 300 w 369"/>
                <a:gd name="T111" fmla="*/ 15 h 87"/>
                <a:gd name="T112" fmla="*/ 319 w 369"/>
                <a:gd name="T113" fmla="*/ 9 h 87"/>
                <a:gd name="T114" fmla="*/ 339 w 369"/>
                <a:gd name="T115" fmla="*/ 4 h 87"/>
                <a:gd name="T116" fmla="*/ 361 w 369"/>
                <a:gd name="T117" fmla="*/ 0 h 87"/>
                <a:gd name="T118" fmla="*/ 369 w 369"/>
                <a:gd name="T119" fmla="*/ 0 h 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69" h="87">
                  <a:moveTo>
                    <a:pt x="369" y="0"/>
                  </a:moveTo>
                  <a:lnTo>
                    <a:pt x="367" y="0"/>
                  </a:lnTo>
                  <a:lnTo>
                    <a:pt x="365" y="2"/>
                  </a:lnTo>
                  <a:lnTo>
                    <a:pt x="365" y="4"/>
                  </a:lnTo>
                  <a:lnTo>
                    <a:pt x="365" y="7"/>
                  </a:lnTo>
                  <a:lnTo>
                    <a:pt x="369" y="9"/>
                  </a:lnTo>
                  <a:lnTo>
                    <a:pt x="361" y="17"/>
                  </a:lnTo>
                  <a:lnTo>
                    <a:pt x="348" y="22"/>
                  </a:lnTo>
                  <a:lnTo>
                    <a:pt x="328" y="22"/>
                  </a:lnTo>
                  <a:lnTo>
                    <a:pt x="311" y="17"/>
                  </a:lnTo>
                  <a:lnTo>
                    <a:pt x="300" y="35"/>
                  </a:lnTo>
                  <a:lnTo>
                    <a:pt x="287" y="46"/>
                  </a:lnTo>
                  <a:lnTo>
                    <a:pt x="271" y="50"/>
                  </a:lnTo>
                  <a:lnTo>
                    <a:pt x="256" y="52"/>
                  </a:lnTo>
                  <a:lnTo>
                    <a:pt x="239" y="52"/>
                  </a:lnTo>
                  <a:lnTo>
                    <a:pt x="219" y="52"/>
                  </a:lnTo>
                  <a:lnTo>
                    <a:pt x="202" y="54"/>
                  </a:lnTo>
                  <a:lnTo>
                    <a:pt x="185" y="63"/>
                  </a:lnTo>
                  <a:lnTo>
                    <a:pt x="176" y="61"/>
                  </a:lnTo>
                  <a:lnTo>
                    <a:pt x="167" y="61"/>
                  </a:lnTo>
                  <a:lnTo>
                    <a:pt x="156" y="59"/>
                  </a:lnTo>
                  <a:lnTo>
                    <a:pt x="148" y="57"/>
                  </a:lnTo>
                  <a:lnTo>
                    <a:pt x="137" y="54"/>
                  </a:lnTo>
                  <a:lnTo>
                    <a:pt x="128" y="54"/>
                  </a:lnTo>
                  <a:lnTo>
                    <a:pt x="117" y="54"/>
                  </a:lnTo>
                  <a:lnTo>
                    <a:pt x="109" y="57"/>
                  </a:lnTo>
                  <a:lnTo>
                    <a:pt x="109" y="63"/>
                  </a:lnTo>
                  <a:lnTo>
                    <a:pt x="96" y="65"/>
                  </a:lnTo>
                  <a:lnTo>
                    <a:pt x="83" y="70"/>
                  </a:lnTo>
                  <a:lnTo>
                    <a:pt x="67" y="72"/>
                  </a:lnTo>
                  <a:lnTo>
                    <a:pt x="54" y="74"/>
                  </a:lnTo>
                  <a:lnTo>
                    <a:pt x="41" y="76"/>
                  </a:lnTo>
                  <a:lnTo>
                    <a:pt x="26" y="78"/>
                  </a:lnTo>
                  <a:lnTo>
                    <a:pt x="13" y="83"/>
                  </a:lnTo>
                  <a:lnTo>
                    <a:pt x="0" y="87"/>
                  </a:lnTo>
                  <a:lnTo>
                    <a:pt x="4" y="80"/>
                  </a:lnTo>
                  <a:lnTo>
                    <a:pt x="11" y="76"/>
                  </a:lnTo>
                  <a:lnTo>
                    <a:pt x="20" y="72"/>
                  </a:lnTo>
                  <a:lnTo>
                    <a:pt x="28" y="70"/>
                  </a:lnTo>
                  <a:lnTo>
                    <a:pt x="37" y="67"/>
                  </a:lnTo>
                  <a:lnTo>
                    <a:pt x="48" y="65"/>
                  </a:lnTo>
                  <a:lnTo>
                    <a:pt x="59" y="63"/>
                  </a:lnTo>
                  <a:lnTo>
                    <a:pt x="67" y="61"/>
                  </a:lnTo>
                  <a:lnTo>
                    <a:pt x="83" y="52"/>
                  </a:lnTo>
                  <a:lnTo>
                    <a:pt x="100" y="48"/>
                  </a:lnTo>
                  <a:lnTo>
                    <a:pt x="115" y="48"/>
                  </a:lnTo>
                  <a:lnTo>
                    <a:pt x="132" y="46"/>
                  </a:lnTo>
                  <a:lnTo>
                    <a:pt x="148" y="48"/>
                  </a:lnTo>
                  <a:lnTo>
                    <a:pt x="165" y="46"/>
                  </a:lnTo>
                  <a:lnTo>
                    <a:pt x="180" y="43"/>
                  </a:lnTo>
                  <a:lnTo>
                    <a:pt x="198" y="39"/>
                  </a:lnTo>
                  <a:lnTo>
                    <a:pt x="219" y="35"/>
                  </a:lnTo>
                  <a:lnTo>
                    <a:pt x="239" y="30"/>
                  </a:lnTo>
                  <a:lnTo>
                    <a:pt x="258" y="24"/>
                  </a:lnTo>
                  <a:lnTo>
                    <a:pt x="280" y="20"/>
                  </a:lnTo>
                  <a:lnTo>
                    <a:pt x="300" y="15"/>
                  </a:lnTo>
                  <a:lnTo>
                    <a:pt x="319" y="9"/>
                  </a:lnTo>
                  <a:lnTo>
                    <a:pt x="339" y="4"/>
                  </a:lnTo>
                  <a:lnTo>
                    <a:pt x="361" y="0"/>
                  </a:lnTo>
                  <a:lnTo>
                    <a:pt x="3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9" name="Freeform 90"/>
            <p:cNvSpPr>
              <a:spLocks/>
            </p:cNvSpPr>
            <p:nvPr/>
          </p:nvSpPr>
          <p:spPr bwMode="auto">
            <a:xfrm>
              <a:off x="3977" y="2983"/>
              <a:ext cx="178" cy="41"/>
            </a:xfrm>
            <a:custGeom>
              <a:avLst/>
              <a:gdLst>
                <a:gd name="T0" fmla="*/ 178 w 178"/>
                <a:gd name="T1" fmla="*/ 0 h 41"/>
                <a:gd name="T2" fmla="*/ 156 w 178"/>
                <a:gd name="T3" fmla="*/ 9 h 41"/>
                <a:gd name="T4" fmla="*/ 134 w 178"/>
                <a:gd name="T5" fmla="*/ 13 h 41"/>
                <a:gd name="T6" fmla="*/ 113 w 178"/>
                <a:gd name="T7" fmla="*/ 15 h 41"/>
                <a:gd name="T8" fmla="*/ 91 w 178"/>
                <a:gd name="T9" fmla="*/ 17 h 41"/>
                <a:gd name="T10" fmla="*/ 69 w 178"/>
                <a:gd name="T11" fmla="*/ 17 h 41"/>
                <a:gd name="T12" fmla="*/ 48 w 178"/>
                <a:gd name="T13" fmla="*/ 22 h 41"/>
                <a:gd name="T14" fmla="*/ 26 w 178"/>
                <a:gd name="T15" fmla="*/ 28 h 41"/>
                <a:gd name="T16" fmla="*/ 4 w 178"/>
                <a:gd name="T17" fmla="*/ 41 h 41"/>
                <a:gd name="T18" fmla="*/ 0 w 178"/>
                <a:gd name="T19" fmla="*/ 39 h 41"/>
                <a:gd name="T20" fmla="*/ 22 w 178"/>
                <a:gd name="T21" fmla="*/ 32 h 41"/>
                <a:gd name="T22" fmla="*/ 43 w 178"/>
                <a:gd name="T23" fmla="*/ 24 h 41"/>
                <a:gd name="T24" fmla="*/ 65 w 178"/>
                <a:gd name="T25" fmla="*/ 17 h 41"/>
                <a:gd name="T26" fmla="*/ 87 w 178"/>
                <a:gd name="T27" fmla="*/ 9 h 41"/>
                <a:gd name="T28" fmla="*/ 108 w 178"/>
                <a:gd name="T29" fmla="*/ 4 h 41"/>
                <a:gd name="T30" fmla="*/ 130 w 178"/>
                <a:gd name="T31" fmla="*/ 0 h 41"/>
                <a:gd name="T32" fmla="*/ 154 w 178"/>
                <a:gd name="T33" fmla="*/ 0 h 41"/>
                <a:gd name="T34" fmla="*/ 178 w 178"/>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8" h="41">
                  <a:moveTo>
                    <a:pt x="178" y="0"/>
                  </a:moveTo>
                  <a:lnTo>
                    <a:pt x="156" y="9"/>
                  </a:lnTo>
                  <a:lnTo>
                    <a:pt x="134" y="13"/>
                  </a:lnTo>
                  <a:lnTo>
                    <a:pt x="113" y="15"/>
                  </a:lnTo>
                  <a:lnTo>
                    <a:pt x="91" y="17"/>
                  </a:lnTo>
                  <a:lnTo>
                    <a:pt x="69" y="17"/>
                  </a:lnTo>
                  <a:lnTo>
                    <a:pt x="48" y="22"/>
                  </a:lnTo>
                  <a:lnTo>
                    <a:pt x="26" y="28"/>
                  </a:lnTo>
                  <a:lnTo>
                    <a:pt x="4" y="41"/>
                  </a:lnTo>
                  <a:lnTo>
                    <a:pt x="0" y="39"/>
                  </a:lnTo>
                  <a:lnTo>
                    <a:pt x="22" y="32"/>
                  </a:lnTo>
                  <a:lnTo>
                    <a:pt x="43" y="24"/>
                  </a:lnTo>
                  <a:lnTo>
                    <a:pt x="65" y="17"/>
                  </a:lnTo>
                  <a:lnTo>
                    <a:pt x="87" y="9"/>
                  </a:lnTo>
                  <a:lnTo>
                    <a:pt x="108" y="4"/>
                  </a:lnTo>
                  <a:lnTo>
                    <a:pt x="130" y="0"/>
                  </a:lnTo>
                  <a:lnTo>
                    <a:pt x="154" y="0"/>
                  </a:lnTo>
                  <a:lnTo>
                    <a:pt x="1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0" name="Freeform 91"/>
            <p:cNvSpPr>
              <a:spLocks/>
            </p:cNvSpPr>
            <p:nvPr/>
          </p:nvSpPr>
          <p:spPr bwMode="auto">
            <a:xfrm>
              <a:off x="2978" y="2994"/>
              <a:ext cx="434" cy="87"/>
            </a:xfrm>
            <a:custGeom>
              <a:avLst/>
              <a:gdLst>
                <a:gd name="T0" fmla="*/ 434 w 434"/>
                <a:gd name="T1" fmla="*/ 17 h 87"/>
                <a:gd name="T2" fmla="*/ 434 w 434"/>
                <a:gd name="T3" fmla="*/ 21 h 87"/>
                <a:gd name="T4" fmla="*/ 415 w 434"/>
                <a:gd name="T5" fmla="*/ 15 h 87"/>
                <a:gd name="T6" fmla="*/ 393 w 434"/>
                <a:gd name="T7" fmla="*/ 15 h 87"/>
                <a:gd name="T8" fmla="*/ 373 w 434"/>
                <a:gd name="T9" fmla="*/ 17 h 87"/>
                <a:gd name="T10" fmla="*/ 354 w 434"/>
                <a:gd name="T11" fmla="*/ 21 h 87"/>
                <a:gd name="T12" fmla="*/ 334 w 434"/>
                <a:gd name="T13" fmla="*/ 28 h 87"/>
                <a:gd name="T14" fmla="*/ 315 w 434"/>
                <a:gd name="T15" fmla="*/ 32 h 87"/>
                <a:gd name="T16" fmla="*/ 295 w 434"/>
                <a:gd name="T17" fmla="*/ 37 h 87"/>
                <a:gd name="T18" fmla="*/ 276 w 434"/>
                <a:gd name="T19" fmla="*/ 37 h 87"/>
                <a:gd name="T20" fmla="*/ 263 w 434"/>
                <a:gd name="T21" fmla="*/ 41 h 87"/>
                <a:gd name="T22" fmla="*/ 252 w 434"/>
                <a:gd name="T23" fmla="*/ 47 h 87"/>
                <a:gd name="T24" fmla="*/ 243 w 434"/>
                <a:gd name="T25" fmla="*/ 54 h 87"/>
                <a:gd name="T26" fmla="*/ 234 w 434"/>
                <a:gd name="T27" fmla="*/ 60 h 87"/>
                <a:gd name="T28" fmla="*/ 226 w 434"/>
                <a:gd name="T29" fmla="*/ 65 h 87"/>
                <a:gd name="T30" fmla="*/ 215 w 434"/>
                <a:gd name="T31" fmla="*/ 65 h 87"/>
                <a:gd name="T32" fmla="*/ 206 w 434"/>
                <a:gd name="T33" fmla="*/ 60 h 87"/>
                <a:gd name="T34" fmla="*/ 193 w 434"/>
                <a:gd name="T35" fmla="*/ 50 h 87"/>
                <a:gd name="T36" fmla="*/ 182 w 434"/>
                <a:gd name="T37" fmla="*/ 50 h 87"/>
                <a:gd name="T38" fmla="*/ 171 w 434"/>
                <a:gd name="T39" fmla="*/ 52 h 87"/>
                <a:gd name="T40" fmla="*/ 160 w 434"/>
                <a:gd name="T41" fmla="*/ 58 h 87"/>
                <a:gd name="T42" fmla="*/ 152 w 434"/>
                <a:gd name="T43" fmla="*/ 65 h 87"/>
                <a:gd name="T44" fmla="*/ 152 w 434"/>
                <a:gd name="T45" fmla="*/ 69 h 87"/>
                <a:gd name="T46" fmla="*/ 143 w 434"/>
                <a:gd name="T47" fmla="*/ 67 h 87"/>
                <a:gd name="T48" fmla="*/ 137 w 434"/>
                <a:gd name="T49" fmla="*/ 63 h 87"/>
                <a:gd name="T50" fmla="*/ 128 w 434"/>
                <a:gd name="T51" fmla="*/ 60 h 87"/>
                <a:gd name="T52" fmla="*/ 117 w 434"/>
                <a:gd name="T53" fmla="*/ 58 h 87"/>
                <a:gd name="T54" fmla="*/ 108 w 434"/>
                <a:gd name="T55" fmla="*/ 58 h 87"/>
                <a:gd name="T56" fmla="*/ 100 w 434"/>
                <a:gd name="T57" fmla="*/ 56 h 87"/>
                <a:gd name="T58" fmla="*/ 89 w 434"/>
                <a:gd name="T59" fmla="*/ 52 h 87"/>
                <a:gd name="T60" fmla="*/ 80 w 434"/>
                <a:gd name="T61" fmla="*/ 50 h 87"/>
                <a:gd name="T62" fmla="*/ 71 w 434"/>
                <a:gd name="T63" fmla="*/ 50 h 87"/>
                <a:gd name="T64" fmla="*/ 65 w 434"/>
                <a:gd name="T65" fmla="*/ 54 h 87"/>
                <a:gd name="T66" fmla="*/ 58 w 434"/>
                <a:gd name="T67" fmla="*/ 58 h 87"/>
                <a:gd name="T68" fmla="*/ 52 w 434"/>
                <a:gd name="T69" fmla="*/ 63 h 87"/>
                <a:gd name="T70" fmla="*/ 45 w 434"/>
                <a:gd name="T71" fmla="*/ 71 h 87"/>
                <a:gd name="T72" fmla="*/ 32 w 434"/>
                <a:gd name="T73" fmla="*/ 73 h 87"/>
                <a:gd name="T74" fmla="*/ 17 w 434"/>
                <a:gd name="T75" fmla="*/ 78 h 87"/>
                <a:gd name="T76" fmla="*/ 4 w 434"/>
                <a:gd name="T77" fmla="*/ 87 h 87"/>
                <a:gd name="T78" fmla="*/ 0 w 434"/>
                <a:gd name="T79" fmla="*/ 71 h 87"/>
                <a:gd name="T80" fmla="*/ 11 w 434"/>
                <a:gd name="T81" fmla="*/ 60 h 87"/>
                <a:gd name="T82" fmla="*/ 26 w 434"/>
                <a:gd name="T83" fmla="*/ 54 h 87"/>
                <a:gd name="T84" fmla="*/ 39 w 434"/>
                <a:gd name="T85" fmla="*/ 43 h 87"/>
                <a:gd name="T86" fmla="*/ 48 w 434"/>
                <a:gd name="T87" fmla="*/ 41 h 87"/>
                <a:gd name="T88" fmla="*/ 58 w 434"/>
                <a:gd name="T89" fmla="*/ 39 h 87"/>
                <a:gd name="T90" fmla="*/ 67 w 434"/>
                <a:gd name="T91" fmla="*/ 37 h 87"/>
                <a:gd name="T92" fmla="*/ 76 w 434"/>
                <a:gd name="T93" fmla="*/ 43 h 87"/>
                <a:gd name="T94" fmla="*/ 106 w 434"/>
                <a:gd name="T95" fmla="*/ 43 h 87"/>
                <a:gd name="T96" fmla="*/ 139 w 434"/>
                <a:gd name="T97" fmla="*/ 43 h 87"/>
                <a:gd name="T98" fmla="*/ 169 w 434"/>
                <a:gd name="T99" fmla="*/ 43 h 87"/>
                <a:gd name="T100" fmla="*/ 200 w 434"/>
                <a:gd name="T101" fmla="*/ 41 h 87"/>
                <a:gd name="T102" fmla="*/ 228 w 434"/>
                <a:gd name="T103" fmla="*/ 37 h 87"/>
                <a:gd name="T104" fmla="*/ 258 w 434"/>
                <a:gd name="T105" fmla="*/ 28 h 87"/>
                <a:gd name="T106" fmla="*/ 286 w 434"/>
                <a:gd name="T107" fmla="*/ 19 h 87"/>
                <a:gd name="T108" fmla="*/ 312 w 434"/>
                <a:gd name="T109" fmla="*/ 4 h 87"/>
                <a:gd name="T110" fmla="*/ 328 w 434"/>
                <a:gd name="T111" fmla="*/ 4 h 87"/>
                <a:gd name="T112" fmla="*/ 345 w 434"/>
                <a:gd name="T113" fmla="*/ 4 h 87"/>
                <a:gd name="T114" fmla="*/ 362 w 434"/>
                <a:gd name="T115" fmla="*/ 2 h 87"/>
                <a:gd name="T116" fmla="*/ 380 w 434"/>
                <a:gd name="T117" fmla="*/ 0 h 87"/>
                <a:gd name="T118" fmla="*/ 397 w 434"/>
                <a:gd name="T119" fmla="*/ 0 h 87"/>
                <a:gd name="T120" fmla="*/ 412 w 434"/>
                <a:gd name="T121" fmla="*/ 2 h 87"/>
                <a:gd name="T122" fmla="*/ 425 w 434"/>
                <a:gd name="T123" fmla="*/ 8 h 87"/>
                <a:gd name="T124" fmla="*/ 434 w 434"/>
                <a:gd name="T125" fmla="*/ 17 h 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4" h="87">
                  <a:moveTo>
                    <a:pt x="434" y="17"/>
                  </a:moveTo>
                  <a:lnTo>
                    <a:pt x="434" y="21"/>
                  </a:lnTo>
                  <a:lnTo>
                    <a:pt x="415" y="15"/>
                  </a:lnTo>
                  <a:lnTo>
                    <a:pt x="393" y="15"/>
                  </a:lnTo>
                  <a:lnTo>
                    <a:pt x="373" y="17"/>
                  </a:lnTo>
                  <a:lnTo>
                    <a:pt x="354" y="21"/>
                  </a:lnTo>
                  <a:lnTo>
                    <a:pt x="334" y="28"/>
                  </a:lnTo>
                  <a:lnTo>
                    <a:pt x="315" y="32"/>
                  </a:lnTo>
                  <a:lnTo>
                    <a:pt x="295" y="37"/>
                  </a:lnTo>
                  <a:lnTo>
                    <a:pt x="276" y="37"/>
                  </a:lnTo>
                  <a:lnTo>
                    <a:pt x="263" y="41"/>
                  </a:lnTo>
                  <a:lnTo>
                    <a:pt x="252" y="47"/>
                  </a:lnTo>
                  <a:lnTo>
                    <a:pt x="243" y="54"/>
                  </a:lnTo>
                  <a:lnTo>
                    <a:pt x="234" y="60"/>
                  </a:lnTo>
                  <a:lnTo>
                    <a:pt x="226" y="65"/>
                  </a:lnTo>
                  <a:lnTo>
                    <a:pt x="215" y="65"/>
                  </a:lnTo>
                  <a:lnTo>
                    <a:pt x="206" y="60"/>
                  </a:lnTo>
                  <a:lnTo>
                    <a:pt x="193" y="50"/>
                  </a:lnTo>
                  <a:lnTo>
                    <a:pt x="182" y="50"/>
                  </a:lnTo>
                  <a:lnTo>
                    <a:pt x="171" y="52"/>
                  </a:lnTo>
                  <a:lnTo>
                    <a:pt x="160" y="58"/>
                  </a:lnTo>
                  <a:lnTo>
                    <a:pt x="152" y="65"/>
                  </a:lnTo>
                  <a:lnTo>
                    <a:pt x="152" y="69"/>
                  </a:lnTo>
                  <a:lnTo>
                    <a:pt x="143" y="67"/>
                  </a:lnTo>
                  <a:lnTo>
                    <a:pt x="137" y="63"/>
                  </a:lnTo>
                  <a:lnTo>
                    <a:pt x="128" y="60"/>
                  </a:lnTo>
                  <a:lnTo>
                    <a:pt x="117" y="58"/>
                  </a:lnTo>
                  <a:lnTo>
                    <a:pt x="108" y="58"/>
                  </a:lnTo>
                  <a:lnTo>
                    <a:pt x="100" y="56"/>
                  </a:lnTo>
                  <a:lnTo>
                    <a:pt x="89" y="52"/>
                  </a:lnTo>
                  <a:lnTo>
                    <a:pt x="80" y="50"/>
                  </a:lnTo>
                  <a:lnTo>
                    <a:pt x="71" y="50"/>
                  </a:lnTo>
                  <a:lnTo>
                    <a:pt x="65" y="54"/>
                  </a:lnTo>
                  <a:lnTo>
                    <a:pt x="58" y="58"/>
                  </a:lnTo>
                  <a:lnTo>
                    <a:pt x="52" y="63"/>
                  </a:lnTo>
                  <a:lnTo>
                    <a:pt x="45" y="71"/>
                  </a:lnTo>
                  <a:lnTo>
                    <a:pt x="32" y="73"/>
                  </a:lnTo>
                  <a:lnTo>
                    <a:pt x="17" y="78"/>
                  </a:lnTo>
                  <a:lnTo>
                    <a:pt x="4" y="87"/>
                  </a:lnTo>
                  <a:lnTo>
                    <a:pt x="0" y="71"/>
                  </a:lnTo>
                  <a:lnTo>
                    <a:pt x="11" y="60"/>
                  </a:lnTo>
                  <a:lnTo>
                    <a:pt x="26" y="54"/>
                  </a:lnTo>
                  <a:lnTo>
                    <a:pt x="39" y="43"/>
                  </a:lnTo>
                  <a:lnTo>
                    <a:pt x="48" y="41"/>
                  </a:lnTo>
                  <a:lnTo>
                    <a:pt x="58" y="39"/>
                  </a:lnTo>
                  <a:lnTo>
                    <a:pt x="67" y="37"/>
                  </a:lnTo>
                  <a:lnTo>
                    <a:pt x="76" y="43"/>
                  </a:lnTo>
                  <a:lnTo>
                    <a:pt x="106" y="43"/>
                  </a:lnTo>
                  <a:lnTo>
                    <a:pt x="139" y="43"/>
                  </a:lnTo>
                  <a:lnTo>
                    <a:pt x="169" y="43"/>
                  </a:lnTo>
                  <a:lnTo>
                    <a:pt x="200" y="41"/>
                  </a:lnTo>
                  <a:lnTo>
                    <a:pt x="228" y="37"/>
                  </a:lnTo>
                  <a:lnTo>
                    <a:pt x="258" y="28"/>
                  </a:lnTo>
                  <a:lnTo>
                    <a:pt x="286" y="19"/>
                  </a:lnTo>
                  <a:lnTo>
                    <a:pt x="312" y="4"/>
                  </a:lnTo>
                  <a:lnTo>
                    <a:pt x="328" y="4"/>
                  </a:lnTo>
                  <a:lnTo>
                    <a:pt x="345" y="4"/>
                  </a:lnTo>
                  <a:lnTo>
                    <a:pt x="362" y="2"/>
                  </a:lnTo>
                  <a:lnTo>
                    <a:pt x="380" y="0"/>
                  </a:lnTo>
                  <a:lnTo>
                    <a:pt x="397" y="0"/>
                  </a:lnTo>
                  <a:lnTo>
                    <a:pt x="412" y="2"/>
                  </a:lnTo>
                  <a:lnTo>
                    <a:pt x="425" y="8"/>
                  </a:lnTo>
                  <a:lnTo>
                    <a:pt x="43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1" name="Freeform 92"/>
            <p:cNvSpPr>
              <a:spLocks/>
            </p:cNvSpPr>
            <p:nvPr/>
          </p:nvSpPr>
          <p:spPr bwMode="auto">
            <a:xfrm>
              <a:off x="2476" y="2998"/>
              <a:ext cx="2228" cy="369"/>
            </a:xfrm>
            <a:custGeom>
              <a:avLst/>
              <a:gdLst>
                <a:gd name="T0" fmla="*/ 2215 w 2228"/>
                <a:gd name="T1" fmla="*/ 41 h 369"/>
                <a:gd name="T2" fmla="*/ 2165 w 2228"/>
                <a:gd name="T3" fmla="*/ 48 h 369"/>
                <a:gd name="T4" fmla="*/ 2113 w 2228"/>
                <a:gd name="T5" fmla="*/ 48 h 369"/>
                <a:gd name="T6" fmla="*/ 2059 w 2228"/>
                <a:gd name="T7" fmla="*/ 56 h 369"/>
                <a:gd name="T8" fmla="*/ 1853 w 2228"/>
                <a:gd name="T9" fmla="*/ 87 h 369"/>
                <a:gd name="T10" fmla="*/ 1811 w 2228"/>
                <a:gd name="T11" fmla="*/ 93 h 369"/>
                <a:gd name="T12" fmla="*/ 1770 w 2228"/>
                <a:gd name="T13" fmla="*/ 102 h 369"/>
                <a:gd name="T14" fmla="*/ 1651 w 2228"/>
                <a:gd name="T15" fmla="*/ 124 h 369"/>
                <a:gd name="T16" fmla="*/ 1494 w 2228"/>
                <a:gd name="T17" fmla="*/ 148 h 369"/>
                <a:gd name="T18" fmla="*/ 1336 w 2228"/>
                <a:gd name="T19" fmla="*/ 169 h 369"/>
                <a:gd name="T20" fmla="*/ 1179 w 2228"/>
                <a:gd name="T21" fmla="*/ 191 h 369"/>
                <a:gd name="T22" fmla="*/ 1023 w 2228"/>
                <a:gd name="T23" fmla="*/ 215 h 369"/>
                <a:gd name="T24" fmla="*/ 869 w 2228"/>
                <a:gd name="T25" fmla="*/ 239 h 369"/>
                <a:gd name="T26" fmla="*/ 712 w 2228"/>
                <a:gd name="T27" fmla="*/ 258 h 369"/>
                <a:gd name="T28" fmla="*/ 552 w 2228"/>
                <a:gd name="T29" fmla="*/ 278 h 369"/>
                <a:gd name="T30" fmla="*/ 393 w 2228"/>
                <a:gd name="T31" fmla="*/ 302 h 369"/>
                <a:gd name="T32" fmla="*/ 235 w 2228"/>
                <a:gd name="T33" fmla="*/ 328 h 369"/>
                <a:gd name="T34" fmla="*/ 80 w 2228"/>
                <a:gd name="T35" fmla="*/ 356 h 369"/>
                <a:gd name="T36" fmla="*/ 13 w 2228"/>
                <a:gd name="T37" fmla="*/ 345 h 369"/>
                <a:gd name="T38" fmla="*/ 52 w 2228"/>
                <a:gd name="T39" fmla="*/ 334 h 369"/>
                <a:gd name="T40" fmla="*/ 96 w 2228"/>
                <a:gd name="T41" fmla="*/ 328 h 369"/>
                <a:gd name="T42" fmla="*/ 143 w 2228"/>
                <a:gd name="T43" fmla="*/ 319 h 369"/>
                <a:gd name="T44" fmla="*/ 191 w 2228"/>
                <a:gd name="T45" fmla="*/ 308 h 369"/>
                <a:gd name="T46" fmla="*/ 241 w 2228"/>
                <a:gd name="T47" fmla="*/ 297 h 369"/>
                <a:gd name="T48" fmla="*/ 295 w 2228"/>
                <a:gd name="T49" fmla="*/ 291 h 369"/>
                <a:gd name="T50" fmla="*/ 350 w 2228"/>
                <a:gd name="T51" fmla="*/ 284 h 369"/>
                <a:gd name="T52" fmla="*/ 402 w 2228"/>
                <a:gd name="T53" fmla="*/ 267 h 369"/>
                <a:gd name="T54" fmla="*/ 487 w 2228"/>
                <a:gd name="T55" fmla="*/ 250 h 369"/>
                <a:gd name="T56" fmla="*/ 573 w 2228"/>
                <a:gd name="T57" fmla="*/ 243 h 369"/>
                <a:gd name="T58" fmla="*/ 630 w 2228"/>
                <a:gd name="T59" fmla="*/ 230 h 369"/>
                <a:gd name="T60" fmla="*/ 708 w 2228"/>
                <a:gd name="T61" fmla="*/ 224 h 369"/>
                <a:gd name="T62" fmla="*/ 849 w 2228"/>
                <a:gd name="T63" fmla="*/ 202 h 369"/>
                <a:gd name="T64" fmla="*/ 995 w 2228"/>
                <a:gd name="T65" fmla="*/ 185 h 369"/>
                <a:gd name="T66" fmla="*/ 1142 w 2228"/>
                <a:gd name="T67" fmla="*/ 165 h 369"/>
                <a:gd name="T68" fmla="*/ 1288 w 2228"/>
                <a:gd name="T69" fmla="*/ 141 h 369"/>
                <a:gd name="T70" fmla="*/ 1431 w 2228"/>
                <a:gd name="T71" fmla="*/ 115 h 369"/>
                <a:gd name="T72" fmla="*/ 1549 w 2228"/>
                <a:gd name="T73" fmla="*/ 100 h 369"/>
                <a:gd name="T74" fmla="*/ 1668 w 2228"/>
                <a:gd name="T75" fmla="*/ 80 h 369"/>
                <a:gd name="T76" fmla="*/ 1788 w 2228"/>
                <a:gd name="T77" fmla="*/ 63 h 369"/>
                <a:gd name="T78" fmla="*/ 1911 w 2228"/>
                <a:gd name="T79" fmla="*/ 46 h 369"/>
                <a:gd name="T80" fmla="*/ 2033 w 2228"/>
                <a:gd name="T81" fmla="*/ 30 h 369"/>
                <a:gd name="T82" fmla="*/ 2109 w 2228"/>
                <a:gd name="T83" fmla="*/ 20 h 369"/>
                <a:gd name="T84" fmla="*/ 2161 w 2228"/>
                <a:gd name="T85" fmla="*/ 13 h 369"/>
                <a:gd name="T86" fmla="*/ 2218 w 2228"/>
                <a:gd name="T87" fmla="*/ 0 h 3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228" h="369">
                  <a:moveTo>
                    <a:pt x="2226" y="20"/>
                  </a:moveTo>
                  <a:lnTo>
                    <a:pt x="2228" y="35"/>
                  </a:lnTo>
                  <a:lnTo>
                    <a:pt x="2215" y="41"/>
                  </a:lnTo>
                  <a:lnTo>
                    <a:pt x="2198" y="48"/>
                  </a:lnTo>
                  <a:lnTo>
                    <a:pt x="2183" y="52"/>
                  </a:lnTo>
                  <a:lnTo>
                    <a:pt x="2165" y="48"/>
                  </a:lnTo>
                  <a:lnTo>
                    <a:pt x="2150" y="46"/>
                  </a:lnTo>
                  <a:lnTo>
                    <a:pt x="2131" y="46"/>
                  </a:lnTo>
                  <a:lnTo>
                    <a:pt x="2113" y="48"/>
                  </a:lnTo>
                  <a:lnTo>
                    <a:pt x="2096" y="50"/>
                  </a:lnTo>
                  <a:lnTo>
                    <a:pt x="2079" y="54"/>
                  </a:lnTo>
                  <a:lnTo>
                    <a:pt x="2059" y="56"/>
                  </a:lnTo>
                  <a:lnTo>
                    <a:pt x="2042" y="59"/>
                  </a:lnTo>
                  <a:lnTo>
                    <a:pt x="1866" y="83"/>
                  </a:lnTo>
                  <a:lnTo>
                    <a:pt x="1853" y="87"/>
                  </a:lnTo>
                  <a:lnTo>
                    <a:pt x="1840" y="89"/>
                  </a:lnTo>
                  <a:lnTo>
                    <a:pt x="1827" y="91"/>
                  </a:lnTo>
                  <a:lnTo>
                    <a:pt x="1811" y="93"/>
                  </a:lnTo>
                  <a:lnTo>
                    <a:pt x="1798" y="96"/>
                  </a:lnTo>
                  <a:lnTo>
                    <a:pt x="1783" y="98"/>
                  </a:lnTo>
                  <a:lnTo>
                    <a:pt x="1770" y="102"/>
                  </a:lnTo>
                  <a:lnTo>
                    <a:pt x="1755" y="104"/>
                  </a:lnTo>
                  <a:lnTo>
                    <a:pt x="1703" y="115"/>
                  </a:lnTo>
                  <a:lnTo>
                    <a:pt x="1651" y="124"/>
                  </a:lnTo>
                  <a:lnTo>
                    <a:pt x="1599" y="132"/>
                  </a:lnTo>
                  <a:lnTo>
                    <a:pt x="1546" y="139"/>
                  </a:lnTo>
                  <a:lnTo>
                    <a:pt x="1494" y="148"/>
                  </a:lnTo>
                  <a:lnTo>
                    <a:pt x="1442" y="154"/>
                  </a:lnTo>
                  <a:lnTo>
                    <a:pt x="1388" y="161"/>
                  </a:lnTo>
                  <a:lnTo>
                    <a:pt x="1336" y="169"/>
                  </a:lnTo>
                  <a:lnTo>
                    <a:pt x="1284" y="176"/>
                  </a:lnTo>
                  <a:lnTo>
                    <a:pt x="1232" y="182"/>
                  </a:lnTo>
                  <a:lnTo>
                    <a:pt x="1179" y="191"/>
                  </a:lnTo>
                  <a:lnTo>
                    <a:pt x="1127" y="198"/>
                  </a:lnTo>
                  <a:lnTo>
                    <a:pt x="1075" y="206"/>
                  </a:lnTo>
                  <a:lnTo>
                    <a:pt x="1023" y="215"/>
                  </a:lnTo>
                  <a:lnTo>
                    <a:pt x="973" y="224"/>
                  </a:lnTo>
                  <a:lnTo>
                    <a:pt x="921" y="234"/>
                  </a:lnTo>
                  <a:lnTo>
                    <a:pt x="869" y="239"/>
                  </a:lnTo>
                  <a:lnTo>
                    <a:pt x="817" y="245"/>
                  </a:lnTo>
                  <a:lnTo>
                    <a:pt x="765" y="252"/>
                  </a:lnTo>
                  <a:lnTo>
                    <a:pt x="712" y="258"/>
                  </a:lnTo>
                  <a:lnTo>
                    <a:pt x="658" y="265"/>
                  </a:lnTo>
                  <a:lnTo>
                    <a:pt x="606" y="271"/>
                  </a:lnTo>
                  <a:lnTo>
                    <a:pt x="552" y="278"/>
                  </a:lnTo>
                  <a:lnTo>
                    <a:pt x="500" y="287"/>
                  </a:lnTo>
                  <a:lnTo>
                    <a:pt x="445" y="295"/>
                  </a:lnTo>
                  <a:lnTo>
                    <a:pt x="393" y="302"/>
                  </a:lnTo>
                  <a:lnTo>
                    <a:pt x="339" y="310"/>
                  </a:lnTo>
                  <a:lnTo>
                    <a:pt x="287" y="319"/>
                  </a:lnTo>
                  <a:lnTo>
                    <a:pt x="235" y="328"/>
                  </a:lnTo>
                  <a:lnTo>
                    <a:pt x="182" y="336"/>
                  </a:lnTo>
                  <a:lnTo>
                    <a:pt x="130" y="347"/>
                  </a:lnTo>
                  <a:lnTo>
                    <a:pt x="80" y="356"/>
                  </a:lnTo>
                  <a:lnTo>
                    <a:pt x="0" y="369"/>
                  </a:lnTo>
                  <a:lnTo>
                    <a:pt x="4" y="354"/>
                  </a:lnTo>
                  <a:lnTo>
                    <a:pt x="13" y="345"/>
                  </a:lnTo>
                  <a:lnTo>
                    <a:pt x="24" y="339"/>
                  </a:lnTo>
                  <a:lnTo>
                    <a:pt x="39" y="336"/>
                  </a:lnTo>
                  <a:lnTo>
                    <a:pt x="52" y="334"/>
                  </a:lnTo>
                  <a:lnTo>
                    <a:pt x="70" y="334"/>
                  </a:lnTo>
                  <a:lnTo>
                    <a:pt x="83" y="332"/>
                  </a:lnTo>
                  <a:lnTo>
                    <a:pt x="96" y="328"/>
                  </a:lnTo>
                  <a:lnTo>
                    <a:pt x="113" y="326"/>
                  </a:lnTo>
                  <a:lnTo>
                    <a:pt x="128" y="321"/>
                  </a:lnTo>
                  <a:lnTo>
                    <a:pt x="143" y="319"/>
                  </a:lnTo>
                  <a:lnTo>
                    <a:pt x="161" y="315"/>
                  </a:lnTo>
                  <a:lnTo>
                    <a:pt x="176" y="313"/>
                  </a:lnTo>
                  <a:lnTo>
                    <a:pt x="191" y="308"/>
                  </a:lnTo>
                  <a:lnTo>
                    <a:pt x="206" y="304"/>
                  </a:lnTo>
                  <a:lnTo>
                    <a:pt x="224" y="300"/>
                  </a:lnTo>
                  <a:lnTo>
                    <a:pt x="241" y="297"/>
                  </a:lnTo>
                  <a:lnTo>
                    <a:pt x="258" y="295"/>
                  </a:lnTo>
                  <a:lnTo>
                    <a:pt x="278" y="293"/>
                  </a:lnTo>
                  <a:lnTo>
                    <a:pt x="295" y="291"/>
                  </a:lnTo>
                  <a:lnTo>
                    <a:pt x="313" y="289"/>
                  </a:lnTo>
                  <a:lnTo>
                    <a:pt x="332" y="287"/>
                  </a:lnTo>
                  <a:lnTo>
                    <a:pt x="350" y="284"/>
                  </a:lnTo>
                  <a:lnTo>
                    <a:pt x="369" y="284"/>
                  </a:lnTo>
                  <a:lnTo>
                    <a:pt x="376" y="276"/>
                  </a:lnTo>
                  <a:lnTo>
                    <a:pt x="402" y="267"/>
                  </a:lnTo>
                  <a:lnTo>
                    <a:pt x="430" y="260"/>
                  </a:lnTo>
                  <a:lnTo>
                    <a:pt x="458" y="254"/>
                  </a:lnTo>
                  <a:lnTo>
                    <a:pt x="487" y="250"/>
                  </a:lnTo>
                  <a:lnTo>
                    <a:pt x="515" y="247"/>
                  </a:lnTo>
                  <a:lnTo>
                    <a:pt x="543" y="245"/>
                  </a:lnTo>
                  <a:lnTo>
                    <a:pt x="573" y="243"/>
                  </a:lnTo>
                  <a:lnTo>
                    <a:pt x="602" y="243"/>
                  </a:lnTo>
                  <a:lnTo>
                    <a:pt x="615" y="234"/>
                  </a:lnTo>
                  <a:lnTo>
                    <a:pt x="630" y="230"/>
                  </a:lnTo>
                  <a:lnTo>
                    <a:pt x="647" y="230"/>
                  </a:lnTo>
                  <a:lnTo>
                    <a:pt x="662" y="230"/>
                  </a:lnTo>
                  <a:lnTo>
                    <a:pt x="708" y="224"/>
                  </a:lnTo>
                  <a:lnTo>
                    <a:pt x="754" y="217"/>
                  </a:lnTo>
                  <a:lnTo>
                    <a:pt x="801" y="208"/>
                  </a:lnTo>
                  <a:lnTo>
                    <a:pt x="849" y="202"/>
                  </a:lnTo>
                  <a:lnTo>
                    <a:pt x="897" y="198"/>
                  </a:lnTo>
                  <a:lnTo>
                    <a:pt x="945" y="191"/>
                  </a:lnTo>
                  <a:lnTo>
                    <a:pt x="995" y="185"/>
                  </a:lnTo>
                  <a:lnTo>
                    <a:pt x="1045" y="178"/>
                  </a:lnTo>
                  <a:lnTo>
                    <a:pt x="1093" y="171"/>
                  </a:lnTo>
                  <a:lnTo>
                    <a:pt x="1142" y="165"/>
                  </a:lnTo>
                  <a:lnTo>
                    <a:pt x="1190" y="156"/>
                  </a:lnTo>
                  <a:lnTo>
                    <a:pt x="1240" y="150"/>
                  </a:lnTo>
                  <a:lnTo>
                    <a:pt x="1288" y="141"/>
                  </a:lnTo>
                  <a:lnTo>
                    <a:pt x="1336" y="132"/>
                  </a:lnTo>
                  <a:lnTo>
                    <a:pt x="1384" y="124"/>
                  </a:lnTo>
                  <a:lnTo>
                    <a:pt x="1431" y="115"/>
                  </a:lnTo>
                  <a:lnTo>
                    <a:pt x="1470" y="111"/>
                  </a:lnTo>
                  <a:lnTo>
                    <a:pt x="1510" y="104"/>
                  </a:lnTo>
                  <a:lnTo>
                    <a:pt x="1549" y="100"/>
                  </a:lnTo>
                  <a:lnTo>
                    <a:pt x="1588" y="93"/>
                  </a:lnTo>
                  <a:lnTo>
                    <a:pt x="1627" y="87"/>
                  </a:lnTo>
                  <a:lnTo>
                    <a:pt x="1668" y="80"/>
                  </a:lnTo>
                  <a:lnTo>
                    <a:pt x="1707" y="74"/>
                  </a:lnTo>
                  <a:lnTo>
                    <a:pt x="1748" y="67"/>
                  </a:lnTo>
                  <a:lnTo>
                    <a:pt x="1788" y="63"/>
                  </a:lnTo>
                  <a:lnTo>
                    <a:pt x="1829" y="56"/>
                  </a:lnTo>
                  <a:lnTo>
                    <a:pt x="1870" y="50"/>
                  </a:lnTo>
                  <a:lnTo>
                    <a:pt x="1911" y="46"/>
                  </a:lnTo>
                  <a:lnTo>
                    <a:pt x="1950" y="39"/>
                  </a:lnTo>
                  <a:lnTo>
                    <a:pt x="1992" y="35"/>
                  </a:lnTo>
                  <a:lnTo>
                    <a:pt x="2033" y="30"/>
                  </a:lnTo>
                  <a:lnTo>
                    <a:pt x="2074" y="26"/>
                  </a:lnTo>
                  <a:lnTo>
                    <a:pt x="2092" y="22"/>
                  </a:lnTo>
                  <a:lnTo>
                    <a:pt x="2109" y="20"/>
                  </a:lnTo>
                  <a:lnTo>
                    <a:pt x="2126" y="17"/>
                  </a:lnTo>
                  <a:lnTo>
                    <a:pt x="2144" y="15"/>
                  </a:lnTo>
                  <a:lnTo>
                    <a:pt x="2161" y="13"/>
                  </a:lnTo>
                  <a:lnTo>
                    <a:pt x="2178" y="9"/>
                  </a:lnTo>
                  <a:lnTo>
                    <a:pt x="2198" y="4"/>
                  </a:lnTo>
                  <a:lnTo>
                    <a:pt x="2218" y="0"/>
                  </a:lnTo>
                  <a:lnTo>
                    <a:pt x="222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2" name="Freeform 93"/>
            <p:cNvSpPr>
              <a:spLocks/>
            </p:cNvSpPr>
            <p:nvPr/>
          </p:nvSpPr>
          <p:spPr bwMode="auto">
            <a:xfrm>
              <a:off x="3393" y="3070"/>
              <a:ext cx="225" cy="50"/>
            </a:xfrm>
            <a:custGeom>
              <a:avLst/>
              <a:gdLst>
                <a:gd name="T0" fmla="*/ 225 w 225"/>
                <a:gd name="T1" fmla="*/ 13 h 50"/>
                <a:gd name="T2" fmla="*/ 202 w 225"/>
                <a:gd name="T3" fmla="*/ 24 h 50"/>
                <a:gd name="T4" fmla="*/ 173 w 225"/>
                <a:gd name="T5" fmla="*/ 30 h 50"/>
                <a:gd name="T6" fmla="*/ 145 w 225"/>
                <a:gd name="T7" fmla="*/ 32 h 50"/>
                <a:gd name="T8" fmla="*/ 115 w 225"/>
                <a:gd name="T9" fmla="*/ 34 h 50"/>
                <a:gd name="T10" fmla="*/ 84 w 225"/>
                <a:gd name="T11" fmla="*/ 34 h 50"/>
                <a:gd name="T12" fmla="*/ 54 w 225"/>
                <a:gd name="T13" fmla="*/ 37 h 50"/>
                <a:gd name="T14" fmla="*/ 26 w 225"/>
                <a:gd name="T15" fmla="*/ 41 h 50"/>
                <a:gd name="T16" fmla="*/ 0 w 225"/>
                <a:gd name="T17" fmla="*/ 50 h 50"/>
                <a:gd name="T18" fmla="*/ 21 w 225"/>
                <a:gd name="T19" fmla="*/ 41 h 50"/>
                <a:gd name="T20" fmla="*/ 43 w 225"/>
                <a:gd name="T21" fmla="*/ 32 h 50"/>
                <a:gd name="T22" fmla="*/ 67 w 225"/>
                <a:gd name="T23" fmla="*/ 26 h 50"/>
                <a:gd name="T24" fmla="*/ 91 w 225"/>
                <a:gd name="T25" fmla="*/ 19 h 50"/>
                <a:gd name="T26" fmla="*/ 115 w 225"/>
                <a:gd name="T27" fmla="*/ 13 h 50"/>
                <a:gd name="T28" fmla="*/ 139 w 225"/>
                <a:gd name="T29" fmla="*/ 8 h 50"/>
                <a:gd name="T30" fmla="*/ 162 w 225"/>
                <a:gd name="T31" fmla="*/ 4 h 50"/>
                <a:gd name="T32" fmla="*/ 186 w 225"/>
                <a:gd name="T33" fmla="*/ 0 h 50"/>
                <a:gd name="T34" fmla="*/ 195 w 225"/>
                <a:gd name="T35" fmla="*/ 4 h 50"/>
                <a:gd name="T36" fmla="*/ 206 w 225"/>
                <a:gd name="T37" fmla="*/ 6 h 50"/>
                <a:gd name="T38" fmla="*/ 215 w 225"/>
                <a:gd name="T39" fmla="*/ 11 h 50"/>
                <a:gd name="T40" fmla="*/ 225 w 225"/>
                <a:gd name="T41" fmla="*/ 13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5" h="50">
                  <a:moveTo>
                    <a:pt x="225" y="13"/>
                  </a:moveTo>
                  <a:lnTo>
                    <a:pt x="202" y="24"/>
                  </a:lnTo>
                  <a:lnTo>
                    <a:pt x="173" y="30"/>
                  </a:lnTo>
                  <a:lnTo>
                    <a:pt x="145" y="32"/>
                  </a:lnTo>
                  <a:lnTo>
                    <a:pt x="115" y="34"/>
                  </a:lnTo>
                  <a:lnTo>
                    <a:pt x="84" y="34"/>
                  </a:lnTo>
                  <a:lnTo>
                    <a:pt x="54" y="37"/>
                  </a:lnTo>
                  <a:lnTo>
                    <a:pt x="26" y="41"/>
                  </a:lnTo>
                  <a:lnTo>
                    <a:pt x="0" y="50"/>
                  </a:lnTo>
                  <a:lnTo>
                    <a:pt x="21" y="41"/>
                  </a:lnTo>
                  <a:lnTo>
                    <a:pt x="43" y="32"/>
                  </a:lnTo>
                  <a:lnTo>
                    <a:pt x="67" y="26"/>
                  </a:lnTo>
                  <a:lnTo>
                    <a:pt x="91" y="19"/>
                  </a:lnTo>
                  <a:lnTo>
                    <a:pt x="115" y="13"/>
                  </a:lnTo>
                  <a:lnTo>
                    <a:pt x="139" y="8"/>
                  </a:lnTo>
                  <a:lnTo>
                    <a:pt x="162" y="4"/>
                  </a:lnTo>
                  <a:lnTo>
                    <a:pt x="186" y="0"/>
                  </a:lnTo>
                  <a:lnTo>
                    <a:pt x="195" y="4"/>
                  </a:lnTo>
                  <a:lnTo>
                    <a:pt x="206" y="6"/>
                  </a:lnTo>
                  <a:lnTo>
                    <a:pt x="215" y="11"/>
                  </a:lnTo>
                  <a:lnTo>
                    <a:pt x="22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3" name="Freeform 94"/>
            <p:cNvSpPr>
              <a:spLocks/>
            </p:cNvSpPr>
            <p:nvPr/>
          </p:nvSpPr>
          <p:spPr bwMode="auto">
            <a:xfrm>
              <a:off x="2606" y="3087"/>
              <a:ext cx="246" cy="50"/>
            </a:xfrm>
            <a:custGeom>
              <a:avLst/>
              <a:gdLst>
                <a:gd name="T0" fmla="*/ 239 w 246"/>
                <a:gd name="T1" fmla="*/ 4 h 50"/>
                <a:gd name="T2" fmla="*/ 246 w 246"/>
                <a:gd name="T3" fmla="*/ 33 h 50"/>
                <a:gd name="T4" fmla="*/ 237 w 246"/>
                <a:gd name="T5" fmla="*/ 26 h 50"/>
                <a:gd name="T6" fmla="*/ 228 w 246"/>
                <a:gd name="T7" fmla="*/ 24 h 50"/>
                <a:gd name="T8" fmla="*/ 222 w 246"/>
                <a:gd name="T9" fmla="*/ 24 h 50"/>
                <a:gd name="T10" fmla="*/ 215 w 246"/>
                <a:gd name="T11" fmla="*/ 24 h 50"/>
                <a:gd name="T12" fmla="*/ 207 w 246"/>
                <a:gd name="T13" fmla="*/ 26 h 50"/>
                <a:gd name="T14" fmla="*/ 200 w 246"/>
                <a:gd name="T15" fmla="*/ 26 h 50"/>
                <a:gd name="T16" fmla="*/ 191 w 246"/>
                <a:gd name="T17" fmla="*/ 26 h 50"/>
                <a:gd name="T18" fmla="*/ 181 w 246"/>
                <a:gd name="T19" fmla="*/ 22 h 50"/>
                <a:gd name="T20" fmla="*/ 174 w 246"/>
                <a:gd name="T21" fmla="*/ 22 h 50"/>
                <a:gd name="T22" fmla="*/ 165 w 246"/>
                <a:gd name="T23" fmla="*/ 24 h 50"/>
                <a:gd name="T24" fmla="*/ 161 w 246"/>
                <a:gd name="T25" fmla="*/ 26 h 50"/>
                <a:gd name="T26" fmla="*/ 157 w 246"/>
                <a:gd name="T27" fmla="*/ 33 h 50"/>
                <a:gd name="T28" fmla="*/ 155 w 246"/>
                <a:gd name="T29" fmla="*/ 35 h 50"/>
                <a:gd name="T30" fmla="*/ 155 w 246"/>
                <a:gd name="T31" fmla="*/ 39 h 50"/>
                <a:gd name="T32" fmla="*/ 155 w 246"/>
                <a:gd name="T33" fmla="*/ 46 h 50"/>
                <a:gd name="T34" fmla="*/ 155 w 246"/>
                <a:gd name="T35" fmla="*/ 50 h 50"/>
                <a:gd name="T36" fmla="*/ 146 w 246"/>
                <a:gd name="T37" fmla="*/ 43 h 50"/>
                <a:gd name="T38" fmla="*/ 137 w 246"/>
                <a:gd name="T39" fmla="*/ 41 h 50"/>
                <a:gd name="T40" fmla="*/ 128 w 246"/>
                <a:gd name="T41" fmla="*/ 41 h 50"/>
                <a:gd name="T42" fmla="*/ 120 w 246"/>
                <a:gd name="T43" fmla="*/ 41 h 50"/>
                <a:gd name="T44" fmla="*/ 111 w 246"/>
                <a:gd name="T45" fmla="*/ 41 h 50"/>
                <a:gd name="T46" fmla="*/ 102 w 246"/>
                <a:gd name="T47" fmla="*/ 39 h 50"/>
                <a:gd name="T48" fmla="*/ 94 w 246"/>
                <a:gd name="T49" fmla="*/ 35 h 50"/>
                <a:gd name="T50" fmla="*/ 87 w 246"/>
                <a:gd name="T51" fmla="*/ 28 h 50"/>
                <a:gd name="T52" fmla="*/ 76 w 246"/>
                <a:gd name="T53" fmla="*/ 28 h 50"/>
                <a:gd name="T54" fmla="*/ 65 w 246"/>
                <a:gd name="T55" fmla="*/ 30 h 50"/>
                <a:gd name="T56" fmla="*/ 55 w 246"/>
                <a:gd name="T57" fmla="*/ 33 h 50"/>
                <a:gd name="T58" fmla="*/ 42 w 246"/>
                <a:gd name="T59" fmla="*/ 35 h 50"/>
                <a:gd name="T60" fmla="*/ 31 w 246"/>
                <a:gd name="T61" fmla="*/ 37 h 50"/>
                <a:gd name="T62" fmla="*/ 20 w 246"/>
                <a:gd name="T63" fmla="*/ 39 h 50"/>
                <a:gd name="T64" fmla="*/ 9 w 246"/>
                <a:gd name="T65" fmla="*/ 41 h 50"/>
                <a:gd name="T66" fmla="*/ 0 w 246"/>
                <a:gd name="T67" fmla="*/ 41 h 50"/>
                <a:gd name="T68" fmla="*/ 5 w 246"/>
                <a:gd name="T69" fmla="*/ 26 h 50"/>
                <a:gd name="T70" fmla="*/ 18 w 246"/>
                <a:gd name="T71" fmla="*/ 17 h 50"/>
                <a:gd name="T72" fmla="*/ 33 w 246"/>
                <a:gd name="T73" fmla="*/ 11 h 50"/>
                <a:gd name="T74" fmla="*/ 48 w 246"/>
                <a:gd name="T75" fmla="*/ 4 h 50"/>
                <a:gd name="T76" fmla="*/ 68 w 246"/>
                <a:gd name="T77" fmla="*/ 13 h 50"/>
                <a:gd name="T78" fmla="*/ 87 w 246"/>
                <a:gd name="T79" fmla="*/ 15 h 50"/>
                <a:gd name="T80" fmla="*/ 107 w 246"/>
                <a:gd name="T81" fmla="*/ 13 h 50"/>
                <a:gd name="T82" fmla="*/ 126 w 246"/>
                <a:gd name="T83" fmla="*/ 11 h 50"/>
                <a:gd name="T84" fmla="*/ 146 w 246"/>
                <a:gd name="T85" fmla="*/ 7 h 50"/>
                <a:gd name="T86" fmla="*/ 165 w 246"/>
                <a:gd name="T87" fmla="*/ 2 h 50"/>
                <a:gd name="T88" fmla="*/ 185 w 246"/>
                <a:gd name="T89" fmla="*/ 0 h 50"/>
                <a:gd name="T90" fmla="*/ 204 w 246"/>
                <a:gd name="T91" fmla="*/ 2 h 50"/>
                <a:gd name="T92" fmla="*/ 213 w 246"/>
                <a:gd name="T93" fmla="*/ 2 h 50"/>
                <a:gd name="T94" fmla="*/ 222 w 246"/>
                <a:gd name="T95" fmla="*/ 4 h 50"/>
                <a:gd name="T96" fmla="*/ 228 w 246"/>
                <a:gd name="T97" fmla="*/ 7 h 50"/>
                <a:gd name="T98" fmla="*/ 239 w 246"/>
                <a:gd name="T99" fmla="*/ 4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6" h="50">
                  <a:moveTo>
                    <a:pt x="239" y="4"/>
                  </a:moveTo>
                  <a:lnTo>
                    <a:pt x="246" y="33"/>
                  </a:lnTo>
                  <a:lnTo>
                    <a:pt x="237" y="26"/>
                  </a:lnTo>
                  <a:lnTo>
                    <a:pt x="228" y="24"/>
                  </a:lnTo>
                  <a:lnTo>
                    <a:pt x="222" y="24"/>
                  </a:lnTo>
                  <a:lnTo>
                    <a:pt x="215" y="24"/>
                  </a:lnTo>
                  <a:lnTo>
                    <a:pt x="207" y="26"/>
                  </a:lnTo>
                  <a:lnTo>
                    <a:pt x="200" y="26"/>
                  </a:lnTo>
                  <a:lnTo>
                    <a:pt x="191" y="26"/>
                  </a:lnTo>
                  <a:lnTo>
                    <a:pt x="181" y="22"/>
                  </a:lnTo>
                  <a:lnTo>
                    <a:pt x="174" y="22"/>
                  </a:lnTo>
                  <a:lnTo>
                    <a:pt x="165" y="24"/>
                  </a:lnTo>
                  <a:lnTo>
                    <a:pt x="161" y="26"/>
                  </a:lnTo>
                  <a:lnTo>
                    <a:pt x="157" y="33"/>
                  </a:lnTo>
                  <a:lnTo>
                    <a:pt x="155" y="35"/>
                  </a:lnTo>
                  <a:lnTo>
                    <a:pt x="155" y="39"/>
                  </a:lnTo>
                  <a:lnTo>
                    <a:pt x="155" y="46"/>
                  </a:lnTo>
                  <a:lnTo>
                    <a:pt x="155" y="50"/>
                  </a:lnTo>
                  <a:lnTo>
                    <a:pt x="146" y="43"/>
                  </a:lnTo>
                  <a:lnTo>
                    <a:pt x="137" y="41"/>
                  </a:lnTo>
                  <a:lnTo>
                    <a:pt x="128" y="41"/>
                  </a:lnTo>
                  <a:lnTo>
                    <a:pt x="120" y="41"/>
                  </a:lnTo>
                  <a:lnTo>
                    <a:pt x="111" y="41"/>
                  </a:lnTo>
                  <a:lnTo>
                    <a:pt x="102" y="39"/>
                  </a:lnTo>
                  <a:lnTo>
                    <a:pt x="94" y="35"/>
                  </a:lnTo>
                  <a:lnTo>
                    <a:pt x="87" y="28"/>
                  </a:lnTo>
                  <a:lnTo>
                    <a:pt x="76" y="28"/>
                  </a:lnTo>
                  <a:lnTo>
                    <a:pt x="65" y="30"/>
                  </a:lnTo>
                  <a:lnTo>
                    <a:pt x="55" y="33"/>
                  </a:lnTo>
                  <a:lnTo>
                    <a:pt x="42" y="35"/>
                  </a:lnTo>
                  <a:lnTo>
                    <a:pt x="31" y="37"/>
                  </a:lnTo>
                  <a:lnTo>
                    <a:pt x="20" y="39"/>
                  </a:lnTo>
                  <a:lnTo>
                    <a:pt x="9" y="41"/>
                  </a:lnTo>
                  <a:lnTo>
                    <a:pt x="0" y="41"/>
                  </a:lnTo>
                  <a:lnTo>
                    <a:pt x="5" y="26"/>
                  </a:lnTo>
                  <a:lnTo>
                    <a:pt x="18" y="17"/>
                  </a:lnTo>
                  <a:lnTo>
                    <a:pt x="33" y="11"/>
                  </a:lnTo>
                  <a:lnTo>
                    <a:pt x="48" y="4"/>
                  </a:lnTo>
                  <a:lnTo>
                    <a:pt x="68" y="13"/>
                  </a:lnTo>
                  <a:lnTo>
                    <a:pt x="87" y="15"/>
                  </a:lnTo>
                  <a:lnTo>
                    <a:pt x="107" y="13"/>
                  </a:lnTo>
                  <a:lnTo>
                    <a:pt x="126" y="11"/>
                  </a:lnTo>
                  <a:lnTo>
                    <a:pt x="146" y="7"/>
                  </a:lnTo>
                  <a:lnTo>
                    <a:pt x="165" y="2"/>
                  </a:lnTo>
                  <a:lnTo>
                    <a:pt x="185" y="0"/>
                  </a:lnTo>
                  <a:lnTo>
                    <a:pt x="204" y="2"/>
                  </a:lnTo>
                  <a:lnTo>
                    <a:pt x="213" y="2"/>
                  </a:lnTo>
                  <a:lnTo>
                    <a:pt x="222" y="4"/>
                  </a:lnTo>
                  <a:lnTo>
                    <a:pt x="228" y="7"/>
                  </a:lnTo>
                  <a:lnTo>
                    <a:pt x="23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4" name="Freeform 95"/>
            <p:cNvSpPr>
              <a:spLocks/>
            </p:cNvSpPr>
            <p:nvPr/>
          </p:nvSpPr>
          <p:spPr bwMode="auto">
            <a:xfrm>
              <a:off x="2630" y="3128"/>
              <a:ext cx="519" cy="94"/>
            </a:xfrm>
            <a:custGeom>
              <a:avLst/>
              <a:gdLst>
                <a:gd name="T0" fmla="*/ 519 w 519"/>
                <a:gd name="T1" fmla="*/ 7 h 94"/>
                <a:gd name="T2" fmla="*/ 506 w 519"/>
                <a:gd name="T3" fmla="*/ 11 h 94"/>
                <a:gd name="T4" fmla="*/ 493 w 519"/>
                <a:gd name="T5" fmla="*/ 15 h 94"/>
                <a:gd name="T6" fmla="*/ 478 w 519"/>
                <a:gd name="T7" fmla="*/ 18 h 94"/>
                <a:gd name="T8" fmla="*/ 463 w 519"/>
                <a:gd name="T9" fmla="*/ 20 h 94"/>
                <a:gd name="T10" fmla="*/ 445 w 519"/>
                <a:gd name="T11" fmla="*/ 22 h 94"/>
                <a:gd name="T12" fmla="*/ 430 w 519"/>
                <a:gd name="T13" fmla="*/ 22 h 94"/>
                <a:gd name="T14" fmla="*/ 415 w 519"/>
                <a:gd name="T15" fmla="*/ 22 h 94"/>
                <a:gd name="T16" fmla="*/ 400 w 519"/>
                <a:gd name="T17" fmla="*/ 20 h 94"/>
                <a:gd name="T18" fmla="*/ 376 w 519"/>
                <a:gd name="T19" fmla="*/ 24 h 94"/>
                <a:gd name="T20" fmla="*/ 354 w 519"/>
                <a:gd name="T21" fmla="*/ 28 h 94"/>
                <a:gd name="T22" fmla="*/ 330 w 519"/>
                <a:gd name="T23" fmla="*/ 33 h 94"/>
                <a:gd name="T24" fmla="*/ 309 w 519"/>
                <a:gd name="T25" fmla="*/ 39 h 94"/>
                <a:gd name="T26" fmla="*/ 287 w 519"/>
                <a:gd name="T27" fmla="*/ 44 h 94"/>
                <a:gd name="T28" fmla="*/ 265 w 519"/>
                <a:gd name="T29" fmla="*/ 46 h 94"/>
                <a:gd name="T30" fmla="*/ 241 w 519"/>
                <a:gd name="T31" fmla="*/ 48 h 94"/>
                <a:gd name="T32" fmla="*/ 215 w 519"/>
                <a:gd name="T33" fmla="*/ 48 h 94"/>
                <a:gd name="T34" fmla="*/ 222 w 519"/>
                <a:gd name="T35" fmla="*/ 52 h 94"/>
                <a:gd name="T36" fmla="*/ 226 w 519"/>
                <a:gd name="T37" fmla="*/ 59 h 94"/>
                <a:gd name="T38" fmla="*/ 228 w 519"/>
                <a:gd name="T39" fmla="*/ 65 h 94"/>
                <a:gd name="T40" fmla="*/ 222 w 519"/>
                <a:gd name="T41" fmla="*/ 72 h 94"/>
                <a:gd name="T42" fmla="*/ 211 w 519"/>
                <a:gd name="T43" fmla="*/ 78 h 94"/>
                <a:gd name="T44" fmla="*/ 202 w 519"/>
                <a:gd name="T45" fmla="*/ 72 h 94"/>
                <a:gd name="T46" fmla="*/ 194 w 519"/>
                <a:gd name="T47" fmla="*/ 65 h 94"/>
                <a:gd name="T48" fmla="*/ 180 w 519"/>
                <a:gd name="T49" fmla="*/ 61 h 94"/>
                <a:gd name="T50" fmla="*/ 185 w 519"/>
                <a:gd name="T51" fmla="*/ 59 h 94"/>
                <a:gd name="T52" fmla="*/ 189 w 519"/>
                <a:gd name="T53" fmla="*/ 57 h 94"/>
                <a:gd name="T54" fmla="*/ 191 w 519"/>
                <a:gd name="T55" fmla="*/ 55 h 94"/>
                <a:gd name="T56" fmla="*/ 196 w 519"/>
                <a:gd name="T57" fmla="*/ 52 h 94"/>
                <a:gd name="T58" fmla="*/ 174 w 519"/>
                <a:gd name="T59" fmla="*/ 50 h 94"/>
                <a:gd name="T60" fmla="*/ 154 w 519"/>
                <a:gd name="T61" fmla="*/ 50 h 94"/>
                <a:gd name="T62" fmla="*/ 137 w 519"/>
                <a:gd name="T63" fmla="*/ 57 h 94"/>
                <a:gd name="T64" fmla="*/ 120 w 519"/>
                <a:gd name="T65" fmla="*/ 65 h 94"/>
                <a:gd name="T66" fmla="*/ 102 w 519"/>
                <a:gd name="T67" fmla="*/ 72 h 94"/>
                <a:gd name="T68" fmla="*/ 87 w 519"/>
                <a:gd name="T69" fmla="*/ 78 h 94"/>
                <a:gd name="T70" fmla="*/ 68 w 519"/>
                <a:gd name="T71" fmla="*/ 83 h 94"/>
                <a:gd name="T72" fmla="*/ 46 w 519"/>
                <a:gd name="T73" fmla="*/ 81 h 94"/>
                <a:gd name="T74" fmla="*/ 35 w 519"/>
                <a:gd name="T75" fmla="*/ 87 h 94"/>
                <a:gd name="T76" fmla="*/ 24 w 519"/>
                <a:gd name="T77" fmla="*/ 89 h 94"/>
                <a:gd name="T78" fmla="*/ 11 w 519"/>
                <a:gd name="T79" fmla="*/ 91 h 94"/>
                <a:gd name="T80" fmla="*/ 0 w 519"/>
                <a:gd name="T81" fmla="*/ 94 h 94"/>
                <a:gd name="T82" fmla="*/ 31 w 519"/>
                <a:gd name="T83" fmla="*/ 78 h 94"/>
                <a:gd name="T84" fmla="*/ 63 w 519"/>
                <a:gd name="T85" fmla="*/ 65 h 94"/>
                <a:gd name="T86" fmla="*/ 96 w 519"/>
                <a:gd name="T87" fmla="*/ 55 h 94"/>
                <a:gd name="T88" fmla="*/ 131 w 519"/>
                <a:gd name="T89" fmla="*/ 44 h 94"/>
                <a:gd name="T90" fmla="*/ 165 w 519"/>
                <a:gd name="T91" fmla="*/ 37 h 94"/>
                <a:gd name="T92" fmla="*/ 202 w 519"/>
                <a:gd name="T93" fmla="*/ 33 h 94"/>
                <a:gd name="T94" fmla="*/ 241 w 519"/>
                <a:gd name="T95" fmla="*/ 31 h 94"/>
                <a:gd name="T96" fmla="*/ 280 w 519"/>
                <a:gd name="T97" fmla="*/ 35 h 94"/>
                <a:gd name="T98" fmla="*/ 306 w 519"/>
                <a:gd name="T99" fmla="*/ 24 h 94"/>
                <a:gd name="T100" fmla="*/ 335 w 519"/>
                <a:gd name="T101" fmla="*/ 15 h 94"/>
                <a:gd name="T102" fmla="*/ 365 w 519"/>
                <a:gd name="T103" fmla="*/ 9 h 94"/>
                <a:gd name="T104" fmla="*/ 393 w 519"/>
                <a:gd name="T105" fmla="*/ 5 h 94"/>
                <a:gd name="T106" fmla="*/ 424 w 519"/>
                <a:gd name="T107" fmla="*/ 0 h 94"/>
                <a:gd name="T108" fmla="*/ 456 w 519"/>
                <a:gd name="T109" fmla="*/ 0 h 94"/>
                <a:gd name="T110" fmla="*/ 487 w 519"/>
                <a:gd name="T111" fmla="*/ 2 h 94"/>
                <a:gd name="T112" fmla="*/ 519 w 519"/>
                <a:gd name="T113" fmla="*/ 7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19" h="94">
                  <a:moveTo>
                    <a:pt x="519" y="7"/>
                  </a:moveTo>
                  <a:lnTo>
                    <a:pt x="506" y="11"/>
                  </a:lnTo>
                  <a:lnTo>
                    <a:pt x="493" y="15"/>
                  </a:lnTo>
                  <a:lnTo>
                    <a:pt x="478" y="18"/>
                  </a:lnTo>
                  <a:lnTo>
                    <a:pt x="463" y="20"/>
                  </a:lnTo>
                  <a:lnTo>
                    <a:pt x="445" y="22"/>
                  </a:lnTo>
                  <a:lnTo>
                    <a:pt x="430" y="22"/>
                  </a:lnTo>
                  <a:lnTo>
                    <a:pt x="415" y="22"/>
                  </a:lnTo>
                  <a:lnTo>
                    <a:pt x="400" y="20"/>
                  </a:lnTo>
                  <a:lnTo>
                    <a:pt x="376" y="24"/>
                  </a:lnTo>
                  <a:lnTo>
                    <a:pt x="354" y="28"/>
                  </a:lnTo>
                  <a:lnTo>
                    <a:pt x="330" y="33"/>
                  </a:lnTo>
                  <a:lnTo>
                    <a:pt x="309" y="39"/>
                  </a:lnTo>
                  <a:lnTo>
                    <a:pt x="287" y="44"/>
                  </a:lnTo>
                  <a:lnTo>
                    <a:pt x="265" y="46"/>
                  </a:lnTo>
                  <a:lnTo>
                    <a:pt x="241" y="48"/>
                  </a:lnTo>
                  <a:lnTo>
                    <a:pt x="215" y="48"/>
                  </a:lnTo>
                  <a:lnTo>
                    <a:pt x="222" y="52"/>
                  </a:lnTo>
                  <a:lnTo>
                    <a:pt x="226" y="59"/>
                  </a:lnTo>
                  <a:lnTo>
                    <a:pt x="228" y="65"/>
                  </a:lnTo>
                  <a:lnTo>
                    <a:pt x="222" y="72"/>
                  </a:lnTo>
                  <a:lnTo>
                    <a:pt x="211" y="78"/>
                  </a:lnTo>
                  <a:lnTo>
                    <a:pt x="202" y="72"/>
                  </a:lnTo>
                  <a:lnTo>
                    <a:pt x="194" y="65"/>
                  </a:lnTo>
                  <a:lnTo>
                    <a:pt x="180" y="61"/>
                  </a:lnTo>
                  <a:lnTo>
                    <a:pt x="185" y="59"/>
                  </a:lnTo>
                  <a:lnTo>
                    <a:pt x="189" y="57"/>
                  </a:lnTo>
                  <a:lnTo>
                    <a:pt x="191" y="55"/>
                  </a:lnTo>
                  <a:lnTo>
                    <a:pt x="196" y="52"/>
                  </a:lnTo>
                  <a:lnTo>
                    <a:pt x="174" y="50"/>
                  </a:lnTo>
                  <a:lnTo>
                    <a:pt x="154" y="50"/>
                  </a:lnTo>
                  <a:lnTo>
                    <a:pt x="137" y="57"/>
                  </a:lnTo>
                  <a:lnTo>
                    <a:pt x="120" y="65"/>
                  </a:lnTo>
                  <a:lnTo>
                    <a:pt x="102" y="72"/>
                  </a:lnTo>
                  <a:lnTo>
                    <a:pt x="87" y="78"/>
                  </a:lnTo>
                  <a:lnTo>
                    <a:pt x="68" y="83"/>
                  </a:lnTo>
                  <a:lnTo>
                    <a:pt x="46" y="81"/>
                  </a:lnTo>
                  <a:lnTo>
                    <a:pt x="35" y="87"/>
                  </a:lnTo>
                  <a:lnTo>
                    <a:pt x="24" y="89"/>
                  </a:lnTo>
                  <a:lnTo>
                    <a:pt x="11" y="91"/>
                  </a:lnTo>
                  <a:lnTo>
                    <a:pt x="0" y="94"/>
                  </a:lnTo>
                  <a:lnTo>
                    <a:pt x="31" y="78"/>
                  </a:lnTo>
                  <a:lnTo>
                    <a:pt x="63" y="65"/>
                  </a:lnTo>
                  <a:lnTo>
                    <a:pt x="96" y="55"/>
                  </a:lnTo>
                  <a:lnTo>
                    <a:pt x="131" y="44"/>
                  </a:lnTo>
                  <a:lnTo>
                    <a:pt x="165" y="37"/>
                  </a:lnTo>
                  <a:lnTo>
                    <a:pt x="202" y="33"/>
                  </a:lnTo>
                  <a:lnTo>
                    <a:pt x="241" y="31"/>
                  </a:lnTo>
                  <a:lnTo>
                    <a:pt x="280" y="35"/>
                  </a:lnTo>
                  <a:lnTo>
                    <a:pt x="306" y="24"/>
                  </a:lnTo>
                  <a:lnTo>
                    <a:pt x="335" y="15"/>
                  </a:lnTo>
                  <a:lnTo>
                    <a:pt x="365" y="9"/>
                  </a:lnTo>
                  <a:lnTo>
                    <a:pt x="393" y="5"/>
                  </a:lnTo>
                  <a:lnTo>
                    <a:pt x="424" y="0"/>
                  </a:lnTo>
                  <a:lnTo>
                    <a:pt x="456" y="0"/>
                  </a:lnTo>
                  <a:lnTo>
                    <a:pt x="487" y="2"/>
                  </a:lnTo>
                  <a:lnTo>
                    <a:pt x="51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5" name="Freeform 96"/>
            <p:cNvSpPr>
              <a:spLocks/>
            </p:cNvSpPr>
            <p:nvPr/>
          </p:nvSpPr>
          <p:spPr bwMode="auto">
            <a:xfrm>
              <a:off x="2307" y="3261"/>
              <a:ext cx="102" cy="99"/>
            </a:xfrm>
            <a:custGeom>
              <a:avLst/>
              <a:gdLst>
                <a:gd name="T0" fmla="*/ 102 w 102"/>
                <a:gd name="T1" fmla="*/ 6 h 99"/>
                <a:gd name="T2" fmla="*/ 102 w 102"/>
                <a:gd name="T3" fmla="*/ 15 h 99"/>
                <a:gd name="T4" fmla="*/ 91 w 102"/>
                <a:gd name="T5" fmla="*/ 17 h 99"/>
                <a:gd name="T6" fmla="*/ 82 w 102"/>
                <a:gd name="T7" fmla="*/ 19 h 99"/>
                <a:gd name="T8" fmla="*/ 71 w 102"/>
                <a:gd name="T9" fmla="*/ 19 h 99"/>
                <a:gd name="T10" fmla="*/ 63 w 102"/>
                <a:gd name="T11" fmla="*/ 21 h 99"/>
                <a:gd name="T12" fmla="*/ 54 w 102"/>
                <a:gd name="T13" fmla="*/ 24 h 99"/>
                <a:gd name="T14" fmla="*/ 43 w 102"/>
                <a:gd name="T15" fmla="*/ 26 h 99"/>
                <a:gd name="T16" fmla="*/ 37 w 102"/>
                <a:gd name="T17" fmla="*/ 30 h 99"/>
                <a:gd name="T18" fmla="*/ 28 w 102"/>
                <a:gd name="T19" fmla="*/ 37 h 99"/>
                <a:gd name="T20" fmla="*/ 26 w 102"/>
                <a:gd name="T21" fmla="*/ 56 h 99"/>
                <a:gd name="T22" fmla="*/ 34 w 102"/>
                <a:gd name="T23" fmla="*/ 78 h 99"/>
                <a:gd name="T24" fmla="*/ 34 w 102"/>
                <a:gd name="T25" fmla="*/ 93 h 99"/>
                <a:gd name="T26" fmla="*/ 8 w 102"/>
                <a:gd name="T27" fmla="*/ 99 h 99"/>
                <a:gd name="T28" fmla="*/ 0 w 102"/>
                <a:gd name="T29" fmla="*/ 80 h 99"/>
                <a:gd name="T30" fmla="*/ 2 w 102"/>
                <a:gd name="T31" fmla="*/ 60 h 99"/>
                <a:gd name="T32" fmla="*/ 8 w 102"/>
                <a:gd name="T33" fmla="*/ 39 h 99"/>
                <a:gd name="T34" fmla="*/ 15 w 102"/>
                <a:gd name="T35" fmla="*/ 15 h 99"/>
                <a:gd name="T36" fmla="*/ 21 w 102"/>
                <a:gd name="T37" fmla="*/ 8 h 99"/>
                <a:gd name="T38" fmla="*/ 32 w 102"/>
                <a:gd name="T39" fmla="*/ 4 h 99"/>
                <a:gd name="T40" fmla="*/ 43 w 102"/>
                <a:gd name="T41" fmla="*/ 2 h 99"/>
                <a:gd name="T42" fmla="*/ 54 w 102"/>
                <a:gd name="T43" fmla="*/ 0 h 99"/>
                <a:gd name="T44" fmla="*/ 67 w 102"/>
                <a:gd name="T45" fmla="*/ 0 h 99"/>
                <a:gd name="T46" fmla="*/ 78 w 102"/>
                <a:gd name="T47" fmla="*/ 0 h 99"/>
                <a:gd name="T48" fmla="*/ 91 w 102"/>
                <a:gd name="T49" fmla="*/ 2 h 99"/>
                <a:gd name="T50" fmla="*/ 102 w 102"/>
                <a:gd name="T51" fmla="*/ 6 h 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2" h="99">
                  <a:moveTo>
                    <a:pt x="102" y="6"/>
                  </a:moveTo>
                  <a:lnTo>
                    <a:pt x="102" y="15"/>
                  </a:lnTo>
                  <a:lnTo>
                    <a:pt x="91" y="17"/>
                  </a:lnTo>
                  <a:lnTo>
                    <a:pt x="82" y="19"/>
                  </a:lnTo>
                  <a:lnTo>
                    <a:pt x="71" y="19"/>
                  </a:lnTo>
                  <a:lnTo>
                    <a:pt x="63" y="21"/>
                  </a:lnTo>
                  <a:lnTo>
                    <a:pt x="54" y="24"/>
                  </a:lnTo>
                  <a:lnTo>
                    <a:pt x="43" y="26"/>
                  </a:lnTo>
                  <a:lnTo>
                    <a:pt x="37" y="30"/>
                  </a:lnTo>
                  <a:lnTo>
                    <a:pt x="28" y="37"/>
                  </a:lnTo>
                  <a:lnTo>
                    <a:pt x="26" y="56"/>
                  </a:lnTo>
                  <a:lnTo>
                    <a:pt x="34" y="78"/>
                  </a:lnTo>
                  <a:lnTo>
                    <a:pt x="34" y="93"/>
                  </a:lnTo>
                  <a:lnTo>
                    <a:pt x="8" y="99"/>
                  </a:lnTo>
                  <a:lnTo>
                    <a:pt x="0" y="80"/>
                  </a:lnTo>
                  <a:lnTo>
                    <a:pt x="2" y="60"/>
                  </a:lnTo>
                  <a:lnTo>
                    <a:pt x="8" y="39"/>
                  </a:lnTo>
                  <a:lnTo>
                    <a:pt x="15" y="15"/>
                  </a:lnTo>
                  <a:lnTo>
                    <a:pt x="21" y="8"/>
                  </a:lnTo>
                  <a:lnTo>
                    <a:pt x="32" y="4"/>
                  </a:lnTo>
                  <a:lnTo>
                    <a:pt x="43" y="2"/>
                  </a:lnTo>
                  <a:lnTo>
                    <a:pt x="54" y="0"/>
                  </a:lnTo>
                  <a:lnTo>
                    <a:pt x="67" y="0"/>
                  </a:lnTo>
                  <a:lnTo>
                    <a:pt x="78" y="0"/>
                  </a:lnTo>
                  <a:lnTo>
                    <a:pt x="91" y="2"/>
                  </a:lnTo>
                  <a:lnTo>
                    <a:pt x="10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6" name="Freeform 97"/>
            <p:cNvSpPr>
              <a:spLocks/>
            </p:cNvSpPr>
            <p:nvPr/>
          </p:nvSpPr>
          <p:spPr bwMode="auto">
            <a:xfrm>
              <a:off x="1788" y="3267"/>
              <a:ext cx="52" cy="100"/>
            </a:xfrm>
            <a:custGeom>
              <a:avLst/>
              <a:gdLst>
                <a:gd name="T0" fmla="*/ 52 w 52"/>
                <a:gd name="T1" fmla="*/ 9 h 100"/>
                <a:gd name="T2" fmla="*/ 43 w 52"/>
                <a:gd name="T3" fmla="*/ 33 h 100"/>
                <a:gd name="T4" fmla="*/ 32 w 52"/>
                <a:gd name="T5" fmla="*/ 54 h 100"/>
                <a:gd name="T6" fmla="*/ 23 w 52"/>
                <a:gd name="T7" fmla="*/ 78 h 100"/>
                <a:gd name="T8" fmla="*/ 15 w 52"/>
                <a:gd name="T9" fmla="*/ 100 h 100"/>
                <a:gd name="T10" fmla="*/ 8 w 52"/>
                <a:gd name="T11" fmla="*/ 98 h 100"/>
                <a:gd name="T12" fmla="*/ 4 w 52"/>
                <a:gd name="T13" fmla="*/ 93 h 100"/>
                <a:gd name="T14" fmla="*/ 2 w 52"/>
                <a:gd name="T15" fmla="*/ 87 h 100"/>
                <a:gd name="T16" fmla="*/ 0 w 52"/>
                <a:gd name="T17" fmla="*/ 80 h 100"/>
                <a:gd name="T18" fmla="*/ 8 w 52"/>
                <a:gd name="T19" fmla="*/ 59 h 100"/>
                <a:gd name="T20" fmla="*/ 15 w 52"/>
                <a:gd name="T21" fmla="*/ 35 h 100"/>
                <a:gd name="T22" fmla="*/ 26 w 52"/>
                <a:gd name="T23" fmla="*/ 15 h 100"/>
                <a:gd name="T24" fmla="*/ 43 w 52"/>
                <a:gd name="T25" fmla="*/ 0 h 100"/>
                <a:gd name="T26" fmla="*/ 52 w 52"/>
                <a:gd name="T27" fmla="*/ 9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100">
                  <a:moveTo>
                    <a:pt x="52" y="9"/>
                  </a:moveTo>
                  <a:lnTo>
                    <a:pt x="43" y="33"/>
                  </a:lnTo>
                  <a:lnTo>
                    <a:pt x="32" y="54"/>
                  </a:lnTo>
                  <a:lnTo>
                    <a:pt x="23" y="78"/>
                  </a:lnTo>
                  <a:lnTo>
                    <a:pt x="15" y="100"/>
                  </a:lnTo>
                  <a:lnTo>
                    <a:pt x="8" y="98"/>
                  </a:lnTo>
                  <a:lnTo>
                    <a:pt x="4" y="93"/>
                  </a:lnTo>
                  <a:lnTo>
                    <a:pt x="2" y="87"/>
                  </a:lnTo>
                  <a:lnTo>
                    <a:pt x="0" y="80"/>
                  </a:lnTo>
                  <a:lnTo>
                    <a:pt x="8" y="59"/>
                  </a:lnTo>
                  <a:lnTo>
                    <a:pt x="15" y="35"/>
                  </a:lnTo>
                  <a:lnTo>
                    <a:pt x="26" y="15"/>
                  </a:lnTo>
                  <a:lnTo>
                    <a:pt x="43" y="0"/>
                  </a:lnTo>
                  <a:lnTo>
                    <a:pt x="5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7" name="Freeform 98"/>
            <p:cNvSpPr>
              <a:spLocks/>
            </p:cNvSpPr>
            <p:nvPr/>
          </p:nvSpPr>
          <p:spPr bwMode="auto">
            <a:xfrm>
              <a:off x="1864" y="3269"/>
              <a:ext cx="56" cy="102"/>
            </a:xfrm>
            <a:custGeom>
              <a:avLst/>
              <a:gdLst>
                <a:gd name="T0" fmla="*/ 56 w 56"/>
                <a:gd name="T1" fmla="*/ 11 h 102"/>
                <a:gd name="T2" fmla="*/ 43 w 56"/>
                <a:gd name="T3" fmla="*/ 33 h 102"/>
                <a:gd name="T4" fmla="*/ 34 w 56"/>
                <a:gd name="T5" fmla="*/ 57 h 102"/>
                <a:gd name="T6" fmla="*/ 26 w 56"/>
                <a:gd name="T7" fmla="*/ 81 h 102"/>
                <a:gd name="T8" fmla="*/ 15 w 56"/>
                <a:gd name="T9" fmla="*/ 102 h 102"/>
                <a:gd name="T10" fmla="*/ 10 w 56"/>
                <a:gd name="T11" fmla="*/ 102 h 102"/>
                <a:gd name="T12" fmla="*/ 6 w 56"/>
                <a:gd name="T13" fmla="*/ 100 h 102"/>
                <a:gd name="T14" fmla="*/ 4 w 56"/>
                <a:gd name="T15" fmla="*/ 98 h 102"/>
                <a:gd name="T16" fmla="*/ 0 w 56"/>
                <a:gd name="T17" fmla="*/ 96 h 102"/>
                <a:gd name="T18" fmla="*/ 4 w 56"/>
                <a:gd name="T19" fmla="*/ 70 h 102"/>
                <a:gd name="T20" fmla="*/ 13 w 56"/>
                <a:gd name="T21" fmla="*/ 44 h 102"/>
                <a:gd name="T22" fmla="*/ 26 w 56"/>
                <a:gd name="T23" fmla="*/ 20 h 102"/>
                <a:gd name="T24" fmla="*/ 45 w 56"/>
                <a:gd name="T25" fmla="*/ 0 h 102"/>
                <a:gd name="T26" fmla="*/ 56 w 56"/>
                <a:gd name="T27" fmla="*/ 11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102">
                  <a:moveTo>
                    <a:pt x="56" y="11"/>
                  </a:moveTo>
                  <a:lnTo>
                    <a:pt x="43" y="33"/>
                  </a:lnTo>
                  <a:lnTo>
                    <a:pt x="34" y="57"/>
                  </a:lnTo>
                  <a:lnTo>
                    <a:pt x="26" y="81"/>
                  </a:lnTo>
                  <a:lnTo>
                    <a:pt x="15" y="102"/>
                  </a:lnTo>
                  <a:lnTo>
                    <a:pt x="10" y="102"/>
                  </a:lnTo>
                  <a:lnTo>
                    <a:pt x="6" y="100"/>
                  </a:lnTo>
                  <a:lnTo>
                    <a:pt x="4" y="98"/>
                  </a:lnTo>
                  <a:lnTo>
                    <a:pt x="0" y="96"/>
                  </a:lnTo>
                  <a:lnTo>
                    <a:pt x="4" y="70"/>
                  </a:lnTo>
                  <a:lnTo>
                    <a:pt x="13" y="44"/>
                  </a:lnTo>
                  <a:lnTo>
                    <a:pt x="26" y="20"/>
                  </a:lnTo>
                  <a:lnTo>
                    <a:pt x="45" y="0"/>
                  </a:lnTo>
                  <a:lnTo>
                    <a:pt x="5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8" name="Freeform 99"/>
            <p:cNvSpPr>
              <a:spLocks/>
            </p:cNvSpPr>
            <p:nvPr/>
          </p:nvSpPr>
          <p:spPr bwMode="auto">
            <a:xfrm>
              <a:off x="2003" y="3280"/>
              <a:ext cx="36" cy="48"/>
            </a:xfrm>
            <a:custGeom>
              <a:avLst/>
              <a:gdLst>
                <a:gd name="T0" fmla="*/ 36 w 36"/>
                <a:gd name="T1" fmla="*/ 0 h 48"/>
                <a:gd name="T2" fmla="*/ 36 w 36"/>
                <a:gd name="T3" fmla="*/ 13 h 48"/>
                <a:gd name="T4" fmla="*/ 32 w 36"/>
                <a:gd name="T5" fmla="*/ 26 h 48"/>
                <a:gd name="T6" fmla="*/ 23 w 36"/>
                <a:gd name="T7" fmla="*/ 37 h 48"/>
                <a:gd name="T8" fmla="*/ 17 w 36"/>
                <a:gd name="T9" fmla="*/ 48 h 48"/>
                <a:gd name="T10" fmla="*/ 13 w 36"/>
                <a:gd name="T11" fmla="*/ 48 h 48"/>
                <a:gd name="T12" fmla="*/ 8 w 36"/>
                <a:gd name="T13" fmla="*/ 48 h 48"/>
                <a:gd name="T14" fmla="*/ 4 w 36"/>
                <a:gd name="T15" fmla="*/ 44 h 48"/>
                <a:gd name="T16" fmla="*/ 0 w 36"/>
                <a:gd name="T17" fmla="*/ 41 h 48"/>
                <a:gd name="T18" fmla="*/ 4 w 36"/>
                <a:gd name="T19" fmla="*/ 28 h 48"/>
                <a:gd name="T20" fmla="*/ 8 w 36"/>
                <a:gd name="T21" fmla="*/ 11 h 48"/>
                <a:gd name="T22" fmla="*/ 17 w 36"/>
                <a:gd name="T23" fmla="*/ 0 h 48"/>
                <a:gd name="T24" fmla="*/ 36 w 36"/>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48">
                  <a:moveTo>
                    <a:pt x="36" y="0"/>
                  </a:moveTo>
                  <a:lnTo>
                    <a:pt x="36" y="13"/>
                  </a:lnTo>
                  <a:lnTo>
                    <a:pt x="32" y="26"/>
                  </a:lnTo>
                  <a:lnTo>
                    <a:pt x="23" y="37"/>
                  </a:lnTo>
                  <a:lnTo>
                    <a:pt x="17" y="48"/>
                  </a:lnTo>
                  <a:lnTo>
                    <a:pt x="13" y="48"/>
                  </a:lnTo>
                  <a:lnTo>
                    <a:pt x="8" y="48"/>
                  </a:lnTo>
                  <a:lnTo>
                    <a:pt x="4" y="44"/>
                  </a:lnTo>
                  <a:lnTo>
                    <a:pt x="0" y="41"/>
                  </a:lnTo>
                  <a:lnTo>
                    <a:pt x="4" y="28"/>
                  </a:lnTo>
                  <a:lnTo>
                    <a:pt x="8" y="11"/>
                  </a:lnTo>
                  <a:lnTo>
                    <a:pt x="17" y="0"/>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9" name="Freeform 100"/>
            <p:cNvSpPr>
              <a:spLocks/>
            </p:cNvSpPr>
            <p:nvPr/>
          </p:nvSpPr>
          <p:spPr bwMode="auto">
            <a:xfrm>
              <a:off x="1707" y="3282"/>
              <a:ext cx="41" cy="92"/>
            </a:xfrm>
            <a:custGeom>
              <a:avLst/>
              <a:gdLst>
                <a:gd name="T0" fmla="*/ 37 w 41"/>
                <a:gd name="T1" fmla="*/ 26 h 92"/>
                <a:gd name="T2" fmla="*/ 33 w 41"/>
                <a:gd name="T3" fmla="*/ 44 h 92"/>
                <a:gd name="T4" fmla="*/ 28 w 41"/>
                <a:gd name="T5" fmla="*/ 61 h 92"/>
                <a:gd name="T6" fmla="*/ 20 w 41"/>
                <a:gd name="T7" fmla="*/ 76 h 92"/>
                <a:gd name="T8" fmla="*/ 7 w 41"/>
                <a:gd name="T9" fmla="*/ 92 h 92"/>
                <a:gd name="T10" fmla="*/ 0 w 41"/>
                <a:gd name="T11" fmla="*/ 70 h 92"/>
                <a:gd name="T12" fmla="*/ 4 w 41"/>
                <a:gd name="T13" fmla="*/ 46 h 92"/>
                <a:gd name="T14" fmla="*/ 15 w 41"/>
                <a:gd name="T15" fmla="*/ 22 h 92"/>
                <a:gd name="T16" fmla="*/ 26 w 41"/>
                <a:gd name="T17" fmla="*/ 0 h 92"/>
                <a:gd name="T18" fmla="*/ 35 w 41"/>
                <a:gd name="T19" fmla="*/ 3 h 92"/>
                <a:gd name="T20" fmla="*/ 41 w 41"/>
                <a:gd name="T21" fmla="*/ 9 h 92"/>
                <a:gd name="T22" fmla="*/ 41 w 41"/>
                <a:gd name="T23" fmla="*/ 18 h 92"/>
                <a:gd name="T24" fmla="*/ 37 w 41"/>
                <a:gd name="T25" fmla="*/ 26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92">
                  <a:moveTo>
                    <a:pt x="37" y="26"/>
                  </a:moveTo>
                  <a:lnTo>
                    <a:pt x="33" y="44"/>
                  </a:lnTo>
                  <a:lnTo>
                    <a:pt x="28" y="61"/>
                  </a:lnTo>
                  <a:lnTo>
                    <a:pt x="20" y="76"/>
                  </a:lnTo>
                  <a:lnTo>
                    <a:pt x="7" y="92"/>
                  </a:lnTo>
                  <a:lnTo>
                    <a:pt x="0" y="70"/>
                  </a:lnTo>
                  <a:lnTo>
                    <a:pt x="4" y="46"/>
                  </a:lnTo>
                  <a:lnTo>
                    <a:pt x="15" y="22"/>
                  </a:lnTo>
                  <a:lnTo>
                    <a:pt x="26" y="0"/>
                  </a:lnTo>
                  <a:lnTo>
                    <a:pt x="35" y="3"/>
                  </a:lnTo>
                  <a:lnTo>
                    <a:pt x="41" y="9"/>
                  </a:lnTo>
                  <a:lnTo>
                    <a:pt x="41" y="18"/>
                  </a:lnTo>
                  <a:lnTo>
                    <a:pt x="3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0" name="Freeform 101"/>
            <p:cNvSpPr>
              <a:spLocks/>
            </p:cNvSpPr>
            <p:nvPr/>
          </p:nvSpPr>
          <p:spPr bwMode="auto">
            <a:xfrm>
              <a:off x="1950" y="3282"/>
              <a:ext cx="31" cy="37"/>
            </a:xfrm>
            <a:custGeom>
              <a:avLst/>
              <a:gdLst>
                <a:gd name="T0" fmla="*/ 31 w 31"/>
                <a:gd name="T1" fmla="*/ 0 h 37"/>
                <a:gd name="T2" fmla="*/ 31 w 31"/>
                <a:gd name="T3" fmla="*/ 11 h 37"/>
                <a:gd name="T4" fmla="*/ 26 w 31"/>
                <a:gd name="T5" fmla="*/ 20 h 37"/>
                <a:gd name="T6" fmla="*/ 20 w 31"/>
                <a:gd name="T7" fmla="*/ 29 h 37"/>
                <a:gd name="T8" fmla="*/ 11 w 31"/>
                <a:gd name="T9" fmla="*/ 37 h 37"/>
                <a:gd name="T10" fmla="*/ 5 w 31"/>
                <a:gd name="T11" fmla="*/ 37 h 37"/>
                <a:gd name="T12" fmla="*/ 0 w 31"/>
                <a:gd name="T13" fmla="*/ 24 h 37"/>
                <a:gd name="T14" fmla="*/ 5 w 31"/>
                <a:gd name="T15" fmla="*/ 11 h 37"/>
                <a:gd name="T16" fmla="*/ 16 w 31"/>
                <a:gd name="T17" fmla="*/ 3 h 37"/>
                <a:gd name="T18" fmla="*/ 31 w 31"/>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37">
                  <a:moveTo>
                    <a:pt x="31" y="0"/>
                  </a:moveTo>
                  <a:lnTo>
                    <a:pt x="31" y="11"/>
                  </a:lnTo>
                  <a:lnTo>
                    <a:pt x="26" y="20"/>
                  </a:lnTo>
                  <a:lnTo>
                    <a:pt x="20" y="29"/>
                  </a:lnTo>
                  <a:lnTo>
                    <a:pt x="11" y="37"/>
                  </a:lnTo>
                  <a:lnTo>
                    <a:pt x="5" y="37"/>
                  </a:lnTo>
                  <a:lnTo>
                    <a:pt x="0" y="24"/>
                  </a:lnTo>
                  <a:lnTo>
                    <a:pt x="5" y="11"/>
                  </a:lnTo>
                  <a:lnTo>
                    <a:pt x="16" y="3"/>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1" name="Freeform 102"/>
            <p:cNvSpPr>
              <a:spLocks/>
            </p:cNvSpPr>
            <p:nvPr/>
          </p:nvSpPr>
          <p:spPr bwMode="auto">
            <a:xfrm>
              <a:off x="2137" y="3287"/>
              <a:ext cx="35" cy="54"/>
            </a:xfrm>
            <a:custGeom>
              <a:avLst/>
              <a:gdLst>
                <a:gd name="T0" fmla="*/ 31 w 35"/>
                <a:gd name="T1" fmla="*/ 0 h 54"/>
                <a:gd name="T2" fmla="*/ 35 w 35"/>
                <a:gd name="T3" fmla="*/ 13 h 54"/>
                <a:gd name="T4" fmla="*/ 31 w 35"/>
                <a:gd name="T5" fmla="*/ 26 h 54"/>
                <a:gd name="T6" fmla="*/ 24 w 35"/>
                <a:gd name="T7" fmla="*/ 39 h 54"/>
                <a:gd name="T8" fmla="*/ 20 w 35"/>
                <a:gd name="T9" fmla="*/ 52 h 54"/>
                <a:gd name="T10" fmla="*/ 0 w 35"/>
                <a:gd name="T11" fmla="*/ 54 h 54"/>
                <a:gd name="T12" fmla="*/ 0 w 35"/>
                <a:gd name="T13" fmla="*/ 39 h 54"/>
                <a:gd name="T14" fmla="*/ 2 w 35"/>
                <a:gd name="T15" fmla="*/ 21 h 54"/>
                <a:gd name="T16" fmla="*/ 11 w 35"/>
                <a:gd name="T17" fmla="*/ 6 h 54"/>
                <a:gd name="T18" fmla="*/ 31 w 35"/>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54">
                  <a:moveTo>
                    <a:pt x="31" y="0"/>
                  </a:moveTo>
                  <a:lnTo>
                    <a:pt x="35" y="13"/>
                  </a:lnTo>
                  <a:lnTo>
                    <a:pt x="31" y="26"/>
                  </a:lnTo>
                  <a:lnTo>
                    <a:pt x="24" y="39"/>
                  </a:lnTo>
                  <a:lnTo>
                    <a:pt x="20" y="52"/>
                  </a:lnTo>
                  <a:lnTo>
                    <a:pt x="0" y="54"/>
                  </a:lnTo>
                  <a:lnTo>
                    <a:pt x="0" y="39"/>
                  </a:lnTo>
                  <a:lnTo>
                    <a:pt x="2" y="21"/>
                  </a:lnTo>
                  <a:lnTo>
                    <a:pt x="11" y="6"/>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2" name="Freeform 103"/>
            <p:cNvSpPr>
              <a:spLocks/>
            </p:cNvSpPr>
            <p:nvPr/>
          </p:nvSpPr>
          <p:spPr bwMode="auto">
            <a:xfrm>
              <a:off x="2068" y="3289"/>
              <a:ext cx="32" cy="39"/>
            </a:xfrm>
            <a:custGeom>
              <a:avLst/>
              <a:gdLst>
                <a:gd name="T0" fmla="*/ 28 w 32"/>
                <a:gd name="T1" fmla="*/ 24 h 39"/>
                <a:gd name="T2" fmla="*/ 26 w 32"/>
                <a:gd name="T3" fmla="*/ 28 h 39"/>
                <a:gd name="T4" fmla="*/ 21 w 32"/>
                <a:gd name="T5" fmla="*/ 30 h 39"/>
                <a:gd name="T6" fmla="*/ 19 w 32"/>
                <a:gd name="T7" fmla="*/ 35 h 39"/>
                <a:gd name="T8" fmla="*/ 19 w 32"/>
                <a:gd name="T9" fmla="*/ 39 h 39"/>
                <a:gd name="T10" fmla="*/ 0 w 32"/>
                <a:gd name="T11" fmla="*/ 39 h 39"/>
                <a:gd name="T12" fmla="*/ 0 w 32"/>
                <a:gd name="T13" fmla="*/ 30 h 39"/>
                <a:gd name="T14" fmla="*/ 2 w 32"/>
                <a:gd name="T15" fmla="*/ 19 h 39"/>
                <a:gd name="T16" fmla="*/ 4 w 32"/>
                <a:gd name="T17" fmla="*/ 9 h 39"/>
                <a:gd name="T18" fmla="*/ 13 w 32"/>
                <a:gd name="T19" fmla="*/ 0 h 39"/>
                <a:gd name="T20" fmla="*/ 24 w 32"/>
                <a:gd name="T21" fmla="*/ 2 h 39"/>
                <a:gd name="T22" fmla="*/ 30 w 32"/>
                <a:gd name="T23" fmla="*/ 9 h 39"/>
                <a:gd name="T24" fmla="*/ 32 w 32"/>
                <a:gd name="T25" fmla="*/ 15 h 39"/>
                <a:gd name="T26" fmla="*/ 28 w 32"/>
                <a:gd name="T27" fmla="*/ 24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39">
                  <a:moveTo>
                    <a:pt x="28" y="24"/>
                  </a:moveTo>
                  <a:lnTo>
                    <a:pt x="26" y="28"/>
                  </a:lnTo>
                  <a:lnTo>
                    <a:pt x="21" y="30"/>
                  </a:lnTo>
                  <a:lnTo>
                    <a:pt x="19" y="35"/>
                  </a:lnTo>
                  <a:lnTo>
                    <a:pt x="19" y="39"/>
                  </a:lnTo>
                  <a:lnTo>
                    <a:pt x="0" y="39"/>
                  </a:lnTo>
                  <a:lnTo>
                    <a:pt x="0" y="30"/>
                  </a:lnTo>
                  <a:lnTo>
                    <a:pt x="2" y="19"/>
                  </a:lnTo>
                  <a:lnTo>
                    <a:pt x="4" y="9"/>
                  </a:lnTo>
                  <a:lnTo>
                    <a:pt x="13" y="0"/>
                  </a:lnTo>
                  <a:lnTo>
                    <a:pt x="24" y="2"/>
                  </a:lnTo>
                  <a:lnTo>
                    <a:pt x="30" y="9"/>
                  </a:lnTo>
                  <a:lnTo>
                    <a:pt x="32" y="15"/>
                  </a:lnTo>
                  <a:lnTo>
                    <a:pt x="2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3" name="Freeform 104"/>
            <p:cNvSpPr>
              <a:spLocks/>
            </p:cNvSpPr>
            <p:nvPr/>
          </p:nvSpPr>
          <p:spPr bwMode="auto">
            <a:xfrm>
              <a:off x="2202" y="3302"/>
              <a:ext cx="31" cy="43"/>
            </a:xfrm>
            <a:custGeom>
              <a:avLst/>
              <a:gdLst>
                <a:gd name="T0" fmla="*/ 31 w 31"/>
                <a:gd name="T1" fmla="*/ 6 h 43"/>
                <a:gd name="T2" fmla="*/ 29 w 31"/>
                <a:gd name="T3" fmla="*/ 15 h 43"/>
                <a:gd name="T4" fmla="*/ 24 w 31"/>
                <a:gd name="T5" fmla="*/ 26 h 43"/>
                <a:gd name="T6" fmla="*/ 18 w 31"/>
                <a:gd name="T7" fmla="*/ 35 h 43"/>
                <a:gd name="T8" fmla="*/ 7 w 31"/>
                <a:gd name="T9" fmla="*/ 43 h 43"/>
                <a:gd name="T10" fmla="*/ 0 w 31"/>
                <a:gd name="T11" fmla="*/ 35 h 43"/>
                <a:gd name="T12" fmla="*/ 0 w 31"/>
                <a:gd name="T13" fmla="*/ 24 h 43"/>
                <a:gd name="T14" fmla="*/ 7 w 31"/>
                <a:gd name="T15" fmla="*/ 11 h 43"/>
                <a:gd name="T16" fmla="*/ 16 w 31"/>
                <a:gd name="T17" fmla="*/ 0 h 43"/>
                <a:gd name="T18" fmla="*/ 20 w 31"/>
                <a:gd name="T19" fmla="*/ 0 h 43"/>
                <a:gd name="T20" fmla="*/ 24 w 31"/>
                <a:gd name="T21" fmla="*/ 2 h 43"/>
                <a:gd name="T22" fmla="*/ 26 w 31"/>
                <a:gd name="T23" fmla="*/ 4 h 43"/>
                <a:gd name="T24" fmla="*/ 31 w 31"/>
                <a:gd name="T25" fmla="*/ 6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43">
                  <a:moveTo>
                    <a:pt x="31" y="6"/>
                  </a:moveTo>
                  <a:lnTo>
                    <a:pt x="29" y="15"/>
                  </a:lnTo>
                  <a:lnTo>
                    <a:pt x="24" y="26"/>
                  </a:lnTo>
                  <a:lnTo>
                    <a:pt x="18" y="35"/>
                  </a:lnTo>
                  <a:lnTo>
                    <a:pt x="7" y="43"/>
                  </a:lnTo>
                  <a:lnTo>
                    <a:pt x="0" y="35"/>
                  </a:lnTo>
                  <a:lnTo>
                    <a:pt x="0" y="24"/>
                  </a:lnTo>
                  <a:lnTo>
                    <a:pt x="7" y="11"/>
                  </a:lnTo>
                  <a:lnTo>
                    <a:pt x="16" y="0"/>
                  </a:lnTo>
                  <a:lnTo>
                    <a:pt x="20" y="0"/>
                  </a:lnTo>
                  <a:lnTo>
                    <a:pt x="24" y="2"/>
                  </a:lnTo>
                  <a:lnTo>
                    <a:pt x="26" y="4"/>
                  </a:lnTo>
                  <a:lnTo>
                    <a:pt x="3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4" name="Freeform 105"/>
            <p:cNvSpPr>
              <a:spLocks/>
            </p:cNvSpPr>
            <p:nvPr/>
          </p:nvSpPr>
          <p:spPr bwMode="auto">
            <a:xfrm>
              <a:off x="2257" y="3306"/>
              <a:ext cx="32" cy="48"/>
            </a:xfrm>
            <a:custGeom>
              <a:avLst/>
              <a:gdLst>
                <a:gd name="T0" fmla="*/ 30 w 32"/>
                <a:gd name="T1" fmla="*/ 39 h 48"/>
                <a:gd name="T2" fmla="*/ 26 w 32"/>
                <a:gd name="T3" fmla="*/ 44 h 48"/>
                <a:gd name="T4" fmla="*/ 19 w 32"/>
                <a:gd name="T5" fmla="*/ 48 h 48"/>
                <a:gd name="T6" fmla="*/ 13 w 32"/>
                <a:gd name="T7" fmla="*/ 48 h 48"/>
                <a:gd name="T8" fmla="*/ 6 w 32"/>
                <a:gd name="T9" fmla="*/ 44 h 48"/>
                <a:gd name="T10" fmla="*/ 0 w 32"/>
                <a:gd name="T11" fmla="*/ 37 h 48"/>
                <a:gd name="T12" fmla="*/ 2 w 32"/>
                <a:gd name="T13" fmla="*/ 28 h 48"/>
                <a:gd name="T14" fmla="*/ 6 w 32"/>
                <a:gd name="T15" fmla="*/ 22 h 48"/>
                <a:gd name="T16" fmla="*/ 6 w 32"/>
                <a:gd name="T17" fmla="*/ 13 h 48"/>
                <a:gd name="T18" fmla="*/ 26 w 32"/>
                <a:gd name="T19" fmla="*/ 0 h 48"/>
                <a:gd name="T20" fmla="*/ 32 w 32"/>
                <a:gd name="T21" fmla="*/ 7 h 48"/>
                <a:gd name="T22" fmla="*/ 32 w 32"/>
                <a:gd name="T23" fmla="*/ 18 h 48"/>
                <a:gd name="T24" fmla="*/ 30 w 32"/>
                <a:gd name="T25" fmla="*/ 28 h 48"/>
                <a:gd name="T26" fmla="*/ 30 w 32"/>
                <a:gd name="T27" fmla="*/ 3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48">
                  <a:moveTo>
                    <a:pt x="30" y="39"/>
                  </a:moveTo>
                  <a:lnTo>
                    <a:pt x="26" y="44"/>
                  </a:lnTo>
                  <a:lnTo>
                    <a:pt x="19" y="48"/>
                  </a:lnTo>
                  <a:lnTo>
                    <a:pt x="13" y="48"/>
                  </a:lnTo>
                  <a:lnTo>
                    <a:pt x="6" y="44"/>
                  </a:lnTo>
                  <a:lnTo>
                    <a:pt x="0" y="37"/>
                  </a:lnTo>
                  <a:lnTo>
                    <a:pt x="2" y="28"/>
                  </a:lnTo>
                  <a:lnTo>
                    <a:pt x="6" y="22"/>
                  </a:lnTo>
                  <a:lnTo>
                    <a:pt x="6" y="13"/>
                  </a:lnTo>
                  <a:lnTo>
                    <a:pt x="26" y="0"/>
                  </a:lnTo>
                  <a:lnTo>
                    <a:pt x="32" y="7"/>
                  </a:lnTo>
                  <a:lnTo>
                    <a:pt x="32" y="18"/>
                  </a:lnTo>
                  <a:lnTo>
                    <a:pt x="30" y="28"/>
                  </a:lnTo>
                  <a:lnTo>
                    <a:pt x="3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5" name="Freeform 106"/>
            <p:cNvSpPr>
              <a:spLocks/>
            </p:cNvSpPr>
            <p:nvPr/>
          </p:nvSpPr>
          <p:spPr bwMode="auto">
            <a:xfrm>
              <a:off x="754" y="3591"/>
              <a:ext cx="37" cy="86"/>
            </a:xfrm>
            <a:custGeom>
              <a:avLst/>
              <a:gdLst>
                <a:gd name="T0" fmla="*/ 37 w 37"/>
                <a:gd name="T1" fmla="*/ 86 h 86"/>
                <a:gd name="T2" fmla="*/ 17 w 37"/>
                <a:gd name="T3" fmla="*/ 73 h 86"/>
                <a:gd name="T4" fmla="*/ 11 w 37"/>
                <a:gd name="T5" fmla="*/ 49 h 86"/>
                <a:gd name="T6" fmla="*/ 6 w 37"/>
                <a:gd name="T7" fmla="*/ 23 h 86"/>
                <a:gd name="T8" fmla="*/ 0 w 37"/>
                <a:gd name="T9" fmla="*/ 0 h 86"/>
                <a:gd name="T10" fmla="*/ 13 w 37"/>
                <a:gd name="T11" fmla="*/ 19 h 86"/>
                <a:gd name="T12" fmla="*/ 21 w 37"/>
                <a:gd name="T13" fmla="*/ 43 h 86"/>
                <a:gd name="T14" fmla="*/ 30 w 37"/>
                <a:gd name="T15" fmla="*/ 65 h 86"/>
                <a:gd name="T16" fmla="*/ 37 w 37"/>
                <a:gd name="T17" fmla="*/ 86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86">
                  <a:moveTo>
                    <a:pt x="37" y="86"/>
                  </a:moveTo>
                  <a:lnTo>
                    <a:pt x="17" y="73"/>
                  </a:lnTo>
                  <a:lnTo>
                    <a:pt x="11" y="49"/>
                  </a:lnTo>
                  <a:lnTo>
                    <a:pt x="6" y="23"/>
                  </a:lnTo>
                  <a:lnTo>
                    <a:pt x="0" y="0"/>
                  </a:lnTo>
                  <a:lnTo>
                    <a:pt x="13" y="19"/>
                  </a:lnTo>
                  <a:lnTo>
                    <a:pt x="21" y="43"/>
                  </a:lnTo>
                  <a:lnTo>
                    <a:pt x="30" y="65"/>
                  </a:lnTo>
                  <a:lnTo>
                    <a:pt x="37"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6" name="Freeform 107"/>
            <p:cNvSpPr>
              <a:spLocks/>
            </p:cNvSpPr>
            <p:nvPr/>
          </p:nvSpPr>
          <p:spPr bwMode="auto">
            <a:xfrm>
              <a:off x="2022" y="3625"/>
              <a:ext cx="20" cy="44"/>
            </a:xfrm>
            <a:custGeom>
              <a:avLst/>
              <a:gdLst>
                <a:gd name="T0" fmla="*/ 20 w 20"/>
                <a:gd name="T1" fmla="*/ 0 h 44"/>
                <a:gd name="T2" fmla="*/ 17 w 20"/>
                <a:gd name="T3" fmla="*/ 11 h 44"/>
                <a:gd name="T4" fmla="*/ 15 w 20"/>
                <a:gd name="T5" fmla="*/ 22 h 44"/>
                <a:gd name="T6" fmla="*/ 11 w 20"/>
                <a:gd name="T7" fmla="*/ 35 h 44"/>
                <a:gd name="T8" fmla="*/ 0 w 20"/>
                <a:gd name="T9" fmla="*/ 44 h 44"/>
                <a:gd name="T10" fmla="*/ 0 w 20"/>
                <a:gd name="T11" fmla="*/ 31 h 44"/>
                <a:gd name="T12" fmla="*/ 2 w 20"/>
                <a:gd name="T13" fmla="*/ 15 h 44"/>
                <a:gd name="T14" fmla="*/ 9 w 20"/>
                <a:gd name="T15" fmla="*/ 5 h 44"/>
                <a:gd name="T16" fmla="*/ 20 w 20"/>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44">
                  <a:moveTo>
                    <a:pt x="20" y="0"/>
                  </a:moveTo>
                  <a:lnTo>
                    <a:pt x="17" y="11"/>
                  </a:lnTo>
                  <a:lnTo>
                    <a:pt x="15" y="22"/>
                  </a:lnTo>
                  <a:lnTo>
                    <a:pt x="11" y="35"/>
                  </a:lnTo>
                  <a:lnTo>
                    <a:pt x="0" y="44"/>
                  </a:lnTo>
                  <a:lnTo>
                    <a:pt x="0" y="31"/>
                  </a:lnTo>
                  <a:lnTo>
                    <a:pt x="2" y="15"/>
                  </a:lnTo>
                  <a:lnTo>
                    <a:pt x="9" y="5"/>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7" name="Freeform 108"/>
            <p:cNvSpPr>
              <a:spLocks/>
            </p:cNvSpPr>
            <p:nvPr/>
          </p:nvSpPr>
          <p:spPr bwMode="auto">
            <a:xfrm>
              <a:off x="2092" y="3632"/>
              <a:ext cx="26" cy="32"/>
            </a:xfrm>
            <a:custGeom>
              <a:avLst/>
              <a:gdLst>
                <a:gd name="T0" fmla="*/ 26 w 26"/>
                <a:gd name="T1" fmla="*/ 0 h 32"/>
                <a:gd name="T2" fmla="*/ 26 w 26"/>
                <a:gd name="T3" fmla="*/ 8 h 32"/>
                <a:gd name="T4" fmla="*/ 21 w 26"/>
                <a:gd name="T5" fmla="*/ 19 h 32"/>
                <a:gd name="T6" fmla="*/ 13 w 26"/>
                <a:gd name="T7" fmla="*/ 28 h 32"/>
                <a:gd name="T8" fmla="*/ 0 w 26"/>
                <a:gd name="T9" fmla="*/ 32 h 32"/>
                <a:gd name="T10" fmla="*/ 0 w 26"/>
                <a:gd name="T11" fmla="*/ 22 h 32"/>
                <a:gd name="T12" fmla="*/ 2 w 26"/>
                <a:gd name="T13" fmla="*/ 8 h 32"/>
                <a:gd name="T14" fmla="*/ 10 w 26"/>
                <a:gd name="T15" fmla="*/ 0 h 32"/>
                <a:gd name="T16" fmla="*/ 26 w 26"/>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32">
                  <a:moveTo>
                    <a:pt x="26" y="0"/>
                  </a:moveTo>
                  <a:lnTo>
                    <a:pt x="26" y="8"/>
                  </a:lnTo>
                  <a:lnTo>
                    <a:pt x="21" y="19"/>
                  </a:lnTo>
                  <a:lnTo>
                    <a:pt x="13" y="28"/>
                  </a:lnTo>
                  <a:lnTo>
                    <a:pt x="0" y="32"/>
                  </a:lnTo>
                  <a:lnTo>
                    <a:pt x="0" y="22"/>
                  </a:lnTo>
                  <a:lnTo>
                    <a:pt x="2" y="8"/>
                  </a:lnTo>
                  <a:lnTo>
                    <a:pt x="10"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8" name="Freeform 109"/>
            <p:cNvSpPr>
              <a:spLocks/>
            </p:cNvSpPr>
            <p:nvPr/>
          </p:nvSpPr>
          <p:spPr bwMode="auto">
            <a:xfrm>
              <a:off x="2163" y="3632"/>
              <a:ext cx="28" cy="17"/>
            </a:xfrm>
            <a:custGeom>
              <a:avLst/>
              <a:gdLst>
                <a:gd name="T0" fmla="*/ 28 w 28"/>
                <a:gd name="T1" fmla="*/ 0 h 17"/>
                <a:gd name="T2" fmla="*/ 26 w 28"/>
                <a:gd name="T3" fmla="*/ 8 h 17"/>
                <a:gd name="T4" fmla="*/ 20 w 28"/>
                <a:gd name="T5" fmla="*/ 11 h 17"/>
                <a:gd name="T6" fmla="*/ 9 w 28"/>
                <a:gd name="T7" fmla="*/ 13 h 17"/>
                <a:gd name="T8" fmla="*/ 0 w 28"/>
                <a:gd name="T9" fmla="*/ 17 h 17"/>
                <a:gd name="T10" fmla="*/ 2 w 28"/>
                <a:gd name="T11" fmla="*/ 8 h 17"/>
                <a:gd name="T12" fmla="*/ 9 w 28"/>
                <a:gd name="T13" fmla="*/ 2 h 17"/>
                <a:gd name="T14" fmla="*/ 18 w 28"/>
                <a:gd name="T15" fmla="*/ 0 h 17"/>
                <a:gd name="T16" fmla="*/ 28 w 2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17">
                  <a:moveTo>
                    <a:pt x="28" y="0"/>
                  </a:moveTo>
                  <a:lnTo>
                    <a:pt x="26" y="8"/>
                  </a:lnTo>
                  <a:lnTo>
                    <a:pt x="20" y="11"/>
                  </a:lnTo>
                  <a:lnTo>
                    <a:pt x="9" y="13"/>
                  </a:lnTo>
                  <a:lnTo>
                    <a:pt x="0" y="17"/>
                  </a:lnTo>
                  <a:lnTo>
                    <a:pt x="2" y="8"/>
                  </a:lnTo>
                  <a:lnTo>
                    <a:pt x="9" y="2"/>
                  </a:lnTo>
                  <a:lnTo>
                    <a:pt x="18"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9" name="Freeform 110"/>
            <p:cNvSpPr>
              <a:spLocks/>
            </p:cNvSpPr>
            <p:nvPr/>
          </p:nvSpPr>
          <p:spPr bwMode="auto">
            <a:xfrm>
              <a:off x="2246" y="3632"/>
              <a:ext cx="11" cy="6"/>
            </a:xfrm>
            <a:custGeom>
              <a:avLst/>
              <a:gdLst>
                <a:gd name="T0" fmla="*/ 0 w 11"/>
                <a:gd name="T1" fmla="*/ 6 h 6"/>
                <a:gd name="T2" fmla="*/ 0 w 11"/>
                <a:gd name="T3" fmla="*/ 0 h 6"/>
                <a:gd name="T4" fmla="*/ 11 w 11"/>
                <a:gd name="T5" fmla="*/ 0 h 6"/>
                <a:gd name="T6" fmla="*/ 0 w 11"/>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6">
                  <a:moveTo>
                    <a:pt x="0" y="6"/>
                  </a:moveTo>
                  <a:lnTo>
                    <a:pt x="0" y="0"/>
                  </a:lnTo>
                  <a:lnTo>
                    <a:pt x="11"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2771" name="Text Box 111"/>
          <p:cNvSpPr txBox="1">
            <a:spLocks noChangeArrowheads="1"/>
          </p:cNvSpPr>
          <p:nvPr/>
        </p:nvSpPr>
        <p:spPr bwMode="auto">
          <a:xfrm>
            <a:off x="6400800" y="5486400"/>
            <a:ext cx="273367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6600">
                <a:latin typeface="Century Gothic" charset="0"/>
                <a:cs typeface="Arial" charset="0"/>
              </a:rPr>
              <a:t>第一幕</a:t>
            </a:r>
            <a:endParaRPr lang="en-US" altLang="zh-CN" sz="6600">
              <a:latin typeface="Century Gothic"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80772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7811" name="Text Box 3"/>
          <p:cNvSpPr txBox="1">
            <a:spLocks noChangeArrowheads="1"/>
          </p:cNvSpPr>
          <p:nvPr/>
        </p:nvSpPr>
        <p:spPr bwMode="auto">
          <a:xfrm>
            <a:off x="838200" y="1447800"/>
            <a:ext cx="6629400" cy="4832350"/>
          </a:xfrm>
          <a:prstGeom prst="rect">
            <a:avLst/>
          </a:prstGeom>
          <a:solidFill>
            <a:schemeClr val="accent1">
              <a:alpha val="5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charset="0"/>
                <a:cs typeface="SimSun" charset="0"/>
              </a:defRPr>
            </a:lvl1pPr>
            <a:lvl2pPr marL="742950" indent="-285750" eaLnBrk="0" hangingPunct="0">
              <a:defRPr b="1">
                <a:solidFill>
                  <a:schemeClr val="tx1"/>
                </a:solidFill>
                <a:latin typeface="Arial" charset="0"/>
                <a:ea typeface="SimSun" charset="0"/>
                <a:cs typeface="SimSun" charset="0"/>
              </a:defRPr>
            </a:lvl2pPr>
            <a:lvl3pPr marL="1143000" indent="-228600" eaLnBrk="0" hangingPunct="0">
              <a:defRPr b="1">
                <a:solidFill>
                  <a:schemeClr val="tx1"/>
                </a:solidFill>
                <a:latin typeface="Arial" charset="0"/>
                <a:ea typeface="SimSun" charset="0"/>
                <a:cs typeface="SimSun" charset="0"/>
              </a:defRPr>
            </a:lvl3pPr>
            <a:lvl4pPr marL="1600200" indent="-228600" eaLnBrk="0" hangingPunct="0">
              <a:defRPr b="1">
                <a:solidFill>
                  <a:schemeClr val="tx1"/>
                </a:solidFill>
                <a:latin typeface="Arial" charset="0"/>
                <a:ea typeface="SimSun" charset="0"/>
                <a:cs typeface="SimSun" charset="0"/>
              </a:defRPr>
            </a:lvl4pPr>
            <a:lvl5pPr marL="2057400" indent="-228600" eaLnBrk="0" hangingPunct="0">
              <a:defRPr b="1">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b="1">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b="1">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b="1">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b="1">
                <a:solidFill>
                  <a:schemeClr val="tx1"/>
                </a:solidFill>
                <a:latin typeface="Arial" charset="0"/>
                <a:ea typeface="SimSun" charset="0"/>
                <a:cs typeface="SimSun" charset="0"/>
              </a:defRPr>
            </a:lvl9pPr>
          </a:lstStyle>
          <a:p>
            <a:pPr eaLnBrk="1" hangingPunct="1"/>
            <a:r>
              <a:rPr lang="zh-CN" altLang="en-US" sz="4000">
                <a:solidFill>
                  <a:srgbClr val="FF0000"/>
                </a:solidFill>
                <a:latin typeface="SimHei" charset="0"/>
                <a:cs typeface="SimHei" charset="0"/>
              </a:rPr>
              <a:t>你们要向天举目，观看下地，</a:t>
            </a:r>
            <a:endParaRPr lang="en-US" altLang="zh-CN" sz="4000">
              <a:solidFill>
                <a:srgbClr val="FF0000"/>
              </a:solidFill>
              <a:latin typeface="SimHei" charset="0"/>
              <a:cs typeface="SimHei" charset="0"/>
            </a:endParaRPr>
          </a:p>
          <a:p>
            <a:pPr eaLnBrk="1" hangingPunct="1"/>
            <a:r>
              <a:rPr lang="zh-CN" altLang="en-US" sz="4000">
                <a:solidFill>
                  <a:srgbClr val="FF0000"/>
                </a:solidFill>
                <a:latin typeface="SimHei" charset="0"/>
                <a:cs typeface="SimHei" charset="0"/>
              </a:rPr>
              <a:t>因为天必像烟云消散，</a:t>
            </a:r>
            <a:endParaRPr lang="en-US" altLang="zh-CN" sz="4000">
              <a:solidFill>
                <a:srgbClr val="FF0000"/>
              </a:solidFill>
              <a:latin typeface="SimHei" charset="0"/>
              <a:cs typeface="SimHei" charset="0"/>
            </a:endParaRPr>
          </a:p>
          <a:p>
            <a:pPr eaLnBrk="1" hangingPunct="1"/>
            <a:r>
              <a:rPr lang="zh-CN" altLang="en-US" sz="4000">
                <a:solidFill>
                  <a:srgbClr val="FF0000"/>
                </a:solidFill>
                <a:latin typeface="SimHei" charset="0"/>
                <a:cs typeface="SimHei" charset="0"/>
              </a:rPr>
              <a:t>地必如衣服渐渐旧了，</a:t>
            </a:r>
            <a:endParaRPr lang="en-US" altLang="zh-CN" sz="4000">
              <a:solidFill>
                <a:srgbClr val="FF0000"/>
              </a:solidFill>
              <a:latin typeface="SimHei" charset="0"/>
              <a:cs typeface="SimHei" charset="0"/>
            </a:endParaRPr>
          </a:p>
          <a:p>
            <a:pPr eaLnBrk="1" hangingPunct="1"/>
            <a:r>
              <a:rPr lang="zh-CN" altLang="en-US" sz="4000">
                <a:solidFill>
                  <a:srgbClr val="FF0000"/>
                </a:solidFill>
                <a:latin typeface="SimHei" charset="0"/>
                <a:cs typeface="SimHei" charset="0"/>
              </a:rPr>
              <a:t>其上的居民也要如此死亡；</a:t>
            </a:r>
            <a:endParaRPr lang="en-US" altLang="zh-CN" sz="4000">
              <a:solidFill>
                <a:srgbClr val="FF0000"/>
              </a:solidFill>
              <a:latin typeface="SimHei" charset="0"/>
              <a:cs typeface="SimHei" charset="0"/>
            </a:endParaRPr>
          </a:p>
          <a:p>
            <a:pPr eaLnBrk="1" hangingPunct="1"/>
            <a:r>
              <a:rPr lang="zh-CN" altLang="en-US" sz="4000">
                <a:solidFill>
                  <a:srgbClr val="FF0000"/>
                </a:solidFill>
                <a:latin typeface="SimHei" charset="0"/>
                <a:cs typeface="SimHei" charset="0"/>
              </a:rPr>
              <a:t>惟有我的救恩永远长存，</a:t>
            </a:r>
            <a:endParaRPr lang="en-US" altLang="zh-CN" sz="4000">
              <a:solidFill>
                <a:srgbClr val="FF0000"/>
              </a:solidFill>
              <a:latin typeface="SimHei" charset="0"/>
              <a:cs typeface="SimHei" charset="0"/>
            </a:endParaRPr>
          </a:p>
          <a:p>
            <a:pPr eaLnBrk="1" hangingPunct="1"/>
            <a:r>
              <a:rPr lang="zh-CN" altLang="en-US" sz="4000">
                <a:solidFill>
                  <a:srgbClr val="FF0000"/>
                </a:solidFill>
                <a:latin typeface="SimHei" charset="0"/>
                <a:cs typeface="SimHei" charset="0"/>
              </a:rPr>
              <a:t>我的公义也不废掉。</a:t>
            </a:r>
            <a:r>
              <a:rPr lang="en-US" altLang="zh-CN" sz="2800">
                <a:solidFill>
                  <a:srgbClr val="FF0000"/>
                </a:solidFill>
                <a:latin typeface="SimHei" charset="0"/>
                <a:cs typeface="SimHei" charset="0"/>
              </a:rPr>
              <a:t> </a:t>
            </a:r>
            <a:br>
              <a:rPr lang="en-US" altLang="zh-CN" sz="2800">
                <a:solidFill>
                  <a:srgbClr val="FF0000"/>
                </a:solidFill>
                <a:latin typeface="SimHei" charset="0"/>
                <a:cs typeface="SimHei" charset="0"/>
              </a:rPr>
            </a:br>
            <a:endParaRPr lang="en-US" altLang="zh-CN" sz="2800">
              <a:solidFill>
                <a:srgbClr val="FF0000"/>
              </a:solidFill>
              <a:latin typeface="SimHei" charset="0"/>
              <a:cs typeface="SimHei" charset="0"/>
            </a:endParaRPr>
          </a:p>
          <a:p>
            <a:pPr eaLnBrk="1" hangingPunct="1"/>
            <a:r>
              <a:rPr lang="en-US" altLang="zh-CN" sz="4000">
                <a:solidFill>
                  <a:srgbClr val="FF0000"/>
                </a:solidFill>
                <a:cs typeface="SimHei" charset="0"/>
              </a:rPr>
              <a:t>~</a:t>
            </a:r>
            <a:r>
              <a:rPr lang="en-US" altLang="zh-CN" sz="4000">
                <a:solidFill>
                  <a:srgbClr val="FF0000"/>
                </a:solidFill>
                <a:latin typeface="SimHei" charset="0"/>
                <a:cs typeface="SimHei" charset="0"/>
              </a:rPr>
              <a:t> </a:t>
            </a:r>
            <a:r>
              <a:rPr lang="zh-CN" altLang="en-US" sz="4000">
                <a:solidFill>
                  <a:srgbClr val="FF0000"/>
                </a:solidFill>
                <a:latin typeface="SimHei" charset="0"/>
                <a:cs typeface="SimHei" charset="0"/>
              </a:rPr>
              <a:t>以赛亚书五十一</a:t>
            </a:r>
            <a:r>
              <a:rPr lang="en-US" altLang="zh-CN" sz="4000">
                <a:solidFill>
                  <a:srgbClr val="FF0000"/>
                </a:solidFill>
                <a:cs typeface="SimHei" charset="0"/>
              </a:rPr>
              <a:t>6</a:t>
            </a:r>
          </a:p>
        </p:txBody>
      </p:sp>
      <p:sp>
        <p:nvSpPr>
          <p:cNvPr id="33796" name="Text Box 4"/>
          <p:cNvSpPr txBox="1">
            <a:spLocks noChangeArrowheads="1"/>
          </p:cNvSpPr>
          <p:nvPr/>
        </p:nvSpPr>
        <p:spPr bwMode="auto">
          <a:xfrm>
            <a:off x="8399463" y="-100013"/>
            <a:ext cx="78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2800">
                <a:latin typeface="Century Gothic" charset="0"/>
                <a:cs typeface="Arial" charset="0"/>
              </a:rPr>
              <a:t>452</a:t>
            </a:r>
          </a:p>
        </p:txBody>
      </p:sp>
      <p:sp>
        <p:nvSpPr>
          <p:cNvPr id="33797" name="Text Box 6"/>
          <p:cNvSpPr txBox="1">
            <a:spLocks noChangeArrowheads="1"/>
          </p:cNvSpPr>
          <p:nvPr/>
        </p:nvSpPr>
        <p:spPr bwMode="auto">
          <a:xfrm>
            <a:off x="5148263" y="212725"/>
            <a:ext cx="40354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以赛亚书</a:t>
            </a:r>
            <a:r>
              <a:rPr lang="en-US" altLang="zh-CN" sz="6000">
                <a:latin typeface="Century Gothic" charset="0"/>
                <a:cs typeface="Times New Roman" charset="0"/>
              </a:rPr>
              <a:t>.</a:t>
            </a:r>
          </a:p>
        </p:txBody>
      </p:sp>
      <p:sp>
        <p:nvSpPr>
          <p:cNvPr id="33798" name="Rectangle 8"/>
          <p:cNvSpPr>
            <a:spLocks noChangeArrowheads="1"/>
          </p:cNvSpPr>
          <p:nvPr/>
        </p:nvSpPr>
        <p:spPr bwMode="auto">
          <a:xfrm>
            <a:off x="685800" y="563563"/>
            <a:ext cx="10080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CN" altLang="en-US" sz="3200">
                <a:solidFill>
                  <a:schemeClr val="accent2"/>
                </a:solidFill>
                <a:latin typeface="Century Gothic" charset="0"/>
                <a:cs typeface="Arial" charset="0"/>
              </a:rPr>
              <a:t>钥节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47811">
                                            <p:txEl>
                                              <p:pRg st="0" end="0"/>
                                            </p:txEl>
                                          </p:spTgt>
                                        </p:tgtEl>
                                        <p:attrNameLst>
                                          <p:attrName>style.visibility</p:attrName>
                                        </p:attrNameLst>
                                      </p:cBhvr>
                                      <p:to>
                                        <p:strVal val="visible"/>
                                      </p:to>
                                    </p:set>
                                    <p:anim calcmode="discrete" valueType="clr">
                                      <p:cBhvr override="childStyle">
                                        <p:cTn id="7" dur="80"/>
                                        <p:tgtEl>
                                          <p:spTgt spid="2478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781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47811">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47811">
                                            <p:txEl>
                                              <p:pRg st="1" end="1"/>
                                            </p:txEl>
                                          </p:spTgt>
                                        </p:tgtEl>
                                        <p:attrNameLst>
                                          <p:attrName>style.visibility</p:attrName>
                                        </p:attrNameLst>
                                      </p:cBhvr>
                                      <p:to>
                                        <p:strVal val="visible"/>
                                      </p:to>
                                    </p:set>
                                    <p:anim calcmode="discrete" valueType="clr">
                                      <p:cBhvr override="childStyle">
                                        <p:cTn id="14" dur="80"/>
                                        <p:tgtEl>
                                          <p:spTgt spid="2478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47811">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47811">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247811">
                                            <p:txEl>
                                              <p:pRg st="2" end="2"/>
                                            </p:txEl>
                                          </p:spTgt>
                                        </p:tgtEl>
                                        <p:attrNameLst>
                                          <p:attrName>style.visibility</p:attrName>
                                        </p:attrNameLst>
                                      </p:cBhvr>
                                      <p:to>
                                        <p:strVal val="visible"/>
                                      </p:to>
                                    </p:set>
                                    <p:anim calcmode="discrete" valueType="clr">
                                      <p:cBhvr override="childStyle">
                                        <p:cTn id="21" dur="80"/>
                                        <p:tgtEl>
                                          <p:spTgt spid="24781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47811">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247811">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247811">
                                            <p:txEl>
                                              <p:pRg st="3" end="3"/>
                                            </p:txEl>
                                          </p:spTgt>
                                        </p:tgtEl>
                                        <p:attrNameLst>
                                          <p:attrName>style.visibility</p:attrName>
                                        </p:attrNameLst>
                                      </p:cBhvr>
                                      <p:to>
                                        <p:strVal val="visible"/>
                                      </p:to>
                                    </p:set>
                                    <p:anim calcmode="discrete" valueType="clr">
                                      <p:cBhvr override="childStyle">
                                        <p:cTn id="28" dur="80"/>
                                        <p:tgtEl>
                                          <p:spTgt spid="24781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47811">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247811">
                                            <p:txEl>
                                              <p:pRg st="3" end="3"/>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247811">
                                            <p:txEl>
                                              <p:pRg st="4" end="4"/>
                                            </p:txEl>
                                          </p:spTgt>
                                        </p:tgtEl>
                                        <p:attrNameLst>
                                          <p:attrName>style.visibility</p:attrName>
                                        </p:attrNameLst>
                                      </p:cBhvr>
                                      <p:to>
                                        <p:strVal val="visible"/>
                                      </p:to>
                                    </p:set>
                                    <p:anim calcmode="discrete" valueType="clr">
                                      <p:cBhvr override="childStyle">
                                        <p:cTn id="35" dur="80"/>
                                        <p:tgtEl>
                                          <p:spTgt spid="24781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47811">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247811">
                                            <p:txEl>
                                              <p:pRg st="4" end="4"/>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247811">
                                            <p:txEl>
                                              <p:pRg st="5" end="5"/>
                                            </p:txEl>
                                          </p:spTgt>
                                        </p:tgtEl>
                                        <p:attrNameLst>
                                          <p:attrName>style.visibility</p:attrName>
                                        </p:attrNameLst>
                                      </p:cBhvr>
                                      <p:to>
                                        <p:strVal val="visible"/>
                                      </p:to>
                                    </p:set>
                                    <p:anim calcmode="discrete" valueType="clr">
                                      <p:cBhvr override="childStyle">
                                        <p:cTn id="42" dur="80"/>
                                        <p:tgtEl>
                                          <p:spTgt spid="24781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47811">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247811">
                                            <p:txEl>
                                              <p:pRg st="5" end="5"/>
                                            </p:txEl>
                                          </p:spTgt>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247811">
                                            <p:txEl>
                                              <p:pRg st="6" end="6"/>
                                            </p:txEl>
                                          </p:spTgt>
                                        </p:tgtEl>
                                        <p:attrNameLst>
                                          <p:attrName>style.visibility</p:attrName>
                                        </p:attrNameLst>
                                      </p:cBhvr>
                                      <p:to>
                                        <p:strVal val="visible"/>
                                      </p:to>
                                    </p:set>
                                    <p:anim calcmode="discrete" valueType="clr">
                                      <p:cBhvr override="childStyle">
                                        <p:cTn id="49" dur="80"/>
                                        <p:tgtEl>
                                          <p:spTgt spid="247811">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47811">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247811">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rophet Map Bla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4"/>
          <p:cNvSpPr txBox="1">
            <a:spLocks noChangeArrowheads="1"/>
          </p:cNvSpPr>
          <p:nvPr/>
        </p:nvSpPr>
        <p:spPr bwMode="auto">
          <a:xfrm>
            <a:off x="138113" y="4343400"/>
            <a:ext cx="655637"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solidFill>
                  <a:schemeClr val="bg1"/>
                </a:solidFill>
                <a:latin typeface="Century Gothic" charset="0"/>
                <a:cs typeface="Times New Roman" charset="0"/>
              </a:rPr>
              <a:t>犹大</a:t>
            </a:r>
            <a:endParaRPr lang="en-US" altLang="zh-CN" sz="1600" u="sng">
              <a:solidFill>
                <a:schemeClr val="bg1"/>
              </a:solidFill>
              <a:latin typeface="Century Gothic" charset="0"/>
              <a:cs typeface="Times New Roman" charset="0"/>
            </a:endParaRPr>
          </a:p>
        </p:txBody>
      </p:sp>
      <p:sp>
        <p:nvSpPr>
          <p:cNvPr id="34820" name="Text Box 5"/>
          <p:cNvSpPr txBox="1">
            <a:spLocks noChangeArrowheads="1"/>
          </p:cNvSpPr>
          <p:nvPr/>
        </p:nvSpPr>
        <p:spPr bwMode="auto">
          <a:xfrm>
            <a:off x="452438" y="3505200"/>
            <a:ext cx="86201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solidFill>
                  <a:schemeClr val="bg1"/>
                </a:solidFill>
                <a:latin typeface="Century Gothic" charset="0"/>
                <a:cs typeface="Times New Roman" charset="0"/>
              </a:rPr>
              <a:t>以色列</a:t>
            </a:r>
            <a:endParaRPr lang="en-US" altLang="zh-CN" sz="1600" u="sng">
              <a:solidFill>
                <a:schemeClr val="bg1"/>
              </a:solidFill>
              <a:latin typeface="Century Gothic" charset="0"/>
              <a:cs typeface="Times New Roman" charset="0"/>
            </a:endParaRPr>
          </a:p>
        </p:txBody>
      </p:sp>
      <p:sp>
        <p:nvSpPr>
          <p:cNvPr id="34821" name="Text Box 6"/>
          <p:cNvSpPr txBox="1">
            <a:spLocks noChangeArrowheads="1"/>
          </p:cNvSpPr>
          <p:nvPr/>
        </p:nvSpPr>
        <p:spPr bwMode="auto">
          <a:xfrm>
            <a:off x="3048000" y="1600200"/>
            <a:ext cx="655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亚述</a:t>
            </a:r>
            <a:endParaRPr lang="en-US" altLang="zh-CN" sz="1600" u="sng">
              <a:latin typeface="Century Gothic" charset="0"/>
              <a:cs typeface="Times New Roman" charset="0"/>
            </a:endParaRPr>
          </a:p>
          <a:p>
            <a:r>
              <a:rPr lang="en-US" altLang="zh-CN" sz="1600">
                <a:latin typeface="Century Gothic" charset="0"/>
                <a:cs typeface="Times New Roman" charset="0"/>
              </a:rPr>
              <a:t> </a:t>
            </a:r>
            <a:r>
              <a:rPr lang="zh-CN" altLang="en-US" sz="1600">
                <a:latin typeface="Century Gothic" charset="0"/>
                <a:cs typeface="Times New Roman" charset="0"/>
              </a:rPr>
              <a:t>约拿</a:t>
            </a:r>
            <a:endParaRPr lang="en-US" altLang="zh-CN" sz="1600">
              <a:latin typeface="Century Gothic" charset="0"/>
              <a:cs typeface="Times New Roman" charset="0"/>
            </a:endParaRPr>
          </a:p>
        </p:txBody>
      </p:sp>
      <p:sp>
        <p:nvSpPr>
          <p:cNvPr id="34822" name="Text Box 7"/>
          <p:cNvSpPr txBox="1">
            <a:spLocks noChangeArrowheads="1"/>
          </p:cNvSpPr>
          <p:nvPr/>
        </p:nvSpPr>
        <p:spPr bwMode="auto">
          <a:xfrm>
            <a:off x="3033713" y="3473450"/>
            <a:ext cx="16891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巴比伦的犹太人</a:t>
            </a:r>
            <a:endParaRPr lang="en-US" altLang="zh-CN" sz="1600" u="sng">
              <a:latin typeface="Century Gothic" charset="0"/>
              <a:cs typeface="Times New Roman" charset="0"/>
            </a:endParaRPr>
          </a:p>
        </p:txBody>
      </p:sp>
      <p:sp>
        <p:nvSpPr>
          <p:cNvPr id="34823" name="Text Box 8"/>
          <p:cNvSpPr txBox="1">
            <a:spLocks noChangeArrowheads="1"/>
          </p:cNvSpPr>
          <p:nvPr/>
        </p:nvSpPr>
        <p:spPr bwMode="auto">
          <a:xfrm>
            <a:off x="1187450" y="4876800"/>
            <a:ext cx="18970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耶路撒冷的犹太人</a:t>
            </a:r>
            <a:endParaRPr lang="en-US" altLang="zh-CN" sz="1600" u="sng">
              <a:latin typeface="Century Gothic" charset="0"/>
              <a:cs typeface="Times New Roman" charset="0"/>
            </a:endParaRPr>
          </a:p>
        </p:txBody>
      </p:sp>
      <p:sp>
        <p:nvSpPr>
          <p:cNvPr id="34824" name="Text Box 9"/>
          <p:cNvSpPr txBox="1">
            <a:spLocks noChangeArrowheads="1"/>
          </p:cNvSpPr>
          <p:nvPr/>
        </p:nvSpPr>
        <p:spPr bwMode="auto">
          <a:xfrm>
            <a:off x="247650" y="4572000"/>
            <a:ext cx="742950"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约珥</a:t>
            </a:r>
            <a:endParaRPr lang="en-US" altLang="zh-CN" sz="1600">
              <a:solidFill>
                <a:schemeClr val="bg1"/>
              </a:solidFill>
              <a:latin typeface="Century Gothic" charset="0"/>
              <a:cs typeface="Times New Roman" charset="0"/>
            </a:endParaRPr>
          </a:p>
        </p:txBody>
      </p:sp>
      <p:sp>
        <p:nvSpPr>
          <p:cNvPr id="155658" name="Text Box 10"/>
          <p:cNvSpPr txBox="1">
            <a:spLocks noChangeArrowheads="1"/>
          </p:cNvSpPr>
          <p:nvPr/>
        </p:nvSpPr>
        <p:spPr bwMode="auto">
          <a:xfrm>
            <a:off x="5534025" y="1549400"/>
            <a:ext cx="3292475"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对象？ 犹大</a:t>
            </a:r>
            <a:endParaRPr lang="en-US" altLang="zh-CN" sz="2800">
              <a:latin typeface="Century Gothic" charset="0"/>
              <a:cs typeface="Times New Roman" charset="0"/>
            </a:endParaRPr>
          </a:p>
          <a:p>
            <a:endParaRPr lang="en-US" altLang="zh-CN" sz="2800">
              <a:latin typeface="Century Gothic" charset="0"/>
              <a:cs typeface="Times New Roman" charset="0"/>
            </a:endParaRPr>
          </a:p>
          <a:p>
            <a:r>
              <a:rPr lang="zh-CN" altLang="en-US" sz="2800">
                <a:latin typeface="Century Gothic" charset="0"/>
                <a:cs typeface="Arial" charset="0"/>
              </a:rPr>
              <a:t>何事？</a:t>
            </a:r>
            <a:endParaRPr lang="en-US" altLang="zh-CN" sz="2800">
              <a:latin typeface="Century Gothic" charset="0"/>
              <a:cs typeface="Arial" charset="0"/>
            </a:endParaRPr>
          </a:p>
          <a:p>
            <a:r>
              <a:rPr lang="zh-CN" altLang="en-US" sz="2800">
                <a:latin typeface="Century Gothic" charset="0"/>
                <a:cs typeface="Arial" charset="0"/>
              </a:rPr>
              <a:t>公元前 </a:t>
            </a:r>
            <a:r>
              <a:rPr lang="en-US" altLang="zh-CN" sz="2800">
                <a:latin typeface="Century Gothic" charset="0"/>
                <a:cs typeface="Arial" charset="0"/>
              </a:rPr>
              <a:t>740-690</a:t>
            </a:r>
          </a:p>
          <a:p>
            <a:endParaRPr lang="en-US" altLang="zh-CN" sz="2800">
              <a:latin typeface="Century Gothic" charset="0"/>
              <a:cs typeface="Arial" charset="0"/>
            </a:endParaRPr>
          </a:p>
          <a:p>
            <a:r>
              <a:rPr lang="zh-CN" altLang="en-US" sz="2800">
                <a:latin typeface="Century Gothic" charset="0"/>
                <a:cs typeface="Arial" charset="0"/>
              </a:rPr>
              <a:t>地点？ 犹大</a:t>
            </a:r>
            <a:endParaRPr lang="en-US" altLang="zh-CN" sz="2800">
              <a:latin typeface="Century Gothic" charset="0"/>
              <a:cs typeface="Arial" charset="0"/>
            </a:endParaRPr>
          </a:p>
          <a:p>
            <a:endParaRPr lang="en-US" altLang="zh-CN" sz="2800">
              <a:latin typeface="Century Gothic" charset="0"/>
              <a:cs typeface="Arial" charset="0"/>
            </a:endParaRPr>
          </a:p>
          <a:p>
            <a:r>
              <a:rPr lang="zh-CN" altLang="en-US" sz="2800">
                <a:latin typeface="Century Gothic" charset="0"/>
                <a:cs typeface="Arial" charset="0"/>
              </a:rPr>
              <a:t>为何？</a:t>
            </a:r>
            <a:r>
              <a:rPr lang="en-US" altLang="zh-CN" sz="2800">
                <a:latin typeface="Century Gothic" charset="0"/>
                <a:cs typeface="Arial" charset="0"/>
              </a:rPr>
              <a:t>	</a:t>
            </a:r>
          </a:p>
          <a:p>
            <a:r>
              <a:rPr lang="zh-CN" altLang="en-US" sz="2800">
                <a:latin typeface="Century Gothic" charset="0"/>
                <a:cs typeface="Arial" charset="0"/>
              </a:rPr>
              <a:t>创造秩序的复兴</a:t>
            </a:r>
            <a:endParaRPr lang="en-US" altLang="zh-CN" sz="2800">
              <a:latin typeface="Century Gothic" charset="0"/>
              <a:cs typeface="Times New Roman" charset="0"/>
            </a:endParaRPr>
          </a:p>
        </p:txBody>
      </p:sp>
      <p:sp>
        <p:nvSpPr>
          <p:cNvPr id="34826" name="Text Box 11"/>
          <p:cNvSpPr txBox="1">
            <a:spLocks noChangeArrowheads="1"/>
          </p:cNvSpPr>
          <p:nvPr/>
        </p:nvSpPr>
        <p:spPr bwMode="auto">
          <a:xfrm>
            <a:off x="474663" y="3733800"/>
            <a:ext cx="804862" cy="584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阿摩司</a:t>
            </a:r>
            <a:endParaRPr lang="en-US" altLang="zh-CN" sz="1600">
              <a:solidFill>
                <a:schemeClr val="bg1"/>
              </a:solidFill>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155661" name="Text Box 13"/>
          <p:cNvSpPr txBox="1">
            <a:spLocks noChangeArrowheads="1"/>
          </p:cNvSpPr>
          <p:nvPr/>
        </p:nvSpPr>
        <p:spPr bwMode="auto">
          <a:xfrm>
            <a:off x="152400" y="4800600"/>
            <a:ext cx="838200" cy="584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以赛亚</a:t>
            </a:r>
            <a:endParaRPr lang="en-US" altLang="zh-CN" sz="1600">
              <a:solidFill>
                <a:schemeClr val="bg1"/>
              </a:solidFill>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34828" name="Text Box 24"/>
          <p:cNvSpPr txBox="1">
            <a:spLocks noChangeArrowheads="1"/>
          </p:cNvSpPr>
          <p:nvPr/>
        </p:nvSpPr>
        <p:spPr bwMode="auto">
          <a:xfrm>
            <a:off x="990600" y="5819775"/>
            <a:ext cx="1069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a:latin typeface="Century Gothic" charset="0"/>
                <a:cs typeface="Times New Roman" charset="0"/>
              </a:rPr>
              <a:t>俄巴底亚</a:t>
            </a:r>
            <a:endParaRPr lang="en-US" altLang="zh-CN" sz="1600">
              <a:latin typeface="Century Gothic" charset="0"/>
              <a:cs typeface="Times New Roman" charset="0"/>
            </a:endParaRPr>
          </a:p>
          <a:p>
            <a:r>
              <a:rPr lang="en-US" altLang="zh-CN" sz="1600">
                <a:latin typeface="Century Gothic" charset="0"/>
                <a:cs typeface="Times New Roman" charset="0"/>
              </a:rPr>
              <a:t> </a:t>
            </a:r>
          </a:p>
        </p:txBody>
      </p:sp>
      <p:sp>
        <p:nvSpPr>
          <p:cNvPr id="34829" name="Text Box 25"/>
          <p:cNvSpPr txBox="1">
            <a:spLocks noChangeArrowheads="1"/>
          </p:cNvSpPr>
          <p:nvPr/>
        </p:nvSpPr>
        <p:spPr bwMode="auto">
          <a:xfrm>
            <a:off x="1143000" y="5562600"/>
            <a:ext cx="655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以东</a:t>
            </a:r>
            <a:endParaRPr lang="en-US" altLang="zh-CN" sz="1600" u="sng">
              <a:latin typeface="Century Gothic" charset="0"/>
              <a:cs typeface="Times New Roman" charset="0"/>
            </a:endParaRPr>
          </a:p>
          <a:p>
            <a:r>
              <a:rPr lang="en-US" altLang="zh-CN" sz="1600">
                <a:latin typeface="Century Gothic" charset="0"/>
                <a:cs typeface="Times New Roman" charset="0"/>
              </a:rPr>
              <a:t> </a:t>
            </a:r>
          </a:p>
        </p:txBody>
      </p:sp>
      <p:sp>
        <p:nvSpPr>
          <p:cNvPr id="34830" name="Text Box 26"/>
          <p:cNvSpPr txBox="1">
            <a:spLocks noChangeArrowheads="1"/>
          </p:cNvSpPr>
          <p:nvPr/>
        </p:nvSpPr>
        <p:spPr bwMode="auto">
          <a:xfrm>
            <a:off x="412750" y="3962400"/>
            <a:ext cx="804863" cy="584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何西阿</a:t>
            </a:r>
            <a:endParaRPr lang="en-US" altLang="zh-CN" sz="1600">
              <a:solidFill>
                <a:schemeClr val="bg1"/>
              </a:solidFill>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34831" name="Text Box 6"/>
          <p:cNvSpPr txBox="1">
            <a:spLocks noChangeArrowheads="1"/>
          </p:cNvSpPr>
          <p:nvPr/>
        </p:nvSpPr>
        <p:spPr bwMode="auto">
          <a:xfrm>
            <a:off x="5148263" y="212725"/>
            <a:ext cx="40354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以赛亚书</a:t>
            </a:r>
            <a:r>
              <a:rPr lang="en-US" altLang="zh-CN" sz="6000">
                <a:latin typeface="Century Gothic" charset="0"/>
                <a:cs typeface="Times New Roman" charset="0"/>
              </a:rPr>
              <a:t>.</a:t>
            </a:r>
          </a:p>
        </p:txBody>
      </p:sp>
      <p:sp>
        <p:nvSpPr>
          <p:cNvPr id="34832" name="TextBox 18"/>
          <p:cNvSpPr txBox="1">
            <a:spLocks noChangeArrowheads="1"/>
          </p:cNvSpPr>
          <p:nvPr/>
        </p:nvSpPr>
        <p:spPr bwMode="auto">
          <a:xfrm>
            <a:off x="822325" y="115888"/>
            <a:ext cx="3825875" cy="97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4000">
                <a:cs typeface="Arial" charset="0"/>
              </a:rPr>
              <a:t>先知的地理位置</a:t>
            </a:r>
            <a:endParaRPr lang="en-US" sz="40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5658">
                                            <p:txEl>
                                              <p:pRg st="0" end="0"/>
                                            </p:txEl>
                                          </p:spTgt>
                                        </p:tgtEl>
                                        <p:attrNameLst>
                                          <p:attrName>style.visibility</p:attrName>
                                        </p:attrNameLst>
                                      </p:cBhvr>
                                      <p:to>
                                        <p:strVal val="visible"/>
                                      </p:to>
                                    </p:set>
                                    <p:animEffect transition="in" filter="fade">
                                      <p:cBhvr>
                                        <p:cTn id="7" dur="1000"/>
                                        <p:tgtEl>
                                          <p:spTgt spid="155658">
                                            <p:txEl>
                                              <p:pRg st="0" end="0"/>
                                            </p:txEl>
                                          </p:spTgt>
                                        </p:tgtEl>
                                      </p:cBhvr>
                                    </p:animEffect>
                                    <p:anim calcmode="lin" valueType="num">
                                      <p:cBhvr>
                                        <p:cTn id="8" dur="1000" fill="hold"/>
                                        <p:tgtEl>
                                          <p:spTgt spid="15565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565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565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55658">
                                            <p:txEl>
                                              <p:pRg st="2" end="2"/>
                                            </p:txEl>
                                          </p:spTgt>
                                        </p:tgtEl>
                                        <p:attrNameLst>
                                          <p:attrName>style.visibility</p:attrName>
                                        </p:attrNameLst>
                                      </p:cBhvr>
                                      <p:to>
                                        <p:strVal val="visible"/>
                                      </p:to>
                                    </p:set>
                                    <p:animEffect transition="in" filter="fade">
                                      <p:cBhvr>
                                        <p:cTn id="15" dur="1000"/>
                                        <p:tgtEl>
                                          <p:spTgt spid="155658">
                                            <p:txEl>
                                              <p:pRg st="2" end="2"/>
                                            </p:txEl>
                                          </p:spTgt>
                                        </p:tgtEl>
                                      </p:cBhvr>
                                    </p:animEffect>
                                    <p:anim calcmode="lin" valueType="num">
                                      <p:cBhvr>
                                        <p:cTn id="16" dur="1000" fill="hold"/>
                                        <p:tgtEl>
                                          <p:spTgt spid="155658">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5658">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565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55658">
                                            <p:txEl>
                                              <p:pRg st="3" end="3"/>
                                            </p:txEl>
                                          </p:spTgt>
                                        </p:tgtEl>
                                        <p:attrNameLst>
                                          <p:attrName>style.visibility</p:attrName>
                                        </p:attrNameLst>
                                      </p:cBhvr>
                                      <p:to>
                                        <p:strVal val="visible"/>
                                      </p:to>
                                    </p:set>
                                    <p:animEffect transition="in" filter="fade">
                                      <p:cBhvr>
                                        <p:cTn id="23" dur="1000"/>
                                        <p:tgtEl>
                                          <p:spTgt spid="155658">
                                            <p:txEl>
                                              <p:pRg st="3" end="3"/>
                                            </p:txEl>
                                          </p:spTgt>
                                        </p:tgtEl>
                                      </p:cBhvr>
                                    </p:animEffect>
                                    <p:anim calcmode="lin" valueType="num">
                                      <p:cBhvr>
                                        <p:cTn id="24" dur="1000" fill="hold"/>
                                        <p:tgtEl>
                                          <p:spTgt spid="155658">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55658">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5658">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155658">
                                            <p:txEl>
                                              <p:pRg st="5" end="5"/>
                                            </p:txEl>
                                          </p:spTgt>
                                        </p:tgtEl>
                                        <p:attrNameLst>
                                          <p:attrName>style.visibility</p:attrName>
                                        </p:attrNameLst>
                                      </p:cBhvr>
                                      <p:to>
                                        <p:strVal val="visible"/>
                                      </p:to>
                                    </p:set>
                                    <p:animEffect transition="in" filter="fade">
                                      <p:cBhvr>
                                        <p:cTn id="31" dur="1000"/>
                                        <p:tgtEl>
                                          <p:spTgt spid="155658">
                                            <p:txEl>
                                              <p:pRg st="5" end="5"/>
                                            </p:txEl>
                                          </p:spTgt>
                                        </p:tgtEl>
                                      </p:cBhvr>
                                    </p:animEffect>
                                    <p:anim calcmode="lin" valueType="num">
                                      <p:cBhvr>
                                        <p:cTn id="32" dur="1000" fill="hold"/>
                                        <p:tgtEl>
                                          <p:spTgt spid="155658">
                                            <p:txEl>
                                              <p:pRg st="5" end="5"/>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55658">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55658">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55661"/>
                                        </p:tgtEl>
                                        <p:attrNameLst>
                                          <p:attrName>style.visibility</p:attrName>
                                        </p:attrNameLst>
                                      </p:cBhvr>
                                      <p:to>
                                        <p:strVal val="visible"/>
                                      </p:to>
                                    </p:set>
                                    <p:anim calcmode="lin" valueType="num">
                                      <p:cBhvr>
                                        <p:cTn id="39" dur="500" fill="hold"/>
                                        <p:tgtEl>
                                          <p:spTgt spid="155661"/>
                                        </p:tgtEl>
                                        <p:attrNameLst>
                                          <p:attrName>ppt_w</p:attrName>
                                        </p:attrNameLst>
                                      </p:cBhvr>
                                      <p:tavLst>
                                        <p:tav tm="0">
                                          <p:val>
                                            <p:fltVal val="0"/>
                                          </p:val>
                                        </p:tav>
                                        <p:tav tm="100000">
                                          <p:val>
                                            <p:strVal val="#ppt_w"/>
                                          </p:val>
                                        </p:tav>
                                      </p:tavLst>
                                    </p:anim>
                                    <p:anim calcmode="lin" valueType="num">
                                      <p:cBhvr>
                                        <p:cTn id="40" dur="500" fill="hold"/>
                                        <p:tgtEl>
                                          <p:spTgt spid="155661"/>
                                        </p:tgtEl>
                                        <p:attrNameLst>
                                          <p:attrName>ppt_h</p:attrName>
                                        </p:attrNameLst>
                                      </p:cBhvr>
                                      <p:tavLst>
                                        <p:tav tm="0">
                                          <p:val>
                                            <p:fltVal val="0"/>
                                          </p:val>
                                        </p:tav>
                                        <p:tav tm="100000">
                                          <p:val>
                                            <p:strVal val="#ppt_h"/>
                                          </p:val>
                                        </p:tav>
                                      </p:tavLst>
                                    </p:anim>
                                    <p:anim calcmode="lin" valueType="num">
                                      <p:cBhvr>
                                        <p:cTn id="41" dur="500" fill="hold"/>
                                        <p:tgtEl>
                                          <p:spTgt spid="155661"/>
                                        </p:tgtEl>
                                        <p:attrNameLst>
                                          <p:attrName>style.rotation</p:attrName>
                                        </p:attrNameLst>
                                      </p:cBhvr>
                                      <p:tavLst>
                                        <p:tav tm="0">
                                          <p:val>
                                            <p:fltVal val="360"/>
                                          </p:val>
                                        </p:tav>
                                        <p:tav tm="100000">
                                          <p:val>
                                            <p:fltVal val="0"/>
                                          </p:val>
                                        </p:tav>
                                      </p:tavLst>
                                    </p:anim>
                                    <p:animEffect transition="in" filter="fade">
                                      <p:cBhvr>
                                        <p:cTn id="42" dur="500"/>
                                        <p:tgtEl>
                                          <p:spTgt spid="15566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nodeType="clickEffect">
                                  <p:stCondLst>
                                    <p:cond delay="0"/>
                                  </p:stCondLst>
                                  <p:childTnLst>
                                    <p:set>
                                      <p:cBhvr>
                                        <p:cTn id="46" dur="1" fill="hold">
                                          <p:stCondLst>
                                            <p:cond delay="0"/>
                                          </p:stCondLst>
                                        </p:cTn>
                                        <p:tgtEl>
                                          <p:spTgt spid="155658">
                                            <p:txEl>
                                              <p:pRg st="7" end="7"/>
                                            </p:txEl>
                                          </p:spTgt>
                                        </p:tgtEl>
                                        <p:attrNameLst>
                                          <p:attrName>style.visibility</p:attrName>
                                        </p:attrNameLst>
                                      </p:cBhvr>
                                      <p:to>
                                        <p:strVal val="visible"/>
                                      </p:to>
                                    </p:set>
                                    <p:animEffect transition="in" filter="fade">
                                      <p:cBhvr>
                                        <p:cTn id="47" dur="1000"/>
                                        <p:tgtEl>
                                          <p:spTgt spid="155658">
                                            <p:txEl>
                                              <p:pRg st="7" end="7"/>
                                            </p:txEl>
                                          </p:spTgt>
                                        </p:tgtEl>
                                      </p:cBhvr>
                                    </p:animEffect>
                                    <p:anim calcmode="lin" valueType="num">
                                      <p:cBhvr>
                                        <p:cTn id="48" dur="1000" fill="hold"/>
                                        <p:tgtEl>
                                          <p:spTgt spid="155658">
                                            <p:txEl>
                                              <p:pRg st="7" end="7"/>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55658">
                                            <p:txEl>
                                              <p:pRg st="7" end="7"/>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55658">
                                            <p:txEl>
                                              <p:pRg st="7" end="7"/>
                                            </p:txEl>
                                          </p:spTgt>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155658">
                                            <p:txEl>
                                              <p:pRg st="8" end="8"/>
                                            </p:txEl>
                                          </p:spTgt>
                                        </p:tgtEl>
                                        <p:attrNameLst>
                                          <p:attrName>style.visibility</p:attrName>
                                        </p:attrNameLst>
                                      </p:cBhvr>
                                      <p:to>
                                        <p:strVal val="visible"/>
                                      </p:to>
                                    </p:set>
                                    <p:animEffect transition="in" filter="fade">
                                      <p:cBhvr>
                                        <p:cTn id="53" dur="1000"/>
                                        <p:tgtEl>
                                          <p:spTgt spid="155658">
                                            <p:txEl>
                                              <p:pRg st="8" end="8"/>
                                            </p:txEl>
                                          </p:spTgt>
                                        </p:tgtEl>
                                      </p:cBhvr>
                                    </p:animEffect>
                                    <p:anim calcmode="lin" valueType="num">
                                      <p:cBhvr>
                                        <p:cTn id="54" dur="1000" fill="hold"/>
                                        <p:tgtEl>
                                          <p:spTgt spid="155658">
                                            <p:txEl>
                                              <p:pRg st="8" end="8"/>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155658">
                                            <p:txEl>
                                              <p:pRg st="8" end="8"/>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55658">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One of the seraphs flew to me, holding in his hand a live co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19338"/>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5"/>
          <p:cNvSpPr txBox="1">
            <a:spLocks noChangeArrowheads="1"/>
          </p:cNvSpPr>
          <p:nvPr/>
        </p:nvSpPr>
        <p:spPr bwMode="auto">
          <a:xfrm>
            <a:off x="6489700" y="1549400"/>
            <a:ext cx="1266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何事？</a:t>
            </a:r>
            <a:endParaRPr lang="en-US" altLang="zh-CN" sz="2800">
              <a:latin typeface="Century Gothic" charset="0"/>
              <a:cs typeface="Times New Roman" charset="0"/>
            </a:endParaRPr>
          </a:p>
        </p:txBody>
      </p:sp>
      <p:sp>
        <p:nvSpPr>
          <p:cNvPr id="35844" name="Text Box 6"/>
          <p:cNvSpPr txBox="1">
            <a:spLocks noChangeArrowheads="1"/>
          </p:cNvSpPr>
          <p:nvPr/>
        </p:nvSpPr>
        <p:spPr bwMode="auto">
          <a:xfrm>
            <a:off x="5148263" y="212725"/>
            <a:ext cx="40354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以赛亚书</a:t>
            </a:r>
            <a:r>
              <a:rPr lang="en-US" altLang="zh-CN" sz="6000">
                <a:latin typeface="Century Gothic" charset="0"/>
                <a:cs typeface="Times New Roman" charset="0"/>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8"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524000"/>
            <a:ext cx="5105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6867" name="Text Box 8"/>
          <p:cNvSpPr txBox="1">
            <a:spLocks noChangeArrowheads="1"/>
          </p:cNvSpPr>
          <p:nvPr/>
        </p:nvSpPr>
        <p:spPr bwMode="auto">
          <a:xfrm>
            <a:off x="6219825" y="1371600"/>
            <a:ext cx="19891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如何应用？</a:t>
            </a:r>
            <a:endParaRPr lang="en-US" altLang="zh-CN" sz="2800">
              <a:latin typeface="Century Gothic" charset="0"/>
              <a:cs typeface="Times New Roman" charset="0"/>
            </a:endParaRPr>
          </a:p>
        </p:txBody>
      </p:sp>
      <p:sp>
        <p:nvSpPr>
          <p:cNvPr id="192521" name="Text Box 9"/>
          <p:cNvSpPr txBox="1">
            <a:spLocks noChangeArrowheads="1"/>
          </p:cNvSpPr>
          <p:nvPr/>
        </p:nvSpPr>
        <p:spPr bwMode="auto">
          <a:xfrm>
            <a:off x="5486400" y="2362200"/>
            <a:ext cx="3276600" cy="1384300"/>
          </a:xfrm>
          <a:prstGeom prst="rect">
            <a:avLst/>
          </a:prstGeom>
          <a:solidFill>
            <a:schemeClr val="bg1">
              <a:alpha val="7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en-US" altLang="zh-CN" sz="2800">
                <a:solidFill>
                  <a:srgbClr val="195621"/>
                </a:solidFill>
                <a:latin typeface="Century Gothic" charset="0"/>
                <a:cs typeface="Times New Roman" charset="0"/>
              </a:rPr>
              <a:t> </a:t>
            </a:r>
            <a:r>
              <a:rPr lang="zh-CN" altLang="en-US" sz="2800">
                <a:solidFill>
                  <a:srgbClr val="195621"/>
                </a:solidFill>
                <a:latin typeface="Century Gothic" charset="0"/>
                <a:cs typeface="Times New Roman" charset="0"/>
              </a:rPr>
              <a:t>将来世界的复兴应使我们有正确的优先次序</a:t>
            </a:r>
            <a:endParaRPr lang="en-US" altLang="zh-CN">
              <a:solidFill>
                <a:srgbClr val="195621"/>
              </a:solidFill>
              <a:latin typeface="Century Gothic" charset="0"/>
              <a:cs typeface="Times New Roman" charset="0"/>
            </a:endParaRPr>
          </a:p>
        </p:txBody>
      </p:sp>
      <p:sp>
        <p:nvSpPr>
          <p:cNvPr id="192523" name="Text Box 11"/>
          <p:cNvSpPr txBox="1">
            <a:spLocks noChangeArrowheads="1"/>
          </p:cNvSpPr>
          <p:nvPr/>
        </p:nvSpPr>
        <p:spPr bwMode="auto">
          <a:xfrm>
            <a:off x="914400" y="2057400"/>
            <a:ext cx="3276600" cy="4094163"/>
          </a:xfrm>
          <a:prstGeom prst="rect">
            <a:avLst/>
          </a:prstGeom>
          <a:solidFill>
            <a:schemeClr val="bg1">
              <a:alpha val="7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3200">
                <a:solidFill>
                  <a:schemeClr val="tx1"/>
                </a:solidFill>
                <a:latin typeface="Arial" charset="0"/>
                <a:ea typeface="ＭＳ Ｐゴシック" charset="0"/>
                <a:cs typeface="SimSun" charset="0"/>
              </a:defRPr>
            </a:lvl1pPr>
            <a:lvl2pPr marL="914400" indent="-457200">
              <a:defRPr sz="2800">
                <a:solidFill>
                  <a:schemeClr val="tx1"/>
                </a:solidFill>
                <a:latin typeface="Arial" charset="0"/>
                <a:ea typeface="SimSun" charset="0"/>
                <a:cs typeface="SimSun" charset="0"/>
              </a:defRPr>
            </a:lvl2pPr>
            <a:lvl3pPr marL="1371600" indent="-457200">
              <a:defRPr sz="2400">
                <a:solidFill>
                  <a:schemeClr val="tx1"/>
                </a:solidFill>
                <a:latin typeface="Arial" charset="0"/>
                <a:ea typeface="SimSun" charset="0"/>
                <a:cs typeface="SimSun" charset="0"/>
              </a:defRPr>
            </a:lvl3pPr>
            <a:lvl4pPr marL="1828800" indent="-457200">
              <a:defRPr sz="2000">
                <a:solidFill>
                  <a:schemeClr val="tx1"/>
                </a:solidFill>
                <a:latin typeface="Arial" charset="0"/>
                <a:ea typeface="SimSun" charset="0"/>
                <a:cs typeface="SimSun" charset="0"/>
              </a:defRPr>
            </a:lvl4pPr>
            <a:lvl5pPr marL="2286000" indent="-457200">
              <a:defRPr sz="2000">
                <a:solidFill>
                  <a:schemeClr val="tx1"/>
                </a:solidFill>
                <a:latin typeface="Arial" charset="0"/>
                <a:ea typeface="SimSun" charset="0"/>
                <a:cs typeface="SimSun" charset="0"/>
              </a:defRPr>
            </a:lvl5pPr>
            <a:lvl6pPr marL="2743200" indent="-457200" eaLnBrk="0" hangingPunct="0">
              <a:defRPr sz="2000">
                <a:solidFill>
                  <a:schemeClr val="tx1"/>
                </a:solidFill>
                <a:latin typeface="Arial" charset="0"/>
                <a:ea typeface="SimSun" charset="0"/>
                <a:cs typeface="SimSun" charset="0"/>
              </a:defRPr>
            </a:lvl6pPr>
            <a:lvl7pPr marL="3200400" indent="-457200" eaLnBrk="0" hangingPunct="0">
              <a:defRPr sz="2000">
                <a:solidFill>
                  <a:schemeClr val="tx1"/>
                </a:solidFill>
                <a:latin typeface="Arial" charset="0"/>
                <a:ea typeface="SimSun" charset="0"/>
                <a:cs typeface="SimSun" charset="0"/>
              </a:defRPr>
            </a:lvl7pPr>
            <a:lvl8pPr marL="3657600" indent="-457200" eaLnBrk="0" hangingPunct="0">
              <a:defRPr sz="2000">
                <a:solidFill>
                  <a:schemeClr val="tx1"/>
                </a:solidFill>
                <a:latin typeface="Arial" charset="0"/>
                <a:ea typeface="SimSun" charset="0"/>
                <a:cs typeface="SimSun" charset="0"/>
              </a:defRPr>
            </a:lvl8pPr>
            <a:lvl9pPr marL="4114800" indent="-457200" eaLnBrk="0" hangingPunct="0">
              <a:defRPr sz="2000">
                <a:solidFill>
                  <a:schemeClr val="tx1"/>
                </a:solidFill>
                <a:latin typeface="Arial" charset="0"/>
                <a:ea typeface="SimSun" charset="0"/>
                <a:cs typeface="SimSun" charset="0"/>
              </a:defRPr>
            </a:lvl9pPr>
          </a:lstStyle>
          <a:p>
            <a:r>
              <a:rPr lang="zh-CN" altLang="en-US" sz="2000" u="sng">
                <a:latin typeface="Century Gothic" charset="0"/>
                <a:cs typeface="Times New Roman" charset="0"/>
              </a:rPr>
              <a:t>优先单</a:t>
            </a:r>
            <a:r>
              <a:rPr lang="en-US" altLang="zh-CN" sz="2000" u="sng">
                <a:latin typeface="Century Gothic" charset="0"/>
                <a:cs typeface="Times New Roman" charset="0"/>
              </a:rPr>
              <a:t> </a:t>
            </a:r>
          </a:p>
          <a:p>
            <a:pPr>
              <a:buFontTx/>
              <a:buAutoNum type="arabicPeriod"/>
            </a:pPr>
            <a:r>
              <a:rPr lang="zh-CN" altLang="en-US" sz="2400">
                <a:latin typeface="Century Gothic" charset="0"/>
                <a:cs typeface="Times New Roman" charset="0"/>
              </a:rPr>
              <a:t>上帝</a:t>
            </a:r>
            <a:endParaRPr lang="en-US" altLang="zh-CN" sz="2400">
              <a:latin typeface="Century Gothic" charset="0"/>
              <a:cs typeface="Times New Roman" charset="0"/>
            </a:endParaRPr>
          </a:p>
          <a:p>
            <a:pPr>
              <a:buFontTx/>
              <a:buAutoNum type="arabicPeriod"/>
            </a:pPr>
            <a:r>
              <a:rPr lang="zh-CN" altLang="en-US" sz="2400">
                <a:latin typeface="Century Gothic" charset="0"/>
                <a:cs typeface="Times New Roman" charset="0"/>
              </a:rPr>
              <a:t>教会</a:t>
            </a:r>
            <a:endParaRPr lang="en-US" altLang="zh-CN" sz="2400">
              <a:latin typeface="Century Gothic" charset="0"/>
              <a:cs typeface="Times New Roman" charset="0"/>
            </a:endParaRPr>
          </a:p>
          <a:p>
            <a:pPr>
              <a:buFontTx/>
              <a:buAutoNum type="arabicPeriod"/>
            </a:pPr>
            <a:r>
              <a:rPr lang="zh-CN" altLang="en-US" sz="2400">
                <a:latin typeface="Century Gothic" charset="0"/>
                <a:cs typeface="Times New Roman" charset="0"/>
              </a:rPr>
              <a:t>家庭</a:t>
            </a:r>
            <a:endParaRPr lang="en-US" altLang="zh-CN" sz="2400">
              <a:latin typeface="Century Gothic" charset="0"/>
              <a:cs typeface="Times New Roman" charset="0"/>
            </a:endParaRPr>
          </a:p>
          <a:p>
            <a:pPr>
              <a:buFontTx/>
              <a:buAutoNum type="arabicPeriod"/>
            </a:pPr>
            <a:r>
              <a:rPr lang="en-US" altLang="zh-CN" sz="2400">
                <a:latin typeface="Century Gothic" charset="0"/>
                <a:cs typeface="Times New Roman" charset="0"/>
              </a:rPr>
              <a:t>...</a:t>
            </a:r>
          </a:p>
          <a:p>
            <a:pPr>
              <a:buFontTx/>
              <a:buAutoNum type="arabicPeriod"/>
            </a:pPr>
            <a:r>
              <a:rPr lang="en-US" altLang="zh-CN" sz="2400">
                <a:latin typeface="Century Gothic" charset="0"/>
                <a:cs typeface="Times New Roman" charset="0"/>
              </a:rPr>
              <a:t>...</a:t>
            </a:r>
          </a:p>
          <a:p>
            <a:pPr>
              <a:buFontTx/>
              <a:buAutoNum type="arabicPeriod"/>
            </a:pPr>
            <a:r>
              <a:rPr lang="en-US" altLang="zh-CN" sz="2400">
                <a:latin typeface="Century Gothic" charset="0"/>
                <a:cs typeface="Times New Roman" charset="0"/>
              </a:rPr>
              <a:t>...</a:t>
            </a:r>
          </a:p>
          <a:p>
            <a:pPr>
              <a:buFontTx/>
              <a:buAutoNum type="arabicPeriod"/>
            </a:pPr>
            <a:r>
              <a:rPr lang="en-US" altLang="zh-CN" sz="2400">
                <a:latin typeface="Century Gothic" charset="0"/>
                <a:cs typeface="Times New Roman" charset="0"/>
              </a:rPr>
              <a:t>...</a:t>
            </a:r>
          </a:p>
          <a:p>
            <a:pPr>
              <a:buFontTx/>
              <a:buAutoNum type="arabicPeriod"/>
            </a:pPr>
            <a:r>
              <a:rPr lang="en-US" altLang="zh-CN" sz="2400">
                <a:latin typeface="Century Gothic" charset="0"/>
                <a:cs typeface="Times New Roman" charset="0"/>
              </a:rPr>
              <a:t>…</a:t>
            </a:r>
          </a:p>
          <a:p>
            <a:pPr>
              <a:buFontTx/>
              <a:buAutoNum type="arabicPeriod"/>
            </a:pPr>
            <a:r>
              <a:rPr lang="en-US" altLang="zh-CN" sz="2400">
                <a:latin typeface="Century Gothic" charset="0"/>
                <a:cs typeface="Times New Roman" charset="0"/>
              </a:rPr>
              <a:t>…</a:t>
            </a:r>
          </a:p>
          <a:p>
            <a:pPr>
              <a:buFontTx/>
              <a:buAutoNum type="arabicPeriod"/>
            </a:pPr>
            <a:r>
              <a:rPr lang="en-US" altLang="zh-CN" sz="2400">
                <a:latin typeface="Century Gothic" charset="0"/>
                <a:cs typeface="Times New Roman" charset="0"/>
              </a:rPr>
              <a:t>…</a:t>
            </a:r>
          </a:p>
        </p:txBody>
      </p:sp>
      <p:sp>
        <p:nvSpPr>
          <p:cNvPr id="36870" name="Text Box 6"/>
          <p:cNvSpPr txBox="1">
            <a:spLocks noChangeArrowheads="1"/>
          </p:cNvSpPr>
          <p:nvPr/>
        </p:nvSpPr>
        <p:spPr bwMode="auto">
          <a:xfrm>
            <a:off x="5148263" y="212725"/>
            <a:ext cx="40354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以赛亚书</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92521"/>
                                        </p:tgtEl>
                                        <p:attrNameLst>
                                          <p:attrName>style.visibility</p:attrName>
                                        </p:attrNameLst>
                                      </p:cBhvr>
                                      <p:to>
                                        <p:strVal val="visible"/>
                                      </p:to>
                                    </p:set>
                                    <p:anim calcmode="lin" valueType="num">
                                      <p:cBhvr>
                                        <p:cTn id="7" dur="500" fill="hold"/>
                                        <p:tgtEl>
                                          <p:spTgt spid="192521"/>
                                        </p:tgtEl>
                                        <p:attrNameLst>
                                          <p:attrName>ppt_w</p:attrName>
                                        </p:attrNameLst>
                                      </p:cBhvr>
                                      <p:tavLst>
                                        <p:tav tm="0">
                                          <p:val>
                                            <p:fltVal val="0"/>
                                          </p:val>
                                        </p:tav>
                                        <p:tav tm="100000">
                                          <p:val>
                                            <p:strVal val="#ppt_w"/>
                                          </p:val>
                                        </p:tav>
                                      </p:tavLst>
                                    </p:anim>
                                    <p:anim calcmode="lin" valueType="num">
                                      <p:cBhvr>
                                        <p:cTn id="8" dur="500" fill="hold"/>
                                        <p:tgtEl>
                                          <p:spTgt spid="192521"/>
                                        </p:tgtEl>
                                        <p:attrNameLst>
                                          <p:attrName>ppt_h</p:attrName>
                                        </p:attrNameLst>
                                      </p:cBhvr>
                                      <p:tavLst>
                                        <p:tav tm="0">
                                          <p:val>
                                            <p:fltVal val="0"/>
                                          </p:val>
                                        </p:tav>
                                        <p:tav tm="100000">
                                          <p:val>
                                            <p:strVal val="#ppt_h"/>
                                          </p:val>
                                        </p:tav>
                                      </p:tavLst>
                                    </p:anim>
                                    <p:anim calcmode="lin" valueType="num">
                                      <p:cBhvr>
                                        <p:cTn id="9" dur="500" fill="hold"/>
                                        <p:tgtEl>
                                          <p:spTgt spid="192521"/>
                                        </p:tgtEl>
                                        <p:attrNameLst>
                                          <p:attrName>style.rotation</p:attrName>
                                        </p:attrNameLst>
                                      </p:cBhvr>
                                      <p:tavLst>
                                        <p:tav tm="0">
                                          <p:val>
                                            <p:fltVal val="360"/>
                                          </p:val>
                                        </p:tav>
                                        <p:tav tm="100000">
                                          <p:val>
                                            <p:fltVal val="0"/>
                                          </p:val>
                                        </p:tav>
                                      </p:tavLst>
                                    </p:anim>
                                    <p:animEffect transition="in" filter="fade">
                                      <p:cBhvr>
                                        <p:cTn id="10" dur="500"/>
                                        <p:tgtEl>
                                          <p:spTgt spid="192521"/>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92518"/>
                                        </p:tgtEl>
                                        <p:attrNameLst>
                                          <p:attrName>style.visibility</p:attrName>
                                        </p:attrNameLst>
                                      </p:cBhvr>
                                      <p:to>
                                        <p:strVal val="visible"/>
                                      </p:to>
                                    </p:set>
                                    <p:anim calcmode="lin" valueType="num">
                                      <p:cBhvr>
                                        <p:cTn id="13" dur="500" fill="hold"/>
                                        <p:tgtEl>
                                          <p:spTgt spid="192518"/>
                                        </p:tgtEl>
                                        <p:attrNameLst>
                                          <p:attrName>ppt_w</p:attrName>
                                        </p:attrNameLst>
                                      </p:cBhvr>
                                      <p:tavLst>
                                        <p:tav tm="0">
                                          <p:val>
                                            <p:fltVal val="0"/>
                                          </p:val>
                                        </p:tav>
                                        <p:tav tm="100000">
                                          <p:val>
                                            <p:strVal val="#ppt_w"/>
                                          </p:val>
                                        </p:tav>
                                      </p:tavLst>
                                    </p:anim>
                                    <p:anim calcmode="lin" valueType="num">
                                      <p:cBhvr>
                                        <p:cTn id="14" dur="500" fill="hold"/>
                                        <p:tgtEl>
                                          <p:spTgt spid="192518"/>
                                        </p:tgtEl>
                                        <p:attrNameLst>
                                          <p:attrName>ppt_h</p:attrName>
                                        </p:attrNameLst>
                                      </p:cBhvr>
                                      <p:tavLst>
                                        <p:tav tm="0">
                                          <p:val>
                                            <p:fltVal val="0"/>
                                          </p:val>
                                        </p:tav>
                                        <p:tav tm="100000">
                                          <p:val>
                                            <p:strVal val="#ppt_h"/>
                                          </p:val>
                                        </p:tav>
                                      </p:tavLst>
                                    </p:anim>
                                    <p:anim calcmode="lin" valueType="num">
                                      <p:cBhvr>
                                        <p:cTn id="15" dur="500" fill="hold"/>
                                        <p:tgtEl>
                                          <p:spTgt spid="192518"/>
                                        </p:tgtEl>
                                        <p:attrNameLst>
                                          <p:attrName>style.rotation</p:attrName>
                                        </p:attrNameLst>
                                      </p:cBhvr>
                                      <p:tavLst>
                                        <p:tav tm="0">
                                          <p:val>
                                            <p:fltVal val="360"/>
                                          </p:val>
                                        </p:tav>
                                        <p:tav tm="100000">
                                          <p:val>
                                            <p:fltVal val="0"/>
                                          </p:val>
                                        </p:tav>
                                      </p:tavLst>
                                    </p:anim>
                                    <p:animEffect transition="in" filter="fade">
                                      <p:cBhvr>
                                        <p:cTn id="16" dur="500"/>
                                        <p:tgtEl>
                                          <p:spTgt spid="19251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192523"/>
                                        </p:tgtEl>
                                        <p:attrNameLst>
                                          <p:attrName>style.visibility</p:attrName>
                                        </p:attrNameLst>
                                      </p:cBhvr>
                                      <p:to>
                                        <p:strVal val="visible"/>
                                      </p:to>
                                    </p:set>
                                    <p:anim calcmode="lin" valueType="num">
                                      <p:cBhvr>
                                        <p:cTn id="21" dur="500" fill="hold"/>
                                        <p:tgtEl>
                                          <p:spTgt spid="192523"/>
                                        </p:tgtEl>
                                        <p:attrNameLst>
                                          <p:attrName>ppt_w</p:attrName>
                                        </p:attrNameLst>
                                      </p:cBhvr>
                                      <p:tavLst>
                                        <p:tav tm="0">
                                          <p:val>
                                            <p:fltVal val="0"/>
                                          </p:val>
                                        </p:tav>
                                        <p:tav tm="100000">
                                          <p:val>
                                            <p:strVal val="#ppt_w"/>
                                          </p:val>
                                        </p:tav>
                                      </p:tavLst>
                                    </p:anim>
                                    <p:anim calcmode="lin" valueType="num">
                                      <p:cBhvr>
                                        <p:cTn id="22" dur="500" fill="hold"/>
                                        <p:tgtEl>
                                          <p:spTgt spid="192523"/>
                                        </p:tgtEl>
                                        <p:attrNameLst>
                                          <p:attrName>ppt_h</p:attrName>
                                        </p:attrNameLst>
                                      </p:cBhvr>
                                      <p:tavLst>
                                        <p:tav tm="0">
                                          <p:val>
                                            <p:fltVal val="0"/>
                                          </p:val>
                                        </p:tav>
                                        <p:tav tm="100000">
                                          <p:val>
                                            <p:strVal val="#ppt_h"/>
                                          </p:val>
                                        </p:tav>
                                      </p:tavLst>
                                    </p:anim>
                                    <p:anim calcmode="lin" valueType="num">
                                      <p:cBhvr>
                                        <p:cTn id="23" dur="500" fill="hold"/>
                                        <p:tgtEl>
                                          <p:spTgt spid="192523"/>
                                        </p:tgtEl>
                                        <p:attrNameLst>
                                          <p:attrName>style.rotation</p:attrName>
                                        </p:attrNameLst>
                                      </p:cBhvr>
                                      <p:tavLst>
                                        <p:tav tm="0">
                                          <p:val>
                                            <p:fltVal val="360"/>
                                          </p:val>
                                        </p:tav>
                                        <p:tav tm="100000">
                                          <p:val>
                                            <p:fltVal val="0"/>
                                          </p:val>
                                        </p:tav>
                                      </p:tavLst>
                                    </p:anim>
                                    <p:animEffect transition="in" filter="fade">
                                      <p:cBhvr>
                                        <p:cTn id="24" dur="500"/>
                                        <p:tgtEl>
                                          <p:spTgt spid="192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1" grpId="0" animBg="1"/>
      <p:bldP spid="1925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70339" name="Rectangle 3"/>
          <p:cNvSpPr>
            <a:spLocks noChangeArrowheads="1"/>
          </p:cNvSpPr>
          <p:nvPr/>
        </p:nvSpPr>
        <p:spPr bwMode="auto">
          <a:xfrm>
            <a:off x="381000" y="2743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9600">
                <a:effectLst>
                  <a:outerShdw blurRad="38100" dist="38100" dir="2700000" algn="tl">
                    <a:srgbClr val="FFFFFF"/>
                  </a:outerShdw>
                </a:effectLst>
                <a:latin typeface="Century Gothic" charset="0"/>
              </a:rPr>
              <a:t> </a:t>
            </a:r>
            <a:r>
              <a:rPr lang="zh-CN" altLang="en-US" sz="9600">
                <a:effectLst>
                  <a:outerShdw blurRad="38100" dist="38100" dir="2700000" algn="tl">
                    <a:srgbClr val="FFFFFF"/>
                  </a:outerShdw>
                </a:effectLst>
                <a:latin typeface="Century Gothic" charset="0"/>
              </a:rPr>
              <a:t>广告休息时间</a:t>
            </a:r>
            <a:endParaRPr lang="en-US" altLang="zh-CN" sz="9600" b="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70339"/>
                                        </p:tgtEl>
                                        <p:attrNameLst>
                                          <p:attrName>style.visibility</p:attrName>
                                        </p:attrNameLst>
                                      </p:cBhvr>
                                      <p:to>
                                        <p:strVal val="visible"/>
                                      </p:to>
                                    </p:set>
                                    <p:animEffect transition="in" filter="fade">
                                      <p:cBhvr>
                                        <p:cTn id="7" dur="1000"/>
                                        <p:tgtEl>
                                          <p:spTgt spid="270339"/>
                                        </p:tgtEl>
                                      </p:cBhvr>
                                    </p:animEffect>
                                    <p:anim calcmode="lin" valueType="num">
                                      <p:cBhvr>
                                        <p:cTn id="8" dur="1000" fill="hold"/>
                                        <p:tgtEl>
                                          <p:spTgt spid="270339"/>
                                        </p:tgtEl>
                                        <p:attrNameLst>
                                          <p:attrName>ppt_x</p:attrName>
                                        </p:attrNameLst>
                                      </p:cBhvr>
                                      <p:tavLst>
                                        <p:tav tm="0">
                                          <p:val>
                                            <p:strVal val="#ppt_x"/>
                                          </p:val>
                                        </p:tav>
                                        <p:tav tm="100000">
                                          <p:val>
                                            <p:strVal val="#ppt_x"/>
                                          </p:val>
                                        </p:tav>
                                      </p:tavLst>
                                    </p:anim>
                                    <p:anim calcmode="lin" valueType="num">
                                      <p:cBhvr>
                                        <p:cTn id="9" dur="900" decel="100000" fill="hold"/>
                                        <p:tgtEl>
                                          <p:spTgt spid="2703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03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pic>
        <p:nvPicPr>
          <p:cNvPr id="265219" name="Picture 3" descr="j014437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524000"/>
            <a:ext cx="7315200" cy="485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5220" name="Text Box 4"/>
          <p:cNvSpPr txBox="1">
            <a:spLocks noChangeArrowheads="1"/>
          </p:cNvSpPr>
          <p:nvPr/>
        </p:nvSpPr>
        <p:spPr bwMode="auto">
          <a:xfrm>
            <a:off x="5494338" y="700088"/>
            <a:ext cx="3686175" cy="1138237"/>
          </a:xfrm>
          <a:prstGeom prst="rect">
            <a:avLst/>
          </a:prstGeom>
          <a:solidFill>
            <a:schemeClr val="bg1">
              <a:alpha val="8392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6800">
                <a:solidFill>
                  <a:srgbClr val="FF0000"/>
                </a:solidFill>
                <a:latin typeface="Century Gothic" charset="0"/>
                <a:cs typeface="Arial" charset="0"/>
              </a:rPr>
              <a:t>祂的纪律</a:t>
            </a:r>
            <a:endParaRPr lang="en-US" altLang="zh-CN" sz="6800">
              <a:solidFill>
                <a:srgbClr val="FF0000"/>
              </a:solidFill>
              <a:latin typeface="Century Gothic"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65219"/>
                                        </p:tgtEl>
                                        <p:attrNameLst>
                                          <p:attrName>style.visibility</p:attrName>
                                        </p:attrNameLst>
                                      </p:cBhvr>
                                      <p:to>
                                        <p:strVal val="visible"/>
                                      </p:to>
                                    </p:set>
                                    <p:animEffect transition="in" filter="fade">
                                      <p:cBhvr>
                                        <p:cTn id="7" dur="2000"/>
                                        <p:tgtEl>
                                          <p:spTgt spid="2652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5220"/>
                                        </p:tgtEl>
                                        <p:attrNameLst>
                                          <p:attrName>style.visibility</p:attrName>
                                        </p:attrNameLst>
                                      </p:cBhvr>
                                      <p:to>
                                        <p:strVal val="visible"/>
                                      </p:to>
                                    </p:set>
                                    <p:animEffect transition="in" filter="fade">
                                      <p:cBhvr>
                                        <p:cTn id="10" dur="2000"/>
                                        <p:tgtEl>
                                          <p:spTgt spid="265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3062288" y="2895600"/>
            <a:ext cx="3892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 </a:t>
            </a:r>
            <a:r>
              <a:rPr lang="zh-CN" altLang="en-US">
                <a:solidFill>
                  <a:schemeClr val="bg1"/>
                </a:solidFill>
                <a:latin typeface="Century Gothic" charset="0"/>
                <a:cs typeface="Times New Roman" charset="0"/>
              </a:rPr>
              <a:t>公元前 </a:t>
            </a:r>
            <a:r>
              <a:rPr lang="en-US" altLang="zh-CN">
                <a:solidFill>
                  <a:schemeClr val="bg1"/>
                </a:solidFill>
                <a:latin typeface="Century Gothic" charset="0"/>
                <a:cs typeface="Times New Roman" charset="0"/>
              </a:rPr>
              <a:t>735 - 700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fade">
                                      <p:cBhvr>
                                        <p:cTn id="7" dur="500"/>
                                        <p:tgtEl>
                                          <p:spTgt spid="171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5410200" y="212725"/>
            <a:ext cx="34766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弥迦书 </a:t>
            </a:r>
            <a:r>
              <a:rPr lang="en-US" altLang="zh-CN" sz="6000">
                <a:latin typeface="Century Gothic" charset="0"/>
                <a:cs typeface="Times New Roman" charset="0"/>
              </a:rPr>
              <a:t>.</a:t>
            </a:r>
          </a:p>
        </p:txBody>
      </p:sp>
      <p:sp>
        <p:nvSpPr>
          <p:cNvPr id="156682" name="Text Box 10"/>
          <p:cNvSpPr txBox="1">
            <a:spLocks noChangeArrowheads="1"/>
          </p:cNvSpPr>
          <p:nvPr/>
        </p:nvSpPr>
        <p:spPr bwMode="auto">
          <a:xfrm>
            <a:off x="5534025" y="1549400"/>
            <a:ext cx="36099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对象？ 犹大</a:t>
            </a:r>
            <a:endParaRPr lang="en-US" altLang="zh-CN" sz="2800">
              <a:latin typeface="Century Gothic" charset="0"/>
              <a:cs typeface="Times New Roman" charset="0"/>
            </a:endParaRPr>
          </a:p>
          <a:p>
            <a:endParaRPr lang="en-US" altLang="zh-CN" sz="2800">
              <a:latin typeface="Century Gothic" charset="0"/>
              <a:cs typeface="Times New Roman" charset="0"/>
            </a:endParaRPr>
          </a:p>
          <a:p>
            <a:r>
              <a:rPr lang="zh-CN" altLang="en-US" sz="2800">
                <a:latin typeface="Century Gothic" charset="0"/>
                <a:cs typeface="Arial" charset="0"/>
              </a:rPr>
              <a:t>何时？</a:t>
            </a:r>
            <a:r>
              <a:rPr lang="en-US" altLang="zh-CN" sz="2800">
                <a:latin typeface="Century Gothic" charset="0"/>
                <a:cs typeface="Arial" charset="0"/>
              </a:rPr>
              <a:t>    	</a:t>
            </a:r>
          </a:p>
          <a:p>
            <a:r>
              <a:rPr lang="zh-CN" altLang="en-US" sz="2800">
                <a:latin typeface="Century Gothic" charset="0"/>
                <a:cs typeface="Arial" charset="0"/>
              </a:rPr>
              <a:t>公元前 </a:t>
            </a:r>
            <a:r>
              <a:rPr lang="en-US" altLang="zh-CN" sz="2800">
                <a:latin typeface="Century Gothic" charset="0"/>
                <a:cs typeface="Arial" charset="0"/>
              </a:rPr>
              <a:t>735-700</a:t>
            </a:r>
          </a:p>
          <a:p>
            <a:endParaRPr lang="en-US" altLang="zh-CN" sz="2800">
              <a:latin typeface="Century Gothic" charset="0"/>
              <a:cs typeface="Arial" charset="0"/>
            </a:endParaRPr>
          </a:p>
          <a:p>
            <a:r>
              <a:rPr lang="zh-CN" altLang="en-US" sz="2800">
                <a:latin typeface="Century Gothic" charset="0"/>
                <a:cs typeface="Arial" charset="0"/>
              </a:rPr>
              <a:t>地点？ 犹大</a:t>
            </a:r>
            <a:endParaRPr lang="en-US" altLang="zh-CN" sz="2800">
              <a:latin typeface="Century Gothic" charset="0"/>
              <a:cs typeface="Arial" charset="0"/>
            </a:endParaRPr>
          </a:p>
          <a:p>
            <a:endParaRPr lang="en-US" altLang="zh-CN" sz="2800">
              <a:latin typeface="Century Gothic" charset="0"/>
              <a:cs typeface="Arial" charset="0"/>
            </a:endParaRPr>
          </a:p>
          <a:p>
            <a:r>
              <a:rPr lang="zh-CN" altLang="en-US" sz="2800">
                <a:latin typeface="Century Gothic" charset="0"/>
                <a:cs typeface="Arial" charset="0"/>
              </a:rPr>
              <a:t>为何？</a:t>
            </a:r>
            <a:r>
              <a:rPr lang="en-US" altLang="zh-CN" sz="2800">
                <a:latin typeface="Century Gothic" charset="0"/>
                <a:cs typeface="Arial" charset="0"/>
              </a:rPr>
              <a:t>	</a:t>
            </a:r>
          </a:p>
          <a:p>
            <a:r>
              <a:rPr lang="zh-CN" altLang="en-US" sz="2800">
                <a:latin typeface="Century Gothic" charset="0"/>
                <a:cs typeface="Arial" charset="0"/>
              </a:rPr>
              <a:t>为了以色列和犹大剥削的行为而得审判</a:t>
            </a:r>
            <a:endParaRPr lang="en-US" altLang="zh-CN" sz="2800">
              <a:latin typeface="Century Gothic" charset="0"/>
              <a:cs typeface="Arial" charset="0"/>
            </a:endParaRPr>
          </a:p>
          <a:p>
            <a:endParaRPr lang="en-US" altLang="zh-CN" sz="2800">
              <a:latin typeface="Century Gothic" charset="0"/>
              <a:cs typeface="Times New Roman" charset="0"/>
            </a:endParaRPr>
          </a:p>
        </p:txBody>
      </p:sp>
      <p:pic>
        <p:nvPicPr>
          <p:cNvPr id="40964" name="Picture 15" descr="Prophet Map Bla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16"/>
          <p:cNvSpPr txBox="1">
            <a:spLocks noChangeArrowheads="1"/>
          </p:cNvSpPr>
          <p:nvPr/>
        </p:nvSpPr>
        <p:spPr bwMode="auto">
          <a:xfrm>
            <a:off x="138113" y="4343400"/>
            <a:ext cx="655637"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solidFill>
                  <a:schemeClr val="bg1"/>
                </a:solidFill>
                <a:latin typeface="Century Gothic" charset="0"/>
                <a:cs typeface="Times New Roman" charset="0"/>
              </a:rPr>
              <a:t>犹大</a:t>
            </a:r>
            <a:endParaRPr lang="en-US" altLang="zh-CN" sz="1600" u="sng">
              <a:solidFill>
                <a:schemeClr val="bg1"/>
              </a:solidFill>
              <a:latin typeface="Century Gothic" charset="0"/>
              <a:cs typeface="Times New Roman" charset="0"/>
            </a:endParaRPr>
          </a:p>
        </p:txBody>
      </p:sp>
      <p:sp>
        <p:nvSpPr>
          <p:cNvPr id="40966" name="Text Box 17"/>
          <p:cNvSpPr txBox="1">
            <a:spLocks noChangeArrowheads="1"/>
          </p:cNvSpPr>
          <p:nvPr/>
        </p:nvSpPr>
        <p:spPr bwMode="auto">
          <a:xfrm>
            <a:off x="452438" y="3505200"/>
            <a:ext cx="86201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solidFill>
                  <a:schemeClr val="bg1"/>
                </a:solidFill>
                <a:latin typeface="Century Gothic" charset="0"/>
                <a:cs typeface="Times New Roman" charset="0"/>
              </a:rPr>
              <a:t>以色列</a:t>
            </a:r>
            <a:endParaRPr lang="en-US" altLang="zh-CN" sz="1600" u="sng">
              <a:solidFill>
                <a:schemeClr val="bg1"/>
              </a:solidFill>
              <a:latin typeface="Century Gothic" charset="0"/>
              <a:cs typeface="Times New Roman" charset="0"/>
            </a:endParaRPr>
          </a:p>
        </p:txBody>
      </p:sp>
      <p:sp>
        <p:nvSpPr>
          <p:cNvPr id="40967" name="Text Box 18"/>
          <p:cNvSpPr txBox="1">
            <a:spLocks noChangeArrowheads="1"/>
          </p:cNvSpPr>
          <p:nvPr/>
        </p:nvSpPr>
        <p:spPr bwMode="auto">
          <a:xfrm>
            <a:off x="3048000" y="1600200"/>
            <a:ext cx="655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亚述</a:t>
            </a:r>
            <a:endParaRPr lang="en-US" altLang="zh-CN" sz="1600" u="sng">
              <a:latin typeface="Century Gothic" charset="0"/>
              <a:cs typeface="Times New Roman" charset="0"/>
            </a:endParaRPr>
          </a:p>
          <a:p>
            <a:r>
              <a:rPr lang="en-US" altLang="zh-CN" sz="1600">
                <a:latin typeface="Century Gothic" charset="0"/>
                <a:cs typeface="Times New Roman" charset="0"/>
              </a:rPr>
              <a:t> </a:t>
            </a:r>
            <a:r>
              <a:rPr lang="zh-CN" altLang="en-US" sz="1600">
                <a:latin typeface="Century Gothic" charset="0"/>
                <a:cs typeface="Times New Roman" charset="0"/>
              </a:rPr>
              <a:t>约拿</a:t>
            </a:r>
            <a:endParaRPr lang="en-US" altLang="zh-CN" sz="1600">
              <a:latin typeface="Century Gothic" charset="0"/>
              <a:cs typeface="Times New Roman" charset="0"/>
            </a:endParaRPr>
          </a:p>
        </p:txBody>
      </p:sp>
      <p:sp>
        <p:nvSpPr>
          <p:cNvPr id="40968" name="Text Box 19"/>
          <p:cNvSpPr txBox="1">
            <a:spLocks noChangeArrowheads="1"/>
          </p:cNvSpPr>
          <p:nvPr/>
        </p:nvSpPr>
        <p:spPr bwMode="auto">
          <a:xfrm>
            <a:off x="3033713" y="3473450"/>
            <a:ext cx="16891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巴比伦的犹太人</a:t>
            </a:r>
            <a:endParaRPr lang="en-US" altLang="zh-CN" sz="1600" u="sng">
              <a:latin typeface="Century Gothic" charset="0"/>
              <a:cs typeface="Times New Roman" charset="0"/>
            </a:endParaRPr>
          </a:p>
        </p:txBody>
      </p:sp>
      <p:sp>
        <p:nvSpPr>
          <p:cNvPr id="40969" name="Text Box 20"/>
          <p:cNvSpPr txBox="1">
            <a:spLocks noChangeArrowheads="1"/>
          </p:cNvSpPr>
          <p:nvPr/>
        </p:nvSpPr>
        <p:spPr bwMode="auto">
          <a:xfrm>
            <a:off x="1187450" y="4876800"/>
            <a:ext cx="18970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耶路撒冷的犹太人</a:t>
            </a:r>
            <a:endParaRPr lang="en-US" altLang="zh-CN" sz="1600" u="sng">
              <a:latin typeface="Century Gothic" charset="0"/>
              <a:cs typeface="Times New Roman" charset="0"/>
            </a:endParaRPr>
          </a:p>
        </p:txBody>
      </p:sp>
      <p:sp>
        <p:nvSpPr>
          <p:cNvPr id="40970" name="Text Box 21"/>
          <p:cNvSpPr txBox="1">
            <a:spLocks noChangeArrowheads="1"/>
          </p:cNvSpPr>
          <p:nvPr/>
        </p:nvSpPr>
        <p:spPr bwMode="auto">
          <a:xfrm>
            <a:off x="247650" y="4572000"/>
            <a:ext cx="742950"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约珥</a:t>
            </a:r>
            <a:endParaRPr lang="en-US" altLang="zh-CN" sz="1600">
              <a:solidFill>
                <a:schemeClr val="bg1"/>
              </a:solidFill>
              <a:latin typeface="Century Gothic" charset="0"/>
              <a:cs typeface="Times New Roman" charset="0"/>
            </a:endParaRPr>
          </a:p>
        </p:txBody>
      </p:sp>
      <p:sp>
        <p:nvSpPr>
          <p:cNvPr id="40971" name="Text Box 22"/>
          <p:cNvSpPr txBox="1">
            <a:spLocks noChangeArrowheads="1"/>
          </p:cNvSpPr>
          <p:nvPr/>
        </p:nvSpPr>
        <p:spPr bwMode="auto">
          <a:xfrm>
            <a:off x="474663" y="3733800"/>
            <a:ext cx="804862" cy="584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阿摩司</a:t>
            </a:r>
            <a:endParaRPr lang="en-US" altLang="zh-CN" sz="1600">
              <a:solidFill>
                <a:schemeClr val="bg1"/>
              </a:solidFill>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40972" name="Text Box 23"/>
          <p:cNvSpPr txBox="1">
            <a:spLocks noChangeArrowheads="1"/>
          </p:cNvSpPr>
          <p:nvPr/>
        </p:nvSpPr>
        <p:spPr bwMode="auto">
          <a:xfrm>
            <a:off x="152400" y="4800600"/>
            <a:ext cx="838200"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以赛亚</a:t>
            </a:r>
            <a:endParaRPr lang="en-US" altLang="zh-CN" sz="1600">
              <a:solidFill>
                <a:schemeClr val="bg1"/>
              </a:solidFill>
              <a:latin typeface="Century Gothic" charset="0"/>
              <a:cs typeface="Times New Roman" charset="0"/>
            </a:endParaRPr>
          </a:p>
        </p:txBody>
      </p:sp>
      <p:sp>
        <p:nvSpPr>
          <p:cNvPr id="40973" name="Text Box 24"/>
          <p:cNvSpPr txBox="1">
            <a:spLocks noChangeArrowheads="1"/>
          </p:cNvSpPr>
          <p:nvPr/>
        </p:nvSpPr>
        <p:spPr bwMode="auto">
          <a:xfrm>
            <a:off x="990600" y="5819775"/>
            <a:ext cx="1069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a:latin typeface="Century Gothic" charset="0"/>
                <a:cs typeface="Times New Roman" charset="0"/>
              </a:rPr>
              <a:t>俄巴底亚</a:t>
            </a:r>
            <a:endParaRPr lang="en-US" altLang="zh-CN" sz="1600">
              <a:latin typeface="Century Gothic" charset="0"/>
              <a:cs typeface="Times New Roman" charset="0"/>
            </a:endParaRPr>
          </a:p>
          <a:p>
            <a:r>
              <a:rPr lang="en-US" altLang="zh-CN" sz="1600">
                <a:latin typeface="Century Gothic" charset="0"/>
                <a:cs typeface="Times New Roman" charset="0"/>
              </a:rPr>
              <a:t> </a:t>
            </a:r>
          </a:p>
        </p:txBody>
      </p:sp>
      <p:sp>
        <p:nvSpPr>
          <p:cNvPr id="40974" name="Text Box 25"/>
          <p:cNvSpPr txBox="1">
            <a:spLocks noChangeArrowheads="1"/>
          </p:cNvSpPr>
          <p:nvPr/>
        </p:nvSpPr>
        <p:spPr bwMode="auto">
          <a:xfrm>
            <a:off x="1143000" y="5562600"/>
            <a:ext cx="655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以东</a:t>
            </a:r>
            <a:endParaRPr lang="en-US" altLang="zh-CN" sz="1600" u="sng">
              <a:latin typeface="Century Gothic" charset="0"/>
              <a:cs typeface="Times New Roman" charset="0"/>
            </a:endParaRPr>
          </a:p>
          <a:p>
            <a:r>
              <a:rPr lang="en-US" altLang="zh-CN" sz="1600">
                <a:latin typeface="Century Gothic" charset="0"/>
                <a:cs typeface="Times New Roman" charset="0"/>
              </a:rPr>
              <a:t> </a:t>
            </a:r>
          </a:p>
        </p:txBody>
      </p:sp>
      <p:sp>
        <p:nvSpPr>
          <p:cNvPr id="40975" name="Text Box 26"/>
          <p:cNvSpPr txBox="1">
            <a:spLocks noChangeArrowheads="1"/>
          </p:cNvSpPr>
          <p:nvPr/>
        </p:nvSpPr>
        <p:spPr bwMode="auto">
          <a:xfrm>
            <a:off x="412750" y="3962400"/>
            <a:ext cx="804863"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何西阿</a:t>
            </a:r>
            <a:endParaRPr lang="en-US" altLang="zh-CN" sz="1600">
              <a:solidFill>
                <a:schemeClr val="bg1"/>
              </a:solidFill>
              <a:latin typeface="Century Gothic" charset="0"/>
              <a:cs typeface="Times New Roman" charset="0"/>
            </a:endParaRPr>
          </a:p>
        </p:txBody>
      </p:sp>
      <p:sp>
        <p:nvSpPr>
          <p:cNvPr id="156699" name="Text Box 27"/>
          <p:cNvSpPr txBox="1">
            <a:spLocks noChangeArrowheads="1"/>
          </p:cNvSpPr>
          <p:nvPr/>
        </p:nvSpPr>
        <p:spPr bwMode="auto">
          <a:xfrm>
            <a:off x="152400" y="5029200"/>
            <a:ext cx="838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弥迦</a:t>
            </a:r>
            <a:endParaRPr lang="en-US" altLang="zh-CN" sz="1600">
              <a:solidFill>
                <a:schemeClr val="bg1"/>
              </a:solidFill>
              <a:latin typeface="Century Gothic" charset="0"/>
              <a:cs typeface="Times New Roman" charset="0"/>
            </a:endParaRPr>
          </a:p>
        </p:txBody>
      </p:sp>
      <p:sp>
        <p:nvSpPr>
          <p:cNvPr id="40977" name="TextBox 18"/>
          <p:cNvSpPr txBox="1">
            <a:spLocks noChangeArrowheads="1"/>
          </p:cNvSpPr>
          <p:nvPr/>
        </p:nvSpPr>
        <p:spPr bwMode="auto">
          <a:xfrm>
            <a:off x="822325" y="115888"/>
            <a:ext cx="3825875" cy="97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4000">
                <a:cs typeface="Arial" charset="0"/>
              </a:rPr>
              <a:t>先知的地理位置</a:t>
            </a:r>
            <a:endParaRPr lang="en-US" sz="40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6682">
                                            <p:txEl>
                                              <p:pRg st="0" end="0"/>
                                            </p:txEl>
                                          </p:spTgt>
                                        </p:tgtEl>
                                        <p:attrNameLst>
                                          <p:attrName>style.visibility</p:attrName>
                                        </p:attrNameLst>
                                      </p:cBhvr>
                                      <p:to>
                                        <p:strVal val="visible"/>
                                      </p:to>
                                    </p:set>
                                    <p:animEffect transition="in" filter="fade">
                                      <p:cBhvr>
                                        <p:cTn id="7" dur="1000"/>
                                        <p:tgtEl>
                                          <p:spTgt spid="156682">
                                            <p:txEl>
                                              <p:pRg st="0" end="0"/>
                                            </p:txEl>
                                          </p:spTgt>
                                        </p:tgtEl>
                                      </p:cBhvr>
                                    </p:animEffect>
                                    <p:anim calcmode="lin" valueType="num">
                                      <p:cBhvr>
                                        <p:cTn id="8" dur="1000" fill="hold"/>
                                        <p:tgtEl>
                                          <p:spTgt spid="15668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668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668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56682">
                                            <p:txEl>
                                              <p:pRg st="2" end="2"/>
                                            </p:txEl>
                                          </p:spTgt>
                                        </p:tgtEl>
                                        <p:attrNameLst>
                                          <p:attrName>style.visibility</p:attrName>
                                        </p:attrNameLst>
                                      </p:cBhvr>
                                      <p:to>
                                        <p:strVal val="visible"/>
                                      </p:to>
                                    </p:set>
                                    <p:animEffect transition="in" filter="fade">
                                      <p:cBhvr>
                                        <p:cTn id="15" dur="1000"/>
                                        <p:tgtEl>
                                          <p:spTgt spid="156682">
                                            <p:txEl>
                                              <p:pRg st="2" end="2"/>
                                            </p:txEl>
                                          </p:spTgt>
                                        </p:tgtEl>
                                      </p:cBhvr>
                                    </p:animEffect>
                                    <p:anim calcmode="lin" valueType="num">
                                      <p:cBhvr>
                                        <p:cTn id="16" dur="1000" fill="hold"/>
                                        <p:tgtEl>
                                          <p:spTgt spid="156682">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6682">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6682">
                                            <p:txEl>
                                              <p:pRg st="2" end="2"/>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56682">
                                            <p:txEl>
                                              <p:pRg st="3" end="3"/>
                                            </p:txEl>
                                          </p:spTgt>
                                        </p:tgtEl>
                                        <p:attrNameLst>
                                          <p:attrName>style.visibility</p:attrName>
                                        </p:attrNameLst>
                                      </p:cBhvr>
                                      <p:to>
                                        <p:strVal val="visible"/>
                                      </p:to>
                                    </p:set>
                                    <p:animEffect transition="in" filter="fade">
                                      <p:cBhvr>
                                        <p:cTn id="21" dur="1000"/>
                                        <p:tgtEl>
                                          <p:spTgt spid="156682">
                                            <p:txEl>
                                              <p:pRg st="3" end="3"/>
                                            </p:txEl>
                                          </p:spTgt>
                                        </p:tgtEl>
                                      </p:cBhvr>
                                    </p:animEffect>
                                    <p:anim calcmode="lin" valueType="num">
                                      <p:cBhvr>
                                        <p:cTn id="22" dur="1000" fill="hold"/>
                                        <p:tgtEl>
                                          <p:spTgt spid="156682">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6682">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668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56682">
                                            <p:txEl>
                                              <p:pRg st="5" end="5"/>
                                            </p:txEl>
                                          </p:spTgt>
                                        </p:tgtEl>
                                        <p:attrNameLst>
                                          <p:attrName>style.visibility</p:attrName>
                                        </p:attrNameLst>
                                      </p:cBhvr>
                                      <p:to>
                                        <p:strVal val="visible"/>
                                      </p:to>
                                    </p:set>
                                    <p:animEffect transition="in" filter="fade">
                                      <p:cBhvr>
                                        <p:cTn id="29" dur="1000"/>
                                        <p:tgtEl>
                                          <p:spTgt spid="156682">
                                            <p:txEl>
                                              <p:pRg st="5" end="5"/>
                                            </p:txEl>
                                          </p:spTgt>
                                        </p:tgtEl>
                                      </p:cBhvr>
                                    </p:animEffect>
                                    <p:anim calcmode="lin" valueType="num">
                                      <p:cBhvr>
                                        <p:cTn id="30" dur="1000" fill="hold"/>
                                        <p:tgtEl>
                                          <p:spTgt spid="156682">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56682">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668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156699"/>
                                        </p:tgtEl>
                                        <p:attrNameLst>
                                          <p:attrName>style.visibility</p:attrName>
                                        </p:attrNameLst>
                                      </p:cBhvr>
                                      <p:to>
                                        <p:strVal val="visible"/>
                                      </p:to>
                                    </p:set>
                                    <p:anim calcmode="lin" valueType="num">
                                      <p:cBhvr>
                                        <p:cTn id="37" dur="500" fill="hold"/>
                                        <p:tgtEl>
                                          <p:spTgt spid="156699"/>
                                        </p:tgtEl>
                                        <p:attrNameLst>
                                          <p:attrName>ppt_w</p:attrName>
                                        </p:attrNameLst>
                                      </p:cBhvr>
                                      <p:tavLst>
                                        <p:tav tm="0">
                                          <p:val>
                                            <p:fltVal val="0"/>
                                          </p:val>
                                        </p:tav>
                                        <p:tav tm="100000">
                                          <p:val>
                                            <p:strVal val="#ppt_w"/>
                                          </p:val>
                                        </p:tav>
                                      </p:tavLst>
                                    </p:anim>
                                    <p:anim calcmode="lin" valueType="num">
                                      <p:cBhvr>
                                        <p:cTn id="38" dur="500" fill="hold"/>
                                        <p:tgtEl>
                                          <p:spTgt spid="156699"/>
                                        </p:tgtEl>
                                        <p:attrNameLst>
                                          <p:attrName>ppt_h</p:attrName>
                                        </p:attrNameLst>
                                      </p:cBhvr>
                                      <p:tavLst>
                                        <p:tav tm="0">
                                          <p:val>
                                            <p:fltVal val="0"/>
                                          </p:val>
                                        </p:tav>
                                        <p:tav tm="100000">
                                          <p:val>
                                            <p:strVal val="#ppt_h"/>
                                          </p:val>
                                        </p:tav>
                                      </p:tavLst>
                                    </p:anim>
                                    <p:anim calcmode="lin" valueType="num">
                                      <p:cBhvr>
                                        <p:cTn id="39" dur="500" fill="hold"/>
                                        <p:tgtEl>
                                          <p:spTgt spid="156699"/>
                                        </p:tgtEl>
                                        <p:attrNameLst>
                                          <p:attrName>style.rotation</p:attrName>
                                        </p:attrNameLst>
                                      </p:cBhvr>
                                      <p:tavLst>
                                        <p:tav tm="0">
                                          <p:val>
                                            <p:fltVal val="360"/>
                                          </p:val>
                                        </p:tav>
                                        <p:tav tm="100000">
                                          <p:val>
                                            <p:fltVal val="0"/>
                                          </p:val>
                                        </p:tav>
                                      </p:tavLst>
                                    </p:anim>
                                    <p:animEffect transition="in" filter="fade">
                                      <p:cBhvr>
                                        <p:cTn id="40" dur="500"/>
                                        <p:tgtEl>
                                          <p:spTgt spid="15669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nodeType="clickEffect">
                                  <p:stCondLst>
                                    <p:cond delay="0"/>
                                  </p:stCondLst>
                                  <p:childTnLst>
                                    <p:set>
                                      <p:cBhvr>
                                        <p:cTn id="44" dur="1" fill="hold">
                                          <p:stCondLst>
                                            <p:cond delay="0"/>
                                          </p:stCondLst>
                                        </p:cTn>
                                        <p:tgtEl>
                                          <p:spTgt spid="156682">
                                            <p:txEl>
                                              <p:pRg st="7" end="7"/>
                                            </p:txEl>
                                          </p:spTgt>
                                        </p:tgtEl>
                                        <p:attrNameLst>
                                          <p:attrName>style.visibility</p:attrName>
                                        </p:attrNameLst>
                                      </p:cBhvr>
                                      <p:to>
                                        <p:strVal val="visible"/>
                                      </p:to>
                                    </p:set>
                                    <p:animEffect transition="in" filter="fade">
                                      <p:cBhvr>
                                        <p:cTn id="45" dur="1000"/>
                                        <p:tgtEl>
                                          <p:spTgt spid="156682">
                                            <p:txEl>
                                              <p:pRg st="7" end="7"/>
                                            </p:txEl>
                                          </p:spTgt>
                                        </p:tgtEl>
                                      </p:cBhvr>
                                    </p:animEffect>
                                    <p:anim calcmode="lin" valueType="num">
                                      <p:cBhvr>
                                        <p:cTn id="46" dur="1000" fill="hold"/>
                                        <p:tgtEl>
                                          <p:spTgt spid="156682">
                                            <p:txEl>
                                              <p:pRg st="7" end="7"/>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56682">
                                            <p:txEl>
                                              <p:pRg st="7" end="7"/>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56682">
                                            <p:txEl>
                                              <p:pRg st="7" end="7"/>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156682">
                                            <p:txEl>
                                              <p:pRg st="8" end="8"/>
                                            </p:txEl>
                                          </p:spTgt>
                                        </p:tgtEl>
                                        <p:attrNameLst>
                                          <p:attrName>style.visibility</p:attrName>
                                        </p:attrNameLst>
                                      </p:cBhvr>
                                      <p:to>
                                        <p:strVal val="visible"/>
                                      </p:to>
                                    </p:set>
                                    <p:animEffect transition="in" filter="fade">
                                      <p:cBhvr>
                                        <p:cTn id="51" dur="1000"/>
                                        <p:tgtEl>
                                          <p:spTgt spid="156682">
                                            <p:txEl>
                                              <p:pRg st="8" end="8"/>
                                            </p:txEl>
                                          </p:spTgt>
                                        </p:tgtEl>
                                      </p:cBhvr>
                                    </p:animEffect>
                                    <p:anim calcmode="lin" valueType="num">
                                      <p:cBhvr>
                                        <p:cTn id="52" dur="1000" fill="hold"/>
                                        <p:tgtEl>
                                          <p:spTgt spid="156682">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56682">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56682">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j0315602[1]"/>
          <p:cNvPicPr>
            <a:picLocks noChangeAspect="1" noChangeArrowheads="1"/>
          </p:cNvPicPr>
          <p:nvPr/>
        </p:nvPicPr>
        <p:blipFill>
          <a:blip r:embed="rId3">
            <a:lum bright="1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3" name="WordArt 5"/>
          <p:cNvSpPr>
            <a:spLocks noChangeArrowheads="1" noChangeShapeType="1" noTextEdit="1"/>
          </p:cNvSpPr>
          <p:nvPr/>
        </p:nvSpPr>
        <p:spPr bwMode="auto">
          <a:xfrm>
            <a:off x="3048000" y="1828800"/>
            <a:ext cx="5867400" cy="2362200"/>
          </a:xfrm>
          <a:prstGeom prst="rect">
            <a:avLst/>
          </a:prstGeom>
        </p:spPr>
        <p:txBody>
          <a:bodyPr wrap="none" fromWordArt="1">
            <a:prstTxWarp prst="textFadeUp">
              <a:avLst>
                <a:gd name="adj" fmla="val 9991"/>
              </a:avLst>
            </a:prstTxWarp>
          </a:bodyPr>
          <a:lstStyle/>
          <a:p>
            <a:pPr algn="ctr"/>
            <a:r>
              <a:rPr lang="zh-TW" altLang="en-US" sz="3600" kern="10">
                <a:ln w="12700">
                  <a:solidFill>
                    <a:srgbClr val="0099FF"/>
                  </a:solidFill>
                  <a:round/>
                  <a:headEnd/>
                  <a:tailEnd/>
                </a:ln>
                <a:effectLst>
                  <a:outerShdw blurRad="63500" dist="38099" dir="2700000" sy="50000" rotWithShape="0">
                    <a:srgbClr val="875B0D">
                      <a:alpha val="70000"/>
                    </a:srgbClr>
                  </a:outerShdw>
                </a:effectLst>
                <a:latin typeface="SimSun"/>
                <a:ea typeface="SimSun"/>
                <a:cs typeface="SimSun"/>
              </a:rPr>
              <a:t>共同主题</a:t>
            </a:r>
            <a:endParaRPr lang="en-US" sz="3600" kern="10">
              <a:ln w="12700">
                <a:solidFill>
                  <a:srgbClr val="0099FF"/>
                </a:solidFill>
                <a:round/>
                <a:headEnd/>
                <a:tailEnd/>
              </a:ln>
              <a:effectLst>
                <a:outerShdw blurRad="63500" dist="38099" dir="2700000" sy="50000" rotWithShape="0">
                  <a:srgbClr val="875B0D">
                    <a:alpha val="70000"/>
                  </a:srgbClr>
                </a:outerShdw>
              </a:effectLst>
              <a:latin typeface="SimSun"/>
              <a:ea typeface="SimSun"/>
              <a:cs typeface="SimSu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6133"/>
                                        </p:tgtEl>
                                        <p:attrNameLst>
                                          <p:attrName>style.visibility</p:attrName>
                                        </p:attrNameLst>
                                      </p:cBhvr>
                                      <p:to>
                                        <p:strVal val="visible"/>
                                      </p:to>
                                    </p:set>
                                    <p:anim calcmode="lin" valueType="num">
                                      <p:cBhvr additive="base">
                                        <p:cTn id="7" dur="500" fill="hold"/>
                                        <p:tgtEl>
                                          <p:spTgt spid="176133"/>
                                        </p:tgtEl>
                                        <p:attrNameLst>
                                          <p:attrName>ppt_x</p:attrName>
                                        </p:attrNameLst>
                                      </p:cBhvr>
                                      <p:tavLst>
                                        <p:tav tm="0">
                                          <p:val>
                                            <p:strVal val="#ppt_x"/>
                                          </p:val>
                                        </p:tav>
                                        <p:tav tm="100000">
                                          <p:val>
                                            <p:strVal val="#ppt_x"/>
                                          </p:val>
                                        </p:tav>
                                      </p:tavLst>
                                    </p:anim>
                                    <p:anim calcmode="lin" valueType="num">
                                      <p:cBhvr additive="base">
                                        <p:cTn id="8" dur="500" fill="hold"/>
                                        <p:tgtEl>
                                          <p:spTgt spid="1761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add_toon_inf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92313"/>
            <a:ext cx="5181600" cy="44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5"/>
          <p:cNvSpPr txBox="1">
            <a:spLocks noChangeArrowheads="1"/>
          </p:cNvSpPr>
          <p:nvPr/>
        </p:nvSpPr>
        <p:spPr bwMode="auto">
          <a:xfrm>
            <a:off x="6438900" y="1549400"/>
            <a:ext cx="13684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何事？ </a:t>
            </a:r>
            <a:endParaRPr lang="en-US" altLang="zh-CN" sz="2800">
              <a:latin typeface="Century Gothic" charset="0"/>
              <a:cs typeface="Times New Roman" charset="0"/>
            </a:endParaRPr>
          </a:p>
        </p:txBody>
      </p:sp>
      <p:sp>
        <p:nvSpPr>
          <p:cNvPr id="41988" name="Text Box 3"/>
          <p:cNvSpPr txBox="1">
            <a:spLocks noChangeArrowheads="1"/>
          </p:cNvSpPr>
          <p:nvPr/>
        </p:nvSpPr>
        <p:spPr bwMode="auto">
          <a:xfrm>
            <a:off x="5410200" y="212725"/>
            <a:ext cx="34766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弥迦书 </a:t>
            </a:r>
            <a:r>
              <a:rPr lang="en-US" altLang="zh-CN" sz="6000">
                <a:latin typeface="Century Gothic" charset="0"/>
                <a:cs typeface="Times New Roman" charset="0"/>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6219825" y="1371600"/>
            <a:ext cx="19891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如何应用？</a:t>
            </a:r>
            <a:endParaRPr lang="en-US" altLang="zh-CN" sz="2800">
              <a:latin typeface="Century Gothic" charset="0"/>
              <a:cs typeface="Times New Roman" charset="0"/>
            </a:endParaRPr>
          </a:p>
        </p:txBody>
      </p:sp>
      <p:pic>
        <p:nvPicPr>
          <p:cNvPr id="43011" name="Picture 9" descr="j03155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35200"/>
            <a:ext cx="59436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2" name="Text Box 8"/>
          <p:cNvSpPr txBox="1">
            <a:spLocks noChangeArrowheads="1"/>
          </p:cNvSpPr>
          <p:nvPr/>
        </p:nvSpPr>
        <p:spPr bwMode="auto">
          <a:xfrm>
            <a:off x="4233863" y="4495800"/>
            <a:ext cx="4946650" cy="954088"/>
          </a:xfrm>
          <a:prstGeom prst="rect">
            <a:avLst/>
          </a:prstGeom>
          <a:solidFill>
            <a:schemeClr val="bg1">
              <a:alpha val="7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solidFill>
                  <a:srgbClr val="CC0066"/>
                </a:solidFill>
                <a:latin typeface="Century Gothic" charset="0"/>
                <a:cs typeface="Arial" charset="0"/>
              </a:rPr>
              <a:t>行公义，好怜悯，存谦卑的心</a:t>
            </a:r>
            <a:endParaRPr lang="en-US" altLang="zh-CN" sz="2800">
              <a:solidFill>
                <a:srgbClr val="CC0066"/>
              </a:solidFill>
              <a:latin typeface="Century Gothic" charset="0"/>
              <a:cs typeface="Arial" charset="0"/>
            </a:endParaRPr>
          </a:p>
          <a:p>
            <a:pPr algn="ctr"/>
            <a:r>
              <a:rPr lang="zh-CN" altLang="en-US" sz="2800">
                <a:solidFill>
                  <a:srgbClr val="CC0066"/>
                </a:solidFill>
                <a:latin typeface="Century Gothic" charset="0"/>
                <a:cs typeface="Arial" charset="0"/>
              </a:rPr>
              <a:t>不要因他人失财使自己富裕</a:t>
            </a:r>
            <a:endParaRPr lang="en-US" altLang="zh-CN" sz="2800">
              <a:solidFill>
                <a:srgbClr val="CC0066"/>
              </a:solidFill>
              <a:latin typeface="Century Gothic" charset="0"/>
              <a:cs typeface="Arial" charset="0"/>
            </a:endParaRPr>
          </a:p>
        </p:txBody>
      </p:sp>
      <p:sp>
        <p:nvSpPr>
          <p:cNvPr id="43013" name="Text Box 3"/>
          <p:cNvSpPr txBox="1">
            <a:spLocks noChangeArrowheads="1"/>
          </p:cNvSpPr>
          <p:nvPr/>
        </p:nvSpPr>
        <p:spPr bwMode="auto">
          <a:xfrm>
            <a:off x="5410200" y="212725"/>
            <a:ext cx="34766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弥迦书 </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5592"/>
                                        </p:tgtEl>
                                        <p:attrNameLst>
                                          <p:attrName>style.visibility</p:attrName>
                                        </p:attrNameLst>
                                      </p:cBhvr>
                                      <p:to>
                                        <p:strVal val="visible"/>
                                      </p:to>
                                    </p:set>
                                    <p:anim calcmode="lin" valueType="num">
                                      <p:cBhvr additive="base">
                                        <p:cTn id="7" dur="500" fill="hold"/>
                                        <p:tgtEl>
                                          <p:spTgt spid="195592"/>
                                        </p:tgtEl>
                                        <p:attrNameLst>
                                          <p:attrName>ppt_x</p:attrName>
                                        </p:attrNameLst>
                                      </p:cBhvr>
                                      <p:tavLst>
                                        <p:tav tm="0">
                                          <p:val>
                                            <p:strVal val="#ppt_x"/>
                                          </p:val>
                                        </p:tav>
                                        <p:tav tm="100000">
                                          <p:val>
                                            <p:strVal val="#ppt_x"/>
                                          </p:val>
                                        </p:tav>
                                      </p:tavLst>
                                    </p:anim>
                                    <p:anim calcmode="lin" valueType="num">
                                      <p:cBhvr additive="base">
                                        <p:cTn id="8" dur="500" fill="hold"/>
                                        <p:tgtEl>
                                          <p:spTgt spid="1955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0162" name="Text Box 2"/>
          <p:cNvSpPr txBox="1">
            <a:spLocks noChangeArrowheads="1"/>
          </p:cNvSpPr>
          <p:nvPr/>
        </p:nvSpPr>
        <p:spPr bwMode="auto">
          <a:xfrm>
            <a:off x="3124200" y="2895600"/>
            <a:ext cx="3892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 </a:t>
            </a:r>
            <a:r>
              <a:rPr lang="zh-CN" altLang="en-US">
                <a:solidFill>
                  <a:schemeClr val="bg1"/>
                </a:solidFill>
                <a:latin typeface="Century Gothic" charset="0"/>
                <a:cs typeface="Times New Roman" charset="0"/>
              </a:rPr>
              <a:t>公元前 </a:t>
            </a:r>
            <a:r>
              <a:rPr lang="en-US" altLang="zh-CN">
                <a:solidFill>
                  <a:schemeClr val="bg1"/>
                </a:solidFill>
                <a:latin typeface="Century Gothic" charset="0"/>
                <a:cs typeface="Times New Roman" charset="0"/>
              </a:rPr>
              <a:t>650 - 620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0162"/>
                                        </p:tgtEl>
                                        <p:attrNameLst>
                                          <p:attrName>style.visibility</p:attrName>
                                        </p:attrNameLst>
                                      </p:cBhvr>
                                      <p:to>
                                        <p:strVal val="visible"/>
                                      </p:to>
                                    </p:set>
                                    <p:animEffect transition="in" filter="fade">
                                      <p:cBhvr>
                                        <p:cTn id="7" dur="500"/>
                                        <p:tgtEl>
                                          <p:spTgt spid="220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5257800" y="212725"/>
            <a:ext cx="34766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那鸿书 </a:t>
            </a:r>
            <a:r>
              <a:rPr lang="en-US" altLang="zh-CN" sz="6000">
                <a:latin typeface="Century Gothic" charset="0"/>
                <a:cs typeface="Times New Roman" charset="0"/>
              </a:rPr>
              <a:t>.</a:t>
            </a:r>
          </a:p>
        </p:txBody>
      </p:sp>
      <p:sp>
        <p:nvSpPr>
          <p:cNvPr id="157706" name="Text Box 10"/>
          <p:cNvSpPr txBox="1">
            <a:spLocks noChangeArrowheads="1"/>
          </p:cNvSpPr>
          <p:nvPr/>
        </p:nvSpPr>
        <p:spPr bwMode="auto">
          <a:xfrm>
            <a:off x="5534025" y="1549400"/>
            <a:ext cx="3671888"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对象？ 尼尼微</a:t>
            </a:r>
            <a:endParaRPr lang="en-US" altLang="zh-CN" sz="2800">
              <a:latin typeface="Century Gothic" charset="0"/>
              <a:cs typeface="Times New Roman" charset="0"/>
            </a:endParaRPr>
          </a:p>
          <a:p>
            <a:endParaRPr lang="en-US" altLang="zh-CN" sz="2800">
              <a:latin typeface="Century Gothic" charset="0"/>
              <a:cs typeface="Times New Roman" charset="0"/>
            </a:endParaRPr>
          </a:p>
          <a:p>
            <a:r>
              <a:rPr lang="zh-CN" altLang="en-US" sz="2800">
                <a:latin typeface="Century Gothic" charset="0"/>
                <a:cs typeface="Arial" charset="0"/>
              </a:rPr>
              <a:t>何时？ </a:t>
            </a:r>
            <a:r>
              <a:rPr lang="en-US" altLang="zh-CN" sz="2800">
                <a:latin typeface="Century Gothic" charset="0"/>
                <a:cs typeface="Arial" charset="0"/>
              </a:rPr>
              <a:t>	</a:t>
            </a:r>
          </a:p>
          <a:p>
            <a:r>
              <a:rPr lang="zh-CN" altLang="en-US" sz="2800">
                <a:latin typeface="Century Gothic" charset="0"/>
                <a:cs typeface="Arial" charset="0"/>
              </a:rPr>
              <a:t>公元前 </a:t>
            </a:r>
            <a:r>
              <a:rPr lang="en-US" altLang="zh-CN" sz="2800">
                <a:latin typeface="Century Gothic" charset="0"/>
                <a:cs typeface="Arial" charset="0"/>
              </a:rPr>
              <a:t>650-620</a:t>
            </a:r>
          </a:p>
          <a:p>
            <a:endParaRPr lang="en-US" altLang="zh-CN" sz="2800">
              <a:latin typeface="Century Gothic" charset="0"/>
              <a:cs typeface="Arial" charset="0"/>
            </a:endParaRPr>
          </a:p>
          <a:p>
            <a:r>
              <a:rPr lang="zh-CN" altLang="en-US" sz="2800">
                <a:latin typeface="Century Gothic" charset="0"/>
                <a:cs typeface="Arial" charset="0"/>
              </a:rPr>
              <a:t>地点？ 亚述 </a:t>
            </a:r>
            <a:endParaRPr lang="en-US" altLang="zh-CN" sz="2800">
              <a:latin typeface="Century Gothic" charset="0"/>
              <a:cs typeface="Arial" charset="0"/>
            </a:endParaRPr>
          </a:p>
          <a:p>
            <a:endParaRPr lang="en-US" altLang="zh-CN" sz="2800">
              <a:latin typeface="Century Gothic" charset="0"/>
              <a:cs typeface="Arial" charset="0"/>
            </a:endParaRPr>
          </a:p>
          <a:p>
            <a:r>
              <a:rPr lang="zh-CN" altLang="en-US" sz="2800">
                <a:latin typeface="Century Gothic" charset="0"/>
                <a:cs typeface="Arial" charset="0"/>
              </a:rPr>
              <a:t>为何？ </a:t>
            </a:r>
            <a:r>
              <a:rPr lang="en-US" altLang="zh-CN" sz="2800">
                <a:latin typeface="Century Gothic" charset="0"/>
                <a:cs typeface="Arial" charset="0"/>
              </a:rPr>
              <a:t>	</a:t>
            </a:r>
          </a:p>
          <a:p>
            <a:r>
              <a:rPr lang="zh-CN" altLang="en-US" sz="2800">
                <a:latin typeface="Century Gothic" charset="0"/>
                <a:cs typeface="Arial" charset="0"/>
              </a:rPr>
              <a:t>尼尼微的毁灭</a:t>
            </a:r>
            <a:endParaRPr lang="en-US" altLang="zh-CN" sz="2800">
              <a:latin typeface="Century Gothic" charset="0"/>
              <a:cs typeface="Times New Roman" charset="0"/>
            </a:endParaRPr>
          </a:p>
        </p:txBody>
      </p:sp>
      <p:pic>
        <p:nvPicPr>
          <p:cNvPr id="45060" name="Picture 18" descr="Prophet Map Bla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19"/>
          <p:cNvSpPr txBox="1">
            <a:spLocks noChangeArrowheads="1"/>
          </p:cNvSpPr>
          <p:nvPr/>
        </p:nvSpPr>
        <p:spPr bwMode="auto">
          <a:xfrm>
            <a:off x="138113" y="4343400"/>
            <a:ext cx="655637"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solidFill>
                  <a:schemeClr val="bg1"/>
                </a:solidFill>
                <a:latin typeface="Century Gothic" charset="0"/>
                <a:cs typeface="Times New Roman" charset="0"/>
              </a:rPr>
              <a:t>犹大</a:t>
            </a:r>
            <a:endParaRPr lang="en-US" altLang="zh-CN" sz="1600" u="sng">
              <a:solidFill>
                <a:schemeClr val="bg1"/>
              </a:solidFill>
              <a:latin typeface="Century Gothic" charset="0"/>
              <a:cs typeface="Times New Roman" charset="0"/>
            </a:endParaRPr>
          </a:p>
        </p:txBody>
      </p:sp>
      <p:sp>
        <p:nvSpPr>
          <p:cNvPr id="45062" name="Text Box 20"/>
          <p:cNvSpPr txBox="1">
            <a:spLocks noChangeArrowheads="1"/>
          </p:cNvSpPr>
          <p:nvPr/>
        </p:nvSpPr>
        <p:spPr bwMode="auto">
          <a:xfrm>
            <a:off x="452438" y="3505200"/>
            <a:ext cx="86201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solidFill>
                  <a:schemeClr val="bg1"/>
                </a:solidFill>
                <a:latin typeface="Century Gothic" charset="0"/>
                <a:cs typeface="Times New Roman" charset="0"/>
              </a:rPr>
              <a:t>以色列</a:t>
            </a:r>
            <a:endParaRPr lang="en-US" altLang="zh-CN" sz="1600" u="sng">
              <a:solidFill>
                <a:schemeClr val="bg1"/>
              </a:solidFill>
              <a:latin typeface="Century Gothic" charset="0"/>
              <a:cs typeface="Times New Roman" charset="0"/>
            </a:endParaRPr>
          </a:p>
        </p:txBody>
      </p:sp>
      <p:sp>
        <p:nvSpPr>
          <p:cNvPr id="45063" name="Text Box 21"/>
          <p:cNvSpPr txBox="1">
            <a:spLocks noChangeArrowheads="1"/>
          </p:cNvSpPr>
          <p:nvPr/>
        </p:nvSpPr>
        <p:spPr bwMode="auto">
          <a:xfrm>
            <a:off x="3048000" y="1600200"/>
            <a:ext cx="655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亚述</a:t>
            </a:r>
            <a:endParaRPr lang="en-US" altLang="zh-CN" sz="1600" u="sng">
              <a:latin typeface="Century Gothic" charset="0"/>
              <a:cs typeface="Times New Roman" charset="0"/>
            </a:endParaRPr>
          </a:p>
          <a:p>
            <a:r>
              <a:rPr lang="en-US" altLang="zh-CN" sz="1600">
                <a:latin typeface="Century Gothic" charset="0"/>
                <a:cs typeface="Times New Roman" charset="0"/>
              </a:rPr>
              <a:t> </a:t>
            </a:r>
            <a:r>
              <a:rPr lang="zh-CN" altLang="en-US" sz="1600">
                <a:latin typeface="Century Gothic" charset="0"/>
                <a:cs typeface="Times New Roman" charset="0"/>
              </a:rPr>
              <a:t>约拿</a:t>
            </a:r>
            <a:endParaRPr lang="en-US" altLang="zh-CN" sz="1600">
              <a:latin typeface="Century Gothic" charset="0"/>
              <a:cs typeface="Times New Roman" charset="0"/>
            </a:endParaRPr>
          </a:p>
        </p:txBody>
      </p:sp>
      <p:sp>
        <p:nvSpPr>
          <p:cNvPr id="45064" name="Text Box 22"/>
          <p:cNvSpPr txBox="1">
            <a:spLocks noChangeArrowheads="1"/>
          </p:cNvSpPr>
          <p:nvPr/>
        </p:nvSpPr>
        <p:spPr bwMode="auto">
          <a:xfrm>
            <a:off x="3033713" y="3473450"/>
            <a:ext cx="16891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巴比伦的犹太人</a:t>
            </a:r>
            <a:endParaRPr lang="en-US" altLang="zh-CN" sz="1600" u="sng">
              <a:latin typeface="Century Gothic" charset="0"/>
              <a:cs typeface="Times New Roman" charset="0"/>
            </a:endParaRPr>
          </a:p>
        </p:txBody>
      </p:sp>
      <p:sp>
        <p:nvSpPr>
          <p:cNvPr id="45065" name="Text Box 23"/>
          <p:cNvSpPr txBox="1">
            <a:spLocks noChangeArrowheads="1"/>
          </p:cNvSpPr>
          <p:nvPr/>
        </p:nvSpPr>
        <p:spPr bwMode="auto">
          <a:xfrm>
            <a:off x="1187450" y="4876800"/>
            <a:ext cx="18970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耶路撒冷的犹太人</a:t>
            </a:r>
            <a:endParaRPr lang="en-US" altLang="zh-CN" sz="1600" u="sng">
              <a:latin typeface="Century Gothic" charset="0"/>
              <a:cs typeface="Times New Roman" charset="0"/>
            </a:endParaRPr>
          </a:p>
        </p:txBody>
      </p:sp>
      <p:sp>
        <p:nvSpPr>
          <p:cNvPr id="45066" name="Text Box 24"/>
          <p:cNvSpPr txBox="1">
            <a:spLocks noChangeArrowheads="1"/>
          </p:cNvSpPr>
          <p:nvPr/>
        </p:nvSpPr>
        <p:spPr bwMode="auto">
          <a:xfrm>
            <a:off x="247650" y="4572000"/>
            <a:ext cx="939800" cy="584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约珥</a:t>
            </a:r>
            <a:endParaRPr lang="en-US" altLang="zh-CN" sz="1600">
              <a:solidFill>
                <a:schemeClr val="bg1"/>
              </a:solidFill>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45067" name="Text Box 25"/>
          <p:cNvSpPr txBox="1">
            <a:spLocks noChangeArrowheads="1"/>
          </p:cNvSpPr>
          <p:nvPr/>
        </p:nvSpPr>
        <p:spPr bwMode="auto">
          <a:xfrm>
            <a:off x="474663" y="3733800"/>
            <a:ext cx="804862" cy="584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阿摩司</a:t>
            </a:r>
            <a:endParaRPr lang="en-US" altLang="zh-CN" sz="1600">
              <a:solidFill>
                <a:schemeClr val="bg1"/>
              </a:solidFill>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45068" name="Text Box 26"/>
          <p:cNvSpPr txBox="1">
            <a:spLocks noChangeArrowheads="1"/>
          </p:cNvSpPr>
          <p:nvPr/>
        </p:nvSpPr>
        <p:spPr bwMode="auto">
          <a:xfrm>
            <a:off x="152400" y="4800600"/>
            <a:ext cx="838200" cy="584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以赛亚</a:t>
            </a:r>
            <a:endParaRPr lang="en-US" altLang="zh-CN" sz="1600">
              <a:solidFill>
                <a:schemeClr val="bg1"/>
              </a:solidFill>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45069" name="Text Box 27"/>
          <p:cNvSpPr txBox="1">
            <a:spLocks noChangeArrowheads="1"/>
          </p:cNvSpPr>
          <p:nvPr/>
        </p:nvSpPr>
        <p:spPr bwMode="auto">
          <a:xfrm>
            <a:off x="990600" y="5819775"/>
            <a:ext cx="10699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a:latin typeface="Century Gothic" charset="0"/>
                <a:cs typeface="Times New Roman" charset="0"/>
              </a:rPr>
              <a:t>俄巴底亚</a:t>
            </a:r>
            <a:endParaRPr lang="en-US" altLang="zh-CN" sz="1600">
              <a:latin typeface="Century Gothic" charset="0"/>
              <a:cs typeface="Times New Roman" charset="0"/>
            </a:endParaRPr>
          </a:p>
        </p:txBody>
      </p:sp>
      <p:sp>
        <p:nvSpPr>
          <p:cNvPr id="45070" name="Text Box 28"/>
          <p:cNvSpPr txBox="1">
            <a:spLocks noChangeArrowheads="1"/>
          </p:cNvSpPr>
          <p:nvPr/>
        </p:nvSpPr>
        <p:spPr bwMode="auto">
          <a:xfrm>
            <a:off x="1143000" y="5562600"/>
            <a:ext cx="6556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以东</a:t>
            </a:r>
            <a:endParaRPr lang="en-US" altLang="zh-CN" sz="1600" u="sng">
              <a:latin typeface="Century Gothic" charset="0"/>
              <a:cs typeface="Times New Roman" charset="0"/>
            </a:endParaRPr>
          </a:p>
        </p:txBody>
      </p:sp>
      <p:sp>
        <p:nvSpPr>
          <p:cNvPr id="45071" name="Text Box 29"/>
          <p:cNvSpPr txBox="1">
            <a:spLocks noChangeArrowheads="1"/>
          </p:cNvSpPr>
          <p:nvPr/>
        </p:nvSpPr>
        <p:spPr bwMode="auto">
          <a:xfrm>
            <a:off x="412750" y="3962400"/>
            <a:ext cx="804863"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何西阿</a:t>
            </a:r>
            <a:endParaRPr lang="en-US" altLang="zh-CN" sz="1600">
              <a:solidFill>
                <a:schemeClr val="bg1"/>
              </a:solidFill>
              <a:latin typeface="Century Gothic" charset="0"/>
              <a:cs typeface="Times New Roman" charset="0"/>
            </a:endParaRPr>
          </a:p>
        </p:txBody>
      </p:sp>
      <p:sp>
        <p:nvSpPr>
          <p:cNvPr id="45072" name="Text Box 30"/>
          <p:cNvSpPr txBox="1">
            <a:spLocks noChangeArrowheads="1"/>
          </p:cNvSpPr>
          <p:nvPr/>
        </p:nvSpPr>
        <p:spPr bwMode="auto">
          <a:xfrm>
            <a:off x="152400" y="5029200"/>
            <a:ext cx="838200"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弥迦</a:t>
            </a:r>
            <a:endParaRPr lang="en-US" altLang="zh-CN" sz="1600">
              <a:solidFill>
                <a:schemeClr val="bg1"/>
              </a:solidFill>
              <a:latin typeface="Century Gothic" charset="0"/>
              <a:cs typeface="Times New Roman" charset="0"/>
            </a:endParaRPr>
          </a:p>
        </p:txBody>
      </p:sp>
      <p:sp>
        <p:nvSpPr>
          <p:cNvPr id="157727" name="Text Box 31"/>
          <p:cNvSpPr txBox="1">
            <a:spLocks noChangeArrowheads="1"/>
          </p:cNvSpPr>
          <p:nvPr/>
        </p:nvSpPr>
        <p:spPr bwMode="auto">
          <a:xfrm>
            <a:off x="3048000" y="2057400"/>
            <a:ext cx="990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那鸿</a:t>
            </a:r>
            <a:endParaRPr lang="en-US" altLang="zh-CN" sz="1600">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45074" name="TextBox 19"/>
          <p:cNvSpPr txBox="1">
            <a:spLocks noChangeArrowheads="1"/>
          </p:cNvSpPr>
          <p:nvPr/>
        </p:nvSpPr>
        <p:spPr bwMode="auto">
          <a:xfrm>
            <a:off x="822325" y="115888"/>
            <a:ext cx="3825875" cy="97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4000">
                <a:cs typeface="Arial" charset="0"/>
              </a:rPr>
              <a:t>先知的地理位置</a:t>
            </a:r>
            <a:endParaRPr lang="en-US" sz="40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7706">
                                            <p:txEl>
                                              <p:pRg st="0" end="0"/>
                                            </p:txEl>
                                          </p:spTgt>
                                        </p:tgtEl>
                                        <p:attrNameLst>
                                          <p:attrName>style.visibility</p:attrName>
                                        </p:attrNameLst>
                                      </p:cBhvr>
                                      <p:to>
                                        <p:strVal val="visible"/>
                                      </p:to>
                                    </p:set>
                                    <p:animEffect transition="in" filter="fade">
                                      <p:cBhvr>
                                        <p:cTn id="7" dur="1000"/>
                                        <p:tgtEl>
                                          <p:spTgt spid="157706">
                                            <p:txEl>
                                              <p:pRg st="0" end="0"/>
                                            </p:txEl>
                                          </p:spTgt>
                                        </p:tgtEl>
                                      </p:cBhvr>
                                    </p:animEffect>
                                    <p:anim calcmode="lin" valueType="num">
                                      <p:cBhvr>
                                        <p:cTn id="8" dur="1000" fill="hold"/>
                                        <p:tgtEl>
                                          <p:spTgt spid="15770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770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770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57706">
                                            <p:txEl>
                                              <p:pRg st="2" end="2"/>
                                            </p:txEl>
                                          </p:spTgt>
                                        </p:tgtEl>
                                        <p:attrNameLst>
                                          <p:attrName>style.visibility</p:attrName>
                                        </p:attrNameLst>
                                      </p:cBhvr>
                                      <p:to>
                                        <p:strVal val="visible"/>
                                      </p:to>
                                    </p:set>
                                    <p:animEffect transition="in" filter="fade">
                                      <p:cBhvr>
                                        <p:cTn id="15" dur="1000"/>
                                        <p:tgtEl>
                                          <p:spTgt spid="157706">
                                            <p:txEl>
                                              <p:pRg st="2" end="2"/>
                                            </p:txEl>
                                          </p:spTgt>
                                        </p:tgtEl>
                                      </p:cBhvr>
                                    </p:animEffect>
                                    <p:anim calcmode="lin" valueType="num">
                                      <p:cBhvr>
                                        <p:cTn id="16" dur="1000" fill="hold"/>
                                        <p:tgtEl>
                                          <p:spTgt spid="157706">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7706">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7706">
                                            <p:txEl>
                                              <p:pRg st="2" end="2"/>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57706">
                                            <p:txEl>
                                              <p:pRg st="3" end="3"/>
                                            </p:txEl>
                                          </p:spTgt>
                                        </p:tgtEl>
                                        <p:attrNameLst>
                                          <p:attrName>style.visibility</p:attrName>
                                        </p:attrNameLst>
                                      </p:cBhvr>
                                      <p:to>
                                        <p:strVal val="visible"/>
                                      </p:to>
                                    </p:set>
                                    <p:animEffect transition="in" filter="fade">
                                      <p:cBhvr>
                                        <p:cTn id="21" dur="1000"/>
                                        <p:tgtEl>
                                          <p:spTgt spid="157706">
                                            <p:txEl>
                                              <p:pRg st="3" end="3"/>
                                            </p:txEl>
                                          </p:spTgt>
                                        </p:tgtEl>
                                      </p:cBhvr>
                                    </p:animEffect>
                                    <p:anim calcmode="lin" valueType="num">
                                      <p:cBhvr>
                                        <p:cTn id="22" dur="1000" fill="hold"/>
                                        <p:tgtEl>
                                          <p:spTgt spid="157706">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7706">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770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57706">
                                            <p:txEl>
                                              <p:pRg st="5" end="5"/>
                                            </p:txEl>
                                          </p:spTgt>
                                        </p:tgtEl>
                                        <p:attrNameLst>
                                          <p:attrName>style.visibility</p:attrName>
                                        </p:attrNameLst>
                                      </p:cBhvr>
                                      <p:to>
                                        <p:strVal val="visible"/>
                                      </p:to>
                                    </p:set>
                                    <p:animEffect transition="in" filter="fade">
                                      <p:cBhvr>
                                        <p:cTn id="29" dur="1000"/>
                                        <p:tgtEl>
                                          <p:spTgt spid="157706">
                                            <p:txEl>
                                              <p:pRg st="5" end="5"/>
                                            </p:txEl>
                                          </p:spTgt>
                                        </p:tgtEl>
                                      </p:cBhvr>
                                    </p:animEffect>
                                    <p:anim calcmode="lin" valueType="num">
                                      <p:cBhvr>
                                        <p:cTn id="30" dur="1000" fill="hold"/>
                                        <p:tgtEl>
                                          <p:spTgt spid="157706">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57706">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7706">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5772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157706">
                                            <p:txEl>
                                              <p:pRg st="7" end="7"/>
                                            </p:txEl>
                                          </p:spTgt>
                                        </p:tgtEl>
                                        <p:attrNameLst>
                                          <p:attrName>style.visibility</p:attrName>
                                        </p:attrNameLst>
                                      </p:cBhvr>
                                      <p:to>
                                        <p:strVal val="visible"/>
                                      </p:to>
                                    </p:set>
                                    <p:animEffect transition="in" filter="fade">
                                      <p:cBhvr>
                                        <p:cTn id="41" dur="1000"/>
                                        <p:tgtEl>
                                          <p:spTgt spid="157706">
                                            <p:txEl>
                                              <p:pRg st="7" end="7"/>
                                            </p:txEl>
                                          </p:spTgt>
                                        </p:tgtEl>
                                      </p:cBhvr>
                                    </p:animEffect>
                                    <p:anim calcmode="lin" valueType="num">
                                      <p:cBhvr>
                                        <p:cTn id="42" dur="1000" fill="hold"/>
                                        <p:tgtEl>
                                          <p:spTgt spid="157706">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57706">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57706">
                                            <p:txEl>
                                              <p:pRg st="7" end="7"/>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157706">
                                            <p:txEl>
                                              <p:pRg st="8" end="8"/>
                                            </p:txEl>
                                          </p:spTgt>
                                        </p:tgtEl>
                                        <p:attrNameLst>
                                          <p:attrName>style.visibility</p:attrName>
                                        </p:attrNameLst>
                                      </p:cBhvr>
                                      <p:to>
                                        <p:strVal val="visible"/>
                                      </p:to>
                                    </p:set>
                                    <p:animEffect transition="in" filter="fade">
                                      <p:cBhvr>
                                        <p:cTn id="47" dur="1000"/>
                                        <p:tgtEl>
                                          <p:spTgt spid="157706">
                                            <p:txEl>
                                              <p:pRg st="8" end="8"/>
                                            </p:txEl>
                                          </p:spTgt>
                                        </p:tgtEl>
                                      </p:cBhvr>
                                    </p:animEffect>
                                    <p:anim calcmode="lin" valueType="num">
                                      <p:cBhvr>
                                        <p:cTn id="48" dur="1000" fill="hold"/>
                                        <p:tgtEl>
                                          <p:spTgt spid="157706">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57706">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57706">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27"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6489700" y="1549400"/>
            <a:ext cx="1266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何事？</a:t>
            </a:r>
            <a:endParaRPr lang="en-US" altLang="zh-CN" sz="2800">
              <a:latin typeface="Century Gothic" charset="0"/>
              <a:cs typeface="Times New Roman" charset="0"/>
            </a:endParaRPr>
          </a:p>
        </p:txBody>
      </p:sp>
      <p:pic>
        <p:nvPicPr>
          <p:cNvPr id="46083"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2600" y="457200"/>
            <a:ext cx="4318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10"/>
          <p:cNvSpPr txBox="1">
            <a:spLocks noChangeArrowheads="1"/>
          </p:cNvSpPr>
          <p:nvPr/>
        </p:nvSpPr>
        <p:spPr bwMode="auto">
          <a:xfrm>
            <a:off x="990600" y="5638800"/>
            <a:ext cx="3292475" cy="51911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solidFill>
                  <a:schemeClr val="bg1"/>
                </a:solidFill>
                <a:latin typeface="Century Gothic" charset="0"/>
                <a:cs typeface="Arial" charset="0"/>
              </a:rPr>
              <a:t>尼尼微的遗址</a:t>
            </a:r>
            <a:endParaRPr lang="en-US" altLang="zh-CN" sz="2800">
              <a:solidFill>
                <a:schemeClr val="bg1"/>
              </a:solidFill>
              <a:latin typeface="Century Gothic" charset="0"/>
              <a:cs typeface="Arial" charset="0"/>
            </a:endParaRPr>
          </a:p>
        </p:txBody>
      </p:sp>
      <p:sp>
        <p:nvSpPr>
          <p:cNvPr id="46085" name="Text Box 3"/>
          <p:cNvSpPr txBox="1">
            <a:spLocks noChangeArrowheads="1"/>
          </p:cNvSpPr>
          <p:nvPr/>
        </p:nvSpPr>
        <p:spPr bwMode="auto">
          <a:xfrm>
            <a:off x="5257800" y="212725"/>
            <a:ext cx="34766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那鸿书 </a:t>
            </a:r>
            <a:r>
              <a:rPr lang="en-US" altLang="zh-CN" sz="6000">
                <a:latin typeface="Century Gothic" charset="0"/>
                <a:cs typeface="Times New Roman" charset="0"/>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nvSpPr>
        <p:spPr bwMode="auto">
          <a:xfrm>
            <a:off x="6219825" y="1371600"/>
            <a:ext cx="19891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如何应用？</a:t>
            </a:r>
            <a:endParaRPr lang="en-US" altLang="zh-CN" sz="2800">
              <a:latin typeface="Century Gothic" charset="0"/>
              <a:cs typeface="Times New Roman" charset="0"/>
            </a:endParaRPr>
          </a:p>
        </p:txBody>
      </p:sp>
      <p:pic>
        <p:nvPicPr>
          <p:cNvPr id="197636" name="Picture 4" descr="j02850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38989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8" name="Text Box 6"/>
          <p:cNvSpPr txBox="1">
            <a:spLocks noChangeArrowheads="1"/>
          </p:cNvSpPr>
          <p:nvPr/>
        </p:nvSpPr>
        <p:spPr bwMode="auto">
          <a:xfrm>
            <a:off x="990600" y="5562600"/>
            <a:ext cx="3070225" cy="523875"/>
          </a:xfrm>
          <a:prstGeom prst="rect">
            <a:avLst/>
          </a:prstGeom>
          <a:solidFill>
            <a:schemeClr val="bg1">
              <a:alpha val="7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solidFill>
                  <a:srgbClr val="CC0066"/>
                </a:solidFill>
                <a:latin typeface="Century Gothic" charset="0"/>
                <a:cs typeface="Arial" charset="0"/>
              </a:rPr>
              <a:t>上帝永远是准时的</a:t>
            </a:r>
            <a:endParaRPr lang="en-US" altLang="zh-CN" sz="2800">
              <a:solidFill>
                <a:srgbClr val="CC0066"/>
              </a:solidFill>
              <a:latin typeface="Century Gothic" charset="0"/>
              <a:cs typeface="Arial" charset="0"/>
            </a:endParaRPr>
          </a:p>
        </p:txBody>
      </p:sp>
      <p:sp>
        <p:nvSpPr>
          <p:cNvPr id="197639" name="Text Box 7"/>
          <p:cNvSpPr txBox="1">
            <a:spLocks noChangeArrowheads="1"/>
          </p:cNvSpPr>
          <p:nvPr/>
        </p:nvSpPr>
        <p:spPr bwMode="auto">
          <a:xfrm>
            <a:off x="4572000" y="2895600"/>
            <a:ext cx="4191000" cy="954088"/>
          </a:xfrm>
          <a:prstGeom prst="rect">
            <a:avLst/>
          </a:prstGeom>
          <a:solidFill>
            <a:schemeClr val="bg1">
              <a:alpha val="7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solidFill>
                  <a:srgbClr val="CC0066"/>
                </a:solidFill>
                <a:latin typeface="Century Gothic" charset="0"/>
                <a:cs typeface="Arial" charset="0"/>
              </a:rPr>
              <a:t>不要误以为上帝的忍耐为上帝的无能</a:t>
            </a:r>
            <a:endParaRPr lang="en-US" altLang="zh-CN" sz="2800">
              <a:solidFill>
                <a:srgbClr val="CC0066"/>
              </a:solidFill>
              <a:latin typeface="Century Gothic" charset="0"/>
              <a:cs typeface="Arial" charset="0"/>
            </a:endParaRPr>
          </a:p>
        </p:txBody>
      </p:sp>
      <p:sp>
        <p:nvSpPr>
          <p:cNvPr id="47110" name="Text Box 3"/>
          <p:cNvSpPr txBox="1">
            <a:spLocks noChangeArrowheads="1"/>
          </p:cNvSpPr>
          <p:nvPr/>
        </p:nvSpPr>
        <p:spPr bwMode="auto">
          <a:xfrm>
            <a:off x="5257800" y="212725"/>
            <a:ext cx="34766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那鸿书 </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fade">
                                      <p:cBhvr>
                                        <p:cTn id="7" dur="1000"/>
                                        <p:tgtEl>
                                          <p:spTgt spid="197636"/>
                                        </p:tgtEl>
                                      </p:cBhvr>
                                    </p:animEffect>
                                    <p:anim calcmode="lin" valueType="num">
                                      <p:cBhvr>
                                        <p:cTn id="8" dur="1000" fill="hold"/>
                                        <p:tgtEl>
                                          <p:spTgt spid="197636"/>
                                        </p:tgtEl>
                                        <p:attrNameLst>
                                          <p:attrName>ppt_x</p:attrName>
                                        </p:attrNameLst>
                                      </p:cBhvr>
                                      <p:tavLst>
                                        <p:tav tm="0">
                                          <p:val>
                                            <p:strVal val="#ppt_x"/>
                                          </p:val>
                                        </p:tav>
                                        <p:tav tm="100000">
                                          <p:val>
                                            <p:strVal val="#ppt_x"/>
                                          </p:val>
                                        </p:tav>
                                      </p:tavLst>
                                    </p:anim>
                                    <p:anim calcmode="lin" valueType="num">
                                      <p:cBhvr>
                                        <p:cTn id="9" dur="900" decel="100000" fill="hold"/>
                                        <p:tgtEl>
                                          <p:spTgt spid="19763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7636"/>
                                        </p:tgtEl>
                                        <p:attrNameLst>
                                          <p:attrName>ppt_y</p:attrName>
                                        </p:attrNameLst>
                                      </p:cBhvr>
                                      <p:tavLst>
                                        <p:tav tm="0">
                                          <p:val>
                                            <p:strVal val="#ppt_y-.03"/>
                                          </p:val>
                                        </p:tav>
                                        <p:tav tm="100000">
                                          <p:val>
                                            <p:strVal val="#ppt_y"/>
                                          </p:val>
                                        </p:tav>
                                      </p:tavLst>
                                    </p:anim>
                                  </p:childTnLst>
                                </p:cTn>
                              </p:par>
                              <p:par>
                                <p:cTn id="11" presetID="37" presetClass="entr" presetSubtype="0" fill="hold" grpId="1" nodeType="withEffect">
                                  <p:stCondLst>
                                    <p:cond delay="0"/>
                                  </p:stCondLst>
                                  <p:childTnLst>
                                    <p:set>
                                      <p:cBhvr>
                                        <p:cTn id="12" dur="1" fill="hold">
                                          <p:stCondLst>
                                            <p:cond delay="0"/>
                                          </p:stCondLst>
                                        </p:cTn>
                                        <p:tgtEl>
                                          <p:spTgt spid="197638"/>
                                        </p:tgtEl>
                                        <p:attrNameLst>
                                          <p:attrName>style.visibility</p:attrName>
                                        </p:attrNameLst>
                                      </p:cBhvr>
                                      <p:to>
                                        <p:strVal val="visible"/>
                                      </p:to>
                                    </p:set>
                                    <p:animEffect transition="in" filter="fade">
                                      <p:cBhvr>
                                        <p:cTn id="13" dur="1000"/>
                                        <p:tgtEl>
                                          <p:spTgt spid="197638"/>
                                        </p:tgtEl>
                                      </p:cBhvr>
                                    </p:animEffect>
                                    <p:anim calcmode="lin" valueType="num">
                                      <p:cBhvr>
                                        <p:cTn id="14" dur="1000" fill="hold"/>
                                        <p:tgtEl>
                                          <p:spTgt spid="197638"/>
                                        </p:tgtEl>
                                        <p:attrNameLst>
                                          <p:attrName>ppt_x</p:attrName>
                                        </p:attrNameLst>
                                      </p:cBhvr>
                                      <p:tavLst>
                                        <p:tav tm="0">
                                          <p:val>
                                            <p:strVal val="#ppt_x"/>
                                          </p:val>
                                        </p:tav>
                                        <p:tav tm="100000">
                                          <p:val>
                                            <p:strVal val="#ppt_x"/>
                                          </p:val>
                                        </p:tav>
                                      </p:tavLst>
                                    </p:anim>
                                    <p:anim calcmode="lin" valueType="num">
                                      <p:cBhvr>
                                        <p:cTn id="15" dur="900" decel="100000" fill="hold"/>
                                        <p:tgtEl>
                                          <p:spTgt spid="19763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7638"/>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97634"/>
                                        </p:tgtEl>
                                        <p:attrNameLst>
                                          <p:attrName>style.visibility</p:attrName>
                                        </p:attrNameLst>
                                      </p:cBhvr>
                                      <p:to>
                                        <p:strVal val="visible"/>
                                      </p:to>
                                    </p:set>
                                    <p:animEffect transition="in" filter="fade">
                                      <p:cBhvr>
                                        <p:cTn id="19" dur="1000"/>
                                        <p:tgtEl>
                                          <p:spTgt spid="197634"/>
                                        </p:tgtEl>
                                      </p:cBhvr>
                                    </p:animEffect>
                                    <p:anim calcmode="lin" valueType="num">
                                      <p:cBhvr>
                                        <p:cTn id="20" dur="1000" fill="hold"/>
                                        <p:tgtEl>
                                          <p:spTgt spid="197634"/>
                                        </p:tgtEl>
                                        <p:attrNameLst>
                                          <p:attrName>ppt_x</p:attrName>
                                        </p:attrNameLst>
                                      </p:cBhvr>
                                      <p:tavLst>
                                        <p:tav tm="0">
                                          <p:val>
                                            <p:strVal val="#ppt_x"/>
                                          </p:val>
                                        </p:tav>
                                        <p:tav tm="100000">
                                          <p:val>
                                            <p:strVal val="#ppt_x"/>
                                          </p:val>
                                        </p:tav>
                                      </p:tavLst>
                                    </p:anim>
                                    <p:anim calcmode="lin" valueType="num">
                                      <p:cBhvr>
                                        <p:cTn id="21" dur="900" decel="100000" fill="hold"/>
                                        <p:tgtEl>
                                          <p:spTgt spid="19763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97634"/>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9763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7639"/>
                                        </p:tgtEl>
                                        <p:attrNameLst>
                                          <p:attrName>style.visibility</p:attrName>
                                        </p:attrNameLst>
                                      </p:cBhvr>
                                      <p:to>
                                        <p:strVal val="visible"/>
                                      </p:to>
                                    </p:set>
                                    <p:animEffect transition="in" filter="fade">
                                      <p:cBhvr>
                                        <p:cTn id="31" dur="2000"/>
                                        <p:tgtEl>
                                          <p:spTgt spid="197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P spid="197638" grpId="0" animBg="1"/>
      <p:bldP spid="197638" grpId="1" animBg="1"/>
      <p:bldP spid="19763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1186" name="Text Box 2"/>
          <p:cNvSpPr txBox="1">
            <a:spLocks noChangeArrowheads="1"/>
          </p:cNvSpPr>
          <p:nvPr/>
        </p:nvSpPr>
        <p:spPr bwMode="auto">
          <a:xfrm>
            <a:off x="3381375" y="2895600"/>
            <a:ext cx="3892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 </a:t>
            </a:r>
            <a:r>
              <a:rPr lang="zh-CN" altLang="en-US">
                <a:solidFill>
                  <a:schemeClr val="bg1"/>
                </a:solidFill>
                <a:latin typeface="Century Gothic" charset="0"/>
                <a:cs typeface="Times New Roman" charset="0"/>
              </a:rPr>
              <a:t>公元前 </a:t>
            </a:r>
            <a:r>
              <a:rPr lang="en-US" altLang="zh-CN">
                <a:solidFill>
                  <a:schemeClr val="bg1"/>
                </a:solidFill>
                <a:latin typeface="Century Gothic" charset="0"/>
                <a:cs typeface="Times New Roman" charset="0"/>
              </a:rPr>
              <a:t>630 - 620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1186"/>
                                        </p:tgtEl>
                                        <p:attrNameLst>
                                          <p:attrName>style.visibility</p:attrName>
                                        </p:attrNameLst>
                                      </p:cBhvr>
                                      <p:to>
                                        <p:strVal val="visible"/>
                                      </p:to>
                                    </p:set>
                                    <p:animEffect transition="in" filter="fade">
                                      <p:cBhvr>
                                        <p:cTn id="7" dur="500"/>
                                        <p:tgtEl>
                                          <p:spTgt spid="221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9" descr="Prophet Map Bla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20"/>
          <p:cNvSpPr txBox="1">
            <a:spLocks noChangeArrowheads="1"/>
          </p:cNvSpPr>
          <p:nvPr/>
        </p:nvSpPr>
        <p:spPr bwMode="auto">
          <a:xfrm>
            <a:off x="138113" y="4343400"/>
            <a:ext cx="655637"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犹大</a:t>
            </a:r>
            <a:endParaRPr lang="en-US" altLang="zh-CN" sz="1600" u="sng">
              <a:latin typeface="Century Gothic" charset="0"/>
              <a:cs typeface="Times New Roman" charset="0"/>
            </a:endParaRPr>
          </a:p>
        </p:txBody>
      </p:sp>
      <p:sp>
        <p:nvSpPr>
          <p:cNvPr id="49156" name="Text Box 21"/>
          <p:cNvSpPr txBox="1">
            <a:spLocks noChangeArrowheads="1"/>
          </p:cNvSpPr>
          <p:nvPr/>
        </p:nvSpPr>
        <p:spPr bwMode="auto">
          <a:xfrm>
            <a:off x="452438" y="3505200"/>
            <a:ext cx="86201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solidFill>
                  <a:schemeClr val="bg1"/>
                </a:solidFill>
                <a:latin typeface="Century Gothic" charset="0"/>
                <a:cs typeface="Times New Roman" charset="0"/>
              </a:rPr>
              <a:t>以色列</a:t>
            </a:r>
            <a:endParaRPr lang="en-US" altLang="zh-CN" sz="1600" u="sng">
              <a:solidFill>
                <a:schemeClr val="bg1"/>
              </a:solidFill>
              <a:latin typeface="Century Gothic" charset="0"/>
              <a:cs typeface="Times New Roman" charset="0"/>
            </a:endParaRPr>
          </a:p>
        </p:txBody>
      </p:sp>
      <p:sp>
        <p:nvSpPr>
          <p:cNvPr id="49157" name="Text Box 22"/>
          <p:cNvSpPr txBox="1">
            <a:spLocks noChangeArrowheads="1"/>
          </p:cNvSpPr>
          <p:nvPr/>
        </p:nvSpPr>
        <p:spPr bwMode="auto">
          <a:xfrm>
            <a:off x="3048000" y="1600200"/>
            <a:ext cx="655638"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亚述</a:t>
            </a:r>
            <a:endParaRPr lang="en-US" altLang="zh-CN" sz="1600" u="sng">
              <a:latin typeface="Century Gothic" charset="0"/>
              <a:cs typeface="Times New Roman" charset="0"/>
            </a:endParaRPr>
          </a:p>
          <a:p>
            <a:r>
              <a:rPr lang="en-US" altLang="zh-CN" sz="1600">
                <a:latin typeface="Century Gothic" charset="0"/>
                <a:cs typeface="Times New Roman" charset="0"/>
              </a:rPr>
              <a:t> </a:t>
            </a:r>
            <a:r>
              <a:rPr lang="zh-CN" altLang="en-US" sz="1600">
                <a:latin typeface="Century Gothic" charset="0"/>
                <a:cs typeface="Times New Roman" charset="0"/>
              </a:rPr>
              <a:t>约拿</a:t>
            </a:r>
            <a:endParaRPr lang="en-US" altLang="zh-CN" sz="1600">
              <a:latin typeface="Century Gothic" charset="0"/>
              <a:cs typeface="Times New Roman" charset="0"/>
            </a:endParaRPr>
          </a:p>
        </p:txBody>
      </p:sp>
      <p:sp>
        <p:nvSpPr>
          <p:cNvPr id="49158" name="Text Box 23"/>
          <p:cNvSpPr txBox="1">
            <a:spLocks noChangeArrowheads="1"/>
          </p:cNvSpPr>
          <p:nvPr/>
        </p:nvSpPr>
        <p:spPr bwMode="auto">
          <a:xfrm>
            <a:off x="3033713" y="3473450"/>
            <a:ext cx="16891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巴比伦的犹太人</a:t>
            </a:r>
            <a:endParaRPr lang="en-US" altLang="zh-CN" sz="1600" u="sng">
              <a:latin typeface="Century Gothic" charset="0"/>
              <a:cs typeface="Times New Roman" charset="0"/>
            </a:endParaRPr>
          </a:p>
        </p:txBody>
      </p:sp>
      <p:sp>
        <p:nvSpPr>
          <p:cNvPr id="49159" name="Text Box 24"/>
          <p:cNvSpPr txBox="1">
            <a:spLocks noChangeArrowheads="1"/>
          </p:cNvSpPr>
          <p:nvPr/>
        </p:nvSpPr>
        <p:spPr bwMode="auto">
          <a:xfrm>
            <a:off x="1187450" y="4876800"/>
            <a:ext cx="1897063"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耶路撒冷的犹太人</a:t>
            </a:r>
            <a:endParaRPr lang="en-US" altLang="zh-CN" sz="1600" u="sng">
              <a:latin typeface="Century Gothic" charset="0"/>
              <a:cs typeface="Times New Roman" charset="0"/>
            </a:endParaRPr>
          </a:p>
        </p:txBody>
      </p:sp>
      <p:sp>
        <p:nvSpPr>
          <p:cNvPr id="49160" name="Text Box 25"/>
          <p:cNvSpPr txBox="1">
            <a:spLocks noChangeArrowheads="1"/>
          </p:cNvSpPr>
          <p:nvPr/>
        </p:nvSpPr>
        <p:spPr bwMode="auto">
          <a:xfrm>
            <a:off x="247650" y="4572000"/>
            <a:ext cx="74295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约珥</a:t>
            </a:r>
            <a:endParaRPr lang="en-US" altLang="zh-CN" sz="1600">
              <a:solidFill>
                <a:schemeClr val="bg1"/>
              </a:solidFill>
              <a:latin typeface="Century Gothic" charset="0"/>
              <a:cs typeface="Times New Roman" charset="0"/>
            </a:endParaRPr>
          </a:p>
        </p:txBody>
      </p:sp>
      <p:sp>
        <p:nvSpPr>
          <p:cNvPr id="49161" name="Text Box 26"/>
          <p:cNvSpPr txBox="1">
            <a:spLocks noChangeArrowheads="1"/>
          </p:cNvSpPr>
          <p:nvPr/>
        </p:nvSpPr>
        <p:spPr bwMode="auto">
          <a:xfrm>
            <a:off x="474663" y="3733800"/>
            <a:ext cx="80486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阿摩司</a:t>
            </a:r>
            <a:endParaRPr lang="en-US" altLang="zh-CN" sz="1600">
              <a:solidFill>
                <a:schemeClr val="bg1"/>
              </a:solidFill>
              <a:latin typeface="Century Gothic" charset="0"/>
              <a:cs typeface="Times New Roman" charset="0"/>
            </a:endParaRPr>
          </a:p>
        </p:txBody>
      </p:sp>
      <p:sp>
        <p:nvSpPr>
          <p:cNvPr id="49162" name="Text Box 27"/>
          <p:cNvSpPr txBox="1">
            <a:spLocks noChangeArrowheads="1"/>
          </p:cNvSpPr>
          <p:nvPr/>
        </p:nvSpPr>
        <p:spPr bwMode="auto">
          <a:xfrm>
            <a:off x="152400" y="4800600"/>
            <a:ext cx="838200"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以赛亚</a:t>
            </a:r>
            <a:endParaRPr lang="en-US" altLang="zh-CN" sz="1600">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49163" name="Text Box 28"/>
          <p:cNvSpPr txBox="1">
            <a:spLocks noChangeArrowheads="1"/>
          </p:cNvSpPr>
          <p:nvPr/>
        </p:nvSpPr>
        <p:spPr bwMode="auto">
          <a:xfrm>
            <a:off x="990600" y="5819775"/>
            <a:ext cx="1069975"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a:latin typeface="Century Gothic" charset="0"/>
                <a:cs typeface="Times New Roman" charset="0"/>
              </a:rPr>
              <a:t>俄巴底亚</a:t>
            </a:r>
            <a:endParaRPr lang="en-US" altLang="zh-CN" sz="1600">
              <a:latin typeface="Century Gothic" charset="0"/>
              <a:cs typeface="Times New Roman" charset="0"/>
            </a:endParaRPr>
          </a:p>
          <a:p>
            <a:r>
              <a:rPr lang="en-US" altLang="zh-CN" sz="1600">
                <a:latin typeface="Century Gothic" charset="0"/>
                <a:cs typeface="Times New Roman" charset="0"/>
              </a:rPr>
              <a:t> </a:t>
            </a:r>
          </a:p>
        </p:txBody>
      </p:sp>
      <p:sp>
        <p:nvSpPr>
          <p:cNvPr id="49164" name="Text Box 29"/>
          <p:cNvSpPr txBox="1">
            <a:spLocks noChangeArrowheads="1"/>
          </p:cNvSpPr>
          <p:nvPr/>
        </p:nvSpPr>
        <p:spPr bwMode="auto">
          <a:xfrm>
            <a:off x="1143000" y="5562600"/>
            <a:ext cx="655638"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以东</a:t>
            </a:r>
            <a:endParaRPr lang="en-US" altLang="zh-CN" sz="1600" u="sng">
              <a:latin typeface="Century Gothic" charset="0"/>
              <a:cs typeface="Times New Roman" charset="0"/>
            </a:endParaRPr>
          </a:p>
          <a:p>
            <a:r>
              <a:rPr lang="en-US" altLang="zh-CN" sz="1600">
                <a:latin typeface="Century Gothic" charset="0"/>
                <a:cs typeface="Times New Roman" charset="0"/>
              </a:rPr>
              <a:t> </a:t>
            </a:r>
          </a:p>
        </p:txBody>
      </p:sp>
      <p:sp>
        <p:nvSpPr>
          <p:cNvPr id="49165" name="Text Box 30"/>
          <p:cNvSpPr txBox="1">
            <a:spLocks noChangeArrowheads="1"/>
          </p:cNvSpPr>
          <p:nvPr/>
        </p:nvSpPr>
        <p:spPr bwMode="auto">
          <a:xfrm>
            <a:off x="412750" y="3962400"/>
            <a:ext cx="804863"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何西阿</a:t>
            </a:r>
            <a:endParaRPr lang="en-US" altLang="zh-CN" sz="1600">
              <a:solidFill>
                <a:schemeClr val="bg1"/>
              </a:solidFill>
              <a:latin typeface="Century Gothic" charset="0"/>
              <a:cs typeface="Times New Roman" charset="0"/>
            </a:endParaRPr>
          </a:p>
        </p:txBody>
      </p:sp>
      <p:sp>
        <p:nvSpPr>
          <p:cNvPr id="49166" name="Text Box 31"/>
          <p:cNvSpPr txBox="1">
            <a:spLocks noChangeArrowheads="1"/>
          </p:cNvSpPr>
          <p:nvPr/>
        </p:nvSpPr>
        <p:spPr bwMode="auto">
          <a:xfrm>
            <a:off x="152400" y="5029200"/>
            <a:ext cx="838200"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弥迦</a:t>
            </a:r>
            <a:endParaRPr lang="en-US" altLang="zh-CN" sz="1600">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49167" name="Text Box 3"/>
          <p:cNvSpPr txBox="1">
            <a:spLocks noChangeArrowheads="1"/>
          </p:cNvSpPr>
          <p:nvPr/>
        </p:nvSpPr>
        <p:spPr bwMode="auto">
          <a:xfrm>
            <a:off x="4930775" y="212725"/>
            <a:ext cx="4249738"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西番雅书</a:t>
            </a:r>
            <a:r>
              <a:rPr lang="en-US" altLang="zh-CN" sz="6000">
                <a:latin typeface="Century Gothic" charset="0"/>
                <a:cs typeface="Times New Roman" charset="0"/>
              </a:rPr>
              <a:t> .</a:t>
            </a:r>
          </a:p>
        </p:txBody>
      </p:sp>
      <p:sp>
        <p:nvSpPr>
          <p:cNvPr id="222218" name="Text Box 10"/>
          <p:cNvSpPr txBox="1">
            <a:spLocks noChangeArrowheads="1"/>
          </p:cNvSpPr>
          <p:nvPr/>
        </p:nvSpPr>
        <p:spPr bwMode="auto">
          <a:xfrm>
            <a:off x="5562600" y="1524000"/>
            <a:ext cx="2720975"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对象？ 犹大</a:t>
            </a:r>
            <a:endParaRPr lang="en-US" altLang="zh-CN" sz="2800">
              <a:latin typeface="Century Gothic" charset="0"/>
              <a:cs typeface="Times New Roman" charset="0"/>
            </a:endParaRPr>
          </a:p>
          <a:p>
            <a:endParaRPr lang="en-US" altLang="zh-CN" sz="2800">
              <a:latin typeface="Century Gothic" charset="0"/>
              <a:cs typeface="Times New Roman" charset="0"/>
            </a:endParaRPr>
          </a:p>
          <a:p>
            <a:r>
              <a:rPr lang="zh-CN" altLang="en-US" sz="2800">
                <a:latin typeface="Century Gothic" charset="0"/>
                <a:cs typeface="Arial" charset="0"/>
              </a:rPr>
              <a:t>何时？ </a:t>
            </a:r>
            <a:r>
              <a:rPr lang="en-US" altLang="zh-CN" sz="2800">
                <a:latin typeface="Century Gothic" charset="0"/>
                <a:cs typeface="Arial" charset="0"/>
              </a:rPr>
              <a:t>    	</a:t>
            </a:r>
          </a:p>
          <a:p>
            <a:r>
              <a:rPr lang="zh-CN" altLang="en-US" sz="2800">
                <a:latin typeface="Century Gothic" charset="0"/>
                <a:cs typeface="Arial" charset="0"/>
              </a:rPr>
              <a:t>公元前 </a:t>
            </a:r>
            <a:r>
              <a:rPr lang="en-US" altLang="zh-CN" sz="2800">
                <a:latin typeface="Century Gothic" charset="0"/>
                <a:cs typeface="Arial" charset="0"/>
              </a:rPr>
              <a:t>630-620</a:t>
            </a:r>
          </a:p>
          <a:p>
            <a:endParaRPr lang="en-US" altLang="zh-CN" sz="2800">
              <a:latin typeface="Century Gothic" charset="0"/>
              <a:cs typeface="Arial" charset="0"/>
            </a:endParaRPr>
          </a:p>
          <a:p>
            <a:r>
              <a:rPr lang="zh-CN" altLang="en-US" sz="2800">
                <a:latin typeface="Century Gothic" charset="0"/>
                <a:cs typeface="Arial" charset="0"/>
              </a:rPr>
              <a:t>地点？  犹大</a:t>
            </a:r>
            <a:endParaRPr lang="en-US" altLang="zh-CN" sz="2800">
              <a:latin typeface="Century Gothic" charset="0"/>
              <a:cs typeface="Arial" charset="0"/>
            </a:endParaRPr>
          </a:p>
          <a:p>
            <a:endParaRPr lang="en-US" altLang="zh-CN" sz="2800">
              <a:latin typeface="Century Gothic" charset="0"/>
              <a:cs typeface="Arial" charset="0"/>
            </a:endParaRPr>
          </a:p>
          <a:p>
            <a:r>
              <a:rPr lang="zh-CN" altLang="en-US" sz="2800">
                <a:latin typeface="Century Gothic" charset="0"/>
                <a:cs typeface="Arial" charset="0"/>
              </a:rPr>
              <a:t>为何？</a:t>
            </a:r>
            <a:endParaRPr lang="en-US" altLang="zh-CN" sz="2800">
              <a:latin typeface="Century Gothic" charset="0"/>
              <a:cs typeface="Arial" charset="0"/>
            </a:endParaRPr>
          </a:p>
          <a:p>
            <a:r>
              <a:rPr lang="zh-CN" altLang="en-US" sz="2800">
                <a:latin typeface="Century Gothic" charset="0"/>
                <a:cs typeface="Arial" charset="0"/>
              </a:rPr>
              <a:t>主的日子</a:t>
            </a:r>
            <a:endParaRPr lang="en-US" altLang="zh-CN" sz="2800">
              <a:latin typeface="Century Gothic" charset="0"/>
              <a:cs typeface="Times New Roman" charset="0"/>
            </a:endParaRPr>
          </a:p>
        </p:txBody>
      </p:sp>
      <p:sp>
        <p:nvSpPr>
          <p:cNvPr id="222241" name="Text Box 33"/>
          <p:cNvSpPr txBox="1">
            <a:spLocks noChangeArrowheads="1"/>
          </p:cNvSpPr>
          <p:nvPr/>
        </p:nvSpPr>
        <p:spPr bwMode="auto">
          <a:xfrm>
            <a:off x="76200" y="530225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西番雅</a:t>
            </a:r>
            <a:endParaRPr lang="en-US" altLang="zh-CN" sz="1600">
              <a:latin typeface="Century Gothic" charset="0"/>
              <a:cs typeface="Times New Roman" charset="0"/>
            </a:endParaRPr>
          </a:p>
        </p:txBody>
      </p:sp>
      <p:sp>
        <p:nvSpPr>
          <p:cNvPr id="49170" name="Text Box 34"/>
          <p:cNvSpPr txBox="1">
            <a:spLocks noChangeArrowheads="1"/>
          </p:cNvSpPr>
          <p:nvPr/>
        </p:nvSpPr>
        <p:spPr bwMode="auto">
          <a:xfrm>
            <a:off x="3048000" y="2057400"/>
            <a:ext cx="990600" cy="58102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那鸿</a:t>
            </a:r>
            <a:endParaRPr lang="en-US" altLang="zh-CN" sz="1600">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49171" name="TextBox 20"/>
          <p:cNvSpPr txBox="1">
            <a:spLocks noChangeArrowheads="1"/>
          </p:cNvSpPr>
          <p:nvPr/>
        </p:nvSpPr>
        <p:spPr bwMode="auto">
          <a:xfrm>
            <a:off x="822325" y="115888"/>
            <a:ext cx="3825875" cy="97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4000">
                <a:cs typeface="Arial" charset="0"/>
              </a:rPr>
              <a:t>先知的地理位置</a:t>
            </a:r>
            <a:endParaRPr lang="en-US" sz="40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22218">
                                            <p:txEl>
                                              <p:pRg st="0" end="0"/>
                                            </p:txEl>
                                          </p:spTgt>
                                        </p:tgtEl>
                                        <p:attrNameLst>
                                          <p:attrName>style.visibility</p:attrName>
                                        </p:attrNameLst>
                                      </p:cBhvr>
                                      <p:to>
                                        <p:strVal val="visible"/>
                                      </p:to>
                                    </p:set>
                                    <p:animEffect transition="in" filter="fade">
                                      <p:cBhvr>
                                        <p:cTn id="7" dur="1000"/>
                                        <p:tgtEl>
                                          <p:spTgt spid="222218">
                                            <p:txEl>
                                              <p:pRg st="0" end="0"/>
                                            </p:txEl>
                                          </p:spTgt>
                                        </p:tgtEl>
                                      </p:cBhvr>
                                    </p:animEffect>
                                    <p:anim calcmode="lin" valueType="num">
                                      <p:cBhvr>
                                        <p:cTn id="8" dur="1000" fill="hold"/>
                                        <p:tgtEl>
                                          <p:spTgt spid="22221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2221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221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222218">
                                            <p:txEl>
                                              <p:pRg st="2" end="2"/>
                                            </p:txEl>
                                          </p:spTgt>
                                        </p:tgtEl>
                                        <p:attrNameLst>
                                          <p:attrName>style.visibility</p:attrName>
                                        </p:attrNameLst>
                                      </p:cBhvr>
                                      <p:to>
                                        <p:strVal val="visible"/>
                                      </p:to>
                                    </p:set>
                                    <p:animEffect transition="in" filter="fade">
                                      <p:cBhvr>
                                        <p:cTn id="15" dur="1000"/>
                                        <p:tgtEl>
                                          <p:spTgt spid="222218">
                                            <p:txEl>
                                              <p:pRg st="2" end="2"/>
                                            </p:txEl>
                                          </p:spTgt>
                                        </p:tgtEl>
                                      </p:cBhvr>
                                    </p:animEffect>
                                    <p:anim calcmode="lin" valueType="num">
                                      <p:cBhvr>
                                        <p:cTn id="16" dur="1000" fill="hold"/>
                                        <p:tgtEl>
                                          <p:spTgt spid="222218">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22218">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22218">
                                            <p:txEl>
                                              <p:pRg st="2" end="2"/>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222218">
                                            <p:txEl>
                                              <p:pRg st="3" end="3"/>
                                            </p:txEl>
                                          </p:spTgt>
                                        </p:tgtEl>
                                        <p:attrNameLst>
                                          <p:attrName>style.visibility</p:attrName>
                                        </p:attrNameLst>
                                      </p:cBhvr>
                                      <p:to>
                                        <p:strVal val="visible"/>
                                      </p:to>
                                    </p:set>
                                    <p:animEffect transition="in" filter="fade">
                                      <p:cBhvr>
                                        <p:cTn id="21" dur="1000"/>
                                        <p:tgtEl>
                                          <p:spTgt spid="222218">
                                            <p:txEl>
                                              <p:pRg st="3" end="3"/>
                                            </p:txEl>
                                          </p:spTgt>
                                        </p:tgtEl>
                                      </p:cBhvr>
                                    </p:animEffect>
                                    <p:anim calcmode="lin" valueType="num">
                                      <p:cBhvr>
                                        <p:cTn id="22" dur="1000" fill="hold"/>
                                        <p:tgtEl>
                                          <p:spTgt spid="222218">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22218">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22218">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222218">
                                            <p:txEl>
                                              <p:pRg st="5" end="5"/>
                                            </p:txEl>
                                          </p:spTgt>
                                        </p:tgtEl>
                                        <p:attrNameLst>
                                          <p:attrName>style.visibility</p:attrName>
                                        </p:attrNameLst>
                                      </p:cBhvr>
                                      <p:to>
                                        <p:strVal val="visible"/>
                                      </p:to>
                                    </p:set>
                                    <p:animEffect transition="in" filter="fade">
                                      <p:cBhvr>
                                        <p:cTn id="29" dur="1000"/>
                                        <p:tgtEl>
                                          <p:spTgt spid="222218">
                                            <p:txEl>
                                              <p:pRg st="5" end="5"/>
                                            </p:txEl>
                                          </p:spTgt>
                                        </p:tgtEl>
                                      </p:cBhvr>
                                    </p:animEffect>
                                    <p:anim calcmode="lin" valueType="num">
                                      <p:cBhvr>
                                        <p:cTn id="30" dur="1000" fill="hold"/>
                                        <p:tgtEl>
                                          <p:spTgt spid="222218">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222218">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22218">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222241"/>
                                        </p:tgtEl>
                                        <p:attrNameLst>
                                          <p:attrName>style.visibility</p:attrName>
                                        </p:attrNameLst>
                                      </p:cBhvr>
                                      <p:to>
                                        <p:strVal val="visible"/>
                                      </p:to>
                                    </p:set>
                                    <p:anim calcmode="lin" valueType="num">
                                      <p:cBhvr>
                                        <p:cTn id="37" dur="500" fill="hold"/>
                                        <p:tgtEl>
                                          <p:spTgt spid="222241"/>
                                        </p:tgtEl>
                                        <p:attrNameLst>
                                          <p:attrName>ppt_w</p:attrName>
                                        </p:attrNameLst>
                                      </p:cBhvr>
                                      <p:tavLst>
                                        <p:tav tm="0">
                                          <p:val>
                                            <p:fltVal val="0"/>
                                          </p:val>
                                        </p:tav>
                                        <p:tav tm="100000">
                                          <p:val>
                                            <p:strVal val="#ppt_w"/>
                                          </p:val>
                                        </p:tav>
                                      </p:tavLst>
                                    </p:anim>
                                    <p:anim calcmode="lin" valueType="num">
                                      <p:cBhvr>
                                        <p:cTn id="38" dur="500" fill="hold"/>
                                        <p:tgtEl>
                                          <p:spTgt spid="222241"/>
                                        </p:tgtEl>
                                        <p:attrNameLst>
                                          <p:attrName>ppt_h</p:attrName>
                                        </p:attrNameLst>
                                      </p:cBhvr>
                                      <p:tavLst>
                                        <p:tav tm="0">
                                          <p:val>
                                            <p:fltVal val="0"/>
                                          </p:val>
                                        </p:tav>
                                        <p:tav tm="100000">
                                          <p:val>
                                            <p:strVal val="#ppt_h"/>
                                          </p:val>
                                        </p:tav>
                                      </p:tavLst>
                                    </p:anim>
                                    <p:anim calcmode="lin" valueType="num">
                                      <p:cBhvr>
                                        <p:cTn id="39" dur="500" fill="hold"/>
                                        <p:tgtEl>
                                          <p:spTgt spid="222241"/>
                                        </p:tgtEl>
                                        <p:attrNameLst>
                                          <p:attrName>style.rotation</p:attrName>
                                        </p:attrNameLst>
                                      </p:cBhvr>
                                      <p:tavLst>
                                        <p:tav tm="0">
                                          <p:val>
                                            <p:fltVal val="360"/>
                                          </p:val>
                                        </p:tav>
                                        <p:tav tm="100000">
                                          <p:val>
                                            <p:fltVal val="0"/>
                                          </p:val>
                                        </p:tav>
                                      </p:tavLst>
                                    </p:anim>
                                    <p:animEffect transition="in" filter="fade">
                                      <p:cBhvr>
                                        <p:cTn id="40" dur="500"/>
                                        <p:tgtEl>
                                          <p:spTgt spid="22224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nodeType="clickEffect">
                                  <p:stCondLst>
                                    <p:cond delay="0"/>
                                  </p:stCondLst>
                                  <p:childTnLst>
                                    <p:set>
                                      <p:cBhvr>
                                        <p:cTn id="44" dur="1" fill="hold">
                                          <p:stCondLst>
                                            <p:cond delay="0"/>
                                          </p:stCondLst>
                                        </p:cTn>
                                        <p:tgtEl>
                                          <p:spTgt spid="222218">
                                            <p:txEl>
                                              <p:pRg st="7" end="7"/>
                                            </p:txEl>
                                          </p:spTgt>
                                        </p:tgtEl>
                                        <p:attrNameLst>
                                          <p:attrName>style.visibility</p:attrName>
                                        </p:attrNameLst>
                                      </p:cBhvr>
                                      <p:to>
                                        <p:strVal val="visible"/>
                                      </p:to>
                                    </p:set>
                                    <p:animEffect transition="in" filter="fade">
                                      <p:cBhvr>
                                        <p:cTn id="45" dur="1000"/>
                                        <p:tgtEl>
                                          <p:spTgt spid="222218">
                                            <p:txEl>
                                              <p:pRg st="7" end="7"/>
                                            </p:txEl>
                                          </p:spTgt>
                                        </p:tgtEl>
                                      </p:cBhvr>
                                    </p:animEffect>
                                    <p:anim calcmode="lin" valueType="num">
                                      <p:cBhvr>
                                        <p:cTn id="46" dur="1000" fill="hold"/>
                                        <p:tgtEl>
                                          <p:spTgt spid="222218">
                                            <p:txEl>
                                              <p:pRg st="7" end="7"/>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222218">
                                            <p:txEl>
                                              <p:pRg st="7" end="7"/>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22218">
                                            <p:txEl>
                                              <p:pRg st="7" end="7"/>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222218">
                                            <p:txEl>
                                              <p:pRg st="8" end="8"/>
                                            </p:txEl>
                                          </p:spTgt>
                                        </p:tgtEl>
                                        <p:attrNameLst>
                                          <p:attrName>style.visibility</p:attrName>
                                        </p:attrNameLst>
                                      </p:cBhvr>
                                      <p:to>
                                        <p:strVal val="visible"/>
                                      </p:to>
                                    </p:set>
                                    <p:animEffect transition="in" filter="fade">
                                      <p:cBhvr>
                                        <p:cTn id="51" dur="1000"/>
                                        <p:tgtEl>
                                          <p:spTgt spid="222218">
                                            <p:txEl>
                                              <p:pRg st="8" end="8"/>
                                            </p:txEl>
                                          </p:spTgt>
                                        </p:tgtEl>
                                      </p:cBhvr>
                                    </p:animEffect>
                                    <p:anim calcmode="lin" valueType="num">
                                      <p:cBhvr>
                                        <p:cTn id="52" dur="1000" fill="hold"/>
                                        <p:tgtEl>
                                          <p:spTgt spid="222218">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222218">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22218">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4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6489700" y="1549400"/>
            <a:ext cx="1266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何事？</a:t>
            </a:r>
            <a:endParaRPr lang="en-US" altLang="zh-CN" sz="2800">
              <a:latin typeface="Century Gothic" charset="0"/>
              <a:cs typeface="Times New Roman" charset="0"/>
            </a:endParaRPr>
          </a:p>
        </p:txBody>
      </p:sp>
      <p:pic>
        <p:nvPicPr>
          <p:cNvPr id="22323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762000"/>
            <a:ext cx="3606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3237" name="Rectangle 5"/>
          <p:cNvSpPr>
            <a:spLocks noChangeArrowheads="1"/>
          </p:cNvSpPr>
          <p:nvPr/>
        </p:nvSpPr>
        <p:spPr bwMode="auto">
          <a:xfrm rot="-1588483">
            <a:off x="5202238" y="3498850"/>
            <a:ext cx="2709862"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CN" altLang="en-US" sz="2800">
                <a:solidFill>
                  <a:srgbClr val="FF0000"/>
                </a:solidFill>
                <a:latin typeface="Century Gothic" charset="0"/>
                <a:cs typeface="Arial" charset="0"/>
              </a:rPr>
              <a:t>犹大最后的好王</a:t>
            </a:r>
          </a:p>
        </p:txBody>
      </p:sp>
      <p:sp>
        <p:nvSpPr>
          <p:cNvPr id="223238" name="Text Box 6"/>
          <p:cNvSpPr txBox="1">
            <a:spLocks noChangeArrowheads="1"/>
          </p:cNvSpPr>
          <p:nvPr/>
        </p:nvSpPr>
        <p:spPr bwMode="auto">
          <a:xfrm>
            <a:off x="1689100" y="4953000"/>
            <a:ext cx="17287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4000">
                <a:solidFill>
                  <a:schemeClr val="bg1"/>
                </a:solidFill>
                <a:latin typeface="Century Gothic" charset="0"/>
                <a:cs typeface="Arial" charset="0"/>
              </a:rPr>
              <a:t>约西亚</a:t>
            </a:r>
            <a:endParaRPr lang="en-US" altLang="zh-CN" sz="4000">
              <a:solidFill>
                <a:schemeClr val="bg1"/>
              </a:solidFill>
              <a:latin typeface="Century Gothic" charset="0"/>
              <a:cs typeface="Arial" charset="0"/>
            </a:endParaRPr>
          </a:p>
        </p:txBody>
      </p:sp>
      <p:sp>
        <p:nvSpPr>
          <p:cNvPr id="50182" name="Text Box 3"/>
          <p:cNvSpPr txBox="1">
            <a:spLocks noChangeArrowheads="1"/>
          </p:cNvSpPr>
          <p:nvPr/>
        </p:nvSpPr>
        <p:spPr bwMode="auto">
          <a:xfrm>
            <a:off x="4930775" y="212725"/>
            <a:ext cx="4249738"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西番雅书</a:t>
            </a:r>
            <a:r>
              <a:rPr lang="en-US" altLang="zh-CN" sz="6000">
                <a:latin typeface="Century Gothic" charset="0"/>
                <a:cs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23234"/>
                                        </p:tgtEl>
                                        <p:attrNameLst>
                                          <p:attrName>style.visibility</p:attrName>
                                        </p:attrNameLst>
                                      </p:cBhvr>
                                      <p:to>
                                        <p:strVal val="visible"/>
                                      </p:to>
                                    </p:set>
                                    <p:animEffect transition="in" filter="fade">
                                      <p:cBhvr>
                                        <p:cTn id="7" dur="1000"/>
                                        <p:tgtEl>
                                          <p:spTgt spid="223234"/>
                                        </p:tgtEl>
                                      </p:cBhvr>
                                    </p:animEffect>
                                    <p:anim calcmode="lin" valueType="num">
                                      <p:cBhvr>
                                        <p:cTn id="8" dur="1000" fill="hold"/>
                                        <p:tgtEl>
                                          <p:spTgt spid="223234"/>
                                        </p:tgtEl>
                                        <p:attrNameLst>
                                          <p:attrName>ppt_x</p:attrName>
                                        </p:attrNameLst>
                                      </p:cBhvr>
                                      <p:tavLst>
                                        <p:tav tm="0">
                                          <p:val>
                                            <p:strVal val="#ppt_x"/>
                                          </p:val>
                                        </p:tav>
                                        <p:tav tm="100000">
                                          <p:val>
                                            <p:strVal val="#ppt_x"/>
                                          </p:val>
                                        </p:tav>
                                      </p:tavLst>
                                    </p:anim>
                                    <p:anim calcmode="lin" valueType="num">
                                      <p:cBhvr>
                                        <p:cTn id="9" dur="900" decel="100000" fill="hold"/>
                                        <p:tgtEl>
                                          <p:spTgt spid="22323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323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nodeType="clickEffect">
                                  <p:stCondLst>
                                    <p:cond delay="0"/>
                                  </p:stCondLst>
                                  <p:childTnLst>
                                    <p:set>
                                      <p:cBhvr>
                                        <p:cTn id="14" dur="1" fill="hold">
                                          <p:stCondLst>
                                            <p:cond delay="0"/>
                                          </p:stCondLst>
                                        </p:cTn>
                                        <p:tgtEl>
                                          <p:spTgt spid="223236"/>
                                        </p:tgtEl>
                                        <p:attrNameLst>
                                          <p:attrName>style.visibility</p:attrName>
                                        </p:attrNameLst>
                                      </p:cBhvr>
                                      <p:to>
                                        <p:strVal val="visible"/>
                                      </p:to>
                                    </p:set>
                                    <p:animScale>
                                      <p:cBhvr>
                                        <p:cTn id="15" dur="1000" decel="50000" fill="hold">
                                          <p:stCondLst>
                                            <p:cond delay="0"/>
                                          </p:stCondLst>
                                        </p:cTn>
                                        <p:tgtEl>
                                          <p:spTgt spid="2232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23236"/>
                                        </p:tgtEl>
                                        <p:attrNameLst>
                                          <p:attrName>ppt_x</p:attrName>
                                          <p:attrName>ppt_y</p:attrName>
                                        </p:attrNameLst>
                                      </p:cBhvr>
                                    </p:animMotion>
                                    <p:animEffect transition="in" filter="fade">
                                      <p:cBhvr>
                                        <p:cTn id="17" dur="1000"/>
                                        <p:tgtEl>
                                          <p:spTgt spid="223236"/>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223237"/>
                                        </p:tgtEl>
                                        <p:attrNameLst>
                                          <p:attrName>style.visibility</p:attrName>
                                        </p:attrNameLst>
                                      </p:cBhvr>
                                      <p:to>
                                        <p:strVal val="visible"/>
                                      </p:to>
                                    </p:set>
                                    <p:animScale>
                                      <p:cBhvr>
                                        <p:cTn id="20" dur="1000" decel="50000" fill="hold">
                                          <p:stCondLst>
                                            <p:cond delay="0"/>
                                          </p:stCondLst>
                                        </p:cTn>
                                        <p:tgtEl>
                                          <p:spTgt spid="2232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23237"/>
                                        </p:tgtEl>
                                        <p:attrNameLst>
                                          <p:attrName>ppt_x</p:attrName>
                                          <p:attrName>ppt_y</p:attrName>
                                        </p:attrNameLst>
                                      </p:cBhvr>
                                    </p:animMotion>
                                    <p:animEffect transition="in" filter="fade">
                                      <p:cBhvr>
                                        <p:cTn id="22" dur="1000"/>
                                        <p:tgtEl>
                                          <p:spTgt spid="223237"/>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223238"/>
                                        </p:tgtEl>
                                        <p:attrNameLst>
                                          <p:attrName>style.visibility</p:attrName>
                                        </p:attrNameLst>
                                      </p:cBhvr>
                                      <p:to>
                                        <p:strVal val="visible"/>
                                      </p:to>
                                    </p:set>
                                    <p:animScale>
                                      <p:cBhvr>
                                        <p:cTn id="25" dur="1000" decel="50000" fill="hold">
                                          <p:stCondLst>
                                            <p:cond delay="0"/>
                                          </p:stCondLst>
                                        </p:cTn>
                                        <p:tgtEl>
                                          <p:spTgt spid="2232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23238"/>
                                        </p:tgtEl>
                                        <p:attrNameLst>
                                          <p:attrName>ppt_x</p:attrName>
                                          <p:attrName>ppt_y</p:attrName>
                                        </p:attrNameLst>
                                      </p:cBhvr>
                                    </p:animMotion>
                                    <p:animEffect transition="in" filter="fade">
                                      <p:cBhvr>
                                        <p:cTn id="27" dur="1000"/>
                                        <p:tgtEl>
                                          <p:spTgt spid="223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p:bldP spid="223237" grpId="0"/>
      <p:bldP spid="22323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6219825" y="1371600"/>
            <a:ext cx="19891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如何应用？</a:t>
            </a:r>
            <a:endParaRPr lang="en-US" altLang="zh-CN" sz="2800">
              <a:latin typeface="Century Gothic" charset="0"/>
              <a:cs typeface="Times New Roman" charset="0"/>
            </a:endParaRPr>
          </a:p>
        </p:txBody>
      </p:sp>
      <p:pic>
        <p:nvPicPr>
          <p:cNvPr id="224260" name="Picture 4" descr="j020168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0"/>
            <a:ext cx="6553200"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3" name="Text Box 7"/>
          <p:cNvSpPr txBox="1">
            <a:spLocks noChangeArrowheads="1"/>
          </p:cNvSpPr>
          <p:nvPr/>
        </p:nvSpPr>
        <p:spPr bwMode="auto">
          <a:xfrm>
            <a:off x="1600200" y="3810000"/>
            <a:ext cx="4513263" cy="954088"/>
          </a:xfrm>
          <a:prstGeom prst="rect">
            <a:avLst/>
          </a:prstGeom>
          <a:solidFill>
            <a:schemeClr val="bg1">
              <a:alpha val="7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solidFill>
                  <a:srgbClr val="CC0066"/>
                </a:solidFill>
                <a:latin typeface="Century Gothic" charset="0"/>
                <a:cs typeface="Arial" charset="0"/>
              </a:rPr>
              <a:t>若你坚持要像外邦人生活，</a:t>
            </a:r>
            <a:endParaRPr lang="en-US" altLang="zh-CN" sz="2800">
              <a:solidFill>
                <a:srgbClr val="CC0066"/>
              </a:solidFill>
              <a:latin typeface="Century Gothic" charset="0"/>
              <a:cs typeface="Arial" charset="0"/>
            </a:endParaRPr>
          </a:p>
          <a:p>
            <a:r>
              <a:rPr lang="zh-CN" altLang="en-US" sz="2800">
                <a:solidFill>
                  <a:srgbClr val="CC0066"/>
                </a:solidFill>
                <a:latin typeface="Century Gothic" charset="0"/>
                <a:cs typeface="Arial" charset="0"/>
              </a:rPr>
              <a:t>那么你就会像外邦人死。</a:t>
            </a:r>
            <a:endParaRPr lang="en-US" altLang="zh-CN" sz="2800">
              <a:solidFill>
                <a:srgbClr val="CC0066"/>
              </a:solidFill>
              <a:latin typeface="Century Gothic" charset="0"/>
              <a:cs typeface="Arial" charset="0"/>
            </a:endParaRPr>
          </a:p>
        </p:txBody>
      </p:sp>
      <p:sp>
        <p:nvSpPr>
          <p:cNvPr id="51205" name="Text Box 3"/>
          <p:cNvSpPr txBox="1">
            <a:spLocks noChangeArrowheads="1"/>
          </p:cNvSpPr>
          <p:nvPr/>
        </p:nvSpPr>
        <p:spPr bwMode="auto">
          <a:xfrm>
            <a:off x="4930775" y="212725"/>
            <a:ext cx="4249738"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西番雅书</a:t>
            </a:r>
            <a:r>
              <a:rPr lang="en-US" altLang="zh-CN" sz="6000">
                <a:latin typeface="Century Gothic" charset="0"/>
                <a:cs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24258"/>
                                        </p:tgtEl>
                                        <p:attrNameLst>
                                          <p:attrName>style.visibility</p:attrName>
                                        </p:attrNameLst>
                                      </p:cBhvr>
                                      <p:to>
                                        <p:strVal val="visible"/>
                                      </p:to>
                                    </p:set>
                                    <p:animEffect transition="in" filter="fade">
                                      <p:cBhvr>
                                        <p:cTn id="7" dur="1000"/>
                                        <p:tgtEl>
                                          <p:spTgt spid="224258"/>
                                        </p:tgtEl>
                                      </p:cBhvr>
                                    </p:animEffect>
                                    <p:anim calcmode="lin" valueType="num">
                                      <p:cBhvr>
                                        <p:cTn id="8" dur="1000" fill="hold"/>
                                        <p:tgtEl>
                                          <p:spTgt spid="224258"/>
                                        </p:tgtEl>
                                        <p:attrNameLst>
                                          <p:attrName>ppt_x</p:attrName>
                                        </p:attrNameLst>
                                      </p:cBhvr>
                                      <p:tavLst>
                                        <p:tav tm="0">
                                          <p:val>
                                            <p:strVal val="#ppt_x"/>
                                          </p:val>
                                        </p:tav>
                                        <p:tav tm="100000">
                                          <p:val>
                                            <p:strVal val="#ppt_x"/>
                                          </p:val>
                                        </p:tav>
                                      </p:tavLst>
                                    </p:anim>
                                    <p:anim calcmode="lin" valueType="num">
                                      <p:cBhvr>
                                        <p:cTn id="9" dur="900" decel="100000" fill="hold"/>
                                        <p:tgtEl>
                                          <p:spTgt spid="22425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425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224263"/>
                                        </p:tgtEl>
                                        <p:attrNameLst>
                                          <p:attrName>style.visibility</p:attrName>
                                        </p:attrNameLst>
                                      </p:cBhvr>
                                      <p:to>
                                        <p:strVal val="visible"/>
                                      </p:to>
                                    </p:set>
                                    <p:animScale>
                                      <p:cBhvr>
                                        <p:cTn id="15" dur="1000" decel="50000" fill="hold">
                                          <p:stCondLst>
                                            <p:cond delay="0"/>
                                          </p:stCondLst>
                                        </p:cTn>
                                        <p:tgtEl>
                                          <p:spTgt spid="2242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24263"/>
                                        </p:tgtEl>
                                        <p:attrNameLst>
                                          <p:attrName>ppt_x</p:attrName>
                                          <p:attrName>ppt_y</p:attrName>
                                        </p:attrNameLst>
                                      </p:cBhvr>
                                    </p:animMotion>
                                    <p:animEffect transition="in" filter="fade">
                                      <p:cBhvr>
                                        <p:cTn id="17" dur="1000"/>
                                        <p:tgtEl>
                                          <p:spTgt spid="224263"/>
                                        </p:tgtEl>
                                      </p:cBhvr>
                                    </p:animEffect>
                                  </p:childTnLst>
                                </p:cTn>
                              </p:par>
                              <p:par>
                                <p:cTn id="18" presetID="52" presetClass="entr" presetSubtype="0" fill="hold" nodeType="withEffect">
                                  <p:stCondLst>
                                    <p:cond delay="0"/>
                                  </p:stCondLst>
                                  <p:childTnLst>
                                    <p:set>
                                      <p:cBhvr>
                                        <p:cTn id="19" dur="1" fill="hold">
                                          <p:stCondLst>
                                            <p:cond delay="0"/>
                                          </p:stCondLst>
                                        </p:cTn>
                                        <p:tgtEl>
                                          <p:spTgt spid="224260"/>
                                        </p:tgtEl>
                                        <p:attrNameLst>
                                          <p:attrName>style.visibility</p:attrName>
                                        </p:attrNameLst>
                                      </p:cBhvr>
                                      <p:to>
                                        <p:strVal val="visible"/>
                                      </p:to>
                                    </p:set>
                                    <p:animScale>
                                      <p:cBhvr>
                                        <p:cTn id="20" dur="1000" decel="50000" fill="hold">
                                          <p:stCondLst>
                                            <p:cond delay="0"/>
                                          </p:stCondLst>
                                        </p:cTn>
                                        <p:tgtEl>
                                          <p:spTgt spid="2242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24260"/>
                                        </p:tgtEl>
                                        <p:attrNameLst>
                                          <p:attrName>ppt_x</p:attrName>
                                          <p:attrName>ppt_y</p:attrName>
                                        </p:attrNameLst>
                                      </p:cBhvr>
                                    </p:animMotion>
                                    <p:animEffect transition="in" filter="fade">
                                      <p:cBhvr>
                                        <p:cTn id="22" dur="1000"/>
                                        <p:tgtEl>
                                          <p:spTgt spid="224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p:bldP spid="2242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j0315602[1]"/>
          <p:cNvPicPr>
            <a:picLocks noChangeAspect="1" noChangeArrowheads="1"/>
          </p:cNvPicPr>
          <p:nvPr/>
        </p:nvPicPr>
        <p:blipFill>
          <a:blip r:embed="rId3">
            <a:lum bright="16000"/>
            <a:extLst>
              <a:ext uri="{28A0092B-C50C-407E-A947-70E740481C1C}">
                <a14:useLocalDpi xmlns:a14="http://schemas.microsoft.com/office/drawing/2010/main" val="0"/>
              </a:ext>
            </a:extLst>
          </a:blip>
          <a:srcRect/>
          <a:stretch>
            <a:fillRect/>
          </a:stretch>
        </p:blipFill>
        <p:spPr bwMode="auto">
          <a:xfrm>
            <a:off x="0" y="25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p:cNvSpPr txBox="1">
            <a:spLocks noChangeArrowheads="1"/>
          </p:cNvSpPr>
          <p:nvPr/>
        </p:nvSpPr>
        <p:spPr bwMode="auto">
          <a:xfrm>
            <a:off x="304800" y="228600"/>
            <a:ext cx="2351088" cy="646113"/>
          </a:xfrm>
          <a:prstGeom prst="rect">
            <a:avLst/>
          </a:prstGeom>
          <a:noFill/>
          <a:ln>
            <a:noFill/>
          </a:ln>
          <a:effectLst/>
          <a:extLst>
            <a:ext uri="{909E8E84-426E-40DD-AFC4-6F175D3DCCD1}">
              <a14:hiddenFill xmlns:a14="http://schemas.microsoft.com/office/drawing/2010/main">
                <a:solidFill>
                  <a:schemeClr val="bg1">
                    <a:alpha val="56078"/>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3600">
                <a:solidFill>
                  <a:schemeClr val="tx2"/>
                </a:solidFill>
                <a:latin typeface="Century Gothic" charset="0"/>
                <a:cs typeface="Arial" charset="0"/>
              </a:rPr>
              <a:t>1. </a:t>
            </a:r>
            <a:r>
              <a:rPr lang="zh-CN" altLang="en-US">
                <a:latin typeface="Century Gothic" charset="0"/>
                <a:cs typeface="Arial" charset="0"/>
              </a:rPr>
              <a:t>约的责任</a:t>
            </a:r>
            <a:endParaRPr lang="en-US" altLang="zh-CN">
              <a:latin typeface="Century Gothic" charset="0"/>
              <a:cs typeface="Arial" charset="0"/>
            </a:endParaRPr>
          </a:p>
        </p:txBody>
      </p:sp>
      <p:sp>
        <p:nvSpPr>
          <p:cNvPr id="177159" name="Rectangle 7"/>
          <p:cNvSpPr>
            <a:spLocks noChangeArrowheads="1"/>
          </p:cNvSpPr>
          <p:nvPr/>
        </p:nvSpPr>
        <p:spPr bwMode="auto">
          <a:xfrm>
            <a:off x="1905000" y="2116138"/>
            <a:ext cx="7010400" cy="2246312"/>
          </a:xfrm>
          <a:prstGeom prst="rect">
            <a:avLst/>
          </a:prstGeom>
          <a:solidFill>
            <a:schemeClr val="accent1">
              <a:alpha val="7411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buFontTx/>
              <a:buChar char="•"/>
            </a:pPr>
            <a:r>
              <a:rPr lang="zh-CN" altLang="en-US" sz="2800">
                <a:latin typeface="Century Gothic" charset="0"/>
                <a:cs typeface="Arial" charset="0"/>
              </a:rPr>
              <a:t>一个回转到上帝与祂的话语的呼求</a:t>
            </a:r>
            <a:endParaRPr lang="en-US" altLang="zh-CN" sz="2800">
              <a:latin typeface="Century Gothic" charset="0"/>
              <a:cs typeface="Arial" charset="0"/>
            </a:endParaRPr>
          </a:p>
          <a:p>
            <a:pPr lvl="1">
              <a:buFontTx/>
              <a:buChar char="•"/>
            </a:pPr>
            <a:endParaRPr lang="en-US" altLang="zh-CN" sz="2800">
              <a:latin typeface="Century Gothic" charset="0"/>
              <a:cs typeface="Arial" charset="0"/>
            </a:endParaRPr>
          </a:p>
          <a:p>
            <a:pPr lvl="1">
              <a:buFontTx/>
              <a:buChar char="•"/>
            </a:pPr>
            <a:r>
              <a:rPr lang="zh-CN" altLang="en-US" sz="2800">
                <a:latin typeface="Century Gothic" charset="0"/>
                <a:cs typeface="Arial" charset="0"/>
              </a:rPr>
              <a:t>一个个人圣洁的呼求</a:t>
            </a:r>
            <a:endParaRPr lang="en-US" altLang="zh-CN" sz="2800">
              <a:latin typeface="Century Gothic" charset="0"/>
              <a:cs typeface="Arial" charset="0"/>
            </a:endParaRPr>
          </a:p>
          <a:p>
            <a:pPr lvl="1">
              <a:buFontTx/>
              <a:buChar char="•"/>
            </a:pPr>
            <a:endParaRPr lang="en-US" altLang="zh-CN" sz="2800">
              <a:latin typeface="Century Gothic" charset="0"/>
              <a:cs typeface="Arial" charset="0"/>
            </a:endParaRPr>
          </a:p>
          <a:p>
            <a:pPr lvl="1">
              <a:buFontTx/>
              <a:buChar char="•"/>
            </a:pPr>
            <a:r>
              <a:rPr lang="zh-CN" altLang="en-US" sz="2800">
                <a:latin typeface="Century Gothic" charset="0"/>
                <a:cs typeface="Arial" charset="0"/>
              </a:rPr>
              <a:t>一个寻求彼此和平的呼求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77159">
                                            <p:txEl>
                                              <p:pRg st="0" end="0"/>
                                            </p:txEl>
                                          </p:spTgt>
                                        </p:tgtEl>
                                        <p:attrNameLst>
                                          <p:attrName>style.visibility</p:attrName>
                                        </p:attrNameLst>
                                      </p:cBhvr>
                                      <p:to>
                                        <p:strVal val="visible"/>
                                      </p:to>
                                    </p:set>
                                    <p:animScale>
                                      <p:cBhvr>
                                        <p:cTn id="7" dur="1000" decel="50000" fill="hold">
                                          <p:stCondLst>
                                            <p:cond delay="0"/>
                                          </p:stCondLst>
                                        </p:cTn>
                                        <p:tgtEl>
                                          <p:spTgt spid="17715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7159">
                                            <p:txEl>
                                              <p:pRg st="0" end="0"/>
                                            </p:txEl>
                                          </p:spTgt>
                                        </p:tgtEl>
                                        <p:attrNameLst>
                                          <p:attrName>ppt_x</p:attrName>
                                          <p:attrName>ppt_y</p:attrName>
                                        </p:attrNameLst>
                                      </p:cBhvr>
                                    </p:animMotion>
                                    <p:animEffect transition="in" filter="fade">
                                      <p:cBhvr>
                                        <p:cTn id="9" dur="1000"/>
                                        <p:tgtEl>
                                          <p:spTgt spid="17715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77159">
                                            <p:txEl>
                                              <p:pRg st="2" end="2"/>
                                            </p:txEl>
                                          </p:spTgt>
                                        </p:tgtEl>
                                        <p:attrNameLst>
                                          <p:attrName>style.visibility</p:attrName>
                                        </p:attrNameLst>
                                      </p:cBhvr>
                                      <p:to>
                                        <p:strVal val="visible"/>
                                      </p:to>
                                    </p:set>
                                    <p:animScale>
                                      <p:cBhvr>
                                        <p:cTn id="14" dur="1000" decel="50000" fill="hold">
                                          <p:stCondLst>
                                            <p:cond delay="0"/>
                                          </p:stCondLst>
                                        </p:cTn>
                                        <p:tgtEl>
                                          <p:spTgt spid="17715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77159">
                                            <p:txEl>
                                              <p:pRg st="2" end="2"/>
                                            </p:txEl>
                                          </p:spTgt>
                                        </p:tgtEl>
                                        <p:attrNameLst>
                                          <p:attrName>ppt_x</p:attrName>
                                          <p:attrName>ppt_y</p:attrName>
                                        </p:attrNameLst>
                                      </p:cBhvr>
                                    </p:animMotion>
                                    <p:animEffect transition="in" filter="fade">
                                      <p:cBhvr>
                                        <p:cTn id="16" dur="1000"/>
                                        <p:tgtEl>
                                          <p:spTgt spid="17715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177159">
                                            <p:txEl>
                                              <p:pRg st="4" end="4"/>
                                            </p:txEl>
                                          </p:spTgt>
                                        </p:tgtEl>
                                        <p:attrNameLst>
                                          <p:attrName>style.visibility</p:attrName>
                                        </p:attrNameLst>
                                      </p:cBhvr>
                                      <p:to>
                                        <p:strVal val="visible"/>
                                      </p:to>
                                    </p:set>
                                    <p:animScale>
                                      <p:cBhvr>
                                        <p:cTn id="21" dur="1000" decel="50000" fill="hold">
                                          <p:stCondLst>
                                            <p:cond delay="0"/>
                                          </p:stCondLst>
                                        </p:cTn>
                                        <p:tgtEl>
                                          <p:spTgt spid="17715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77159">
                                            <p:txEl>
                                              <p:pRg st="4" end="4"/>
                                            </p:txEl>
                                          </p:spTgt>
                                        </p:tgtEl>
                                        <p:attrNameLst>
                                          <p:attrName>ppt_x</p:attrName>
                                          <p:attrName>ppt_y</p:attrName>
                                        </p:attrNameLst>
                                      </p:cBhvr>
                                    </p:animMotion>
                                    <p:animEffect transition="in" filter="fade">
                                      <p:cBhvr>
                                        <p:cTn id="23" dur="1000"/>
                                        <p:tgtEl>
                                          <p:spTgt spid="1771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3048000" y="2895600"/>
            <a:ext cx="40084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 </a:t>
            </a:r>
            <a:r>
              <a:rPr lang="zh-CN" altLang="en-US">
                <a:solidFill>
                  <a:schemeClr val="bg1"/>
                </a:solidFill>
                <a:latin typeface="Century Gothic" charset="0"/>
                <a:cs typeface="Times New Roman" charset="0"/>
              </a:rPr>
              <a:t>公元前 </a:t>
            </a:r>
            <a:r>
              <a:rPr lang="en-US" altLang="zh-CN">
                <a:solidFill>
                  <a:schemeClr val="bg1"/>
                </a:solidFill>
                <a:latin typeface="Century Gothic" charset="0"/>
                <a:cs typeface="Times New Roman" charset="0"/>
              </a:rPr>
              <a:t>620 - 605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282"/>
                                        </p:tgtEl>
                                        <p:attrNameLst>
                                          <p:attrName>style.visibility</p:attrName>
                                        </p:attrNameLst>
                                      </p:cBhvr>
                                      <p:to>
                                        <p:strVal val="visible"/>
                                      </p:to>
                                    </p:set>
                                    <p:animEffect transition="in" filter="fade">
                                      <p:cBhvr>
                                        <p:cTn id="7" dur="500"/>
                                        <p:tgtEl>
                                          <p:spTgt spid="225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8" descr="Prophet Map Bla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5145088" y="212725"/>
            <a:ext cx="40354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哈巴谷书</a:t>
            </a:r>
            <a:r>
              <a:rPr lang="en-US" altLang="zh-CN" sz="6000">
                <a:latin typeface="Century Gothic" charset="0"/>
                <a:cs typeface="Times New Roman" charset="0"/>
              </a:rPr>
              <a:t>.</a:t>
            </a:r>
          </a:p>
        </p:txBody>
      </p:sp>
      <p:sp>
        <p:nvSpPr>
          <p:cNvPr id="158730" name="Text Box 10"/>
          <p:cNvSpPr txBox="1">
            <a:spLocks noChangeArrowheads="1"/>
          </p:cNvSpPr>
          <p:nvPr/>
        </p:nvSpPr>
        <p:spPr bwMode="auto">
          <a:xfrm>
            <a:off x="5534025" y="1549400"/>
            <a:ext cx="2820988"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对象？ 犹大</a:t>
            </a:r>
            <a:endParaRPr lang="en-US" altLang="zh-CN" sz="2800">
              <a:latin typeface="Century Gothic" charset="0"/>
              <a:cs typeface="Times New Roman" charset="0"/>
            </a:endParaRPr>
          </a:p>
          <a:p>
            <a:endParaRPr lang="en-US" altLang="zh-CN" sz="2800">
              <a:latin typeface="Century Gothic" charset="0"/>
              <a:cs typeface="Times New Roman" charset="0"/>
            </a:endParaRPr>
          </a:p>
          <a:p>
            <a:r>
              <a:rPr lang="zh-CN" altLang="en-US" sz="2800">
                <a:latin typeface="Century Gothic" charset="0"/>
                <a:cs typeface="Arial" charset="0"/>
              </a:rPr>
              <a:t>何时？ </a:t>
            </a:r>
            <a:endParaRPr lang="en-US" altLang="zh-CN" sz="2800">
              <a:latin typeface="Century Gothic" charset="0"/>
              <a:cs typeface="Arial" charset="0"/>
            </a:endParaRPr>
          </a:p>
          <a:p>
            <a:r>
              <a:rPr lang="zh-CN" altLang="en-US" sz="2800">
                <a:latin typeface="Century Gothic" charset="0"/>
                <a:cs typeface="Arial" charset="0"/>
              </a:rPr>
              <a:t>公元前 </a:t>
            </a:r>
            <a:r>
              <a:rPr lang="en-US" altLang="zh-CN" sz="2800">
                <a:latin typeface="Century Gothic" charset="0"/>
                <a:cs typeface="Arial" charset="0"/>
              </a:rPr>
              <a:t>620-605 </a:t>
            </a:r>
          </a:p>
          <a:p>
            <a:endParaRPr lang="en-US" altLang="zh-CN" sz="2800">
              <a:latin typeface="Century Gothic" charset="0"/>
              <a:cs typeface="Arial" charset="0"/>
            </a:endParaRPr>
          </a:p>
          <a:p>
            <a:r>
              <a:rPr lang="zh-CN" altLang="en-US" sz="2800">
                <a:latin typeface="Century Gothic" charset="0"/>
                <a:cs typeface="Arial" charset="0"/>
              </a:rPr>
              <a:t>地点？ 犹大</a:t>
            </a:r>
            <a:endParaRPr lang="en-US" altLang="zh-CN" sz="2800">
              <a:latin typeface="Century Gothic" charset="0"/>
              <a:cs typeface="Arial" charset="0"/>
            </a:endParaRPr>
          </a:p>
          <a:p>
            <a:endParaRPr lang="en-US" altLang="zh-CN" sz="2800">
              <a:latin typeface="Century Gothic" charset="0"/>
              <a:cs typeface="Arial" charset="0"/>
            </a:endParaRPr>
          </a:p>
          <a:p>
            <a:r>
              <a:rPr lang="zh-CN" altLang="en-US" sz="2800">
                <a:latin typeface="Century Gothic" charset="0"/>
                <a:cs typeface="Arial" charset="0"/>
              </a:rPr>
              <a:t>为何？ </a:t>
            </a:r>
            <a:r>
              <a:rPr lang="en-US" altLang="zh-CN" sz="2800">
                <a:latin typeface="Century Gothic" charset="0"/>
                <a:cs typeface="Arial" charset="0"/>
              </a:rPr>
              <a:t>	</a:t>
            </a:r>
          </a:p>
          <a:p>
            <a:r>
              <a:rPr lang="zh-CN" altLang="en-US" sz="2800">
                <a:latin typeface="Century Gothic" charset="0"/>
                <a:cs typeface="Arial" charset="0"/>
              </a:rPr>
              <a:t>巴比伦的毁灭</a:t>
            </a:r>
            <a:endParaRPr lang="en-US" altLang="zh-CN" sz="2800">
              <a:latin typeface="Century Gothic" charset="0"/>
              <a:cs typeface="Times New Roman" charset="0"/>
            </a:endParaRPr>
          </a:p>
        </p:txBody>
      </p:sp>
      <p:sp>
        <p:nvSpPr>
          <p:cNvPr id="53253" name="Text Box 19"/>
          <p:cNvSpPr txBox="1">
            <a:spLocks noChangeArrowheads="1"/>
          </p:cNvSpPr>
          <p:nvPr/>
        </p:nvSpPr>
        <p:spPr bwMode="auto">
          <a:xfrm>
            <a:off x="138113" y="4343400"/>
            <a:ext cx="655637"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犹大</a:t>
            </a:r>
            <a:endParaRPr lang="en-US" altLang="zh-CN" sz="1600" u="sng">
              <a:latin typeface="Century Gothic" charset="0"/>
              <a:cs typeface="Times New Roman" charset="0"/>
            </a:endParaRPr>
          </a:p>
        </p:txBody>
      </p:sp>
      <p:sp>
        <p:nvSpPr>
          <p:cNvPr id="53254" name="Text Box 20"/>
          <p:cNvSpPr txBox="1">
            <a:spLocks noChangeArrowheads="1"/>
          </p:cNvSpPr>
          <p:nvPr/>
        </p:nvSpPr>
        <p:spPr bwMode="auto">
          <a:xfrm>
            <a:off x="452438" y="3505200"/>
            <a:ext cx="86201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solidFill>
                  <a:schemeClr val="bg1"/>
                </a:solidFill>
                <a:latin typeface="Century Gothic" charset="0"/>
                <a:cs typeface="Times New Roman" charset="0"/>
              </a:rPr>
              <a:t>以色列</a:t>
            </a:r>
            <a:endParaRPr lang="en-US" altLang="zh-CN" sz="1600" u="sng">
              <a:solidFill>
                <a:schemeClr val="bg1"/>
              </a:solidFill>
              <a:latin typeface="Century Gothic" charset="0"/>
              <a:cs typeface="Times New Roman" charset="0"/>
            </a:endParaRPr>
          </a:p>
        </p:txBody>
      </p:sp>
      <p:sp>
        <p:nvSpPr>
          <p:cNvPr id="53255" name="Text Box 21"/>
          <p:cNvSpPr txBox="1">
            <a:spLocks noChangeArrowheads="1"/>
          </p:cNvSpPr>
          <p:nvPr/>
        </p:nvSpPr>
        <p:spPr bwMode="auto">
          <a:xfrm>
            <a:off x="3048000" y="1600200"/>
            <a:ext cx="714375"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亚述 </a:t>
            </a:r>
            <a:endParaRPr lang="en-US" altLang="zh-CN" sz="1600" u="sng">
              <a:latin typeface="Century Gothic" charset="0"/>
              <a:cs typeface="Times New Roman" charset="0"/>
            </a:endParaRPr>
          </a:p>
          <a:p>
            <a:r>
              <a:rPr lang="en-US" altLang="zh-CN" sz="1600">
                <a:latin typeface="Century Gothic" charset="0"/>
                <a:cs typeface="Times New Roman" charset="0"/>
              </a:rPr>
              <a:t> </a:t>
            </a:r>
            <a:r>
              <a:rPr lang="zh-CN" altLang="en-US" sz="1600">
                <a:latin typeface="Century Gothic" charset="0"/>
                <a:cs typeface="Times New Roman" charset="0"/>
              </a:rPr>
              <a:t>约拿</a:t>
            </a:r>
            <a:endParaRPr lang="en-US" altLang="zh-CN" sz="1600">
              <a:latin typeface="Century Gothic" charset="0"/>
              <a:cs typeface="Times New Roman" charset="0"/>
            </a:endParaRPr>
          </a:p>
        </p:txBody>
      </p:sp>
      <p:sp>
        <p:nvSpPr>
          <p:cNvPr id="53256" name="Text Box 22"/>
          <p:cNvSpPr txBox="1">
            <a:spLocks noChangeArrowheads="1"/>
          </p:cNvSpPr>
          <p:nvPr/>
        </p:nvSpPr>
        <p:spPr bwMode="auto">
          <a:xfrm>
            <a:off x="3033713" y="3473450"/>
            <a:ext cx="16891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巴比伦的犹太人</a:t>
            </a:r>
            <a:endParaRPr lang="en-US" altLang="zh-CN" sz="1600" u="sng">
              <a:latin typeface="Century Gothic" charset="0"/>
              <a:cs typeface="Times New Roman" charset="0"/>
            </a:endParaRPr>
          </a:p>
        </p:txBody>
      </p:sp>
      <p:sp>
        <p:nvSpPr>
          <p:cNvPr id="53257" name="Text Box 23"/>
          <p:cNvSpPr txBox="1">
            <a:spLocks noChangeArrowheads="1"/>
          </p:cNvSpPr>
          <p:nvPr/>
        </p:nvSpPr>
        <p:spPr bwMode="auto">
          <a:xfrm>
            <a:off x="1187450" y="4876800"/>
            <a:ext cx="1897063"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耶路撒冷的犹太人</a:t>
            </a:r>
            <a:endParaRPr lang="en-US" altLang="zh-CN" sz="1600" u="sng">
              <a:latin typeface="Century Gothic" charset="0"/>
              <a:cs typeface="Times New Roman" charset="0"/>
            </a:endParaRPr>
          </a:p>
        </p:txBody>
      </p:sp>
      <p:sp>
        <p:nvSpPr>
          <p:cNvPr id="53258" name="Text Box 24"/>
          <p:cNvSpPr txBox="1">
            <a:spLocks noChangeArrowheads="1"/>
          </p:cNvSpPr>
          <p:nvPr/>
        </p:nvSpPr>
        <p:spPr bwMode="auto">
          <a:xfrm>
            <a:off x="247650" y="4572000"/>
            <a:ext cx="74295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约珥</a:t>
            </a:r>
            <a:endParaRPr lang="en-US" altLang="zh-CN" sz="1600">
              <a:solidFill>
                <a:schemeClr val="bg1"/>
              </a:solidFill>
              <a:latin typeface="Century Gothic" charset="0"/>
              <a:cs typeface="Times New Roman" charset="0"/>
            </a:endParaRPr>
          </a:p>
        </p:txBody>
      </p:sp>
      <p:sp>
        <p:nvSpPr>
          <p:cNvPr id="53259" name="Text Box 25"/>
          <p:cNvSpPr txBox="1">
            <a:spLocks noChangeArrowheads="1"/>
          </p:cNvSpPr>
          <p:nvPr/>
        </p:nvSpPr>
        <p:spPr bwMode="auto">
          <a:xfrm>
            <a:off x="474663" y="3733800"/>
            <a:ext cx="804862" cy="584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阿摩司</a:t>
            </a:r>
            <a:endParaRPr lang="en-US" altLang="zh-CN" sz="1600">
              <a:solidFill>
                <a:schemeClr val="bg1"/>
              </a:solidFill>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53260" name="Text Box 26"/>
          <p:cNvSpPr txBox="1">
            <a:spLocks noChangeArrowheads="1"/>
          </p:cNvSpPr>
          <p:nvPr/>
        </p:nvSpPr>
        <p:spPr bwMode="auto">
          <a:xfrm>
            <a:off x="152400" y="4800600"/>
            <a:ext cx="8382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以赛亚</a:t>
            </a:r>
            <a:endParaRPr lang="en-US" altLang="zh-CN" sz="1600">
              <a:solidFill>
                <a:schemeClr val="bg1"/>
              </a:solidFill>
              <a:latin typeface="Century Gothic" charset="0"/>
              <a:cs typeface="Times New Roman" charset="0"/>
            </a:endParaRPr>
          </a:p>
        </p:txBody>
      </p:sp>
      <p:sp>
        <p:nvSpPr>
          <p:cNvPr id="53261" name="Text Box 27"/>
          <p:cNvSpPr txBox="1">
            <a:spLocks noChangeArrowheads="1"/>
          </p:cNvSpPr>
          <p:nvPr/>
        </p:nvSpPr>
        <p:spPr bwMode="auto">
          <a:xfrm>
            <a:off x="1162050" y="5819775"/>
            <a:ext cx="1069975"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a:latin typeface="Century Gothic" charset="0"/>
                <a:cs typeface="Times New Roman" charset="0"/>
              </a:rPr>
              <a:t>俄巴底亚</a:t>
            </a:r>
            <a:endParaRPr lang="en-US" altLang="zh-CN" sz="1600">
              <a:latin typeface="Century Gothic" charset="0"/>
              <a:cs typeface="Times New Roman" charset="0"/>
            </a:endParaRPr>
          </a:p>
          <a:p>
            <a:r>
              <a:rPr lang="en-US" altLang="zh-CN" sz="1600">
                <a:latin typeface="Century Gothic" charset="0"/>
                <a:cs typeface="Times New Roman" charset="0"/>
              </a:rPr>
              <a:t> </a:t>
            </a:r>
          </a:p>
        </p:txBody>
      </p:sp>
      <p:sp>
        <p:nvSpPr>
          <p:cNvPr id="53262" name="Text Box 28"/>
          <p:cNvSpPr txBox="1">
            <a:spLocks noChangeArrowheads="1"/>
          </p:cNvSpPr>
          <p:nvPr/>
        </p:nvSpPr>
        <p:spPr bwMode="auto">
          <a:xfrm>
            <a:off x="1314450" y="5562600"/>
            <a:ext cx="655638"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以东</a:t>
            </a:r>
            <a:endParaRPr lang="en-US" altLang="zh-CN" sz="1600" u="sng">
              <a:latin typeface="Century Gothic" charset="0"/>
              <a:cs typeface="Times New Roman" charset="0"/>
            </a:endParaRPr>
          </a:p>
          <a:p>
            <a:r>
              <a:rPr lang="en-US" altLang="zh-CN" sz="1600">
                <a:latin typeface="Century Gothic" charset="0"/>
                <a:cs typeface="Times New Roman" charset="0"/>
              </a:rPr>
              <a:t> </a:t>
            </a:r>
          </a:p>
        </p:txBody>
      </p:sp>
      <p:sp>
        <p:nvSpPr>
          <p:cNvPr id="53263" name="Text Box 29"/>
          <p:cNvSpPr txBox="1">
            <a:spLocks noChangeArrowheads="1"/>
          </p:cNvSpPr>
          <p:nvPr/>
        </p:nvSpPr>
        <p:spPr bwMode="auto">
          <a:xfrm>
            <a:off x="412750" y="3962400"/>
            <a:ext cx="806450"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何西阿</a:t>
            </a:r>
            <a:endParaRPr lang="en-US" altLang="zh-CN" sz="1600">
              <a:solidFill>
                <a:schemeClr val="bg1"/>
              </a:solidFill>
              <a:latin typeface="Century Gothic" charset="0"/>
              <a:cs typeface="Times New Roman" charset="0"/>
            </a:endParaRPr>
          </a:p>
        </p:txBody>
      </p:sp>
      <p:sp>
        <p:nvSpPr>
          <p:cNvPr id="53264" name="Text Box 30"/>
          <p:cNvSpPr txBox="1">
            <a:spLocks noChangeArrowheads="1"/>
          </p:cNvSpPr>
          <p:nvPr/>
        </p:nvSpPr>
        <p:spPr bwMode="auto">
          <a:xfrm>
            <a:off x="152400" y="5029200"/>
            <a:ext cx="838200"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弥迦</a:t>
            </a:r>
            <a:endParaRPr lang="en-US" altLang="zh-CN" sz="1600">
              <a:latin typeface="Century Gothic" charset="0"/>
              <a:cs typeface="Times New Roman" charset="0"/>
            </a:endParaRPr>
          </a:p>
          <a:p>
            <a:endParaRPr lang="en-US" altLang="zh-CN" sz="1600">
              <a:latin typeface="Century Gothic" charset="0"/>
              <a:cs typeface="Times New Roman" charset="0"/>
            </a:endParaRPr>
          </a:p>
        </p:txBody>
      </p:sp>
      <p:sp>
        <p:nvSpPr>
          <p:cNvPr id="53265" name="Text Box 32"/>
          <p:cNvSpPr txBox="1">
            <a:spLocks noChangeArrowheads="1"/>
          </p:cNvSpPr>
          <p:nvPr/>
        </p:nvSpPr>
        <p:spPr bwMode="auto">
          <a:xfrm>
            <a:off x="76200" y="52578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西番雅</a:t>
            </a:r>
            <a:endParaRPr lang="en-US" altLang="zh-CN" sz="1600">
              <a:latin typeface="Century Gothic" charset="0"/>
              <a:cs typeface="Times New Roman" charset="0"/>
            </a:endParaRPr>
          </a:p>
        </p:txBody>
      </p:sp>
      <p:sp>
        <p:nvSpPr>
          <p:cNvPr id="158753" name="Text Box 33"/>
          <p:cNvSpPr txBox="1">
            <a:spLocks noChangeArrowheads="1"/>
          </p:cNvSpPr>
          <p:nvPr/>
        </p:nvSpPr>
        <p:spPr bwMode="auto">
          <a:xfrm>
            <a:off x="76200" y="54864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哈巴谷</a:t>
            </a:r>
            <a:endParaRPr lang="en-US" altLang="zh-CN" sz="1600">
              <a:latin typeface="Century Gothic" charset="0"/>
              <a:cs typeface="Times New Roman" charset="0"/>
            </a:endParaRPr>
          </a:p>
        </p:txBody>
      </p:sp>
      <p:sp>
        <p:nvSpPr>
          <p:cNvPr id="53267" name="Text Box 34"/>
          <p:cNvSpPr txBox="1">
            <a:spLocks noChangeArrowheads="1"/>
          </p:cNvSpPr>
          <p:nvPr/>
        </p:nvSpPr>
        <p:spPr bwMode="auto">
          <a:xfrm>
            <a:off x="3048000" y="2057400"/>
            <a:ext cx="990600"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那鸿</a:t>
            </a:r>
            <a:endParaRPr lang="en-US" altLang="zh-CN" sz="1600">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53268" name="TextBox 21"/>
          <p:cNvSpPr txBox="1">
            <a:spLocks noChangeArrowheads="1"/>
          </p:cNvSpPr>
          <p:nvPr/>
        </p:nvSpPr>
        <p:spPr bwMode="auto">
          <a:xfrm>
            <a:off x="822325" y="115888"/>
            <a:ext cx="3825875" cy="97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4000">
                <a:cs typeface="Arial" charset="0"/>
              </a:rPr>
              <a:t>先知的地理位置</a:t>
            </a:r>
            <a:endParaRPr lang="en-US" sz="40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8730">
                                            <p:txEl>
                                              <p:pRg st="0" end="0"/>
                                            </p:txEl>
                                          </p:spTgt>
                                        </p:tgtEl>
                                        <p:attrNameLst>
                                          <p:attrName>style.visibility</p:attrName>
                                        </p:attrNameLst>
                                      </p:cBhvr>
                                      <p:to>
                                        <p:strVal val="visible"/>
                                      </p:to>
                                    </p:set>
                                    <p:animEffect transition="in" filter="fade">
                                      <p:cBhvr>
                                        <p:cTn id="7" dur="1000"/>
                                        <p:tgtEl>
                                          <p:spTgt spid="158730">
                                            <p:txEl>
                                              <p:pRg st="0" end="0"/>
                                            </p:txEl>
                                          </p:spTgt>
                                        </p:tgtEl>
                                      </p:cBhvr>
                                    </p:animEffect>
                                    <p:anim calcmode="lin" valueType="num">
                                      <p:cBhvr>
                                        <p:cTn id="8" dur="1000" fill="hold"/>
                                        <p:tgtEl>
                                          <p:spTgt spid="15873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873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873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58730">
                                            <p:txEl>
                                              <p:pRg st="2" end="2"/>
                                            </p:txEl>
                                          </p:spTgt>
                                        </p:tgtEl>
                                        <p:attrNameLst>
                                          <p:attrName>style.visibility</p:attrName>
                                        </p:attrNameLst>
                                      </p:cBhvr>
                                      <p:to>
                                        <p:strVal val="visible"/>
                                      </p:to>
                                    </p:set>
                                    <p:animEffect transition="in" filter="fade">
                                      <p:cBhvr>
                                        <p:cTn id="15" dur="1000"/>
                                        <p:tgtEl>
                                          <p:spTgt spid="158730">
                                            <p:txEl>
                                              <p:pRg st="2" end="2"/>
                                            </p:txEl>
                                          </p:spTgt>
                                        </p:tgtEl>
                                      </p:cBhvr>
                                    </p:animEffect>
                                    <p:anim calcmode="lin" valueType="num">
                                      <p:cBhvr>
                                        <p:cTn id="16" dur="1000" fill="hold"/>
                                        <p:tgtEl>
                                          <p:spTgt spid="158730">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8730">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8730">
                                            <p:txEl>
                                              <p:pRg st="2" end="2"/>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58730">
                                            <p:txEl>
                                              <p:pRg st="3" end="3"/>
                                            </p:txEl>
                                          </p:spTgt>
                                        </p:tgtEl>
                                        <p:attrNameLst>
                                          <p:attrName>style.visibility</p:attrName>
                                        </p:attrNameLst>
                                      </p:cBhvr>
                                      <p:to>
                                        <p:strVal val="visible"/>
                                      </p:to>
                                    </p:set>
                                    <p:animEffect transition="in" filter="fade">
                                      <p:cBhvr>
                                        <p:cTn id="21" dur="1000"/>
                                        <p:tgtEl>
                                          <p:spTgt spid="158730">
                                            <p:txEl>
                                              <p:pRg st="3" end="3"/>
                                            </p:txEl>
                                          </p:spTgt>
                                        </p:tgtEl>
                                      </p:cBhvr>
                                    </p:animEffect>
                                    <p:anim calcmode="lin" valueType="num">
                                      <p:cBhvr>
                                        <p:cTn id="22" dur="1000" fill="hold"/>
                                        <p:tgtEl>
                                          <p:spTgt spid="158730">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8730">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8730">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58730">
                                            <p:txEl>
                                              <p:pRg st="5" end="5"/>
                                            </p:txEl>
                                          </p:spTgt>
                                        </p:tgtEl>
                                        <p:attrNameLst>
                                          <p:attrName>style.visibility</p:attrName>
                                        </p:attrNameLst>
                                      </p:cBhvr>
                                      <p:to>
                                        <p:strVal val="visible"/>
                                      </p:to>
                                    </p:set>
                                    <p:animEffect transition="in" filter="fade">
                                      <p:cBhvr>
                                        <p:cTn id="29" dur="1000"/>
                                        <p:tgtEl>
                                          <p:spTgt spid="158730">
                                            <p:txEl>
                                              <p:pRg st="5" end="5"/>
                                            </p:txEl>
                                          </p:spTgt>
                                        </p:tgtEl>
                                      </p:cBhvr>
                                    </p:animEffect>
                                    <p:anim calcmode="lin" valueType="num">
                                      <p:cBhvr>
                                        <p:cTn id="30" dur="1000" fill="hold"/>
                                        <p:tgtEl>
                                          <p:spTgt spid="158730">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58730">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8730">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158753"/>
                                        </p:tgtEl>
                                        <p:attrNameLst>
                                          <p:attrName>style.visibility</p:attrName>
                                        </p:attrNameLst>
                                      </p:cBhvr>
                                      <p:to>
                                        <p:strVal val="visible"/>
                                      </p:to>
                                    </p:set>
                                    <p:anim calcmode="lin" valueType="num">
                                      <p:cBhvr>
                                        <p:cTn id="37" dur="500" fill="hold"/>
                                        <p:tgtEl>
                                          <p:spTgt spid="158753"/>
                                        </p:tgtEl>
                                        <p:attrNameLst>
                                          <p:attrName>ppt_w</p:attrName>
                                        </p:attrNameLst>
                                      </p:cBhvr>
                                      <p:tavLst>
                                        <p:tav tm="0">
                                          <p:val>
                                            <p:fltVal val="0"/>
                                          </p:val>
                                        </p:tav>
                                        <p:tav tm="100000">
                                          <p:val>
                                            <p:strVal val="#ppt_w"/>
                                          </p:val>
                                        </p:tav>
                                      </p:tavLst>
                                    </p:anim>
                                    <p:anim calcmode="lin" valueType="num">
                                      <p:cBhvr>
                                        <p:cTn id="38" dur="500" fill="hold"/>
                                        <p:tgtEl>
                                          <p:spTgt spid="158753"/>
                                        </p:tgtEl>
                                        <p:attrNameLst>
                                          <p:attrName>ppt_h</p:attrName>
                                        </p:attrNameLst>
                                      </p:cBhvr>
                                      <p:tavLst>
                                        <p:tav tm="0">
                                          <p:val>
                                            <p:fltVal val="0"/>
                                          </p:val>
                                        </p:tav>
                                        <p:tav tm="100000">
                                          <p:val>
                                            <p:strVal val="#ppt_h"/>
                                          </p:val>
                                        </p:tav>
                                      </p:tavLst>
                                    </p:anim>
                                    <p:anim calcmode="lin" valueType="num">
                                      <p:cBhvr>
                                        <p:cTn id="39" dur="500" fill="hold"/>
                                        <p:tgtEl>
                                          <p:spTgt spid="158753"/>
                                        </p:tgtEl>
                                        <p:attrNameLst>
                                          <p:attrName>style.rotation</p:attrName>
                                        </p:attrNameLst>
                                      </p:cBhvr>
                                      <p:tavLst>
                                        <p:tav tm="0">
                                          <p:val>
                                            <p:fltVal val="360"/>
                                          </p:val>
                                        </p:tav>
                                        <p:tav tm="100000">
                                          <p:val>
                                            <p:fltVal val="0"/>
                                          </p:val>
                                        </p:tav>
                                      </p:tavLst>
                                    </p:anim>
                                    <p:animEffect transition="in" filter="fade">
                                      <p:cBhvr>
                                        <p:cTn id="40" dur="500"/>
                                        <p:tgtEl>
                                          <p:spTgt spid="15875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nodeType="clickEffect">
                                  <p:stCondLst>
                                    <p:cond delay="0"/>
                                  </p:stCondLst>
                                  <p:childTnLst>
                                    <p:set>
                                      <p:cBhvr>
                                        <p:cTn id="44" dur="1" fill="hold">
                                          <p:stCondLst>
                                            <p:cond delay="0"/>
                                          </p:stCondLst>
                                        </p:cTn>
                                        <p:tgtEl>
                                          <p:spTgt spid="158730">
                                            <p:txEl>
                                              <p:pRg st="7" end="7"/>
                                            </p:txEl>
                                          </p:spTgt>
                                        </p:tgtEl>
                                        <p:attrNameLst>
                                          <p:attrName>style.visibility</p:attrName>
                                        </p:attrNameLst>
                                      </p:cBhvr>
                                      <p:to>
                                        <p:strVal val="visible"/>
                                      </p:to>
                                    </p:set>
                                    <p:animEffect transition="in" filter="fade">
                                      <p:cBhvr>
                                        <p:cTn id="45" dur="1000"/>
                                        <p:tgtEl>
                                          <p:spTgt spid="158730">
                                            <p:txEl>
                                              <p:pRg st="7" end="7"/>
                                            </p:txEl>
                                          </p:spTgt>
                                        </p:tgtEl>
                                      </p:cBhvr>
                                    </p:animEffect>
                                    <p:anim calcmode="lin" valueType="num">
                                      <p:cBhvr>
                                        <p:cTn id="46" dur="1000" fill="hold"/>
                                        <p:tgtEl>
                                          <p:spTgt spid="158730">
                                            <p:txEl>
                                              <p:pRg st="7" end="7"/>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58730">
                                            <p:txEl>
                                              <p:pRg st="7" end="7"/>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58730">
                                            <p:txEl>
                                              <p:pRg st="7" end="7"/>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158730">
                                            <p:txEl>
                                              <p:pRg st="8" end="8"/>
                                            </p:txEl>
                                          </p:spTgt>
                                        </p:tgtEl>
                                        <p:attrNameLst>
                                          <p:attrName>style.visibility</p:attrName>
                                        </p:attrNameLst>
                                      </p:cBhvr>
                                      <p:to>
                                        <p:strVal val="visible"/>
                                      </p:to>
                                    </p:set>
                                    <p:animEffect transition="in" filter="fade">
                                      <p:cBhvr>
                                        <p:cTn id="51" dur="1000"/>
                                        <p:tgtEl>
                                          <p:spTgt spid="158730">
                                            <p:txEl>
                                              <p:pRg st="8" end="8"/>
                                            </p:txEl>
                                          </p:spTgt>
                                        </p:tgtEl>
                                      </p:cBhvr>
                                    </p:animEffect>
                                    <p:anim calcmode="lin" valueType="num">
                                      <p:cBhvr>
                                        <p:cTn id="52" dur="1000" fill="hold"/>
                                        <p:tgtEl>
                                          <p:spTgt spid="158730">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58730">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58730">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5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6489700" y="1549400"/>
            <a:ext cx="1266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何事？</a:t>
            </a:r>
            <a:endParaRPr lang="en-US" altLang="zh-CN" sz="2800">
              <a:latin typeface="Century Gothic" charset="0"/>
              <a:cs typeface="Times New Roman" charset="0"/>
            </a:endParaRPr>
          </a:p>
        </p:txBody>
      </p:sp>
      <p:pic>
        <p:nvPicPr>
          <p:cNvPr id="54275" name="Picture 5" descr="j0382673[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5913" y="304800"/>
            <a:ext cx="4408487"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2" name="Text Box 6"/>
          <p:cNvSpPr txBox="1">
            <a:spLocks noChangeArrowheads="1"/>
          </p:cNvSpPr>
          <p:nvPr/>
        </p:nvSpPr>
        <p:spPr bwMode="auto">
          <a:xfrm>
            <a:off x="3200400" y="5334000"/>
            <a:ext cx="3070225" cy="523875"/>
          </a:xfrm>
          <a:prstGeom prst="rect">
            <a:avLst/>
          </a:prstGeom>
          <a:solidFill>
            <a:schemeClr val="bg1">
              <a:alpha val="7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solidFill>
                  <a:srgbClr val="CC0066"/>
                </a:solidFill>
                <a:latin typeface="Century Gothic" charset="0"/>
                <a:cs typeface="Arial" charset="0"/>
              </a:rPr>
              <a:t>恶者为什么兴旺？</a:t>
            </a:r>
            <a:endParaRPr lang="en-US" altLang="zh-CN" sz="2800">
              <a:solidFill>
                <a:srgbClr val="CC0066"/>
              </a:solidFill>
              <a:latin typeface="Century Gothic" charset="0"/>
              <a:cs typeface="Arial" charset="0"/>
            </a:endParaRPr>
          </a:p>
        </p:txBody>
      </p:sp>
      <p:sp>
        <p:nvSpPr>
          <p:cNvPr id="54277" name="Text Box 3"/>
          <p:cNvSpPr txBox="1">
            <a:spLocks noChangeArrowheads="1"/>
          </p:cNvSpPr>
          <p:nvPr/>
        </p:nvSpPr>
        <p:spPr bwMode="auto">
          <a:xfrm>
            <a:off x="5145088" y="212725"/>
            <a:ext cx="40354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哈巴谷书</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98658"/>
                                        </p:tgtEl>
                                        <p:attrNameLst>
                                          <p:attrName>style.visibility</p:attrName>
                                        </p:attrNameLst>
                                      </p:cBhvr>
                                      <p:to>
                                        <p:strVal val="visible"/>
                                      </p:to>
                                    </p:set>
                                    <p:animEffect transition="in" filter="fade">
                                      <p:cBhvr>
                                        <p:cTn id="7" dur="1000"/>
                                        <p:tgtEl>
                                          <p:spTgt spid="198658"/>
                                        </p:tgtEl>
                                      </p:cBhvr>
                                    </p:animEffect>
                                    <p:anim calcmode="lin" valueType="num">
                                      <p:cBhvr>
                                        <p:cTn id="8" dur="1000" fill="hold"/>
                                        <p:tgtEl>
                                          <p:spTgt spid="198658"/>
                                        </p:tgtEl>
                                        <p:attrNameLst>
                                          <p:attrName>ppt_x</p:attrName>
                                        </p:attrNameLst>
                                      </p:cBhvr>
                                      <p:tavLst>
                                        <p:tav tm="0">
                                          <p:val>
                                            <p:strVal val="#ppt_x"/>
                                          </p:val>
                                        </p:tav>
                                        <p:tav tm="100000">
                                          <p:val>
                                            <p:strVal val="#ppt_x"/>
                                          </p:val>
                                        </p:tav>
                                      </p:tavLst>
                                    </p:anim>
                                    <p:anim calcmode="lin" valueType="num">
                                      <p:cBhvr>
                                        <p:cTn id="9" dur="900" decel="100000" fill="hold"/>
                                        <p:tgtEl>
                                          <p:spTgt spid="19865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865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198662"/>
                                        </p:tgtEl>
                                        <p:attrNameLst>
                                          <p:attrName>style.visibility</p:attrName>
                                        </p:attrNameLst>
                                      </p:cBhvr>
                                      <p:to>
                                        <p:strVal val="visible"/>
                                      </p:to>
                                    </p:set>
                                    <p:animScale>
                                      <p:cBhvr>
                                        <p:cTn id="15" dur="1000" decel="50000" fill="hold">
                                          <p:stCondLst>
                                            <p:cond delay="0"/>
                                          </p:stCondLst>
                                        </p:cTn>
                                        <p:tgtEl>
                                          <p:spTgt spid="1986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98662"/>
                                        </p:tgtEl>
                                        <p:attrNameLst>
                                          <p:attrName>ppt_x</p:attrName>
                                          <p:attrName>ppt_y</p:attrName>
                                        </p:attrNameLst>
                                      </p:cBhvr>
                                    </p:animMotion>
                                    <p:animEffect transition="in" filter="fade">
                                      <p:cBhvr>
                                        <p:cTn id="17" dur="1000"/>
                                        <p:tgtEl>
                                          <p:spTgt spid="198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p:bldP spid="19866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7" name="Picture 7" descr="j0238997[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124200" y="4495800"/>
            <a:ext cx="25146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8" name="Rectangle 8"/>
          <p:cNvSpPr>
            <a:spLocks noChangeArrowheads="1"/>
          </p:cNvSpPr>
          <p:nvPr/>
        </p:nvSpPr>
        <p:spPr bwMode="auto">
          <a:xfrm>
            <a:off x="3708400" y="6072188"/>
            <a:ext cx="1627188" cy="523875"/>
          </a:xfrm>
          <a:prstGeom prst="rect">
            <a:avLst/>
          </a:prstGeom>
          <a:solidFill>
            <a:schemeClr val="accent1">
              <a:alpha val="7097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CN" altLang="en-US" sz="2800">
                <a:latin typeface="Century Gothic" charset="0"/>
                <a:cs typeface="Arial" charset="0"/>
              </a:rPr>
              <a:t>教会实习</a:t>
            </a:r>
            <a:endParaRPr lang="en-US" altLang="zh-CN" sz="2800">
              <a:latin typeface="Century Gothic" charset="0"/>
              <a:cs typeface="Arial" charset="0"/>
            </a:endParaRPr>
          </a:p>
        </p:txBody>
      </p:sp>
      <p:pic>
        <p:nvPicPr>
          <p:cNvPr id="199686" name="Picture 6" descr="j0400642[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3429000"/>
            <a:ext cx="23764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2" name="Text Box 2"/>
          <p:cNvSpPr txBox="1">
            <a:spLocks noChangeArrowheads="1"/>
          </p:cNvSpPr>
          <p:nvPr/>
        </p:nvSpPr>
        <p:spPr bwMode="auto">
          <a:xfrm>
            <a:off x="6219825" y="1371600"/>
            <a:ext cx="19891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如何应用？</a:t>
            </a:r>
            <a:endParaRPr lang="en-US" altLang="zh-CN" sz="2800">
              <a:latin typeface="Century Gothic" charset="0"/>
              <a:cs typeface="Times New Roman" charset="0"/>
            </a:endParaRPr>
          </a:p>
        </p:txBody>
      </p:sp>
      <p:sp>
        <p:nvSpPr>
          <p:cNvPr id="199685" name="Rectangle 5"/>
          <p:cNvSpPr>
            <a:spLocks noChangeArrowheads="1"/>
          </p:cNvSpPr>
          <p:nvPr/>
        </p:nvSpPr>
        <p:spPr bwMode="auto">
          <a:xfrm>
            <a:off x="838200" y="3505200"/>
            <a:ext cx="1266825" cy="523875"/>
          </a:xfrm>
          <a:prstGeom prst="rect">
            <a:avLst/>
          </a:prstGeom>
          <a:solidFill>
            <a:schemeClr val="accent1">
              <a:alpha val="7097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CN" altLang="en-US" sz="2800">
                <a:latin typeface="Century Gothic" charset="0"/>
                <a:cs typeface="Arial" charset="0"/>
              </a:rPr>
              <a:t>诠释学</a:t>
            </a:r>
            <a:endParaRPr lang="en-US" altLang="zh-CN" sz="2800">
              <a:latin typeface="Century Gothic" charset="0"/>
              <a:cs typeface="Arial" charset="0"/>
            </a:endParaRPr>
          </a:p>
        </p:txBody>
      </p:sp>
      <p:pic>
        <p:nvPicPr>
          <p:cNvPr id="199691" name="Picture 11" descr="BS00135_[1]"/>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81000" y="304800"/>
            <a:ext cx="279558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92" name="Rectangle 12"/>
          <p:cNvSpPr>
            <a:spLocks noChangeArrowheads="1"/>
          </p:cNvSpPr>
          <p:nvPr/>
        </p:nvSpPr>
        <p:spPr bwMode="auto">
          <a:xfrm>
            <a:off x="1524000" y="1219200"/>
            <a:ext cx="906463" cy="523875"/>
          </a:xfrm>
          <a:prstGeom prst="rect">
            <a:avLst/>
          </a:prstGeom>
          <a:solidFill>
            <a:schemeClr val="accent1">
              <a:alpha val="7097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CN" altLang="en-US" sz="2800">
                <a:latin typeface="Century Gothic" charset="0"/>
                <a:cs typeface="Arial" charset="0"/>
              </a:rPr>
              <a:t>作业</a:t>
            </a:r>
            <a:endParaRPr lang="en-US" altLang="zh-CN" sz="2800">
              <a:latin typeface="Century Gothic" charset="0"/>
              <a:cs typeface="Arial" charset="0"/>
            </a:endParaRPr>
          </a:p>
        </p:txBody>
      </p:sp>
      <p:pic>
        <p:nvPicPr>
          <p:cNvPr id="199693" name="Picture 13" descr="j0088624[1]"/>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659188" y="1828800"/>
            <a:ext cx="2284412"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94" name="Rectangle 14"/>
          <p:cNvSpPr>
            <a:spLocks noChangeArrowheads="1"/>
          </p:cNvSpPr>
          <p:nvPr/>
        </p:nvSpPr>
        <p:spPr bwMode="auto">
          <a:xfrm>
            <a:off x="4038600" y="3810000"/>
            <a:ext cx="906463" cy="523875"/>
          </a:xfrm>
          <a:prstGeom prst="rect">
            <a:avLst/>
          </a:prstGeom>
          <a:solidFill>
            <a:schemeClr val="accent1">
              <a:alpha val="7097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CN" altLang="en-US" sz="2800">
                <a:latin typeface="Century Gothic" charset="0"/>
                <a:cs typeface="Arial" charset="0"/>
              </a:rPr>
              <a:t>成绩</a:t>
            </a:r>
            <a:endParaRPr lang="en-US" altLang="zh-CN" sz="2800">
              <a:latin typeface="Century Gothic" charset="0"/>
              <a:cs typeface="Arial" charset="0"/>
            </a:endParaRPr>
          </a:p>
        </p:txBody>
      </p:sp>
      <p:pic>
        <p:nvPicPr>
          <p:cNvPr id="199696" name="Picture 1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248400" y="2743200"/>
            <a:ext cx="256063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9697" name="Rectangle 17"/>
          <p:cNvSpPr>
            <a:spLocks noChangeArrowheads="1"/>
          </p:cNvSpPr>
          <p:nvPr/>
        </p:nvSpPr>
        <p:spPr bwMode="auto">
          <a:xfrm>
            <a:off x="7123113" y="5729288"/>
            <a:ext cx="904875" cy="523875"/>
          </a:xfrm>
          <a:prstGeom prst="rect">
            <a:avLst/>
          </a:prstGeom>
          <a:solidFill>
            <a:schemeClr val="accent1">
              <a:alpha val="7097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CN" altLang="en-US" sz="2800">
                <a:latin typeface="Century Gothic" charset="0"/>
                <a:cs typeface="Arial" charset="0"/>
              </a:rPr>
              <a:t>关系</a:t>
            </a:r>
            <a:endParaRPr lang="en-US" altLang="zh-CN" sz="2800">
              <a:latin typeface="Century Gothic" charset="0"/>
              <a:cs typeface="Arial" charset="0"/>
            </a:endParaRPr>
          </a:p>
        </p:txBody>
      </p:sp>
      <p:sp>
        <p:nvSpPr>
          <p:cNvPr id="199698" name="Text Box 18"/>
          <p:cNvSpPr txBox="1">
            <a:spLocks noChangeArrowheads="1"/>
          </p:cNvSpPr>
          <p:nvPr/>
        </p:nvSpPr>
        <p:spPr bwMode="auto">
          <a:xfrm rot="-1113380">
            <a:off x="2020888" y="2887663"/>
            <a:ext cx="6194425" cy="523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solidFill>
                  <a:srgbClr val="FF0000"/>
                </a:solidFill>
                <a:latin typeface="Century Gothic" charset="0"/>
                <a:cs typeface="Arial" charset="0"/>
              </a:rPr>
              <a:t>尽管生命多么困难，你仍信靠上帝吗？</a:t>
            </a:r>
            <a:endParaRPr lang="en-US" altLang="zh-CN" sz="2800">
              <a:solidFill>
                <a:srgbClr val="FF0000"/>
              </a:solidFill>
              <a:latin typeface="Century Gothic" charset="0"/>
              <a:cs typeface="Arial" charset="0"/>
            </a:endParaRPr>
          </a:p>
        </p:txBody>
      </p:sp>
      <p:sp>
        <p:nvSpPr>
          <p:cNvPr id="55310" name="Text Box 3"/>
          <p:cNvSpPr txBox="1">
            <a:spLocks noChangeArrowheads="1"/>
          </p:cNvSpPr>
          <p:nvPr/>
        </p:nvSpPr>
        <p:spPr bwMode="auto">
          <a:xfrm>
            <a:off x="5145088" y="212725"/>
            <a:ext cx="40354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哈巴谷书</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99682"/>
                                        </p:tgtEl>
                                        <p:attrNameLst>
                                          <p:attrName>style.visibility</p:attrName>
                                        </p:attrNameLst>
                                      </p:cBhvr>
                                      <p:to>
                                        <p:strVal val="visible"/>
                                      </p:to>
                                    </p:set>
                                    <p:animEffect transition="in" filter="fade">
                                      <p:cBhvr>
                                        <p:cTn id="7" dur="1000"/>
                                        <p:tgtEl>
                                          <p:spTgt spid="199682"/>
                                        </p:tgtEl>
                                      </p:cBhvr>
                                    </p:animEffect>
                                    <p:anim calcmode="lin" valueType="num">
                                      <p:cBhvr>
                                        <p:cTn id="8" dur="1000" fill="hold"/>
                                        <p:tgtEl>
                                          <p:spTgt spid="199682"/>
                                        </p:tgtEl>
                                        <p:attrNameLst>
                                          <p:attrName>ppt_x</p:attrName>
                                        </p:attrNameLst>
                                      </p:cBhvr>
                                      <p:tavLst>
                                        <p:tav tm="0">
                                          <p:val>
                                            <p:strVal val="#ppt_x"/>
                                          </p:val>
                                        </p:tav>
                                        <p:tav tm="100000">
                                          <p:val>
                                            <p:strVal val="#ppt_x"/>
                                          </p:val>
                                        </p:tav>
                                      </p:tavLst>
                                    </p:anim>
                                    <p:anim calcmode="lin" valueType="num">
                                      <p:cBhvr>
                                        <p:cTn id="9" dur="900" decel="100000" fill="hold"/>
                                        <p:tgtEl>
                                          <p:spTgt spid="19968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968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nodeType="clickEffect">
                                  <p:stCondLst>
                                    <p:cond delay="0"/>
                                  </p:stCondLst>
                                  <p:childTnLst>
                                    <p:set>
                                      <p:cBhvr>
                                        <p:cTn id="14" dur="1" fill="hold">
                                          <p:stCondLst>
                                            <p:cond delay="0"/>
                                          </p:stCondLst>
                                        </p:cTn>
                                        <p:tgtEl>
                                          <p:spTgt spid="199691"/>
                                        </p:tgtEl>
                                        <p:attrNameLst>
                                          <p:attrName>style.visibility</p:attrName>
                                        </p:attrNameLst>
                                      </p:cBhvr>
                                      <p:to>
                                        <p:strVal val="visible"/>
                                      </p:to>
                                    </p:set>
                                    <p:anim calcmode="lin" valueType="num">
                                      <p:cBhvr additive="base">
                                        <p:cTn id="15" dur="500" fill="hold"/>
                                        <p:tgtEl>
                                          <p:spTgt spid="199691"/>
                                        </p:tgtEl>
                                        <p:attrNameLst>
                                          <p:attrName>ppt_x</p:attrName>
                                        </p:attrNameLst>
                                      </p:cBhvr>
                                      <p:tavLst>
                                        <p:tav tm="0">
                                          <p:val>
                                            <p:strVal val="#ppt_x"/>
                                          </p:val>
                                        </p:tav>
                                        <p:tav tm="100000">
                                          <p:val>
                                            <p:strVal val="#ppt_x"/>
                                          </p:val>
                                        </p:tav>
                                      </p:tavLst>
                                    </p:anim>
                                    <p:anim calcmode="lin" valueType="num">
                                      <p:cBhvr additive="base">
                                        <p:cTn id="16" dur="500" fill="hold"/>
                                        <p:tgtEl>
                                          <p:spTgt spid="19969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99692"/>
                                        </p:tgtEl>
                                        <p:attrNameLst>
                                          <p:attrName>style.visibility</p:attrName>
                                        </p:attrNameLst>
                                      </p:cBhvr>
                                      <p:to>
                                        <p:strVal val="visible"/>
                                      </p:to>
                                    </p:set>
                                    <p:anim calcmode="lin" valueType="num">
                                      <p:cBhvr additive="base">
                                        <p:cTn id="19" dur="500" fill="hold"/>
                                        <p:tgtEl>
                                          <p:spTgt spid="199692"/>
                                        </p:tgtEl>
                                        <p:attrNameLst>
                                          <p:attrName>ppt_x</p:attrName>
                                        </p:attrNameLst>
                                      </p:cBhvr>
                                      <p:tavLst>
                                        <p:tav tm="0">
                                          <p:val>
                                            <p:strVal val="#ppt_x"/>
                                          </p:val>
                                        </p:tav>
                                        <p:tav tm="100000">
                                          <p:val>
                                            <p:strVal val="#ppt_x"/>
                                          </p:val>
                                        </p:tav>
                                      </p:tavLst>
                                    </p:anim>
                                    <p:anim calcmode="lin" valueType="num">
                                      <p:cBhvr additive="base">
                                        <p:cTn id="20" dur="500" fill="hold"/>
                                        <p:tgtEl>
                                          <p:spTgt spid="199692"/>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199686"/>
                                        </p:tgtEl>
                                        <p:attrNameLst>
                                          <p:attrName>style.visibility</p:attrName>
                                        </p:attrNameLst>
                                      </p:cBhvr>
                                      <p:to>
                                        <p:strVal val="visible"/>
                                      </p:to>
                                    </p:set>
                                    <p:anim calcmode="lin" valueType="num">
                                      <p:cBhvr additive="base">
                                        <p:cTn id="25" dur="500" fill="hold"/>
                                        <p:tgtEl>
                                          <p:spTgt spid="199686"/>
                                        </p:tgtEl>
                                        <p:attrNameLst>
                                          <p:attrName>ppt_x</p:attrName>
                                        </p:attrNameLst>
                                      </p:cBhvr>
                                      <p:tavLst>
                                        <p:tav tm="0">
                                          <p:val>
                                            <p:strVal val="#ppt_x"/>
                                          </p:val>
                                        </p:tav>
                                        <p:tav tm="100000">
                                          <p:val>
                                            <p:strVal val="#ppt_x"/>
                                          </p:val>
                                        </p:tav>
                                      </p:tavLst>
                                    </p:anim>
                                    <p:anim calcmode="lin" valueType="num">
                                      <p:cBhvr additive="base">
                                        <p:cTn id="26" dur="500" fill="hold"/>
                                        <p:tgtEl>
                                          <p:spTgt spid="199686"/>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9685"/>
                                        </p:tgtEl>
                                        <p:attrNameLst>
                                          <p:attrName>style.visibility</p:attrName>
                                        </p:attrNameLst>
                                      </p:cBhvr>
                                      <p:to>
                                        <p:strVal val="visible"/>
                                      </p:to>
                                    </p:set>
                                    <p:anim calcmode="lin" valueType="num">
                                      <p:cBhvr additive="base">
                                        <p:cTn id="29" dur="500" fill="hold"/>
                                        <p:tgtEl>
                                          <p:spTgt spid="199685"/>
                                        </p:tgtEl>
                                        <p:attrNameLst>
                                          <p:attrName>ppt_x</p:attrName>
                                        </p:attrNameLst>
                                      </p:cBhvr>
                                      <p:tavLst>
                                        <p:tav tm="0">
                                          <p:val>
                                            <p:strVal val="#ppt_x"/>
                                          </p:val>
                                        </p:tav>
                                        <p:tav tm="100000">
                                          <p:val>
                                            <p:strVal val="#ppt_x"/>
                                          </p:val>
                                        </p:tav>
                                      </p:tavLst>
                                    </p:anim>
                                    <p:anim calcmode="lin" valueType="num">
                                      <p:cBhvr additive="base">
                                        <p:cTn id="30" dur="500" fill="hold"/>
                                        <p:tgtEl>
                                          <p:spTgt spid="19968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1" fill="hold" nodeType="clickEffect">
                                  <p:stCondLst>
                                    <p:cond delay="0"/>
                                  </p:stCondLst>
                                  <p:childTnLst>
                                    <p:set>
                                      <p:cBhvr>
                                        <p:cTn id="34" dur="1" fill="hold">
                                          <p:stCondLst>
                                            <p:cond delay="0"/>
                                          </p:stCondLst>
                                        </p:cTn>
                                        <p:tgtEl>
                                          <p:spTgt spid="199687"/>
                                        </p:tgtEl>
                                        <p:attrNameLst>
                                          <p:attrName>style.visibility</p:attrName>
                                        </p:attrNameLst>
                                      </p:cBhvr>
                                      <p:to>
                                        <p:strVal val="visible"/>
                                      </p:to>
                                    </p:set>
                                    <p:anim calcmode="lin" valueType="num">
                                      <p:cBhvr additive="base">
                                        <p:cTn id="35" dur="500" fill="hold"/>
                                        <p:tgtEl>
                                          <p:spTgt spid="199687"/>
                                        </p:tgtEl>
                                        <p:attrNameLst>
                                          <p:attrName>ppt_x</p:attrName>
                                        </p:attrNameLst>
                                      </p:cBhvr>
                                      <p:tavLst>
                                        <p:tav tm="0">
                                          <p:val>
                                            <p:strVal val="#ppt_x"/>
                                          </p:val>
                                        </p:tav>
                                        <p:tav tm="100000">
                                          <p:val>
                                            <p:strVal val="#ppt_x"/>
                                          </p:val>
                                        </p:tav>
                                      </p:tavLst>
                                    </p:anim>
                                    <p:anim calcmode="lin" valueType="num">
                                      <p:cBhvr additive="base">
                                        <p:cTn id="36" dur="500" fill="hold"/>
                                        <p:tgtEl>
                                          <p:spTgt spid="199687"/>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9688"/>
                                        </p:tgtEl>
                                        <p:attrNameLst>
                                          <p:attrName>style.visibility</p:attrName>
                                        </p:attrNameLst>
                                      </p:cBhvr>
                                      <p:to>
                                        <p:strVal val="visible"/>
                                      </p:to>
                                    </p:set>
                                    <p:anim calcmode="lin" valueType="num">
                                      <p:cBhvr additive="base">
                                        <p:cTn id="39" dur="500" fill="hold"/>
                                        <p:tgtEl>
                                          <p:spTgt spid="199688"/>
                                        </p:tgtEl>
                                        <p:attrNameLst>
                                          <p:attrName>ppt_x</p:attrName>
                                        </p:attrNameLst>
                                      </p:cBhvr>
                                      <p:tavLst>
                                        <p:tav tm="0">
                                          <p:val>
                                            <p:strVal val="#ppt_x"/>
                                          </p:val>
                                        </p:tav>
                                        <p:tav tm="100000">
                                          <p:val>
                                            <p:strVal val="#ppt_x"/>
                                          </p:val>
                                        </p:tav>
                                      </p:tavLst>
                                    </p:anim>
                                    <p:anim calcmode="lin" valueType="num">
                                      <p:cBhvr additive="base">
                                        <p:cTn id="40" dur="500" fill="hold"/>
                                        <p:tgtEl>
                                          <p:spTgt spid="199688"/>
                                        </p:tgtEl>
                                        <p:attrNameLst>
                                          <p:attrName>ppt_y</p:attrName>
                                        </p:attrNameLst>
                                      </p:cBhvr>
                                      <p:tavLst>
                                        <p:tav tm="0">
                                          <p:val>
                                            <p:strVal val="0-#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1" fill="hold" nodeType="clickEffect">
                                  <p:stCondLst>
                                    <p:cond delay="0"/>
                                  </p:stCondLst>
                                  <p:childTnLst>
                                    <p:set>
                                      <p:cBhvr>
                                        <p:cTn id="44" dur="1" fill="hold">
                                          <p:stCondLst>
                                            <p:cond delay="0"/>
                                          </p:stCondLst>
                                        </p:cTn>
                                        <p:tgtEl>
                                          <p:spTgt spid="199693"/>
                                        </p:tgtEl>
                                        <p:attrNameLst>
                                          <p:attrName>style.visibility</p:attrName>
                                        </p:attrNameLst>
                                      </p:cBhvr>
                                      <p:to>
                                        <p:strVal val="visible"/>
                                      </p:to>
                                    </p:set>
                                    <p:anim calcmode="lin" valueType="num">
                                      <p:cBhvr additive="base">
                                        <p:cTn id="45" dur="500" fill="hold"/>
                                        <p:tgtEl>
                                          <p:spTgt spid="199693"/>
                                        </p:tgtEl>
                                        <p:attrNameLst>
                                          <p:attrName>ppt_x</p:attrName>
                                        </p:attrNameLst>
                                      </p:cBhvr>
                                      <p:tavLst>
                                        <p:tav tm="0">
                                          <p:val>
                                            <p:strVal val="#ppt_x"/>
                                          </p:val>
                                        </p:tav>
                                        <p:tav tm="100000">
                                          <p:val>
                                            <p:strVal val="#ppt_x"/>
                                          </p:val>
                                        </p:tav>
                                      </p:tavLst>
                                    </p:anim>
                                    <p:anim calcmode="lin" valueType="num">
                                      <p:cBhvr additive="base">
                                        <p:cTn id="46" dur="500" fill="hold"/>
                                        <p:tgtEl>
                                          <p:spTgt spid="199693"/>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199694"/>
                                        </p:tgtEl>
                                        <p:attrNameLst>
                                          <p:attrName>style.visibility</p:attrName>
                                        </p:attrNameLst>
                                      </p:cBhvr>
                                      <p:to>
                                        <p:strVal val="visible"/>
                                      </p:to>
                                    </p:set>
                                    <p:anim calcmode="lin" valueType="num">
                                      <p:cBhvr additive="base">
                                        <p:cTn id="49" dur="500" fill="hold"/>
                                        <p:tgtEl>
                                          <p:spTgt spid="199694"/>
                                        </p:tgtEl>
                                        <p:attrNameLst>
                                          <p:attrName>ppt_x</p:attrName>
                                        </p:attrNameLst>
                                      </p:cBhvr>
                                      <p:tavLst>
                                        <p:tav tm="0">
                                          <p:val>
                                            <p:strVal val="#ppt_x"/>
                                          </p:val>
                                        </p:tav>
                                        <p:tav tm="100000">
                                          <p:val>
                                            <p:strVal val="#ppt_x"/>
                                          </p:val>
                                        </p:tav>
                                      </p:tavLst>
                                    </p:anim>
                                    <p:anim calcmode="lin" valueType="num">
                                      <p:cBhvr additive="base">
                                        <p:cTn id="50" dur="500" fill="hold"/>
                                        <p:tgtEl>
                                          <p:spTgt spid="199694"/>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nodeType="clickEffect">
                                  <p:stCondLst>
                                    <p:cond delay="0"/>
                                  </p:stCondLst>
                                  <p:childTnLst>
                                    <p:set>
                                      <p:cBhvr>
                                        <p:cTn id="54" dur="1" fill="hold">
                                          <p:stCondLst>
                                            <p:cond delay="0"/>
                                          </p:stCondLst>
                                        </p:cTn>
                                        <p:tgtEl>
                                          <p:spTgt spid="199696"/>
                                        </p:tgtEl>
                                        <p:attrNameLst>
                                          <p:attrName>style.visibility</p:attrName>
                                        </p:attrNameLst>
                                      </p:cBhvr>
                                      <p:to>
                                        <p:strVal val="visible"/>
                                      </p:to>
                                    </p:set>
                                    <p:anim calcmode="lin" valueType="num">
                                      <p:cBhvr additive="base">
                                        <p:cTn id="55" dur="500" fill="hold"/>
                                        <p:tgtEl>
                                          <p:spTgt spid="199696"/>
                                        </p:tgtEl>
                                        <p:attrNameLst>
                                          <p:attrName>ppt_x</p:attrName>
                                        </p:attrNameLst>
                                      </p:cBhvr>
                                      <p:tavLst>
                                        <p:tav tm="0">
                                          <p:val>
                                            <p:strVal val="#ppt_x"/>
                                          </p:val>
                                        </p:tav>
                                        <p:tav tm="100000">
                                          <p:val>
                                            <p:strVal val="#ppt_x"/>
                                          </p:val>
                                        </p:tav>
                                      </p:tavLst>
                                    </p:anim>
                                    <p:anim calcmode="lin" valueType="num">
                                      <p:cBhvr additive="base">
                                        <p:cTn id="56" dur="500" fill="hold"/>
                                        <p:tgtEl>
                                          <p:spTgt spid="19969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99697"/>
                                        </p:tgtEl>
                                        <p:attrNameLst>
                                          <p:attrName>style.visibility</p:attrName>
                                        </p:attrNameLst>
                                      </p:cBhvr>
                                      <p:to>
                                        <p:strVal val="visible"/>
                                      </p:to>
                                    </p:set>
                                    <p:anim calcmode="lin" valueType="num">
                                      <p:cBhvr additive="base">
                                        <p:cTn id="59" dur="500" fill="hold"/>
                                        <p:tgtEl>
                                          <p:spTgt spid="199697"/>
                                        </p:tgtEl>
                                        <p:attrNameLst>
                                          <p:attrName>ppt_x</p:attrName>
                                        </p:attrNameLst>
                                      </p:cBhvr>
                                      <p:tavLst>
                                        <p:tav tm="0">
                                          <p:val>
                                            <p:strVal val="#ppt_x"/>
                                          </p:val>
                                        </p:tav>
                                        <p:tav tm="100000">
                                          <p:val>
                                            <p:strVal val="#ppt_x"/>
                                          </p:val>
                                        </p:tav>
                                      </p:tavLst>
                                    </p:anim>
                                    <p:anim calcmode="lin" valueType="num">
                                      <p:cBhvr additive="base">
                                        <p:cTn id="60" dur="500" fill="hold"/>
                                        <p:tgtEl>
                                          <p:spTgt spid="199697"/>
                                        </p:tgtEl>
                                        <p:attrNameLst>
                                          <p:attrName>ppt_y</p:attrName>
                                        </p:attrNameLst>
                                      </p:cBhvr>
                                      <p:tavLst>
                                        <p:tav tm="0">
                                          <p:val>
                                            <p:strVal val="0-#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49" presetClass="entr" presetSubtype="0" decel="100000" fill="hold" grpId="0" nodeType="clickEffect">
                                  <p:stCondLst>
                                    <p:cond delay="0"/>
                                  </p:stCondLst>
                                  <p:childTnLst>
                                    <p:set>
                                      <p:cBhvr>
                                        <p:cTn id="64" dur="1" fill="hold">
                                          <p:stCondLst>
                                            <p:cond delay="0"/>
                                          </p:stCondLst>
                                        </p:cTn>
                                        <p:tgtEl>
                                          <p:spTgt spid="199698"/>
                                        </p:tgtEl>
                                        <p:attrNameLst>
                                          <p:attrName>style.visibility</p:attrName>
                                        </p:attrNameLst>
                                      </p:cBhvr>
                                      <p:to>
                                        <p:strVal val="visible"/>
                                      </p:to>
                                    </p:set>
                                    <p:anim calcmode="lin" valueType="num">
                                      <p:cBhvr>
                                        <p:cTn id="65" dur="500" fill="hold"/>
                                        <p:tgtEl>
                                          <p:spTgt spid="199698"/>
                                        </p:tgtEl>
                                        <p:attrNameLst>
                                          <p:attrName>ppt_w</p:attrName>
                                        </p:attrNameLst>
                                      </p:cBhvr>
                                      <p:tavLst>
                                        <p:tav tm="0">
                                          <p:val>
                                            <p:fltVal val="0"/>
                                          </p:val>
                                        </p:tav>
                                        <p:tav tm="100000">
                                          <p:val>
                                            <p:strVal val="#ppt_w"/>
                                          </p:val>
                                        </p:tav>
                                      </p:tavLst>
                                    </p:anim>
                                    <p:anim calcmode="lin" valueType="num">
                                      <p:cBhvr>
                                        <p:cTn id="66" dur="500" fill="hold"/>
                                        <p:tgtEl>
                                          <p:spTgt spid="199698"/>
                                        </p:tgtEl>
                                        <p:attrNameLst>
                                          <p:attrName>ppt_h</p:attrName>
                                        </p:attrNameLst>
                                      </p:cBhvr>
                                      <p:tavLst>
                                        <p:tav tm="0">
                                          <p:val>
                                            <p:fltVal val="0"/>
                                          </p:val>
                                        </p:tav>
                                        <p:tav tm="100000">
                                          <p:val>
                                            <p:strVal val="#ppt_h"/>
                                          </p:val>
                                        </p:tav>
                                      </p:tavLst>
                                    </p:anim>
                                    <p:anim calcmode="lin" valueType="num">
                                      <p:cBhvr>
                                        <p:cTn id="67" dur="500" fill="hold"/>
                                        <p:tgtEl>
                                          <p:spTgt spid="199698"/>
                                        </p:tgtEl>
                                        <p:attrNameLst>
                                          <p:attrName>style.rotation</p:attrName>
                                        </p:attrNameLst>
                                      </p:cBhvr>
                                      <p:tavLst>
                                        <p:tav tm="0">
                                          <p:val>
                                            <p:fltVal val="360"/>
                                          </p:val>
                                        </p:tav>
                                        <p:tav tm="100000">
                                          <p:val>
                                            <p:fltVal val="0"/>
                                          </p:val>
                                        </p:tav>
                                      </p:tavLst>
                                    </p:anim>
                                    <p:animEffect transition="in" filter="fade">
                                      <p:cBhvr>
                                        <p:cTn id="68" dur="500"/>
                                        <p:tgtEl>
                                          <p:spTgt spid="19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8" grpId="0" animBg="1"/>
      <p:bldP spid="199682" grpId="0"/>
      <p:bldP spid="199685" grpId="0" animBg="1"/>
      <p:bldP spid="199692" grpId="0" animBg="1"/>
      <p:bldP spid="199694" grpId="0" animBg="1"/>
      <p:bldP spid="199697" grpId="0" animBg="1"/>
      <p:bldP spid="19969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9378" name="Text Box 2"/>
          <p:cNvSpPr txBox="1">
            <a:spLocks noChangeArrowheads="1"/>
          </p:cNvSpPr>
          <p:nvPr/>
        </p:nvSpPr>
        <p:spPr bwMode="auto">
          <a:xfrm>
            <a:off x="3048000" y="2895600"/>
            <a:ext cx="3892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 </a:t>
            </a:r>
            <a:r>
              <a:rPr lang="zh-CN" altLang="en-US">
                <a:solidFill>
                  <a:schemeClr val="bg1"/>
                </a:solidFill>
                <a:latin typeface="Century Gothic" charset="0"/>
                <a:cs typeface="Times New Roman" charset="0"/>
              </a:rPr>
              <a:t>公元前 </a:t>
            </a:r>
            <a:r>
              <a:rPr lang="en-US" altLang="zh-CN">
                <a:solidFill>
                  <a:schemeClr val="bg1"/>
                </a:solidFill>
                <a:latin typeface="Century Gothic" charset="0"/>
                <a:cs typeface="Times New Roman" charset="0"/>
              </a:rPr>
              <a:t>625 - 585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9378"/>
                                        </p:tgtEl>
                                        <p:attrNameLst>
                                          <p:attrName>style.visibility</p:attrName>
                                        </p:attrNameLst>
                                      </p:cBhvr>
                                      <p:to>
                                        <p:strVal val="visible"/>
                                      </p:to>
                                    </p:set>
                                    <p:animEffect transition="in" filter="fade">
                                      <p:cBhvr>
                                        <p:cTn id="7" dur="500"/>
                                        <p:tgtEl>
                                          <p:spTgt spid="229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noChangeAspect="1"/>
          </p:cNvGrpSpPr>
          <p:nvPr/>
        </p:nvGrpSpPr>
        <p:grpSpPr bwMode="auto">
          <a:xfrm>
            <a:off x="762000" y="493713"/>
            <a:ext cx="6858000" cy="5457825"/>
            <a:chOff x="480" y="311"/>
            <a:chExt cx="4320" cy="3438"/>
          </a:xfrm>
        </p:grpSpPr>
        <p:sp>
          <p:nvSpPr>
            <p:cNvPr id="57348" name="AutoShape 3"/>
            <p:cNvSpPr>
              <a:spLocks noChangeAspect="1" noChangeArrowheads="1" noTextEdit="1"/>
            </p:cNvSpPr>
            <p:nvPr/>
          </p:nvSpPr>
          <p:spPr bwMode="auto">
            <a:xfrm>
              <a:off x="480" y="311"/>
              <a:ext cx="4320" cy="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349" name="Freeform 4"/>
            <p:cNvSpPr>
              <a:spLocks/>
            </p:cNvSpPr>
            <p:nvPr/>
          </p:nvSpPr>
          <p:spPr bwMode="auto">
            <a:xfrm>
              <a:off x="695" y="3078"/>
              <a:ext cx="1851" cy="671"/>
            </a:xfrm>
            <a:custGeom>
              <a:avLst/>
              <a:gdLst>
                <a:gd name="T0" fmla="*/ 0 w 1851"/>
                <a:gd name="T1" fmla="*/ 293 h 671"/>
                <a:gd name="T2" fmla="*/ 139 w 1851"/>
                <a:gd name="T3" fmla="*/ 671 h 671"/>
                <a:gd name="T4" fmla="*/ 384 w 1851"/>
                <a:gd name="T5" fmla="*/ 562 h 671"/>
                <a:gd name="T6" fmla="*/ 606 w 1851"/>
                <a:gd name="T7" fmla="*/ 532 h 671"/>
                <a:gd name="T8" fmla="*/ 821 w 1851"/>
                <a:gd name="T9" fmla="*/ 562 h 671"/>
                <a:gd name="T10" fmla="*/ 1049 w 1851"/>
                <a:gd name="T11" fmla="*/ 599 h 671"/>
                <a:gd name="T12" fmla="*/ 1216 w 1851"/>
                <a:gd name="T13" fmla="*/ 619 h 671"/>
                <a:gd name="T14" fmla="*/ 1407 w 1851"/>
                <a:gd name="T15" fmla="*/ 602 h 671"/>
                <a:gd name="T16" fmla="*/ 1612 w 1851"/>
                <a:gd name="T17" fmla="*/ 515 h 671"/>
                <a:gd name="T18" fmla="*/ 1740 w 1851"/>
                <a:gd name="T19" fmla="*/ 539 h 671"/>
                <a:gd name="T20" fmla="*/ 1818 w 1851"/>
                <a:gd name="T21" fmla="*/ 491 h 671"/>
                <a:gd name="T22" fmla="*/ 1851 w 1851"/>
                <a:gd name="T23" fmla="*/ 413 h 671"/>
                <a:gd name="T24" fmla="*/ 1755 w 1851"/>
                <a:gd name="T25" fmla="*/ 159 h 671"/>
                <a:gd name="T26" fmla="*/ 1384 w 1851"/>
                <a:gd name="T27" fmla="*/ 24 h 671"/>
                <a:gd name="T28" fmla="*/ 1129 w 1851"/>
                <a:gd name="T29" fmla="*/ 0 h 671"/>
                <a:gd name="T30" fmla="*/ 869 w 1851"/>
                <a:gd name="T31" fmla="*/ 42 h 671"/>
                <a:gd name="T32" fmla="*/ 812 w 1851"/>
                <a:gd name="T33" fmla="*/ 42 h 671"/>
                <a:gd name="T34" fmla="*/ 723 w 1851"/>
                <a:gd name="T35" fmla="*/ 85 h 671"/>
                <a:gd name="T36" fmla="*/ 536 w 1851"/>
                <a:gd name="T37" fmla="*/ 167 h 671"/>
                <a:gd name="T38" fmla="*/ 432 w 1851"/>
                <a:gd name="T39" fmla="*/ 215 h 671"/>
                <a:gd name="T40" fmla="*/ 298 w 1851"/>
                <a:gd name="T41" fmla="*/ 254 h 671"/>
                <a:gd name="T42" fmla="*/ 43 w 1851"/>
                <a:gd name="T43" fmla="*/ 293 h 671"/>
                <a:gd name="T44" fmla="*/ 0 w 1851"/>
                <a:gd name="T45" fmla="*/ 293 h 6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51" h="671">
                  <a:moveTo>
                    <a:pt x="0" y="293"/>
                  </a:moveTo>
                  <a:lnTo>
                    <a:pt x="139" y="671"/>
                  </a:lnTo>
                  <a:lnTo>
                    <a:pt x="384" y="562"/>
                  </a:lnTo>
                  <a:lnTo>
                    <a:pt x="606" y="532"/>
                  </a:lnTo>
                  <a:lnTo>
                    <a:pt x="821" y="562"/>
                  </a:lnTo>
                  <a:lnTo>
                    <a:pt x="1049" y="599"/>
                  </a:lnTo>
                  <a:lnTo>
                    <a:pt x="1216" y="619"/>
                  </a:lnTo>
                  <a:lnTo>
                    <a:pt x="1407" y="602"/>
                  </a:lnTo>
                  <a:lnTo>
                    <a:pt x="1612" y="515"/>
                  </a:lnTo>
                  <a:lnTo>
                    <a:pt x="1740" y="539"/>
                  </a:lnTo>
                  <a:lnTo>
                    <a:pt x="1818" y="491"/>
                  </a:lnTo>
                  <a:lnTo>
                    <a:pt x="1851" y="413"/>
                  </a:lnTo>
                  <a:lnTo>
                    <a:pt x="1755" y="159"/>
                  </a:lnTo>
                  <a:lnTo>
                    <a:pt x="1384" y="24"/>
                  </a:lnTo>
                  <a:lnTo>
                    <a:pt x="1129" y="0"/>
                  </a:lnTo>
                  <a:lnTo>
                    <a:pt x="869" y="42"/>
                  </a:lnTo>
                  <a:lnTo>
                    <a:pt x="812" y="42"/>
                  </a:lnTo>
                  <a:lnTo>
                    <a:pt x="723" y="85"/>
                  </a:lnTo>
                  <a:lnTo>
                    <a:pt x="536" y="167"/>
                  </a:lnTo>
                  <a:lnTo>
                    <a:pt x="432" y="215"/>
                  </a:lnTo>
                  <a:lnTo>
                    <a:pt x="298" y="254"/>
                  </a:lnTo>
                  <a:lnTo>
                    <a:pt x="43" y="293"/>
                  </a:lnTo>
                  <a:lnTo>
                    <a:pt x="0" y="29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0" name="Freeform 5"/>
            <p:cNvSpPr>
              <a:spLocks/>
            </p:cNvSpPr>
            <p:nvPr/>
          </p:nvSpPr>
          <p:spPr bwMode="auto">
            <a:xfrm>
              <a:off x="530" y="912"/>
              <a:ext cx="1722" cy="1326"/>
            </a:xfrm>
            <a:custGeom>
              <a:avLst/>
              <a:gdLst>
                <a:gd name="T0" fmla="*/ 20 w 1722"/>
                <a:gd name="T1" fmla="*/ 1326 h 1326"/>
                <a:gd name="T2" fmla="*/ 0 w 1722"/>
                <a:gd name="T3" fmla="*/ 866 h 1326"/>
                <a:gd name="T4" fmla="*/ 143 w 1722"/>
                <a:gd name="T5" fmla="*/ 821 h 1326"/>
                <a:gd name="T6" fmla="*/ 334 w 1722"/>
                <a:gd name="T7" fmla="*/ 706 h 1326"/>
                <a:gd name="T8" fmla="*/ 495 w 1722"/>
                <a:gd name="T9" fmla="*/ 460 h 1326"/>
                <a:gd name="T10" fmla="*/ 669 w 1722"/>
                <a:gd name="T11" fmla="*/ 222 h 1326"/>
                <a:gd name="T12" fmla="*/ 717 w 1722"/>
                <a:gd name="T13" fmla="*/ 167 h 1326"/>
                <a:gd name="T14" fmla="*/ 810 w 1722"/>
                <a:gd name="T15" fmla="*/ 159 h 1326"/>
                <a:gd name="T16" fmla="*/ 1001 w 1722"/>
                <a:gd name="T17" fmla="*/ 96 h 1326"/>
                <a:gd name="T18" fmla="*/ 1160 w 1722"/>
                <a:gd name="T19" fmla="*/ 9 h 1326"/>
                <a:gd name="T20" fmla="*/ 1192 w 1722"/>
                <a:gd name="T21" fmla="*/ 0 h 1326"/>
                <a:gd name="T22" fmla="*/ 1468 w 1722"/>
                <a:gd name="T23" fmla="*/ 128 h 1326"/>
                <a:gd name="T24" fmla="*/ 1536 w 1722"/>
                <a:gd name="T25" fmla="*/ 167 h 1326"/>
                <a:gd name="T26" fmla="*/ 1683 w 1722"/>
                <a:gd name="T27" fmla="*/ 219 h 1326"/>
                <a:gd name="T28" fmla="*/ 1722 w 1722"/>
                <a:gd name="T29" fmla="*/ 350 h 1326"/>
                <a:gd name="T30" fmla="*/ 1414 w 1722"/>
                <a:gd name="T31" fmla="*/ 769 h 1326"/>
                <a:gd name="T32" fmla="*/ 834 w 1722"/>
                <a:gd name="T33" fmla="*/ 1029 h 1326"/>
                <a:gd name="T34" fmla="*/ 756 w 1722"/>
                <a:gd name="T35" fmla="*/ 1029 h 1326"/>
                <a:gd name="T36" fmla="*/ 688 w 1722"/>
                <a:gd name="T37" fmla="*/ 1098 h 1326"/>
                <a:gd name="T38" fmla="*/ 606 w 1722"/>
                <a:gd name="T39" fmla="*/ 1094 h 1326"/>
                <a:gd name="T40" fmla="*/ 408 w 1722"/>
                <a:gd name="T41" fmla="*/ 1179 h 1326"/>
                <a:gd name="T42" fmla="*/ 20 w 1722"/>
                <a:gd name="T43" fmla="*/ 1326 h 13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22" h="1326">
                  <a:moveTo>
                    <a:pt x="20" y="1326"/>
                  </a:moveTo>
                  <a:lnTo>
                    <a:pt x="0" y="866"/>
                  </a:lnTo>
                  <a:lnTo>
                    <a:pt x="143" y="821"/>
                  </a:lnTo>
                  <a:lnTo>
                    <a:pt x="334" y="706"/>
                  </a:lnTo>
                  <a:lnTo>
                    <a:pt x="495" y="460"/>
                  </a:lnTo>
                  <a:lnTo>
                    <a:pt x="669" y="222"/>
                  </a:lnTo>
                  <a:lnTo>
                    <a:pt x="717" y="167"/>
                  </a:lnTo>
                  <a:lnTo>
                    <a:pt x="810" y="159"/>
                  </a:lnTo>
                  <a:lnTo>
                    <a:pt x="1001" y="96"/>
                  </a:lnTo>
                  <a:lnTo>
                    <a:pt x="1160" y="9"/>
                  </a:lnTo>
                  <a:lnTo>
                    <a:pt x="1192" y="0"/>
                  </a:lnTo>
                  <a:lnTo>
                    <a:pt x="1468" y="128"/>
                  </a:lnTo>
                  <a:lnTo>
                    <a:pt x="1536" y="167"/>
                  </a:lnTo>
                  <a:lnTo>
                    <a:pt x="1683" y="219"/>
                  </a:lnTo>
                  <a:lnTo>
                    <a:pt x="1722" y="350"/>
                  </a:lnTo>
                  <a:lnTo>
                    <a:pt x="1414" y="769"/>
                  </a:lnTo>
                  <a:lnTo>
                    <a:pt x="834" y="1029"/>
                  </a:lnTo>
                  <a:lnTo>
                    <a:pt x="756" y="1029"/>
                  </a:lnTo>
                  <a:lnTo>
                    <a:pt x="688" y="1098"/>
                  </a:lnTo>
                  <a:lnTo>
                    <a:pt x="606" y="1094"/>
                  </a:lnTo>
                  <a:lnTo>
                    <a:pt x="408" y="1179"/>
                  </a:lnTo>
                  <a:lnTo>
                    <a:pt x="20" y="1326"/>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1" name="Freeform 6"/>
            <p:cNvSpPr>
              <a:spLocks/>
            </p:cNvSpPr>
            <p:nvPr/>
          </p:nvSpPr>
          <p:spPr bwMode="auto">
            <a:xfrm>
              <a:off x="480" y="311"/>
              <a:ext cx="4320" cy="3438"/>
            </a:xfrm>
            <a:custGeom>
              <a:avLst/>
              <a:gdLst>
                <a:gd name="T0" fmla="*/ 3801 w 4320"/>
                <a:gd name="T1" fmla="*/ 367 h 3438"/>
                <a:gd name="T2" fmla="*/ 3451 w 4320"/>
                <a:gd name="T3" fmla="*/ 606 h 3438"/>
                <a:gd name="T4" fmla="*/ 2665 w 4320"/>
                <a:gd name="T5" fmla="*/ 940 h 3438"/>
                <a:gd name="T6" fmla="*/ 1961 w 4320"/>
                <a:gd name="T7" fmla="*/ 1215 h 3438"/>
                <a:gd name="T8" fmla="*/ 1203 w 4320"/>
                <a:gd name="T9" fmla="*/ 1556 h 3438"/>
                <a:gd name="T10" fmla="*/ 1816 w 4320"/>
                <a:gd name="T11" fmla="*/ 1493 h 3438"/>
                <a:gd name="T12" fmla="*/ 2354 w 4320"/>
                <a:gd name="T13" fmla="*/ 1411 h 3438"/>
                <a:gd name="T14" fmla="*/ 3584 w 4320"/>
                <a:gd name="T15" fmla="*/ 1218 h 3438"/>
                <a:gd name="T16" fmla="*/ 4198 w 4320"/>
                <a:gd name="T17" fmla="*/ 2079 h 3438"/>
                <a:gd name="T18" fmla="*/ 3864 w 4320"/>
                <a:gd name="T19" fmla="*/ 2930 h 3438"/>
                <a:gd name="T20" fmla="*/ 2856 w 4320"/>
                <a:gd name="T21" fmla="*/ 3073 h 3438"/>
                <a:gd name="T22" fmla="*/ 2037 w 4320"/>
                <a:gd name="T23" fmla="*/ 3277 h 3438"/>
                <a:gd name="T24" fmla="*/ 1490 w 4320"/>
                <a:gd name="T25" fmla="*/ 3401 h 3438"/>
                <a:gd name="T26" fmla="*/ 706 w 4320"/>
                <a:gd name="T27" fmla="*/ 3325 h 3438"/>
                <a:gd name="T28" fmla="*/ 410 w 4320"/>
                <a:gd name="T29" fmla="*/ 3377 h 3438"/>
                <a:gd name="T30" fmla="*/ 539 w 4320"/>
                <a:gd name="T31" fmla="*/ 3210 h 3438"/>
                <a:gd name="T32" fmla="*/ 630 w 4320"/>
                <a:gd name="T33" fmla="*/ 3136 h 3438"/>
                <a:gd name="T34" fmla="*/ 812 w 4320"/>
                <a:gd name="T35" fmla="*/ 3191 h 3438"/>
                <a:gd name="T36" fmla="*/ 938 w 4320"/>
                <a:gd name="T37" fmla="*/ 3271 h 3438"/>
                <a:gd name="T38" fmla="*/ 1045 w 4320"/>
                <a:gd name="T39" fmla="*/ 3271 h 3438"/>
                <a:gd name="T40" fmla="*/ 1208 w 4320"/>
                <a:gd name="T41" fmla="*/ 3136 h 3438"/>
                <a:gd name="T42" fmla="*/ 1275 w 4320"/>
                <a:gd name="T43" fmla="*/ 3366 h 3438"/>
                <a:gd name="T44" fmla="*/ 1427 w 4320"/>
                <a:gd name="T45" fmla="*/ 3277 h 3438"/>
                <a:gd name="T46" fmla="*/ 1555 w 4320"/>
                <a:gd name="T47" fmla="*/ 3180 h 3438"/>
                <a:gd name="T48" fmla="*/ 1653 w 4320"/>
                <a:gd name="T49" fmla="*/ 3295 h 3438"/>
                <a:gd name="T50" fmla="*/ 1774 w 4320"/>
                <a:gd name="T51" fmla="*/ 3245 h 3438"/>
                <a:gd name="T52" fmla="*/ 1887 w 4320"/>
                <a:gd name="T53" fmla="*/ 3286 h 3438"/>
                <a:gd name="T54" fmla="*/ 1874 w 4320"/>
                <a:gd name="T55" fmla="*/ 3212 h 3438"/>
                <a:gd name="T56" fmla="*/ 1468 w 4320"/>
                <a:gd name="T57" fmla="*/ 3047 h 3438"/>
                <a:gd name="T58" fmla="*/ 1979 w 4320"/>
                <a:gd name="T59" fmla="*/ 2995 h 3438"/>
                <a:gd name="T60" fmla="*/ 1492 w 4320"/>
                <a:gd name="T61" fmla="*/ 2895 h 3438"/>
                <a:gd name="T62" fmla="*/ 830 w 4320"/>
                <a:gd name="T63" fmla="*/ 2911 h 3438"/>
                <a:gd name="T64" fmla="*/ 317 w 4320"/>
                <a:gd name="T65" fmla="*/ 3056 h 3438"/>
                <a:gd name="T66" fmla="*/ 597 w 4320"/>
                <a:gd name="T67" fmla="*/ 2984 h 3438"/>
                <a:gd name="T68" fmla="*/ 1030 w 4320"/>
                <a:gd name="T69" fmla="*/ 2520 h 3438"/>
                <a:gd name="T70" fmla="*/ 778 w 4320"/>
                <a:gd name="T71" fmla="*/ 1682 h 3438"/>
                <a:gd name="T72" fmla="*/ 187 w 4320"/>
                <a:gd name="T73" fmla="*/ 1890 h 3438"/>
                <a:gd name="T74" fmla="*/ 154 w 4320"/>
                <a:gd name="T75" fmla="*/ 1706 h 3438"/>
                <a:gd name="T76" fmla="*/ 289 w 4320"/>
                <a:gd name="T77" fmla="*/ 1832 h 3438"/>
                <a:gd name="T78" fmla="*/ 367 w 4320"/>
                <a:gd name="T79" fmla="*/ 1804 h 3438"/>
                <a:gd name="T80" fmla="*/ 454 w 4320"/>
                <a:gd name="T81" fmla="*/ 1578 h 3438"/>
                <a:gd name="T82" fmla="*/ 510 w 4320"/>
                <a:gd name="T83" fmla="*/ 1454 h 3438"/>
                <a:gd name="T84" fmla="*/ 595 w 4320"/>
                <a:gd name="T85" fmla="*/ 1419 h 3438"/>
                <a:gd name="T86" fmla="*/ 658 w 4320"/>
                <a:gd name="T87" fmla="*/ 1430 h 3438"/>
                <a:gd name="T88" fmla="*/ 730 w 4320"/>
                <a:gd name="T89" fmla="*/ 1374 h 3438"/>
                <a:gd name="T90" fmla="*/ 1147 w 4320"/>
                <a:gd name="T91" fmla="*/ 1385 h 3438"/>
                <a:gd name="T92" fmla="*/ 1596 w 4320"/>
                <a:gd name="T93" fmla="*/ 799 h 3438"/>
                <a:gd name="T94" fmla="*/ 995 w 4320"/>
                <a:gd name="T95" fmla="*/ 1090 h 3438"/>
                <a:gd name="T96" fmla="*/ 938 w 4320"/>
                <a:gd name="T97" fmla="*/ 988 h 3438"/>
                <a:gd name="T98" fmla="*/ 1038 w 4320"/>
                <a:gd name="T99" fmla="*/ 948 h 3438"/>
                <a:gd name="T100" fmla="*/ 1132 w 4320"/>
                <a:gd name="T101" fmla="*/ 807 h 3438"/>
                <a:gd name="T102" fmla="*/ 1264 w 4320"/>
                <a:gd name="T103" fmla="*/ 740 h 3438"/>
                <a:gd name="T104" fmla="*/ 1423 w 4320"/>
                <a:gd name="T105" fmla="*/ 749 h 3438"/>
                <a:gd name="T106" fmla="*/ 1264 w 4320"/>
                <a:gd name="T107" fmla="*/ 627 h 3438"/>
                <a:gd name="T108" fmla="*/ 841 w 4320"/>
                <a:gd name="T109" fmla="*/ 771 h 3438"/>
                <a:gd name="T110" fmla="*/ 384 w 4320"/>
                <a:gd name="T111" fmla="*/ 1307 h 3438"/>
                <a:gd name="T112" fmla="*/ 191 w 4320"/>
                <a:gd name="T113" fmla="*/ 1409 h 3438"/>
                <a:gd name="T114" fmla="*/ 862 w 4320"/>
                <a:gd name="T115" fmla="*/ 738 h 3438"/>
                <a:gd name="T116" fmla="*/ 1392 w 4320"/>
                <a:gd name="T117" fmla="*/ 653 h 3438"/>
                <a:gd name="T118" fmla="*/ 2083 w 4320"/>
                <a:gd name="T119" fmla="*/ 597 h 3438"/>
                <a:gd name="T120" fmla="*/ 2791 w 4320"/>
                <a:gd name="T121" fmla="*/ 308 h 3438"/>
                <a:gd name="T122" fmla="*/ 3599 w 4320"/>
                <a:gd name="T123" fmla="*/ 119 h 34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320" h="3438">
                  <a:moveTo>
                    <a:pt x="3599" y="119"/>
                  </a:moveTo>
                  <a:lnTo>
                    <a:pt x="3610" y="137"/>
                  </a:lnTo>
                  <a:lnTo>
                    <a:pt x="3623" y="154"/>
                  </a:lnTo>
                  <a:lnTo>
                    <a:pt x="3634" y="174"/>
                  </a:lnTo>
                  <a:lnTo>
                    <a:pt x="3645" y="191"/>
                  </a:lnTo>
                  <a:lnTo>
                    <a:pt x="3655" y="208"/>
                  </a:lnTo>
                  <a:lnTo>
                    <a:pt x="3666" y="226"/>
                  </a:lnTo>
                  <a:lnTo>
                    <a:pt x="3675" y="245"/>
                  </a:lnTo>
                  <a:lnTo>
                    <a:pt x="3684" y="265"/>
                  </a:lnTo>
                  <a:lnTo>
                    <a:pt x="3692" y="278"/>
                  </a:lnTo>
                  <a:lnTo>
                    <a:pt x="3703" y="282"/>
                  </a:lnTo>
                  <a:lnTo>
                    <a:pt x="3716" y="284"/>
                  </a:lnTo>
                  <a:lnTo>
                    <a:pt x="3727" y="282"/>
                  </a:lnTo>
                  <a:lnTo>
                    <a:pt x="3738" y="280"/>
                  </a:lnTo>
                  <a:lnTo>
                    <a:pt x="3749" y="282"/>
                  </a:lnTo>
                  <a:lnTo>
                    <a:pt x="3755" y="287"/>
                  </a:lnTo>
                  <a:lnTo>
                    <a:pt x="3760" y="300"/>
                  </a:lnTo>
                  <a:lnTo>
                    <a:pt x="3770" y="313"/>
                  </a:lnTo>
                  <a:lnTo>
                    <a:pt x="3781" y="326"/>
                  </a:lnTo>
                  <a:lnTo>
                    <a:pt x="3788" y="339"/>
                  </a:lnTo>
                  <a:lnTo>
                    <a:pt x="3794" y="354"/>
                  </a:lnTo>
                  <a:lnTo>
                    <a:pt x="3801" y="367"/>
                  </a:lnTo>
                  <a:lnTo>
                    <a:pt x="3810" y="382"/>
                  </a:lnTo>
                  <a:lnTo>
                    <a:pt x="3816" y="395"/>
                  </a:lnTo>
                  <a:lnTo>
                    <a:pt x="3827" y="406"/>
                  </a:lnTo>
                  <a:lnTo>
                    <a:pt x="3829" y="421"/>
                  </a:lnTo>
                  <a:lnTo>
                    <a:pt x="3825" y="432"/>
                  </a:lnTo>
                  <a:lnTo>
                    <a:pt x="3814" y="438"/>
                  </a:lnTo>
                  <a:lnTo>
                    <a:pt x="3801" y="443"/>
                  </a:lnTo>
                  <a:lnTo>
                    <a:pt x="3788" y="447"/>
                  </a:lnTo>
                  <a:lnTo>
                    <a:pt x="3775" y="451"/>
                  </a:lnTo>
                  <a:lnTo>
                    <a:pt x="3762" y="458"/>
                  </a:lnTo>
                  <a:lnTo>
                    <a:pt x="3755" y="469"/>
                  </a:lnTo>
                  <a:lnTo>
                    <a:pt x="3731" y="482"/>
                  </a:lnTo>
                  <a:lnTo>
                    <a:pt x="3708" y="495"/>
                  </a:lnTo>
                  <a:lnTo>
                    <a:pt x="3686" y="506"/>
                  </a:lnTo>
                  <a:lnTo>
                    <a:pt x="3662" y="517"/>
                  </a:lnTo>
                  <a:lnTo>
                    <a:pt x="3638" y="527"/>
                  </a:lnTo>
                  <a:lnTo>
                    <a:pt x="3614" y="538"/>
                  </a:lnTo>
                  <a:lnTo>
                    <a:pt x="3590" y="551"/>
                  </a:lnTo>
                  <a:lnTo>
                    <a:pt x="3566" y="564"/>
                  </a:lnTo>
                  <a:lnTo>
                    <a:pt x="3527" y="577"/>
                  </a:lnTo>
                  <a:lnTo>
                    <a:pt x="3488" y="590"/>
                  </a:lnTo>
                  <a:lnTo>
                    <a:pt x="3451" y="606"/>
                  </a:lnTo>
                  <a:lnTo>
                    <a:pt x="3412" y="621"/>
                  </a:lnTo>
                  <a:lnTo>
                    <a:pt x="3375" y="636"/>
                  </a:lnTo>
                  <a:lnTo>
                    <a:pt x="3336" y="651"/>
                  </a:lnTo>
                  <a:lnTo>
                    <a:pt x="3299" y="666"/>
                  </a:lnTo>
                  <a:lnTo>
                    <a:pt x="3262" y="682"/>
                  </a:lnTo>
                  <a:lnTo>
                    <a:pt x="3225" y="699"/>
                  </a:lnTo>
                  <a:lnTo>
                    <a:pt x="3188" y="716"/>
                  </a:lnTo>
                  <a:lnTo>
                    <a:pt x="3151" y="731"/>
                  </a:lnTo>
                  <a:lnTo>
                    <a:pt x="3115" y="749"/>
                  </a:lnTo>
                  <a:lnTo>
                    <a:pt x="3078" y="766"/>
                  </a:lnTo>
                  <a:lnTo>
                    <a:pt x="3041" y="781"/>
                  </a:lnTo>
                  <a:lnTo>
                    <a:pt x="3004" y="799"/>
                  </a:lnTo>
                  <a:lnTo>
                    <a:pt x="2967" y="814"/>
                  </a:lnTo>
                  <a:lnTo>
                    <a:pt x="2930" y="825"/>
                  </a:lnTo>
                  <a:lnTo>
                    <a:pt x="2895" y="840"/>
                  </a:lnTo>
                  <a:lnTo>
                    <a:pt x="2863" y="855"/>
                  </a:lnTo>
                  <a:lnTo>
                    <a:pt x="2828" y="870"/>
                  </a:lnTo>
                  <a:lnTo>
                    <a:pt x="2795" y="886"/>
                  </a:lnTo>
                  <a:lnTo>
                    <a:pt x="2761" y="903"/>
                  </a:lnTo>
                  <a:lnTo>
                    <a:pt x="2726" y="918"/>
                  </a:lnTo>
                  <a:lnTo>
                    <a:pt x="2691" y="931"/>
                  </a:lnTo>
                  <a:lnTo>
                    <a:pt x="2665" y="940"/>
                  </a:lnTo>
                  <a:lnTo>
                    <a:pt x="2641" y="948"/>
                  </a:lnTo>
                  <a:lnTo>
                    <a:pt x="2615" y="957"/>
                  </a:lnTo>
                  <a:lnTo>
                    <a:pt x="2589" y="968"/>
                  </a:lnTo>
                  <a:lnTo>
                    <a:pt x="2565" y="977"/>
                  </a:lnTo>
                  <a:lnTo>
                    <a:pt x="2539" y="988"/>
                  </a:lnTo>
                  <a:lnTo>
                    <a:pt x="2515" y="998"/>
                  </a:lnTo>
                  <a:lnTo>
                    <a:pt x="2489" y="1007"/>
                  </a:lnTo>
                  <a:lnTo>
                    <a:pt x="2465" y="1018"/>
                  </a:lnTo>
                  <a:lnTo>
                    <a:pt x="2439" y="1029"/>
                  </a:lnTo>
                  <a:lnTo>
                    <a:pt x="2415" y="1040"/>
                  </a:lnTo>
                  <a:lnTo>
                    <a:pt x="2389" y="1051"/>
                  </a:lnTo>
                  <a:lnTo>
                    <a:pt x="2365" y="1061"/>
                  </a:lnTo>
                  <a:lnTo>
                    <a:pt x="2339" y="1072"/>
                  </a:lnTo>
                  <a:lnTo>
                    <a:pt x="2315" y="1081"/>
                  </a:lnTo>
                  <a:lnTo>
                    <a:pt x="2289" y="1092"/>
                  </a:lnTo>
                  <a:lnTo>
                    <a:pt x="2241" y="1107"/>
                  </a:lnTo>
                  <a:lnTo>
                    <a:pt x="2194" y="1122"/>
                  </a:lnTo>
                  <a:lnTo>
                    <a:pt x="2146" y="1139"/>
                  </a:lnTo>
                  <a:lnTo>
                    <a:pt x="2100" y="1159"/>
                  </a:lnTo>
                  <a:lnTo>
                    <a:pt x="2052" y="1176"/>
                  </a:lnTo>
                  <a:lnTo>
                    <a:pt x="2007" y="1196"/>
                  </a:lnTo>
                  <a:lnTo>
                    <a:pt x="1961" y="1215"/>
                  </a:lnTo>
                  <a:lnTo>
                    <a:pt x="1916" y="1235"/>
                  </a:lnTo>
                  <a:lnTo>
                    <a:pt x="1870" y="1257"/>
                  </a:lnTo>
                  <a:lnTo>
                    <a:pt x="1824" y="1276"/>
                  </a:lnTo>
                  <a:lnTo>
                    <a:pt x="1779" y="1296"/>
                  </a:lnTo>
                  <a:lnTo>
                    <a:pt x="1733" y="1317"/>
                  </a:lnTo>
                  <a:lnTo>
                    <a:pt x="1688" y="1337"/>
                  </a:lnTo>
                  <a:lnTo>
                    <a:pt x="1642" y="1357"/>
                  </a:lnTo>
                  <a:lnTo>
                    <a:pt x="1596" y="1376"/>
                  </a:lnTo>
                  <a:lnTo>
                    <a:pt x="1551" y="1396"/>
                  </a:lnTo>
                  <a:lnTo>
                    <a:pt x="1523" y="1406"/>
                  </a:lnTo>
                  <a:lnTo>
                    <a:pt x="1496" y="1417"/>
                  </a:lnTo>
                  <a:lnTo>
                    <a:pt x="1470" y="1430"/>
                  </a:lnTo>
                  <a:lnTo>
                    <a:pt x="1442" y="1441"/>
                  </a:lnTo>
                  <a:lnTo>
                    <a:pt x="1416" y="1454"/>
                  </a:lnTo>
                  <a:lnTo>
                    <a:pt x="1390" y="1467"/>
                  </a:lnTo>
                  <a:lnTo>
                    <a:pt x="1364" y="1478"/>
                  </a:lnTo>
                  <a:lnTo>
                    <a:pt x="1338" y="1491"/>
                  </a:lnTo>
                  <a:lnTo>
                    <a:pt x="1310" y="1504"/>
                  </a:lnTo>
                  <a:lnTo>
                    <a:pt x="1284" y="1517"/>
                  </a:lnTo>
                  <a:lnTo>
                    <a:pt x="1258" y="1530"/>
                  </a:lnTo>
                  <a:lnTo>
                    <a:pt x="1231" y="1543"/>
                  </a:lnTo>
                  <a:lnTo>
                    <a:pt x="1203" y="1556"/>
                  </a:lnTo>
                  <a:lnTo>
                    <a:pt x="1177" y="1567"/>
                  </a:lnTo>
                  <a:lnTo>
                    <a:pt x="1151" y="1580"/>
                  </a:lnTo>
                  <a:lnTo>
                    <a:pt x="1123" y="1591"/>
                  </a:lnTo>
                  <a:lnTo>
                    <a:pt x="1123" y="1597"/>
                  </a:lnTo>
                  <a:lnTo>
                    <a:pt x="1166" y="1591"/>
                  </a:lnTo>
                  <a:lnTo>
                    <a:pt x="1208" y="1587"/>
                  </a:lnTo>
                  <a:lnTo>
                    <a:pt x="1251" y="1580"/>
                  </a:lnTo>
                  <a:lnTo>
                    <a:pt x="1292" y="1574"/>
                  </a:lnTo>
                  <a:lnTo>
                    <a:pt x="1334" y="1567"/>
                  </a:lnTo>
                  <a:lnTo>
                    <a:pt x="1375" y="1561"/>
                  </a:lnTo>
                  <a:lnTo>
                    <a:pt x="1416" y="1554"/>
                  </a:lnTo>
                  <a:lnTo>
                    <a:pt x="1457" y="1548"/>
                  </a:lnTo>
                  <a:lnTo>
                    <a:pt x="1496" y="1541"/>
                  </a:lnTo>
                  <a:lnTo>
                    <a:pt x="1538" y="1535"/>
                  </a:lnTo>
                  <a:lnTo>
                    <a:pt x="1579" y="1528"/>
                  </a:lnTo>
                  <a:lnTo>
                    <a:pt x="1620" y="1521"/>
                  </a:lnTo>
                  <a:lnTo>
                    <a:pt x="1662" y="1515"/>
                  </a:lnTo>
                  <a:lnTo>
                    <a:pt x="1705" y="1508"/>
                  </a:lnTo>
                  <a:lnTo>
                    <a:pt x="1746" y="1502"/>
                  </a:lnTo>
                  <a:lnTo>
                    <a:pt x="1790" y="1495"/>
                  </a:lnTo>
                  <a:lnTo>
                    <a:pt x="1801" y="1493"/>
                  </a:lnTo>
                  <a:lnTo>
                    <a:pt x="1816" y="1493"/>
                  </a:lnTo>
                  <a:lnTo>
                    <a:pt x="1831" y="1493"/>
                  </a:lnTo>
                  <a:lnTo>
                    <a:pt x="1844" y="1489"/>
                  </a:lnTo>
                  <a:lnTo>
                    <a:pt x="1868" y="1485"/>
                  </a:lnTo>
                  <a:lnTo>
                    <a:pt x="1890" y="1482"/>
                  </a:lnTo>
                  <a:lnTo>
                    <a:pt x="1913" y="1478"/>
                  </a:lnTo>
                  <a:lnTo>
                    <a:pt x="1937" y="1476"/>
                  </a:lnTo>
                  <a:lnTo>
                    <a:pt x="1961" y="1472"/>
                  </a:lnTo>
                  <a:lnTo>
                    <a:pt x="1985" y="1467"/>
                  </a:lnTo>
                  <a:lnTo>
                    <a:pt x="2007" y="1465"/>
                  </a:lnTo>
                  <a:lnTo>
                    <a:pt x="2031" y="1461"/>
                  </a:lnTo>
                  <a:lnTo>
                    <a:pt x="2055" y="1456"/>
                  </a:lnTo>
                  <a:lnTo>
                    <a:pt x="2079" y="1454"/>
                  </a:lnTo>
                  <a:lnTo>
                    <a:pt x="2100" y="1450"/>
                  </a:lnTo>
                  <a:lnTo>
                    <a:pt x="2124" y="1446"/>
                  </a:lnTo>
                  <a:lnTo>
                    <a:pt x="2148" y="1441"/>
                  </a:lnTo>
                  <a:lnTo>
                    <a:pt x="2170" y="1437"/>
                  </a:lnTo>
                  <a:lnTo>
                    <a:pt x="2194" y="1433"/>
                  </a:lnTo>
                  <a:lnTo>
                    <a:pt x="2215" y="1428"/>
                  </a:lnTo>
                  <a:lnTo>
                    <a:pt x="2250" y="1424"/>
                  </a:lnTo>
                  <a:lnTo>
                    <a:pt x="2285" y="1419"/>
                  </a:lnTo>
                  <a:lnTo>
                    <a:pt x="2320" y="1415"/>
                  </a:lnTo>
                  <a:lnTo>
                    <a:pt x="2354" y="1411"/>
                  </a:lnTo>
                  <a:lnTo>
                    <a:pt x="2389" y="1404"/>
                  </a:lnTo>
                  <a:lnTo>
                    <a:pt x="2422" y="1400"/>
                  </a:lnTo>
                  <a:lnTo>
                    <a:pt x="2456" y="1393"/>
                  </a:lnTo>
                  <a:lnTo>
                    <a:pt x="2491" y="1387"/>
                  </a:lnTo>
                  <a:lnTo>
                    <a:pt x="2524" y="1380"/>
                  </a:lnTo>
                  <a:lnTo>
                    <a:pt x="2559" y="1374"/>
                  </a:lnTo>
                  <a:lnTo>
                    <a:pt x="2591" y="1367"/>
                  </a:lnTo>
                  <a:lnTo>
                    <a:pt x="2626" y="1363"/>
                  </a:lnTo>
                  <a:lnTo>
                    <a:pt x="2658" y="1357"/>
                  </a:lnTo>
                  <a:lnTo>
                    <a:pt x="2693" y="1352"/>
                  </a:lnTo>
                  <a:lnTo>
                    <a:pt x="2726" y="1348"/>
                  </a:lnTo>
                  <a:lnTo>
                    <a:pt x="2761" y="1344"/>
                  </a:lnTo>
                  <a:lnTo>
                    <a:pt x="2845" y="1333"/>
                  </a:lnTo>
                  <a:lnTo>
                    <a:pt x="2928" y="1322"/>
                  </a:lnTo>
                  <a:lnTo>
                    <a:pt x="3010" y="1309"/>
                  </a:lnTo>
                  <a:lnTo>
                    <a:pt x="3093" y="1298"/>
                  </a:lnTo>
                  <a:lnTo>
                    <a:pt x="3175" y="1285"/>
                  </a:lnTo>
                  <a:lnTo>
                    <a:pt x="3256" y="1270"/>
                  </a:lnTo>
                  <a:lnTo>
                    <a:pt x="3338" y="1257"/>
                  </a:lnTo>
                  <a:lnTo>
                    <a:pt x="3421" y="1244"/>
                  </a:lnTo>
                  <a:lnTo>
                    <a:pt x="3501" y="1231"/>
                  </a:lnTo>
                  <a:lnTo>
                    <a:pt x="3584" y="1218"/>
                  </a:lnTo>
                  <a:lnTo>
                    <a:pt x="3666" y="1202"/>
                  </a:lnTo>
                  <a:lnTo>
                    <a:pt x="3749" y="1189"/>
                  </a:lnTo>
                  <a:lnTo>
                    <a:pt x="3831" y="1179"/>
                  </a:lnTo>
                  <a:lnTo>
                    <a:pt x="3916" y="1166"/>
                  </a:lnTo>
                  <a:lnTo>
                    <a:pt x="3999" y="1155"/>
                  </a:lnTo>
                  <a:lnTo>
                    <a:pt x="4083" y="1144"/>
                  </a:lnTo>
                  <a:lnTo>
                    <a:pt x="4096" y="1148"/>
                  </a:lnTo>
                  <a:lnTo>
                    <a:pt x="4105" y="1157"/>
                  </a:lnTo>
                  <a:lnTo>
                    <a:pt x="4109" y="1168"/>
                  </a:lnTo>
                  <a:lnTo>
                    <a:pt x="4111" y="1179"/>
                  </a:lnTo>
                  <a:lnTo>
                    <a:pt x="4111" y="1200"/>
                  </a:lnTo>
                  <a:lnTo>
                    <a:pt x="4116" y="1222"/>
                  </a:lnTo>
                  <a:lnTo>
                    <a:pt x="4120" y="1246"/>
                  </a:lnTo>
                  <a:lnTo>
                    <a:pt x="4125" y="1268"/>
                  </a:lnTo>
                  <a:lnTo>
                    <a:pt x="4125" y="1289"/>
                  </a:lnTo>
                  <a:lnTo>
                    <a:pt x="4122" y="1309"/>
                  </a:lnTo>
                  <a:lnTo>
                    <a:pt x="4111" y="1326"/>
                  </a:lnTo>
                  <a:lnTo>
                    <a:pt x="4092" y="1339"/>
                  </a:lnTo>
                  <a:lnTo>
                    <a:pt x="4116" y="1526"/>
                  </a:lnTo>
                  <a:lnTo>
                    <a:pt x="4142" y="1710"/>
                  </a:lnTo>
                  <a:lnTo>
                    <a:pt x="4170" y="1895"/>
                  </a:lnTo>
                  <a:lnTo>
                    <a:pt x="4198" y="2079"/>
                  </a:lnTo>
                  <a:lnTo>
                    <a:pt x="4227" y="2264"/>
                  </a:lnTo>
                  <a:lnTo>
                    <a:pt x="4257" y="2446"/>
                  </a:lnTo>
                  <a:lnTo>
                    <a:pt x="4287" y="2631"/>
                  </a:lnTo>
                  <a:lnTo>
                    <a:pt x="4320" y="2817"/>
                  </a:lnTo>
                  <a:lnTo>
                    <a:pt x="4313" y="2828"/>
                  </a:lnTo>
                  <a:lnTo>
                    <a:pt x="4307" y="2839"/>
                  </a:lnTo>
                  <a:lnTo>
                    <a:pt x="4296" y="2850"/>
                  </a:lnTo>
                  <a:lnTo>
                    <a:pt x="4285" y="2858"/>
                  </a:lnTo>
                  <a:lnTo>
                    <a:pt x="4274" y="2867"/>
                  </a:lnTo>
                  <a:lnTo>
                    <a:pt x="4261" y="2874"/>
                  </a:lnTo>
                  <a:lnTo>
                    <a:pt x="4246" y="2878"/>
                  </a:lnTo>
                  <a:lnTo>
                    <a:pt x="4233" y="2882"/>
                  </a:lnTo>
                  <a:lnTo>
                    <a:pt x="4196" y="2887"/>
                  </a:lnTo>
                  <a:lnTo>
                    <a:pt x="4159" y="2889"/>
                  </a:lnTo>
                  <a:lnTo>
                    <a:pt x="4122" y="2893"/>
                  </a:lnTo>
                  <a:lnTo>
                    <a:pt x="4085" y="2898"/>
                  </a:lnTo>
                  <a:lnTo>
                    <a:pt x="4049" y="2904"/>
                  </a:lnTo>
                  <a:lnTo>
                    <a:pt x="4012" y="2908"/>
                  </a:lnTo>
                  <a:lnTo>
                    <a:pt x="3975" y="2913"/>
                  </a:lnTo>
                  <a:lnTo>
                    <a:pt x="3938" y="2919"/>
                  </a:lnTo>
                  <a:lnTo>
                    <a:pt x="3901" y="2926"/>
                  </a:lnTo>
                  <a:lnTo>
                    <a:pt x="3864" y="2930"/>
                  </a:lnTo>
                  <a:lnTo>
                    <a:pt x="3827" y="2937"/>
                  </a:lnTo>
                  <a:lnTo>
                    <a:pt x="3790" y="2941"/>
                  </a:lnTo>
                  <a:lnTo>
                    <a:pt x="3753" y="2947"/>
                  </a:lnTo>
                  <a:lnTo>
                    <a:pt x="3716" y="2952"/>
                  </a:lnTo>
                  <a:lnTo>
                    <a:pt x="3679" y="2958"/>
                  </a:lnTo>
                  <a:lnTo>
                    <a:pt x="3642" y="2963"/>
                  </a:lnTo>
                  <a:lnTo>
                    <a:pt x="3592" y="2969"/>
                  </a:lnTo>
                  <a:lnTo>
                    <a:pt x="3545" y="2976"/>
                  </a:lnTo>
                  <a:lnTo>
                    <a:pt x="3495" y="2982"/>
                  </a:lnTo>
                  <a:lnTo>
                    <a:pt x="3447" y="2989"/>
                  </a:lnTo>
                  <a:lnTo>
                    <a:pt x="3397" y="2995"/>
                  </a:lnTo>
                  <a:lnTo>
                    <a:pt x="3349" y="3002"/>
                  </a:lnTo>
                  <a:lnTo>
                    <a:pt x="3299" y="3008"/>
                  </a:lnTo>
                  <a:lnTo>
                    <a:pt x="3249" y="3015"/>
                  </a:lnTo>
                  <a:lnTo>
                    <a:pt x="3201" y="3021"/>
                  </a:lnTo>
                  <a:lnTo>
                    <a:pt x="3151" y="3030"/>
                  </a:lnTo>
                  <a:lnTo>
                    <a:pt x="3102" y="3036"/>
                  </a:lnTo>
                  <a:lnTo>
                    <a:pt x="3054" y="3043"/>
                  </a:lnTo>
                  <a:lnTo>
                    <a:pt x="3004" y="3052"/>
                  </a:lnTo>
                  <a:lnTo>
                    <a:pt x="2954" y="3058"/>
                  </a:lnTo>
                  <a:lnTo>
                    <a:pt x="2906" y="3065"/>
                  </a:lnTo>
                  <a:lnTo>
                    <a:pt x="2856" y="3073"/>
                  </a:lnTo>
                  <a:lnTo>
                    <a:pt x="2806" y="3080"/>
                  </a:lnTo>
                  <a:lnTo>
                    <a:pt x="2758" y="3089"/>
                  </a:lnTo>
                  <a:lnTo>
                    <a:pt x="2708" y="3095"/>
                  </a:lnTo>
                  <a:lnTo>
                    <a:pt x="2661" y="3104"/>
                  </a:lnTo>
                  <a:lnTo>
                    <a:pt x="2611" y="3112"/>
                  </a:lnTo>
                  <a:lnTo>
                    <a:pt x="2561" y="3119"/>
                  </a:lnTo>
                  <a:lnTo>
                    <a:pt x="2513" y="3128"/>
                  </a:lnTo>
                  <a:lnTo>
                    <a:pt x="2463" y="3136"/>
                  </a:lnTo>
                  <a:lnTo>
                    <a:pt x="2413" y="3143"/>
                  </a:lnTo>
                  <a:lnTo>
                    <a:pt x="2365" y="3152"/>
                  </a:lnTo>
                  <a:lnTo>
                    <a:pt x="2315" y="3160"/>
                  </a:lnTo>
                  <a:lnTo>
                    <a:pt x="2268" y="3169"/>
                  </a:lnTo>
                  <a:lnTo>
                    <a:pt x="2218" y="3178"/>
                  </a:lnTo>
                  <a:lnTo>
                    <a:pt x="2170" y="3184"/>
                  </a:lnTo>
                  <a:lnTo>
                    <a:pt x="2120" y="3193"/>
                  </a:lnTo>
                  <a:lnTo>
                    <a:pt x="2072" y="3201"/>
                  </a:lnTo>
                  <a:lnTo>
                    <a:pt x="2076" y="3212"/>
                  </a:lnTo>
                  <a:lnTo>
                    <a:pt x="2079" y="3227"/>
                  </a:lnTo>
                  <a:lnTo>
                    <a:pt x="2076" y="3240"/>
                  </a:lnTo>
                  <a:lnTo>
                    <a:pt x="2070" y="3254"/>
                  </a:lnTo>
                  <a:lnTo>
                    <a:pt x="2055" y="3264"/>
                  </a:lnTo>
                  <a:lnTo>
                    <a:pt x="2037" y="3277"/>
                  </a:lnTo>
                  <a:lnTo>
                    <a:pt x="2020" y="3288"/>
                  </a:lnTo>
                  <a:lnTo>
                    <a:pt x="2003" y="3299"/>
                  </a:lnTo>
                  <a:lnTo>
                    <a:pt x="1985" y="3308"/>
                  </a:lnTo>
                  <a:lnTo>
                    <a:pt x="1966" y="3312"/>
                  </a:lnTo>
                  <a:lnTo>
                    <a:pt x="1946" y="3314"/>
                  </a:lnTo>
                  <a:lnTo>
                    <a:pt x="1924" y="3310"/>
                  </a:lnTo>
                  <a:lnTo>
                    <a:pt x="1900" y="3321"/>
                  </a:lnTo>
                  <a:lnTo>
                    <a:pt x="1874" y="3329"/>
                  </a:lnTo>
                  <a:lnTo>
                    <a:pt x="1848" y="3338"/>
                  </a:lnTo>
                  <a:lnTo>
                    <a:pt x="1822" y="3347"/>
                  </a:lnTo>
                  <a:lnTo>
                    <a:pt x="1796" y="3353"/>
                  </a:lnTo>
                  <a:lnTo>
                    <a:pt x="1768" y="3358"/>
                  </a:lnTo>
                  <a:lnTo>
                    <a:pt x="1740" y="3364"/>
                  </a:lnTo>
                  <a:lnTo>
                    <a:pt x="1714" y="3369"/>
                  </a:lnTo>
                  <a:lnTo>
                    <a:pt x="1685" y="3373"/>
                  </a:lnTo>
                  <a:lnTo>
                    <a:pt x="1657" y="3377"/>
                  </a:lnTo>
                  <a:lnTo>
                    <a:pt x="1629" y="3382"/>
                  </a:lnTo>
                  <a:lnTo>
                    <a:pt x="1601" y="3384"/>
                  </a:lnTo>
                  <a:lnTo>
                    <a:pt x="1572" y="3388"/>
                  </a:lnTo>
                  <a:lnTo>
                    <a:pt x="1544" y="3392"/>
                  </a:lnTo>
                  <a:lnTo>
                    <a:pt x="1518" y="3397"/>
                  </a:lnTo>
                  <a:lnTo>
                    <a:pt x="1490" y="3401"/>
                  </a:lnTo>
                  <a:lnTo>
                    <a:pt x="1455" y="3401"/>
                  </a:lnTo>
                  <a:lnTo>
                    <a:pt x="1418" y="3401"/>
                  </a:lnTo>
                  <a:lnTo>
                    <a:pt x="1384" y="3401"/>
                  </a:lnTo>
                  <a:lnTo>
                    <a:pt x="1349" y="3399"/>
                  </a:lnTo>
                  <a:lnTo>
                    <a:pt x="1314" y="3399"/>
                  </a:lnTo>
                  <a:lnTo>
                    <a:pt x="1279" y="3397"/>
                  </a:lnTo>
                  <a:lnTo>
                    <a:pt x="1245" y="3395"/>
                  </a:lnTo>
                  <a:lnTo>
                    <a:pt x="1210" y="3392"/>
                  </a:lnTo>
                  <a:lnTo>
                    <a:pt x="1175" y="3388"/>
                  </a:lnTo>
                  <a:lnTo>
                    <a:pt x="1140" y="3384"/>
                  </a:lnTo>
                  <a:lnTo>
                    <a:pt x="1108" y="3377"/>
                  </a:lnTo>
                  <a:lnTo>
                    <a:pt x="1073" y="3371"/>
                  </a:lnTo>
                  <a:lnTo>
                    <a:pt x="1040" y="3362"/>
                  </a:lnTo>
                  <a:lnTo>
                    <a:pt x="1008" y="3351"/>
                  </a:lnTo>
                  <a:lnTo>
                    <a:pt x="977" y="3340"/>
                  </a:lnTo>
                  <a:lnTo>
                    <a:pt x="945" y="3327"/>
                  </a:lnTo>
                  <a:lnTo>
                    <a:pt x="904" y="3316"/>
                  </a:lnTo>
                  <a:lnTo>
                    <a:pt x="862" y="3312"/>
                  </a:lnTo>
                  <a:lnTo>
                    <a:pt x="823" y="3310"/>
                  </a:lnTo>
                  <a:lnTo>
                    <a:pt x="784" y="3312"/>
                  </a:lnTo>
                  <a:lnTo>
                    <a:pt x="745" y="3319"/>
                  </a:lnTo>
                  <a:lnTo>
                    <a:pt x="706" y="3325"/>
                  </a:lnTo>
                  <a:lnTo>
                    <a:pt x="665" y="3332"/>
                  </a:lnTo>
                  <a:lnTo>
                    <a:pt x="623" y="3338"/>
                  </a:lnTo>
                  <a:lnTo>
                    <a:pt x="591" y="3351"/>
                  </a:lnTo>
                  <a:lnTo>
                    <a:pt x="556" y="3362"/>
                  </a:lnTo>
                  <a:lnTo>
                    <a:pt x="521" y="3375"/>
                  </a:lnTo>
                  <a:lnTo>
                    <a:pt x="489" y="3386"/>
                  </a:lnTo>
                  <a:lnTo>
                    <a:pt x="454" y="3399"/>
                  </a:lnTo>
                  <a:lnTo>
                    <a:pt x="419" y="3412"/>
                  </a:lnTo>
                  <a:lnTo>
                    <a:pt x="387" y="3425"/>
                  </a:lnTo>
                  <a:lnTo>
                    <a:pt x="354" y="3438"/>
                  </a:lnTo>
                  <a:lnTo>
                    <a:pt x="358" y="3427"/>
                  </a:lnTo>
                  <a:lnTo>
                    <a:pt x="363" y="3418"/>
                  </a:lnTo>
                  <a:lnTo>
                    <a:pt x="367" y="3408"/>
                  </a:lnTo>
                  <a:lnTo>
                    <a:pt x="376" y="3401"/>
                  </a:lnTo>
                  <a:lnTo>
                    <a:pt x="369" y="3360"/>
                  </a:lnTo>
                  <a:lnTo>
                    <a:pt x="365" y="3319"/>
                  </a:lnTo>
                  <a:lnTo>
                    <a:pt x="358" y="3280"/>
                  </a:lnTo>
                  <a:lnTo>
                    <a:pt x="350" y="3240"/>
                  </a:lnTo>
                  <a:lnTo>
                    <a:pt x="376" y="3271"/>
                  </a:lnTo>
                  <a:lnTo>
                    <a:pt x="389" y="3306"/>
                  </a:lnTo>
                  <a:lnTo>
                    <a:pt x="400" y="3343"/>
                  </a:lnTo>
                  <a:lnTo>
                    <a:pt x="410" y="3377"/>
                  </a:lnTo>
                  <a:lnTo>
                    <a:pt x="421" y="3371"/>
                  </a:lnTo>
                  <a:lnTo>
                    <a:pt x="430" y="3366"/>
                  </a:lnTo>
                  <a:lnTo>
                    <a:pt x="441" y="3362"/>
                  </a:lnTo>
                  <a:lnTo>
                    <a:pt x="450" y="3353"/>
                  </a:lnTo>
                  <a:lnTo>
                    <a:pt x="443" y="3314"/>
                  </a:lnTo>
                  <a:lnTo>
                    <a:pt x="441" y="3277"/>
                  </a:lnTo>
                  <a:lnTo>
                    <a:pt x="441" y="3238"/>
                  </a:lnTo>
                  <a:lnTo>
                    <a:pt x="430" y="3201"/>
                  </a:lnTo>
                  <a:lnTo>
                    <a:pt x="437" y="3195"/>
                  </a:lnTo>
                  <a:lnTo>
                    <a:pt x="450" y="3210"/>
                  </a:lnTo>
                  <a:lnTo>
                    <a:pt x="460" y="3225"/>
                  </a:lnTo>
                  <a:lnTo>
                    <a:pt x="469" y="3240"/>
                  </a:lnTo>
                  <a:lnTo>
                    <a:pt x="478" y="3258"/>
                  </a:lnTo>
                  <a:lnTo>
                    <a:pt x="487" y="3275"/>
                  </a:lnTo>
                  <a:lnTo>
                    <a:pt x="493" y="3293"/>
                  </a:lnTo>
                  <a:lnTo>
                    <a:pt x="502" y="3310"/>
                  </a:lnTo>
                  <a:lnTo>
                    <a:pt x="513" y="3325"/>
                  </a:lnTo>
                  <a:lnTo>
                    <a:pt x="541" y="3310"/>
                  </a:lnTo>
                  <a:lnTo>
                    <a:pt x="547" y="3284"/>
                  </a:lnTo>
                  <a:lnTo>
                    <a:pt x="543" y="3254"/>
                  </a:lnTo>
                  <a:lnTo>
                    <a:pt x="541" y="3223"/>
                  </a:lnTo>
                  <a:lnTo>
                    <a:pt x="539" y="3210"/>
                  </a:lnTo>
                  <a:lnTo>
                    <a:pt x="534" y="3195"/>
                  </a:lnTo>
                  <a:lnTo>
                    <a:pt x="532" y="3180"/>
                  </a:lnTo>
                  <a:lnTo>
                    <a:pt x="536" y="3167"/>
                  </a:lnTo>
                  <a:lnTo>
                    <a:pt x="554" y="3186"/>
                  </a:lnTo>
                  <a:lnTo>
                    <a:pt x="565" y="3210"/>
                  </a:lnTo>
                  <a:lnTo>
                    <a:pt x="576" y="3232"/>
                  </a:lnTo>
                  <a:lnTo>
                    <a:pt x="589" y="3254"/>
                  </a:lnTo>
                  <a:lnTo>
                    <a:pt x="589" y="3267"/>
                  </a:lnTo>
                  <a:lnTo>
                    <a:pt x="593" y="3277"/>
                  </a:lnTo>
                  <a:lnTo>
                    <a:pt x="602" y="3286"/>
                  </a:lnTo>
                  <a:lnTo>
                    <a:pt x="608" y="3295"/>
                  </a:lnTo>
                  <a:lnTo>
                    <a:pt x="623" y="3293"/>
                  </a:lnTo>
                  <a:lnTo>
                    <a:pt x="623" y="3286"/>
                  </a:lnTo>
                  <a:lnTo>
                    <a:pt x="621" y="3275"/>
                  </a:lnTo>
                  <a:lnTo>
                    <a:pt x="628" y="3267"/>
                  </a:lnTo>
                  <a:lnTo>
                    <a:pt x="636" y="3236"/>
                  </a:lnTo>
                  <a:lnTo>
                    <a:pt x="634" y="3208"/>
                  </a:lnTo>
                  <a:lnTo>
                    <a:pt x="630" y="3180"/>
                  </a:lnTo>
                  <a:lnTo>
                    <a:pt x="632" y="3147"/>
                  </a:lnTo>
                  <a:lnTo>
                    <a:pt x="623" y="3141"/>
                  </a:lnTo>
                  <a:lnTo>
                    <a:pt x="626" y="3138"/>
                  </a:lnTo>
                  <a:lnTo>
                    <a:pt x="630" y="3136"/>
                  </a:lnTo>
                  <a:lnTo>
                    <a:pt x="634" y="3134"/>
                  </a:lnTo>
                  <a:lnTo>
                    <a:pt x="641" y="3134"/>
                  </a:lnTo>
                  <a:lnTo>
                    <a:pt x="656" y="3167"/>
                  </a:lnTo>
                  <a:lnTo>
                    <a:pt x="667" y="3199"/>
                  </a:lnTo>
                  <a:lnTo>
                    <a:pt x="678" y="3232"/>
                  </a:lnTo>
                  <a:lnTo>
                    <a:pt x="684" y="3267"/>
                  </a:lnTo>
                  <a:lnTo>
                    <a:pt x="691" y="3269"/>
                  </a:lnTo>
                  <a:lnTo>
                    <a:pt x="697" y="3271"/>
                  </a:lnTo>
                  <a:lnTo>
                    <a:pt x="704" y="3271"/>
                  </a:lnTo>
                  <a:lnTo>
                    <a:pt x="708" y="3267"/>
                  </a:lnTo>
                  <a:lnTo>
                    <a:pt x="723" y="3245"/>
                  </a:lnTo>
                  <a:lnTo>
                    <a:pt x="728" y="3219"/>
                  </a:lnTo>
                  <a:lnTo>
                    <a:pt x="730" y="3193"/>
                  </a:lnTo>
                  <a:lnTo>
                    <a:pt x="736" y="3167"/>
                  </a:lnTo>
                  <a:lnTo>
                    <a:pt x="738" y="3102"/>
                  </a:lnTo>
                  <a:lnTo>
                    <a:pt x="762" y="3134"/>
                  </a:lnTo>
                  <a:lnTo>
                    <a:pt x="769" y="3173"/>
                  </a:lnTo>
                  <a:lnTo>
                    <a:pt x="775" y="3212"/>
                  </a:lnTo>
                  <a:lnTo>
                    <a:pt x="795" y="3245"/>
                  </a:lnTo>
                  <a:lnTo>
                    <a:pt x="801" y="3225"/>
                  </a:lnTo>
                  <a:lnTo>
                    <a:pt x="806" y="3208"/>
                  </a:lnTo>
                  <a:lnTo>
                    <a:pt x="812" y="3191"/>
                  </a:lnTo>
                  <a:lnTo>
                    <a:pt x="825" y="3175"/>
                  </a:lnTo>
                  <a:lnTo>
                    <a:pt x="836" y="3071"/>
                  </a:lnTo>
                  <a:lnTo>
                    <a:pt x="847" y="3095"/>
                  </a:lnTo>
                  <a:lnTo>
                    <a:pt x="854" y="3121"/>
                  </a:lnTo>
                  <a:lnTo>
                    <a:pt x="858" y="3147"/>
                  </a:lnTo>
                  <a:lnTo>
                    <a:pt x="860" y="3173"/>
                  </a:lnTo>
                  <a:lnTo>
                    <a:pt x="860" y="3197"/>
                  </a:lnTo>
                  <a:lnTo>
                    <a:pt x="862" y="3221"/>
                  </a:lnTo>
                  <a:lnTo>
                    <a:pt x="867" y="3245"/>
                  </a:lnTo>
                  <a:lnTo>
                    <a:pt x="873" y="3267"/>
                  </a:lnTo>
                  <a:lnTo>
                    <a:pt x="882" y="3258"/>
                  </a:lnTo>
                  <a:lnTo>
                    <a:pt x="886" y="3245"/>
                  </a:lnTo>
                  <a:lnTo>
                    <a:pt x="890" y="3232"/>
                  </a:lnTo>
                  <a:lnTo>
                    <a:pt x="899" y="3221"/>
                  </a:lnTo>
                  <a:lnTo>
                    <a:pt x="908" y="3191"/>
                  </a:lnTo>
                  <a:lnTo>
                    <a:pt x="914" y="3158"/>
                  </a:lnTo>
                  <a:lnTo>
                    <a:pt x="919" y="3125"/>
                  </a:lnTo>
                  <a:lnTo>
                    <a:pt x="925" y="3102"/>
                  </a:lnTo>
                  <a:lnTo>
                    <a:pt x="938" y="3143"/>
                  </a:lnTo>
                  <a:lnTo>
                    <a:pt x="943" y="3184"/>
                  </a:lnTo>
                  <a:lnTo>
                    <a:pt x="940" y="3227"/>
                  </a:lnTo>
                  <a:lnTo>
                    <a:pt x="938" y="3271"/>
                  </a:lnTo>
                  <a:lnTo>
                    <a:pt x="940" y="3273"/>
                  </a:lnTo>
                  <a:lnTo>
                    <a:pt x="945" y="3275"/>
                  </a:lnTo>
                  <a:lnTo>
                    <a:pt x="947" y="3280"/>
                  </a:lnTo>
                  <a:lnTo>
                    <a:pt x="951" y="3280"/>
                  </a:lnTo>
                  <a:lnTo>
                    <a:pt x="960" y="3258"/>
                  </a:lnTo>
                  <a:lnTo>
                    <a:pt x="969" y="3234"/>
                  </a:lnTo>
                  <a:lnTo>
                    <a:pt x="980" y="3212"/>
                  </a:lnTo>
                  <a:lnTo>
                    <a:pt x="990" y="3191"/>
                  </a:lnTo>
                  <a:lnTo>
                    <a:pt x="999" y="3169"/>
                  </a:lnTo>
                  <a:lnTo>
                    <a:pt x="1010" y="3147"/>
                  </a:lnTo>
                  <a:lnTo>
                    <a:pt x="1019" y="3125"/>
                  </a:lnTo>
                  <a:lnTo>
                    <a:pt x="1025" y="3102"/>
                  </a:lnTo>
                  <a:lnTo>
                    <a:pt x="1032" y="3108"/>
                  </a:lnTo>
                  <a:lnTo>
                    <a:pt x="1032" y="3119"/>
                  </a:lnTo>
                  <a:lnTo>
                    <a:pt x="1032" y="3130"/>
                  </a:lnTo>
                  <a:lnTo>
                    <a:pt x="1036" y="3141"/>
                  </a:lnTo>
                  <a:lnTo>
                    <a:pt x="1032" y="3184"/>
                  </a:lnTo>
                  <a:lnTo>
                    <a:pt x="1023" y="3227"/>
                  </a:lnTo>
                  <a:lnTo>
                    <a:pt x="1014" y="3269"/>
                  </a:lnTo>
                  <a:lnTo>
                    <a:pt x="1016" y="3314"/>
                  </a:lnTo>
                  <a:lnTo>
                    <a:pt x="1030" y="3293"/>
                  </a:lnTo>
                  <a:lnTo>
                    <a:pt x="1045" y="3271"/>
                  </a:lnTo>
                  <a:lnTo>
                    <a:pt x="1058" y="3249"/>
                  </a:lnTo>
                  <a:lnTo>
                    <a:pt x="1071" y="3225"/>
                  </a:lnTo>
                  <a:lnTo>
                    <a:pt x="1082" y="3201"/>
                  </a:lnTo>
                  <a:lnTo>
                    <a:pt x="1092" y="3178"/>
                  </a:lnTo>
                  <a:lnTo>
                    <a:pt x="1101" y="3154"/>
                  </a:lnTo>
                  <a:lnTo>
                    <a:pt x="1110" y="3128"/>
                  </a:lnTo>
                  <a:lnTo>
                    <a:pt x="1119" y="3115"/>
                  </a:lnTo>
                  <a:lnTo>
                    <a:pt x="1125" y="3097"/>
                  </a:lnTo>
                  <a:lnTo>
                    <a:pt x="1132" y="3084"/>
                  </a:lnTo>
                  <a:lnTo>
                    <a:pt x="1147" y="3076"/>
                  </a:lnTo>
                  <a:lnTo>
                    <a:pt x="1134" y="3143"/>
                  </a:lnTo>
                  <a:lnTo>
                    <a:pt x="1116" y="3210"/>
                  </a:lnTo>
                  <a:lnTo>
                    <a:pt x="1101" y="3275"/>
                  </a:lnTo>
                  <a:lnTo>
                    <a:pt x="1097" y="3340"/>
                  </a:lnTo>
                  <a:lnTo>
                    <a:pt x="1119" y="3319"/>
                  </a:lnTo>
                  <a:lnTo>
                    <a:pt x="1136" y="3295"/>
                  </a:lnTo>
                  <a:lnTo>
                    <a:pt x="1151" y="3271"/>
                  </a:lnTo>
                  <a:lnTo>
                    <a:pt x="1164" y="3245"/>
                  </a:lnTo>
                  <a:lnTo>
                    <a:pt x="1175" y="3217"/>
                  </a:lnTo>
                  <a:lnTo>
                    <a:pt x="1186" y="3191"/>
                  </a:lnTo>
                  <a:lnTo>
                    <a:pt x="1195" y="3162"/>
                  </a:lnTo>
                  <a:lnTo>
                    <a:pt x="1208" y="3136"/>
                  </a:lnTo>
                  <a:lnTo>
                    <a:pt x="1214" y="3136"/>
                  </a:lnTo>
                  <a:lnTo>
                    <a:pt x="1221" y="3136"/>
                  </a:lnTo>
                  <a:lnTo>
                    <a:pt x="1227" y="3138"/>
                  </a:lnTo>
                  <a:lnTo>
                    <a:pt x="1231" y="3143"/>
                  </a:lnTo>
                  <a:lnTo>
                    <a:pt x="1218" y="3197"/>
                  </a:lnTo>
                  <a:lnTo>
                    <a:pt x="1201" y="3249"/>
                  </a:lnTo>
                  <a:lnTo>
                    <a:pt x="1186" y="3303"/>
                  </a:lnTo>
                  <a:lnTo>
                    <a:pt x="1179" y="3358"/>
                  </a:lnTo>
                  <a:lnTo>
                    <a:pt x="1197" y="3349"/>
                  </a:lnTo>
                  <a:lnTo>
                    <a:pt x="1210" y="3338"/>
                  </a:lnTo>
                  <a:lnTo>
                    <a:pt x="1218" y="3323"/>
                  </a:lnTo>
                  <a:lnTo>
                    <a:pt x="1227" y="3310"/>
                  </a:lnTo>
                  <a:lnTo>
                    <a:pt x="1240" y="3269"/>
                  </a:lnTo>
                  <a:lnTo>
                    <a:pt x="1258" y="3230"/>
                  </a:lnTo>
                  <a:lnTo>
                    <a:pt x="1275" y="3191"/>
                  </a:lnTo>
                  <a:lnTo>
                    <a:pt x="1281" y="3154"/>
                  </a:lnTo>
                  <a:lnTo>
                    <a:pt x="1308" y="3154"/>
                  </a:lnTo>
                  <a:lnTo>
                    <a:pt x="1299" y="3206"/>
                  </a:lnTo>
                  <a:lnTo>
                    <a:pt x="1286" y="3258"/>
                  </a:lnTo>
                  <a:lnTo>
                    <a:pt x="1273" y="3312"/>
                  </a:lnTo>
                  <a:lnTo>
                    <a:pt x="1264" y="3366"/>
                  </a:lnTo>
                  <a:lnTo>
                    <a:pt x="1275" y="3366"/>
                  </a:lnTo>
                  <a:lnTo>
                    <a:pt x="1290" y="3340"/>
                  </a:lnTo>
                  <a:lnTo>
                    <a:pt x="1305" y="3314"/>
                  </a:lnTo>
                  <a:lnTo>
                    <a:pt x="1321" y="3288"/>
                  </a:lnTo>
                  <a:lnTo>
                    <a:pt x="1334" y="3264"/>
                  </a:lnTo>
                  <a:lnTo>
                    <a:pt x="1349" y="3238"/>
                  </a:lnTo>
                  <a:lnTo>
                    <a:pt x="1362" y="3210"/>
                  </a:lnTo>
                  <a:lnTo>
                    <a:pt x="1370" y="3184"/>
                  </a:lnTo>
                  <a:lnTo>
                    <a:pt x="1379" y="3156"/>
                  </a:lnTo>
                  <a:lnTo>
                    <a:pt x="1388" y="3156"/>
                  </a:lnTo>
                  <a:lnTo>
                    <a:pt x="1394" y="3160"/>
                  </a:lnTo>
                  <a:lnTo>
                    <a:pt x="1397" y="3167"/>
                  </a:lnTo>
                  <a:lnTo>
                    <a:pt x="1399" y="3173"/>
                  </a:lnTo>
                  <a:lnTo>
                    <a:pt x="1390" y="3225"/>
                  </a:lnTo>
                  <a:lnTo>
                    <a:pt x="1377" y="3273"/>
                  </a:lnTo>
                  <a:lnTo>
                    <a:pt x="1366" y="3321"/>
                  </a:lnTo>
                  <a:lnTo>
                    <a:pt x="1364" y="3373"/>
                  </a:lnTo>
                  <a:lnTo>
                    <a:pt x="1384" y="3369"/>
                  </a:lnTo>
                  <a:lnTo>
                    <a:pt x="1394" y="3353"/>
                  </a:lnTo>
                  <a:lnTo>
                    <a:pt x="1401" y="3336"/>
                  </a:lnTo>
                  <a:lnTo>
                    <a:pt x="1410" y="3319"/>
                  </a:lnTo>
                  <a:lnTo>
                    <a:pt x="1418" y="3297"/>
                  </a:lnTo>
                  <a:lnTo>
                    <a:pt x="1427" y="3277"/>
                  </a:lnTo>
                  <a:lnTo>
                    <a:pt x="1436" y="3256"/>
                  </a:lnTo>
                  <a:lnTo>
                    <a:pt x="1442" y="3234"/>
                  </a:lnTo>
                  <a:lnTo>
                    <a:pt x="1449" y="3212"/>
                  </a:lnTo>
                  <a:lnTo>
                    <a:pt x="1457" y="3191"/>
                  </a:lnTo>
                  <a:lnTo>
                    <a:pt x="1466" y="3171"/>
                  </a:lnTo>
                  <a:lnTo>
                    <a:pt x="1475" y="3149"/>
                  </a:lnTo>
                  <a:lnTo>
                    <a:pt x="1486" y="3149"/>
                  </a:lnTo>
                  <a:lnTo>
                    <a:pt x="1481" y="3206"/>
                  </a:lnTo>
                  <a:lnTo>
                    <a:pt x="1475" y="3260"/>
                  </a:lnTo>
                  <a:lnTo>
                    <a:pt x="1464" y="3312"/>
                  </a:lnTo>
                  <a:lnTo>
                    <a:pt x="1455" y="3366"/>
                  </a:lnTo>
                  <a:lnTo>
                    <a:pt x="1473" y="3371"/>
                  </a:lnTo>
                  <a:lnTo>
                    <a:pt x="1481" y="3358"/>
                  </a:lnTo>
                  <a:lnTo>
                    <a:pt x="1488" y="3340"/>
                  </a:lnTo>
                  <a:lnTo>
                    <a:pt x="1499" y="3327"/>
                  </a:lnTo>
                  <a:lnTo>
                    <a:pt x="1507" y="3306"/>
                  </a:lnTo>
                  <a:lnTo>
                    <a:pt x="1516" y="3286"/>
                  </a:lnTo>
                  <a:lnTo>
                    <a:pt x="1523" y="3264"/>
                  </a:lnTo>
                  <a:lnTo>
                    <a:pt x="1529" y="3243"/>
                  </a:lnTo>
                  <a:lnTo>
                    <a:pt x="1538" y="3221"/>
                  </a:lnTo>
                  <a:lnTo>
                    <a:pt x="1546" y="3201"/>
                  </a:lnTo>
                  <a:lnTo>
                    <a:pt x="1555" y="3180"/>
                  </a:lnTo>
                  <a:lnTo>
                    <a:pt x="1566" y="3160"/>
                  </a:lnTo>
                  <a:lnTo>
                    <a:pt x="1577" y="3160"/>
                  </a:lnTo>
                  <a:lnTo>
                    <a:pt x="1579" y="3193"/>
                  </a:lnTo>
                  <a:lnTo>
                    <a:pt x="1572" y="3223"/>
                  </a:lnTo>
                  <a:lnTo>
                    <a:pt x="1564" y="3256"/>
                  </a:lnTo>
                  <a:lnTo>
                    <a:pt x="1555" y="3286"/>
                  </a:lnTo>
                  <a:lnTo>
                    <a:pt x="1562" y="3288"/>
                  </a:lnTo>
                  <a:lnTo>
                    <a:pt x="1570" y="3293"/>
                  </a:lnTo>
                  <a:lnTo>
                    <a:pt x="1579" y="3293"/>
                  </a:lnTo>
                  <a:lnTo>
                    <a:pt x="1586" y="3288"/>
                  </a:lnTo>
                  <a:lnTo>
                    <a:pt x="1601" y="3267"/>
                  </a:lnTo>
                  <a:lnTo>
                    <a:pt x="1609" y="3243"/>
                  </a:lnTo>
                  <a:lnTo>
                    <a:pt x="1618" y="3219"/>
                  </a:lnTo>
                  <a:lnTo>
                    <a:pt x="1631" y="3195"/>
                  </a:lnTo>
                  <a:lnTo>
                    <a:pt x="1635" y="3197"/>
                  </a:lnTo>
                  <a:lnTo>
                    <a:pt x="1642" y="3199"/>
                  </a:lnTo>
                  <a:lnTo>
                    <a:pt x="1646" y="3201"/>
                  </a:lnTo>
                  <a:lnTo>
                    <a:pt x="1651" y="3206"/>
                  </a:lnTo>
                  <a:lnTo>
                    <a:pt x="1627" y="3288"/>
                  </a:lnTo>
                  <a:lnTo>
                    <a:pt x="1633" y="3295"/>
                  </a:lnTo>
                  <a:lnTo>
                    <a:pt x="1642" y="3297"/>
                  </a:lnTo>
                  <a:lnTo>
                    <a:pt x="1653" y="3295"/>
                  </a:lnTo>
                  <a:lnTo>
                    <a:pt x="1662" y="3295"/>
                  </a:lnTo>
                  <a:lnTo>
                    <a:pt x="1672" y="3286"/>
                  </a:lnTo>
                  <a:lnTo>
                    <a:pt x="1681" y="3275"/>
                  </a:lnTo>
                  <a:lnTo>
                    <a:pt x="1685" y="3264"/>
                  </a:lnTo>
                  <a:lnTo>
                    <a:pt x="1692" y="3254"/>
                  </a:lnTo>
                  <a:lnTo>
                    <a:pt x="1698" y="3243"/>
                  </a:lnTo>
                  <a:lnTo>
                    <a:pt x="1705" y="3234"/>
                  </a:lnTo>
                  <a:lnTo>
                    <a:pt x="1716" y="3225"/>
                  </a:lnTo>
                  <a:lnTo>
                    <a:pt x="1729" y="3221"/>
                  </a:lnTo>
                  <a:lnTo>
                    <a:pt x="1731" y="3232"/>
                  </a:lnTo>
                  <a:lnTo>
                    <a:pt x="1729" y="3243"/>
                  </a:lnTo>
                  <a:lnTo>
                    <a:pt x="1722" y="3254"/>
                  </a:lnTo>
                  <a:lnTo>
                    <a:pt x="1714" y="3264"/>
                  </a:lnTo>
                  <a:lnTo>
                    <a:pt x="1707" y="3275"/>
                  </a:lnTo>
                  <a:lnTo>
                    <a:pt x="1705" y="3284"/>
                  </a:lnTo>
                  <a:lnTo>
                    <a:pt x="1711" y="3290"/>
                  </a:lnTo>
                  <a:lnTo>
                    <a:pt x="1727" y="3295"/>
                  </a:lnTo>
                  <a:lnTo>
                    <a:pt x="1742" y="3290"/>
                  </a:lnTo>
                  <a:lnTo>
                    <a:pt x="1753" y="3282"/>
                  </a:lnTo>
                  <a:lnTo>
                    <a:pt x="1759" y="3269"/>
                  </a:lnTo>
                  <a:lnTo>
                    <a:pt x="1768" y="3256"/>
                  </a:lnTo>
                  <a:lnTo>
                    <a:pt x="1774" y="3245"/>
                  </a:lnTo>
                  <a:lnTo>
                    <a:pt x="1781" y="3238"/>
                  </a:lnTo>
                  <a:lnTo>
                    <a:pt x="1792" y="3238"/>
                  </a:lnTo>
                  <a:lnTo>
                    <a:pt x="1807" y="3247"/>
                  </a:lnTo>
                  <a:lnTo>
                    <a:pt x="1798" y="3258"/>
                  </a:lnTo>
                  <a:lnTo>
                    <a:pt x="1790" y="3271"/>
                  </a:lnTo>
                  <a:lnTo>
                    <a:pt x="1783" y="3282"/>
                  </a:lnTo>
                  <a:lnTo>
                    <a:pt x="1790" y="3295"/>
                  </a:lnTo>
                  <a:lnTo>
                    <a:pt x="1805" y="3293"/>
                  </a:lnTo>
                  <a:lnTo>
                    <a:pt x="1816" y="3286"/>
                  </a:lnTo>
                  <a:lnTo>
                    <a:pt x="1824" y="3280"/>
                  </a:lnTo>
                  <a:lnTo>
                    <a:pt x="1831" y="3271"/>
                  </a:lnTo>
                  <a:lnTo>
                    <a:pt x="1840" y="3262"/>
                  </a:lnTo>
                  <a:lnTo>
                    <a:pt x="1848" y="3254"/>
                  </a:lnTo>
                  <a:lnTo>
                    <a:pt x="1859" y="3249"/>
                  </a:lnTo>
                  <a:lnTo>
                    <a:pt x="1874" y="3247"/>
                  </a:lnTo>
                  <a:lnTo>
                    <a:pt x="1877" y="3260"/>
                  </a:lnTo>
                  <a:lnTo>
                    <a:pt x="1870" y="3269"/>
                  </a:lnTo>
                  <a:lnTo>
                    <a:pt x="1859" y="3275"/>
                  </a:lnTo>
                  <a:lnTo>
                    <a:pt x="1853" y="3286"/>
                  </a:lnTo>
                  <a:lnTo>
                    <a:pt x="1866" y="3288"/>
                  </a:lnTo>
                  <a:lnTo>
                    <a:pt x="1877" y="3288"/>
                  </a:lnTo>
                  <a:lnTo>
                    <a:pt x="1887" y="3286"/>
                  </a:lnTo>
                  <a:lnTo>
                    <a:pt x="1900" y="3280"/>
                  </a:lnTo>
                  <a:lnTo>
                    <a:pt x="1909" y="3275"/>
                  </a:lnTo>
                  <a:lnTo>
                    <a:pt x="1920" y="3269"/>
                  </a:lnTo>
                  <a:lnTo>
                    <a:pt x="1931" y="3262"/>
                  </a:lnTo>
                  <a:lnTo>
                    <a:pt x="1940" y="3256"/>
                  </a:lnTo>
                  <a:lnTo>
                    <a:pt x="1948" y="3264"/>
                  </a:lnTo>
                  <a:lnTo>
                    <a:pt x="1944" y="3271"/>
                  </a:lnTo>
                  <a:lnTo>
                    <a:pt x="1940" y="3280"/>
                  </a:lnTo>
                  <a:lnTo>
                    <a:pt x="1948" y="3286"/>
                  </a:lnTo>
                  <a:lnTo>
                    <a:pt x="1961" y="3284"/>
                  </a:lnTo>
                  <a:lnTo>
                    <a:pt x="1976" y="3280"/>
                  </a:lnTo>
                  <a:lnTo>
                    <a:pt x="1990" y="3275"/>
                  </a:lnTo>
                  <a:lnTo>
                    <a:pt x="2003" y="3269"/>
                  </a:lnTo>
                  <a:lnTo>
                    <a:pt x="2016" y="3260"/>
                  </a:lnTo>
                  <a:lnTo>
                    <a:pt x="2026" y="3249"/>
                  </a:lnTo>
                  <a:lnTo>
                    <a:pt x="2035" y="3238"/>
                  </a:lnTo>
                  <a:lnTo>
                    <a:pt x="2044" y="3227"/>
                  </a:lnTo>
                  <a:lnTo>
                    <a:pt x="2009" y="3225"/>
                  </a:lnTo>
                  <a:lnTo>
                    <a:pt x="1976" y="3221"/>
                  </a:lnTo>
                  <a:lnTo>
                    <a:pt x="1942" y="3219"/>
                  </a:lnTo>
                  <a:lnTo>
                    <a:pt x="1907" y="3217"/>
                  </a:lnTo>
                  <a:lnTo>
                    <a:pt x="1874" y="3212"/>
                  </a:lnTo>
                  <a:lnTo>
                    <a:pt x="1840" y="3208"/>
                  </a:lnTo>
                  <a:lnTo>
                    <a:pt x="1807" y="3204"/>
                  </a:lnTo>
                  <a:lnTo>
                    <a:pt x="1774" y="3197"/>
                  </a:lnTo>
                  <a:lnTo>
                    <a:pt x="1742" y="3191"/>
                  </a:lnTo>
                  <a:lnTo>
                    <a:pt x="1709" y="3182"/>
                  </a:lnTo>
                  <a:lnTo>
                    <a:pt x="1679" y="3173"/>
                  </a:lnTo>
                  <a:lnTo>
                    <a:pt x="1649" y="3162"/>
                  </a:lnTo>
                  <a:lnTo>
                    <a:pt x="1620" y="3149"/>
                  </a:lnTo>
                  <a:lnTo>
                    <a:pt x="1592" y="3134"/>
                  </a:lnTo>
                  <a:lnTo>
                    <a:pt x="1566" y="3115"/>
                  </a:lnTo>
                  <a:lnTo>
                    <a:pt x="1542" y="3095"/>
                  </a:lnTo>
                  <a:lnTo>
                    <a:pt x="1529" y="3093"/>
                  </a:lnTo>
                  <a:lnTo>
                    <a:pt x="1518" y="3091"/>
                  </a:lnTo>
                  <a:lnTo>
                    <a:pt x="1505" y="3089"/>
                  </a:lnTo>
                  <a:lnTo>
                    <a:pt x="1492" y="3084"/>
                  </a:lnTo>
                  <a:lnTo>
                    <a:pt x="1479" y="3082"/>
                  </a:lnTo>
                  <a:lnTo>
                    <a:pt x="1466" y="3080"/>
                  </a:lnTo>
                  <a:lnTo>
                    <a:pt x="1453" y="3078"/>
                  </a:lnTo>
                  <a:lnTo>
                    <a:pt x="1440" y="3076"/>
                  </a:lnTo>
                  <a:lnTo>
                    <a:pt x="1442" y="3060"/>
                  </a:lnTo>
                  <a:lnTo>
                    <a:pt x="1453" y="3052"/>
                  </a:lnTo>
                  <a:lnTo>
                    <a:pt x="1468" y="3047"/>
                  </a:lnTo>
                  <a:lnTo>
                    <a:pt x="1486" y="3043"/>
                  </a:lnTo>
                  <a:lnTo>
                    <a:pt x="1514" y="3041"/>
                  </a:lnTo>
                  <a:lnTo>
                    <a:pt x="1544" y="3041"/>
                  </a:lnTo>
                  <a:lnTo>
                    <a:pt x="1572" y="3041"/>
                  </a:lnTo>
                  <a:lnTo>
                    <a:pt x="1603" y="3045"/>
                  </a:lnTo>
                  <a:lnTo>
                    <a:pt x="1631" y="3049"/>
                  </a:lnTo>
                  <a:lnTo>
                    <a:pt x="1659" y="3054"/>
                  </a:lnTo>
                  <a:lnTo>
                    <a:pt x="1688" y="3058"/>
                  </a:lnTo>
                  <a:lnTo>
                    <a:pt x="1718" y="3063"/>
                  </a:lnTo>
                  <a:lnTo>
                    <a:pt x="1746" y="3065"/>
                  </a:lnTo>
                  <a:lnTo>
                    <a:pt x="1774" y="3069"/>
                  </a:lnTo>
                  <a:lnTo>
                    <a:pt x="1803" y="3069"/>
                  </a:lnTo>
                  <a:lnTo>
                    <a:pt x="1831" y="3069"/>
                  </a:lnTo>
                  <a:lnTo>
                    <a:pt x="1859" y="3065"/>
                  </a:lnTo>
                  <a:lnTo>
                    <a:pt x="1885" y="3060"/>
                  </a:lnTo>
                  <a:lnTo>
                    <a:pt x="1913" y="3052"/>
                  </a:lnTo>
                  <a:lnTo>
                    <a:pt x="1942" y="3039"/>
                  </a:lnTo>
                  <a:lnTo>
                    <a:pt x="1955" y="3039"/>
                  </a:lnTo>
                  <a:lnTo>
                    <a:pt x="1963" y="3032"/>
                  </a:lnTo>
                  <a:lnTo>
                    <a:pt x="1970" y="3023"/>
                  </a:lnTo>
                  <a:lnTo>
                    <a:pt x="1974" y="3015"/>
                  </a:lnTo>
                  <a:lnTo>
                    <a:pt x="1979" y="2995"/>
                  </a:lnTo>
                  <a:lnTo>
                    <a:pt x="1976" y="2980"/>
                  </a:lnTo>
                  <a:lnTo>
                    <a:pt x="1968" y="2967"/>
                  </a:lnTo>
                  <a:lnTo>
                    <a:pt x="1955" y="2956"/>
                  </a:lnTo>
                  <a:lnTo>
                    <a:pt x="1940" y="2947"/>
                  </a:lnTo>
                  <a:lnTo>
                    <a:pt x="1922" y="2939"/>
                  </a:lnTo>
                  <a:lnTo>
                    <a:pt x="1905" y="2930"/>
                  </a:lnTo>
                  <a:lnTo>
                    <a:pt x="1890" y="2924"/>
                  </a:lnTo>
                  <a:lnTo>
                    <a:pt x="1866" y="2917"/>
                  </a:lnTo>
                  <a:lnTo>
                    <a:pt x="1840" y="2913"/>
                  </a:lnTo>
                  <a:lnTo>
                    <a:pt x="1814" y="2908"/>
                  </a:lnTo>
                  <a:lnTo>
                    <a:pt x="1788" y="2906"/>
                  </a:lnTo>
                  <a:lnTo>
                    <a:pt x="1761" y="2904"/>
                  </a:lnTo>
                  <a:lnTo>
                    <a:pt x="1733" y="2904"/>
                  </a:lnTo>
                  <a:lnTo>
                    <a:pt x="1707" y="2904"/>
                  </a:lnTo>
                  <a:lnTo>
                    <a:pt x="1679" y="2904"/>
                  </a:lnTo>
                  <a:lnTo>
                    <a:pt x="1653" y="2904"/>
                  </a:lnTo>
                  <a:lnTo>
                    <a:pt x="1625" y="2904"/>
                  </a:lnTo>
                  <a:lnTo>
                    <a:pt x="1599" y="2904"/>
                  </a:lnTo>
                  <a:lnTo>
                    <a:pt x="1570" y="2904"/>
                  </a:lnTo>
                  <a:lnTo>
                    <a:pt x="1544" y="2902"/>
                  </a:lnTo>
                  <a:lnTo>
                    <a:pt x="1518" y="2900"/>
                  </a:lnTo>
                  <a:lnTo>
                    <a:pt x="1492" y="2895"/>
                  </a:lnTo>
                  <a:lnTo>
                    <a:pt x="1466" y="2889"/>
                  </a:lnTo>
                  <a:lnTo>
                    <a:pt x="1436" y="2878"/>
                  </a:lnTo>
                  <a:lnTo>
                    <a:pt x="1405" y="2869"/>
                  </a:lnTo>
                  <a:lnTo>
                    <a:pt x="1373" y="2858"/>
                  </a:lnTo>
                  <a:lnTo>
                    <a:pt x="1340" y="2850"/>
                  </a:lnTo>
                  <a:lnTo>
                    <a:pt x="1308" y="2841"/>
                  </a:lnTo>
                  <a:lnTo>
                    <a:pt x="1275" y="2835"/>
                  </a:lnTo>
                  <a:lnTo>
                    <a:pt x="1240" y="2830"/>
                  </a:lnTo>
                  <a:lnTo>
                    <a:pt x="1208" y="2824"/>
                  </a:lnTo>
                  <a:lnTo>
                    <a:pt x="1173" y="2822"/>
                  </a:lnTo>
                  <a:lnTo>
                    <a:pt x="1138" y="2819"/>
                  </a:lnTo>
                  <a:lnTo>
                    <a:pt x="1106" y="2819"/>
                  </a:lnTo>
                  <a:lnTo>
                    <a:pt x="1071" y="2822"/>
                  </a:lnTo>
                  <a:lnTo>
                    <a:pt x="1038" y="2826"/>
                  </a:lnTo>
                  <a:lnTo>
                    <a:pt x="1003" y="2832"/>
                  </a:lnTo>
                  <a:lnTo>
                    <a:pt x="971" y="2841"/>
                  </a:lnTo>
                  <a:lnTo>
                    <a:pt x="938" y="2852"/>
                  </a:lnTo>
                  <a:lnTo>
                    <a:pt x="917" y="2863"/>
                  </a:lnTo>
                  <a:lnTo>
                    <a:pt x="895" y="2876"/>
                  </a:lnTo>
                  <a:lnTo>
                    <a:pt x="873" y="2887"/>
                  </a:lnTo>
                  <a:lnTo>
                    <a:pt x="851" y="2900"/>
                  </a:lnTo>
                  <a:lnTo>
                    <a:pt x="830" y="2911"/>
                  </a:lnTo>
                  <a:lnTo>
                    <a:pt x="808" y="2924"/>
                  </a:lnTo>
                  <a:lnTo>
                    <a:pt x="786" y="2934"/>
                  </a:lnTo>
                  <a:lnTo>
                    <a:pt x="765" y="2947"/>
                  </a:lnTo>
                  <a:lnTo>
                    <a:pt x="741" y="2958"/>
                  </a:lnTo>
                  <a:lnTo>
                    <a:pt x="719" y="2969"/>
                  </a:lnTo>
                  <a:lnTo>
                    <a:pt x="697" y="2978"/>
                  </a:lnTo>
                  <a:lnTo>
                    <a:pt x="673" y="2989"/>
                  </a:lnTo>
                  <a:lnTo>
                    <a:pt x="649" y="2997"/>
                  </a:lnTo>
                  <a:lnTo>
                    <a:pt x="626" y="3004"/>
                  </a:lnTo>
                  <a:lnTo>
                    <a:pt x="602" y="3010"/>
                  </a:lnTo>
                  <a:lnTo>
                    <a:pt x="576" y="3017"/>
                  </a:lnTo>
                  <a:lnTo>
                    <a:pt x="552" y="3021"/>
                  </a:lnTo>
                  <a:lnTo>
                    <a:pt x="530" y="3028"/>
                  </a:lnTo>
                  <a:lnTo>
                    <a:pt x="506" y="3032"/>
                  </a:lnTo>
                  <a:lnTo>
                    <a:pt x="482" y="3034"/>
                  </a:lnTo>
                  <a:lnTo>
                    <a:pt x="460" y="3039"/>
                  </a:lnTo>
                  <a:lnTo>
                    <a:pt x="437" y="3043"/>
                  </a:lnTo>
                  <a:lnTo>
                    <a:pt x="413" y="3045"/>
                  </a:lnTo>
                  <a:lnTo>
                    <a:pt x="389" y="3049"/>
                  </a:lnTo>
                  <a:lnTo>
                    <a:pt x="365" y="3052"/>
                  </a:lnTo>
                  <a:lnTo>
                    <a:pt x="341" y="3054"/>
                  </a:lnTo>
                  <a:lnTo>
                    <a:pt x="317" y="3056"/>
                  </a:lnTo>
                  <a:lnTo>
                    <a:pt x="293" y="3060"/>
                  </a:lnTo>
                  <a:lnTo>
                    <a:pt x="269" y="3063"/>
                  </a:lnTo>
                  <a:lnTo>
                    <a:pt x="245" y="3065"/>
                  </a:lnTo>
                  <a:lnTo>
                    <a:pt x="222" y="3067"/>
                  </a:lnTo>
                  <a:lnTo>
                    <a:pt x="198" y="3069"/>
                  </a:lnTo>
                  <a:lnTo>
                    <a:pt x="202" y="3063"/>
                  </a:lnTo>
                  <a:lnTo>
                    <a:pt x="211" y="3060"/>
                  </a:lnTo>
                  <a:lnTo>
                    <a:pt x="217" y="3058"/>
                  </a:lnTo>
                  <a:lnTo>
                    <a:pt x="228" y="3058"/>
                  </a:lnTo>
                  <a:lnTo>
                    <a:pt x="237" y="3058"/>
                  </a:lnTo>
                  <a:lnTo>
                    <a:pt x="245" y="3058"/>
                  </a:lnTo>
                  <a:lnTo>
                    <a:pt x="254" y="3058"/>
                  </a:lnTo>
                  <a:lnTo>
                    <a:pt x="263" y="3056"/>
                  </a:lnTo>
                  <a:lnTo>
                    <a:pt x="300" y="3047"/>
                  </a:lnTo>
                  <a:lnTo>
                    <a:pt x="337" y="3041"/>
                  </a:lnTo>
                  <a:lnTo>
                    <a:pt x="374" y="3032"/>
                  </a:lnTo>
                  <a:lnTo>
                    <a:pt x="413" y="3026"/>
                  </a:lnTo>
                  <a:lnTo>
                    <a:pt x="450" y="3019"/>
                  </a:lnTo>
                  <a:lnTo>
                    <a:pt x="487" y="3010"/>
                  </a:lnTo>
                  <a:lnTo>
                    <a:pt x="523" y="3004"/>
                  </a:lnTo>
                  <a:lnTo>
                    <a:pt x="560" y="2995"/>
                  </a:lnTo>
                  <a:lnTo>
                    <a:pt x="597" y="2984"/>
                  </a:lnTo>
                  <a:lnTo>
                    <a:pt x="632" y="2976"/>
                  </a:lnTo>
                  <a:lnTo>
                    <a:pt x="667" y="2963"/>
                  </a:lnTo>
                  <a:lnTo>
                    <a:pt x="702" y="2950"/>
                  </a:lnTo>
                  <a:lnTo>
                    <a:pt x="734" y="2934"/>
                  </a:lnTo>
                  <a:lnTo>
                    <a:pt x="767" y="2917"/>
                  </a:lnTo>
                  <a:lnTo>
                    <a:pt x="797" y="2900"/>
                  </a:lnTo>
                  <a:lnTo>
                    <a:pt x="825" y="2878"/>
                  </a:lnTo>
                  <a:lnTo>
                    <a:pt x="854" y="2863"/>
                  </a:lnTo>
                  <a:lnTo>
                    <a:pt x="882" y="2850"/>
                  </a:lnTo>
                  <a:lnTo>
                    <a:pt x="910" y="2837"/>
                  </a:lnTo>
                  <a:lnTo>
                    <a:pt x="938" y="2826"/>
                  </a:lnTo>
                  <a:lnTo>
                    <a:pt x="969" y="2815"/>
                  </a:lnTo>
                  <a:lnTo>
                    <a:pt x="999" y="2809"/>
                  </a:lnTo>
                  <a:lnTo>
                    <a:pt x="1030" y="2802"/>
                  </a:lnTo>
                  <a:lnTo>
                    <a:pt x="1062" y="2798"/>
                  </a:lnTo>
                  <a:lnTo>
                    <a:pt x="1066" y="2787"/>
                  </a:lnTo>
                  <a:lnTo>
                    <a:pt x="1066" y="2778"/>
                  </a:lnTo>
                  <a:lnTo>
                    <a:pt x="1060" y="2767"/>
                  </a:lnTo>
                  <a:lnTo>
                    <a:pt x="1056" y="2759"/>
                  </a:lnTo>
                  <a:lnTo>
                    <a:pt x="1051" y="2678"/>
                  </a:lnTo>
                  <a:lnTo>
                    <a:pt x="1043" y="2600"/>
                  </a:lnTo>
                  <a:lnTo>
                    <a:pt x="1030" y="2520"/>
                  </a:lnTo>
                  <a:lnTo>
                    <a:pt x="1008" y="2442"/>
                  </a:lnTo>
                  <a:lnTo>
                    <a:pt x="997" y="2351"/>
                  </a:lnTo>
                  <a:lnTo>
                    <a:pt x="984" y="2262"/>
                  </a:lnTo>
                  <a:lnTo>
                    <a:pt x="969" y="2170"/>
                  </a:lnTo>
                  <a:lnTo>
                    <a:pt x="956" y="2081"/>
                  </a:lnTo>
                  <a:lnTo>
                    <a:pt x="940" y="1992"/>
                  </a:lnTo>
                  <a:lnTo>
                    <a:pt x="927" y="1903"/>
                  </a:lnTo>
                  <a:lnTo>
                    <a:pt x="914" y="1812"/>
                  </a:lnTo>
                  <a:lnTo>
                    <a:pt x="901" y="1723"/>
                  </a:lnTo>
                  <a:lnTo>
                    <a:pt x="890" y="1715"/>
                  </a:lnTo>
                  <a:lnTo>
                    <a:pt x="884" y="1704"/>
                  </a:lnTo>
                  <a:lnTo>
                    <a:pt x="877" y="1693"/>
                  </a:lnTo>
                  <a:lnTo>
                    <a:pt x="873" y="1682"/>
                  </a:lnTo>
                  <a:lnTo>
                    <a:pt x="867" y="1671"/>
                  </a:lnTo>
                  <a:lnTo>
                    <a:pt x="860" y="1660"/>
                  </a:lnTo>
                  <a:lnTo>
                    <a:pt x="849" y="1654"/>
                  </a:lnTo>
                  <a:lnTo>
                    <a:pt x="834" y="1647"/>
                  </a:lnTo>
                  <a:lnTo>
                    <a:pt x="825" y="1658"/>
                  </a:lnTo>
                  <a:lnTo>
                    <a:pt x="814" y="1667"/>
                  </a:lnTo>
                  <a:lnTo>
                    <a:pt x="804" y="1673"/>
                  </a:lnTo>
                  <a:lnTo>
                    <a:pt x="791" y="1678"/>
                  </a:lnTo>
                  <a:lnTo>
                    <a:pt x="778" y="1682"/>
                  </a:lnTo>
                  <a:lnTo>
                    <a:pt x="765" y="1689"/>
                  </a:lnTo>
                  <a:lnTo>
                    <a:pt x="751" y="1693"/>
                  </a:lnTo>
                  <a:lnTo>
                    <a:pt x="738" y="1699"/>
                  </a:lnTo>
                  <a:lnTo>
                    <a:pt x="704" y="1702"/>
                  </a:lnTo>
                  <a:lnTo>
                    <a:pt x="669" y="1708"/>
                  </a:lnTo>
                  <a:lnTo>
                    <a:pt x="636" y="1719"/>
                  </a:lnTo>
                  <a:lnTo>
                    <a:pt x="604" y="1730"/>
                  </a:lnTo>
                  <a:lnTo>
                    <a:pt x="571" y="1743"/>
                  </a:lnTo>
                  <a:lnTo>
                    <a:pt x="541" y="1758"/>
                  </a:lnTo>
                  <a:lnTo>
                    <a:pt x="508" y="1771"/>
                  </a:lnTo>
                  <a:lnTo>
                    <a:pt x="476" y="1784"/>
                  </a:lnTo>
                  <a:lnTo>
                    <a:pt x="450" y="1795"/>
                  </a:lnTo>
                  <a:lnTo>
                    <a:pt x="424" y="1806"/>
                  </a:lnTo>
                  <a:lnTo>
                    <a:pt x="400" y="1817"/>
                  </a:lnTo>
                  <a:lnTo>
                    <a:pt x="374" y="1828"/>
                  </a:lnTo>
                  <a:lnTo>
                    <a:pt x="345" y="1836"/>
                  </a:lnTo>
                  <a:lnTo>
                    <a:pt x="319" y="1847"/>
                  </a:lnTo>
                  <a:lnTo>
                    <a:pt x="293" y="1856"/>
                  </a:lnTo>
                  <a:lnTo>
                    <a:pt x="267" y="1864"/>
                  </a:lnTo>
                  <a:lnTo>
                    <a:pt x="239" y="1873"/>
                  </a:lnTo>
                  <a:lnTo>
                    <a:pt x="213" y="1882"/>
                  </a:lnTo>
                  <a:lnTo>
                    <a:pt x="187" y="1890"/>
                  </a:lnTo>
                  <a:lnTo>
                    <a:pt x="159" y="1899"/>
                  </a:lnTo>
                  <a:lnTo>
                    <a:pt x="132" y="1910"/>
                  </a:lnTo>
                  <a:lnTo>
                    <a:pt x="104" y="1919"/>
                  </a:lnTo>
                  <a:lnTo>
                    <a:pt x="78" y="1927"/>
                  </a:lnTo>
                  <a:lnTo>
                    <a:pt x="52" y="1938"/>
                  </a:lnTo>
                  <a:lnTo>
                    <a:pt x="65" y="1932"/>
                  </a:lnTo>
                  <a:lnTo>
                    <a:pt x="78" y="1923"/>
                  </a:lnTo>
                  <a:lnTo>
                    <a:pt x="91" y="1917"/>
                  </a:lnTo>
                  <a:lnTo>
                    <a:pt x="104" y="1910"/>
                  </a:lnTo>
                  <a:lnTo>
                    <a:pt x="117" y="1901"/>
                  </a:lnTo>
                  <a:lnTo>
                    <a:pt x="130" y="1895"/>
                  </a:lnTo>
                  <a:lnTo>
                    <a:pt x="143" y="1888"/>
                  </a:lnTo>
                  <a:lnTo>
                    <a:pt x="156" y="1882"/>
                  </a:lnTo>
                  <a:lnTo>
                    <a:pt x="152" y="1860"/>
                  </a:lnTo>
                  <a:lnTo>
                    <a:pt x="152" y="1838"/>
                  </a:lnTo>
                  <a:lnTo>
                    <a:pt x="152" y="1819"/>
                  </a:lnTo>
                  <a:lnTo>
                    <a:pt x="159" y="1799"/>
                  </a:lnTo>
                  <a:lnTo>
                    <a:pt x="156" y="1771"/>
                  </a:lnTo>
                  <a:lnTo>
                    <a:pt x="150" y="1743"/>
                  </a:lnTo>
                  <a:lnTo>
                    <a:pt x="141" y="1712"/>
                  </a:lnTo>
                  <a:lnTo>
                    <a:pt x="139" y="1686"/>
                  </a:lnTo>
                  <a:lnTo>
                    <a:pt x="154" y="1706"/>
                  </a:lnTo>
                  <a:lnTo>
                    <a:pt x="165" y="1728"/>
                  </a:lnTo>
                  <a:lnTo>
                    <a:pt x="174" y="1749"/>
                  </a:lnTo>
                  <a:lnTo>
                    <a:pt x="182" y="1771"/>
                  </a:lnTo>
                  <a:lnTo>
                    <a:pt x="187" y="1793"/>
                  </a:lnTo>
                  <a:lnTo>
                    <a:pt x="193" y="1817"/>
                  </a:lnTo>
                  <a:lnTo>
                    <a:pt x="198" y="1838"/>
                  </a:lnTo>
                  <a:lnTo>
                    <a:pt x="204" y="1862"/>
                  </a:lnTo>
                  <a:lnTo>
                    <a:pt x="213" y="1862"/>
                  </a:lnTo>
                  <a:lnTo>
                    <a:pt x="219" y="1860"/>
                  </a:lnTo>
                  <a:lnTo>
                    <a:pt x="226" y="1858"/>
                  </a:lnTo>
                  <a:lnTo>
                    <a:pt x="232" y="1854"/>
                  </a:lnTo>
                  <a:lnTo>
                    <a:pt x="232" y="1821"/>
                  </a:lnTo>
                  <a:lnTo>
                    <a:pt x="232" y="1788"/>
                  </a:lnTo>
                  <a:lnTo>
                    <a:pt x="228" y="1758"/>
                  </a:lnTo>
                  <a:lnTo>
                    <a:pt x="222" y="1728"/>
                  </a:lnTo>
                  <a:lnTo>
                    <a:pt x="224" y="1686"/>
                  </a:lnTo>
                  <a:lnTo>
                    <a:pt x="232" y="1686"/>
                  </a:lnTo>
                  <a:lnTo>
                    <a:pt x="245" y="1721"/>
                  </a:lnTo>
                  <a:lnTo>
                    <a:pt x="254" y="1758"/>
                  </a:lnTo>
                  <a:lnTo>
                    <a:pt x="267" y="1797"/>
                  </a:lnTo>
                  <a:lnTo>
                    <a:pt x="285" y="1832"/>
                  </a:lnTo>
                  <a:lnTo>
                    <a:pt x="289" y="1832"/>
                  </a:lnTo>
                  <a:lnTo>
                    <a:pt x="295" y="1830"/>
                  </a:lnTo>
                  <a:lnTo>
                    <a:pt x="300" y="1828"/>
                  </a:lnTo>
                  <a:lnTo>
                    <a:pt x="304" y="1823"/>
                  </a:lnTo>
                  <a:lnTo>
                    <a:pt x="304" y="1812"/>
                  </a:lnTo>
                  <a:lnTo>
                    <a:pt x="308" y="1804"/>
                  </a:lnTo>
                  <a:lnTo>
                    <a:pt x="308" y="1793"/>
                  </a:lnTo>
                  <a:lnTo>
                    <a:pt x="298" y="1784"/>
                  </a:lnTo>
                  <a:lnTo>
                    <a:pt x="308" y="1775"/>
                  </a:lnTo>
                  <a:lnTo>
                    <a:pt x="311" y="1732"/>
                  </a:lnTo>
                  <a:lnTo>
                    <a:pt x="302" y="1689"/>
                  </a:lnTo>
                  <a:lnTo>
                    <a:pt x="295" y="1645"/>
                  </a:lnTo>
                  <a:lnTo>
                    <a:pt x="293" y="1602"/>
                  </a:lnTo>
                  <a:lnTo>
                    <a:pt x="306" y="1626"/>
                  </a:lnTo>
                  <a:lnTo>
                    <a:pt x="317" y="1650"/>
                  </a:lnTo>
                  <a:lnTo>
                    <a:pt x="326" y="1676"/>
                  </a:lnTo>
                  <a:lnTo>
                    <a:pt x="332" y="1702"/>
                  </a:lnTo>
                  <a:lnTo>
                    <a:pt x="337" y="1728"/>
                  </a:lnTo>
                  <a:lnTo>
                    <a:pt x="343" y="1754"/>
                  </a:lnTo>
                  <a:lnTo>
                    <a:pt x="350" y="1780"/>
                  </a:lnTo>
                  <a:lnTo>
                    <a:pt x="358" y="1806"/>
                  </a:lnTo>
                  <a:lnTo>
                    <a:pt x="363" y="1806"/>
                  </a:lnTo>
                  <a:lnTo>
                    <a:pt x="367" y="1804"/>
                  </a:lnTo>
                  <a:lnTo>
                    <a:pt x="371" y="1801"/>
                  </a:lnTo>
                  <a:lnTo>
                    <a:pt x="376" y="1799"/>
                  </a:lnTo>
                  <a:lnTo>
                    <a:pt x="378" y="1749"/>
                  </a:lnTo>
                  <a:lnTo>
                    <a:pt x="382" y="1704"/>
                  </a:lnTo>
                  <a:lnTo>
                    <a:pt x="384" y="1656"/>
                  </a:lnTo>
                  <a:lnTo>
                    <a:pt x="387" y="1608"/>
                  </a:lnTo>
                  <a:lnTo>
                    <a:pt x="389" y="1593"/>
                  </a:lnTo>
                  <a:lnTo>
                    <a:pt x="384" y="1580"/>
                  </a:lnTo>
                  <a:lnTo>
                    <a:pt x="382" y="1567"/>
                  </a:lnTo>
                  <a:lnTo>
                    <a:pt x="387" y="1554"/>
                  </a:lnTo>
                  <a:lnTo>
                    <a:pt x="404" y="1589"/>
                  </a:lnTo>
                  <a:lnTo>
                    <a:pt x="413" y="1624"/>
                  </a:lnTo>
                  <a:lnTo>
                    <a:pt x="417" y="1658"/>
                  </a:lnTo>
                  <a:lnTo>
                    <a:pt x="424" y="1697"/>
                  </a:lnTo>
                  <a:lnTo>
                    <a:pt x="424" y="1715"/>
                  </a:lnTo>
                  <a:lnTo>
                    <a:pt x="424" y="1734"/>
                  </a:lnTo>
                  <a:lnTo>
                    <a:pt x="428" y="1754"/>
                  </a:lnTo>
                  <a:lnTo>
                    <a:pt x="437" y="1773"/>
                  </a:lnTo>
                  <a:lnTo>
                    <a:pt x="456" y="1749"/>
                  </a:lnTo>
                  <a:lnTo>
                    <a:pt x="465" y="1691"/>
                  </a:lnTo>
                  <a:lnTo>
                    <a:pt x="463" y="1634"/>
                  </a:lnTo>
                  <a:lnTo>
                    <a:pt x="454" y="1578"/>
                  </a:lnTo>
                  <a:lnTo>
                    <a:pt x="441" y="1521"/>
                  </a:lnTo>
                  <a:lnTo>
                    <a:pt x="445" y="1519"/>
                  </a:lnTo>
                  <a:lnTo>
                    <a:pt x="447" y="1515"/>
                  </a:lnTo>
                  <a:lnTo>
                    <a:pt x="452" y="1513"/>
                  </a:lnTo>
                  <a:lnTo>
                    <a:pt x="456" y="1513"/>
                  </a:lnTo>
                  <a:lnTo>
                    <a:pt x="476" y="1567"/>
                  </a:lnTo>
                  <a:lnTo>
                    <a:pt x="487" y="1624"/>
                  </a:lnTo>
                  <a:lnTo>
                    <a:pt x="495" y="1680"/>
                  </a:lnTo>
                  <a:lnTo>
                    <a:pt x="506" y="1734"/>
                  </a:lnTo>
                  <a:lnTo>
                    <a:pt x="513" y="1736"/>
                  </a:lnTo>
                  <a:lnTo>
                    <a:pt x="519" y="1734"/>
                  </a:lnTo>
                  <a:lnTo>
                    <a:pt x="526" y="1730"/>
                  </a:lnTo>
                  <a:lnTo>
                    <a:pt x="530" y="1723"/>
                  </a:lnTo>
                  <a:lnTo>
                    <a:pt x="532" y="1704"/>
                  </a:lnTo>
                  <a:lnTo>
                    <a:pt x="536" y="1682"/>
                  </a:lnTo>
                  <a:lnTo>
                    <a:pt x="536" y="1660"/>
                  </a:lnTo>
                  <a:lnTo>
                    <a:pt x="532" y="1639"/>
                  </a:lnTo>
                  <a:lnTo>
                    <a:pt x="541" y="1630"/>
                  </a:lnTo>
                  <a:lnTo>
                    <a:pt x="534" y="1584"/>
                  </a:lnTo>
                  <a:lnTo>
                    <a:pt x="521" y="1541"/>
                  </a:lnTo>
                  <a:lnTo>
                    <a:pt x="513" y="1498"/>
                  </a:lnTo>
                  <a:lnTo>
                    <a:pt x="510" y="1454"/>
                  </a:lnTo>
                  <a:lnTo>
                    <a:pt x="521" y="1469"/>
                  </a:lnTo>
                  <a:lnTo>
                    <a:pt x="526" y="1489"/>
                  </a:lnTo>
                  <a:lnTo>
                    <a:pt x="530" y="1508"/>
                  </a:lnTo>
                  <a:lnTo>
                    <a:pt x="541" y="1526"/>
                  </a:lnTo>
                  <a:lnTo>
                    <a:pt x="552" y="1574"/>
                  </a:lnTo>
                  <a:lnTo>
                    <a:pt x="563" y="1617"/>
                  </a:lnTo>
                  <a:lnTo>
                    <a:pt x="573" y="1663"/>
                  </a:lnTo>
                  <a:lnTo>
                    <a:pt x="586" y="1710"/>
                  </a:lnTo>
                  <a:lnTo>
                    <a:pt x="602" y="1706"/>
                  </a:lnTo>
                  <a:lnTo>
                    <a:pt x="610" y="1693"/>
                  </a:lnTo>
                  <a:lnTo>
                    <a:pt x="615" y="1673"/>
                  </a:lnTo>
                  <a:lnTo>
                    <a:pt x="617" y="1658"/>
                  </a:lnTo>
                  <a:lnTo>
                    <a:pt x="606" y="1597"/>
                  </a:lnTo>
                  <a:lnTo>
                    <a:pt x="599" y="1535"/>
                  </a:lnTo>
                  <a:lnTo>
                    <a:pt x="591" y="1474"/>
                  </a:lnTo>
                  <a:lnTo>
                    <a:pt x="576" y="1413"/>
                  </a:lnTo>
                  <a:lnTo>
                    <a:pt x="578" y="1413"/>
                  </a:lnTo>
                  <a:lnTo>
                    <a:pt x="582" y="1411"/>
                  </a:lnTo>
                  <a:lnTo>
                    <a:pt x="584" y="1409"/>
                  </a:lnTo>
                  <a:lnTo>
                    <a:pt x="589" y="1409"/>
                  </a:lnTo>
                  <a:lnTo>
                    <a:pt x="597" y="1415"/>
                  </a:lnTo>
                  <a:lnTo>
                    <a:pt x="595" y="1419"/>
                  </a:lnTo>
                  <a:lnTo>
                    <a:pt x="602" y="1450"/>
                  </a:lnTo>
                  <a:lnTo>
                    <a:pt x="610" y="1478"/>
                  </a:lnTo>
                  <a:lnTo>
                    <a:pt x="621" y="1506"/>
                  </a:lnTo>
                  <a:lnTo>
                    <a:pt x="632" y="1535"/>
                  </a:lnTo>
                  <a:lnTo>
                    <a:pt x="641" y="1563"/>
                  </a:lnTo>
                  <a:lnTo>
                    <a:pt x="649" y="1591"/>
                  </a:lnTo>
                  <a:lnTo>
                    <a:pt x="656" y="1621"/>
                  </a:lnTo>
                  <a:lnTo>
                    <a:pt x="660" y="1652"/>
                  </a:lnTo>
                  <a:lnTo>
                    <a:pt x="667" y="1660"/>
                  </a:lnTo>
                  <a:lnTo>
                    <a:pt x="669" y="1673"/>
                  </a:lnTo>
                  <a:lnTo>
                    <a:pt x="675" y="1680"/>
                  </a:lnTo>
                  <a:lnTo>
                    <a:pt x="689" y="1678"/>
                  </a:lnTo>
                  <a:lnTo>
                    <a:pt x="695" y="1673"/>
                  </a:lnTo>
                  <a:lnTo>
                    <a:pt x="695" y="1667"/>
                  </a:lnTo>
                  <a:lnTo>
                    <a:pt x="691" y="1663"/>
                  </a:lnTo>
                  <a:lnTo>
                    <a:pt x="689" y="1656"/>
                  </a:lnTo>
                  <a:lnTo>
                    <a:pt x="695" y="1615"/>
                  </a:lnTo>
                  <a:lnTo>
                    <a:pt x="695" y="1576"/>
                  </a:lnTo>
                  <a:lnTo>
                    <a:pt x="691" y="1539"/>
                  </a:lnTo>
                  <a:lnTo>
                    <a:pt x="682" y="1502"/>
                  </a:lnTo>
                  <a:lnTo>
                    <a:pt x="671" y="1465"/>
                  </a:lnTo>
                  <a:lnTo>
                    <a:pt x="658" y="1430"/>
                  </a:lnTo>
                  <a:lnTo>
                    <a:pt x="649" y="1393"/>
                  </a:lnTo>
                  <a:lnTo>
                    <a:pt x="641" y="1357"/>
                  </a:lnTo>
                  <a:lnTo>
                    <a:pt x="643" y="1322"/>
                  </a:lnTo>
                  <a:lnTo>
                    <a:pt x="654" y="1344"/>
                  </a:lnTo>
                  <a:lnTo>
                    <a:pt x="662" y="1365"/>
                  </a:lnTo>
                  <a:lnTo>
                    <a:pt x="673" y="1387"/>
                  </a:lnTo>
                  <a:lnTo>
                    <a:pt x="682" y="1411"/>
                  </a:lnTo>
                  <a:lnTo>
                    <a:pt x="691" y="1435"/>
                  </a:lnTo>
                  <a:lnTo>
                    <a:pt x="697" y="1459"/>
                  </a:lnTo>
                  <a:lnTo>
                    <a:pt x="706" y="1485"/>
                  </a:lnTo>
                  <a:lnTo>
                    <a:pt x="712" y="1511"/>
                  </a:lnTo>
                  <a:lnTo>
                    <a:pt x="743" y="1647"/>
                  </a:lnTo>
                  <a:lnTo>
                    <a:pt x="754" y="1656"/>
                  </a:lnTo>
                  <a:lnTo>
                    <a:pt x="769" y="1643"/>
                  </a:lnTo>
                  <a:lnTo>
                    <a:pt x="769" y="1628"/>
                  </a:lnTo>
                  <a:lnTo>
                    <a:pt x="762" y="1610"/>
                  </a:lnTo>
                  <a:lnTo>
                    <a:pt x="758" y="1593"/>
                  </a:lnTo>
                  <a:lnTo>
                    <a:pt x="754" y="1541"/>
                  </a:lnTo>
                  <a:lnTo>
                    <a:pt x="745" y="1487"/>
                  </a:lnTo>
                  <a:lnTo>
                    <a:pt x="734" y="1435"/>
                  </a:lnTo>
                  <a:lnTo>
                    <a:pt x="723" y="1383"/>
                  </a:lnTo>
                  <a:lnTo>
                    <a:pt x="730" y="1374"/>
                  </a:lnTo>
                  <a:lnTo>
                    <a:pt x="702" y="1268"/>
                  </a:lnTo>
                  <a:lnTo>
                    <a:pt x="710" y="1272"/>
                  </a:lnTo>
                  <a:lnTo>
                    <a:pt x="719" y="1281"/>
                  </a:lnTo>
                  <a:lnTo>
                    <a:pt x="723" y="1289"/>
                  </a:lnTo>
                  <a:lnTo>
                    <a:pt x="728" y="1300"/>
                  </a:lnTo>
                  <a:lnTo>
                    <a:pt x="747" y="1341"/>
                  </a:lnTo>
                  <a:lnTo>
                    <a:pt x="758" y="1385"/>
                  </a:lnTo>
                  <a:lnTo>
                    <a:pt x="765" y="1428"/>
                  </a:lnTo>
                  <a:lnTo>
                    <a:pt x="773" y="1474"/>
                  </a:lnTo>
                  <a:lnTo>
                    <a:pt x="782" y="1482"/>
                  </a:lnTo>
                  <a:lnTo>
                    <a:pt x="786" y="1491"/>
                  </a:lnTo>
                  <a:lnTo>
                    <a:pt x="788" y="1502"/>
                  </a:lnTo>
                  <a:lnTo>
                    <a:pt x="793" y="1513"/>
                  </a:lnTo>
                  <a:lnTo>
                    <a:pt x="841" y="1515"/>
                  </a:lnTo>
                  <a:lnTo>
                    <a:pt x="886" y="1511"/>
                  </a:lnTo>
                  <a:lnTo>
                    <a:pt x="930" y="1502"/>
                  </a:lnTo>
                  <a:lnTo>
                    <a:pt x="969" y="1491"/>
                  </a:lnTo>
                  <a:lnTo>
                    <a:pt x="1010" y="1476"/>
                  </a:lnTo>
                  <a:lnTo>
                    <a:pt x="1047" y="1456"/>
                  </a:lnTo>
                  <a:lnTo>
                    <a:pt x="1082" y="1435"/>
                  </a:lnTo>
                  <a:lnTo>
                    <a:pt x="1116" y="1411"/>
                  </a:lnTo>
                  <a:lnTo>
                    <a:pt x="1147" y="1385"/>
                  </a:lnTo>
                  <a:lnTo>
                    <a:pt x="1177" y="1357"/>
                  </a:lnTo>
                  <a:lnTo>
                    <a:pt x="1208" y="1326"/>
                  </a:lnTo>
                  <a:lnTo>
                    <a:pt x="1234" y="1296"/>
                  </a:lnTo>
                  <a:lnTo>
                    <a:pt x="1260" y="1263"/>
                  </a:lnTo>
                  <a:lnTo>
                    <a:pt x="1284" y="1231"/>
                  </a:lnTo>
                  <a:lnTo>
                    <a:pt x="1308" y="1198"/>
                  </a:lnTo>
                  <a:lnTo>
                    <a:pt x="1329" y="1166"/>
                  </a:lnTo>
                  <a:lnTo>
                    <a:pt x="1464" y="1064"/>
                  </a:lnTo>
                  <a:lnTo>
                    <a:pt x="1481" y="1059"/>
                  </a:lnTo>
                  <a:lnTo>
                    <a:pt x="1512" y="1035"/>
                  </a:lnTo>
                  <a:lnTo>
                    <a:pt x="1549" y="1011"/>
                  </a:lnTo>
                  <a:lnTo>
                    <a:pt x="1586" y="988"/>
                  </a:lnTo>
                  <a:lnTo>
                    <a:pt x="1620" y="962"/>
                  </a:lnTo>
                  <a:lnTo>
                    <a:pt x="1653" y="935"/>
                  </a:lnTo>
                  <a:lnTo>
                    <a:pt x="1677" y="905"/>
                  </a:lnTo>
                  <a:lnTo>
                    <a:pt x="1688" y="870"/>
                  </a:lnTo>
                  <a:lnTo>
                    <a:pt x="1688" y="831"/>
                  </a:lnTo>
                  <a:lnTo>
                    <a:pt x="1672" y="818"/>
                  </a:lnTo>
                  <a:lnTo>
                    <a:pt x="1657" y="810"/>
                  </a:lnTo>
                  <a:lnTo>
                    <a:pt x="1638" y="803"/>
                  </a:lnTo>
                  <a:lnTo>
                    <a:pt x="1618" y="799"/>
                  </a:lnTo>
                  <a:lnTo>
                    <a:pt x="1596" y="799"/>
                  </a:lnTo>
                  <a:lnTo>
                    <a:pt x="1577" y="799"/>
                  </a:lnTo>
                  <a:lnTo>
                    <a:pt x="1555" y="801"/>
                  </a:lnTo>
                  <a:lnTo>
                    <a:pt x="1536" y="805"/>
                  </a:lnTo>
                  <a:lnTo>
                    <a:pt x="1501" y="814"/>
                  </a:lnTo>
                  <a:lnTo>
                    <a:pt x="1470" y="827"/>
                  </a:lnTo>
                  <a:lnTo>
                    <a:pt x="1440" y="842"/>
                  </a:lnTo>
                  <a:lnTo>
                    <a:pt x="1412" y="860"/>
                  </a:lnTo>
                  <a:lnTo>
                    <a:pt x="1384" y="879"/>
                  </a:lnTo>
                  <a:lnTo>
                    <a:pt x="1357" y="899"/>
                  </a:lnTo>
                  <a:lnTo>
                    <a:pt x="1331" y="920"/>
                  </a:lnTo>
                  <a:lnTo>
                    <a:pt x="1308" y="942"/>
                  </a:lnTo>
                  <a:lnTo>
                    <a:pt x="1281" y="964"/>
                  </a:lnTo>
                  <a:lnTo>
                    <a:pt x="1255" y="983"/>
                  </a:lnTo>
                  <a:lnTo>
                    <a:pt x="1227" y="1005"/>
                  </a:lnTo>
                  <a:lnTo>
                    <a:pt x="1201" y="1022"/>
                  </a:lnTo>
                  <a:lnTo>
                    <a:pt x="1171" y="1040"/>
                  </a:lnTo>
                  <a:lnTo>
                    <a:pt x="1140" y="1053"/>
                  </a:lnTo>
                  <a:lnTo>
                    <a:pt x="1106" y="1064"/>
                  </a:lnTo>
                  <a:lnTo>
                    <a:pt x="1071" y="1072"/>
                  </a:lnTo>
                  <a:lnTo>
                    <a:pt x="1047" y="1081"/>
                  </a:lnTo>
                  <a:lnTo>
                    <a:pt x="1021" y="1085"/>
                  </a:lnTo>
                  <a:lnTo>
                    <a:pt x="995" y="1090"/>
                  </a:lnTo>
                  <a:lnTo>
                    <a:pt x="969" y="1087"/>
                  </a:lnTo>
                  <a:lnTo>
                    <a:pt x="943" y="1087"/>
                  </a:lnTo>
                  <a:lnTo>
                    <a:pt x="917" y="1083"/>
                  </a:lnTo>
                  <a:lnTo>
                    <a:pt x="890" y="1079"/>
                  </a:lnTo>
                  <a:lnTo>
                    <a:pt x="864" y="1072"/>
                  </a:lnTo>
                  <a:lnTo>
                    <a:pt x="858" y="1064"/>
                  </a:lnTo>
                  <a:lnTo>
                    <a:pt x="858" y="1055"/>
                  </a:lnTo>
                  <a:lnTo>
                    <a:pt x="860" y="1046"/>
                  </a:lnTo>
                  <a:lnTo>
                    <a:pt x="864" y="1037"/>
                  </a:lnTo>
                  <a:lnTo>
                    <a:pt x="871" y="1037"/>
                  </a:lnTo>
                  <a:lnTo>
                    <a:pt x="875" y="1040"/>
                  </a:lnTo>
                  <a:lnTo>
                    <a:pt x="880" y="1044"/>
                  </a:lnTo>
                  <a:lnTo>
                    <a:pt x="884" y="1048"/>
                  </a:lnTo>
                  <a:lnTo>
                    <a:pt x="895" y="1027"/>
                  </a:lnTo>
                  <a:lnTo>
                    <a:pt x="893" y="1003"/>
                  </a:lnTo>
                  <a:lnTo>
                    <a:pt x="886" y="981"/>
                  </a:lnTo>
                  <a:lnTo>
                    <a:pt x="884" y="959"/>
                  </a:lnTo>
                  <a:lnTo>
                    <a:pt x="890" y="975"/>
                  </a:lnTo>
                  <a:lnTo>
                    <a:pt x="906" y="988"/>
                  </a:lnTo>
                  <a:lnTo>
                    <a:pt x="917" y="1003"/>
                  </a:lnTo>
                  <a:lnTo>
                    <a:pt x="921" y="1020"/>
                  </a:lnTo>
                  <a:lnTo>
                    <a:pt x="938" y="988"/>
                  </a:lnTo>
                  <a:lnTo>
                    <a:pt x="943" y="953"/>
                  </a:lnTo>
                  <a:lnTo>
                    <a:pt x="934" y="918"/>
                  </a:lnTo>
                  <a:lnTo>
                    <a:pt x="919" y="886"/>
                  </a:lnTo>
                  <a:lnTo>
                    <a:pt x="923" y="881"/>
                  </a:lnTo>
                  <a:lnTo>
                    <a:pt x="930" y="883"/>
                  </a:lnTo>
                  <a:lnTo>
                    <a:pt x="936" y="888"/>
                  </a:lnTo>
                  <a:lnTo>
                    <a:pt x="940" y="892"/>
                  </a:lnTo>
                  <a:lnTo>
                    <a:pt x="956" y="909"/>
                  </a:lnTo>
                  <a:lnTo>
                    <a:pt x="962" y="929"/>
                  </a:lnTo>
                  <a:lnTo>
                    <a:pt x="967" y="951"/>
                  </a:lnTo>
                  <a:lnTo>
                    <a:pt x="975" y="970"/>
                  </a:lnTo>
                  <a:lnTo>
                    <a:pt x="990" y="944"/>
                  </a:lnTo>
                  <a:lnTo>
                    <a:pt x="988" y="914"/>
                  </a:lnTo>
                  <a:lnTo>
                    <a:pt x="980" y="881"/>
                  </a:lnTo>
                  <a:lnTo>
                    <a:pt x="971" y="853"/>
                  </a:lnTo>
                  <a:lnTo>
                    <a:pt x="988" y="862"/>
                  </a:lnTo>
                  <a:lnTo>
                    <a:pt x="1003" y="875"/>
                  </a:lnTo>
                  <a:lnTo>
                    <a:pt x="1012" y="888"/>
                  </a:lnTo>
                  <a:lnTo>
                    <a:pt x="1021" y="903"/>
                  </a:lnTo>
                  <a:lnTo>
                    <a:pt x="1027" y="918"/>
                  </a:lnTo>
                  <a:lnTo>
                    <a:pt x="1032" y="935"/>
                  </a:lnTo>
                  <a:lnTo>
                    <a:pt x="1038" y="948"/>
                  </a:lnTo>
                  <a:lnTo>
                    <a:pt x="1047" y="962"/>
                  </a:lnTo>
                  <a:lnTo>
                    <a:pt x="1069" y="948"/>
                  </a:lnTo>
                  <a:lnTo>
                    <a:pt x="1071" y="927"/>
                  </a:lnTo>
                  <a:lnTo>
                    <a:pt x="1066" y="901"/>
                  </a:lnTo>
                  <a:lnTo>
                    <a:pt x="1073" y="879"/>
                  </a:lnTo>
                  <a:lnTo>
                    <a:pt x="1077" y="870"/>
                  </a:lnTo>
                  <a:lnTo>
                    <a:pt x="1079" y="860"/>
                  </a:lnTo>
                  <a:lnTo>
                    <a:pt x="1079" y="851"/>
                  </a:lnTo>
                  <a:lnTo>
                    <a:pt x="1079" y="840"/>
                  </a:lnTo>
                  <a:lnTo>
                    <a:pt x="1088" y="844"/>
                  </a:lnTo>
                  <a:lnTo>
                    <a:pt x="1095" y="853"/>
                  </a:lnTo>
                  <a:lnTo>
                    <a:pt x="1097" y="866"/>
                  </a:lnTo>
                  <a:lnTo>
                    <a:pt x="1103" y="875"/>
                  </a:lnTo>
                  <a:lnTo>
                    <a:pt x="1106" y="890"/>
                  </a:lnTo>
                  <a:lnTo>
                    <a:pt x="1110" y="907"/>
                  </a:lnTo>
                  <a:lnTo>
                    <a:pt x="1114" y="925"/>
                  </a:lnTo>
                  <a:lnTo>
                    <a:pt x="1116" y="940"/>
                  </a:lnTo>
                  <a:lnTo>
                    <a:pt x="1136" y="914"/>
                  </a:lnTo>
                  <a:lnTo>
                    <a:pt x="1145" y="879"/>
                  </a:lnTo>
                  <a:lnTo>
                    <a:pt x="1142" y="846"/>
                  </a:lnTo>
                  <a:lnTo>
                    <a:pt x="1132" y="814"/>
                  </a:lnTo>
                  <a:lnTo>
                    <a:pt x="1132" y="807"/>
                  </a:lnTo>
                  <a:lnTo>
                    <a:pt x="1134" y="803"/>
                  </a:lnTo>
                  <a:lnTo>
                    <a:pt x="1136" y="797"/>
                  </a:lnTo>
                  <a:lnTo>
                    <a:pt x="1138" y="792"/>
                  </a:lnTo>
                  <a:lnTo>
                    <a:pt x="1151" y="797"/>
                  </a:lnTo>
                  <a:lnTo>
                    <a:pt x="1160" y="807"/>
                  </a:lnTo>
                  <a:lnTo>
                    <a:pt x="1164" y="820"/>
                  </a:lnTo>
                  <a:lnTo>
                    <a:pt x="1166" y="833"/>
                  </a:lnTo>
                  <a:lnTo>
                    <a:pt x="1166" y="851"/>
                  </a:lnTo>
                  <a:lnTo>
                    <a:pt x="1166" y="866"/>
                  </a:lnTo>
                  <a:lnTo>
                    <a:pt x="1171" y="881"/>
                  </a:lnTo>
                  <a:lnTo>
                    <a:pt x="1179" y="892"/>
                  </a:lnTo>
                  <a:lnTo>
                    <a:pt x="1192" y="860"/>
                  </a:lnTo>
                  <a:lnTo>
                    <a:pt x="1199" y="823"/>
                  </a:lnTo>
                  <a:lnTo>
                    <a:pt x="1199" y="788"/>
                  </a:lnTo>
                  <a:lnTo>
                    <a:pt x="1199" y="753"/>
                  </a:lnTo>
                  <a:lnTo>
                    <a:pt x="1225" y="771"/>
                  </a:lnTo>
                  <a:lnTo>
                    <a:pt x="1234" y="797"/>
                  </a:lnTo>
                  <a:lnTo>
                    <a:pt x="1236" y="825"/>
                  </a:lnTo>
                  <a:lnTo>
                    <a:pt x="1242" y="849"/>
                  </a:lnTo>
                  <a:lnTo>
                    <a:pt x="1262" y="818"/>
                  </a:lnTo>
                  <a:lnTo>
                    <a:pt x="1266" y="779"/>
                  </a:lnTo>
                  <a:lnTo>
                    <a:pt x="1264" y="740"/>
                  </a:lnTo>
                  <a:lnTo>
                    <a:pt x="1262" y="703"/>
                  </a:lnTo>
                  <a:lnTo>
                    <a:pt x="1288" y="736"/>
                  </a:lnTo>
                  <a:lnTo>
                    <a:pt x="1301" y="775"/>
                  </a:lnTo>
                  <a:lnTo>
                    <a:pt x="1303" y="818"/>
                  </a:lnTo>
                  <a:lnTo>
                    <a:pt x="1299" y="860"/>
                  </a:lnTo>
                  <a:lnTo>
                    <a:pt x="1305" y="860"/>
                  </a:lnTo>
                  <a:lnTo>
                    <a:pt x="1310" y="857"/>
                  </a:lnTo>
                  <a:lnTo>
                    <a:pt x="1314" y="853"/>
                  </a:lnTo>
                  <a:lnTo>
                    <a:pt x="1318" y="849"/>
                  </a:lnTo>
                  <a:lnTo>
                    <a:pt x="1349" y="755"/>
                  </a:lnTo>
                  <a:lnTo>
                    <a:pt x="1360" y="777"/>
                  </a:lnTo>
                  <a:lnTo>
                    <a:pt x="1360" y="799"/>
                  </a:lnTo>
                  <a:lnTo>
                    <a:pt x="1355" y="823"/>
                  </a:lnTo>
                  <a:lnTo>
                    <a:pt x="1357" y="846"/>
                  </a:lnTo>
                  <a:lnTo>
                    <a:pt x="1368" y="836"/>
                  </a:lnTo>
                  <a:lnTo>
                    <a:pt x="1377" y="825"/>
                  </a:lnTo>
                  <a:lnTo>
                    <a:pt x="1386" y="812"/>
                  </a:lnTo>
                  <a:lnTo>
                    <a:pt x="1394" y="801"/>
                  </a:lnTo>
                  <a:lnTo>
                    <a:pt x="1403" y="788"/>
                  </a:lnTo>
                  <a:lnTo>
                    <a:pt x="1410" y="775"/>
                  </a:lnTo>
                  <a:lnTo>
                    <a:pt x="1416" y="762"/>
                  </a:lnTo>
                  <a:lnTo>
                    <a:pt x="1423" y="749"/>
                  </a:lnTo>
                  <a:lnTo>
                    <a:pt x="1433" y="749"/>
                  </a:lnTo>
                  <a:lnTo>
                    <a:pt x="1440" y="794"/>
                  </a:lnTo>
                  <a:lnTo>
                    <a:pt x="1453" y="788"/>
                  </a:lnTo>
                  <a:lnTo>
                    <a:pt x="1464" y="784"/>
                  </a:lnTo>
                  <a:lnTo>
                    <a:pt x="1477" y="777"/>
                  </a:lnTo>
                  <a:lnTo>
                    <a:pt x="1490" y="773"/>
                  </a:lnTo>
                  <a:lnTo>
                    <a:pt x="1503" y="768"/>
                  </a:lnTo>
                  <a:lnTo>
                    <a:pt x="1516" y="764"/>
                  </a:lnTo>
                  <a:lnTo>
                    <a:pt x="1529" y="762"/>
                  </a:lnTo>
                  <a:lnTo>
                    <a:pt x="1542" y="760"/>
                  </a:lnTo>
                  <a:lnTo>
                    <a:pt x="1514" y="744"/>
                  </a:lnTo>
                  <a:lnTo>
                    <a:pt x="1486" y="729"/>
                  </a:lnTo>
                  <a:lnTo>
                    <a:pt x="1457" y="716"/>
                  </a:lnTo>
                  <a:lnTo>
                    <a:pt x="1427" y="701"/>
                  </a:lnTo>
                  <a:lnTo>
                    <a:pt x="1397" y="686"/>
                  </a:lnTo>
                  <a:lnTo>
                    <a:pt x="1366" y="671"/>
                  </a:lnTo>
                  <a:lnTo>
                    <a:pt x="1338" y="655"/>
                  </a:lnTo>
                  <a:lnTo>
                    <a:pt x="1310" y="636"/>
                  </a:lnTo>
                  <a:lnTo>
                    <a:pt x="1299" y="634"/>
                  </a:lnTo>
                  <a:lnTo>
                    <a:pt x="1288" y="632"/>
                  </a:lnTo>
                  <a:lnTo>
                    <a:pt x="1275" y="629"/>
                  </a:lnTo>
                  <a:lnTo>
                    <a:pt x="1264" y="627"/>
                  </a:lnTo>
                  <a:lnTo>
                    <a:pt x="1253" y="627"/>
                  </a:lnTo>
                  <a:lnTo>
                    <a:pt x="1240" y="627"/>
                  </a:lnTo>
                  <a:lnTo>
                    <a:pt x="1229" y="627"/>
                  </a:lnTo>
                  <a:lnTo>
                    <a:pt x="1218" y="627"/>
                  </a:lnTo>
                  <a:lnTo>
                    <a:pt x="1197" y="636"/>
                  </a:lnTo>
                  <a:lnTo>
                    <a:pt x="1175" y="645"/>
                  </a:lnTo>
                  <a:lnTo>
                    <a:pt x="1153" y="653"/>
                  </a:lnTo>
                  <a:lnTo>
                    <a:pt x="1129" y="664"/>
                  </a:lnTo>
                  <a:lnTo>
                    <a:pt x="1108" y="673"/>
                  </a:lnTo>
                  <a:lnTo>
                    <a:pt x="1086" y="682"/>
                  </a:lnTo>
                  <a:lnTo>
                    <a:pt x="1064" y="690"/>
                  </a:lnTo>
                  <a:lnTo>
                    <a:pt x="1043" y="699"/>
                  </a:lnTo>
                  <a:lnTo>
                    <a:pt x="1019" y="708"/>
                  </a:lnTo>
                  <a:lnTo>
                    <a:pt x="997" y="714"/>
                  </a:lnTo>
                  <a:lnTo>
                    <a:pt x="975" y="723"/>
                  </a:lnTo>
                  <a:lnTo>
                    <a:pt x="951" y="731"/>
                  </a:lnTo>
                  <a:lnTo>
                    <a:pt x="930" y="738"/>
                  </a:lnTo>
                  <a:lnTo>
                    <a:pt x="906" y="747"/>
                  </a:lnTo>
                  <a:lnTo>
                    <a:pt x="884" y="753"/>
                  </a:lnTo>
                  <a:lnTo>
                    <a:pt x="860" y="760"/>
                  </a:lnTo>
                  <a:lnTo>
                    <a:pt x="851" y="766"/>
                  </a:lnTo>
                  <a:lnTo>
                    <a:pt x="841" y="771"/>
                  </a:lnTo>
                  <a:lnTo>
                    <a:pt x="830" y="773"/>
                  </a:lnTo>
                  <a:lnTo>
                    <a:pt x="819" y="775"/>
                  </a:lnTo>
                  <a:lnTo>
                    <a:pt x="806" y="777"/>
                  </a:lnTo>
                  <a:lnTo>
                    <a:pt x="795" y="779"/>
                  </a:lnTo>
                  <a:lnTo>
                    <a:pt x="784" y="781"/>
                  </a:lnTo>
                  <a:lnTo>
                    <a:pt x="773" y="784"/>
                  </a:lnTo>
                  <a:lnTo>
                    <a:pt x="738" y="812"/>
                  </a:lnTo>
                  <a:lnTo>
                    <a:pt x="708" y="842"/>
                  </a:lnTo>
                  <a:lnTo>
                    <a:pt x="680" y="875"/>
                  </a:lnTo>
                  <a:lnTo>
                    <a:pt x="654" y="905"/>
                  </a:lnTo>
                  <a:lnTo>
                    <a:pt x="628" y="938"/>
                  </a:lnTo>
                  <a:lnTo>
                    <a:pt x="606" y="972"/>
                  </a:lnTo>
                  <a:lnTo>
                    <a:pt x="582" y="1005"/>
                  </a:lnTo>
                  <a:lnTo>
                    <a:pt x="563" y="1040"/>
                  </a:lnTo>
                  <a:lnTo>
                    <a:pt x="541" y="1074"/>
                  </a:lnTo>
                  <a:lnTo>
                    <a:pt x="521" y="1107"/>
                  </a:lnTo>
                  <a:lnTo>
                    <a:pt x="500" y="1142"/>
                  </a:lnTo>
                  <a:lnTo>
                    <a:pt x="480" y="1176"/>
                  </a:lnTo>
                  <a:lnTo>
                    <a:pt x="458" y="1209"/>
                  </a:lnTo>
                  <a:lnTo>
                    <a:pt x="434" y="1242"/>
                  </a:lnTo>
                  <a:lnTo>
                    <a:pt x="410" y="1274"/>
                  </a:lnTo>
                  <a:lnTo>
                    <a:pt x="384" y="1307"/>
                  </a:lnTo>
                  <a:lnTo>
                    <a:pt x="365" y="1326"/>
                  </a:lnTo>
                  <a:lnTo>
                    <a:pt x="343" y="1341"/>
                  </a:lnTo>
                  <a:lnTo>
                    <a:pt x="321" y="1359"/>
                  </a:lnTo>
                  <a:lnTo>
                    <a:pt x="300" y="1372"/>
                  </a:lnTo>
                  <a:lnTo>
                    <a:pt x="278" y="1387"/>
                  </a:lnTo>
                  <a:lnTo>
                    <a:pt x="254" y="1400"/>
                  </a:lnTo>
                  <a:lnTo>
                    <a:pt x="230" y="1411"/>
                  </a:lnTo>
                  <a:lnTo>
                    <a:pt x="206" y="1422"/>
                  </a:lnTo>
                  <a:lnTo>
                    <a:pt x="182" y="1430"/>
                  </a:lnTo>
                  <a:lnTo>
                    <a:pt x="156" y="1439"/>
                  </a:lnTo>
                  <a:lnTo>
                    <a:pt x="130" y="1448"/>
                  </a:lnTo>
                  <a:lnTo>
                    <a:pt x="106" y="1456"/>
                  </a:lnTo>
                  <a:lnTo>
                    <a:pt x="80" y="1463"/>
                  </a:lnTo>
                  <a:lnTo>
                    <a:pt x="54" y="1469"/>
                  </a:lnTo>
                  <a:lnTo>
                    <a:pt x="26" y="1474"/>
                  </a:lnTo>
                  <a:lnTo>
                    <a:pt x="0" y="1480"/>
                  </a:lnTo>
                  <a:lnTo>
                    <a:pt x="33" y="1472"/>
                  </a:lnTo>
                  <a:lnTo>
                    <a:pt x="65" y="1461"/>
                  </a:lnTo>
                  <a:lnTo>
                    <a:pt x="98" y="1450"/>
                  </a:lnTo>
                  <a:lnTo>
                    <a:pt x="130" y="1437"/>
                  </a:lnTo>
                  <a:lnTo>
                    <a:pt x="161" y="1424"/>
                  </a:lnTo>
                  <a:lnTo>
                    <a:pt x="191" y="1409"/>
                  </a:lnTo>
                  <a:lnTo>
                    <a:pt x="222" y="1393"/>
                  </a:lnTo>
                  <a:lnTo>
                    <a:pt x="252" y="1376"/>
                  </a:lnTo>
                  <a:lnTo>
                    <a:pt x="280" y="1357"/>
                  </a:lnTo>
                  <a:lnTo>
                    <a:pt x="306" y="1337"/>
                  </a:lnTo>
                  <a:lnTo>
                    <a:pt x="332" y="1317"/>
                  </a:lnTo>
                  <a:lnTo>
                    <a:pt x="358" y="1296"/>
                  </a:lnTo>
                  <a:lnTo>
                    <a:pt x="382" y="1272"/>
                  </a:lnTo>
                  <a:lnTo>
                    <a:pt x="404" y="1248"/>
                  </a:lnTo>
                  <a:lnTo>
                    <a:pt x="424" y="1222"/>
                  </a:lnTo>
                  <a:lnTo>
                    <a:pt x="441" y="1196"/>
                  </a:lnTo>
                  <a:lnTo>
                    <a:pt x="476" y="1139"/>
                  </a:lnTo>
                  <a:lnTo>
                    <a:pt x="508" y="1081"/>
                  </a:lnTo>
                  <a:lnTo>
                    <a:pt x="541" y="1022"/>
                  </a:lnTo>
                  <a:lnTo>
                    <a:pt x="576" y="966"/>
                  </a:lnTo>
                  <a:lnTo>
                    <a:pt x="612" y="909"/>
                  </a:lnTo>
                  <a:lnTo>
                    <a:pt x="656" y="857"/>
                  </a:lnTo>
                  <a:lnTo>
                    <a:pt x="708" y="810"/>
                  </a:lnTo>
                  <a:lnTo>
                    <a:pt x="767" y="768"/>
                  </a:lnTo>
                  <a:lnTo>
                    <a:pt x="791" y="760"/>
                  </a:lnTo>
                  <a:lnTo>
                    <a:pt x="814" y="751"/>
                  </a:lnTo>
                  <a:lnTo>
                    <a:pt x="838" y="744"/>
                  </a:lnTo>
                  <a:lnTo>
                    <a:pt x="862" y="738"/>
                  </a:lnTo>
                  <a:lnTo>
                    <a:pt x="886" y="729"/>
                  </a:lnTo>
                  <a:lnTo>
                    <a:pt x="910" y="721"/>
                  </a:lnTo>
                  <a:lnTo>
                    <a:pt x="934" y="712"/>
                  </a:lnTo>
                  <a:lnTo>
                    <a:pt x="956" y="701"/>
                  </a:lnTo>
                  <a:lnTo>
                    <a:pt x="967" y="701"/>
                  </a:lnTo>
                  <a:lnTo>
                    <a:pt x="975" y="699"/>
                  </a:lnTo>
                  <a:lnTo>
                    <a:pt x="984" y="695"/>
                  </a:lnTo>
                  <a:lnTo>
                    <a:pt x="990" y="688"/>
                  </a:lnTo>
                  <a:lnTo>
                    <a:pt x="1030" y="684"/>
                  </a:lnTo>
                  <a:lnTo>
                    <a:pt x="1066" y="673"/>
                  </a:lnTo>
                  <a:lnTo>
                    <a:pt x="1099" y="655"/>
                  </a:lnTo>
                  <a:lnTo>
                    <a:pt x="1134" y="638"/>
                  </a:lnTo>
                  <a:lnTo>
                    <a:pt x="1166" y="621"/>
                  </a:lnTo>
                  <a:lnTo>
                    <a:pt x="1201" y="608"/>
                  </a:lnTo>
                  <a:lnTo>
                    <a:pt x="1238" y="599"/>
                  </a:lnTo>
                  <a:lnTo>
                    <a:pt x="1281" y="599"/>
                  </a:lnTo>
                  <a:lnTo>
                    <a:pt x="1290" y="608"/>
                  </a:lnTo>
                  <a:lnTo>
                    <a:pt x="1303" y="610"/>
                  </a:lnTo>
                  <a:lnTo>
                    <a:pt x="1316" y="610"/>
                  </a:lnTo>
                  <a:lnTo>
                    <a:pt x="1329" y="610"/>
                  </a:lnTo>
                  <a:lnTo>
                    <a:pt x="1360" y="634"/>
                  </a:lnTo>
                  <a:lnTo>
                    <a:pt x="1392" y="653"/>
                  </a:lnTo>
                  <a:lnTo>
                    <a:pt x="1427" y="671"/>
                  </a:lnTo>
                  <a:lnTo>
                    <a:pt x="1462" y="688"/>
                  </a:lnTo>
                  <a:lnTo>
                    <a:pt x="1496" y="703"/>
                  </a:lnTo>
                  <a:lnTo>
                    <a:pt x="1529" y="721"/>
                  </a:lnTo>
                  <a:lnTo>
                    <a:pt x="1559" y="742"/>
                  </a:lnTo>
                  <a:lnTo>
                    <a:pt x="1586" y="768"/>
                  </a:lnTo>
                  <a:lnTo>
                    <a:pt x="1605" y="771"/>
                  </a:lnTo>
                  <a:lnTo>
                    <a:pt x="1625" y="771"/>
                  </a:lnTo>
                  <a:lnTo>
                    <a:pt x="1642" y="766"/>
                  </a:lnTo>
                  <a:lnTo>
                    <a:pt x="1659" y="760"/>
                  </a:lnTo>
                  <a:lnTo>
                    <a:pt x="1679" y="753"/>
                  </a:lnTo>
                  <a:lnTo>
                    <a:pt x="1696" y="744"/>
                  </a:lnTo>
                  <a:lnTo>
                    <a:pt x="1714" y="738"/>
                  </a:lnTo>
                  <a:lnTo>
                    <a:pt x="1733" y="734"/>
                  </a:lnTo>
                  <a:lnTo>
                    <a:pt x="1779" y="718"/>
                  </a:lnTo>
                  <a:lnTo>
                    <a:pt x="1822" y="703"/>
                  </a:lnTo>
                  <a:lnTo>
                    <a:pt x="1868" y="686"/>
                  </a:lnTo>
                  <a:lnTo>
                    <a:pt x="1911" y="671"/>
                  </a:lnTo>
                  <a:lnTo>
                    <a:pt x="1955" y="653"/>
                  </a:lnTo>
                  <a:lnTo>
                    <a:pt x="1998" y="634"/>
                  </a:lnTo>
                  <a:lnTo>
                    <a:pt x="2039" y="616"/>
                  </a:lnTo>
                  <a:lnTo>
                    <a:pt x="2083" y="597"/>
                  </a:lnTo>
                  <a:lnTo>
                    <a:pt x="2124" y="580"/>
                  </a:lnTo>
                  <a:lnTo>
                    <a:pt x="2168" y="560"/>
                  </a:lnTo>
                  <a:lnTo>
                    <a:pt x="2209" y="543"/>
                  </a:lnTo>
                  <a:lnTo>
                    <a:pt x="2252" y="523"/>
                  </a:lnTo>
                  <a:lnTo>
                    <a:pt x="2294" y="504"/>
                  </a:lnTo>
                  <a:lnTo>
                    <a:pt x="2337" y="486"/>
                  </a:lnTo>
                  <a:lnTo>
                    <a:pt x="2378" y="467"/>
                  </a:lnTo>
                  <a:lnTo>
                    <a:pt x="2422" y="449"/>
                  </a:lnTo>
                  <a:lnTo>
                    <a:pt x="2448" y="441"/>
                  </a:lnTo>
                  <a:lnTo>
                    <a:pt x="2474" y="432"/>
                  </a:lnTo>
                  <a:lnTo>
                    <a:pt x="2500" y="423"/>
                  </a:lnTo>
                  <a:lnTo>
                    <a:pt x="2526" y="415"/>
                  </a:lnTo>
                  <a:lnTo>
                    <a:pt x="2552" y="406"/>
                  </a:lnTo>
                  <a:lnTo>
                    <a:pt x="2576" y="397"/>
                  </a:lnTo>
                  <a:lnTo>
                    <a:pt x="2602" y="386"/>
                  </a:lnTo>
                  <a:lnTo>
                    <a:pt x="2626" y="378"/>
                  </a:lnTo>
                  <a:lnTo>
                    <a:pt x="2641" y="369"/>
                  </a:lnTo>
                  <a:lnTo>
                    <a:pt x="2656" y="365"/>
                  </a:lnTo>
                  <a:lnTo>
                    <a:pt x="2674" y="360"/>
                  </a:lnTo>
                  <a:lnTo>
                    <a:pt x="2689" y="354"/>
                  </a:lnTo>
                  <a:lnTo>
                    <a:pt x="2739" y="330"/>
                  </a:lnTo>
                  <a:lnTo>
                    <a:pt x="2791" y="308"/>
                  </a:lnTo>
                  <a:lnTo>
                    <a:pt x="2841" y="284"/>
                  </a:lnTo>
                  <a:lnTo>
                    <a:pt x="2891" y="263"/>
                  </a:lnTo>
                  <a:lnTo>
                    <a:pt x="2943" y="239"/>
                  </a:lnTo>
                  <a:lnTo>
                    <a:pt x="2993" y="217"/>
                  </a:lnTo>
                  <a:lnTo>
                    <a:pt x="3045" y="195"/>
                  </a:lnTo>
                  <a:lnTo>
                    <a:pt x="3097" y="174"/>
                  </a:lnTo>
                  <a:lnTo>
                    <a:pt x="3147" y="150"/>
                  </a:lnTo>
                  <a:lnTo>
                    <a:pt x="3199" y="128"/>
                  </a:lnTo>
                  <a:lnTo>
                    <a:pt x="3249" y="106"/>
                  </a:lnTo>
                  <a:lnTo>
                    <a:pt x="3301" y="85"/>
                  </a:lnTo>
                  <a:lnTo>
                    <a:pt x="3351" y="63"/>
                  </a:lnTo>
                  <a:lnTo>
                    <a:pt x="3401" y="43"/>
                  </a:lnTo>
                  <a:lnTo>
                    <a:pt x="3453" y="22"/>
                  </a:lnTo>
                  <a:lnTo>
                    <a:pt x="3503" y="0"/>
                  </a:lnTo>
                  <a:lnTo>
                    <a:pt x="3525" y="4"/>
                  </a:lnTo>
                  <a:lnTo>
                    <a:pt x="3542" y="13"/>
                  </a:lnTo>
                  <a:lnTo>
                    <a:pt x="3553" y="28"/>
                  </a:lnTo>
                  <a:lnTo>
                    <a:pt x="3562" y="46"/>
                  </a:lnTo>
                  <a:lnTo>
                    <a:pt x="3569" y="65"/>
                  </a:lnTo>
                  <a:lnTo>
                    <a:pt x="3575" y="85"/>
                  </a:lnTo>
                  <a:lnTo>
                    <a:pt x="3586" y="104"/>
                  </a:lnTo>
                  <a:lnTo>
                    <a:pt x="3599"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2" name="Freeform 7"/>
            <p:cNvSpPr>
              <a:spLocks/>
            </p:cNvSpPr>
            <p:nvPr/>
          </p:nvSpPr>
          <p:spPr bwMode="auto">
            <a:xfrm>
              <a:off x="3840" y="357"/>
              <a:ext cx="213" cy="379"/>
            </a:xfrm>
            <a:custGeom>
              <a:avLst/>
              <a:gdLst>
                <a:gd name="T0" fmla="*/ 213 w 213"/>
                <a:gd name="T1" fmla="*/ 95 h 379"/>
                <a:gd name="T2" fmla="*/ 211 w 213"/>
                <a:gd name="T3" fmla="*/ 108 h 379"/>
                <a:gd name="T4" fmla="*/ 206 w 213"/>
                <a:gd name="T5" fmla="*/ 119 h 379"/>
                <a:gd name="T6" fmla="*/ 200 w 213"/>
                <a:gd name="T7" fmla="*/ 132 h 379"/>
                <a:gd name="T8" fmla="*/ 200 w 213"/>
                <a:gd name="T9" fmla="*/ 145 h 379"/>
                <a:gd name="T10" fmla="*/ 193 w 213"/>
                <a:gd name="T11" fmla="*/ 169 h 379"/>
                <a:gd name="T12" fmla="*/ 187 w 213"/>
                <a:gd name="T13" fmla="*/ 193 h 379"/>
                <a:gd name="T14" fmla="*/ 178 w 213"/>
                <a:gd name="T15" fmla="*/ 217 h 379"/>
                <a:gd name="T16" fmla="*/ 169 w 213"/>
                <a:gd name="T17" fmla="*/ 241 h 379"/>
                <a:gd name="T18" fmla="*/ 161 w 213"/>
                <a:gd name="T19" fmla="*/ 264 h 379"/>
                <a:gd name="T20" fmla="*/ 152 w 213"/>
                <a:gd name="T21" fmla="*/ 286 h 379"/>
                <a:gd name="T22" fmla="*/ 141 w 213"/>
                <a:gd name="T23" fmla="*/ 310 h 379"/>
                <a:gd name="T24" fmla="*/ 132 w 213"/>
                <a:gd name="T25" fmla="*/ 334 h 379"/>
                <a:gd name="T26" fmla="*/ 117 w 213"/>
                <a:gd name="T27" fmla="*/ 340 h 379"/>
                <a:gd name="T28" fmla="*/ 100 w 213"/>
                <a:gd name="T29" fmla="*/ 347 h 379"/>
                <a:gd name="T30" fmla="*/ 85 w 213"/>
                <a:gd name="T31" fmla="*/ 353 h 379"/>
                <a:gd name="T32" fmla="*/ 67 w 213"/>
                <a:gd name="T33" fmla="*/ 360 h 379"/>
                <a:gd name="T34" fmla="*/ 52 w 213"/>
                <a:gd name="T35" fmla="*/ 364 h 379"/>
                <a:gd name="T36" fmla="*/ 35 w 213"/>
                <a:gd name="T37" fmla="*/ 371 h 379"/>
                <a:gd name="T38" fmla="*/ 17 w 213"/>
                <a:gd name="T39" fmla="*/ 375 h 379"/>
                <a:gd name="T40" fmla="*/ 0 w 213"/>
                <a:gd name="T41" fmla="*/ 379 h 379"/>
                <a:gd name="T42" fmla="*/ 11 w 213"/>
                <a:gd name="T43" fmla="*/ 362 h 379"/>
                <a:gd name="T44" fmla="*/ 22 w 213"/>
                <a:gd name="T45" fmla="*/ 345 h 379"/>
                <a:gd name="T46" fmla="*/ 28 w 213"/>
                <a:gd name="T47" fmla="*/ 325 h 379"/>
                <a:gd name="T48" fmla="*/ 35 w 213"/>
                <a:gd name="T49" fmla="*/ 306 h 379"/>
                <a:gd name="T50" fmla="*/ 48 w 213"/>
                <a:gd name="T51" fmla="*/ 267 h 379"/>
                <a:gd name="T52" fmla="*/ 63 w 213"/>
                <a:gd name="T53" fmla="*/ 227 h 379"/>
                <a:gd name="T54" fmla="*/ 76 w 213"/>
                <a:gd name="T55" fmla="*/ 188 h 379"/>
                <a:gd name="T56" fmla="*/ 91 w 213"/>
                <a:gd name="T57" fmla="*/ 152 h 379"/>
                <a:gd name="T58" fmla="*/ 104 w 213"/>
                <a:gd name="T59" fmla="*/ 112 h 379"/>
                <a:gd name="T60" fmla="*/ 119 w 213"/>
                <a:gd name="T61" fmla="*/ 76 h 379"/>
                <a:gd name="T62" fmla="*/ 135 w 213"/>
                <a:gd name="T63" fmla="*/ 36 h 379"/>
                <a:gd name="T64" fmla="*/ 152 w 213"/>
                <a:gd name="T65" fmla="*/ 0 h 379"/>
                <a:gd name="T66" fmla="*/ 213 w 213"/>
                <a:gd name="T67" fmla="*/ 95 h 3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3" h="379">
                  <a:moveTo>
                    <a:pt x="213" y="95"/>
                  </a:moveTo>
                  <a:lnTo>
                    <a:pt x="211" y="108"/>
                  </a:lnTo>
                  <a:lnTo>
                    <a:pt x="206" y="119"/>
                  </a:lnTo>
                  <a:lnTo>
                    <a:pt x="200" y="132"/>
                  </a:lnTo>
                  <a:lnTo>
                    <a:pt x="200" y="145"/>
                  </a:lnTo>
                  <a:lnTo>
                    <a:pt x="193" y="169"/>
                  </a:lnTo>
                  <a:lnTo>
                    <a:pt x="187" y="193"/>
                  </a:lnTo>
                  <a:lnTo>
                    <a:pt x="178" y="217"/>
                  </a:lnTo>
                  <a:lnTo>
                    <a:pt x="169" y="241"/>
                  </a:lnTo>
                  <a:lnTo>
                    <a:pt x="161" y="264"/>
                  </a:lnTo>
                  <a:lnTo>
                    <a:pt x="152" y="286"/>
                  </a:lnTo>
                  <a:lnTo>
                    <a:pt x="141" y="310"/>
                  </a:lnTo>
                  <a:lnTo>
                    <a:pt x="132" y="334"/>
                  </a:lnTo>
                  <a:lnTo>
                    <a:pt x="117" y="340"/>
                  </a:lnTo>
                  <a:lnTo>
                    <a:pt x="100" y="347"/>
                  </a:lnTo>
                  <a:lnTo>
                    <a:pt x="85" y="353"/>
                  </a:lnTo>
                  <a:lnTo>
                    <a:pt x="67" y="360"/>
                  </a:lnTo>
                  <a:lnTo>
                    <a:pt x="52" y="364"/>
                  </a:lnTo>
                  <a:lnTo>
                    <a:pt x="35" y="371"/>
                  </a:lnTo>
                  <a:lnTo>
                    <a:pt x="17" y="375"/>
                  </a:lnTo>
                  <a:lnTo>
                    <a:pt x="0" y="379"/>
                  </a:lnTo>
                  <a:lnTo>
                    <a:pt x="11" y="362"/>
                  </a:lnTo>
                  <a:lnTo>
                    <a:pt x="22" y="345"/>
                  </a:lnTo>
                  <a:lnTo>
                    <a:pt x="28" y="325"/>
                  </a:lnTo>
                  <a:lnTo>
                    <a:pt x="35" y="306"/>
                  </a:lnTo>
                  <a:lnTo>
                    <a:pt x="48" y="267"/>
                  </a:lnTo>
                  <a:lnTo>
                    <a:pt x="63" y="227"/>
                  </a:lnTo>
                  <a:lnTo>
                    <a:pt x="76" y="188"/>
                  </a:lnTo>
                  <a:lnTo>
                    <a:pt x="91" y="152"/>
                  </a:lnTo>
                  <a:lnTo>
                    <a:pt x="104" y="112"/>
                  </a:lnTo>
                  <a:lnTo>
                    <a:pt x="119" y="76"/>
                  </a:lnTo>
                  <a:lnTo>
                    <a:pt x="135" y="36"/>
                  </a:lnTo>
                  <a:lnTo>
                    <a:pt x="152" y="0"/>
                  </a:lnTo>
                  <a:lnTo>
                    <a:pt x="213"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3" name="Freeform 8"/>
            <p:cNvSpPr>
              <a:spLocks/>
            </p:cNvSpPr>
            <p:nvPr/>
          </p:nvSpPr>
          <p:spPr bwMode="auto">
            <a:xfrm>
              <a:off x="3512" y="446"/>
              <a:ext cx="239" cy="429"/>
            </a:xfrm>
            <a:custGeom>
              <a:avLst/>
              <a:gdLst>
                <a:gd name="T0" fmla="*/ 109 w 239"/>
                <a:gd name="T1" fmla="*/ 384 h 429"/>
                <a:gd name="T2" fmla="*/ 98 w 239"/>
                <a:gd name="T3" fmla="*/ 392 h 429"/>
                <a:gd name="T4" fmla="*/ 85 w 239"/>
                <a:gd name="T5" fmla="*/ 399 h 429"/>
                <a:gd name="T6" fmla="*/ 72 w 239"/>
                <a:gd name="T7" fmla="*/ 405 h 429"/>
                <a:gd name="T8" fmla="*/ 57 w 239"/>
                <a:gd name="T9" fmla="*/ 410 h 429"/>
                <a:gd name="T10" fmla="*/ 43 w 239"/>
                <a:gd name="T11" fmla="*/ 414 h 429"/>
                <a:gd name="T12" fmla="*/ 28 w 239"/>
                <a:gd name="T13" fmla="*/ 418 h 429"/>
                <a:gd name="T14" fmla="*/ 13 w 239"/>
                <a:gd name="T15" fmla="*/ 425 h 429"/>
                <a:gd name="T16" fmla="*/ 0 w 239"/>
                <a:gd name="T17" fmla="*/ 429 h 429"/>
                <a:gd name="T18" fmla="*/ 7 w 239"/>
                <a:gd name="T19" fmla="*/ 423 h 429"/>
                <a:gd name="T20" fmla="*/ 7 w 239"/>
                <a:gd name="T21" fmla="*/ 414 h 429"/>
                <a:gd name="T22" fmla="*/ 4 w 239"/>
                <a:gd name="T23" fmla="*/ 405 h 429"/>
                <a:gd name="T24" fmla="*/ 9 w 239"/>
                <a:gd name="T25" fmla="*/ 397 h 429"/>
                <a:gd name="T26" fmla="*/ 22 w 239"/>
                <a:gd name="T27" fmla="*/ 358 h 429"/>
                <a:gd name="T28" fmla="*/ 35 w 239"/>
                <a:gd name="T29" fmla="*/ 319 h 429"/>
                <a:gd name="T30" fmla="*/ 48 w 239"/>
                <a:gd name="T31" fmla="*/ 280 h 429"/>
                <a:gd name="T32" fmla="*/ 61 w 239"/>
                <a:gd name="T33" fmla="*/ 240 h 429"/>
                <a:gd name="T34" fmla="*/ 72 w 239"/>
                <a:gd name="T35" fmla="*/ 201 h 429"/>
                <a:gd name="T36" fmla="*/ 85 w 239"/>
                <a:gd name="T37" fmla="*/ 162 h 429"/>
                <a:gd name="T38" fmla="*/ 100 w 239"/>
                <a:gd name="T39" fmla="*/ 121 h 429"/>
                <a:gd name="T40" fmla="*/ 115 w 239"/>
                <a:gd name="T41" fmla="*/ 82 h 429"/>
                <a:gd name="T42" fmla="*/ 122 w 239"/>
                <a:gd name="T43" fmla="*/ 65 h 429"/>
                <a:gd name="T44" fmla="*/ 133 w 239"/>
                <a:gd name="T45" fmla="*/ 52 h 429"/>
                <a:gd name="T46" fmla="*/ 148 w 239"/>
                <a:gd name="T47" fmla="*/ 41 h 429"/>
                <a:gd name="T48" fmla="*/ 165 w 239"/>
                <a:gd name="T49" fmla="*/ 32 h 429"/>
                <a:gd name="T50" fmla="*/ 182 w 239"/>
                <a:gd name="T51" fmla="*/ 26 h 429"/>
                <a:gd name="T52" fmla="*/ 202 w 239"/>
                <a:gd name="T53" fmla="*/ 17 h 429"/>
                <a:gd name="T54" fmla="*/ 222 w 239"/>
                <a:gd name="T55" fmla="*/ 10 h 429"/>
                <a:gd name="T56" fmla="*/ 239 w 239"/>
                <a:gd name="T57" fmla="*/ 0 h 429"/>
                <a:gd name="T58" fmla="*/ 232 w 239"/>
                <a:gd name="T59" fmla="*/ 49 h 429"/>
                <a:gd name="T60" fmla="*/ 219 w 239"/>
                <a:gd name="T61" fmla="*/ 99 h 429"/>
                <a:gd name="T62" fmla="*/ 202 w 239"/>
                <a:gd name="T63" fmla="*/ 147 h 429"/>
                <a:gd name="T64" fmla="*/ 182 w 239"/>
                <a:gd name="T65" fmla="*/ 195 h 429"/>
                <a:gd name="T66" fmla="*/ 161 w 239"/>
                <a:gd name="T67" fmla="*/ 240 h 429"/>
                <a:gd name="T68" fmla="*/ 141 w 239"/>
                <a:gd name="T69" fmla="*/ 288 h 429"/>
                <a:gd name="T70" fmla="*/ 122 w 239"/>
                <a:gd name="T71" fmla="*/ 336 h 429"/>
                <a:gd name="T72" fmla="*/ 109 w 239"/>
                <a:gd name="T73" fmla="*/ 384 h 4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9" h="429">
                  <a:moveTo>
                    <a:pt x="109" y="384"/>
                  </a:moveTo>
                  <a:lnTo>
                    <a:pt x="98" y="392"/>
                  </a:lnTo>
                  <a:lnTo>
                    <a:pt x="85" y="399"/>
                  </a:lnTo>
                  <a:lnTo>
                    <a:pt x="72" y="405"/>
                  </a:lnTo>
                  <a:lnTo>
                    <a:pt x="57" y="410"/>
                  </a:lnTo>
                  <a:lnTo>
                    <a:pt x="43" y="414"/>
                  </a:lnTo>
                  <a:lnTo>
                    <a:pt x="28" y="418"/>
                  </a:lnTo>
                  <a:lnTo>
                    <a:pt x="13" y="425"/>
                  </a:lnTo>
                  <a:lnTo>
                    <a:pt x="0" y="429"/>
                  </a:lnTo>
                  <a:lnTo>
                    <a:pt x="7" y="423"/>
                  </a:lnTo>
                  <a:lnTo>
                    <a:pt x="7" y="414"/>
                  </a:lnTo>
                  <a:lnTo>
                    <a:pt x="4" y="405"/>
                  </a:lnTo>
                  <a:lnTo>
                    <a:pt x="9" y="397"/>
                  </a:lnTo>
                  <a:lnTo>
                    <a:pt x="22" y="358"/>
                  </a:lnTo>
                  <a:lnTo>
                    <a:pt x="35" y="319"/>
                  </a:lnTo>
                  <a:lnTo>
                    <a:pt x="48" y="280"/>
                  </a:lnTo>
                  <a:lnTo>
                    <a:pt x="61" y="240"/>
                  </a:lnTo>
                  <a:lnTo>
                    <a:pt x="72" y="201"/>
                  </a:lnTo>
                  <a:lnTo>
                    <a:pt x="85" y="162"/>
                  </a:lnTo>
                  <a:lnTo>
                    <a:pt x="100" y="121"/>
                  </a:lnTo>
                  <a:lnTo>
                    <a:pt x="115" y="82"/>
                  </a:lnTo>
                  <a:lnTo>
                    <a:pt x="122" y="65"/>
                  </a:lnTo>
                  <a:lnTo>
                    <a:pt x="133" y="52"/>
                  </a:lnTo>
                  <a:lnTo>
                    <a:pt x="148" y="41"/>
                  </a:lnTo>
                  <a:lnTo>
                    <a:pt x="165" y="32"/>
                  </a:lnTo>
                  <a:lnTo>
                    <a:pt x="182" y="26"/>
                  </a:lnTo>
                  <a:lnTo>
                    <a:pt x="202" y="17"/>
                  </a:lnTo>
                  <a:lnTo>
                    <a:pt x="222" y="10"/>
                  </a:lnTo>
                  <a:lnTo>
                    <a:pt x="239" y="0"/>
                  </a:lnTo>
                  <a:lnTo>
                    <a:pt x="232" y="49"/>
                  </a:lnTo>
                  <a:lnTo>
                    <a:pt x="219" y="99"/>
                  </a:lnTo>
                  <a:lnTo>
                    <a:pt x="202" y="147"/>
                  </a:lnTo>
                  <a:lnTo>
                    <a:pt x="182" y="195"/>
                  </a:lnTo>
                  <a:lnTo>
                    <a:pt x="161" y="240"/>
                  </a:lnTo>
                  <a:lnTo>
                    <a:pt x="141" y="288"/>
                  </a:lnTo>
                  <a:lnTo>
                    <a:pt x="122" y="336"/>
                  </a:lnTo>
                  <a:lnTo>
                    <a:pt x="109" y="3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4" name="Freeform 9"/>
            <p:cNvSpPr>
              <a:spLocks/>
            </p:cNvSpPr>
            <p:nvPr/>
          </p:nvSpPr>
          <p:spPr bwMode="auto">
            <a:xfrm>
              <a:off x="3199" y="576"/>
              <a:ext cx="250" cy="427"/>
            </a:xfrm>
            <a:custGeom>
              <a:avLst/>
              <a:gdLst>
                <a:gd name="T0" fmla="*/ 168 w 250"/>
                <a:gd name="T1" fmla="*/ 258 h 427"/>
                <a:gd name="T2" fmla="*/ 157 w 250"/>
                <a:gd name="T3" fmla="*/ 291 h 427"/>
                <a:gd name="T4" fmla="*/ 144 w 250"/>
                <a:gd name="T5" fmla="*/ 321 h 427"/>
                <a:gd name="T6" fmla="*/ 133 w 250"/>
                <a:gd name="T7" fmla="*/ 351 h 427"/>
                <a:gd name="T8" fmla="*/ 126 w 250"/>
                <a:gd name="T9" fmla="*/ 384 h 427"/>
                <a:gd name="T10" fmla="*/ 111 w 250"/>
                <a:gd name="T11" fmla="*/ 390 h 427"/>
                <a:gd name="T12" fmla="*/ 96 w 250"/>
                <a:gd name="T13" fmla="*/ 397 h 427"/>
                <a:gd name="T14" fmla="*/ 81 w 250"/>
                <a:gd name="T15" fmla="*/ 401 h 427"/>
                <a:gd name="T16" fmla="*/ 65 w 250"/>
                <a:gd name="T17" fmla="*/ 408 h 427"/>
                <a:gd name="T18" fmla="*/ 50 w 250"/>
                <a:gd name="T19" fmla="*/ 414 h 427"/>
                <a:gd name="T20" fmla="*/ 33 w 250"/>
                <a:gd name="T21" fmla="*/ 419 h 427"/>
                <a:gd name="T22" fmla="*/ 18 w 250"/>
                <a:gd name="T23" fmla="*/ 423 h 427"/>
                <a:gd name="T24" fmla="*/ 0 w 250"/>
                <a:gd name="T25" fmla="*/ 427 h 427"/>
                <a:gd name="T26" fmla="*/ 15 w 250"/>
                <a:gd name="T27" fmla="*/ 377 h 427"/>
                <a:gd name="T28" fmla="*/ 33 w 250"/>
                <a:gd name="T29" fmla="*/ 332 h 427"/>
                <a:gd name="T30" fmla="*/ 52 w 250"/>
                <a:gd name="T31" fmla="*/ 284 h 427"/>
                <a:gd name="T32" fmla="*/ 74 w 250"/>
                <a:gd name="T33" fmla="*/ 239 h 427"/>
                <a:gd name="T34" fmla="*/ 96 w 250"/>
                <a:gd name="T35" fmla="*/ 193 h 427"/>
                <a:gd name="T36" fmla="*/ 118 w 250"/>
                <a:gd name="T37" fmla="*/ 147 h 427"/>
                <a:gd name="T38" fmla="*/ 137 w 250"/>
                <a:gd name="T39" fmla="*/ 102 h 427"/>
                <a:gd name="T40" fmla="*/ 157 w 250"/>
                <a:gd name="T41" fmla="*/ 54 h 427"/>
                <a:gd name="T42" fmla="*/ 157 w 250"/>
                <a:gd name="T43" fmla="*/ 45 h 427"/>
                <a:gd name="T44" fmla="*/ 161 w 250"/>
                <a:gd name="T45" fmla="*/ 39 h 427"/>
                <a:gd name="T46" fmla="*/ 170 w 250"/>
                <a:gd name="T47" fmla="*/ 35 h 427"/>
                <a:gd name="T48" fmla="*/ 178 w 250"/>
                <a:gd name="T49" fmla="*/ 28 h 427"/>
                <a:gd name="T50" fmla="*/ 189 w 250"/>
                <a:gd name="T51" fmla="*/ 24 h 427"/>
                <a:gd name="T52" fmla="*/ 200 w 250"/>
                <a:gd name="T53" fmla="*/ 17 h 427"/>
                <a:gd name="T54" fmla="*/ 211 w 250"/>
                <a:gd name="T55" fmla="*/ 13 h 427"/>
                <a:gd name="T56" fmla="*/ 222 w 250"/>
                <a:gd name="T57" fmla="*/ 8 h 427"/>
                <a:gd name="T58" fmla="*/ 250 w 250"/>
                <a:gd name="T59" fmla="*/ 0 h 427"/>
                <a:gd name="T60" fmla="*/ 246 w 250"/>
                <a:gd name="T61" fmla="*/ 32 h 427"/>
                <a:gd name="T62" fmla="*/ 239 w 250"/>
                <a:gd name="T63" fmla="*/ 65 h 427"/>
                <a:gd name="T64" fmla="*/ 228 w 250"/>
                <a:gd name="T65" fmla="*/ 95 h 427"/>
                <a:gd name="T66" fmla="*/ 215 w 250"/>
                <a:gd name="T67" fmla="*/ 128 h 427"/>
                <a:gd name="T68" fmla="*/ 202 w 250"/>
                <a:gd name="T69" fmla="*/ 160 h 427"/>
                <a:gd name="T70" fmla="*/ 189 w 250"/>
                <a:gd name="T71" fmla="*/ 193 h 427"/>
                <a:gd name="T72" fmla="*/ 178 w 250"/>
                <a:gd name="T73" fmla="*/ 226 h 427"/>
                <a:gd name="T74" fmla="*/ 168 w 250"/>
                <a:gd name="T75" fmla="*/ 258 h 4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0" h="427">
                  <a:moveTo>
                    <a:pt x="168" y="258"/>
                  </a:moveTo>
                  <a:lnTo>
                    <a:pt x="157" y="291"/>
                  </a:lnTo>
                  <a:lnTo>
                    <a:pt x="144" y="321"/>
                  </a:lnTo>
                  <a:lnTo>
                    <a:pt x="133" y="351"/>
                  </a:lnTo>
                  <a:lnTo>
                    <a:pt x="126" y="384"/>
                  </a:lnTo>
                  <a:lnTo>
                    <a:pt x="111" y="390"/>
                  </a:lnTo>
                  <a:lnTo>
                    <a:pt x="96" y="397"/>
                  </a:lnTo>
                  <a:lnTo>
                    <a:pt x="81" y="401"/>
                  </a:lnTo>
                  <a:lnTo>
                    <a:pt x="65" y="408"/>
                  </a:lnTo>
                  <a:lnTo>
                    <a:pt x="50" y="414"/>
                  </a:lnTo>
                  <a:lnTo>
                    <a:pt x="33" y="419"/>
                  </a:lnTo>
                  <a:lnTo>
                    <a:pt x="18" y="423"/>
                  </a:lnTo>
                  <a:lnTo>
                    <a:pt x="0" y="427"/>
                  </a:lnTo>
                  <a:lnTo>
                    <a:pt x="15" y="377"/>
                  </a:lnTo>
                  <a:lnTo>
                    <a:pt x="33" y="332"/>
                  </a:lnTo>
                  <a:lnTo>
                    <a:pt x="52" y="284"/>
                  </a:lnTo>
                  <a:lnTo>
                    <a:pt x="74" y="239"/>
                  </a:lnTo>
                  <a:lnTo>
                    <a:pt x="96" y="193"/>
                  </a:lnTo>
                  <a:lnTo>
                    <a:pt x="118" y="147"/>
                  </a:lnTo>
                  <a:lnTo>
                    <a:pt x="137" y="102"/>
                  </a:lnTo>
                  <a:lnTo>
                    <a:pt x="157" y="54"/>
                  </a:lnTo>
                  <a:lnTo>
                    <a:pt x="157" y="45"/>
                  </a:lnTo>
                  <a:lnTo>
                    <a:pt x="161" y="39"/>
                  </a:lnTo>
                  <a:lnTo>
                    <a:pt x="170" y="35"/>
                  </a:lnTo>
                  <a:lnTo>
                    <a:pt x="178" y="28"/>
                  </a:lnTo>
                  <a:lnTo>
                    <a:pt x="189" y="24"/>
                  </a:lnTo>
                  <a:lnTo>
                    <a:pt x="200" y="17"/>
                  </a:lnTo>
                  <a:lnTo>
                    <a:pt x="211" y="13"/>
                  </a:lnTo>
                  <a:lnTo>
                    <a:pt x="222" y="8"/>
                  </a:lnTo>
                  <a:lnTo>
                    <a:pt x="250" y="0"/>
                  </a:lnTo>
                  <a:lnTo>
                    <a:pt x="246" y="32"/>
                  </a:lnTo>
                  <a:lnTo>
                    <a:pt x="239" y="65"/>
                  </a:lnTo>
                  <a:lnTo>
                    <a:pt x="228" y="95"/>
                  </a:lnTo>
                  <a:lnTo>
                    <a:pt x="215" y="128"/>
                  </a:lnTo>
                  <a:lnTo>
                    <a:pt x="202" y="160"/>
                  </a:lnTo>
                  <a:lnTo>
                    <a:pt x="189" y="193"/>
                  </a:lnTo>
                  <a:lnTo>
                    <a:pt x="178" y="226"/>
                  </a:lnTo>
                  <a:lnTo>
                    <a:pt x="168"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5" name="Freeform 10"/>
            <p:cNvSpPr>
              <a:spLocks/>
            </p:cNvSpPr>
            <p:nvPr/>
          </p:nvSpPr>
          <p:spPr bwMode="auto">
            <a:xfrm>
              <a:off x="1325" y="639"/>
              <a:ext cx="2930" cy="1395"/>
            </a:xfrm>
            <a:custGeom>
              <a:avLst/>
              <a:gdLst>
                <a:gd name="T0" fmla="*/ 2889 w 2930"/>
                <a:gd name="T1" fmla="*/ 97 h 1395"/>
                <a:gd name="T2" fmla="*/ 2808 w 2930"/>
                <a:gd name="T3" fmla="*/ 130 h 1395"/>
                <a:gd name="T4" fmla="*/ 2656 w 2930"/>
                <a:gd name="T5" fmla="*/ 199 h 1395"/>
                <a:gd name="T6" fmla="*/ 2517 w 2930"/>
                <a:gd name="T7" fmla="*/ 254 h 1395"/>
                <a:gd name="T8" fmla="*/ 2380 w 2930"/>
                <a:gd name="T9" fmla="*/ 310 h 1395"/>
                <a:gd name="T10" fmla="*/ 2228 w 2930"/>
                <a:gd name="T11" fmla="*/ 375 h 1395"/>
                <a:gd name="T12" fmla="*/ 2120 w 2930"/>
                <a:gd name="T13" fmla="*/ 427 h 1395"/>
                <a:gd name="T14" fmla="*/ 2065 w 2930"/>
                <a:gd name="T15" fmla="*/ 447 h 1395"/>
                <a:gd name="T16" fmla="*/ 1950 w 2930"/>
                <a:gd name="T17" fmla="*/ 497 h 1395"/>
                <a:gd name="T18" fmla="*/ 1840 w 2930"/>
                <a:gd name="T19" fmla="*/ 538 h 1395"/>
                <a:gd name="T20" fmla="*/ 1627 w 2930"/>
                <a:gd name="T21" fmla="*/ 631 h 1395"/>
                <a:gd name="T22" fmla="*/ 1420 w 2930"/>
                <a:gd name="T23" fmla="*/ 723 h 1395"/>
                <a:gd name="T24" fmla="*/ 1210 w 2930"/>
                <a:gd name="T25" fmla="*/ 809 h 1395"/>
                <a:gd name="T26" fmla="*/ 1090 w 2930"/>
                <a:gd name="T27" fmla="*/ 857 h 1395"/>
                <a:gd name="T28" fmla="*/ 1029 w 2930"/>
                <a:gd name="T29" fmla="*/ 881 h 1395"/>
                <a:gd name="T30" fmla="*/ 780 w 2930"/>
                <a:gd name="T31" fmla="*/ 985 h 1395"/>
                <a:gd name="T32" fmla="*/ 532 w 2930"/>
                <a:gd name="T33" fmla="*/ 1094 h 1395"/>
                <a:gd name="T34" fmla="*/ 284 w 2930"/>
                <a:gd name="T35" fmla="*/ 1198 h 1395"/>
                <a:gd name="T36" fmla="*/ 200 w 2930"/>
                <a:gd name="T37" fmla="*/ 1376 h 1395"/>
                <a:gd name="T38" fmla="*/ 132 w 2930"/>
                <a:gd name="T39" fmla="*/ 1395 h 1395"/>
                <a:gd name="T40" fmla="*/ 65 w 2930"/>
                <a:gd name="T41" fmla="*/ 1345 h 1395"/>
                <a:gd name="T42" fmla="*/ 6 w 2930"/>
                <a:gd name="T43" fmla="*/ 1237 h 1395"/>
                <a:gd name="T44" fmla="*/ 35 w 2930"/>
                <a:gd name="T45" fmla="*/ 1233 h 1395"/>
                <a:gd name="T46" fmla="*/ 76 w 2930"/>
                <a:gd name="T47" fmla="*/ 1248 h 1395"/>
                <a:gd name="T48" fmla="*/ 100 w 2930"/>
                <a:gd name="T49" fmla="*/ 1226 h 1395"/>
                <a:gd name="T50" fmla="*/ 148 w 2930"/>
                <a:gd name="T51" fmla="*/ 1215 h 1395"/>
                <a:gd name="T52" fmla="*/ 158 w 2930"/>
                <a:gd name="T53" fmla="*/ 1183 h 1395"/>
                <a:gd name="T54" fmla="*/ 189 w 2930"/>
                <a:gd name="T55" fmla="*/ 1213 h 1395"/>
                <a:gd name="T56" fmla="*/ 206 w 2930"/>
                <a:gd name="T57" fmla="*/ 1165 h 1395"/>
                <a:gd name="T58" fmla="*/ 232 w 2930"/>
                <a:gd name="T59" fmla="*/ 1189 h 1395"/>
                <a:gd name="T60" fmla="*/ 271 w 2930"/>
                <a:gd name="T61" fmla="*/ 1178 h 1395"/>
                <a:gd name="T62" fmla="*/ 289 w 2930"/>
                <a:gd name="T63" fmla="*/ 1131 h 1395"/>
                <a:gd name="T64" fmla="*/ 339 w 2930"/>
                <a:gd name="T65" fmla="*/ 1135 h 1395"/>
                <a:gd name="T66" fmla="*/ 354 w 2930"/>
                <a:gd name="T67" fmla="*/ 1100 h 1395"/>
                <a:gd name="T68" fmla="*/ 391 w 2930"/>
                <a:gd name="T69" fmla="*/ 1050 h 1395"/>
                <a:gd name="T70" fmla="*/ 406 w 2930"/>
                <a:gd name="T71" fmla="*/ 1011 h 1395"/>
                <a:gd name="T72" fmla="*/ 443 w 2930"/>
                <a:gd name="T73" fmla="*/ 1081 h 1395"/>
                <a:gd name="T74" fmla="*/ 456 w 2930"/>
                <a:gd name="T75" fmla="*/ 1031 h 1395"/>
                <a:gd name="T76" fmla="*/ 471 w 2930"/>
                <a:gd name="T77" fmla="*/ 979 h 1395"/>
                <a:gd name="T78" fmla="*/ 610 w 2930"/>
                <a:gd name="T79" fmla="*/ 918 h 1395"/>
                <a:gd name="T80" fmla="*/ 751 w 2930"/>
                <a:gd name="T81" fmla="*/ 859 h 1395"/>
                <a:gd name="T82" fmla="*/ 906 w 2930"/>
                <a:gd name="T83" fmla="*/ 790 h 1395"/>
                <a:gd name="T84" fmla="*/ 1131 w 2930"/>
                <a:gd name="T85" fmla="*/ 694 h 1395"/>
                <a:gd name="T86" fmla="*/ 1362 w 2930"/>
                <a:gd name="T87" fmla="*/ 605 h 1395"/>
                <a:gd name="T88" fmla="*/ 1588 w 2930"/>
                <a:gd name="T89" fmla="*/ 514 h 1395"/>
                <a:gd name="T90" fmla="*/ 1750 w 2930"/>
                <a:gd name="T91" fmla="*/ 449 h 1395"/>
                <a:gd name="T92" fmla="*/ 1894 w 2930"/>
                <a:gd name="T93" fmla="*/ 388 h 1395"/>
                <a:gd name="T94" fmla="*/ 2018 w 2930"/>
                <a:gd name="T95" fmla="*/ 349 h 1395"/>
                <a:gd name="T96" fmla="*/ 2239 w 2930"/>
                <a:gd name="T97" fmla="*/ 254 h 1395"/>
                <a:gd name="T98" fmla="*/ 2487 w 2930"/>
                <a:gd name="T99" fmla="*/ 152 h 1395"/>
                <a:gd name="T100" fmla="*/ 2734 w 2930"/>
                <a:gd name="T101" fmla="*/ 50 h 1395"/>
                <a:gd name="T102" fmla="*/ 2873 w 2930"/>
                <a:gd name="T103" fmla="*/ 0 h 1395"/>
                <a:gd name="T104" fmla="*/ 2930 w 2930"/>
                <a:gd name="T105" fmla="*/ 69 h 1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30" h="1395">
                  <a:moveTo>
                    <a:pt x="2930" y="69"/>
                  </a:moveTo>
                  <a:lnTo>
                    <a:pt x="2921" y="78"/>
                  </a:lnTo>
                  <a:lnTo>
                    <a:pt x="2912" y="84"/>
                  </a:lnTo>
                  <a:lnTo>
                    <a:pt x="2902" y="91"/>
                  </a:lnTo>
                  <a:lnTo>
                    <a:pt x="2889" y="97"/>
                  </a:lnTo>
                  <a:lnTo>
                    <a:pt x="2878" y="102"/>
                  </a:lnTo>
                  <a:lnTo>
                    <a:pt x="2865" y="108"/>
                  </a:lnTo>
                  <a:lnTo>
                    <a:pt x="2852" y="113"/>
                  </a:lnTo>
                  <a:lnTo>
                    <a:pt x="2839" y="117"/>
                  </a:lnTo>
                  <a:lnTo>
                    <a:pt x="2808" y="130"/>
                  </a:lnTo>
                  <a:lnTo>
                    <a:pt x="2778" y="143"/>
                  </a:lnTo>
                  <a:lnTo>
                    <a:pt x="2747" y="156"/>
                  </a:lnTo>
                  <a:lnTo>
                    <a:pt x="2717" y="171"/>
                  </a:lnTo>
                  <a:lnTo>
                    <a:pt x="2687" y="186"/>
                  </a:lnTo>
                  <a:lnTo>
                    <a:pt x="2656" y="199"/>
                  </a:lnTo>
                  <a:lnTo>
                    <a:pt x="2628" y="215"/>
                  </a:lnTo>
                  <a:lnTo>
                    <a:pt x="2598" y="228"/>
                  </a:lnTo>
                  <a:lnTo>
                    <a:pt x="2569" y="234"/>
                  </a:lnTo>
                  <a:lnTo>
                    <a:pt x="2543" y="243"/>
                  </a:lnTo>
                  <a:lnTo>
                    <a:pt x="2517" y="254"/>
                  </a:lnTo>
                  <a:lnTo>
                    <a:pt x="2489" y="265"/>
                  </a:lnTo>
                  <a:lnTo>
                    <a:pt x="2463" y="278"/>
                  </a:lnTo>
                  <a:lnTo>
                    <a:pt x="2437" y="291"/>
                  </a:lnTo>
                  <a:lnTo>
                    <a:pt x="2409" y="301"/>
                  </a:lnTo>
                  <a:lnTo>
                    <a:pt x="2380" y="310"/>
                  </a:lnTo>
                  <a:lnTo>
                    <a:pt x="2350" y="323"/>
                  </a:lnTo>
                  <a:lnTo>
                    <a:pt x="2320" y="336"/>
                  </a:lnTo>
                  <a:lnTo>
                    <a:pt x="2289" y="349"/>
                  </a:lnTo>
                  <a:lnTo>
                    <a:pt x="2259" y="362"/>
                  </a:lnTo>
                  <a:lnTo>
                    <a:pt x="2228" y="375"/>
                  </a:lnTo>
                  <a:lnTo>
                    <a:pt x="2198" y="388"/>
                  </a:lnTo>
                  <a:lnTo>
                    <a:pt x="2170" y="403"/>
                  </a:lnTo>
                  <a:lnTo>
                    <a:pt x="2141" y="421"/>
                  </a:lnTo>
                  <a:lnTo>
                    <a:pt x="2131" y="423"/>
                  </a:lnTo>
                  <a:lnTo>
                    <a:pt x="2120" y="427"/>
                  </a:lnTo>
                  <a:lnTo>
                    <a:pt x="2109" y="432"/>
                  </a:lnTo>
                  <a:lnTo>
                    <a:pt x="2098" y="436"/>
                  </a:lnTo>
                  <a:lnTo>
                    <a:pt x="2087" y="440"/>
                  </a:lnTo>
                  <a:lnTo>
                    <a:pt x="2076" y="445"/>
                  </a:lnTo>
                  <a:lnTo>
                    <a:pt x="2065" y="447"/>
                  </a:lnTo>
                  <a:lnTo>
                    <a:pt x="2055" y="449"/>
                  </a:lnTo>
                  <a:lnTo>
                    <a:pt x="2031" y="462"/>
                  </a:lnTo>
                  <a:lnTo>
                    <a:pt x="2005" y="473"/>
                  </a:lnTo>
                  <a:lnTo>
                    <a:pt x="1979" y="486"/>
                  </a:lnTo>
                  <a:lnTo>
                    <a:pt x="1950" y="497"/>
                  </a:lnTo>
                  <a:lnTo>
                    <a:pt x="1924" y="508"/>
                  </a:lnTo>
                  <a:lnTo>
                    <a:pt x="1896" y="521"/>
                  </a:lnTo>
                  <a:lnTo>
                    <a:pt x="1870" y="532"/>
                  </a:lnTo>
                  <a:lnTo>
                    <a:pt x="1844" y="542"/>
                  </a:lnTo>
                  <a:lnTo>
                    <a:pt x="1840" y="538"/>
                  </a:lnTo>
                  <a:lnTo>
                    <a:pt x="1798" y="566"/>
                  </a:lnTo>
                  <a:lnTo>
                    <a:pt x="1755" y="581"/>
                  </a:lnTo>
                  <a:lnTo>
                    <a:pt x="1711" y="597"/>
                  </a:lnTo>
                  <a:lnTo>
                    <a:pt x="1670" y="614"/>
                  </a:lnTo>
                  <a:lnTo>
                    <a:pt x="1627" y="631"/>
                  </a:lnTo>
                  <a:lnTo>
                    <a:pt x="1585" y="649"/>
                  </a:lnTo>
                  <a:lnTo>
                    <a:pt x="1544" y="668"/>
                  </a:lnTo>
                  <a:lnTo>
                    <a:pt x="1503" y="686"/>
                  </a:lnTo>
                  <a:lnTo>
                    <a:pt x="1462" y="705"/>
                  </a:lnTo>
                  <a:lnTo>
                    <a:pt x="1420" y="723"/>
                  </a:lnTo>
                  <a:lnTo>
                    <a:pt x="1377" y="740"/>
                  </a:lnTo>
                  <a:lnTo>
                    <a:pt x="1336" y="759"/>
                  </a:lnTo>
                  <a:lnTo>
                    <a:pt x="1294" y="777"/>
                  </a:lnTo>
                  <a:lnTo>
                    <a:pt x="1253" y="792"/>
                  </a:lnTo>
                  <a:lnTo>
                    <a:pt x="1210" y="809"/>
                  </a:lnTo>
                  <a:lnTo>
                    <a:pt x="1168" y="825"/>
                  </a:lnTo>
                  <a:lnTo>
                    <a:pt x="1125" y="838"/>
                  </a:lnTo>
                  <a:lnTo>
                    <a:pt x="1114" y="844"/>
                  </a:lnTo>
                  <a:lnTo>
                    <a:pt x="1103" y="851"/>
                  </a:lnTo>
                  <a:lnTo>
                    <a:pt x="1090" y="857"/>
                  </a:lnTo>
                  <a:lnTo>
                    <a:pt x="1077" y="861"/>
                  </a:lnTo>
                  <a:lnTo>
                    <a:pt x="1066" y="866"/>
                  </a:lnTo>
                  <a:lnTo>
                    <a:pt x="1053" y="870"/>
                  </a:lnTo>
                  <a:lnTo>
                    <a:pt x="1040" y="874"/>
                  </a:lnTo>
                  <a:lnTo>
                    <a:pt x="1029" y="881"/>
                  </a:lnTo>
                  <a:lnTo>
                    <a:pt x="979" y="900"/>
                  </a:lnTo>
                  <a:lnTo>
                    <a:pt x="929" y="922"/>
                  </a:lnTo>
                  <a:lnTo>
                    <a:pt x="880" y="944"/>
                  </a:lnTo>
                  <a:lnTo>
                    <a:pt x="830" y="963"/>
                  </a:lnTo>
                  <a:lnTo>
                    <a:pt x="780" y="985"/>
                  </a:lnTo>
                  <a:lnTo>
                    <a:pt x="732" y="1007"/>
                  </a:lnTo>
                  <a:lnTo>
                    <a:pt x="682" y="1029"/>
                  </a:lnTo>
                  <a:lnTo>
                    <a:pt x="632" y="1050"/>
                  </a:lnTo>
                  <a:lnTo>
                    <a:pt x="582" y="1072"/>
                  </a:lnTo>
                  <a:lnTo>
                    <a:pt x="532" y="1094"/>
                  </a:lnTo>
                  <a:lnTo>
                    <a:pt x="484" y="1113"/>
                  </a:lnTo>
                  <a:lnTo>
                    <a:pt x="434" y="1135"/>
                  </a:lnTo>
                  <a:lnTo>
                    <a:pt x="384" y="1157"/>
                  </a:lnTo>
                  <a:lnTo>
                    <a:pt x="334" y="1176"/>
                  </a:lnTo>
                  <a:lnTo>
                    <a:pt x="284" y="1198"/>
                  </a:lnTo>
                  <a:lnTo>
                    <a:pt x="234" y="1217"/>
                  </a:lnTo>
                  <a:lnTo>
                    <a:pt x="226" y="1259"/>
                  </a:lnTo>
                  <a:lnTo>
                    <a:pt x="228" y="1300"/>
                  </a:lnTo>
                  <a:lnTo>
                    <a:pt x="224" y="1341"/>
                  </a:lnTo>
                  <a:lnTo>
                    <a:pt x="200" y="1376"/>
                  </a:lnTo>
                  <a:lnTo>
                    <a:pt x="187" y="1380"/>
                  </a:lnTo>
                  <a:lnTo>
                    <a:pt x="174" y="1384"/>
                  </a:lnTo>
                  <a:lnTo>
                    <a:pt x="161" y="1389"/>
                  </a:lnTo>
                  <a:lnTo>
                    <a:pt x="145" y="1393"/>
                  </a:lnTo>
                  <a:lnTo>
                    <a:pt x="132" y="1395"/>
                  </a:lnTo>
                  <a:lnTo>
                    <a:pt x="117" y="1395"/>
                  </a:lnTo>
                  <a:lnTo>
                    <a:pt x="106" y="1391"/>
                  </a:lnTo>
                  <a:lnTo>
                    <a:pt x="93" y="1384"/>
                  </a:lnTo>
                  <a:lnTo>
                    <a:pt x="78" y="1365"/>
                  </a:lnTo>
                  <a:lnTo>
                    <a:pt x="65" y="1345"/>
                  </a:lnTo>
                  <a:lnTo>
                    <a:pt x="52" y="1326"/>
                  </a:lnTo>
                  <a:lnTo>
                    <a:pt x="39" y="1304"/>
                  </a:lnTo>
                  <a:lnTo>
                    <a:pt x="26" y="1282"/>
                  </a:lnTo>
                  <a:lnTo>
                    <a:pt x="17" y="1259"/>
                  </a:lnTo>
                  <a:lnTo>
                    <a:pt x="6" y="1237"/>
                  </a:lnTo>
                  <a:lnTo>
                    <a:pt x="0" y="1213"/>
                  </a:lnTo>
                  <a:lnTo>
                    <a:pt x="11" y="1211"/>
                  </a:lnTo>
                  <a:lnTo>
                    <a:pt x="22" y="1215"/>
                  </a:lnTo>
                  <a:lnTo>
                    <a:pt x="28" y="1224"/>
                  </a:lnTo>
                  <a:lnTo>
                    <a:pt x="35" y="1233"/>
                  </a:lnTo>
                  <a:lnTo>
                    <a:pt x="35" y="1246"/>
                  </a:lnTo>
                  <a:lnTo>
                    <a:pt x="45" y="1252"/>
                  </a:lnTo>
                  <a:lnTo>
                    <a:pt x="59" y="1259"/>
                  </a:lnTo>
                  <a:lnTo>
                    <a:pt x="69" y="1263"/>
                  </a:lnTo>
                  <a:lnTo>
                    <a:pt x="76" y="1248"/>
                  </a:lnTo>
                  <a:lnTo>
                    <a:pt x="78" y="1233"/>
                  </a:lnTo>
                  <a:lnTo>
                    <a:pt x="78" y="1217"/>
                  </a:lnTo>
                  <a:lnTo>
                    <a:pt x="80" y="1200"/>
                  </a:lnTo>
                  <a:lnTo>
                    <a:pt x="87" y="1215"/>
                  </a:lnTo>
                  <a:lnTo>
                    <a:pt x="100" y="1226"/>
                  </a:lnTo>
                  <a:lnTo>
                    <a:pt x="117" y="1235"/>
                  </a:lnTo>
                  <a:lnTo>
                    <a:pt x="135" y="1241"/>
                  </a:lnTo>
                  <a:lnTo>
                    <a:pt x="145" y="1235"/>
                  </a:lnTo>
                  <a:lnTo>
                    <a:pt x="150" y="1226"/>
                  </a:lnTo>
                  <a:lnTo>
                    <a:pt x="148" y="1215"/>
                  </a:lnTo>
                  <a:lnTo>
                    <a:pt x="143" y="1207"/>
                  </a:lnTo>
                  <a:lnTo>
                    <a:pt x="139" y="1198"/>
                  </a:lnTo>
                  <a:lnTo>
                    <a:pt x="139" y="1191"/>
                  </a:lnTo>
                  <a:lnTo>
                    <a:pt x="143" y="1185"/>
                  </a:lnTo>
                  <a:lnTo>
                    <a:pt x="158" y="1183"/>
                  </a:lnTo>
                  <a:lnTo>
                    <a:pt x="161" y="1189"/>
                  </a:lnTo>
                  <a:lnTo>
                    <a:pt x="163" y="1198"/>
                  </a:lnTo>
                  <a:lnTo>
                    <a:pt x="167" y="1207"/>
                  </a:lnTo>
                  <a:lnTo>
                    <a:pt x="176" y="1213"/>
                  </a:lnTo>
                  <a:lnTo>
                    <a:pt x="189" y="1213"/>
                  </a:lnTo>
                  <a:lnTo>
                    <a:pt x="202" y="1207"/>
                  </a:lnTo>
                  <a:lnTo>
                    <a:pt x="211" y="1198"/>
                  </a:lnTo>
                  <a:lnTo>
                    <a:pt x="215" y="1189"/>
                  </a:lnTo>
                  <a:lnTo>
                    <a:pt x="213" y="1176"/>
                  </a:lnTo>
                  <a:lnTo>
                    <a:pt x="206" y="1165"/>
                  </a:lnTo>
                  <a:lnTo>
                    <a:pt x="204" y="1159"/>
                  </a:lnTo>
                  <a:lnTo>
                    <a:pt x="221" y="1159"/>
                  </a:lnTo>
                  <a:lnTo>
                    <a:pt x="228" y="1167"/>
                  </a:lnTo>
                  <a:lnTo>
                    <a:pt x="230" y="1180"/>
                  </a:lnTo>
                  <a:lnTo>
                    <a:pt x="232" y="1189"/>
                  </a:lnTo>
                  <a:lnTo>
                    <a:pt x="247" y="1191"/>
                  </a:lnTo>
                  <a:lnTo>
                    <a:pt x="256" y="1191"/>
                  </a:lnTo>
                  <a:lnTo>
                    <a:pt x="263" y="1189"/>
                  </a:lnTo>
                  <a:lnTo>
                    <a:pt x="269" y="1183"/>
                  </a:lnTo>
                  <a:lnTo>
                    <a:pt x="271" y="1178"/>
                  </a:lnTo>
                  <a:lnTo>
                    <a:pt x="274" y="1159"/>
                  </a:lnTo>
                  <a:lnTo>
                    <a:pt x="265" y="1139"/>
                  </a:lnTo>
                  <a:lnTo>
                    <a:pt x="261" y="1126"/>
                  </a:lnTo>
                  <a:lnTo>
                    <a:pt x="282" y="1118"/>
                  </a:lnTo>
                  <a:lnTo>
                    <a:pt x="289" y="1131"/>
                  </a:lnTo>
                  <a:lnTo>
                    <a:pt x="293" y="1144"/>
                  </a:lnTo>
                  <a:lnTo>
                    <a:pt x="300" y="1154"/>
                  </a:lnTo>
                  <a:lnTo>
                    <a:pt x="317" y="1161"/>
                  </a:lnTo>
                  <a:lnTo>
                    <a:pt x="334" y="1161"/>
                  </a:lnTo>
                  <a:lnTo>
                    <a:pt x="339" y="1135"/>
                  </a:lnTo>
                  <a:lnTo>
                    <a:pt x="330" y="1111"/>
                  </a:lnTo>
                  <a:lnTo>
                    <a:pt x="326" y="1085"/>
                  </a:lnTo>
                  <a:lnTo>
                    <a:pt x="343" y="1063"/>
                  </a:lnTo>
                  <a:lnTo>
                    <a:pt x="350" y="1081"/>
                  </a:lnTo>
                  <a:lnTo>
                    <a:pt x="354" y="1100"/>
                  </a:lnTo>
                  <a:lnTo>
                    <a:pt x="363" y="1115"/>
                  </a:lnTo>
                  <a:lnTo>
                    <a:pt x="382" y="1124"/>
                  </a:lnTo>
                  <a:lnTo>
                    <a:pt x="400" y="1102"/>
                  </a:lnTo>
                  <a:lnTo>
                    <a:pt x="400" y="1078"/>
                  </a:lnTo>
                  <a:lnTo>
                    <a:pt x="391" y="1050"/>
                  </a:lnTo>
                  <a:lnTo>
                    <a:pt x="382" y="1022"/>
                  </a:lnTo>
                  <a:lnTo>
                    <a:pt x="389" y="1020"/>
                  </a:lnTo>
                  <a:lnTo>
                    <a:pt x="395" y="1018"/>
                  </a:lnTo>
                  <a:lnTo>
                    <a:pt x="400" y="1016"/>
                  </a:lnTo>
                  <a:lnTo>
                    <a:pt x="406" y="1011"/>
                  </a:lnTo>
                  <a:lnTo>
                    <a:pt x="404" y="1029"/>
                  </a:lnTo>
                  <a:lnTo>
                    <a:pt x="410" y="1048"/>
                  </a:lnTo>
                  <a:lnTo>
                    <a:pt x="423" y="1065"/>
                  </a:lnTo>
                  <a:lnTo>
                    <a:pt x="436" y="1081"/>
                  </a:lnTo>
                  <a:lnTo>
                    <a:pt x="443" y="1081"/>
                  </a:lnTo>
                  <a:lnTo>
                    <a:pt x="449" y="1078"/>
                  </a:lnTo>
                  <a:lnTo>
                    <a:pt x="454" y="1072"/>
                  </a:lnTo>
                  <a:lnTo>
                    <a:pt x="458" y="1068"/>
                  </a:lnTo>
                  <a:lnTo>
                    <a:pt x="458" y="1050"/>
                  </a:lnTo>
                  <a:lnTo>
                    <a:pt x="456" y="1031"/>
                  </a:lnTo>
                  <a:lnTo>
                    <a:pt x="447" y="1016"/>
                  </a:lnTo>
                  <a:lnTo>
                    <a:pt x="430" y="1005"/>
                  </a:lnTo>
                  <a:lnTo>
                    <a:pt x="417" y="1005"/>
                  </a:lnTo>
                  <a:lnTo>
                    <a:pt x="443" y="992"/>
                  </a:lnTo>
                  <a:lnTo>
                    <a:pt x="471" y="979"/>
                  </a:lnTo>
                  <a:lnTo>
                    <a:pt x="499" y="966"/>
                  </a:lnTo>
                  <a:lnTo>
                    <a:pt x="525" y="955"/>
                  </a:lnTo>
                  <a:lnTo>
                    <a:pt x="554" y="942"/>
                  </a:lnTo>
                  <a:lnTo>
                    <a:pt x="582" y="931"/>
                  </a:lnTo>
                  <a:lnTo>
                    <a:pt x="610" y="918"/>
                  </a:lnTo>
                  <a:lnTo>
                    <a:pt x="638" y="907"/>
                  </a:lnTo>
                  <a:lnTo>
                    <a:pt x="667" y="894"/>
                  </a:lnTo>
                  <a:lnTo>
                    <a:pt x="695" y="883"/>
                  </a:lnTo>
                  <a:lnTo>
                    <a:pt x="723" y="870"/>
                  </a:lnTo>
                  <a:lnTo>
                    <a:pt x="751" y="859"/>
                  </a:lnTo>
                  <a:lnTo>
                    <a:pt x="777" y="848"/>
                  </a:lnTo>
                  <a:lnTo>
                    <a:pt x="806" y="835"/>
                  </a:lnTo>
                  <a:lnTo>
                    <a:pt x="834" y="825"/>
                  </a:lnTo>
                  <a:lnTo>
                    <a:pt x="862" y="811"/>
                  </a:lnTo>
                  <a:lnTo>
                    <a:pt x="906" y="790"/>
                  </a:lnTo>
                  <a:lnTo>
                    <a:pt x="951" y="770"/>
                  </a:lnTo>
                  <a:lnTo>
                    <a:pt x="997" y="749"/>
                  </a:lnTo>
                  <a:lnTo>
                    <a:pt x="1040" y="731"/>
                  </a:lnTo>
                  <a:lnTo>
                    <a:pt x="1086" y="712"/>
                  </a:lnTo>
                  <a:lnTo>
                    <a:pt x="1131" y="694"/>
                  </a:lnTo>
                  <a:lnTo>
                    <a:pt x="1177" y="675"/>
                  </a:lnTo>
                  <a:lnTo>
                    <a:pt x="1223" y="657"/>
                  </a:lnTo>
                  <a:lnTo>
                    <a:pt x="1268" y="640"/>
                  </a:lnTo>
                  <a:lnTo>
                    <a:pt x="1314" y="623"/>
                  </a:lnTo>
                  <a:lnTo>
                    <a:pt x="1362" y="605"/>
                  </a:lnTo>
                  <a:lnTo>
                    <a:pt x="1407" y="588"/>
                  </a:lnTo>
                  <a:lnTo>
                    <a:pt x="1453" y="571"/>
                  </a:lnTo>
                  <a:lnTo>
                    <a:pt x="1496" y="551"/>
                  </a:lnTo>
                  <a:lnTo>
                    <a:pt x="1542" y="534"/>
                  </a:lnTo>
                  <a:lnTo>
                    <a:pt x="1588" y="514"/>
                  </a:lnTo>
                  <a:lnTo>
                    <a:pt x="1620" y="501"/>
                  </a:lnTo>
                  <a:lnTo>
                    <a:pt x="1653" y="488"/>
                  </a:lnTo>
                  <a:lnTo>
                    <a:pt x="1685" y="475"/>
                  </a:lnTo>
                  <a:lnTo>
                    <a:pt x="1718" y="462"/>
                  </a:lnTo>
                  <a:lnTo>
                    <a:pt x="1750" y="449"/>
                  </a:lnTo>
                  <a:lnTo>
                    <a:pt x="1783" y="436"/>
                  </a:lnTo>
                  <a:lnTo>
                    <a:pt x="1816" y="423"/>
                  </a:lnTo>
                  <a:lnTo>
                    <a:pt x="1846" y="408"/>
                  </a:lnTo>
                  <a:lnTo>
                    <a:pt x="1870" y="397"/>
                  </a:lnTo>
                  <a:lnTo>
                    <a:pt x="1894" y="388"/>
                  </a:lnTo>
                  <a:lnTo>
                    <a:pt x="1920" y="380"/>
                  </a:lnTo>
                  <a:lnTo>
                    <a:pt x="1944" y="373"/>
                  </a:lnTo>
                  <a:lnTo>
                    <a:pt x="1968" y="364"/>
                  </a:lnTo>
                  <a:lnTo>
                    <a:pt x="1994" y="358"/>
                  </a:lnTo>
                  <a:lnTo>
                    <a:pt x="2018" y="349"/>
                  </a:lnTo>
                  <a:lnTo>
                    <a:pt x="2042" y="341"/>
                  </a:lnTo>
                  <a:lnTo>
                    <a:pt x="2091" y="319"/>
                  </a:lnTo>
                  <a:lnTo>
                    <a:pt x="2139" y="297"/>
                  </a:lnTo>
                  <a:lnTo>
                    <a:pt x="2189" y="275"/>
                  </a:lnTo>
                  <a:lnTo>
                    <a:pt x="2239" y="254"/>
                  </a:lnTo>
                  <a:lnTo>
                    <a:pt x="2287" y="234"/>
                  </a:lnTo>
                  <a:lnTo>
                    <a:pt x="2337" y="212"/>
                  </a:lnTo>
                  <a:lnTo>
                    <a:pt x="2387" y="193"/>
                  </a:lnTo>
                  <a:lnTo>
                    <a:pt x="2437" y="171"/>
                  </a:lnTo>
                  <a:lnTo>
                    <a:pt x="2487" y="152"/>
                  </a:lnTo>
                  <a:lnTo>
                    <a:pt x="2537" y="132"/>
                  </a:lnTo>
                  <a:lnTo>
                    <a:pt x="2587" y="110"/>
                  </a:lnTo>
                  <a:lnTo>
                    <a:pt x="2637" y="91"/>
                  </a:lnTo>
                  <a:lnTo>
                    <a:pt x="2687" y="69"/>
                  </a:lnTo>
                  <a:lnTo>
                    <a:pt x="2734" y="50"/>
                  </a:lnTo>
                  <a:lnTo>
                    <a:pt x="2784" y="30"/>
                  </a:lnTo>
                  <a:lnTo>
                    <a:pt x="2834" y="8"/>
                  </a:lnTo>
                  <a:lnTo>
                    <a:pt x="2849" y="8"/>
                  </a:lnTo>
                  <a:lnTo>
                    <a:pt x="2863" y="4"/>
                  </a:lnTo>
                  <a:lnTo>
                    <a:pt x="2873" y="0"/>
                  </a:lnTo>
                  <a:lnTo>
                    <a:pt x="2886" y="2"/>
                  </a:lnTo>
                  <a:lnTo>
                    <a:pt x="2899" y="17"/>
                  </a:lnTo>
                  <a:lnTo>
                    <a:pt x="2906" y="34"/>
                  </a:lnTo>
                  <a:lnTo>
                    <a:pt x="2915" y="54"/>
                  </a:lnTo>
                  <a:lnTo>
                    <a:pt x="293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6" name="Freeform 11"/>
            <p:cNvSpPr>
              <a:spLocks/>
            </p:cNvSpPr>
            <p:nvPr/>
          </p:nvSpPr>
          <p:spPr bwMode="auto">
            <a:xfrm>
              <a:off x="2923" y="702"/>
              <a:ext cx="242" cy="410"/>
            </a:xfrm>
            <a:custGeom>
              <a:avLst/>
              <a:gdLst>
                <a:gd name="T0" fmla="*/ 242 w 242"/>
                <a:gd name="T1" fmla="*/ 0 h 410"/>
                <a:gd name="T2" fmla="*/ 222 w 242"/>
                <a:gd name="T3" fmla="*/ 47 h 410"/>
                <a:gd name="T4" fmla="*/ 202 w 242"/>
                <a:gd name="T5" fmla="*/ 95 h 410"/>
                <a:gd name="T6" fmla="*/ 181 w 242"/>
                <a:gd name="T7" fmla="*/ 143 h 410"/>
                <a:gd name="T8" fmla="*/ 159 w 242"/>
                <a:gd name="T9" fmla="*/ 191 h 410"/>
                <a:gd name="T10" fmla="*/ 137 w 242"/>
                <a:gd name="T11" fmla="*/ 238 h 410"/>
                <a:gd name="T12" fmla="*/ 116 w 242"/>
                <a:gd name="T13" fmla="*/ 284 h 410"/>
                <a:gd name="T14" fmla="*/ 96 w 242"/>
                <a:gd name="T15" fmla="*/ 334 h 410"/>
                <a:gd name="T16" fmla="*/ 76 w 242"/>
                <a:gd name="T17" fmla="*/ 382 h 410"/>
                <a:gd name="T18" fmla="*/ 68 w 242"/>
                <a:gd name="T19" fmla="*/ 386 h 410"/>
                <a:gd name="T20" fmla="*/ 59 w 242"/>
                <a:gd name="T21" fmla="*/ 390 h 410"/>
                <a:gd name="T22" fmla="*/ 48 w 242"/>
                <a:gd name="T23" fmla="*/ 393 h 410"/>
                <a:gd name="T24" fmla="*/ 40 w 242"/>
                <a:gd name="T25" fmla="*/ 397 h 410"/>
                <a:gd name="T26" fmla="*/ 29 w 242"/>
                <a:gd name="T27" fmla="*/ 399 h 410"/>
                <a:gd name="T28" fmla="*/ 20 w 242"/>
                <a:gd name="T29" fmla="*/ 403 h 410"/>
                <a:gd name="T30" fmla="*/ 9 w 242"/>
                <a:gd name="T31" fmla="*/ 406 h 410"/>
                <a:gd name="T32" fmla="*/ 0 w 242"/>
                <a:gd name="T33" fmla="*/ 410 h 410"/>
                <a:gd name="T34" fmla="*/ 7 w 242"/>
                <a:gd name="T35" fmla="*/ 366 h 410"/>
                <a:gd name="T36" fmla="*/ 20 w 242"/>
                <a:gd name="T37" fmla="*/ 323 h 410"/>
                <a:gd name="T38" fmla="*/ 35 w 242"/>
                <a:gd name="T39" fmla="*/ 282 h 410"/>
                <a:gd name="T40" fmla="*/ 55 w 242"/>
                <a:gd name="T41" fmla="*/ 241 h 410"/>
                <a:gd name="T42" fmla="*/ 74 w 242"/>
                <a:gd name="T43" fmla="*/ 202 h 410"/>
                <a:gd name="T44" fmla="*/ 94 w 242"/>
                <a:gd name="T45" fmla="*/ 162 h 410"/>
                <a:gd name="T46" fmla="*/ 111 w 242"/>
                <a:gd name="T47" fmla="*/ 121 h 410"/>
                <a:gd name="T48" fmla="*/ 126 w 242"/>
                <a:gd name="T49" fmla="*/ 80 h 410"/>
                <a:gd name="T50" fmla="*/ 129 w 242"/>
                <a:gd name="T51" fmla="*/ 60 h 410"/>
                <a:gd name="T52" fmla="*/ 137 w 242"/>
                <a:gd name="T53" fmla="*/ 45 h 410"/>
                <a:gd name="T54" fmla="*/ 150 w 242"/>
                <a:gd name="T55" fmla="*/ 34 h 410"/>
                <a:gd name="T56" fmla="*/ 168 w 242"/>
                <a:gd name="T57" fmla="*/ 26 h 410"/>
                <a:gd name="T58" fmla="*/ 185 w 242"/>
                <a:gd name="T59" fmla="*/ 17 h 410"/>
                <a:gd name="T60" fmla="*/ 205 w 242"/>
                <a:gd name="T61" fmla="*/ 11 h 410"/>
                <a:gd name="T62" fmla="*/ 224 w 242"/>
                <a:gd name="T63" fmla="*/ 6 h 410"/>
                <a:gd name="T64" fmla="*/ 242 w 242"/>
                <a:gd name="T65" fmla="*/ 0 h 4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2" h="410">
                  <a:moveTo>
                    <a:pt x="242" y="0"/>
                  </a:moveTo>
                  <a:lnTo>
                    <a:pt x="222" y="47"/>
                  </a:lnTo>
                  <a:lnTo>
                    <a:pt x="202" y="95"/>
                  </a:lnTo>
                  <a:lnTo>
                    <a:pt x="181" y="143"/>
                  </a:lnTo>
                  <a:lnTo>
                    <a:pt x="159" y="191"/>
                  </a:lnTo>
                  <a:lnTo>
                    <a:pt x="137" y="238"/>
                  </a:lnTo>
                  <a:lnTo>
                    <a:pt x="116" y="284"/>
                  </a:lnTo>
                  <a:lnTo>
                    <a:pt x="96" y="334"/>
                  </a:lnTo>
                  <a:lnTo>
                    <a:pt x="76" y="382"/>
                  </a:lnTo>
                  <a:lnTo>
                    <a:pt x="68" y="386"/>
                  </a:lnTo>
                  <a:lnTo>
                    <a:pt x="59" y="390"/>
                  </a:lnTo>
                  <a:lnTo>
                    <a:pt x="48" y="393"/>
                  </a:lnTo>
                  <a:lnTo>
                    <a:pt x="40" y="397"/>
                  </a:lnTo>
                  <a:lnTo>
                    <a:pt x="29" y="399"/>
                  </a:lnTo>
                  <a:lnTo>
                    <a:pt x="20" y="403"/>
                  </a:lnTo>
                  <a:lnTo>
                    <a:pt x="9" y="406"/>
                  </a:lnTo>
                  <a:lnTo>
                    <a:pt x="0" y="410"/>
                  </a:lnTo>
                  <a:lnTo>
                    <a:pt x="7" y="366"/>
                  </a:lnTo>
                  <a:lnTo>
                    <a:pt x="20" y="323"/>
                  </a:lnTo>
                  <a:lnTo>
                    <a:pt x="35" y="282"/>
                  </a:lnTo>
                  <a:lnTo>
                    <a:pt x="55" y="241"/>
                  </a:lnTo>
                  <a:lnTo>
                    <a:pt x="74" y="202"/>
                  </a:lnTo>
                  <a:lnTo>
                    <a:pt x="94" y="162"/>
                  </a:lnTo>
                  <a:lnTo>
                    <a:pt x="111" y="121"/>
                  </a:lnTo>
                  <a:lnTo>
                    <a:pt x="126" y="80"/>
                  </a:lnTo>
                  <a:lnTo>
                    <a:pt x="129" y="60"/>
                  </a:lnTo>
                  <a:lnTo>
                    <a:pt x="137" y="45"/>
                  </a:lnTo>
                  <a:lnTo>
                    <a:pt x="150" y="34"/>
                  </a:lnTo>
                  <a:lnTo>
                    <a:pt x="168" y="26"/>
                  </a:lnTo>
                  <a:lnTo>
                    <a:pt x="185" y="17"/>
                  </a:lnTo>
                  <a:lnTo>
                    <a:pt x="205" y="11"/>
                  </a:lnTo>
                  <a:lnTo>
                    <a:pt x="224" y="6"/>
                  </a:lnTo>
                  <a:lnTo>
                    <a:pt x="2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7" name="Freeform 12"/>
            <p:cNvSpPr>
              <a:spLocks/>
            </p:cNvSpPr>
            <p:nvPr/>
          </p:nvSpPr>
          <p:spPr bwMode="auto">
            <a:xfrm>
              <a:off x="2628" y="819"/>
              <a:ext cx="224" cy="412"/>
            </a:xfrm>
            <a:custGeom>
              <a:avLst/>
              <a:gdLst>
                <a:gd name="T0" fmla="*/ 198 w 224"/>
                <a:gd name="T1" fmla="*/ 87 h 412"/>
                <a:gd name="T2" fmla="*/ 182 w 224"/>
                <a:gd name="T3" fmla="*/ 124 h 412"/>
                <a:gd name="T4" fmla="*/ 169 w 224"/>
                <a:gd name="T5" fmla="*/ 161 h 412"/>
                <a:gd name="T6" fmla="*/ 156 w 224"/>
                <a:gd name="T7" fmla="*/ 197 h 412"/>
                <a:gd name="T8" fmla="*/ 143 w 224"/>
                <a:gd name="T9" fmla="*/ 234 h 412"/>
                <a:gd name="T10" fmla="*/ 130 w 224"/>
                <a:gd name="T11" fmla="*/ 271 h 412"/>
                <a:gd name="T12" fmla="*/ 115 w 224"/>
                <a:gd name="T13" fmla="*/ 306 h 412"/>
                <a:gd name="T14" fmla="*/ 100 w 224"/>
                <a:gd name="T15" fmla="*/ 343 h 412"/>
                <a:gd name="T16" fmla="*/ 83 w 224"/>
                <a:gd name="T17" fmla="*/ 380 h 412"/>
                <a:gd name="T18" fmla="*/ 2 w 224"/>
                <a:gd name="T19" fmla="*/ 412 h 412"/>
                <a:gd name="T20" fmla="*/ 0 w 224"/>
                <a:gd name="T21" fmla="*/ 388 h 412"/>
                <a:gd name="T22" fmla="*/ 4 w 224"/>
                <a:gd name="T23" fmla="*/ 362 h 412"/>
                <a:gd name="T24" fmla="*/ 15 w 224"/>
                <a:gd name="T25" fmla="*/ 334 h 412"/>
                <a:gd name="T26" fmla="*/ 26 w 224"/>
                <a:gd name="T27" fmla="*/ 308 h 412"/>
                <a:gd name="T28" fmla="*/ 37 w 224"/>
                <a:gd name="T29" fmla="*/ 273 h 412"/>
                <a:gd name="T30" fmla="*/ 50 w 224"/>
                <a:gd name="T31" fmla="*/ 239 h 412"/>
                <a:gd name="T32" fmla="*/ 65 w 224"/>
                <a:gd name="T33" fmla="*/ 204 h 412"/>
                <a:gd name="T34" fmla="*/ 80 w 224"/>
                <a:gd name="T35" fmla="*/ 171 h 412"/>
                <a:gd name="T36" fmla="*/ 96 w 224"/>
                <a:gd name="T37" fmla="*/ 137 h 412"/>
                <a:gd name="T38" fmla="*/ 113 w 224"/>
                <a:gd name="T39" fmla="*/ 104 h 412"/>
                <a:gd name="T40" fmla="*/ 128 w 224"/>
                <a:gd name="T41" fmla="*/ 69 h 412"/>
                <a:gd name="T42" fmla="*/ 141 w 224"/>
                <a:gd name="T43" fmla="*/ 35 h 412"/>
                <a:gd name="T44" fmla="*/ 224 w 224"/>
                <a:gd name="T45" fmla="*/ 0 h 412"/>
                <a:gd name="T46" fmla="*/ 219 w 224"/>
                <a:gd name="T47" fmla="*/ 22 h 412"/>
                <a:gd name="T48" fmla="*/ 211 w 224"/>
                <a:gd name="T49" fmla="*/ 43 h 412"/>
                <a:gd name="T50" fmla="*/ 202 w 224"/>
                <a:gd name="T51" fmla="*/ 65 h 412"/>
                <a:gd name="T52" fmla="*/ 198 w 224"/>
                <a:gd name="T53" fmla="*/ 87 h 4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4" h="412">
                  <a:moveTo>
                    <a:pt x="198" y="87"/>
                  </a:moveTo>
                  <a:lnTo>
                    <a:pt x="182" y="124"/>
                  </a:lnTo>
                  <a:lnTo>
                    <a:pt x="169" y="161"/>
                  </a:lnTo>
                  <a:lnTo>
                    <a:pt x="156" y="197"/>
                  </a:lnTo>
                  <a:lnTo>
                    <a:pt x="143" y="234"/>
                  </a:lnTo>
                  <a:lnTo>
                    <a:pt x="130" y="271"/>
                  </a:lnTo>
                  <a:lnTo>
                    <a:pt x="115" y="306"/>
                  </a:lnTo>
                  <a:lnTo>
                    <a:pt x="100" y="343"/>
                  </a:lnTo>
                  <a:lnTo>
                    <a:pt x="83" y="380"/>
                  </a:lnTo>
                  <a:lnTo>
                    <a:pt x="2" y="412"/>
                  </a:lnTo>
                  <a:lnTo>
                    <a:pt x="0" y="388"/>
                  </a:lnTo>
                  <a:lnTo>
                    <a:pt x="4" y="362"/>
                  </a:lnTo>
                  <a:lnTo>
                    <a:pt x="15" y="334"/>
                  </a:lnTo>
                  <a:lnTo>
                    <a:pt x="26" y="308"/>
                  </a:lnTo>
                  <a:lnTo>
                    <a:pt x="37" y="273"/>
                  </a:lnTo>
                  <a:lnTo>
                    <a:pt x="50" y="239"/>
                  </a:lnTo>
                  <a:lnTo>
                    <a:pt x="65" y="204"/>
                  </a:lnTo>
                  <a:lnTo>
                    <a:pt x="80" y="171"/>
                  </a:lnTo>
                  <a:lnTo>
                    <a:pt x="96" y="137"/>
                  </a:lnTo>
                  <a:lnTo>
                    <a:pt x="113" y="104"/>
                  </a:lnTo>
                  <a:lnTo>
                    <a:pt x="128" y="69"/>
                  </a:lnTo>
                  <a:lnTo>
                    <a:pt x="141" y="35"/>
                  </a:lnTo>
                  <a:lnTo>
                    <a:pt x="224" y="0"/>
                  </a:lnTo>
                  <a:lnTo>
                    <a:pt x="219" y="22"/>
                  </a:lnTo>
                  <a:lnTo>
                    <a:pt x="211" y="43"/>
                  </a:lnTo>
                  <a:lnTo>
                    <a:pt x="202" y="65"/>
                  </a:lnTo>
                  <a:lnTo>
                    <a:pt x="198"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8" name="Freeform 13"/>
            <p:cNvSpPr>
              <a:spLocks/>
            </p:cNvSpPr>
            <p:nvPr/>
          </p:nvSpPr>
          <p:spPr bwMode="auto">
            <a:xfrm>
              <a:off x="2354" y="934"/>
              <a:ext cx="222" cy="408"/>
            </a:xfrm>
            <a:custGeom>
              <a:avLst/>
              <a:gdLst>
                <a:gd name="T0" fmla="*/ 222 w 222"/>
                <a:gd name="T1" fmla="*/ 0 h 408"/>
                <a:gd name="T2" fmla="*/ 211 w 222"/>
                <a:gd name="T3" fmla="*/ 37 h 408"/>
                <a:gd name="T4" fmla="*/ 198 w 222"/>
                <a:gd name="T5" fmla="*/ 74 h 408"/>
                <a:gd name="T6" fmla="*/ 185 w 222"/>
                <a:gd name="T7" fmla="*/ 111 h 408"/>
                <a:gd name="T8" fmla="*/ 170 w 222"/>
                <a:gd name="T9" fmla="*/ 148 h 408"/>
                <a:gd name="T10" fmla="*/ 155 w 222"/>
                <a:gd name="T11" fmla="*/ 184 h 408"/>
                <a:gd name="T12" fmla="*/ 139 w 222"/>
                <a:gd name="T13" fmla="*/ 221 h 408"/>
                <a:gd name="T14" fmla="*/ 126 w 222"/>
                <a:gd name="T15" fmla="*/ 258 h 408"/>
                <a:gd name="T16" fmla="*/ 111 w 222"/>
                <a:gd name="T17" fmla="*/ 295 h 408"/>
                <a:gd name="T18" fmla="*/ 74 w 222"/>
                <a:gd name="T19" fmla="*/ 382 h 408"/>
                <a:gd name="T20" fmla="*/ 0 w 222"/>
                <a:gd name="T21" fmla="*/ 408 h 408"/>
                <a:gd name="T22" fmla="*/ 18 w 222"/>
                <a:gd name="T23" fmla="*/ 367 h 408"/>
                <a:gd name="T24" fmla="*/ 33 w 222"/>
                <a:gd name="T25" fmla="*/ 323 h 408"/>
                <a:gd name="T26" fmla="*/ 48 w 222"/>
                <a:gd name="T27" fmla="*/ 282 h 408"/>
                <a:gd name="T28" fmla="*/ 61 w 222"/>
                <a:gd name="T29" fmla="*/ 239 h 408"/>
                <a:gd name="T30" fmla="*/ 76 w 222"/>
                <a:gd name="T31" fmla="*/ 195 h 408"/>
                <a:gd name="T32" fmla="*/ 94 w 222"/>
                <a:gd name="T33" fmla="*/ 152 h 408"/>
                <a:gd name="T34" fmla="*/ 111 w 222"/>
                <a:gd name="T35" fmla="*/ 111 h 408"/>
                <a:gd name="T36" fmla="*/ 133 w 222"/>
                <a:gd name="T37" fmla="*/ 69 h 408"/>
                <a:gd name="T38" fmla="*/ 133 w 222"/>
                <a:gd name="T39" fmla="*/ 52 h 408"/>
                <a:gd name="T40" fmla="*/ 137 w 222"/>
                <a:gd name="T41" fmla="*/ 39 h 408"/>
                <a:gd name="T42" fmla="*/ 148 w 222"/>
                <a:gd name="T43" fmla="*/ 30 h 408"/>
                <a:gd name="T44" fmla="*/ 163 w 222"/>
                <a:gd name="T45" fmla="*/ 24 h 408"/>
                <a:gd name="T46" fmla="*/ 178 w 222"/>
                <a:gd name="T47" fmla="*/ 19 h 408"/>
                <a:gd name="T48" fmla="*/ 194 w 222"/>
                <a:gd name="T49" fmla="*/ 13 h 408"/>
                <a:gd name="T50" fmla="*/ 209 w 222"/>
                <a:gd name="T51" fmla="*/ 9 h 408"/>
                <a:gd name="T52" fmla="*/ 222 w 222"/>
                <a:gd name="T53" fmla="*/ 0 h 4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2" h="408">
                  <a:moveTo>
                    <a:pt x="222" y="0"/>
                  </a:moveTo>
                  <a:lnTo>
                    <a:pt x="211" y="37"/>
                  </a:lnTo>
                  <a:lnTo>
                    <a:pt x="198" y="74"/>
                  </a:lnTo>
                  <a:lnTo>
                    <a:pt x="185" y="111"/>
                  </a:lnTo>
                  <a:lnTo>
                    <a:pt x="170" y="148"/>
                  </a:lnTo>
                  <a:lnTo>
                    <a:pt x="155" y="184"/>
                  </a:lnTo>
                  <a:lnTo>
                    <a:pt x="139" y="221"/>
                  </a:lnTo>
                  <a:lnTo>
                    <a:pt x="126" y="258"/>
                  </a:lnTo>
                  <a:lnTo>
                    <a:pt x="111" y="295"/>
                  </a:lnTo>
                  <a:lnTo>
                    <a:pt x="74" y="382"/>
                  </a:lnTo>
                  <a:lnTo>
                    <a:pt x="0" y="408"/>
                  </a:lnTo>
                  <a:lnTo>
                    <a:pt x="18" y="367"/>
                  </a:lnTo>
                  <a:lnTo>
                    <a:pt x="33" y="323"/>
                  </a:lnTo>
                  <a:lnTo>
                    <a:pt x="48" y="282"/>
                  </a:lnTo>
                  <a:lnTo>
                    <a:pt x="61" y="239"/>
                  </a:lnTo>
                  <a:lnTo>
                    <a:pt x="76" y="195"/>
                  </a:lnTo>
                  <a:lnTo>
                    <a:pt x="94" y="152"/>
                  </a:lnTo>
                  <a:lnTo>
                    <a:pt x="111" y="111"/>
                  </a:lnTo>
                  <a:lnTo>
                    <a:pt x="133" y="69"/>
                  </a:lnTo>
                  <a:lnTo>
                    <a:pt x="133" y="52"/>
                  </a:lnTo>
                  <a:lnTo>
                    <a:pt x="137" y="39"/>
                  </a:lnTo>
                  <a:lnTo>
                    <a:pt x="148" y="30"/>
                  </a:lnTo>
                  <a:lnTo>
                    <a:pt x="163" y="24"/>
                  </a:lnTo>
                  <a:lnTo>
                    <a:pt x="178" y="19"/>
                  </a:lnTo>
                  <a:lnTo>
                    <a:pt x="194" y="13"/>
                  </a:lnTo>
                  <a:lnTo>
                    <a:pt x="209" y="9"/>
                  </a:ln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9" name="Freeform 14"/>
            <p:cNvSpPr>
              <a:spLocks/>
            </p:cNvSpPr>
            <p:nvPr/>
          </p:nvSpPr>
          <p:spPr bwMode="auto">
            <a:xfrm>
              <a:off x="2213" y="1040"/>
              <a:ext cx="91" cy="141"/>
            </a:xfrm>
            <a:custGeom>
              <a:avLst/>
              <a:gdLst>
                <a:gd name="T0" fmla="*/ 39 w 91"/>
                <a:gd name="T1" fmla="*/ 141 h 141"/>
                <a:gd name="T2" fmla="*/ 35 w 91"/>
                <a:gd name="T3" fmla="*/ 128 h 141"/>
                <a:gd name="T4" fmla="*/ 24 w 91"/>
                <a:gd name="T5" fmla="*/ 115 h 141"/>
                <a:gd name="T6" fmla="*/ 13 w 91"/>
                <a:gd name="T7" fmla="*/ 104 h 141"/>
                <a:gd name="T8" fmla="*/ 0 w 91"/>
                <a:gd name="T9" fmla="*/ 91 h 141"/>
                <a:gd name="T10" fmla="*/ 7 w 91"/>
                <a:gd name="T11" fmla="*/ 76 h 141"/>
                <a:gd name="T12" fmla="*/ 13 w 91"/>
                <a:gd name="T13" fmla="*/ 61 h 141"/>
                <a:gd name="T14" fmla="*/ 18 w 91"/>
                <a:gd name="T15" fmla="*/ 46 h 141"/>
                <a:gd name="T16" fmla="*/ 15 w 91"/>
                <a:gd name="T17" fmla="*/ 31 h 141"/>
                <a:gd name="T18" fmla="*/ 91 w 91"/>
                <a:gd name="T19" fmla="*/ 0 h 141"/>
                <a:gd name="T20" fmla="*/ 83 w 91"/>
                <a:gd name="T21" fmla="*/ 35 h 141"/>
                <a:gd name="T22" fmla="*/ 72 w 91"/>
                <a:gd name="T23" fmla="*/ 70 h 141"/>
                <a:gd name="T24" fmla="*/ 57 w 91"/>
                <a:gd name="T25" fmla="*/ 107 h 141"/>
                <a:gd name="T26" fmla="*/ 39 w 91"/>
                <a:gd name="T27" fmla="*/ 141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141">
                  <a:moveTo>
                    <a:pt x="39" y="141"/>
                  </a:moveTo>
                  <a:lnTo>
                    <a:pt x="35" y="128"/>
                  </a:lnTo>
                  <a:lnTo>
                    <a:pt x="24" y="115"/>
                  </a:lnTo>
                  <a:lnTo>
                    <a:pt x="13" y="104"/>
                  </a:lnTo>
                  <a:lnTo>
                    <a:pt x="0" y="91"/>
                  </a:lnTo>
                  <a:lnTo>
                    <a:pt x="7" y="76"/>
                  </a:lnTo>
                  <a:lnTo>
                    <a:pt x="13" y="61"/>
                  </a:lnTo>
                  <a:lnTo>
                    <a:pt x="18" y="46"/>
                  </a:lnTo>
                  <a:lnTo>
                    <a:pt x="15" y="31"/>
                  </a:lnTo>
                  <a:lnTo>
                    <a:pt x="91" y="0"/>
                  </a:lnTo>
                  <a:lnTo>
                    <a:pt x="83" y="35"/>
                  </a:lnTo>
                  <a:lnTo>
                    <a:pt x="72" y="70"/>
                  </a:lnTo>
                  <a:lnTo>
                    <a:pt x="57" y="107"/>
                  </a:lnTo>
                  <a:lnTo>
                    <a:pt x="39"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0" name="Freeform 15"/>
            <p:cNvSpPr>
              <a:spLocks/>
            </p:cNvSpPr>
            <p:nvPr/>
          </p:nvSpPr>
          <p:spPr bwMode="auto">
            <a:xfrm>
              <a:off x="1966" y="1164"/>
              <a:ext cx="149" cy="113"/>
            </a:xfrm>
            <a:custGeom>
              <a:avLst/>
              <a:gdLst>
                <a:gd name="T0" fmla="*/ 30 w 149"/>
                <a:gd name="T1" fmla="*/ 50 h 113"/>
                <a:gd name="T2" fmla="*/ 39 w 149"/>
                <a:gd name="T3" fmla="*/ 61 h 113"/>
                <a:gd name="T4" fmla="*/ 47 w 149"/>
                <a:gd name="T5" fmla="*/ 74 h 113"/>
                <a:gd name="T6" fmla="*/ 60 w 149"/>
                <a:gd name="T7" fmla="*/ 82 h 113"/>
                <a:gd name="T8" fmla="*/ 76 w 149"/>
                <a:gd name="T9" fmla="*/ 87 h 113"/>
                <a:gd name="T10" fmla="*/ 149 w 149"/>
                <a:gd name="T11" fmla="*/ 52 h 113"/>
                <a:gd name="T12" fmla="*/ 145 w 149"/>
                <a:gd name="T13" fmla="*/ 63 h 113"/>
                <a:gd name="T14" fmla="*/ 139 w 149"/>
                <a:gd name="T15" fmla="*/ 74 h 113"/>
                <a:gd name="T16" fmla="*/ 130 w 149"/>
                <a:gd name="T17" fmla="*/ 82 h 113"/>
                <a:gd name="T18" fmla="*/ 119 w 149"/>
                <a:gd name="T19" fmla="*/ 89 h 113"/>
                <a:gd name="T20" fmla="*/ 106 w 149"/>
                <a:gd name="T21" fmla="*/ 95 h 113"/>
                <a:gd name="T22" fmla="*/ 93 w 149"/>
                <a:gd name="T23" fmla="*/ 102 h 113"/>
                <a:gd name="T24" fmla="*/ 80 w 149"/>
                <a:gd name="T25" fmla="*/ 106 h 113"/>
                <a:gd name="T26" fmla="*/ 69 w 149"/>
                <a:gd name="T27" fmla="*/ 113 h 113"/>
                <a:gd name="T28" fmla="*/ 54 w 149"/>
                <a:gd name="T29" fmla="*/ 106 h 113"/>
                <a:gd name="T30" fmla="*/ 41 w 149"/>
                <a:gd name="T31" fmla="*/ 100 h 113"/>
                <a:gd name="T32" fmla="*/ 30 w 149"/>
                <a:gd name="T33" fmla="*/ 89 h 113"/>
                <a:gd name="T34" fmla="*/ 21 w 149"/>
                <a:gd name="T35" fmla="*/ 78 h 113"/>
                <a:gd name="T36" fmla="*/ 15 w 149"/>
                <a:gd name="T37" fmla="*/ 67 h 113"/>
                <a:gd name="T38" fmla="*/ 8 w 149"/>
                <a:gd name="T39" fmla="*/ 54 h 113"/>
                <a:gd name="T40" fmla="*/ 4 w 149"/>
                <a:gd name="T41" fmla="*/ 41 h 113"/>
                <a:gd name="T42" fmla="*/ 0 w 149"/>
                <a:gd name="T43" fmla="*/ 28 h 113"/>
                <a:gd name="T44" fmla="*/ 4 w 149"/>
                <a:gd name="T45" fmla="*/ 22 h 113"/>
                <a:gd name="T46" fmla="*/ 4 w 149"/>
                <a:gd name="T47" fmla="*/ 11 h 113"/>
                <a:gd name="T48" fmla="*/ 4 w 149"/>
                <a:gd name="T49" fmla="*/ 2 h 113"/>
                <a:gd name="T50" fmla="*/ 15 w 149"/>
                <a:gd name="T51" fmla="*/ 0 h 113"/>
                <a:gd name="T52" fmla="*/ 30 w 149"/>
                <a:gd name="T53" fmla="*/ 50 h 1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9" h="113">
                  <a:moveTo>
                    <a:pt x="30" y="50"/>
                  </a:moveTo>
                  <a:lnTo>
                    <a:pt x="39" y="61"/>
                  </a:lnTo>
                  <a:lnTo>
                    <a:pt x="47" y="74"/>
                  </a:lnTo>
                  <a:lnTo>
                    <a:pt x="60" y="82"/>
                  </a:lnTo>
                  <a:lnTo>
                    <a:pt x="76" y="87"/>
                  </a:lnTo>
                  <a:lnTo>
                    <a:pt x="149" y="52"/>
                  </a:lnTo>
                  <a:lnTo>
                    <a:pt x="145" y="63"/>
                  </a:lnTo>
                  <a:lnTo>
                    <a:pt x="139" y="74"/>
                  </a:lnTo>
                  <a:lnTo>
                    <a:pt x="130" y="82"/>
                  </a:lnTo>
                  <a:lnTo>
                    <a:pt x="119" y="89"/>
                  </a:lnTo>
                  <a:lnTo>
                    <a:pt x="106" y="95"/>
                  </a:lnTo>
                  <a:lnTo>
                    <a:pt x="93" y="102"/>
                  </a:lnTo>
                  <a:lnTo>
                    <a:pt x="80" y="106"/>
                  </a:lnTo>
                  <a:lnTo>
                    <a:pt x="69" y="113"/>
                  </a:lnTo>
                  <a:lnTo>
                    <a:pt x="54" y="106"/>
                  </a:lnTo>
                  <a:lnTo>
                    <a:pt x="41" y="100"/>
                  </a:lnTo>
                  <a:lnTo>
                    <a:pt x="30" y="89"/>
                  </a:lnTo>
                  <a:lnTo>
                    <a:pt x="21" y="78"/>
                  </a:lnTo>
                  <a:lnTo>
                    <a:pt x="15" y="67"/>
                  </a:lnTo>
                  <a:lnTo>
                    <a:pt x="8" y="54"/>
                  </a:lnTo>
                  <a:lnTo>
                    <a:pt x="4" y="41"/>
                  </a:lnTo>
                  <a:lnTo>
                    <a:pt x="0" y="28"/>
                  </a:lnTo>
                  <a:lnTo>
                    <a:pt x="4" y="22"/>
                  </a:lnTo>
                  <a:lnTo>
                    <a:pt x="4" y="11"/>
                  </a:lnTo>
                  <a:lnTo>
                    <a:pt x="4" y="2"/>
                  </a:lnTo>
                  <a:lnTo>
                    <a:pt x="15" y="0"/>
                  </a:lnTo>
                  <a:lnTo>
                    <a:pt x="3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1" name="Freeform 16"/>
            <p:cNvSpPr>
              <a:spLocks/>
            </p:cNvSpPr>
            <p:nvPr/>
          </p:nvSpPr>
          <p:spPr bwMode="auto">
            <a:xfrm>
              <a:off x="1618" y="1249"/>
              <a:ext cx="124" cy="82"/>
            </a:xfrm>
            <a:custGeom>
              <a:avLst/>
              <a:gdLst>
                <a:gd name="T0" fmla="*/ 124 w 124"/>
                <a:gd name="T1" fmla="*/ 0 h 82"/>
                <a:gd name="T2" fmla="*/ 113 w 124"/>
                <a:gd name="T3" fmla="*/ 8 h 82"/>
                <a:gd name="T4" fmla="*/ 104 w 124"/>
                <a:gd name="T5" fmla="*/ 19 h 82"/>
                <a:gd name="T6" fmla="*/ 93 w 124"/>
                <a:gd name="T7" fmla="*/ 32 h 82"/>
                <a:gd name="T8" fmla="*/ 83 w 124"/>
                <a:gd name="T9" fmla="*/ 43 h 82"/>
                <a:gd name="T10" fmla="*/ 72 w 124"/>
                <a:gd name="T11" fmla="*/ 52 h 82"/>
                <a:gd name="T12" fmla="*/ 59 w 124"/>
                <a:gd name="T13" fmla="*/ 60 h 82"/>
                <a:gd name="T14" fmla="*/ 44 w 124"/>
                <a:gd name="T15" fmla="*/ 65 h 82"/>
                <a:gd name="T16" fmla="*/ 28 w 124"/>
                <a:gd name="T17" fmla="*/ 67 h 82"/>
                <a:gd name="T18" fmla="*/ 22 w 124"/>
                <a:gd name="T19" fmla="*/ 71 h 82"/>
                <a:gd name="T20" fmla="*/ 15 w 124"/>
                <a:gd name="T21" fmla="*/ 78 h 82"/>
                <a:gd name="T22" fmla="*/ 9 w 124"/>
                <a:gd name="T23" fmla="*/ 82 h 82"/>
                <a:gd name="T24" fmla="*/ 0 w 124"/>
                <a:gd name="T25" fmla="*/ 82 h 82"/>
                <a:gd name="T26" fmla="*/ 7 w 124"/>
                <a:gd name="T27" fmla="*/ 71 h 82"/>
                <a:gd name="T28" fmla="*/ 15 w 124"/>
                <a:gd name="T29" fmla="*/ 60 h 82"/>
                <a:gd name="T30" fmla="*/ 22 w 124"/>
                <a:gd name="T31" fmla="*/ 52 h 82"/>
                <a:gd name="T32" fmla="*/ 24 w 124"/>
                <a:gd name="T33" fmla="*/ 39 h 82"/>
                <a:gd name="T34" fmla="*/ 35 w 124"/>
                <a:gd name="T35" fmla="*/ 32 h 82"/>
                <a:gd name="T36" fmla="*/ 48 w 124"/>
                <a:gd name="T37" fmla="*/ 26 h 82"/>
                <a:gd name="T38" fmla="*/ 61 w 124"/>
                <a:gd name="T39" fmla="*/ 19 h 82"/>
                <a:gd name="T40" fmla="*/ 74 w 124"/>
                <a:gd name="T41" fmla="*/ 15 h 82"/>
                <a:gd name="T42" fmla="*/ 87 w 124"/>
                <a:gd name="T43" fmla="*/ 13 h 82"/>
                <a:gd name="T44" fmla="*/ 98 w 124"/>
                <a:gd name="T45" fmla="*/ 8 h 82"/>
                <a:gd name="T46" fmla="*/ 111 w 124"/>
                <a:gd name="T47" fmla="*/ 4 h 82"/>
                <a:gd name="T48" fmla="*/ 124 w 124"/>
                <a:gd name="T49" fmla="*/ 0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 h="82">
                  <a:moveTo>
                    <a:pt x="124" y="0"/>
                  </a:moveTo>
                  <a:lnTo>
                    <a:pt x="113" y="8"/>
                  </a:lnTo>
                  <a:lnTo>
                    <a:pt x="104" y="19"/>
                  </a:lnTo>
                  <a:lnTo>
                    <a:pt x="93" y="32"/>
                  </a:lnTo>
                  <a:lnTo>
                    <a:pt x="83" y="43"/>
                  </a:lnTo>
                  <a:lnTo>
                    <a:pt x="72" y="52"/>
                  </a:lnTo>
                  <a:lnTo>
                    <a:pt x="59" y="60"/>
                  </a:lnTo>
                  <a:lnTo>
                    <a:pt x="44" y="65"/>
                  </a:lnTo>
                  <a:lnTo>
                    <a:pt x="28" y="67"/>
                  </a:lnTo>
                  <a:lnTo>
                    <a:pt x="22" y="71"/>
                  </a:lnTo>
                  <a:lnTo>
                    <a:pt x="15" y="78"/>
                  </a:lnTo>
                  <a:lnTo>
                    <a:pt x="9" y="82"/>
                  </a:lnTo>
                  <a:lnTo>
                    <a:pt x="0" y="82"/>
                  </a:lnTo>
                  <a:lnTo>
                    <a:pt x="7" y="71"/>
                  </a:lnTo>
                  <a:lnTo>
                    <a:pt x="15" y="60"/>
                  </a:lnTo>
                  <a:lnTo>
                    <a:pt x="22" y="52"/>
                  </a:lnTo>
                  <a:lnTo>
                    <a:pt x="24" y="39"/>
                  </a:lnTo>
                  <a:lnTo>
                    <a:pt x="35" y="32"/>
                  </a:lnTo>
                  <a:lnTo>
                    <a:pt x="48" y="26"/>
                  </a:lnTo>
                  <a:lnTo>
                    <a:pt x="61" y="19"/>
                  </a:lnTo>
                  <a:lnTo>
                    <a:pt x="74" y="15"/>
                  </a:lnTo>
                  <a:lnTo>
                    <a:pt x="87" y="13"/>
                  </a:lnTo>
                  <a:lnTo>
                    <a:pt x="98" y="8"/>
                  </a:lnTo>
                  <a:lnTo>
                    <a:pt x="111" y="4"/>
                  </a:lnTo>
                  <a:lnTo>
                    <a:pt x="1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2" name="Freeform 17"/>
            <p:cNvSpPr>
              <a:spLocks/>
            </p:cNvSpPr>
            <p:nvPr/>
          </p:nvSpPr>
          <p:spPr bwMode="auto">
            <a:xfrm>
              <a:off x="1961" y="1262"/>
              <a:ext cx="42" cy="65"/>
            </a:xfrm>
            <a:custGeom>
              <a:avLst/>
              <a:gdLst>
                <a:gd name="T0" fmla="*/ 42 w 42"/>
                <a:gd name="T1" fmla="*/ 58 h 65"/>
                <a:gd name="T2" fmla="*/ 37 w 42"/>
                <a:gd name="T3" fmla="*/ 60 h 65"/>
                <a:gd name="T4" fmla="*/ 33 w 42"/>
                <a:gd name="T5" fmla="*/ 63 h 65"/>
                <a:gd name="T6" fmla="*/ 29 w 42"/>
                <a:gd name="T7" fmla="*/ 65 h 65"/>
                <a:gd name="T8" fmla="*/ 24 w 42"/>
                <a:gd name="T9" fmla="*/ 65 h 65"/>
                <a:gd name="T10" fmla="*/ 11 w 42"/>
                <a:gd name="T11" fmla="*/ 50 h 65"/>
                <a:gd name="T12" fmla="*/ 2 w 42"/>
                <a:gd name="T13" fmla="*/ 32 h 65"/>
                <a:gd name="T14" fmla="*/ 0 w 42"/>
                <a:gd name="T15" fmla="*/ 15 h 65"/>
                <a:gd name="T16" fmla="*/ 5 w 42"/>
                <a:gd name="T17" fmla="*/ 0 h 65"/>
                <a:gd name="T18" fmla="*/ 20 w 42"/>
                <a:gd name="T19" fmla="*/ 8 h 65"/>
                <a:gd name="T20" fmla="*/ 29 w 42"/>
                <a:gd name="T21" fmla="*/ 24 h 65"/>
                <a:gd name="T22" fmla="*/ 33 w 42"/>
                <a:gd name="T23" fmla="*/ 41 h 65"/>
                <a:gd name="T24" fmla="*/ 42 w 42"/>
                <a:gd name="T25" fmla="*/ 58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65">
                  <a:moveTo>
                    <a:pt x="42" y="58"/>
                  </a:moveTo>
                  <a:lnTo>
                    <a:pt x="37" y="60"/>
                  </a:lnTo>
                  <a:lnTo>
                    <a:pt x="33" y="63"/>
                  </a:lnTo>
                  <a:lnTo>
                    <a:pt x="29" y="65"/>
                  </a:lnTo>
                  <a:lnTo>
                    <a:pt x="24" y="65"/>
                  </a:lnTo>
                  <a:lnTo>
                    <a:pt x="11" y="50"/>
                  </a:lnTo>
                  <a:lnTo>
                    <a:pt x="2" y="32"/>
                  </a:lnTo>
                  <a:lnTo>
                    <a:pt x="0" y="15"/>
                  </a:lnTo>
                  <a:lnTo>
                    <a:pt x="5" y="0"/>
                  </a:lnTo>
                  <a:lnTo>
                    <a:pt x="20" y="8"/>
                  </a:lnTo>
                  <a:lnTo>
                    <a:pt x="29" y="24"/>
                  </a:lnTo>
                  <a:lnTo>
                    <a:pt x="33" y="41"/>
                  </a:lnTo>
                  <a:lnTo>
                    <a:pt x="42"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3" name="Freeform 18"/>
            <p:cNvSpPr>
              <a:spLocks/>
            </p:cNvSpPr>
            <p:nvPr/>
          </p:nvSpPr>
          <p:spPr bwMode="auto">
            <a:xfrm>
              <a:off x="1890" y="1264"/>
              <a:ext cx="50" cy="91"/>
            </a:xfrm>
            <a:custGeom>
              <a:avLst/>
              <a:gdLst>
                <a:gd name="T0" fmla="*/ 37 w 50"/>
                <a:gd name="T1" fmla="*/ 32 h 91"/>
                <a:gd name="T2" fmla="*/ 43 w 50"/>
                <a:gd name="T3" fmla="*/ 45 h 91"/>
                <a:gd name="T4" fmla="*/ 50 w 50"/>
                <a:gd name="T5" fmla="*/ 61 h 91"/>
                <a:gd name="T6" fmla="*/ 50 w 50"/>
                <a:gd name="T7" fmla="*/ 78 h 91"/>
                <a:gd name="T8" fmla="*/ 45 w 50"/>
                <a:gd name="T9" fmla="*/ 91 h 91"/>
                <a:gd name="T10" fmla="*/ 32 w 50"/>
                <a:gd name="T11" fmla="*/ 91 h 91"/>
                <a:gd name="T12" fmla="*/ 26 w 50"/>
                <a:gd name="T13" fmla="*/ 84 h 91"/>
                <a:gd name="T14" fmla="*/ 19 w 50"/>
                <a:gd name="T15" fmla="*/ 74 h 91"/>
                <a:gd name="T16" fmla="*/ 15 w 50"/>
                <a:gd name="T17" fmla="*/ 65 h 91"/>
                <a:gd name="T18" fmla="*/ 15 w 50"/>
                <a:gd name="T19" fmla="*/ 45 h 91"/>
                <a:gd name="T20" fmla="*/ 4 w 50"/>
                <a:gd name="T21" fmla="*/ 26 h 91"/>
                <a:gd name="T22" fmla="*/ 0 w 50"/>
                <a:gd name="T23" fmla="*/ 11 h 91"/>
                <a:gd name="T24" fmla="*/ 19 w 50"/>
                <a:gd name="T25" fmla="*/ 0 h 91"/>
                <a:gd name="T26" fmla="*/ 37 w 50"/>
                <a:gd name="T27" fmla="*/ 32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91">
                  <a:moveTo>
                    <a:pt x="37" y="32"/>
                  </a:moveTo>
                  <a:lnTo>
                    <a:pt x="43" y="45"/>
                  </a:lnTo>
                  <a:lnTo>
                    <a:pt x="50" y="61"/>
                  </a:lnTo>
                  <a:lnTo>
                    <a:pt x="50" y="78"/>
                  </a:lnTo>
                  <a:lnTo>
                    <a:pt x="45" y="91"/>
                  </a:lnTo>
                  <a:lnTo>
                    <a:pt x="32" y="91"/>
                  </a:lnTo>
                  <a:lnTo>
                    <a:pt x="26" y="84"/>
                  </a:lnTo>
                  <a:lnTo>
                    <a:pt x="19" y="74"/>
                  </a:lnTo>
                  <a:lnTo>
                    <a:pt x="15" y="65"/>
                  </a:lnTo>
                  <a:lnTo>
                    <a:pt x="15" y="45"/>
                  </a:lnTo>
                  <a:lnTo>
                    <a:pt x="4" y="26"/>
                  </a:lnTo>
                  <a:lnTo>
                    <a:pt x="0" y="11"/>
                  </a:lnTo>
                  <a:lnTo>
                    <a:pt x="19" y="0"/>
                  </a:lnTo>
                  <a:lnTo>
                    <a:pt x="3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4" name="Freeform 19"/>
            <p:cNvSpPr>
              <a:spLocks/>
            </p:cNvSpPr>
            <p:nvPr/>
          </p:nvSpPr>
          <p:spPr bwMode="auto">
            <a:xfrm>
              <a:off x="2087" y="1290"/>
              <a:ext cx="131" cy="167"/>
            </a:xfrm>
            <a:custGeom>
              <a:avLst/>
              <a:gdLst>
                <a:gd name="T0" fmla="*/ 81 w 131"/>
                <a:gd name="T1" fmla="*/ 121 h 167"/>
                <a:gd name="T2" fmla="*/ 74 w 131"/>
                <a:gd name="T3" fmla="*/ 130 h 167"/>
                <a:gd name="T4" fmla="*/ 65 w 131"/>
                <a:gd name="T5" fmla="*/ 137 h 167"/>
                <a:gd name="T6" fmla="*/ 55 w 131"/>
                <a:gd name="T7" fmla="*/ 143 h 167"/>
                <a:gd name="T8" fmla="*/ 44 w 131"/>
                <a:gd name="T9" fmla="*/ 150 h 167"/>
                <a:gd name="T10" fmla="*/ 33 w 131"/>
                <a:gd name="T11" fmla="*/ 154 h 167"/>
                <a:gd name="T12" fmla="*/ 22 w 131"/>
                <a:gd name="T13" fmla="*/ 158 h 167"/>
                <a:gd name="T14" fmla="*/ 11 w 131"/>
                <a:gd name="T15" fmla="*/ 163 h 167"/>
                <a:gd name="T16" fmla="*/ 0 w 131"/>
                <a:gd name="T17" fmla="*/ 167 h 167"/>
                <a:gd name="T18" fmla="*/ 46 w 131"/>
                <a:gd name="T19" fmla="*/ 65 h 167"/>
                <a:gd name="T20" fmla="*/ 131 w 131"/>
                <a:gd name="T21" fmla="*/ 0 h 167"/>
                <a:gd name="T22" fmla="*/ 122 w 131"/>
                <a:gd name="T23" fmla="*/ 32 h 167"/>
                <a:gd name="T24" fmla="*/ 104 w 131"/>
                <a:gd name="T25" fmla="*/ 61 h 167"/>
                <a:gd name="T26" fmla="*/ 87 w 131"/>
                <a:gd name="T27" fmla="*/ 89 h 167"/>
                <a:gd name="T28" fmla="*/ 81 w 131"/>
                <a:gd name="T29" fmla="*/ 121 h 1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 h="167">
                  <a:moveTo>
                    <a:pt x="81" y="121"/>
                  </a:moveTo>
                  <a:lnTo>
                    <a:pt x="74" y="130"/>
                  </a:lnTo>
                  <a:lnTo>
                    <a:pt x="65" y="137"/>
                  </a:lnTo>
                  <a:lnTo>
                    <a:pt x="55" y="143"/>
                  </a:lnTo>
                  <a:lnTo>
                    <a:pt x="44" y="150"/>
                  </a:lnTo>
                  <a:lnTo>
                    <a:pt x="33" y="154"/>
                  </a:lnTo>
                  <a:lnTo>
                    <a:pt x="22" y="158"/>
                  </a:lnTo>
                  <a:lnTo>
                    <a:pt x="11" y="163"/>
                  </a:lnTo>
                  <a:lnTo>
                    <a:pt x="0" y="167"/>
                  </a:lnTo>
                  <a:lnTo>
                    <a:pt x="46" y="65"/>
                  </a:lnTo>
                  <a:lnTo>
                    <a:pt x="131" y="0"/>
                  </a:lnTo>
                  <a:lnTo>
                    <a:pt x="122" y="32"/>
                  </a:lnTo>
                  <a:lnTo>
                    <a:pt x="104" y="61"/>
                  </a:lnTo>
                  <a:lnTo>
                    <a:pt x="87" y="89"/>
                  </a:lnTo>
                  <a:lnTo>
                    <a:pt x="81"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5" name="Freeform 20"/>
            <p:cNvSpPr>
              <a:spLocks/>
            </p:cNvSpPr>
            <p:nvPr/>
          </p:nvSpPr>
          <p:spPr bwMode="auto">
            <a:xfrm>
              <a:off x="1840" y="1296"/>
              <a:ext cx="43" cy="105"/>
            </a:xfrm>
            <a:custGeom>
              <a:avLst/>
              <a:gdLst>
                <a:gd name="T0" fmla="*/ 34 w 43"/>
                <a:gd name="T1" fmla="*/ 35 h 105"/>
                <a:gd name="T2" fmla="*/ 32 w 43"/>
                <a:gd name="T3" fmla="*/ 52 h 105"/>
                <a:gd name="T4" fmla="*/ 41 w 43"/>
                <a:gd name="T5" fmla="*/ 72 h 105"/>
                <a:gd name="T6" fmla="*/ 43 w 43"/>
                <a:gd name="T7" fmla="*/ 89 h 105"/>
                <a:gd name="T8" fmla="*/ 30 w 43"/>
                <a:gd name="T9" fmla="*/ 105 h 105"/>
                <a:gd name="T10" fmla="*/ 10 w 43"/>
                <a:gd name="T11" fmla="*/ 83 h 105"/>
                <a:gd name="T12" fmla="*/ 2 w 43"/>
                <a:gd name="T13" fmla="*/ 57 h 105"/>
                <a:gd name="T14" fmla="*/ 0 w 43"/>
                <a:gd name="T15" fmla="*/ 29 h 105"/>
                <a:gd name="T16" fmla="*/ 0 w 43"/>
                <a:gd name="T17" fmla="*/ 0 h 105"/>
                <a:gd name="T18" fmla="*/ 13 w 43"/>
                <a:gd name="T19" fmla="*/ 7 h 105"/>
                <a:gd name="T20" fmla="*/ 21 w 43"/>
                <a:gd name="T21" fmla="*/ 16 h 105"/>
                <a:gd name="T22" fmla="*/ 28 w 43"/>
                <a:gd name="T23" fmla="*/ 26 h 105"/>
                <a:gd name="T24" fmla="*/ 34 w 43"/>
                <a:gd name="T25" fmla="*/ 35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105">
                  <a:moveTo>
                    <a:pt x="34" y="35"/>
                  </a:moveTo>
                  <a:lnTo>
                    <a:pt x="32" y="52"/>
                  </a:lnTo>
                  <a:lnTo>
                    <a:pt x="41" y="72"/>
                  </a:lnTo>
                  <a:lnTo>
                    <a:pt x="43" y="89"/>
                  </a:lnTo>
                  <a:lnTo>
                    <a:pt x="30" y="105"/>
                  </a:lnTo>
                  <a:lnTo>
                    <a:pt x="10" y="83"/>
                  </a:lnTo>
                  <a:lnTo>
                    <a:pt x="2" y="57"/>
                  </a:lnTo>
                  <a:lnTo>
                    <a:pt x="0" y="29"/>
                  </a:lnTo>
                  <a:lnTo>
                    <a:pt x="0" y="0"/>
                  </a:lnTo>
                  <a:lnTo>
                    <a:pt x="13" y="7"/>
                  </a:lnTo>
                  <a:lnTo>
                    <a:pt x="21" y="16"/>
                  </a:lnTo>
                  <a:lnTo>
                    <a:pt x="28" y="26"/>
                  </a:lnTo>
                  <a:lnTo>
                    <a:pt x="3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6" name="Freeform 21"/>
            <p:cNvSpPr>
              <a:spLocks/>
            </p:cNvSpPr>
            <p:nvPr/>
          </p:nvSpPr>
          <p:spPr bwMode="auto">
            <a:xfrm>
              <a:off x="1447" y="1342"/>
              <a:ext cx="58" cy="35"/>
            </a:xfrm>
            <a:custGeom>
              <a:avLst/>
              <a:gdLst>
                <a:gd name="T0" fmla="*/ 4 w 58"/>
                <a:gd name="T1" fmla="*/ 35 h 35"/>
                <a:gd name="T2" fmla="*/ 0 w 58"/>
                <a:gd name="T3" fmla="*/ 33 h 35"/>
                <a:gd name="T4" fmla="*/ 13 w 58"/>
                <a:gd name="T5" fmla="*/ 24 h 35"/>
                <a:gd name="T6" fmla="*/ 28 w 58"/>
                <a:gd name="T7" fmla="*/ 15 h 35"/>
                <a:gd name="T8" fmla="*/ 43 w 58"/>
                <a:gd name="T9" fmla="*/ 6 h 35"/>
                <a:gd name="T10" fmla="*/ 58 w 58"/>
                <a:gd name="T11" fmla="*/ 0 h 35"/>
                <a:gd name="T12" fmla="*/ 54 w 58"/>
                <a:gd name="T13" fmla="*/ 13 h 35"/>
                <a:gd name="T14" fmla="*/ 41 w 58"/>
                <a:gd name="T15" fmla="*/ 24 h 35"/>
                <a:gd name="T16" fmla="*/ 23 w 58"/>
                <a:gd name="T17" fmla="*/ 30 h 35"/>
                <a:gd name="T18" fmla="*/ 4 w 58"/>
                <a:gd name="T19" fmla="*/ 35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35">
                  <a:moveTo>
                    <a:pt x="4" y="35"/>
                  </a:moveTo>
                  <a:lnTo>
                    <a:pt x="0" y="33"/>
                  </a:lnTo>
                  <a:lnTo>
                    <a:pt x="13" y="24"/>
                  </a:lnTo>
                  <a:lnTo>
                    <a:pt x="28" y="15"/>
                  </a:lnTo>
                  <a:lnTo>
                    <a:pt x="43" y="6"/>
                  </a:lnTo>
                  <a:lnTo>
                    <a:pt x="58" y="0"/>
                  </a:lnTo>
                  <a:lnTo>
                    <a:pt x="54" y="13"/>
                  </a:lnTo>
                  <a:lnTo>
                    <a:pt x="41" y="24"/>
                  </a:lnTo>
                  <a:lnTo>
                    <a:pt x="23" y="30"/>
                  </a:lnTo>
                  <a:lnTo>
                    <a:pt x="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7" name="Freeform 22"/>
            <p:cNvSpPr>
              <a:spLocks/>
            </p:cNvSpPr>
            <p:nvPr/>
          </p:nvSpPr>
          <p:spPr bwMode="auto">
            <a:xfrm>
              <a:off x="1770" y="1344"/>
              <a:ext cx="44" cy="104"/>
            </a:xfrm>
            <a:custGeom>
              <a:avLst/>
              <a:gdLst>
                <a:gd name="T0" fmla="*/ 39 w 44"/>
                <a:gd name="T1" fmla="*/ 104 h 104"/>
                <a:gd name="T2" fmla="*/ 20 w 44"/>
                <a:gd name="T3" fmla="*/ 104 h 104"/>
                <a:gd name="T4" fmla="*/ 15 w 44"/>
                <a:gd name="T5" fmla="*/ 93 h 104"/>
                <a:gd name="T6" fmla="*/ 13 w 44"/>
                <a:gd name="T7" fmla="*/ 78 h 104"/>
                <a:gd name="T8" fmla="*/ 9 w 44"/>
                <a:gd name="T9" fmla="*/ 65 h 104"/>
                <a:gd name="T10" fmla="*/ 11 w 44"/>
                <a:gd name="T11" fmla="*/ 48 h 104"/>
                <a:gd name="T12" fmla="*/ 7 w 44"/>
                <a:gd name="T13" fmla="*/ 33 h 104"/>
                <a:gd name="T14" fmla="*/ 0 w 44"/>
                <a:gd name="T15" fmla="*/ 18 h 104"/>
                <a:gd name="T16" fmla="*/ 4 w 44"/>
                <a:gd name="T17" fmla="*/ 0 h 104"/>
                <a:gd name="T18" fmla="*/ 22 w 44"/>
                <a:gd name="T19" fmla="*/ 24 h 104"/>
                <a:gd name="T20" fmla="*/ 37 w 44"/>
                <a:gd name="T21" fmla="*/ 48 h 104"/>
                <a:gd name="T22" fmla="*/ 44 w 44"/>
                <a:gd name="T23" fmla="*/ 76 h 104"/>
                <a:gd name="T24" fmla="*/ 39 w 44"/>
                <a:gd name="T25" fmla="*/ 104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04">
                  <a:moveTo>
                    <a:pt x="39" y="104"/>
                  </a:moveTo>
                  <a:lnTo>
                    <a:pt x="20" y="104"/>
                  </a:lnTo>
                  <a:lnTo>
                    <a:pt x="15" y="93"/>
                  </a:lnTo>
                  <a:lnTo>
                    <a:pt x="13" y="78"/>
                  </a:lnTo>
                  <a:lnTo>
                    <a:pt x="9" y="65"/>
                  </a:lnTo>
                  <a:lnTo>
                    <a:pt x="11" y="48"/>
                  </a:lnTo>
                  <a:lnTo>
                    <a:pt x="7" y="33"/>
                  </a:lnTo>
                  <a:lnTo>
                    <a:pt x="0" y="18"/>
                  </a:lnTo>
                  <a:lnTo>
                    <a:pt x="4" y="0"/>
                  </a:lnTo>
                  <a:lnTo>
                    <a:pt x="22" y="24"/>
                  </a:lnTo>
                  <a:lnTo>
                    <a:pt x="37" y="48"/>
                  </a:lnTo>
                  <a:lnTo>
                    <a:pt x="44" y="76"/>
                  </a:lnTo>
                  <a:lnTo>
                    <a:pt x="39"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8" name="Freeform 23"/>
            <p:cNvSpPr>
              <a:spLocks/>
            </p:cNvSpPr>
            <p:nvPr/>
          </p:nvSpPr>
          <p:spPr bwMode="auto">
            <a:xfrm>
              <a:off x="1703" y="1418"/>
              <a:ext cx="48" cy="91"/>
            </a:xfrm>
            <a:custGeom>
              <a:avLst/>
              <a:gdLst>
                <a:gd name="T0" fmla="*/ 41 w 48"/>
                <a:gd name="T1" fmla="*/ 56 h 91"/>
                <a:gd name="T2" fmla="*/ 41 w 48"/>
                <a:gd name="T3" fmla="*/ 65 h 91"/>
                <a:gd name="T4" fmla="*/ 43 w 48"/>
                <a:gd name="T5" fmla="*/ 74 h 91"/>
                <a:gd name="T6" fmla="*/ 48 w 48"/>
                <a:gd name="T7" fmla="*/ 82 h 91"/>
                <a:gd name="T8" fmla="*/ 45 w 48"/>
                <a:gd name="T9" fmla="*/ 89 h 91"/>
                <a:gd name="T10" fmla="*/ 39 w 48"/>
                <a:gd name="T11" fmla="*/ 91 h 91"/>
                <a:gd name="T12" fmla="*/ 28 w 48"/>
                <a:gd name="T13" fmla="*/ 91 h 91"/>
                <a:gd name="T14" fmla="*/ 19 w 48"/>
                <a:gd name="T15" fmla="*/ 87 h 91"/>
                <a:gd name="T16" fmla="*/ 15 w 48"/>
                <a:gd name="T17" fmla="*/ 80 h 91"/>
                <a:gd name="T18" fmla="*/ 11 w 48"/>
                <a:gd name="T19" fmla="*/ 63 h 91"/>
                <a:gd name="T20" fmla="*/ 8 w 48"/>
                <a:gd name="T21" fmla="*/ 41 h 91"/>
                <a:gd name="T22" fmla="*/ 4 w 48"/>
                <a:gd name="T23" fmla="*/ 19 h 91"/>
                <a:gd name="T24" fmla="*/ 0 w 48"/>
                <a:gd name="T25" fmla="*/ 0 h 91"/>
                <a:gd name="T26" fmla="*/ 19 w 48"/>
                <a:gd name="T27" fmla="*/ 4 h 91"/>
                <a:gd name="T28" fmla="*/ 28 w 48"/>
                <a:gd name="T29" fmla="*/ 19 h 91"/>
                <a:gd name="T30" fmla="*/ 32 w 48"/>
                <a:gd name="T31" fmla="*/ 39 h 91"/>
                <a:gd name="T32" fmla="*/ 41 w 48"/>
                <a:gd name="T33" fmla="*/ 56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91">
                  <a:moveTo>
                    <a:pt x="41" y="56"/>
                  </a:moveTo>
                  <a:lnTo>
                    <a:pt x="41" y="65"/>
                  </a:lnTo>
                  <a:lnTo>
                    <a:pt x="43" y="74"/>
                  </a:lnTo>
                  <a:lnTo>
                    <a:pt x="48" y="82"/>
                  </a:lnTo>
                  <a:lnTo>
                    <a:pt x="45" y="89"/>
                  </a:lnTo>
                  <a:lnTo>
                    <a:pt x="39" y="91"/>
                  </a:lnTo>
                  <a:lnTo>
                    <a:pt x="28" y="91"/>
                  </a:lnTo>
                  <a:lnTo>
                    <a:pt x="19" y="87"/>
                  </a:lnTo>
                  <a:lnTo>
                    <a:pt x="15" y="80"/>
                  </a:lnTo>
                  <a:lnTo>
                    <a:pt x="11" y="63"/>
                  </a:lnTo>
                  <a:lnTo>
                    <a:pt x="8" y="41"/>
                  </a:lnTo>
                  <a:lnTo>
                    <a:pt x="4" y="19"/>
                  </a:lnTo>
                  <a:lnTo>
                    <a:pt x="0" y="0"/>
                  </a:lnTo>
                  <a:lnTo>
                    <a:pt x="19" y="4"/>
                  </a:lnTo>
                  <a:lnTo>
                    <a:pt x="28" y="19"/>
                  </a:lnTo>
                  <a:lnTo>
                    <a:pt x="32" y="39"/>
                  </a:lnTo>
                  <a:lnTo>
                    <a:pt x="4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9" name="Freeform 24"/>
            <p:cNvSpPr>
              <a:spLocks/>
            </p:cNvSpPr>
            <p:nvPr/>
          </p:nvSpPr>
          <p:spPr bwMode="auto">
            <a:xfrm>
              <a:off x="1629" y="1450"/>
              <a:ext cx="63" cy="129"/>
            </a:xfrm>
            <a:custGeom>
              <a:avLst/>
              <a:gdLst>
                <a:gd name="T0" fmla="*/ 13 w 63"/>
                <a:gd name="T1" fmla="*/ 0 h 129"/>
                <a:gd name="T2" fmla="*/ 30 w 63"/>
                <a:gd name="T3" fmla="*/ 31 h 129"/>
                <a:gd name="T4" fmla="*/ 48 w 63"/>
                <a:gd name="T5" fmla="*/ 59 h 129"/>
                <a:gd name="T6" fmla="*/ 59 w 63"/>
                <a:gd name="T7" fmla="*/ 92 h 129"/>
                <a:gd name="T8" fmla="*/ 63 w 63"/>
                <a:gd name="T9" fmla="*/ 124 h 129"/>
                <a:gd name="T10" fmla="*/ 59 w 63"/>
                <a:gd name="T11" fmla="*/ 126 h 129"/>
                <a:gd name="T12" fmla="*/ 54 w 63"/>
                <a:gd name="T13" fmla="*/ 129 h 129"/>
                <a:gd name="T14" fmla="*/ 48 w 63"/>
                <a:gd name="T15" fmla="*/ 129 h 129"/>
                <a:gd name="T16" fmla="*/ 43 w 63"/>
                <a:gd name="T17" fmla="*/ 129 h 129"/>
                <a:gd name="T18" fmla="*/ 39 w 63"/>
                <a:gd name="T19" fmla="*/ 113 h 129"/>
                <a:gd name="T20" fmla="*/ 33 w 63"/>
                <a:gd name="T21" fmla="*/ 96 h 129"/>
                <a:gd name="T22" fmla="*/ 26 w 63"/>
                <a:gd name="T23" fmla="*/ 81 h 129"/>
                <a:gd name="T24" fmla="*/ 20 w 63"/>
                <a:gd name="T25" fmla="*/ 66 h 129"/>
                <a:gd name="T26" fmla="*/ 15 w 63"/>
                <a:gd name="T27" fmla="*/ 48 h 129"/>
                <a:gd name="T28" fmla="*/ 6 w 63"/>
                <a:gd name="T29" fmla="*/ 29 h 129"/>
                <a:gd name="T30" fmla="*/ 0 w 63"/>
                <a:gd name="T31" fmla="*/ 11 h 129"/>
                <a:gd name="T32" fmla="*/ 13 w 63"/>
                <a:gd name="T33" fmla="*/ 0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29">
                  <a:moveTo>
                    <a:pt x="13" y="0"/>
                  </a:moveTo>
                  <a:lnTo>
                    <a:pt x="30" y="31"/>
                  </a:lnTo>
                  <a:lnTo>
                    <a:pt x="48" y="59"/>
                  </a:lnTo>
                  <a:lnTo>
                    <a:pt x="59" y="92"/>
                  </a:lnTo>
                  <a:lnTo>
                    <a:pt x="63" y="124"/>
                  </a:lnTo>
                  <a:lnTo>
                    <a:pt x="59" y="126"/>
                  </a:lnTo>
                  <a:lnTo>
                    <a:pt x="54" y="129"/>
                  </a:lnTo>
                  <a:lnTo>
                    <a:pt x="48" y="129"/>
                  </a:lnTo>
                  <a:lnTo>
                    <a:pt x="43" y="129"/>
                  </a:lnTo>
                  <a:lnTo>
                    <a:pt x="39" y="113"/>
                  </a:lnTo>
                  <a:lnTo>
                    <a:pt x="33" y="96"/>
                  </a:lnTo>
                  <a:lnTo>
                    <a:pt x="26" y="81"/>
                  </a:lnTo>
                  <a:lnTo>
                    <a:pt x="20" y="66"/>
                  </a:lnTo>
                  <a:lnTo>
                    <a:pt x="15" y="48"/>
                  </a:lnTo>
                  <a:lnTo>
                    <a:pt x="6" y="29"/>
                  </a:lnTo>
                  <a:lnTo>
                    <a:pt x="0" y="1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0" name="Freeform 25"/>
            <p:cNvSpPr>
              <a:spLocks/>
            </p:cNvSpPr>
            <p:nvPr/>
          </p:nvSpPr>
          <p:spPr bwMode="auto">
            <a:xfrm>
              <a:off x="1916" y="1461"/>
              <a:ext cx="28" cy="37"/>
            </a:xfrm>
            <a:custGeom>
              <a:avLst/>
              <a:gdLst>
                <a:gd name="T0" fmla="*/ 8 w 28"/>
                <a:gd name="T1" fmla="*/ 37 h 37"/>
                <a:gd name="T2" fmla="*/ 4 w 28"/>
                <a:gd name="T3" fmla="*/ 33 h 37"/>
                <a:gd name="T4" fmla="*/ 2 w 28"/>
                <a:gd name="T5" fmla="*/ 29 h 37"/>
                <a:gd name="T6" fmla="*/ 0 w 28"/>
                <a:gd name="T7" fmla="*/ 24 h 37"/>
                <a:gd name="T8" fmla="*/ 0 w 28"/>
                <a:gd name="T9" fmla="*/ 20 h 37"/>
                <a:gd name="T10" fmla="*/ 6 w 28"/>
                <a:gd name="T11" fmla="*/ 16 h 37"/>
                <a:gd name="T12" fmla="*/ 15 w 28"/>
                <a:gd name="T13" fmla="*/ 9 h 37"/>
                <a:gd name="T14" fmla="*/ 21 w 28"/>
                <a:gd name="T15" fmla="*/ 5 h 37"/>
                <a:gd name="T16" fmla="*/ 28 w 28"/>
                <a:gd name="T17" fmla="*/ 0 h 37"/>
                <a:gd name="T18" fmla="*/ 8 w 28"/>
                <a:gd name="T19" fmla="*/ 3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7">
                  <a:moveTo>
                    <a:pt x="8" y="37"/>
                  </a:moveTo>
                  <a:lnTo>
                    <a:pt x="4" y="33"/>
                  </a:lnTo>
                  <a:lnTo>
                    <a:pt x="2" y="29"/>
                  </a:lnTo>
                  <a:lnTo>
                    <a:pt x="0" y="24"/>
                  </a:lnTo>
                  <a:lnTo>
                    <a:pt x="0" y="20"/>
                  </a:lnTo>
                  <a:lnTo>
                    <a:pt x="6" y="16"/>
                  </a:lnTo>
                  <a:lnTo>
                    <a:pt x="15" y="9"/>
                  </a:lnTo>
                  <a:lnTo>
                    <a:pt x="21" y="5"/>
                  </a:lnTo>
                  <a:lnTo>
                    <a:pt x="28" y="0"/>
                  </a:lnTo>
                  <a:lnTo>
                    <a:pt x="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1" name="Freeform 26"/>
            <p:cNvSpPr>
              <a:spLocks/>
            </p:cNvSpPr>
            <p:nvPr/>
          </p:nvSpPr>
          <p:spPr bwMode="auto">
            <a:xfrm>
              <a:off x="1572" y="1481"/>
              <a:ext cx="2989" cy="560"/>
            </a:xfrm>
            <a:custGeom>
              <a:avLst/>
              <a:gdLst>
                <a:gd name="T0" fmla="*/ 2987 w 2989"/>
                <a:gd name="T1" fmla="*/ 65 h 560"/>
                <a:gd name="T2" fmla="*/ 2976 w 2989"/>
                <a:gd name="T3" fmla="*/ 132 h 560"/>
                <a:gd name="T4" fmla="*/ 2935 w 2989"/>
                <a:gd name="T5" fmla="*/ 143 h 560"/>
                <a:gd name="T6" fmla="*/ 2891 w 2989"/>
                <a:gd name="T7" fmla="*/ 143 h 560"/>
                <a:gd name="T8" fmla="*/ 2720 w 2989"/>
                <a:gd name="T9" fmla="*/ 174 h 560"/>
                <a:gd name="T10" fmla="*/ 2481 w 2989"/>
                <a:gd name="T11" fmla="*/ 213 h 560"/>
                <a:gd name="T12" fmla="*/ 2238 w 2989"/>
                <a:gd name="T13" fmla="*/ 247 h 560"/>
                <a:gd name="T14" fmla="*/ 1992 w 2989"/>
                <a:gd name="T15" fmla="*/ 280 h 560"/>
                <a:gd name="T16" fmla="*/ 1747 w 2989"/>
                <a:gd name="T17" fmla="*/ 315 h 560"/>
                <a:gd name="T18" fmla="*/ 1562 w 2989"/>
                <a:gd name="T19" fmla="*/ 343 h 560"/>
                <a:gd name="T20" fmla="*/ 1493 w 2989"/>
                <a:gd name="T21" fmla="*/ 349 h 560"/>
                <a:gd name="T22" fmla="*/ 1421 w 2989"/>
                <a:gd name="T23" fmla="*/ 358 h 560"/>
                <a:gd name="T24" fmla="*/ 1347 w 2989"/>
                <a:gd name="T25" fmla="*/ 367 h 560"/>
                <a:gd name="T26" fmla="*/ 1271 w 2989"/>
                <a:gd name="T27" fmla="*/ 375 h 560"/>
                <a:gd name="T28" fmla="*/ 1197 w 2989"/>
                <a:gd name="T29" fmla="*/ 384 h 560"/>
                <a:gd name="T30" fmla="*/ 1162 w 2989"/>
                <a:gd name="T31" fmla="*/ 391 h 560"/>
                <a:gd name="T32" fmla="*/ 1126 w 2989"/>
                <a:gd name="T33" fmla="*/ 397 h 560"/>
                <a:gd name="T34" fmla="*/ 1032 w 2989"/>
                <a:gd name="T35" fmla="*/ 408 h 560"/>
                <a:gd name="T36" fmla="*/ 826 w 2989"/>
                <a:gd name="T37" fmla="*/ 436 h 560"/>
                <a:gd name="T38" fmla="*/ 617 w 2989"/>
                <a:gd name="T39" fmla="*/ 464 h 560"/>
                <a:gd name="T40" fmla="*/ 411 w 2989"/>
                <a:gd name="T41" fmla="*/ 493 h 560"/>
                <a:gd name="T42" fmla="*/ 207 w 2989"/>
                <a:gd name="T43" fmla="*/ 525 h 560"/>
                <a:gd name="T44" fmla="*/ 0 w 2989"/>
                <a:gd name="T45" fmla="*/ 560 h 560"/>
                <a:gd name="T46" fmla="*/ 11 w 2989"/>
                <a:gd name="T47" fmla="*/ 536 h 560"/>
                <a:gd name="T48" fmla="*/ 29 w 2989"/>
                <a:gd name="T49" fmla="*/ 484 h 560"/>
                <a:gd name="T50" fmla="*/ 74 w 2989"/>
                <a:gd name="T51" fmla="*/ 449 h 560"/>
                <a:gd name="T52" fmla="*/ 157 w 2989"/>
                <a:gd name="T53" fmla="*/ 436 h 560"/>
                <a:gd name="T54" fmla="*/ 237 w 2989"/>
                <a:gd name="T55" fmla="*/ 421 h 560"/>
                <a:gd name="T56" fmla="*/ 426 w 2989"/>
                <a:gd name="T57" fmla="*/ 395 h 560"/>
                <a:gd name="T58" fmla="*/ 667 w 2989"/>
                <a:gd name="T59" fmla="*/ 358 h 560"/>
                <a:gd name="T60" fmla="*/ 911 w 2989"/>
                <a:gd name="T61" fmla="*/ 321 h 560"/>
                <a:gd name="T62" fmla="*/ 1154 w 2989"/>
                <a:gd name="T63" fmla="*/ 284 h 560"/>
                <a:gd name="T64" fmla="*/ 1393 w 2989"/>
                <a:gd name="T65" fmla="*/ 243 h 560"/>
                <a:gd name="T66" fmla="*/ 1595 w 2989"/>
                <a:gd name="T67" fmla="*/ 206 h 560"/>
                <a:gd name="T68" fmla="*/ 1721 w 2989"/>
                <a:gd name="T69" fmla="*/ 189 h 560"/>
                <a:gd name="T70" fmla="*/ 1849 w 2989"/>
                <a:gd name="T71" fmla="*/ 169 h 560"/>
                <a:gd name="T72" fmla="*/ 1975 w 2989"/>
                <a:gd name="T73" fmla="*/ 152 h 560"/>
                <a:gd name="T74" fmla="*/ 2103 w 2989"/>
                <a:gd name="T75" fmla="*/ 132 h 560"/>
                <a:gd name="T76" fmla="*/ 2229 w 2989"/>
                <a:gd name="T77" fmla="*/ 115 h 560"/>
                <a:gd name="T78" fmla="*/ 2340 w 2989"/>
                <a:gd name="T79" fmla="*/ 95 h 560"/>
                <a:gd name="T80" fmla="*/ 2450 w 2989"/>
                <a:gd name="T81" fmla="*/ 78 h 560"/>
                <a:gd name="T82" fmla="*/ 2561 w 2989"/>
                <a:gd name="T83" fmla="*/ 61 h 560"/>
                <a:gd name="T84" fmla="*/ 2672 w 2989"/>
                <a:gd name="T85" fmla="*/ 43 h 560"/>
                <a:gd name="T86" fmla="*/ 2781 w 2989"/>
                <a:gd name="T87" fmla="*/ 26 h 560"/>
                <a:gd name="T88" fmla="*/ 2850 w 2989"/>
                <a:gd name="T89" fmla="*/ 15 h 560"/>
                <a:gd name="T90" fmla="*/ 2900 w 2989"/>
                <a:gd name="T91" fmla="*/ 11 h 560"/>
                <a:gd name="T92" fmla="*/ 2950 w 2989"/>
                <a:gd name="T93" fmla="*/ 0 h 560"/>
                <a:gd name="T94" fmla="*/ 2972 w 2989"/>
                <a:gd name="T95" fmla="*/ 4 h 5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89" h="560">
                  <a:moveTo>
                    <a:pt x="2978" y="9"/>
                  </a:moveTo>
                  <a:lnTo>
                    <a:pt x="2983" y="35"/>
                  </a:lnTo>
                  <a:lnTo>
                    <a:pt x="2987" y="65"/>
                  </a:lnTo>
                  <a:lnTo>
                    <a:pt x="2989" y="95"/>
                  </a:lnTo>
                  <a:lnTo>
                    <a:pt x="2989" y="126"/>
                  </a:lnTo>
                  <a:lnTo>
                    <a:pt x="2976" y="132"/>
                  </a:lnTo>
                  <a:lnTo>
                    <a:pt x="2963" y="137"/>
                  </a:lnTo>
                  <a:lnTo>
                    <a:pt x="2948" y="141"/>
                  </a:lnTo>
                  <a:lnTo>
                    <a:pt x="2935" y="143"/>
                  </a:lnTo>
                  <a:lnTo>
                    <a:pt x="2920" y="145"/>
                  </a:lnTo>
                  <a:lnTo>
                    <a:pt x="2904" y="145"/>
                  </a:lnTo>
                  <a:lnTo>
                    <a:pt x="2891" y="143"/>
                  </a:lnTo>
                  <a:lnTo>
                    <a:pt x="2876" y="141"/>
                  </a:lnTo>
                  <a:lnTo>
                    <a:pt x="2798" y="158"/>
                  </a:lnTo>
                  <a:lnTo>
                    <a:pt x="2720" y="174"/>
                  </a:lnTo>
                  <a:lnTo>
                    <a:pt x="2642" y="187"/>
                  </a:lnTo>
                  <a:lnTo>
                    <a:pt x="2561" y="200"/>
                  </a:lnTo>
                  <a:lnTo>
                    <a:pt x="2481" y="213"/>
                  </a:lnTo>
                  <a:lnTo>
                    <a:pt x="2400" y="226"/>
                  </a:lnTo>
                  <a:lnTo>
                    <a:pt x="2318" y="236"/>
                  </a:lnTo>
                  <a:lnTo>
                    <a:pt x="2238" y="247"/>
                  </a:lnTo>
                  <a:lnTo>
                    <a:pt x="2155" y="258"/>
                  </a:lnTo>
                  <a:lnTo>
                    <a:pt x="2073" y="269"/>
                  </a:lnTo>
                  <a:lnTo>
                    <a:pt x="1992" y="280"/>
                  </a:lnTo>
                  <a:lnTo>
                    <a:pt x="1910" y="291"/>
                  </a:lnTo>
                  <a:lnTo>
                    <a:pt x="1829" y="302"/>
                  </a:lnTo>
                  <a:lnTo>
                    <a:pt x="1747" y="315"/>
                  </a:lnTo>
                  <a:lnTo>
                    <a:pt x="1666" y="328"/>
                  </a:lnTo>
                  <a:lnTo>
                    <a:pt x="1586" y="341"/>
                  </a:lnTo>
                  <a:lnTo>
                    <a:pt x="1562" y="343"/>
                  </a:lnTo>
                  <a:lnTo>
                    <a:pt x="1540" y="345"/>
                  </a:lnTo>
                  <a:lnTo>
                    <a:pt x="1517" y="347"/>
                  </a:lnTo>
                  <a:lnTo>
                    <a:pt x="1493" y="349"/>
                  </a:lnTo>
                  <a:lnTo>
                    <a:pt x="1469" y="351"/>
                  </a:lnTo>
                  <a:lnTo>
                    <a:pt x="1445" y="354"/>
                  </a:lnTo>
                  <a:lnTo>
                    <a:pt x="1421" y="358"/>
                  </a:lnTo>
                  <a:lnTo>
                    <a:pt x="1395" y="360"/>
                  </a:lnTo>
                  <a:lnTo>
                    <a:pt x="1371" y="362"/>
                  </a:lnTo>
                  <a:lnTo>
                    <a:pt x="1347" y="367"/>
                  </a:lnTo>
                  <a:lnTo>
                    <a:pt x="1321" y="369"/>
                  </a:lnTo>
                  <a:lnTo>
                    <a:pt x="1297" y="371"/>
                  </a:lnTo>
                  <a:lnTo>
                    <a:pt x="1271" y="375"/>
                  </a:lnTo>
                  <a:lnTo>
                    <a:pt x="1247" y="378"/>
                  </a:lnTo>
                  <a:lnTo>
                    <a:pt x="1221" y="382"/>
                  </a:lnTo>
                  <a:lnTo>
                    <a:pt x="1197" y="384"/>
                  </a:lnTo>
                  <a:lnTo>
                    <a:pt x="1186" y="386"/>
                  </a:lnTo>
                  <a:lnTo>
                    <a:pt x="1176" y="388"/>
                  </a:lnTo>
                  <a:lnTo>
                    <a:pt x="1162" y="391"/>
                  </a:lnTo>
                  <a:lnTo>
                    <a:pt x="1152" y="393"/>
                  </a:lnTo>
                  <a:lnTo>
                    <a:pt x="1139" y="395"/>
                  </a:lnTo>
                  <a:lnTo>
                    <a:pt x="1126" y="397"/>
                  </a:lnTo>
                  <a:lnTo>
                    <a:pt x="1115" y="399"/>
                  </a:lnTo>
                  <a:lnTo>
                    <a:pt x="1102" y="399"/>
                  </a:lnTo>
                  <a:lnTo>
                    <a:pt x="1032" y="408"/>
                  </a:lnTo>
                  <a:lnTo>
                    <a:pt x="963" y="419"/>
                  </a:lnTo>
                  <a:lnTo>
                    <a:pt x="893" y="427"/>
                  </a:lnTo>
                  <a:lnTo>
                    <a:pt x="826" y="436"/>
                  </a:lnTo>
                  <a:lnTo>
                    <a:pt x="756" y="445"/>
                  </a:lnTo>
                  <a:lnTo>
                    <a:pt x="687" y="456"/>
                  </a:lnTo>
                  <a:lnTo>
                    <a:pt x="617" y="464"/>
                  </a:lnTo>
                  <a:lnTo>
                    <a:pt x="550" y="473"/>
                  </a:lnTo>
                  <a:lnTo>
                    <a:pt x="480" y="484"/>
                  </a:lnTo>
                  <a:lnTo>
                    <a:pt x="411" y="493"/>
                  </a:lnTo>
                  <a:lnTo>
                    <a:pt x="344" y="503"/>
                  </a:lnTo>
                  <a:lnTo>
                    <a:pt x="274" y="514"/>
                  </a:lnTo>
                  <a:lnTo>
                    <a:pt x="207" y="525"/>
                  </a:lnTo>
                  <a:lnTo>
                    <a:pt x="137" y="536"/>
                  </a:lnTo>
                  <a:lnTo>
                    <a:pt x="70" y="547"/>
                  </a:lnTo>
                  <a:lnTo>
                    <a:pt x="0" y="560"/>
                  </a:lnTo>
                  <a:lnTo>
                    <a:pt x="0" y="551"/>
                  </a:lnTo>
                  <a:lnTo>
                    <a:pt x="5" y="542"/>
                  </a:lnTo>
                  <a:lnTo>
                    <a:pt x="11" y="536"/>
                  </a:lnTo>
                  <a:lnTo>
                    <a:pt x="18" y="527"/>
                  </a:lnTo>
                  <a:lnTo>
                    <a:pt x="22" y="506"/>
                  </a:lnTo>
                  <a:lnTo>
                    <a:pt x="29" y="484"/>
                  </a:lnTo>
                  <a:lnTo>
                    <a:pt x="35" y="464"/>
                  </a:lnTo>
                  <a:lnTo>
                    <a:pt x="46" y="447"/>
                  </a:lnTo>
                  <a:lnTo>
                    <a:pt x="74" y="449"/>
                  </a:lnTo>
                  <a:lnTo>
                    <a:pt x="103" y="447"/>
                  </a:lnTo>
                  <a:lnTo>
                    <a:pt x="129" y="443"/>
                  </a:lnTo>
                  <a:lnTo>
                    <a:pt x="157" y="436"/>
                  </a:lnTo>
                  <a:lnTo>
                    <a:pt x="183" y="430"/>
                  </a:lnTo>
                  <a:lnTo>
                    <a:pt x="209" y="425"/>
                  </a:lnTo>
                  <a:lnTo>
                    <a:pt x="237" y="421"/>
                  </a:lnTo>
                  <a:lnTo>
                    <a:pt x="265" y="421"/>
                  </a:lnTo>
                  <a:lnTo>
                    <a:pt x="346" y="408"/>
                  </a:lnTo>
                  <a:lnTo>
                    <a:pt x="426" y="395"/>
                  </a:lnTo>
                  <a:lnTo>
                    <a:pt x="507" y="382"/>
                  </a:lnTo>
                  <a:lnTo>
                    <a:pt x="587" y="369"/>
                  </a:lnTo>
                  <a:lnTo>
                    <a:pt x="667" y="358"/>
                  </a:lnTo>
                  <a:lnTo>
                    <a:pt x="750" y="345"/>
                  </a:lnTo>
                  <a:lnTo>
                    <a:pt x="830" y="332"/>
                  </a:lnTo>
                  <a:lnTo>
                    <a:pt x="911" y="321"/>
                  </a:lnTo>
                  <a:lnTo>
                    <a:pt x="991" y="308"/>
                  </a:lnTo>
                  <a:lnTo>
                    <a:pt x="1073" y="297"/>
                  </a:lnTo>
                  <a:lnTo>
                    <a:pt x="1154" y="284"/>
                  </a:lnTo>
                  <a:lnTo>
                    <a:pt x="1234" y="271"/>
                  </a:lnTo>
                  <a:lnTo>
                    <a:pt x="1312" y="256"/>
                  </a:lnTo>
                  <a:lnTo>
                    <a:pt x="1393" y="243"/>
                  </a:lnTo>
                  <a:lnTo>
                    <a:pt x="1473" y="228"/>
                  </a:lnTo>
                  <a:lnTo>
                    <a:pt x="1551" y="213"/>
                  </a:lnTo>
                  <a:lnTo>
                    <a:pt x="1595" y="206"/>
                  </a:lnTo>
                  <a:lnTo>
                    <a:pt x="1636" y="200"/>
                  </a:lnTo>
                  <a:lnTo>
                    <a:pt x="1679" y="195"/>
                  </a:lnTo>
                  <a:lnTo>
                    <a:pt x="1721" y="189"/>
                  </a:lnTo>
                  <a:lnTo>
                    <a:pt x="1764" y="182"/>
                  </a:lnTo>
                  <a:lnTo>
                    <a:pt x="1805" y="176"/>
                  </a:lnTo>
                  <a:lnTo>
                    <a:pt x="1849" y="169"/>
                  </a:lnTo>
                  <a:lnTo>
                    <a:pt x="1890" y="163"/>
                  </a:lnTo>
                  <a:lnTo>
                    <a:pt x="1934" y="158"/>
                  </a:lnTo>
                  <a:lnTo>
                    <a:pt x="1975" y="152"/>
                  </a:lnTo>
                  <a:lnTo>
                    <a:pt x="2018" y="145"/>
                  </a:lnTo>
                  <a:lnTo>
                    <a:pt x="2059" y="139"/>
                  </a:lnTo>
                  <a:lnTo>
                    <a:pt x="2103" y="132"/>
                  </a:lnTo>
                  <a:lnTo>
                    <a:pt x="2144" y="128"/>
                  </a:lnTo>
                  <a:lnTo>
                    <a:pt x="2188" y="121"/>
                  </a:lnTo>
                  <a:lnTo>
                    <a:pt x="2229" y="115"/>
                  </a:lnTo>
                  <a:lnTo>
                    <a:pt x="2266" y="108"/>
                  </a:lnTo>
                  <a:lnTo>
                    <a:pt x="2303" y="102"/>
                  </a:lnTo>
                  <a:lnTo>
                    <a:pt x="2340" y="95"/>
                  </a:lnTo>
                  <a:lnTo>
                    <a:pt x="2377" y="89"/>
                  </a:lnTo>
                  <a:lnTo>
                    <a:pt x="2414" y="85"/>
                  </a:lnTo>
                  <a:lnTo>
                    <a:pt x="2450" y="78"/>
                  </a:lnTo>
                  <a:lnTo>
                    <a:pt x="2487" y="72"/>
                  </a:lnTo>
                  <a:lnTo>
                    <a:pt x="2524" y="67"/>
                  </a:lnTo>
                  <a:lnTo>
                    <a:pt x="2561" y="61"/>
                  </a:lnTo>
                  <a:lnTo>
                    <a:pt x="2598" y="54"/>
                  </a:lnTo>
                  <a:lnTo>
                    <a:pt x="2635" y="50"/>
                  </a:lnTo>
                  <a:lnTo>
                    <a:pt x="2672" y="43"/>
                  </a:lnTo>
                  <a:lnTo>
                    <a:pt x="2709" y="37"/>
                  </a:lnTo>
                  <a:lnTo>
                    <a:pt x="2746" y="32"/>
                  </a:lnTo>
                  <a:lnTo>
                    <a:pt x="2781" y="26"/>
                  </a:lnTo>
                  <a:lnTo>
                    <a:pt x="2818" y="19"/>
                  </a:lnTo>
                  <a:lnTo>
                    <a:pt x="2833" y="17"/>
                  </a:lnTo>
                  <a:lnTo>
                    <a:pt x="2850" y="15"/>
                  </a:lnTo>
                  <a:lnTo>
                    <a:pt x="2867" y="13"/>
                  </a:lnTo>
                  <a:lnTo>
                    <a:pt x="2885" y="13"/>
                  </a:lnTo>
                  <a:lnTo>
                    <a:pt x="2900" y="11"/>
                  </a:lnTo>
                  <a:lnTo>
                    <a:pt x="2917" y="9"/>
                  </a:lnTo>
                  <a:lnTo>
                    <a:pt x="2935" y="4"/>
                  </a:lnTo>
                  <a:lnTo>
                    <a:pt x="2950" y="0"/>
                  </a:lnTo>
                  <a:lnTo>
                    <a:pt x="2959" y="0"/>
                  </a:lnTo>
                  <a:lnTo>
                    <a:pt x="2965" y="0"/>
                  </a:lnTo>
                  <a:lnTo>
                    <a:pt x="2972" y="4"/>
                  </a:lnTo>
                  <a:lnTo>
                    <a:pt x="297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2" name="Freeform 27"/>
            <p:cNvSpPr>
              <a:spLocks/>
            </p:cNvSpPr>
            <p:nvPr/>
          </p:nvSpPr>
          <p:spPr bwMode="auto">
            <a:xfrm>
              <a:off x="1577" y="1490"/>
              <a:ext cx="61" cy="162"/>
            </a:xfrm>
            <a:custGeom>
              <a:avLst/>
              <a:gdLst>
                <a:gd name="T0" fmla="*/ 6 w 61"/>
                <a:gd name="T1" fmla="*/ 0 h 162"/>
                <a:gd name="T2" fmla="*/ 17 w 61"/>
                <a:gd name="T3" fmla="*/ 39 h 162"/>
                <a:gd name="T4" fmla="*/ 35 w 61"/>
                <a:gd name="T5" fmla="*/ 76 h 162"/>
                <a:gd name="T6" fmla="*/ 50 w 61"/>
                <a:gd name="T7" fmla="*/ 115 h 162"/>
                <a:gd name="T8" fmla="*/ 61 w 61"/>
                <a:gd name="T9" fmla="*/ 154 h 162"/>
                <a:gd name="T10" fmla="*/ 41 w 61"/>
                <a:gd name="T11" fmla="*/ 162 h 162"/>
                <a:gd name="T12" fmla="*/ 24 w 61"/>
                <a:gd name="T13" fmla="*/ 125 h 162"/>
                <a:gd name="T14" fmla="*/ 13 w 61"/>
                <a:gd name="T15" fmla="*/ 84 h 162"/>
                <a:gd name="T16" fmla="*/ 6 w 61"/>
                <a:gd name="T17" fmla="*/ 41 h 162"/>
                <a:gd name="T18" fmla="*/ 0 w 61"/>
                <a:gd name="T19" fmla="*/ 0 h 162"/>
                <a:gd name="T20" fmla="*/ 6 w 61"/>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162">
                  <a:moveTo>
                    <a:pt x="6" y="0"/>
                  </a:moveTo>
                  <a:lnTo>
                    <a:pt x="17" y="39"/>
                  </a:lnTo>
                  <a:lnTo>
                    <a:pt x="35" y="76"/>
                  </a:lnTo>
                  <a:lnTo>
                    <a:pt x="50" y="115"/>
                  </a:lnTo>
                  <a:lnTo>
                    <a:pt x="61" y="154"/>
                  </a:lnTo>
                  <a:lnTo>
                    <a:pt x="41" y="162"/>
                  </a:lnTo>
                  <a:lnTo>
                    <a:pt x="24" y="125"/>
                  </a:lnTo>
                  <a:lnTo>
                    <a:pt x="13" y="84"/>
                  </a:lnTo>
                  <a:lnTo>
                    <a:pt x="6" y="41"/>
                  </a:lnTo>
                  <a:lnTo>
                    <a:pt x="0"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3" name="Freeform 28"/>
            <p:cNvSpPr>
              <a:spLocks/>
            </p:cNvSpPr>
            <p:nvPr/>
          </p:nvSpPr>
          <p:spPr bwMode="auto">
            <a:xfrm>
              <a:off x="1864" y="1513"/>
              <a:ext cx="21" cy="35"/>
            </a:xfrm>
            <a:custGeom>
              <a:avLst/>
              <a:gdLst>
                <a:gd name="T0" fmla="*/ 21 w 21"/>
                <a:gd name="T1" fmla="*/ 29 h 35"/>
                <a:gd name="T2" fmla="*/ 17 w 21"/>
                <a:gd name="T3" fmla="*/ 31 h 35"/>
                <a:gd name="T4" fmla="*/ 15 w 21"/>
                <a:gd name="T5" fmla="*/ 33 h 35"/>
                <a:gd name="T6" fmla="*/ 10 w 21"/>
                <a:gd name="T7" fmla="*/ 33 h 35"/>
                <a:gd name="T8" fmla="*/ 6 w 21"/>
                <a:gd name="T9" fmla="*/ 35 h 35"/>
                <a:gd name="T10" fmla="*/ 0 w 21"/>
                <a:gd name="T11" fmla="*/ 29 h 35"/>
                <a:gd name="T12" fmla="*/ 2 w 21"/>
                <a:gd name="T13" fmla="*/ 20 h 35"/>
                <a:gd name="T14" fmla="*/ 4 w 21"/>
                <a:gd name="T15" fmla="*/ 13 h 35"/>
                <a:gd name="T16" fmla="*/ 4 w 21"/>
                <a:gd name="T17" fmla="*/ 7 h 35"/>
                <a:gd name="T18" fmla="*/ 15 w 21"/>
                <a:gd name="T19" fmla="*/ 0 h 35"/>
                <a:gd name="T20" fmla="*/ 19 w 21"/>
                <a:gd name="T21" fmla="*/ 5 h 35"/>
                <a:gd name="T22" fmla="*/ 21 w 21"/>
                <a:gd name="T23" fmla="*/ 11 h 35"/>
                <a:gd name="T24" fmla="*/ 21 w 21"/>
                <a:gd name="T25" fmla="*/ 20 h 35"/>
                <a:gd name="T26" fmla="*/ 21 w 21"/>
                <a:gd name="T27" fmla="*/ 29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35">
                  <a:moveTo>
                    <a:pt x="21" y="29"/>
                  </a:moveTo>
                  <a:lnTo>
                    <a:pt x="17" y="31"/>
                  </a:lnTo>
                  <a:lnTo>
                    <a:pt x="15" y="33"/>
                  </a:lnTo>
                  <a:lnTo>
                    <a:pt x="10" y="33"/>
                  </a:lnTo>
                  <a:lnTo>
                    <a:pt x="6" y="35"/>
                  </a:lnTo>
                  <a:lnTo>
                    <a:pt x="0" y="29"/>
                  </a:lnTo>
                  <a:lnTo>
                    <a:pt x="2" y="20"/>
                  </a:lnTo>
                  <a:lnTo>
                    <a:pt x="4" y="13"/>
                  </a:lnTo>
                  <a:lnTo>
                    <a:pt x="4" y="7"/>
                  </a:lnTo>
                  <a:lnTo>
                    <a:pt x="15" y="0"/>
                  </a:lnTo>
                  <a:lnTo>
                    <a:pt x="19" y="5"/>
                  </a:lnTo>
                  <a:lnTo>
                    <a:pt x="21" y="11"/>
                  </a:lnTo>
                  <a:lnTo>
                    <a:pt x="21" y="20"/>
                  </a:lnTo>
                  <a:lnTo>
                    <a:pt x="2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4" name="Freeform 29"/>
            <p:cNvSpPr>
              <a:spLocks/>
            </p:cNvSpPr>
            <p:nvPr/>
          </p:nvSpPr>
          <p:spPr bwMode="auto">
            <a:xfrm>
              <a:off x="1496" y="1542"/>
              <a:ext cx="74" cy="178"/>
            </a:xfrm>
            <a:custGeom>
              <a:avLst/>
              <a:gdLst>
                <a:gd name="T0" fmla="*/ 44 w 74"/>
                <a:gd name="T1" fmla="*/ 58 h 178"/>
                <a:gd name="T2" fmla="*/ 46 w 74"/>
                <a:gd name="T3" fmla="*/ 54 h 178"/>
                <a:gd name="T4" fmla="*/ 57 w 74"/>
                <a:gd name="T5" fmla="*/ 82 h 178"/>
                <a:gd name="T6" fmla="*/ 68 w 74"/>
                <a:gd name="T7" fmla="*/ 113 h 178"/>
                <a:gd name="T8" fmla="*/ 74 w 74"/>
                <a:gd name="T9" fmla="*/ 143 h 178"/>
                <a:gd name="T10" fmla="*/ 74 w 74"/>
                <a:gd name="T11" fmla="*/ 171 h 178"/>
                <a:gd name="T12" fmla="*/ 70 w 74"/>
                <a:gd name="T13" fmla="*/ 178 h 178"/>
                <a:gd name="T14" fmla="*/ 66 w 74"/>
                <a:gd name="T15" fmla="*/ 178 h 178"/>
                <a:gd name="T16" fmla="*/ 57 w 74"/>
                <a:gd name="T17" fmla="*/ 175 h 178"/>
                <a:gd name="T18" fmla="*/ 50 w 74"/>
                <a:gd name="T19" fmla="*/ 175 h 178"/>
                <a:gd name="T20" fmla="*/ 44 w 74"/>
                <a:gd name="T21" fmla="*/ 156 h 178"/>
                <a:gd name="T22" fmla="*/ 42 w 74"/>
                <a:gd name="T23" fmla="*/ 132 h 178"/>
                <a:gd name="T24" fmla="*/ 40 w 74"/>
                <a:gd name="T25" fmla="*/ 110 h 178"/>
                <a:gd name="T26" fmla="*/ 31 w 74"/>
                <a:gd name="T27" fmla="*/ 91 h 178"/>
                <a:gd name="T28" fmla="*/ 0 w 74"/>
                <a:gd name="T29" fmla="*/ 0 h 178"/>
                <a:gd name="T30" fmla="*/ 16 w 74"/>
                <a:gd name="T31" fmla="*/ 11 h 178"/>
                <a:gd name="T32" fmla="*/ 24 w 74"/>
                <a:gd name="T33" fmla="*/ 26 h 178"/>
                <a:gd name="T34" fmla="*/ 31 w 74"/>
                <a:gd name="T35" fmla="*/ 43 h 178"/>
                <a:gd name="T36" fmla="*/ 44 w 74"/>
                <a:gd name="T37" fmla="*/ 58 h 1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4" h="178">
                  <a:moveTo>
                    <a:pt x="44" y="58"/>
                  </a:moveTo>
                  <a:lnTo>
                    <a:pt x="46" y="54"/>
                  </a:lnTo>
                  <a:lnTo>
                    <a:pt x="57" y="82"/>
                  </a:lnTo>
                  <a:lnTo>
                    <a:pt x="68" y="113"/>
                  </a:lnTo>
                  <a:lnTo>
                    <a:pt x="74" y="143"/>
                  </a:lnTo>
                  <a:lnTo>
                    <a:pt x="74" y="171"/>
                  </a:lnTo>
                  <a:lnTo>
                    <a:pt x="70" y="178"/>
                  </a:lnTo>
                  <a:lnTo>
                    <a:pt x="66" y="178"/>
                  </a:lnTo>
                  <a:lnTo>
                    <a:pt x="57" y="175"/>
                  </a:lnTo>
                  <a:lnTo>
                    <a:pt x="50" y="175"/>
                  </a:lnTo>
                  <a:lnTo>
                    <a:pt x="44" y="156"/>
                  </a:lnTo>
                  <a:lnTo>
                    <a:pt x="42" y="132"/>
                  </a:lnTo>
                  <a:lnTo>
                    <a:pt x="40" y="110"/>
                  </a:lnTo>
                  <a:lnTo>
                    <a:pt x="31" y="91"/>
                  </a:lnTo>
                  <a:lnTo>
                    <a:pt x="0" y="0"/>
                  </a:lnTo>
                  <a:lnTo>
                    <a:pt x="16" y="11"/>
                  </a:lnTo>
                  <a:lnTo>
                    <a:pt x="24" y="26"/>
                  </a:lnTo>
                  <a:lnTo>
                    <a:pt x="31" y="43"/>
                  </a:lnTo>
                  <a:lnTo>
                    <a:pt x="44"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5" name="Freeform 30"/>
            <p:cNvSpPr>
              <a:spLocks/>
            </p:cNvSpPr>
            <p:nvPr/>
          </p:nvSpPr>
          <p:spPr bwMode="auto">
            <a:xfrm>
              <a:off x="1798" y="1566"/>
              <a:ext cx="22" cy="15"/>
            </a:xfrm>
            <a:custGeom>
              <a:avLst/>
              <a:gdLst>
                <a:gd name="T0" fmla="*/ 0 w 22"/>
                <a:gd name="T1" fmla="*/ 15 h 15"/>
                <a:gd name="T2" fmla="*/ 20 w 22"/>
                <a:gd name="T3" fmla="*/ 0 h 15"/>
                <a:gd name="T4" fmla="*/ 22 w 22"/>
                <a:gd name="T5" fmla="*/ 2 h 15"/>
                <a:gd name="T6" fmla="*/ 0 w 22"/>
                <a:gd name="T7" fmla="*/ 1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5">
                  <a:moveTo>
                    <a:pt x="0" y="15"/>
                  </a:moveTo>
                  <a:lnTo>
                    <a:pt x="20" y="0"/>
                  </a:lnTo>
                  <a:lnTo>
                    <a:pt x="22" y="2"/>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6" name="Freeform 31"/>
            <p:cNvSpPr>
              <a:spLocks/>
            </p:cNvSpPr>
            <p:nvPr/>
          </p:nvSpPr>
          <p:spPr bwMode="auto">
            <a:xfrm>
              <a:off x="1425" y="1574"/>
              <a:ext cx="76" cy="183"/>
            </a:xfrm>
            <a:custGeom>
              <a:avLst/>
              <a:gdLst>
                <a:gd name="T0" fmla="*/ 45 w 76"/>
                <a:gd name="T1" fmla="*/ 59 h 183"/>
                <a:gd name="T2" fmla="*/ 56 w 76"/>
                <a:gd name="T3" fmla="*/ 89 h 183"/>
                <a:gd name="T4" fmla="*/ 71 w 76"/>
                <a:gd name="T5" fmla="*/ 124 h 183"/>
                <a:gd name="T6" fmla="*/ 76 w 76"/>
                <a:gd name="T7" fmla="*/ 154 h 183"/>
                <a:gd name="T8" fmla="*/ 63 w 76"/>
                <a:gd name="T9" fmla="*/ 183 h 183"/>
                <a:gd name="T10" fmla="*/ 39 w 76"/>
                <a:gd name="T11" fmla="*/ 183 h 183"/>
                <a:gd name="T12" fmla="*/ 35 w 76"/>
                <a:gd name="T13" fmla="*/ 137 h 183"/>
                <a:gd name="T14" fmla="*/ 26 w 76"/>
                <a:gd name="T15" fmla="*/ 91 h 183"/>
                <a:gd name="T16" fmla="*/ 15 w 76"/>
                <a:gd name="T17" fmla="*/ 46 h 183"/>
                <a:gd name="T18" fmla="*/ 0 w 76"/>
                <a:gd name="T19" fmla="*/ 0 h 183"/>
                <a:gd name="T20" fmla="*/ 15 w 76"/>
                <a:gd name="T21" fmla="*/ 11 h 183"/>
                <a:gd name="T22" fmla="*/ 24 w 76"/>
                <a:gd name="T23" fmla="*/ 28 h 183"/>
                <a:gd name="T24" fmla="*/ 30 w 76"/>
                <a:gd name="T25" fmla="*/ 46 h 183"/>
                <a:gd name="T26" fmla="*/ 45 w 76"/>
                <a:gd name="T27" fmla="*/ 59 h 1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183">
                  <a:moveTo>
                    <a:pt x="45" y="59"/>
                  </a:moveTo>
                  <a:lnTo>
                    <a:pt x="56" y="89"/>
                  </a:lnTo>
                  <a:lnTo>
                    <a:pt x="71" y="124"/>
                  </a:lnTo>
                  <a:lnTo>
                    <a:pt x="76" y="154"/>
                  </a:lnTo>
                  <a:lnTo>
                    <a:pt x="63" y="183"/>
                  </a:lnTo>
                  <a:lnTo>
                    <a:pt x="39" y="183"/>
                  </a:lnTo>
                  <a:lnTo>
                    <a:pt x="35" y="137"/>
                  </a:lnTo>
                  <a:lnTo>
                    <a:pt x="26" y="91"/>
                  </a:lnTo>
                  <a:lnTo>
                    <a:pt x="15" y="46"/>
                  </a:lnTo>
                  <a:lnTo>
                    <a:pt x="0" y="0"/>
                  </a:lnTo>
                  <a:lnTo>
                    <a:pt x="15" y="11"/>
                  </a:lnTo>
                  <a:lnTo>
                    <a:pt x="24" y="28"/>
                  </a:lnTo>
                  <a:lnTo>
                    <a:pt x="30" y="46"/>
                  </a:lnTo>
                  <a:lnTo>
                    <a:pt x="45"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7" name="Freeform 32"/>
            <p:cNvSpPr>
              <a:spLocks/>
            </p:cNvSpPr>
            <p:nvPr/>
          </p:nvSpPr>
          <p:spPr bwMode="auto">
            <a:xfrm>
              <a:off x="1260" y="1585"/>
              <a:ext cx="74" cy="211"/>
            </a:xfrm>
            <a:custGeom>
              <a:avLst/>
              <a:gdLst>
                <a:gd name="T0" fmla="*/ 65 w 74"/>
                <a:gd name="T1" fmla="*/ 150 h 211"/>
                <a:gd name="T2" fmla="*/ 69 w 74"/>
                <a:gd name="T3" fmla="*/ 165 h 211"/>
                <a:gd name="T4" fmla="*/ 71 w 74"/>
                <a:gd name="T5" fmla="*/ 180 h 211"/>
                <a:gd name="T6" fmla="*/ 74 w 74"/>
                <a:gd name="T7" fmla="*/ 193 h 211"/>
                <a:gd name="T8" fmla="*/ 74 w 74"/>
                <a:gd name="T9" fmla="*/ 206 h 211"/>
                <a:gd name="T10" fmla="*/ 58 w 74"/>
                <a:gd name="T11" fmla="*/ 211 h 211"/>
                <a:gd name="T12" fmla="*/ 45 w 74"/>
                <a:gd name="T13" fmla="*/ 206 h 211"/>
                <a:gd name="T14" fmla="*/ 37 w 74"/>
                <a:gd name="T15" fmla="*/ 195 h 211"/>
                <a:gd name="T16" fmla="*/ 32 w 74"/>
                <a:gd name="T17" fmla="*/ 182 h 211"/>
                <a:gd name="T18" fmla="*/ 28 w 74"/>
                <a:gd name="T19" fmla="*/ 135 h 211"/>
                <a:gd name="T20" fmla="*/ 17 w 74"/>
                <a:gd name="T21" fmla="*/ 89 h 211"/>
                <a:gd name="T22" fmla="*/ 4 w 74"/>
                <a:gd name="T23" fmla="*/ 46 h 211"/>
                <a:gd name="T24" fmla="*/ 0 w 74"/>
                <a:gd name="T25" fmla="*/ 0 h 211"/>
                <a:gd name="T26" fmla="*/ 8 w 74"/>
                <a:gd name="T27" fmla="*/ 17 h 211"/>
                <a:gd name="T28" fmla="*/ 15 w 74"/>
                <a:gd name="T29" fmla="*/ 37 h 211"/>
                <a:gd name="T30" fmla="*/ 21 w 74"/>
                <a:gd name="T31" fmla="*/ 56 h 211"/>
                <a:gd name="T32" fmla="*/ 28 w 74"/>
                <a:gd name="T33" fmla="*/ 76 h 211"/>
                <a:gd name="T34" fmla="*/ 37 w 74"/>
                <a:gd name="T35" fmla="*/ 96 h 211"/>
                <a:gd name="T36" fmla="*/ 43 w 74"/>
                <a:gd name="T37" fmla="*/ 113 h 211"/>
                <a:gd name="T38" fmla="*/ 54 w 74"/>
                <a:gd name="T39" fmla="*/ 132 h 211"/>
                <a:gd name="T40" fmla="*/ 65 w 74"/>
                <a:gd name="T41" fmla="*/ 150 h 2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211">
                  <a:moveTo>
                    <a:pt x="65" y="150"/>
                  </a:moveTo>
                  <a:lnTo>
                    <a:pt x="69" y="165"/>
                  </a:lnTo>
                  <a:lnTo>
                    <a:pt x="71" y="180"/>
                  </a:lnTo>
                  <a:lnTo>
                    <a:pt x="74" y="193"/>
                  </a:lnTo>
                  <a:lnTo>
                    <a:pt x="74" y="206"/>
                  </a:lnTo>
                  <a:lnTo>
                    <a:pt x="58" y="211"/>
                  </a:lnTo>
                  <a:lnTo>
                    <a:pt x="45" y="206"/>
                  </a:lnTo>
                  <a:lnTo>
                    <a:pt x="37" y="195"/>
                  </a:lnTo>
                  <a:lnTo>
                    <a:pt x="32" y="182"/>
                  </a:lnTo>
                  <a:lnTo>
                    <a:pt x="28" y="135"/>
                  </a:lnTo>
                  <a:lnTo>
                    <a:pt x="17" y="89"/>
                  </a:lnTo>
                  <a:lnTo>
                    <a:pt x="4" y="46"/>
                  </a:lnTo>
                  <a:lnTo>
                    <a:pt x="0" y="0"/>
                  </a:lnTo>
                  <a:lnTo>
                    <a:pt x="8" y="17"/>
                  </a:lnTo>
                  <a:lnTo>
                    <a:pt x="15" y="37"/>
                  </a:lnTo>
                  <a:lnTo>
                    <a:pt x="21" y="56"/>
                  </a:lnTo>
                  <a:lnTo>
                    <a:pt x="28" y="76"/>
                  </a:lnTo>
                  <a:lnTo>
                    <a:pt x="37" y="96"/>
                  </a:lnTo>
                  <a:lnTo>
                    <a:pt x="43" y="113"/>
                  </a:lnTo>
                  <a:lnTo>
                    <a:pt x="54" y="132"/>
                  </a:lnTo>
                  <a:lnTo>
                    <a:pt x="65"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8" name="Freeform 33"/>
            <p:cNvSpPr>
              <a:spLocks/>
            </p:cNvSpPr>
            <p:nvPr/>
          </p:nvSpPr>
          <p:spPr bwMode="auto">
            <a:xfrm>
              <a:off x="1355" y="1613"/>
              <a:ext cx="65" cy="165"/>
            </a:xfrm>
            <a:custGeom>
              <a:avLst/>
              <a:gdLst>
                <a:gd name="T0" fmla="*/ 35 w 65"/>
                <a:gd name="T1" fmla="*/ 72 h 165"/>
                <a:gd name="T2" fmla="*/ 46 w 65"/>
                <a:gd name="T3" fmla="*/ 96 h 165"/>
                <a:gd name="T4" fmla="*/ 61 w 65"/>
                <a:gd name="T5" fmla="*/ 120 h 165"/>
                <a:gd name="T6" fmla="*/ 65 w 65"/>
                <a:gd name="T7" fmla="*/ 144 h 165"/>
                <a:gd name="T8" fmla="*/ 46 w 65"/>
                <a:gd name="T9" fmla="*/ 165 h 165"/>
                <a:gd name="T10" fmla="*/ 24 w 65"/>
                <a:gd name="T11" fmla="*/ 165 h 165"/>
                <a:gd name="T12" fmla="*/ 20 w 65"/>
                <a:gd name="T13" fmla="*/ 124 h 165"/>
                <a:gd name="T14" fmla="*/ 11 w 65"/>
                <a:gd name="T15" fmla="*/ 83 h 165"/>
                <a:gd name="T16" fmla="*/ 2 w 65"/>
                <a:gd name="T17" fmla="*/ 42 h 165"/>
                <a:gd name="T18" fmla="*/ 0 w 65"/>
                <a:gd name="T19" fmla="*/ 0 h 165"/>
                <a:gd name="T20" fmla="*/ 15 w 65"/>
                <a:gd name="T21" fmla="*/ 11 h 165"/>
                <a:gd name="T22" fmla="*/ 24 w 65"/>
                <a:gd name="T23" fmla="*/ 31 h 165"/>
                <a:gd name="T24" fmla="*/ 29 w 65"/>
                <a:gd name="T25" fmla="*/ 52 h 165"/>
                <a:gd name="T26" fmla="*/ 35 w 65"/>
                <a:gd name="T27" fmla="*/ 72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5" h="165">
                  <a:moveTo>
                    <a:pt x="35" y="72"/>
                  </a:moveTo>
                  <a:lnTo>
                    <a:pt x="46" y="96"/>
                  </a:lnTo>
                  <a:lnTo>
                    <a:pt x="61" y="120"/>
                  </a:lnTo>
                  <a:lnTo>
                    <a:pt x="65" y="144"/>
                  </a:lnTo>
                  <a:lnTo>
                    <a:pt x="46" y="165"/>
                  </a:lnTo>
                  <a:lnTo>
                    <a:pt x="24" y="165"/>
                  </a:lnTo>
                  <a:lnTo>
                    <a:pt x="20" y="124"/>
                  </a:lnTo>
                  <a:lnTo>
                    <a:pt x="11" y="83"/>
                  </a:lnTo>
                  <a:lnTo>
                    <a:pt x="2" y="42"/>
                  </a:lnTo>
                  <a:lnTo>
                    <a:pt x="0" y="0"/>
                  </a:lnTo>
                  <a:lnTo>
                    <a:pt x="15" y="11"/>
                  </a:lnTo>
                  <a:lnTo>
                    <a:pt x="24" y="31"/>
                  </a:lnTo>
                  <a:lnTo>
                    <a:pt x="29" y="52"/>
                  </a:lnTo>
                  <a:lnTo>
                    <a:pt x="35"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9" name="Freeform 34"/>
            <p:cNvSpPr>
              <a:spLocks/>
            </p:cNvSpPr>
            <p:nvPr/>
          </p:nvSpPr>
          <p:spPr bwMode="auto">
            <a:xfrm>
              <a:off x="1790" y="1620"/>
              <a:ext cx="39" cy="45"/>
            </a:xfrm>
            <a:custGeom>
              <a:avLst/>
              <a:gdLst>
                <a:gd name="T0" fmla="*/ 39 w 39"/>
                <a:gd name="T1" fmla="*/ 13 h 45"/>
                <a:gd name="T2" fmla="*/ 32 w 39"/>
                <a:gd name="T3" fmla="*/ 24 h 45"/>
                <a:gd name="T4" fmla="*/ 30 w 39"/>
                <a:gd name="T5" fmla="*/ 35 h 45"/>
                <a:gd name="T6" fmla="*/ 26 w 39"/>
                <a:gd name="T7" fmla="*/ 43 h 45"/>
                <a:gd name="T8" fmla="*/ 8 w 39"/>
                <a:gd name="T9" fmla="*/ 45 h 45"/>
                <a:gd name="T10" fmla="*/ 2 w 39"/>
                <a:gd name="T11" fmla="*/ 37 h 45"/>
                <a:gd name="T12" fmla="*/ 0 w 39"/>
                <a:gd name="T13" fmla="*/ 28 h 45"/>
                <a:gd name="T14" fmla="*/ 2 w 39"/>
                <a:gd name="T15" fmla="*/ 17 h 45"/>
                <a:gd name="T16" fmla="*/ 4 w 39"/>
                <a:gd name="T17" fmla="*/ 8 h 45"/>
                <a:gd name="T18" fmla="*/ 11 w 39"/>
                <a:gd name="T19" fmla="*/ 2 h 45"/>
                <a:gd name="T20" fmla="*/ 21 w 39"/>
                <a:gd name="T21" fmla="*/ 0 h 45"/>
                <a:gd name="T22" fmla="*/ 30 w 39"/>
                <a:gd name="T23" fmla="*/ 4 h 45"/>
                <a:gd name="T24" fmla="*/ 39 w 39"/>
                <a:gd name="T25" fmla="*/ 13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5">
                  <a:moveTo>
                    <a:pt x="39" y="13"/>
                  </a:moveTo>
                  <a:lnTo>
                    <a:pt x="32" y="24"/>
                  </a:lnTo>
                  <a:lnTo>
                    <a:pt x="30" y="35"/>
                  </a:lnTo>
                  <a:lnTo>
                    <a:pt x="26" y="43"/>
                  </a:lnTo>
                  <a:lnTo>
                    <a:pt x="8" y="45"/>
                  </a:lnTo>
                  <a:lnTo>
                    <a:pt x="2" y="37"/>
                  </a:lnTo>
                  <a:lnTo>
                    <a:pt x="0" y="28"/>
                  </a:lnTo>
                  <a:lnTo>
                    <a:pt x="2" y="17"/>
                  </a:lnTo>
                  <a:lnTo>
                    <a:pt x="4" y="8"/>
                  </a:lnTo>
                  <a:lnTo>
                    <a:pt x="11" y="2"/>
                  </a:lnTo>
                  <a:lnTo>
                    <a:pt x="21" y="0"/>
                  </a:lnTo>
                  <a:lnTo>
                    <a:pt x="30" y="4"/>
                  </a:lnTo>
                  <a:lnTo>
                    <a:pt x="3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0" name="Freeform 35"/>
            <p:cNvSpPr>
              <a:spLocks/>
            </p:cNvSpPr>
            <p:nvPr/>
          </p:nvSpPr>
          <p:spPr bwMode="auto">
            <a:xfrm>
              <a:off x="3558" y="1856"/>
              <a:ext cx="262" cy="74"/>
            </a:xfrm>
            <a:custGeom>
              <a:avLst/>
              <a:gdLst>
                <a:gd name="T0" fmla="*/ 262 w 262"/>
                <a:gd name="T1" fmla="*/ 0 h 74"/>
                <a:gd name="T2" fmla="*/ 234 w 262"/>
                <a:gd name="T3" fmla="*/ 18 h 74"/>
                <a:gd name="T4" fmla="*/ 202 w 262"/>
                <a:gd name="T5" fmla="*/ 22 h 74"/>
                <a:gd name="T6" fmla="*/ 169 w 262"/>
                <a:gd name="T7" fmla="*/ 20 h 74"/>
                <a:gd name="T8" fmla="*/ 136 w 262"/>
                <a:gd name="T9" fmla="*/ 16 h 74"/>
                <a:gd name="T10" fmla="*/ 104 w 262"/>
                <a:gd name="T11" fmla="*/ 16 h 74"/>
                <a:gd name="T12" fmla="*/ 78 w 262"/>
                <a:gd name="T13" fmla="*/ 22 h 74"/>
                <a:gd name="T14" fmla="*/ 60 w 262"/>
                <a:gd name="T15" fmla="*/ 39 h 74"/>
                <a:gd name="T16" fmla="*/ 50 w 262"/>
                <a:gd name="T17" fmla="*/ 74 h 74"/>
                <a:gd name="T18" fmla="*/ 32 w 262"/>
                <a:gd name="T19" fmla="*/ 70 h 74"/>
                <a:gd name="T20" fmla="*/ 17 w 262"/>
                <a:gd name="T21" fmla="*/ 63 h 74"/>
                <a:gd name="T22" fmla="*/ 6 w 262"/>
                <a:gd name="T23" fmla="*/ 57 h 74"/>
                <a:gd name="T24" fmla="*/ 0 w 262"/>
                <a:gd name="T25" fmla="*/ 42 h 74"/>
                <a:gd name="T26" fmla="*/ 13 w 262"/>
                <a:gd name="T27" fmla="*/ 24 h 74"/>
                <a:gd name="T28" fmla="*/ 30 w 262"/>
                <a:gd name="T29" fmla="*/ 11 h 74"/>
                <a:gd name="T30" fmla="*/ 52 w 262"/>
                <a:gd name="T31" fmla="*/ 5 h 74"/>
                <a:gd name="T32" fmla="*/ 76 w 262"/>
                <a:gd name="T33" fmla="*/ 0 h 74"/>
                <a:gd name="T34" fmla="*/ 102 w 262"/>
                <a:gd name="T35" fmla="*/ 0 h 74"/>
                <a:gd name="T36" fmla="*/ 128 w 262"/>
                <a:gd name="T37" fmla="*/ 0 h 74"/>
                <a:gd name="T38" fmla="*/ 152 w 262"/>
                <a:gd name="T39" fmla="*/ 0 h 74"/>
                <a:gd name="T40" fmla="*/ 176 w 262"/>
                <a:gd name="T41" fmla="*/ 0 h 74"/>
                <a:gd name="T42" fmla="*/ 262 w 262"/>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2" h="74">
                  <a:moveTo>
                    <a:pt x="262" y="0"/>
                  </a:moveTo>
                  <a:lnTo>
                    <a:pt x="234" y="18"/>
                  </a:lnTo>
                  <a:lnTo>
                    <a:pt x="202" y="22"/>
                  </a:lnTo>
                  <a:lnTo>
                    <a:pt x="169" y="20"/>
                  </a:lnTo>
                  <a:lnTo>
                    <a:pt x="136" y="16"/>
                  </a:lnTo>
                  <a:lnTo>
                    <a:pt x="104" y="16"/>
                  </a:lnTo>
                  <a:lnTo>
                    <a:pt x="78" y="22"/>
                  </a:lnTo>
                  <a:lnTo>
                    <a:pt x="60" y="39"/>
                  </a:lnTo>
                  <a:lnTo>
                    <a:pt x="50" y="74"/>
                  </a:lnTo>
                  <a:lnTo>
                    <a:pt x="32" y="70"/>
                  </a:lnTo>
                  <a:lnTo>
                    <a:pt x="17" y="63"/>
                  </a:lnTo>
                  <a:lnTo>
                    <a:pt x="6" y="57"/>
                  </a:lnTo>
                  <a:lnTo>
                    <a:pt x="0" y="42"/>
                  </a:lnTo>
                  <a:lnTo>
                    <a:pt x="13" y="24"/>
                  </a:lnTo>
                  <a:lnTo>
                    <a:pt x="30" y="11"/>
                  </a:lnTo>
                  <a:lnTo>
                    <a:pt x="52" y="5"/>
                  </a:lnTo>
                  <a:lnTo>
                    <a:pt x="76" y="0"/>
                  </a:lnTo>
                  <a:lnTo>
                    <a:pt x="102" y="0"/>
                  </a:lnTo>
                  <a:lnTo>
                    <a:pt x="128" y="0"/>
                  </a:lnTo>
                  <a:lnTo>
                    <a:pt x="152" y="0"/>
                  </a:lnTo>
                  <a:lnTo>
                    <a:pt x="176" y="0"/>
                  </a:lnTo>
                  <a:lnTo>
                    <a:pt x="2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1" name="Freeform 36"/>
            <p:cNvSpPr>
              <a:spLocks/>
            </p:cNvSpPr>
            <p:nvPr/>
          </p:nvSpPr>
          <p:spPr bwMode="auto">
            <a:xfrm>
              <a:off x="1520" y="1876"/>
              <a:ext cx="3002" cy="456"/>
            </a:xfrm>
            <a:custGeom>
              <a:avLst/>
              <a:gdLst>
                <a:gd name="T0" fmla="*/ 2974 w 3002"/>
                <a:gd name="T1" fmla="*/ 22 h 456"/>
                <a:gd name="T2" fmla="*/ 2922 w 3002"/>
                <a:gd name="T3" fmla="*/ 39 h 456"/>
                <a:gd name="T4" fmla="*/ 2856 w 3002"/>
                <a:gd name="T5" fmla="*/ 48 h 456"/>
                <a:gd name="T6" fmla="*/ 2761 w 3002"/>
                <a:gd name="T7" fmla="*/ 54 h 456"/>
                <a:gd name="T8" fmla="*/ 2654 w 3002"/>
                <a:gd name="T9" fmla="*/ 67 h 456"/>
                <a:gd name="T10" fmla="*/ 2550 w 3002"/>
                <a:gd name="T11" fmla="*/ 80 h 456"/>
                <a:gd name="T12" fmla="*/ 2446 w 3002"/>
                <a:gd name="T13" fmla="*/ 95 h 456"/>
                <a:gd name="T14" fmla="*/ 2355 w 3002"/>
                <a:gd name="T15" fmla="*/ 115 h 456"/>
                <a:gd name="T16" fmla="*/ 2264 w 3002"/>
                <a:gd name="T17" fmla="*/ 121 h 456"/>
                <a:gd name="T18" fmla="*/ 2174 w 3002"/>
                <a:gd name="T19" fmla="*/ 137 h 456"/>
                <a:gd name="T20" fmla="*/ 2079 w 3002"/>
                <a:gd name="T21" fmla="*/ 147 h 456"/>
                <a:gd name="T22" fmla="*/ 1983 w 3002"/>
                <a:gd name="T23" fmla="*/ 156 h 456"/>
                <a:gd name="T24" fmla="*/ 1892 w 3002"/>
                <a:gd name="T25" fmla="*/ 169 h 456"/>
                <a:gd name="T26" fmla="*/ 1755 w 3002"/>
                <a:gd name="T27" fmla="*/ 191 h 456"/>
                <a:gd name="T28" fmla="*/ 1599 w 3002"/>
                <a:gd name="T29" fmla="*/ 215 h 456"/>
                <a:gd name="T30" fmla="*/ 1447 w 3002"/>
                <a:gd name="T31" fmla="*/ 239 h 456"/>
                <a:gd name="T32" fmla="*/ 1293 w 3002"/>
                <a:gd name="T33" fmla="*/ 263 h 456"/>
                <a:gd name="T34" fmla="*/ 1210 w 3002"/>
                <a:gd name="T35" fmla="*/ 276 h 456"/>
                <a:gd name="T36" fmla="*/ 1143 w 3002"/>
                <a:gd name="T37" fmla="*/ 286 h 456"/>
                <a:gd name="T38" fmla="*/ 1019 w 3002"/>
                <a:gd name="T39" fmla="*/ 308 h 456"/>
                <a:gd name="T40" fmla="*/ 873 w 3002"/>
                <a:gd name="T41" fmla="*/ 330 h 456"/>
                <a:gd name="T42" fmla="*/ 728 w 3002"/>
                <a:gd name="T43" fmla="*/ 349 h 456"/>
                <a:gd name="T44" fmla="*/ 582 w 3002"/>
                <a:gd name="T45" fmla="*/ 369 h 456"/>
                <a:gd name="T46" fmla="*/ 491 w 3002"/>
                <a:gd name="T47" fmla="*/ 384 h 456"/>
                <a:gd name="T48" fmla="*/ 400 w 3002"/>
                <a:gd name="T49" fmla="*/ 397 h 456"/>
                <a:gd name="T50" fmla="*/ 309 w 3002"/>
                <a:gd name="T51" fmla="*/ 414 h 456"/>
                <a:gd name="T52" fmla="*/ 218 w 3002"/>
                <a:gd name="T53" fmla="*/ 427 h 456"/>
                <a:gd name="T54" fmla="*/ 133 w 3002"/>
                <a:gd name="T55" fmla="*/ 438 h 456"/>
                <a:gd name="T56" fmla="*/ 50 w 3002"/>
                <a:gd name="T57" fmla="*/ 449 h 456"/>
                <a:gd name="T58" fmla="*/ 61 w 3002"/>
                <a:gd name="T59" fmla="*/ 417 h 456"/>
                <a:gd name="T60" fmla="*/ 298 w 3002"/>
                <a:gd name="T61" fmla="*/ 384 h 456"/>
                <a:gd name="T62" fmla="*/ 535 w 3002"/>
                <a:gd name="T63" fmla="*/ 345 h 456"/>
                <a:gd name="T64" fmla="*/ 771 w 3002"/>
                <a:gd name="T65" fmla="*/ 310 h 456"/>
                <a:gd name="T66" fmla="*/ 976 w 3002"/>
                <a:gd name="T67" fmla="*/ 282 h 456"/>
                <a:gd name="T68" fmla="*/ 1086 w 3002"/>
                <a:gd name="T69" fmla="*/ 267 h 456"/>
                <a:gd name="T70" fmla="*/ 1195 w 3002"/>
                <a:gd name="T71" fmla="*/ 245 h 456"/>
                <a:gd name="T72" fmla="*/ 1312 w 3002"/>
                <a:gd name="T73" fmla="*/ 228 h 456"/>
                <a:gd name="T74" fmla="*/ 1430 w 3002"/>
                <a:gd name="T75" fmla="*/ 210 h 456"/>
                <a:gd name="T76" fmla="*/ 1547 w 3002"/>
                <a:gd name="T77" fmla="*/ 193 h 456"/>
                <a:gd name="T78" fmla="*/ 1660 w 3002"/>
                <a:gd name="T79" fmla="*/ 174 h 456"/>
                <a:gd name="T80" fmla="*/ 1762 w 3002"/>
                <a:gd name="T81" fmla="*/ 161 h 456"/>
                <a:gd name="T82" fmla="*/ 1868 w 3002"/>
                <a:gd name="T83" fmla="*/ 143 h 456"/>
                <a:gd name="T84" fmla="*/ 2007 w 3002"/>
                <a:gd name="T85" fmla="*/ 117 h 456"/>
                <a:gd name="T86" fmla="*/ 2148 w 3002"/>
                <a:gd name="T87" fmla="*/ 98 h 456"/>
                <a:gd name="T88" fmla="*/ 2287 w 3002"/>
                <a:gd name="T89" fmla="*/ 82 h 456"/>
                <a:gd name="T90" fmla="*/ 2407 w 3002"/>
                <a:gd name="T91" fmla="*/ 69 h 456"/>
                <a:gd name="T92" fmla="*/ 2492 w 3002"/>
                <a:gd name="T93" fmla="*/ 59 h 456"/>
                <a:gd name="T94" fmla="*/ 2581 w 3002"/>
                <a:gd name="T95" fmla="*/ 48 h 456"/>
                <a:gd name="T96" fmla="*/ 2668 w 3002"/>
                <a:gd name="T97" fmla="*/ 32 h 456"/>
                <a:gd name="T98" fmla="*/ 2752 w 3002"/>
                <a:gd name="T99" fmla="*/ 24 h 456"/>
                <a:gd name="T100" fmla="*/ 2839 w 3002"/>
                <a:gd name="T101" fmla="*/ 15 h 456"/>
                <a:gd name="T102" fmla="*/ 2917 w 3002"/>
                <a:gd name="T103" fmla="*/ 4 h 456"/>
                <a:gd name="T104" fmla="*/ 2969 w 3002"/>
                <a:gd name="T105" fmla="*/ 0 h 4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02" h="456">
                  <a:moveTo>
                    <a:pt x="3002" y="13"/>
                  </a:moveTo>
                  <a:lnTo>
                    <a:pt x="2998" y="22"/>
                  </a:lnTo>
                  <a:lnTo>
                    <a:pt x="2987" y="22"/>
                  </a:lnTo>
                  <a:lnTo>
                    <a:pt x="2974" y="22"/>
                  </a:lnTo>
                  <a:lnTo>
                    <a:pt x="2965" y="26"/>
                  </a:lnTo>
                  <a:lnTo>
                    <a:pt x="2950" y="32"/>
                  </a:lnTo>
                  <a:lnTo>
                    <a:pt x="2937" y="37"/>
                  </a:lnTo>
                  <a:lnTo>
                    <a:pt x="2922" y="39"/>
                  </a:lnTo>
                  <a:lnTo>
                    <a:pt x="2906" y="43"/>
                  </a:lnTo>
                  <a:lnTo>
                    <a:pt x="2889" y="45"/>
                  </a:lnTo>
                  <a:lnTo>
                    <a:pt x="2874" y="45"/>
                  </a:lnTo>
                  <a:lnTo>
                    <a:pt x="2856" y="48"/>
                  </a:lnTo>
                  <a:lnTo>
                    <a:pt x="2841" y="48"/>
                  </a:lnTo>
                  <a:lnTo>
                    <a:pt x="2815" y="50"/>
                  </a:lnTo>
                  <a:lnTo>
                    <a:pt x="2787" y="52"/>
                  </a:lnTo>
                  <a:lnTo>
                    <a:pt x="2761" y="54"/>
                  </a:lnTo>
                  <a:lnTo>
                    <a:pt x="2735" y="56"/>
                  </a:lnTo>
                  <a:lnTo>
                    <a:pt x="2707" y="61"/>
                  </a:lnTo>
                  <a:lnTo>
                    <a:pt x="2681" y="63"/>
                  </a:lnTo>
                  <a:lnTo>
                    <a:pt x="2654" y="67"/>
                  </a:lnTo>
                  <a:lnTo>
                    <a:pt x="2628" y="69"/>
                  </a:lnTo>
                  <a:lnTo>
                    <a:pt x="2602" y="74"/>
                  </a:lnTo>
                  <a:lnTo>
                    <a:pt x="2576" y="76"/>
                  </a:lnTo>
                  <a:lnTo>
                    <a:pt x="2550" y="80"/>
                  </a:lnTo>
                  <a:lnTo>
                    <a:pt x="2524" y="85"/>
                  </a:lnTo>
                  <a:lnTo>
                    <a:pt x="2498" y="89"/>
                  </a:lnTo>
                  <a:lnTo>
                    <a:pt x="2472" y="91"/>
                  </a:lnTo>
                  <a:lnTo>
                    <a:pt x="2446" y="95"/>
                  </a:lnTo>
                  <a:lnTo>
                    <a:pt x="2420" y="100"/>
                  </a:lnTo>
                  <a:lnTo>
                    <a:pt x="2398" y="108"/>
                  </a:lnTo>
                  <a:lnTo>
                    <a:pt x="2376" y="113"/>
                  </a:lnTo>
                  <a:lnTo>
                    <a:pt x="2355" y="115"/>
                  </a:lnTo>
                  <a:lnTo>
                    <a:pt x="2333" y="117"/>
                  </a:lnTo>
                  <a:lnTo>
                    <a:pt x="2309" y="117"/>
                  </a:lnTo>
                  <a:lnTo>
                    <a:pt x="2287" y="119"/>
                  </a:lnTo>
                  <a:lnTo>
                    <a:pt x="2264" y="121"/>
                  </a:lnTo>
                  <a:lnTo>
                    <a:pt x="2242" y="126"/>
                  </a:lnTo>
                  <a:lnTo>
                    <a:pt x="2220" y="130"/>
                  </a:lnTo>
                  <a:lnTo>
                    <a:pt x="2196" y="132"/>
                  </a:lnTo>
                  <a:lnTo>
                    <a:pt x="2174" y="137"/>
                  </a:lnTo>
                  <a:lnTo>
                    <a:pt x="2151" y="139"/>
                  </a:lnTo>
                  <a:lnTo>
                    <a:pt x="2127" y="141"/>
                  </a:lnTo>
                  <a:lnTo>
                    <a:pt x="2103" y="143"/>
                  </a:lnTo>
                  <a:lnTo>
                    <a:pt x="2079" y="147"/>
                  </a:lnTo>
                  <a:lnTo>
                    <a:pt x="2055" y="150"/>
                  </a:lnTo>
                  <a:lnTo>
                    <a:pt x="2031" y="152"/>
                  </a:lnTo>
                  <a:lnTo>
                    <a:pt x="2007" y="154"/>
                  </a:lnTo>
                  <a:lnTo>
                    <a:pt x="1983" y="156"/>
                  </a:lnTo>
                  <a:lnTo>
                    <a:pt x="1959" y="161"/>
                  </a:lnTo>
                  <a:lnTo>
                    <a:pt x="1936" y="163"/>
                  </a:lnTo>
                  <a:lnTo>
                    <a:pt x="1914" y="165"/>
                  </a:lnTo>
                  <a:lnTo>
                    <a:pt x="1892" y="169"/>
                  </a:lnTo>
                  <a:lnTo>
                    <a:pt x="1870" y="171"/>
                  </a:lnTo>
                  <a:lnTo>
                    <a:pt x="1831" y="178"/>
                  </a:lnTo>
                  <a:lnTo>
                    <a:pt x="1792" y="184"/>
                  </a:lnTo>
                  <a:lnTo>
                    <a:pt x="1755" y="191"/>
                  </a:lnTo>
                  <a:lnTo>
                    <a:pt x="1716" y="197"/>
                  </a:lnTo>
                  <a:lnTo>
                    <a:pt x="1677" y="204"/>
                  </a:lnTo>
                  <a:lnTo>
                    <a:pt x="1638" y="210"/>
                  </a:lnTo>
                  <a:lnTo>
                    <a:pt x="1599" y="215"/>
                  </a:lnTo>
                  <a:lnTo>
                    <a:pt x="1562" y="221"/>
                  </a:lnTo>
                  <a:lnTo>
                    <a:pt x="1523" y="228"/>
                  </a:lnTo>
                  <a:lnTo>
                    <a:pt x="1484" y="234"/>
                  </a:lnTo>
                  <a:lnTo>
                    <a:pt x="1447" y="239"/>
                  </a:lnTo>
                  <a:lnTo>
                    <a:pt x="1408" y="245"/>
                  </a:lnTo>
                  <a:lnTo>
                    <a:pt x="1371" y="250"/>
                  </a:lnTo>
                  <a:lnTo>
                    <a:pt x="1332" y="256"/>
                  </a:lnTo>
                  <a:lnTo>
                    <a:pt x="1293" y="263"/>
                  </a:lnTo>
                  <a:lnTo>
                    <a:pt x="1256" y="267"/>
                  </a:lnTo>
                  <a:lnTo>
                    <a:pt x="1241" y="269"/>
                  </a:lnTo>
                  <a:lnTo>
                    <a:pt x="1225" y="271"/>
                  </a:lnTo>
                  <a:lnTo>
                    <a:pt x="1210" y="276"/>
                  </a:lnTo>
                  <a:lnTo>
                    <a:pt x="1195" y="278"/>
                  </a:lnTo>
                  <a:lnTo>
                    <a:pt x="1178" y="280"/>
                  </a:lnTo>
                  <a:lnTo>
                    <a:pt x="1160" y="284"/>
                  </a:lnTo>
                  <a:lnTo>
                    <a:pt x="1143" y="286"/>
                  </a:lnTo>
                  <a:lnTo>
                    <a:pt x="1125" y="289"/>
                  </a:lnTo>
                  <a:lnTo>
                    <a:pt x="1091" y="295"/>
                  </a:lnTo>
                  <a:lnTo>
                    <a:pt x="1054" y="302"/>
                  </a:lnTo>
                  <a:lnTo>
                    <a:pt x="1019" y="308"/>
                  </a:lnTo>
                  <a:lnTo>
                    <a:pt x="982" y="312"/>
                  </a:lnTo>
                  <a:lnTo>
                    <a:pt x="947" y="319"/>
                  </a:lnTo>
                  <a:lnTo>
                    <a:pt x="910" y="323"/>
                  </a:lnTo>
                  <a:lnTo>
                    <a:pt x="873" y="330"/>
                  </a:lnTo>
                  <a:lnTo>
                    <a:pt x="839" y="334"/>
                  </a:lnTo>
                  <a:lnTo>
                    <a:pt x="802" y="338"/>
                  </a:lnTo>
                  <a:lnTo>
                    <a:pt x="765" y="345"/>
                  </a:lnTo>
                  <a:lnTo>
                    <a:pt x="728" y="349"/>
                  </a:lnTo>
                  <a:lnTo>
                    <a:pt x="691" y="354"/>
                  </a:lnTo>
                  <a:lnTo>
                    <a:pt x="656" y="358"/>
                  </a:lnTo>
                  <a:lnTo>
                    <a:pt x="619" y="365"/>
                  </a:lnTo>
                  <a:lnTo>
                    <a:pt x="582" y="369"/>
                  </a:lnTo>
                  <a:lnTo>
                    <a:pt x="546" y="373"/>
                  </a:lnTo>
                  <a:lnTo>
                    <a:pt x="537" y="380"/>
                  </a:lnTo>
                  <a:lnTo>
                    <a:pt x="515" y="382"/>
                  </a:lnTo>
                  <a:lnTo>
                    <a:pt x="491" y="384"/>
                  </a:lnTo>
                  <a:lnTo>
                    <a:pt x="470" y="386"/>
                  </a:lnTo>
                  <a:lnTo>
                    <a:pt x="446" y="391"/>
                  </a:lnTo>
                  <a:lnTo>
                    <a:pt x="424" y="393"/>
                  </a:lnTo>
                  <a:lnTo>
                    <a:pt x="400" y="397"/>
                  </a:lnTo>
                  <a:lnTo>
                    <a:pt x="378" y="401"/>
                  </a:lnTo>
                  <a:lnTo>
                    <a:pt x="354" y="406"/>
                  </a:lnTo>
                  <a:lnTo>
                    <a:pt x="330" y="410"/>
                  </a:lnTo>
                  <a:lnTo>
                    <a:pt x="309" y="414"/>
                  </a:lnTo>
                  <a:lnTo>
                    <a:pt x="285" y="419"/>
                  </a:lnTo>
                  <a:lnTo>
                    <a:pt x="263" y="421"/>
                  </a:lnTo>
                  <a:lnTo>
                    <a:pt x="239" y="425"/>
                  </a:lnTo>
                  <a:lnTo>
                    <a:pt x="218" y="427"/>
                  </a:lnTo>
                  <a:lnTo>
                    <a:pt x="194" y="430"/>
                  </a:lnTo>
                  <a:lnTo>
                    <a:pt x="172" y="430"/>
                  </a:lnTo>
                  <a:lnTo>
                    <a:pt x="152" y="434"/>
                  </a:lnTo>
                  <a:lnTo>
                    <a:pt x="133" y="438"/>
                  </a:lnTo>
                  <a:lnTo>
                    <a:pt x="113" y="441"/>
                  </a:lnTo>
                  <a:lnTo>
                    <a:pt x="92" y="445"/>
                  </a:lnTo>
                  <a:lnTo>
                    <a:pt x="70" y="447"/>
                  </a:lnTo>
                  <a:lnTo>
                    <a:pt x="50" y="449"/>
                  </a:lnTo>
                  <a:lnTo>
                    <a:pt x="29" y="454"/>
                  </a:lnTo>
                  <a:lnTo>
                    <a:pt x="7" y="456"/>
                  </a:lnTo>
                  <a:lnTo>
                    <a:pt x="0" y="423"/>
                  </a:lnTo>
                  <a:lnTo>
                    <a:pt x="61" y="417"/>
                  </a:lnTo>
                  <a:lnTo>
                    <a:pt x="120" y="408"/>
                  </a:lnTo>
                  <a:lnTo>
                    <a:pt x="181" y="401"/>
                  </a:lnTo>
                  <a:lnTo>
                    <a:pt x="239" y="393"/>
                  </a:lnTo>
                  <a:lnTo>
                    <a:pt x="298" y="384"/>
                  </a:lnTo>
                  <a:lnTo>
                    <a:pt x="359" y="373"/>
                  </a:lnTo>
                  <a:lnTo>
                    <a:pt x="417" y="365"/>
                  </a:lnTo>
                  <a:lnTo>
                    <a:pt x="476" y="356"/>
                  </a:lnTo>
                  <a:lnTo>
                    <a:pt x="535" y="345"/>
                  </a:lnTo>
                  <a:lnTo>
                    <a:pt x="593" y="336"/>
                  </a:lnTo>
                  <a:lnTo>
                    <a:pt x="652" y="328"/>
                  </a:lnTo>
                  <a:lnTo>
                    <a:pt x="713" y="319"/>
                  </a:lnTo>
                  <a:lnTo>
                    <a:pt x="771" y="310"/>
                  </a:lnTo>
                  <a:lnTo>
                    <a:pt x="830" y="302"/>
                  </a:lnTo>
                  <a:lnTo>
                    <a:pt x="889" y="295"/>
                  </a:lnTo>
                  <a:lnTo>
                    <a:pt x="950" y="289"/>
                  </a:lnTo>
                  <a:lnTo>
                    <a:pt x="976" y="282"/>
                  </a:lnTo>
                  <a:lnTo>
                    <a:pt x="1004" y="278"/>
                  </a:lnTo>
                  <a:lnTo>
                    <a:pt x="1032" y="273"/>
                  </a:lnTo>
                  <a:lnTo>
                    <a:pt x="1058" y="271"/>
                  </a:lnTo>
                  <a:lnTo>
                    <a:pt x="1086" y="267"/>
                  </a:lnTo>
                  <a:lnTo>
                    <a:pt x="1115" y="263"/>
                  </a:lnTo>
                  <a:lnTo>
                    <a:pt x="1141" y="258"/>
                  </a:lnTo>
                  <a:lnTo>
                    <a:pt x="1167" y="250"/>
                  </a:lnTo>
                  <a:lnTo>
                    <a:pt x="1195" y="245"/>
                  </a:lnTo>
                  <a:lnTo>
                    <a:pt x="1223" y="241"/>
                  </a:lnTo>
                  <a:lnTo>
                    <a:pt x="1254" y="236"/>
                  </a:lnTo>
                  <a:lnTo>
                    <a:pt x="1282" y="232"/>
                  </a:lnTo>
                  <a:lnTo>
                    <a:pt x="1312" y="228"/>
                  </a:lnTo>
                  <a:lnTo>
                    <a:pt x="1340" y="223"/>
                  </a:lnTo>
                  <a:lnTo>
                    <a:pt x="1371" y="219"/>
                  </a:lnTo>
                  <a:lnTo>
                    <a:pt x="1401" y="215"/>
                  </a:lnTo>
                  <a:lnTo>
                    <a:pt x="1430" y="210"/>
                  </a:lnTo>
                  <a:lnTo>
                    <a:pt x="1460" y="206"/>
                  </a:lnTo>
                  <a:lnTo>
                    <a:pt x="1488" y="202"/>
                  </a:lnTo>
                  <a:lnTo>
                    <a:pt x="1519" y="197"/>
                  </a:lnTo>
                  <a:lnTo>
                    <a:pt x="1547" y="193"/>
                  </a:lnTo>
                  <a:lnTo>
                    <a:pt x="1577" y="189"/>
                  </a:lnTo>
                  <a:lnTo>
                    <a:pt x="1605" y="184"/>
                  </a:lnTo>
                  <a:lnTo>
                    <a:pt x="1634" y="178"/>
                  </a:lnTo>
                  <a:lnTo>
                    <a:pt x="1660" y="174"/>
                  </a:lnTo>
                  <a:lnTo>
                    <a:pt x="1684" y="171"/>
                  </a:lnTo>
                  <a:lnTo>
                    <a:pt x="1710" y="167"/>
                  </a:lnTo>
                  <a:lnTo>
                    <a:pt x="1736" y="163"/>
                  </a:lnTo>
                  <a:lnTo>
                    <a:pt x="1762" y="161"/>
                  </a:lnTo>
                  <a:lnTo>
                    <a:pt x="1786" y="156"/>
                  </a:lnTo>
                  <a:lnTo>
                    <a:pt x="1812" y="154"/>
                  </a:lnTo>
                  <a:lnTo>
                    <a:pt x="1836" y="152"/>
                  </a:lnTo>
                  <a:lnTo>
                    <a:pt x="1868" y="143"/>
                  </a:lnTo>
                  <a:lnTo>
                    <a:pt x="1903" y="134"/>
                  </a:lnTo>
                  <a:lnTo>
                    <a:pt x="1938" y="128"/>
                  </a:lnTo>
                  <a:lnTo>
                    <a:pt x="1972" y="121"/>
                  </a:lnTo>
                  <a:lnTo>
                    <a:pt x="2007" y="117"/>
                  </a:lnTo>
                  <a:lnTo>
                    <a:pt x="2042" y="111"/>
                  </a:lnTo>
                  <a:lnTo>
                    <a:pt x="2077" y="106"/>
                  </a:lnTo>
                  <a:lnTo>
                    <a:pt x="2111" y="102"/>
                  </a:lnTo>
                  <a:lnTo>
                    <a:pt x="2148" y="98"/>
                  </a:lnTo>
                  <a:lnTo>
                    <a:pt x="2183" y="95"/>
                  </a:lnTo>
                  <a:lnTo>
                    <a:pt x="2218" y="91"/>
                  </a:lnTo>
                  <a:lnTo>
                    <a:pt x="2253" y="87"/>
                  </a:lnTo>
                  <a:lnTo>
                    <a:pt x="2287" y="82"/>
                  </a:lnTo>
                  <a:lnTo>
                    <a:pt x="2320" y="78"/>
                  </a:lnTo>
                  <a:lnTo>
                    <a:pt x="2355" y="74"/>
                  </a:lnTo>
                  <a:lnTo>
                    <a:pt x="2387" y="69"/>
                  </a:lnTo>
                  <a:lnTo>
                    <a:pt x="2407" y="69"/>
                  </a:lnTo>
                  <a:lnTo>
                    <a:pt x="2429" y="69"/>
                  </a:lnTo>
                  <a:lnTo>
                    <a:pt x="2448" y="65"/>
                  </a:lnTo>
                  <a:lnTo>
                    <a:pt x="2470" y="63"/>
                  </a:lnTo>
                  <a:lnTo>
                    <a:pt x="2492" y="59"/>
                  </a:lnTo>
                  <a:lnTo>
                    <a:pt x="2515" y="56"/>
                  </a:lnTo>
                  <a:lnTo>
                    <a:pt x="2537" y="52"/>
                  </a:lnTo>
                  <a:lnTo>
                    <a:pt x="2559" y="52"/>
                  </a:lnTo>
                  <a:lnTo>
                    <a:pt x="2581" y="48"/>
                  </a:lnTo>
                  <a:lnTo>
                    <a:pt x="2602" y="43"/>
                  </a:lnTo>
                  <a:lnTo>
                    <a:pt x="2624" y="39"/>
                  </a:lnTo>
                  <a:lnTo>
                    <a:pt x="2646" y="35"/>
                  </a:lnTo>
                  <a:lnTo>
                    <a:pt x="2668" y="32"/>
                  </a:lnTo>
                  <a:lnTo>
                    <a:pt x="2687" y="30"/>
                  </a:lnTo>
                  <a:lnTo>
                    <a:pt x="2709" y="28"/>
                  </a:lnTo>
                  <a:lnTo>
                    <a:pt x="2730" y="26"/>
                  </a:lnTo>
                  <a:lnTo>
                    <a:pt x="2752" y="24"/>
                  </a:lnTo>
                  <a:lnTo>
                    <a:pt x="2774" y="24"/>
                  </a:lnTo>
                  <a:lnTo>
                    <a:pt x="2796" y="22"/>
                  </a:lnTo>
                  <a:lnTo>
                    <a:pt x="2817" y="19"/>
                  </a:lnTo>
                  <a:lnTo>
                    <a:pt x="2839" y="15"/>
                  </a:lnTo>
                  <a:lnTo>
                    <a:pt x="2863" y="13"/>
                  </a:lnTo>
                  <a:lnTo>
                    <a:pt x="2885" y="9"/>
                  </a:lnTo>
                  <a:lnTo>
                    <a:pt x="2906" y="4"/>
                  </a:lnTo>
                  <a:lnTo>
                    <a:pt x="2917" y="4"/>
                  </a:lnTo>
                  <a:lnTo>
                    <a:pt x="2930" y="4"/>
                  </a:lnTo>
                  <a:lnTo>
                    <a:pt x="2943" y="2"/>
                  </a:lnTo>
                  <a:lnTo>
                    <a:pt x="2956" y="0"/>
                  </a:lnTo>
                  <a:lnTo>
                    <a:pt x="2969" y="0"/>
                  </a:lnTo>
                  <a:lnTo>
                    <a:pt x="2982" y="2"/>
                  </a:lnTo>
                  <a:lnTo>
                    <a:pt x="2993" y="4"/>
                  </a:lnTo>
                  <a:lnTo>
                    <a:pt x="300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2" name="Freeform 37"/>
            <p:cNvSpPr>
              <a:spLocks/>
            </p:cNvSpPr>
            <p:nvPr/>
          </p:nvSpPr>
          <p:spPr bwMode="auto">
            <a:xfrm>
              <a:off x="3380" y="1898"/>
              <a:ext cx="45" cy="37"/>
            </a:xfrm>
            <a:custGeom>
              <a:avLst/>
              <a:gdLst>
                <a:gd name="T0" fmla="*/ 45 w 45"/>
                <a:gd name="T1" fmla="*/ 15 h 37"/>
                <a:gd name="T2" fmla="*/ 41 w 45"/>
                <a:gd name="T3" fmla="*/ 26 h 37"/>
                <a:gd name="T4" fmla="*/ 32 w 45"/>
                <a:gd name="T5" fmla="*/ 30 h 37"/>
                <a:gd name="T6" fmla="*/ 19 w 45"/>
                <a:gd name="T7" fmla="*/ 32 h 37"/>
                <a:gd name="T8" fmla="*/ 10 w 45"/>
                <a:gd name="T9" fmla="*/ 37 h 37"/>
                <a:gd name="T10" fmla="*/ 2 w 45"/>
                <a:gd name="T11" fmla="*/ 30 h 37"/>
                <a:gd name="T12" fmla="*/ 0 w 45"/>
                <a:gd name="T13" fmla="*/ 21 h 37"/>
                <a:gd name="T14" fmla="*/ 4 w 45"/>
                <a:gd name="T15" fmla="*/ 15 h 37"/>
                <a:gd name="T16" fmla="*/ 6 w 45"/>
                <a:gd name="T17" fmla="*/ 6 h 37"/>
                <a:gd name="T18" fmla="*/ 15 w 45"/>
                <a:gd name="T19" fmla="*/ 0 h 37"/>
                <a:gd name="T20" fmla="*/ 26 w 45"/>
                <a:gd name="T21" fmla="*/ 2 h 37"/>
                <a:gd name="T22" fmla="*/ 36 w 45"/>
                <a:gd name="T23" fmla="*/ 8 h 37"/>
                <a:gd name="T24" fmla="*/ 45 w 45"/>
                <a:gd name="T25" fmla="*/ 15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37">
                  <a:moveTo>
                    <a:pt x="45" y="15"/>
                  </a:moveTo>
                  <a:lnTo>
                    <a:pt x="41" y="26"/>
                  </a:lnTo>
                  <a:lnTo>
                    <a:pt x="32" y="30"/>
                  </a:lnTo>
                  <a:lnTo>
                    <a:pt x="19" y="32"/>
                  </a:lnTo>
                  <a:lnTo>
                    <a:pt x="10" y="37"/>
                  </a:lnTo>
                  <a:lnTo>
                    <a:pt x="2" y="30"/>
                  </a:lnTo>
                  <a:lnTo>
                    <a:pt x="0" y="21"/>
                  </a:lnTo>
                  <a:lnTo>
                    <a:pt x="4" y="15"/>
                  </a:lnTo>
                  <a:lnTo>
                    <a:pt x="6" y="6"/>
                  </a:lnTo>
                  <a:lnTo>
                    <a:pt x="15" y="0"/>
                  </a:lnTo>
                  <a:lnTo>
                    <a:pt x="26" y="2"/>
                  </a:lnTo>
                  <a:lnTo>
                    <a:pt x="36" y="8"/>
                  </a:lnTo>
                  <a:lnTo>
                    <a:pt x="4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3" name="Freeform 38"/>
            <p:cNvSpPr>
              <a:spLocks/>
            </p:cNvSpPr>
            <p:nvPr/>
          </p:nvSpPr>
          <p:spPr bwMode="auto">
            <a:xfrm>
              <a:off x="3199" y="1902"/>
              <a:ext cx="105" cy="67"/>
            </a:xfrm>
            <a:custGeom>
              <a:avLst/>
              <a:gdLst>
                <a:gd name="T0" fmla="*/ 91 w 105"/>
                <a:gd name="T1" fmla="*/ 39 h 67"/>
                <a:gd name="T2" fmla="*/ 96 w 105"/>
                <a:gd name="T3" fmla="*/ 41 h 67"/>
                <a:gd name="T4" fmla="*/ 100 w 105"/>
                <a:gd name="T5" fmla="*/ 46 h 67"/>
                <a:gd name="T6" fmla="*/ 105 w 105"/>
                <a:gd name="T7" fmla="*/ 48 h 67"/>
                <a:gd name="T8" fmla="*/ 102 w 105"/>
                <a:gd name="T9" fmla="*/ 54 h 67"/>
                <a:gd name="T10" fmla="*/ 91 w 105"/>
                <a:gd name="T11" fmla="*/ 59 h 67"/>
                <a:gd name="T12" fmla="*/ 78 w 105"/>
                <a:gd name="T13" fmla="*/ 56 h 67"/>
                <a:gd name="T14" fmla="*/ 65 w 105"/>
                <a:gd name="T15" fmla="*/ 50 h 67"/>
                <a:gd name="T16" fmla="*/ 52 w 105"/>
                <a:gd name="T17" fmla="*/ 41 h 67"/>
                <a:gd name="T18" fmla="*/ 44 w 105"/>
                <a:gd name="T19" fmla="*/ 37 h 67"/>
                <a:gd name="T20" fmla="*/ 35 w 105"/>
                <a:gd name="T21" fmla="*/ 39 h 67"/>
                <a:gd name="T22" fmla="*/ 33 w 105"/>
                <a:gd name="T23" fmla="*/ 48 h 67"/>
                <a:gd name="T24" fmla="*/ 35 w 105"/>
                <a:gd name="T25" fmla="*/ 67 h 67"/>
                <a:gd name="T26" fmla="*/ 26 w 105"/>
                <a:gd name="T27" fmla="*/ 65 h 67"/>
                <a:gd name="T28" fmla="*/ 15 w 105"/>
                <a:gd name="T29" fmla="*/ 63 h 67"/>
                <a:gd name="T30" fmla="*/ 7 w 105"/>
                <a:gd name="T31" fmla="*/ 59 h 67"/>
                <a:gd name="T32" fmla="*/ 2 w 105"/>
                <a:gd name="T33" fmla="*/ 50 h 67"/>
                <a:gd name="T34" fmla="*/ 5 w 105"/>
                <a:gd name="T35" fmla="*/ 37 h 67"/>
                <a:gd name="T36" fmla="*/ 0 w 105"/>
                <a:gd name="T37" fmla="*/ 24 h 67"/>
                <a:gd name="T38" fmla="*/ 0 w 105"/>
                <a:gd name="T39" fmla="*/ 11 h 67"/>
                <a:gd name="T40" fmla="*/ 11 w 105"/>
                <a:gd name="T41" fmla="*/ 0 h 67"/>
                <a:gd name="T42" fmla="*/ 24 w 105"/>
                <a:gd name="T43" fmla="*/ 4 h 67"/>
                <a:gd name="T44" fmla="*/ 37 w 105"/>
                <a:gd name="T45" fmla="*/ 6 h 67"/>
                <a:gd name="T46" fmla="*/ 50 w 105"/>
                <a:gd name="T47" fmla="*/ 6 h 67"/>
                <a:gd name="T48" fmla="*/ 65 w 105"/>
                <a:gd name="T49" fmla="*/ 9 h 67"/>
                <a:gd name="T50" fmla="*/ 76 w 105"/>
                <a:gd name="T51" fmla="*/ 13 h 67"/>
                <a:gd name="T52" fmla="*/ 85 w 105"/>
                <a:gd name="T53" fmla="*/ 17 h 67"/>
                <a:gd name="T54" fmla="*/ 91 w 105"/>
                <a:gd name="T55" fmla="*/ 26 h 67"/>
                <a:gd name="T56" fmla="*/ 91 w 105"/>
                <a:gd name="T57" fmla="*/ 39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5" h="67">
                  <a:moveTo>
                    <a:pt x="91" y="39"/>
                  </a:moveTo>
                  <a:lnTo>
                    <a:pt x="96" y="41"/>
                  </a:lnTo>
                  <a:lnTo>
                    <a:pt x="100" y="46"/>
                  </a:lnTo>
                  <a:lnTo>
                    <a:pt x="105" y="48"/>
                  </a:lnTo>
                  <a:lnTo>
                    <a:pt x="102" y="54"/>
                  </a:lnTo>
                  <a:lnTo>
                    <a:pt x="91" y="59"/>
                  </a:lnTo>
                  <a:lnTo>
                    <a:pt x="78" y="56"/>
                  </a:lnTo>
                  <a:lnTo>
                    <a:pt x="65" y="50"/>
                  </a:lnTo>
                  <a:lnTo>
                    <a:pt x="52" y="41"/>
                  </a:lnTo>
                  <a:lnTo>
                    <a:pt x="44" y="37"/>
                  </a:lnTo>
                  <a:lnTo>
                    <a:pt x="35" y="39"/>
                  </a:lnTo>
                  <a:lnTo>
                    <a:pt x="33" y="48"/>
                  </a:lnTo>
                  <a:lnTo>
                    <a:pt x="35" y="67"/>
                  </a:lnTo>
                  <a:lnTo>
                    <a:pt x="26" y="65"/>
                  </a:lnTo>
                  <a:lnTo>
                    <a:pt x="15" y="63"/>
                  </a:lnTo>
                  <a:lnTo>
                    <a:pt x="7" y="59"/>
                  </a:lnTo>
                  <a:lnTo>
                    <a:pt x="2" y="50"/>
                  </a:lnTo>
                  <a:lnTo>
                    <a:pt x="5" y="37"/>
                  </a:lnTo>
                  <a:lnTo>
                    <a:pt x="0" y="24"/>
                  </a:lnTo>
                  <a:lnTo>
                    <a:pt x="0" y="11"/>
                  </a:lnTo>
                  <a:lnTo>
                    <a:pt x="11" y="0"/>
                  </a:lnTo>
                  <a:lnTo>
                    <a:pt x="24" y="4"/>
                  </a:lnTo>
                  <a:lnTo>
                    <a:pt x="37" y="6"/>
                  </a:lnTo>
                  <a:lnTo>
                    <a:pt x="50" y="6"/>
                  </a:lnTo>
                  <a:lnTo>
                    <a:pt x="65" y="9"/>
                  </a:lnTo>
                  <a:lnTo>
                    <a:pt x="76" y="13"/>
                  </a:lnTo>
                  <a:lnTo>
                    <a:pt x="85" y="17"/>
                  </a:lnTo>
                  <a:lnTo>
                    <a:pt x="91" y="26"/>
                  </a:lnTo>
                  <a:lnTo>
                    <a:pt x="9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4" name="Freeform 39"/>
            <p:cNvSpPr>
              <a:spLocks/>
            </p:cNvSpPr>
            <p:nvPr/>
          </p:nvSpPr>
          <p:spPr bwMode="auto">
            <a:xfrm>
              <a:off x="1412" y="1906"/>
              <a:ext cx="104" cy="61"/>
            </a:xfrm>
            <a:custGeom>
              <a:avLst/>
              <a:gdLst>
                <a:gd name="T0" fmla="*/ 104 w 104"/>
                <a:gd name="T1" fmla="*/ 29 h 61"/>
                <a:gd name="T2" fmla="*/ 93 w 104"/>
                <a:gd name="T3" fmla="*/ 61 h 61"/>
                <a:gd name="T4" fmla="*/ 93 w 104"/>
                <a:gd name="T5" fmla="*/ 52 h 61"/>
                <a:gd name="T6" fmla="*/ 71 w 104"/>
                <a:gd name="T7" fmla="*/ 57 h 61"/>
                <a:gd name="T8" fmla="*/ 76 w 104"/>
                <a:gd name="T9" fmla="*/ 37 h 61"/>
                <a:gd name="T10" fmla="*/ 69 w 104"/>
                <a:gd name="T11" fmla="*/ 31 h 61"/>
                <a:gd name="T12" fmla="*/ 61 w 104"/>
                <a:gd name="T13" fmla="*/ 31 h 61"/>
                <a:gd name="T14" fmla="*/ 52 w 104"/>
                <a:gd name="T15" fmla="*/ 31 h 61"/>
                <a:gd name="T16" fmla="*/ 43 w 104"/>
                <a:gd name="T17" fmla="*/ 29 h 61"/>
                <a:gd name="T18" fmla="*/ 35 w 104"/>
                <a:gd name="T19" fmla="*/ 39 h 61"/>
                <a:gd name="T20" fmla="*/ 28 w 104"/>
                <a:gd name="T21" fmla="*/ 52 h 61"/>
                <a:gd name="T22" fmla="*/ 17 w 104"/>
                <a:gd name="T23" fmla="*/ 59 h 61"/>
                <a:gd name="T24" fmla="*/ 0 w 104"/>
                <a:gd name="T25" fmla="*/ 57 h 61"/>
                <a:gd name="T26" fmla="*/ 6 w 104"/>
                <a:gd name="T27" fmla="*/ 39 h 61"/>
                <a:gd name="T28" fmla="*/ 15 w 104"/>
                <a:gd name="T29" fmla="*/ 24 h 61"/>
                <a:gd name="T30" fmla="*/ 30 w 104"/>
                <a:gd name="T31" fmla="*/ 11 h 61"/>
                <a:gd name="T32" fmla="*/ 48 w 104"/>
                <a:gd name="T33" fmla="*/ 2 h 61"/>
                <a:gd name="T34" fmla="*/ 65 w 104"/>
                <a:gd name="T35" fmla="*/ 0 h 61"/>
                <a:gd name="T36" fmla="*/ 80 w 104"/>
                <a:gd name="T37" fmla="*/ 7 h 61"/>
                <a:gd name="T38" fmla="*/ 91 w 104"/>
                <a:gd name="T39" fmla="*/ 18 h 61"/>
                <a:gd name="T40" fmla="*/ 104 w 104"/>
                <a:gd name="T41" fmla="*/ 29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 h="61">
                  <a:moveTo>
                    <a:pt x="104" y="29"/>
                  </a:moveTo>
                  <a:lnTo>
                    <a:pt x="93" y="61"/>
                  </a:lnTo>
                  <a:lnTo>
                    <a:pt x="93" y="52"/>
                  </a:lnTo>
                  <a:lnTo>
                    <a:pt x="71" y="57"/>
                  </a:lnTo>
                  <a:lnTo>
                    <a:pt x="76" y="37"/>
                  </a:lnTo>
                  <a:lnTo>
                    <a:pt x="69" y="31"/>
                  </a:lnTo>
                  <a:lnTo>
                    <a:pt x="61" y="31"/>
                  </a:lnTo>
                  <a:lnTo>
                    <a:pt x="52" y="31"/>
                  </a:lnTo>
                  <a:lnTo>
                    <a:pt x="43" y="29"/>
                  </a:lnTo>
                  <a:lnTo>
                    <a:pt x="35" y="39"/>
                  </a:lnTo>
                  <a:lnTo>
                    <a:pt x="28" y="52"/>
                  </a:lnTo>
                  <a:lnTo>
                    <a:pt x="17" y="59"/>
                  </a:lnTo>
                  <a:lnTo>
                    <a:pt x="0" y="57"/>
                  </a:lnTo>
                  <a:lnTo>
                    <a:pt x="6" y="39"/>
                  </a:lnTo>
                  <a:lnTo>
                    <a:pt x="15" y="24"/>
                  </a:lnTo>
                  <a:lnTo>
                    <a:pt x="30" y="11"/>
                  </a:lnTo>
                  <a:lnTo>
                    <a:pt x="48" y="2"/>
                  </a:lnTo>
                  <a:lnTo>
                    <a:pt x="65" y="0"/>
                  </a:lnTo>
                  <a:lnTo>
                    <a:pt x="80" y="7"/>
                  </a:lnTo>
                  <a:lnTo>
                    <a:pt x="91" y="18"/>
                  </a:lnTo>
                  <a:lnTo>
                    <a:pt x="10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5" name="Freeform 40"/>
            <p:cNvSpPr>
              <a:spLocks/>
            </p:cNvSpPr>
            <p:nvPr/>
          </p:nvSpPr>
          <p:spPr bwMode="auto">
            <a:xfrm>
              <a:off x="2550" y="1935"/>
              <a:ext cx="569" cy="121"/>
            </a:xfrm>
            <a:custGeom>
              <a:avLst/>
              <a:gdLst>
                <a:gd name="T0" fmla="*/ 556 w 569"/>
                <a:gd name="T1" fmla="*/ 26 h 121"/>
                <a:gd name="T2" fmla="*/ 528 w 569"/>
                <a:gd name="T3" fmla="*/ 10 h 121"/>
                <a:gd name="T4" fmla="*/ 499 w 569"/>
                <a:gd name="T5" fmla="*/ 21 h 121"/>
                <a:gd name="T6" fmla="*/ 471 w 569"/>
                <a:gd name="T7" fmla="*/ 26 h 121"/>
                <a:gd name="T8" fmla="*/ 439 w 569"/>
                <a:gd name="T9" fmla="*/ 19 h 121"/>
                <a:gd name="T10" fmla="*/ 410 w 569"/>
                <a:gd name="T11" fmla="*/ 26 h 121"/>
                <a:gd name="T12" fmla="*/ 382 w 569"/>
                <a:gd name="T13" fmla="*/ 47 h 121"/>
                <a:gd name="T14" fmla="*/ 352 w 569"/>
                <a:gd name="T15" fmla="*/ 71 h 121"/>
                <a:gd name="T16" fmla="*/ 330 w 569"/>
                <a:gd name="T17" fmla="*/ 80 h 121"/>
                <a:gd name="T18" fmla="*/ 315 w 569"/>
                <a:gd name="T19" fmla="*/ 71 h 121"/>
                <a:gd name="T20" fmla="*/ 295 w 569"/>
                <a:gd name="T21" fmla="*/ 82 h 121"/>
                <a:gd name="T22" fmla="*/ 278 w 569"/>
                <a:gd name="T23" fmla="*/ 80 h 121"/>
                <a:gd name="T24" fmla="*/ 260 w 569"/>
                <a:gd name="T25" fmla="*/ 78 h 121"/>
                <a:gd name="T26" fmla="*/ 243 w 569"/>
                <a:gd name="T27" fmla="*/ 75 h 121"/>
                <a:gd name="T28" fmla="*/ 226 w 569"/>
                <a:gd name="T29" fmla="*/ 80 h 121"/>
                <a:gd name="T30" fmla="*/ 193 w 569"/>
                <a:gd name="T31" fmla="*/ 78 h 121"/>
                <a:gd name="T32" fmla="*/ 163 w 569"/>
                <a:gd name="T33" fmla="*/ 86 h 121"/>
                <a:gd name="T34" fmla="*/ 130 w 569"/>
                <a:gd name="T35" fmla="*/ 97 h 121"/>
                <a:gd name="T36" fmla="*/ 93 w 569"/>
                <a:gd name="T37" fmla="*/ 97 h 121"/>
                <a:gd name="T38" fmla="*/ 76 w 569"/>
                <a:gd name="T39" fmla="*/ 104 h 121"/>
                <a:gd name="T40" fmla="*/ 56 w 569"/>
                <a:gd name="T41" fmla="*/ 104 h 121"/>
                <a:gd name="T42" fmla="*/ 32 w 569"/>
                <a:gd name="T43" fmla="*/ 115 h 121"/>
                <a:gd name="T44" fmla="*/ 2 w 569"/>
                <a:gd name="T45" fmla="*/ 121 h 121"/>
                <a:gd name="T46" fmla="*/ 0 w 569"/>
                <a:gd name="T47" fmla="*/ 112 h 121"/>
                <a:gd name="T48" fmla="*/ 0 w 569"/>
                <a:gd name="T49" fmla="*/ 99 h 121"/>
                <a:gd name="T50" fmla="*/ 43 w 569"/>
                <a:gd name="T51" fmla="*/ 84 h 121"/>
                <a:gd name="T52" fmla="*/ 89 w 569"/>
                <a:gd name="T53" fmla="*/ 75 h 121"/>
                <a:gd name="T54" fmla="*/ 135 w 569"/>
                <a:gd name="T55" fmla="*/ 67 h 121"/>
                <a:gd name="T56" fmla="*/ 180 w 569"/>
                <a:gd name="T57" fmla="*/ 54 h 121"/>
                <a:gd name="T58" fmla="*/ 356 w 569"/>
                <a:gd name="T59" fmla="*/ 43 h 121"/>
                <a:gd name="T60" fmla="*/ 410 w 569"/>
                <a:gd name="T61" fmla="*/ 23 h 121"/>
                <a:gd name="T62" fmla="*/ 465 w 569"/>
                <a:gd name="T63" fmla="*/ 6 h 121"/>
                <a:gd name="T64" fmla="*/ 519 w 569"/>
                <a:gd name="T65" fmla="*/ 0 h 121"/>
                <a:gd name="T66" fmla="*/ 569 w 569"/>
                <a:gd name="T67" fmla="*/ 32 h 1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9" h="121">
                  <a:moveTo>
                    <a:pt x="569" y="32"/>
                  </a:moveTo>
                  <a:lnTo>
                    <a:pt x="556" y="26"/>
                  </a:lnTo>
                  <a:lnTo>
                    <a:pt x="543" y="17"/>
                  </a:lnTo>
                  <a:lnTo>
                    <a:pt x="528" y="10"/>
                  </a:lnTo>
                  <a:lnTo>
                    <a:pt x="512" y="8"/>
                  </a:lnTo>
                  <a:lnTo>
                    <a:pt x="499" y="21"/>
                  </a:lnTo>
                  <a:lnTo>
                    <a:pt x="486" y="26"/>
                  </a:lnTo>
                  <a:lnTo>
                    <a:pt x="471" y="26"/>
                  </a:lnTo>
                  <a:lnTo>
                    <a:pt x="456" y="23"/>
                  </a:lnTo>
                  <a:lnTo>
                    <a:pt x="439" y="19"/>
                  </a:lnTo>
                  <a:lnTo>
                    <a:pt x="423" y="19"/>
                  </a:lnTo>
                  <a:lnTo>
                    <a:pt x="410" y="26"/>
                  </a:lnTo>
                  <a:lnTo>
                    <a:pt x="397" y="39"/>
                  </a:lnTo>
                  <a:lnTo>
                    <a:pt x="382" y="47"/>
                  </a:lnTo>
                  <a:lnTo>
                    <a:pt x="367" y="60"/>
                  </a:lnTo>
                  <a:lnTo>
                    <a:pt x="352" y="71"/>
                  </a:lnTo>
                  <a:lnTo>
                    <a:pt x="337" y="73"/>
                  </a:lnTo>
                  <a:lnTo>
                    <a:pt x="330" y="80"/>
                  </a:lnTo>
                  <a:lnTo>
                    <a:pt x="321" y="78"/>
                  </a:lnTo>
                  <a:lnTo>
                    <a:pt x="315" y="71"/>
                  </a:lnTo>
                  <a:lnTo>
                    <a:pt x="306" y="71"/>
                  </a:lnTo>
                  <a:lnTo>
                    <a:pt x="295" y="82"/>
                  </a:lnTo>
                  <a:lnTo>
                    <a:pt x="287" y="82"/>
                  </a:lnTo>
                  <a:lnTo>
                    <a:pt x="278" y="80"/>
                  </a:lnTo>
                  <a:lnTo>
                    <a:pt x="269" y="78"/>
                  </a:lnTo>
                  <a:lnTo>
                    <a:pt x="260" y="78"/>
                  </a:lnTo>
                  <a:lnTo>
                    <a:pt x="252" y="75"/>
                  </a:lnTo>
                  <a:lnTo>
                    <a:pt x="243" y="75"/>
                  </a:lnTo>
                  <a:lnTo>
                    <a:pt x="234" y="78"/>
                  </a:lnTo>
                  <a:lnTo>
                    <a:pt x="226" y="80"/>
                  </a:lnTo>
                  <a:lnTo>
                    <a:pt x="208" y="75"/>
                  </a:lnTo>
                  <a:lnTo>
                    <a:pt x="193" y="78"/>
                  </a:lnTo>
                  <a:lnTo>
                    <a:pt x="178" y="82"/>
                  </a:lnTo>
                  <a:lnTo>
                    <a:pt x="163" y="86"/>
                  </a:lnTo>
                  <a:lnTo>
                    <a:pt x="145" y="93"/>
                  </a:lnTo>
                  <a:lnTo>
                    <a:pt x="130" y="97"/>
                  </a:lnTo>
                  <a:lnTo>
                    <a:pt x="113" y="99"/>
                  </a:lnTo>
                  <a:lnTo>
                    <a:pt x="93" y="97"/>
                  </a:lnTo>
                  <a:lnTo>
                    <a:pt x="87" y="104"/>
                  </a:lnTo>
                  <a:lnTo>
                    <a:pt x="76" y="104"/>
                  </a:lnTo>
                  <a:lnTo>
                    <a:pt x="67" y="102"/>
                  </a:lnTo>
                  <a:lnTo>
                    <a:pt x="56" y="104"/>
                  </a:lnTo>
                  <a:lnTo>
                    <a:pt x="41" y="106"/>
                  </a:lnTo>
                  <a:lnTo>
                    <a:pt x="32" y="115"/>
                  </a:lnTo>
                  <a:lnTo>
                    <a:pt x="19" y="121"/>
                  </a:lnTo>
                  <a:lnTo>
                    <a:pt x="2" y="121"/>
                  </a:lnTo>
                  <a:lnTo>
                    <a:pt x="0" y="117"/>
                  </a:lnTo>
                  <a:lnTo>
                    <a:pt x="0" y="112"/>
                  </a:lnTo>
                  <a:lnTo>
                    <a:pt x="0" y="106"/>
                  </a:lnTo>
                  <a:lnTo>
                    <a:pt x="0" y="99"/>
                  </a:lnTo>
                  <a:lnTo>
                    <a:pt x="22" y="91"/>
                  </a:lnTo>
                  <a:lnTo>
                    <a:pt x="43" y="84"/>
                  </a:lnTo>
                  <a:lnTo>
                    <a:pt x="67" y="80"/>
                  </a:lnTo>
                  <a:lnTo>
                    <a:pt x="89" y="75"/>
                  </a:lnTo>
                  <a:lnTo>
                    <a:pt x="113" y="71"/>
                  </a:lnTo>
                  <a:lnTo>
                    <a:pt x="135" y="67"/>
                  </a:lnTo>
                  <a:lnTo>
                    <a:pt x="158" y="60"/>
                  </a:lnTo>
                  <a:lnTo>
                    <a:pt x="180" y="54"/>
                  </a:lnTo>
                  <a:lnTo>
                    <a:pt x="328" y="49"/>
                  </a:lnTo>
                  <a:lnTo>
                    <a:pt x="356" y="43"/>
                  </a:lnTo>
                  <a:lnTo>
                    <a:pt x="382" y="34"/>
                  </a:lnTo>
                  <a:lnTo>
                    <a:pt x="410" y="23"/>
                  </a:lnTo>
                  <a:lnTo>
                    <a:pt x="436" y="15"/>
                  </a:lnTo>
                  <a:lnTo>
                    <a:pt x="465" y="6"/>
                  </a:lnTo>
                  <a:lnTo>
                    <a:pt x="491" y="2"/>
                  </a:lnTo>
                  <a:lnTo>
                    <a:pt x="519" y="0"/>
                  </a:lnTo>
                  <a:lnTo>
                    <a:pt x="545" y="2"/>
                  </a:lnTo>
                  <a:lnTo>
                    <a:pt x="569"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6" name="Freeform 41"/>
            <p:cNvSpPr>
              <a:spLocks/>
            </p:cNvSpPr>
            <p:nvPr/>
          </p:nvSpPr>
          <p:spPr bwMode="auto">
            <a:xfrm>
              <a:off x="2202" y="2034"/>
              <a:ext cx="259" cy="83"/>
            </a:xfrm>
            <a:custGeom>
              <a:avLst/>
              <a:gdLst>
                <a:gd name="T0" fmla="*/ 233 w 259"/>
                <a:gd name="T1" fmla="*/ 11 h 83"/>
                <a:gd name="T2" fmla="*/ 237 w 259"/>
                <a:gd name="T3" fmla="*/ 18 h 83"/>
                <a:gd name="T4" fmla="*/ 239 w 259"/>
                <a:gd name="T5" fmla="*/ 22 h 83"/>
                <a:gd name="T6" fmla="*/ 241 w 259"/>
                <a:gd name="T7" fmla="*/ 29 h 83"/>
                <a:gd name="T8" fmla="*/ 248 w 259"/>
                <a:gd name="T9" fmla="*/ 33 h 83"/>
                <a:gd name="T10" fmla="*/ 259 w 259"/>
                <a:gd name="T11" fmla="*/ 33 h 83"/>
                <a:gd name="T12" fmla="*/ 248 w 259"/>
                <a:gd name="T13" fmla="*/ 42 h 83"/>
                <a:gd name="T14" fmla="*/ 237 w 259"/>
                <a:gd name="T15" fmla="*/ 44 h 83"/>
                <a:gd name="T16" fmla="*/ 226 w 259"/>
                <a:gd name="T17" fmla="*/ 42 h 83"/>
                <a:gd name="T18" fmla="*/ 218 w 259"/>
                <a:gd name="T19" fmla="*/ 35 h 83"/>
                <a:gd name="T20" fmla="*/ 207 w 259"/>
                <a:gd name="T21" fmla="*/ 31 h 83"/>
                <a:gd name="T22" fmla="*/ 198 w 259"/>
                <a:gd name="T23" fmla="*/ 29 h 83"/>
                <a:gd name="T24" fmla="*/ 187 w 259"/>
                <a:gd name="T25" fmla="*/ 29 h 83"/>
                <a:gd name="T26" fmla="*/ 178 w 259"/>
                <a:gd name="T27" fmla="*/ 37 h 83"/>
                <a:gd name="T28" fmla="*/ 168 w 259"/>
                <a:gd name="T29" fmla="*/ 29 h 83"/>
                <a:gd name="T30" fmla="*/ 161 w 259"/>
                <a:gd name="T31" fmla="*/ 18 h 83"/>
                <a:gd name="T32" fmla="*/ 150 w 259"/>
                <a:gd name="T33" fmla="*/ 11 h 83"/>
                <a:gd name="T34" fmla="*/ 137 w 259"/>
                <a:gd name="T35" fmla="*/ 13 h 83"/>
                <a:gd name="T36" fmla="*/ 128 w 259"/>
                <a:gd name="T37" fmla="*/ 22 h 83"/>
                <a:gd name="T38" fmla="*/ 120 w 259"/>
                <a:gd name="T39" fmla="*/ 29 h 83"/>
                <a:gd name="T40" fmla="*/ 111 w 259"/>
                <a:gd name="T41" fmla="*/ 37 h 83"/>
                <a:gd name="T42" fmla="*/ 100 w 259"/>
                <a:gd name="T43" fmla="*/ 44 h 83"/>
                <a:gd name="T44" fmla="*/ 92 w 259"/>
                <a:gd name="T45" fmla="*/ 48 h 83"/>
                <a:gd name="T46" fmla="*/ 81 w 259"/>
                <a:gd name="T47" fmla="*/ 52 h 83"/>
                <a:gd name="T48" fmla="*/ 70 w 259"/>
                <a:gd name="T49" fmla="*/ 52 h 83"/>
                <a:gd name="T50" fmla="*/ 57 w 259"/>
                <a:gd name="T51" fmla="*/ 50 h 83"/>
                <a:gd name="T52" fmla="*/ 44 w 259"/>
                <a:gd name="T53" fmla="*/ 44 h 83"/>
                <a:gd name="T54" fmla="*/ 33 w 259"/>
                <a:gd name="T55" fmla="*/ 55 h 83"/>
                <a:gd name="T56" fmla="*/ 29 w 259"/>
                <a:gd name="T57" fmla="*/ 68 h 83"/>
                <a:gd name="T58" fmla="*/ 22 w 259"/>
                <a:gd name="T59" fmla="*/ 81 h 83"/>
                <a:gd name="T60" fmla="*/ 7 w 259"/>
                <a:gd name="T61" fmla="*/ 83 h 83"/>
                <a:gd name="T62" fmla="*/ 5 w 259"/>
                <a:gd name="T63" fmla="*/ 74 h 83"/>
                <a:gd name="T64" fmla="*/ 0 w 259"/>
                <a:gd name="T65" fmla="*/ 65 h 83"/>
                <a:gd name="T66" fmla="*/ 0 w 259"/>
                <a:gd name="T67" fmla="*/ 59 h 83"/>
                <a:gd name="T68" fmla="*/ 0 w 259"/>
                <a:gd name="T69" fmla="*/ 50 h 83"/>
                <a:gd name="T70" fmla="*/ 7 w 259"/>
                <a:gd name="T71" fmla="*/ 42 h 83"/>
                <a:gd name="T72" fmla="*/ 13 w 259"/>
                <a:gd name="T73" fmla="*/ 35 h 83"/>
                <a:gd name="T74" fmla="*/ 22 w 259"/>
                <a:gd name="T75" fmla="*/ 31 h 83"/>
                <a:gd name="T76" fmla="*/ 31 w 259"/>
                <a:gd name="T77" fmla="*/ 24 h 83"/>
                <a:gd name="T78" fmla="*/ 39 w 259"/>
                <a:gd name="T79" fmla="*/ 22 h 83"/>
                <a:gd name="T80" fmla="*/ 48 w 259"/>
                <a:gd name="T81" fmla="*/ 18 h 83"/>
                <a:gd name="T82" fmla="*/ 59 w 259"/>
                <a:gd name="T83" fmla="*/ 16 h 83"/>
                <a:gd name="T84" fmla="*/ 68 w 259"/>
                <a:gd name="T85" fmla="*/ 13 h 83"/>
                <a:gd name="T86" fmla="*/ 68 w 259"/>
                <a:gd name="T87" fmla="*/ 18 h 83"/>
                <a:gd name="T88" fmla="*/ 70 w 259"/>
                <a:gd name="T89" fmla="*/ 22 h 83"/>
                <a:gd name="T90" fmla="*/ 72 w 259"/>
                <a:gd name="T91" fmla="*/ 26 h 83"/>
                <a:gd name="T92" fmla="*/ 76 w 259"/>
                <a:gd name="T93" fmla="*/ 29 h 83"/>
                <a:gd name="T94" fmla="*/ 89 w 259"/>
                <a:gd name="T95" fmla="*/ 24 h 83"/>
                <a:gd name="T96" fmla="*/ 100 w 259"/>
                <a:gd name="T97" fmla="*/ 20 h 83"/>
                <a:gd name="T98" fmla="*/ 111 w 259"/>
                <a:gd name="T99" fmla="*/ 16 h 83"/>
                <a:gd name="T100" fmla="*/ 124 w 259"/>
                <a:gd name="T101" fmla="*/ 11 h 83"/>
                <a:gd name="T102" fmla="*/ 135 w 259"/>
                <a:gd name="T103" fmla="*/ 7 h 83"/>
                <a:gd name="T104" fmla="*/ 148 w 259"/>
                <a:gd name="T105" fmla="*/ 3 h 83"/>
                <a:gd name="T106" fmla="*/ 161 w 259"/>
                <a:gd name="T107" fmla="*/ 0 h 83"/>
                <a:gd name="T108" fmla="*/ 176 w 259"/>
                <a:gd name="T109" fmla="*/ 0 h 83"/>
                <a:gd name="T110" fmla="*/ 189 w 259"/>
                <a:gd name="T111" fmla="*/ 5 h 83"/>
                <a:gd name="T112" fmla="*/ 202 w 259"/>
                <a:gd name="T113" fmla="*/ 9 h 83"/>
                <a:gd name="T114" fmla="*/ 218 w 259"/>
                <a:gd name="T115" fmla="*/ 11 h 83"/>
                <a:gd name="T116" fmla="*/ 233 w 259"/>
                <a:gd name="T117" fmla="*/ 11 h 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83">
                  <a:moveTo>
                    <a:pt x="233" y="11"/>
                  </a:moveTo>
                  <a:lnTo>
                    <a:pt x="237" y="18"/>
                  </a:lnTo>
                  <a:lnTo>
                    <a:pt x="239" y="22"/>
                  </a:lnTo>
                  <a:lnTo>
                    <a:pt x="241" y="29"/>
                  </a:lnTo>
                  <a:lnTo>
                    <a:pt x="248" y="33"/>
                  </a:lnTo>
                  <a:lnTo>
                    <a:pt x="259" y="33"/>
                  </a:lnTo>
                  <a:lnTo>
                    <a:pt x="248" y="42"/>
                  </a:lnTo>
                  <a:lnTo>
                    <a:pt x="237" y="44"/>
                  </a:lnTo>
                  <a:lnTo>
                    <a:pt x="226" y="42"/>
                  </a:lnTo>
                  <a:lnTo>
                    <a:pt x="218" y="35"/>
                  </a:lnTo>
                  <a:lnTo>
                    <a:pt x="207" y="31"/>
                  </a:lnTo>
                  <a:lnTo>
                    <a:pt x="198" y="29"/>
                  </a:lnTo>
                  <a:lnTo>
                    <a:pt x="187" y="29"/>
                  </a:lnTo>
                  <a:lnTo>
                    <a:pt x="178" y="37"/>
                  </a:lnTo>
                  <a:lnTo>
                    <a:pt x="168" y="29"/>
                  </a:lnTo>
                  <a:lnTo>
                    <a:pt x="161" y="18"/>
                  </a:lnTo>
                  <a:lnTo>
                    <a:pt x="150" y="11"/>
                  </a:lnTo>
                  <a:lnTo>
                    <a:pt x="137" y="13"/>
                  </a:lnTo>
                  <a:lnTo>
                    <a:pt x="128" y="22"/>
                  </a:lnTo>
                  <a:lnTo>
                    <a:pt x="120" y="29"/>
                  </a:lnTo>
                  <a:lnTo>
                    <a:pt x="111" y="37"/>
                  </a:lnTo>
                  <a:lnTo>
                    <a:pt x="100" y="44"/>
                  </a:lnTo>
                  <a:lnTo>
                    <a:pt x="92" y="48"/>
                  </a:lnTo>
                  <a:lnTo>
                    <a:pt x="81" y="52"/>
                  </a:lnTo>
                  <a:lnTo>
                    <a:pt x="70" y="52"/>
                  </a:lnTo>
                  <a:lnTo>
                    <a:pt x="57" y="50"/>
                  </a:lnTo>
                  <a:lnTo>
                    <a:pt x="44" y="44"/>
                  </a:lnTo>
                  <a:lnTo>
                    <a:pt x="33" y="55"/>
                  </a:lnTo>
                  <a:lnTo>
                    <a:pt x="29" y="68"/>
                  </a:lnTo>
                  <a:lnTo>
                    <a:pt x="22" y="81"/>
                  </a:lnTo>
                  <a:lnTo>
                    <a:pt x="7" y="83"/>
                  </a:lnTo>
                  <a:lnTo>
                    <a:pt x="5" y="74"/>
                  </a:lnTo>
                  <a:lnTo>
                    <a:pt x="0" y="65"/>
                  </a:lnTo>
                  <a:lnTo>
                    <a:pt x="0" y="59"/>
                  </a:lnTo>
                  <a:lnTo>
                    <a:pt x="0" y="50"/>
                  </a:lnTo>
                  <a:lnTo>
                    <a:pt x="7" y="42"/>
                  </a:lnTo>
                  <a:lnTo>
                    <a:pt x="13" y="35"/>
                  </a:lnTo>
                  <a:lnTo>
                    <a:pt x="22" y="31"/>
                  </a:lnTo>
                  <a:lnTo>
                    <a:pt x="31" y="24"/>
                  </a:lnTo>
                  <a:lnTo>
                    <a:pt x="39" y="22"/>
                  </a:lnTo>
                  <a:lnTo>
                    <a:pt x="48" y="18"/>
                  </a:lnTo>
                  <a:lnTo>
                    <a:pt x="59" y="16"/>
                  </a:lnTo>
                  <a:lnTo>
                    <a:pt x="68" y="13"/>
                  </a:lnTo>
                  <a:lnTo>
                    <a:pt x="68" y="18"/>
                  </a:lnTo>
                  <a:lnTo>
                    <a:pt x="70" y="22"/>
                  </a:lnTo>
                  <a:lnTo>
                    <a:pt x="72" y="26"/>
                  </a:lnTo>
                  <a:lnTo>
                    <a:pt x="76" y="29"/>
                  </a:lnTo>
                  <a:lnTo>
                    <a:pt x="89" y="24"/>
                  </a:lnTo>
                  <a:lnTo>
                    <a:pt x="100" y="20"/>
                  </a:lnTo>
                  <a:lnTo>
                    <a:pt x="111" y="16"/>
                  </a:lnTo>
                  <a:lnTo>
                    <a:pt x="124" y="11"/>
                  </a:lnTo>
                  <a:lnTo>
                    <a:pt x="135" y="7"/>
                  </a:lnTo>
                  <a:lnTo>
                    <a:pt x="148" y="3"/>
                  </a:lnTo>
                  <a:lnTo>
                    <a:pt x="161" y="0"/>
                  </a:lnTo>
                  <a:lnTo>
                    <a:pt x="176" y="0"/>
                  </a:lnTo>
                  <a:lnTo>
                    <a:pt x="189" y="5"/>
                  </a:lnTo>
                  <a:lnTo>
                    <a:pt x="202" y="9"/>
                  </a:lnTo>
                  <a:lnTo>
                    <a:pt x="218" y="11"/>
                  </a:lnTo>
                  <a:lnTo>
                    <a:pt x="2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7" name="Freeform 42"/>
            <p:cNvSpPr>
              <a:spLocks/>
            </p:cNvSpPr>
            <p:nvPr/>
          </p:nvSpPr>
          <p:spPr bwMode="auto">
            <a:xfrm>
              <a:off x="543" y="2078"/>
              <a:ext cx="41" cy="119"/>
            </a:xfrm>
            <a:custGeom>
              <a:avLst/>
              <a:gdLst>
                <a:gd name="T0" fmla="*/ 28 w 41"/>
                <a:gd name="T1" fmla="*/ 48 h 119"/>
                <a:gd name="T2" fmla="*/ 33 w 41"/>
                <a:gd name="T3" fmla="*/ 67 h 119"/>
                <a:gd name="T4" fmla="*/ 39 w 41"/>
                <a:gd name="T5" fmla="*/ 87 h 119"/>
                <a:gd name="T6" fmla="*/ 41 w 41"/>
                <a:gd name="T7" fmla="*/ 104 h 119"/>
                <a:gd name="T8" fmla="*/ 35 w 41"/>
                <a:gd name="T9" fmla="*/ 119 h 119"/>
                <a:gd name="T10" fmla="*/ 28 w 41"/>
                <a:gd name="T11" fmla="*/ 119 h 119"/>
                <a:gd name="T12" fmla="*/ 24 w 41"/>
                <a:gd name="T13" fmla="*/ 115 h 119"/>
                <a:gd name="T14" fmla="*/ 20 w 41"/>
                <a:gd name="T15" fmla="*/ 108 h 119"/>
                <a:gd name="T16" fmla="*/ 17 w 41"/>
                <a:gd name="T17" fmla="*/ 104 h 119"/>
                <a:gd name="T18" fmla="*/ 11 w 41"/>
                <a:gd name="T19" fmla="*/ 76 h 119"/>
                <a:gd name="T20" fmla="*/ 4 w 41"/>
                <a:gd name="T21" fmla="*/ 50 h 119"/>
                <a:gd name="T22" fmla="*/ 0 w 41"/>
                <a:gd name="T23" fmla="*/ 24 h 119"/>
                <a:gd name="T24" fmla="*/ 0 w 41"/>
                <a:gd name="T25" fmla="*/ 0 h 119"/>
                <a:gd name="T26" fmla="*/ 11 w 41"/>
                <a:gd name="T27" fmla="*/ 8 h 119"/>
                <a:gd name="T28" fmla="*/ 17 w 41"/>
                <a:gd name="T29" fmla="*/ 19 h 119"/>
                <a:gd name="T30" fmla="*/ 22 w 41"/>
                <a:gd name="T31" fmla="*/ 34 h 119"/>
                <a:gd name="T32" fmla="*/ 28 w 41"/>
                <a:gd name="T33" fmla="*/ 48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119">
                  <a:moveTo>
                    <a:pt x="28" y="48"/>
                  </a:moveTo>
                  <a:lnTo>
                    <a:pt x="33" y="67"/>
                  </a:lnTo>
                  <a:lnTo>
                    <a:pt x="39" y="87"/>
                  </a:lnTo>
                  <a:lnTo>
                    <a:pt x="41" y="104"/>
                  </a:lnTo>
                  <a:lnTo>
                    <a:pt x="35" y="119"/>
                  </a:lnTo>
                  <a:lnTo>
                    <a:pt x="28" y="119"/>
                  </a:lnTo>
                  <a:lnTo>
                    <a:pt x="24" y="115"/>
                  </a:lnTo>
                  <a:lnTo>
                    <a:pt x="20" y="108"/>
                  </a:lnTo>
                  <a:lnTo>
                    <a:pt x="17" y="104"/>
                  </a:lnTo>
                  <a:lnTo>
                    <a:pt x="11" y="76"/>
                  </a:lnTo>
                  <a:lnTo>
                    <a:pt x="4" y="50"/>
                  </a:lnTo>
                  <a:lnTo>
                    <a:pt x="0" y="24"/>
                  </a:lnTo>
                  <a:lnTo>
                    <a:pt x="0" y="0"/>
                  </a:lnTo>
                  <a:lnTo>
                    <a:pt x="11" y="8"/>
                  </a:lnTo>
                  <a:lnTo>
                    <a:pt x="17" y="19"/>
                  </a:lnTo>
                  <a:lnTo>
                    <a:pt x="22" y="34"/>
                  </a:lnTo>
                  <a:lnTo>
                    <a:pt x="28"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8" name="Freeform 43"/>
            <p:cNvSpPr>
              <a:spLocks/>
            </p:cNvSpPr>
            <p:nvPr/>
          </p:nvSpPr>
          <p:spPr bwMode="auto">
            <a:xfrm>
              <a:off x="1900" y="2078"/>
              <a:ext cx="61" cy="95"/>
            </a:xfrm>
            <a:custGeom>
              <a:avLst/>
              <a:gdLst>
                <a:gd name="T0" fmla="*/ 61 w 61"/>
                <a:gd name="T1" fmla="*/ 0 h 95"/>
                <a:gd name="T2" fmla="*/ 50 w 61"/>
                <a:gd name="T3" fmla="*/ 2 h 95"/>
                <a:gd name="T4" fmla="*/ 42 w 61"/>
                <a:gd name="T5" fmla="*/ 8 h 95"/>
                <a:gd name="T6" fmla="*/ 40 w 61"/>
                <a:gd name="T7" fmla="*/ 19 h 95"/>
                <a:gd name="T8" fmla="*/ 40 w 61"/>
                <a:gd name="T9" fmla="*/ 32 h 95"/>
                <a:gd name="T10" fmla="*/ 59 w 61"/>
                <a:gd name="T11" fmla="*/ 39 h 95"/>
                <a:gd name="T12" fmla="*/ 50 w 61"/>
                <a:gd name="T13" fmla="*/ 41 h 95"/>
                <a:gd name="T14" fmla="*/ 46 w 61"/>
                <a:gd name="T15" fmla="*/ 48 h 95"/>
                <a:gd name="T16" fmla="*/ 42 w 61"/>
                <a:gd name="T17" fmla="*/ 54 h 95"/>
                <a:gd name="T18" fmla="*/ 40 w 61"/>
                <a:gd name="T19" fmla="*/ 61 h 95"/>
                <a:gd name="T20" fmla="*/ 44 w 61"/>
                <a:gd name="T21" fmla="*/ 65 h 95"/>
                <a:gd name="T22" fmla="*/ 48 w 61"/>
                <a:gd name="T23" fmla="*/ 67 h 95"/>
                <a:gd name="T24" fmla="*/ 53 w 61"/>
                <a:gd name="T25" fmla="*/ 67 h 95"/>
                <a:gd name="T26" fmla="*/ 59 w 61"/>
                <a:gd name="T27" fmla="*/ 67 h 95"/>
                <a:gd name="T28" fmla="*/ 46 w 61"/>
                <a:gd name="T29" fmla="*/ 76 h 95"/>
                <a:gd name="T30" fmla="*/ 35 w 61"/>
                <a:gd name="T31" fmla="*/ 87 h 95"/>
                <a:gd name="T32" fmla="*/ 24 w 61"/>
                <a:gd name="T33" fmla="*/ 95 h 95"/>
                <a:gd name="T34" fmla="*/ 5 w 61"/>
                <a:gd name="T35" fmla="*/ 95 h 95"/>
                <a:gd name="T36" fmla="*/ 0 w 61"/>
                <a:gd name="T37" fmla="*/ 89 h 95"/>
                <a:gd name="T38" fmla="*/ 3 w 61"/>
                <a:gd name="T39" fmla="*/ 80 h 95"/>
                <a:gd name="T40" fmla="*/ 9 w 61"/>
                <a:gd name="T41" fmla="*/ 74 h 95"/>
                <a:gd name="T42" fmla="*/ 13 w 61"/>
                <a:gd name="T43" fmla="*/ 67 h 95"/>
                <a:gd name="T44" fmla="*/ 11 w 61"/>
                <a:gd name="T45" fmla="*/ 54 h 95"/>
                <a:gd name="T46" fmla="*/ 9 w 61"/>
                <a:gd name="T47" fmla="*/ 39 h 95"/>
                <a:gd name="T48" fmla="*/ 5 w 61"/>
                <a:gd name="T49" fmla="*/ 26 h 95"/>
                <a:gd name="T50" fmla="*/ 3 w 61"/>
                <a:gd name="T51" fmla="*/ 15 h 95"/>
                <a:gd name="T52" fmla="*/ 11 w 61"/>
                <a:gd name="T53" fmla="*/ 2 h 95"/>
                <a:gd name="T54" fmla="*/ 27 w 61"/>
                <a:gd name="T55" fmla="*/ 0 h 95"/>
                <a:gd name="T56" fmla="*/ 44 w 61"/>
                <a:gd name="T57" fmla="*/ 0 h 95"/>
                <a:gd name="T58" fmla="*/ 61 w 61"/>
                <a:gd name="T59" fmla="*/ 0 h 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 h="95">
                  <a:moveTo>
                    <a:pt x="61" y="0"/>
                  </a:moveTo>
                  <a:lnTo>
                    <a:pt x="50" y="2"/>
                  </a:lnTo>
                  <a:lnTo>
                    <a:pt x="42" y="8"/>
                  </a:lnTo>
                  <a:lnTo>
                    <a:pt x="40" y="19"/>
                  </a:lnTo>
                  <a:lnTo>
                    <a:pt x="40" y="32"/>
                  </a:lnTo>
                  <a:lnTo>
                    <a:pt x="59" y="39"/>
                  </a:lnTo>
                  <a:lnTo>
                    <a:pt x="50" y="41"/>
                  </a:lnTo>
                  <a:lnTo>
                    <a:pt x="46" y="48"/>
                  </a:lnTo>
                  <a:lnTo>
                    <a:pt x="42" y="54"/>
                  </a:lnTo>
                  <a:lnTo>
                    <a:pt x="40" y="61"/>
                  </a:lnTo>
                  <a:lnTo>
                    <a:pt x="44" y="65"/>
                  </a:lnTo>
                  <a:lnTo>
                    <a:pt x="48" y="67"/>
                  </a:lnTo>
                  <a:lnTo>
                    <a:pt x="53" y="67"/>
                  </a:lnTo>
                  <a:lnTo>
                    <a:pt x="59" y="67"/>
                  </a:lnTo>
                  <a:lnTo>
                    <a:pt x="46" y="76"/>
                  </a:lnTo>
                  <a:lnTo>
                    <a:pt x="35" y="87"/>
                  </a:lnTo>
                  <a:lnTo>
                    <a:pt x="24" y="95"/>
                  </a:lnTo>
                  <a:lnTo>
                    <a:pt x="5" y="95"/>
                  </a:lnTo>
                  <a:lnTo>
                    <a:pt x="0" y="89"/>
                  </a:lnTo>
                  <a:lnTo>
                    <a:pt x="3" y="80"/>
                  </a:lnTo>
                  <a:lnTo>
                    <a:pt x="9" y="74"/>
                  </a:lnTo>
                  <a:lnTo>
                    <a:pt x="13" y="67"/>
                  </a:lnTo>
                  <a:lnTo>
                    <a:pt x="11" y="54"/>
                  </a:lnTo>
                  <a:lnTo>
                    <a:pt x="9" y="39"/>
                  </a:lnTo>
                  <a:lnTo>
                    <a:pt x="5" y="26"/>
                  </a:lnTo>
                  <a:lnTo>
                    <a:pt x="3" y="15"/>
                  </a:lnTo>
                  <a:lnTo>
                    <a:pt x="11" y="2"/>
                  </a:lnTo>
                  <a:lnTo>
                    <a:pt x="27" y="0"/>
                  </a:lnTo>
                  <a:lnTo>
                    <a:pt x="44" y="0"/>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9" name="Freeform 44"/>
            <p:cNvSpPr>
              <a:spLocks/>
            </p:cNvSpPr>
            <p:nvPr/>
          </p:nvSpPr>
          <p:spPr bwMode="auto">
            <a:xfrm>
              <a:off x="1807" y="2091"/>
              <a:ext cx="57" cy="80"/>
            </a:xfrm>
            <a:custGeom>
              <a:avLst/>
              <a:gdLst>
                <a:gd name="T0" fmla="*/ 33 w 57"/>
                <a:gd name="T1" fmla="*/ 26 h 80"/>
                <a:gd name="T2" fmla="*/ 33 w 57"/>
                <a:gd name="T3" fmla="*/ 39 h 80"/>
                <a:gd name="T4" fmla="*/ 37 w 57"/>
                <a:gd name="T5" fmla="*/ 50 h 80"/>
                <a:gd name="T6" fmla="*/ 43 w 57"/>
                <a:gd name="T7" fmla="*/ 61 h 80"/>
                <a:gd name="T8" fmla="*/ 57 w 57"/>
                <a:gd name="T9" fmla="*/ 69 h 80"/>
                <a:gd name="T10" fmla="*/ 46 w 57"/>
                <a:gd name="T11" fmla="*/ 71 h 80"/>
                <a:gd name="T12" fmla="*/ 37 w 57"/>
                <a:gd name="T13" fmla="*/ 78 h 80"/>
                <a:gd name="T14" fmla="*/ 28 w 57"/>
                <a:gd name="T15" fmla="*/ 80 h 80"/>
                <a:gd name="T16" fmla="*/ 17 w 57"/>
                <a:gd name="T17" fmla="*/ 80 h 80"/>
                <a:gd name="T18" fmla="*/ 15 w 57"/>
                <a:gd name="T19" fmla="*/ 61 h 80"/>
                <a:gd name="T20" fmla="*/ 11 w 57"/>
                <a:gd name="T21" fmla="*/ 43 h 80"/>
                <a:gd name="T22" fmla="*/ 7 w 57"/>
                <a:gd name="T23" fmla="*/ 26 h 80"/>
                <a:gd name="T24" fmla="*/ 0 w 57"/>
                <a:gd name="T25" fmla="*/ 8 h 80"/>
                <a:gd name="T26" fmla="*/ 11 w 57"/>
                <a:gd name="T27" fmla="*/ 0 h 80"/>
                <a:gd name="T28" fmla="*/ 20 w 57"/>
                <a:gd name="T29" fmla="*/ 2 h 80"/>
                <a:gd name="T30" fmla="*/ 28 w 57"/>
                <a:gd name="T31" fmla="*/ 13 h 80"/>
                <a:gd name="T32" fmla="*/ 33 w 57"/>
                <a:gd name="T33" fmla="*/ 26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80">
                  <a:moveTo>
                    <a:pt x="33" y="26"/>
                  </a:moveTo>
                  <a:lnTo>
                    <a:pt x="33" y="39"/>
                  </a:lnTo>
                  <a:lnTo>
                    <a:pt x="37" y="50"/>
                  </a:lnTo>
                  <a:lnTo>
                    <a:pt x="43" y="61"/>
                  </a:lnTo>
                  <a:lnTo>
                    <a:pt x="57" y="69"/>
                  </a:lnTo>
                  <a:lnTo>
                    <a:pt x="46" y="71"/>
                  </a:lnTo>
                  <a:lnTo>
                    <a:pt x="37" y="78"/>
                  </a:lnTo>
                  <a:lnTo>
                    <a:pt x="28" y="80"/>
                  </a:lnTo>
                  <a:lnTo>
                    <a:pt x="17" y="80"/>
                  </a:lnTo>
                  <a:lnTo>
                    <a:pt x="15" y="61"/>
                  </a:lnTo>
                  <a:lnTo>
                    <a:pt x="11" y="43"/>
                  </a:lnTo>
                  <a:lnTo>
                    <a:pt x="7" y="26"/>
                  </a:lnTo>
                  <a:lnTo>
                    <a:pt x="0" y="8"/>
                  </a:lnTo>
                  <a:lnTo>
                    <a:pt x="11" y="0"/>
                  </a:lnTo>
                  <a:lnTo>
                    <a:pt x="20" y="2"/>
                  </a:lnTo>
                  <a:lnTo>
                    <a:pt x="28" y="13"/>
                  </a:lnTo>
                  <a:lnTo>
                    <a:pt x="3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90" name="Freeform 45"/>
            <p:cNvSpPr>
              <a:spLocks/>
            </p:cNvSpPr>
            <p:nvPr/>
          </p:nvSpPr>
          <p:spPr bwMode="auto">
            <a:xfrm>
              <a:off x="1698" y="2106"/>
              <a:ext cx="68" cy="76"/>
            </a:xfrm>
            <a:custGeom>
              <a:avLst/>
              <a:gdLst>
                <a:gd name="T0" fmla="*/ 63 w 68"/>
                <a:gd name="T1" fmla="*/ 13 h 76"/>
                <a:gd name="T2" fmla="*/ 66 w 68"/>
                <a:gd name="T3" fmla="*/ 28 h 76"/>
                <a:gd name="T4" fmla="*/ 68 w 68"/>
                <a:gd name="T5" fmla="*/ 43 h 76"/>
                <a:gd name="T6" fmla="*/ 66 w 68"/>
                <a:gd name="T7" fmla="*/ 61 h 76"/>
                <a:gd name="T8" fmla="*/ 63 w 68"/>
                <a:gd name="T9" fmla="*/ 76 h 76"/>
                <a:gd name="T10" fmla="*/ 46 w 68"/>
                <a:gd name="T11" fmla="*/ 61 h 76"/>
                <a:gd name="T12" fmla="*/ 42 w 68"/>
                <a:gd name="T13" fmla="*/ 37 h 76"/>
                <a:gd name="T14" fmla="*/ 35 w 68"/>
                <a:gd name="T15" fmla="*/ 20 h 76"/>
                <a:gd name="T16" fmla="*/ 16 w 68"/>
                <a:gd name="T17" fmla="*/ 20 h 76"/>
                <a:gd name="T18" fmla="*/ 0 w 68"/>
                <a:gd name="T19" fmla="*/ 20 h 76"/>
                <a:gd name="T20" fmla="*/ 0 w 68"/>
                <a:gd name="T21" fmla="*/ 11 h 76"/>
                <a:gd name="T22" fmla="*/ 5 w 68"/>
                <a:gd name="T23" fmla="*/ 6 h 76"/>
                <a:gd name="T24" fmla="*/ 9 w 68"/>
                <a:gd name="T25" fmla="*/ 2 h 76"/>
                <a:gd name="T26" fmla="*/ 16 w 68"/>
                <a:gd name="T27" fmla="*/ 0 h 76"/>
                <a:gd name="T28" fmla="*/ 31 w 68"/>
                <a:gd name="T29" fmla="*/ 0 h 76"/>
                <a:gd name="T30" fmla="*/ 42 w 68"/>
                <a:gd name="T31" fmla="*/ 2 h 76"/>
                <a:gd name="T32" fmla="*/ 53 w 68"/>
                <a:gd name="T33" fmla="*/ 9 h 76"/>
                <a:gd name="T34" fmla="*/ 63 w 68"/>
                <a:gd name="T35" fmla="*/ 13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8" h="76">
                  <a:moveTo>
                    <a:pt x="63" y="13"/>
                  </a:moveTo>
                  <a:lnTo>
                    <a:pt x="66" y="28"/>
                  </a:lnTo>
                  <a:lnTo>
                    <a:pt x="68" y="43"/>
                  </a:lnTo>
                  <a:lnTo>
                    <a:pt x="66" y="61"/>
                  </a:lnTo>
                  <a:lnTo>
                    <a:pt x="63" y="76"/>
                  </a:lnTo>
                  <a:lnTo>
                    <a:pt x="46" y="61"/>
                  </a:lnTo>
                  <a:lnTo>
                    <a:pt x="42" y="37"/>
                  </a:lnTo>
                  <a:lnTo>
                    <a:pt x="35" y="20"/>
                  </a:lnTo>
                  <a:lnTo>
                    <a:pt x="16" y="20"/>
                  </a:lnTo>
                  <a:lnTo>
                    <a:pt x="0" y="20"/>
                  </a:lnTo>
                  <a:lnTo>
                    <a:pt x="0" y="11"/>
                  </a:lnTo>
                  <a:lnTo>
                    <a:pt x="5" y="6"/>
                  </a:lnTo>
                  <a:lnTo>
                    <a:pt x="9" y="2"/>
                  </a:lnTo>
                  <a:lnTo>
                    <a:pt x="16" y="0"/>
                  </a:lnTo>
                  <a:lnTo>
                    <a:pt x="31" y="0"/>
                  </a:lnTo>
                  <a:lnTo>
                    <a:pt x="42" y="2"/>
                  </a:lnTo>
                  <a:lnTo>
                    <a:pt x="53" y="9"/>
                  </a:lnTo>
                  <a:lnTo>
                    <a:pt x="6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91" name="Freeform 46"/>
            <p:cNvSpPr>
              <a:spLocks/>
            </p:cNvSpPr>
            <p:nvPr/>
          </p:nvSpPr>
          <p:spPr bwMode="auto">
            <a:xfrm>
              <a:off x="1631" y="2112"/>
              <a:ext cx="35" cy="68"/>
            </a:xfrm>
            <a:custGeom>
              <a:avLst/>
              <a:gdLst>
                <a:gd name="T0" fmla="*/ 35 w 35"/>
                <a:gd name="T1" fmla="*/ 27 h 68"/>
                <a:gd name="T2" fmla="*/ 28 w 35"/>
                <a:gd name="T3" fmla="*/ 66 h 68"/>
                <a:gd name="T4" fmla="*/ 24 w 35"/>
                <a:gd name="T5" fmla="*/ 68 h 68"/>
                <a:gd name="T6" fmla="*/ 18 w 35"/>
                <a:gd name="T7" fmla="*/ 66 h 68"/>
                <a:gd name="T8" fmla="*/ 11 w 35"/>
                <a:gd name="T9" fmla="*/ 61 h 68"/>
                <a:gd name="T10" fmla="*/ 7 w 35"/>
                <a:gd name="T11" fmla="*/ 55 h 68"/>
                <a:gd name="T12" fmla="*/ 2 w 35"/>
                <a:gd name="T13" fmla="*/ 42 h 68"/>
                <a:gd name="T14" fmla="*/ 0 w 35"/>
                <a:gd name="T15" fmla="*/ 27 h 68"/>
                <a:gd name="T16" fmla="*/ 0 w 35"/>
                <a:gd name="T17" fmla="*/ 11 h 68"/>
                <a:gd name="T18" fmla="*/ 7 w 35"/>
                <a:gd name="T19" fmla="*/ 0 h 68"/>
                <a:gd name="T20" fmla="*/ 20 w 35"/>
                <a:gd name="T21" fmla="*/ 0 h 68"/>
                <a:gd name="T22" fmla="*/ 28 w 35"/>
                <a:gd name="T23" fmla="*/ 7 h 68"/>
                <a:gd name="T24" fmla="*/ 33 w 35"/>
                <a:gd name="T25" fmla="*/ 18 h 68"/>
                <a:gd name="T26" fmla="*/ 35 w 35"/>
                <a:gd name="T27" fmla="*/ 27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 h="68">
                  <a:moveTo>
                    <a:pt x="35" y="27"/>
                  </a:moveTo>
                  <a:lnTo>
                    <a:pt x="28" y="66"/>
                  </a:lnTo>
                  <a:lnTo>
                    <a:pt x="24" y="68"/>
                  </a:lnTo>
                  <a:lnTo>
                    <a:pt x="18" y="66"/>
                  </a:lnTo>
                  <a:lnTo>
                    <a:pt x="11" y="61"/>
                  </a:lnTo>
                  <a:lnTo>
                    <a:pt x="7" y="55"/>
                  </a:lnTo>
                  <a:lnTo>
                    <a:pt x="2" y="42"/>
                  </a:lnTo>
                  <a:lnTo>
                    <a:pt x="0" y="27"/>
                  </a:lnTo>
                  <a:lnTo>
                    <a:pt x="0" y="11"/>
                  </a:lnTo>
                  <a:lnTo>
                    <a:pt x="7" y="0"/>
                  </a:lnTo>
                  <a:lnTo>
                    <a:pt x="20" y="0"/>
                  </a:lnTo>
                  <a:lnTo>
                    <a:pt x="28" y="7"/>
                  </a:lnTo>
                  <a:lnTo>
                    <a:pt x="33" y="18"/>
                  </a:lnTo>
                  <a:lnTo>
                    <a:pt x="3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92" name="Freeform 47"/>
            <p:cNvSpPr>
              <a:spLocks/>
            </p:cNvSpPr>
            <p:nvPr/>
          </p:nvSpPr>
          <p:spPr bwMode="auto">
            <a:xfrm>
              <a:off x="1486" y="2119"/>
              <a:ext cx="95" cy="87"/>
            </a:xfrm>
            <a:custGeom>
              <a:avLst/>
              <a:gdLst>
                <a:gd name="T0" fmla="*/ 95 w 95"/>
                <a:gd name="T1" fmla="*/ 2 h 87"/>
                <a:gd name="T2" fmla="*/ 82 w 95"/>
                <a:gd name="T3" fmla="*/ 22 h 87"/>
                <a:gd name="T4" fmla="*/ 82 w 95"/>
                <a:gd name="T5" fmla="*/ 43 h 87"/>
                <a:gd name="T6" fmla="*/ 84 w 95"/>
                <a:gd name="T7" fmla="*/ 67 h 87"/>
                <a:gd name="T8" fmla="*/ 80 w 95"/>
                <a:gd name="T9" fmla="*/ 87 h 87"/>
                <a:gd name="T10" fmla="*/ 60 w 95"/>
                <a:gd name="T11" fmla="*/ 78 h 87"/>
                <a:gd name="T12" fmla="*/ 54 w 95"/>
                <a:gd name="T13" fmla="*/ 59 h 87"/>
                <a:gd name="T14" fmla="*/ 52 w 95"/>
                <a:gd name="T15" fmla="*/ 37 h 87"/>
                <a:gd name="T16" fmla="*/ 41 w 95"/>
                <a:gd name="T17" fmla="*/ 20 h 87"/>
                <a:gd name="T18" fmla="*/ 34 w 95"/>
                <a:gd name="T19" fmla="*/ 26 h 87"/>
                <a:gd name="T20" fmla="*/ 26 w 95"/>
                <a:gd name="T21" fmla="*/ 28 h 87"/>
                <a:gd name="T22" fmla="*/ 13 w 95"/>
                <a:gd name="T23" fmla="*/ 28 h 87"/>
                <a:gd name="T24" fmla="*/ 2 w 95"/>
                <a:gd name="T25" fmla="*/ 30 h 87"/>
                <a:gd name="T26" fmla="*/ 0 w 95"/>
                <a:gd name="T27" fmla="*/ 26 h 87"/>
                <a:gd name="T28" fmla="*/ 0 w 95"/>
                <a:gd name="T29" fmla="*/ 22 h 87"/>
                <a:gd name="T30" fmla="*/ 0 w 95"/>
                <a:gd name="T31" fmla="*/ 20 h 87"/>
                <a:gd name="T32" fmla="*/ 2 w 95"/>
                <a:gd name="T33" fmla="*/ 15 h 87"/>
                <a:gd name="T34" fmla="*/ 10 w 95"/>
                <a:gd name="T35" fmla="*/ 9 h 87"/>
                <a:gd name="T36" fmla="*/ 21 w 95"/>
                <a:gd name="T37" fmla="*/ 4 h 87"/>
                <a:gd name="T38" fmla="*/ 34 w 95"/>
                <a:gd name="T39" fmla="*/ 2 h 87"/>
                <a:gd name="T40" fmla="*/ 45 w 95"/>
                <a:gd name="T41" fmla="*/ 0 h 87"/>
                <a:gd name="T42" fmla="*/ 58 w 95"/>
                <a:gd name="T43" fmla="*/ 0 h 87"/>
                <a:gd name="T44" fmla="*/ 71 w 95"/>
                <a:gd name="T45" fmla="*/ 0 h 87"/>
                <a:gd name="T46" fmla="*/ 84 w 95"/>
                <a:gd name="T47" fmla="*/ 0 h 87"/>
                <a:gd name="T48" fmla="*/ 95 w 95"/>
                <a:gd name="T49" fmla="*/ 2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87">
                  <a:moveTo>
                    <a:pt x="95" y="2"/>
                  </a:moveTo>
                  <a:lnTo>
                    <a:pt x="82" y="22"/>
                  </a:lnTo>
                  <a:lnTo>
                    <a:pt x="82" y="43"/>
                  </a:lnTo>
                  <a:lnTo>
                    <a:pt x="84" y="67"/>
                  </a:lnTo>
                  <a:lnTo>
                    <a:pt x="80" y="87"/>
                  </a:lnTo>
                  <a:lnTo>
                    <a:pt x="60" y="78"/>
                  </a:lnTo>
                  <a:lnTo>
                    <a:pt x="54" y="59"/>
                  </a:lnTo>
                  <a:lnTo>
                    <a:pt x="52" y="37"/>
                  </a:lnTo>
                  <a:lnTo>
                    <a:pt x="41" y="20"/>
                  </a:lnTo>
                  <a:lnTo>
                    <a:pt x="34" y="26"/>
                  </a:lnTo>
                  <a:lnTo>
                    <a:pt x="26" y="28"/>
                  </a:lnTo>
                  <a:lnTo>
                    <a:pt x="13" y="28"/>
                  </a:lnTo>
                  <a:lnTo>
                    <a:pt x="2" y="30"/>
                  </a:lnTo>
                  <a:lnTo>
                    <a:pt x="0" y="26"/>
                  </a:lnTo>
                  <a:lnTo>
                    <a:pt x="0" y="22"/>
                  </a:lnTo>
                  <a:lnTo>
                    <a:pt x="0" y="20"/>
                  </a:lnTo>
                  <a:lnTo>
                    <a:pt x="2" y="15"/>
                  </a:lnTo>
                  <a:lnTo>
                    <a:pt x="10" y="9"/>
                  </a:lnTo>
                  <a:lnTo>
                    <a:pt x="21" y="4"/>
                  </a:lnTo>
                  <a:lnTo>
                    <a:pt x="34" y="2"/>
                  </a:lnTo>
                  <a:lnTo>
                    <a:pt x="45" y="0"/>
                  </a:lnTo>
                  <a:lnTo>
                    <a:pt x="58" y="0"/>
                  </a:lnTo>
                  <a:lnTo>
                    <a:pt x="71" y="0"/>
                  </a:lnTo>
                  <a:lnTo>
                    <a:pt x="84" y="0"/>
                  </a:lnTo>
                  <a:lnTo>
                    <a:pt x="9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93" name="Freeform 48"/>
            <p:cNvSpPr>
              <a:spLocks/>
            </p:cNvSpPr>
            <p:nvPr/>
          </p:nvSpPr>
          <p:spPr bwMode="auto">
            <a:xfrm>
              <a:off x="3475" y="2154"/>
              <a:ext cx="315" cy="102"/>
            </a:xfrm>
            <a:custGeom>
              <a:avLst/>
              <a:gdLst>
                <a:gd name="T0" fmla="*/ 311 w 315"/>
                <a:gd name="T1" fmla="*/ 39 h 102"/>
                <a:gd name="T2" fmla="*/ 289 w 315"/>
                <a:gd name="T3" fmla="*/ 24 h 102"/>
                <a:gd name="T4" fmla="*/ 261 w 315"/>
                <a:gd name="T5" fmla="*/ 24 h 102"/>
                <a:gd name="T6" fmla="*/ 241 w 315"/>
                <a:gd name="T7" fmla="*/ 47 h 102"/>
                <a:gd name="T8" fmla="*/ 243 w 315"/>
                <a:gd name="T9" fmla="*/ 47 h 102"/>
                <a:gd name="T10" fmla="*/ 254 w 315"/>
                <a:gd name="T11" fmla="*/ 43 h 102"/>
                <a:gd name="T12" fmla="*/ 243 w 315"/>
                <a:gd name="T13" fmla="*/ 58 h 102"/>
                <a:gd name="T14" fmla="*/ 219 w 315"/>
                <a:gd name="T15" fmla="*/ 65 h 102"/>
                <a:gd name="T16" fmla="*/ 191 w 315"/>
                <a:gd name="T17" fmla="*/ 52 h 102"/>
                <a:gd name="T18" fmla="*/ 165 w 315"/>
                <a:gd name="T19" fmla="*/ 52 h 102"/>
                <a:gd name="T20" fmla="*/ 139 w 315"/>
                <a:gd name="T21" fmla="*/ 63 h 102"/>
                <a:gd name="T22" fmla="*/ 113 w 315"/>
                <a:gd name="T23" fmla="*/ 78 h 102"/>
                <a:gd name="T24" fmla="*/ 107 w 315"/>
                <a:gd name="T25" fmla="*/ 89 h 102"/>
                <a:gd name="T26" fmla="*/ 98 w 315"/>
                <a:gd name="T27" fmla="*/ 97 h 102"/>
                <a:gd name="T28" fmla="*/ 76 w 315"/>
                <a:gd name="T29" fmla="*/ 97 h 102"/>
                <a:gd name="T30" fmla="*/ 52 w 315"/>
                <a:gd name="T31" fmla="*/ 97 h 102"/>
                <a:gd name="T32" fmla="*/ 33 w 315"/>
                <a:gd name="T33" fmla="*/ 95 h 102"/>
                <a:gd name="T34" fmla="*/ 11 w 315"/>
                <a:gd name="T35" fmla="*/ 102 h 102"/>
                <a:gd name="T36" fmla="*/ 0 w 315"/>
                <a:gd name="T37" fmla="*/ 56 h 102"/>
                <a:gd name="T38" fmla="*/ 11 w 315"/>
                <a:gd name="T39" fmla="*/ 13 h 102"/>
                <a:gd name="T40" fmla="*/ 24 w 315"/>
                <a:gd name="T41" fmla="*/ 19 h 102"/>
                <a:gd name="T42" fmla="*/ 28 w 315"/>
                <a:gd name="T43" fmla="*/ 39 h 102"/>
                <a:gd name="T44" fmla="*/ 50 w 315"/>
                <a:gd name="T45" fmla="*/ 54 h 102"/>
                <a:gd name="T46" fmla="*/ 74 w 315"/>
                <a:gd name="T47" fmla="*/ 63 h 102"/>
                <a:gd name="T48" fmla="*/ 96 w 315"/>
                <a:gd name="T49" fmla="*/ 45 h 102"/>
                <a:gd name="T50" fmla="*/ 120 w 315"/>
                <a:gd name="T51" fmla="*/ 37 h 102"/>
                <a:gd name="T52" fmla="*/ 143 w 315"/>
                <a:gd name="T53" fmla="*/ 30 h 102"/>
                <a:gd name="T54" fmla="*/ 170 w 315"/>
                <a:gd name="T55" fmla="*/ 24 h 102"/>
                <a:gd name="T56" fmla="*/ 178 w 315"/>
                <a:gd name="T57" fmla="*/ 32 h 102"/>
                <a:gd name="T58" fmla="*/ 189 w 315"/>
                <a:gd name="T59" fmla="*/ 32 h 102"/>
                <a:gd name="T60" fmla="*/ 189 w 315"/>
                <a:gd name="T61" fmla="*/ 28 h 102"/>
                <a:gd name="T62" fmla="*/ 213 w 315"/>
                <a:gd name="T63" fmla="*/ 24 h 102"/>
                <a:gd name="T64" fmla="*/ 233 w 315"/>
                <a:gd name="T65" fmla="*/ 8 h 102"/>
                <a:gd name="T66" fmla="*/ 256 w 315"/>
                <a:gd name="T67" fmla="*/ 0 h 102"/>
                <a:gd name="T68" fmla="*/ 282 w 315"/>
                <a:gd name="T69" fmla="*/ 6 h 102"/>
                <a:gd name="T70" fmla="*/ 304 w 315"/>
                <a:gd name="T71" fmla="*/ 17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5" h="102">
                  <a:moveTo>
                    <a:pt x="315" y="24"/>
                  </a:moveTo>
                  <a:lnTo>
                    <a:pt x="311" y="39"/>
                  </a:lnTo>
                  <a:lnTo>
                    <a:pt x="302" y="30"/>
                  </a:lnTo>
                  <a:lnTo>
                    <a:pt x="289" y="24"/>
                  </a:lnTo>
                  <a:lnTo>
                    <a:pt x="274" y="21"/>
                  </a:lnTo>
                  <a:lnTo>
                    <a:pt x="261" y="24"/>
                  </a:lnTo>
                  <a:lnTo>
                    <a:pt x="239" y="45"/>
                  </a:lnTo>
                  <a:lnTo>
                    <a:pt x="241" y="47"/>
                  </a:lnTo>
                  <a:lnTo>
                    <a:pt x="243" y="47"/>
                  </a:lnTo>
                  <a:lnTo>
                    <a:pt x="246" y="47"/>
                  </a:lnTo>
                  <a:lnTo>
                    <a:pt x="254" y="43"/>
                  </a:lnTo>
                  <a:lnTo>
                    <a:pt x="252" y="56"/>
                  </a:lnTo>
                  <a:lnTo>
                    <a:pt x="243" y="58"/>
                  </a:lnTo>
                  <a:lnTo>
                    <a:pt x="230" y="58"/>
                  </a:lnTo>
                  <a:lnTo>
                    <a:pt x="219" y="65"/>
                  </a:lnTo>
                  <a:lnTo>
                    <a:pt x="206" y="56"/>
                  </a:lnTo>
                  <a:lnTo>
                    <a:pt x="191" y="52"/>
                  </a:lnTo>
                  <a:lnTo>
                    <a:pt x="178" y="50"/>
                  </a:lnTo>
                  <a:lnTo>
                    <a:pt x="165" y="52"/>
                  </a:lnTo>
                  <a:lnTo>
                    <a:pt x="152" y="56"/>
                  </a:lnTo>
                  <a:lnTo>
                    <a:pt x="139" y="63"/>
                  </a:lnTo>
                  <a:lnTo>
                    <a:pt x="126" y="71"/>
                  </a:lnTo>
                  <a:lnTo>
                    <a:pt x="113" y="78"/>
                  </a:lnTo>
                  <a:lnTo>
                    <a:pt x="111" y="82"/>
                  </a:lnTo>
                  <a:lnTo>
                    <a:pt x="107" y="89"/>
                  </a:lnTo>
                  <a:lnTo>
                    <a:pt x="104" y="93"/>
                  </a:lnTo>
                  <a:lnTo>
                    <a:pt x="98" y="97"/>
                  </a:lnTo>
                  <a:lnTo>
                    <a:pt x="85" y="93"/>
                  </a:lnTo>
                  <a:lnTo>
                    <a:pt x="76" y="97"/>
                  </a:lnTo>
                  <a:lnTo>
                    <a:pt x="65" y="102"/>
                  </a:lnTo>
                  <a:lnTo>
                    <a:pt x="52" y="97"/>
                  </a:lnTo>
                  <a:lnTo>
                    <a:pt x="41" y="93"/>
                  </a:lnTo>
                  <a:lnTo>
                    <a:pt x="33" y="95"/>
                  </a:lnTo>
                  <a:lnTo>
                    <a:pt x="22" y="100"/>
                  </a:lnTo>
                  <a:lnTo>
                    <a:pt x="11" y="102"/>
                  </a:lnTo>
                  <a:lnTo>
                    <a:pt x="4" y="80"/>
                  </a:lnTo>
                  <a:lnTo>
                    <a:pt x="0" y="56"/>
                  </a:lnTo>
                  <a:lnTo>
                    <a:pt x="2" y="34"/>
                  </a:lnTo>
                  <a:lnTo>
                    <a:pt x="11" y="13"/>
                  </a:lnTo>
                  <a:lnTo>
                    <a:pt x="22" y="13"/>
                  </a:lnTo>
                  <a:lnTo>
                    <a:pt x="24" y="19"/>
                  </a:lnTo>
                  <a:lnTo>
                    <a:pt x="26" y="30"/>
                  </a:lnTo>
                  <a:lnTo>
                    <a:pt x="28" y="39"/>
                  </a:lnTo>
                  <a:lnTo>
                    <a:pt x="39" y="47"/>
                  </a:lnTo>
                  <a:lnTo>
                    <a:pt x="50" y="54"/>
                  </a:lnTo>
                  <a:lnTo>
                    <a:pt x="61" y="60"/>
                  </a:lnTo>
                  <a:lnTo>
                    <a:pt x="74" y="63"/>
                  </a:lnTo>
                  <a:lnTo>
                    <a:pt x="85" y="54"/>
                  </a:lnTo>
                  <a:lnTo>
                    <a:pt x="96" y="45"/>
                  </a:lnTo>
                  <a:lnTo>
                    <a:pt x="107" y="41"/>
                  </a:lnTo>
                  <a:lnTo>
                    <a:pt x="120" y="37"/>
                  </a:lnTo>
                  <a:lnTo>
                    <a:pt x="133" y="32"/>
                  </a:lnTo>
                  <a:lnTo>
                    <a:pt x="143" y="30"/>
                  </a:lnTo>
                  <a:lnTo>
                    <a:pt x="156" y="28"/>
                  </a:lnTo>
                  <a:lnTo>
                    <a:pt x="170" y="24"/>
                  </a:lnTo>
                  <a:lnTo>
                    <a:pt x="176" y="26"/>
                  </a:lnTo>
                  <a:lnTo>
                    <a:pt x="178" y="32"/>
                  </a:lnTo>
                  <a:lnTo>
                    <a:pt x="183" y="37"/>
                  </a:lnTo>
                  <a:lnTo>
                    <a:pt x="189" y="32"/>
                  </a:lnTo>
                  <a:lnTo>
                    <a:pt x="180" y="19"/>
                  </a:lnTo>
                  <a:lnTo>
                    <a:pt x="189" y="28"/>
                  </a:lnTo>
                  <a:lnTo>
                    <a:pt x="202" y="28"/>
                  </a:lnTo>
                  <a:lnTo>
                    <a:pt x="213" y="24"/>
                  </a:lnTo>
                  <a:lnTo>
                    <a:pt x="224" y="19"/>
                  </a:lnTo>
                  <a:lnTo>
                    <a:pt x="233" y="8"/>
                  </a:lnTo>
                  <a:lnTo>
                    <a:pt x="243" y="2"/>
                  </a:lnTo>
                  <a:lnTo>
                    <a:pt x="256" y="0"/>
                  </a:lnTo>
                  <a:lnTo>
                    <a:pt x="269" y="2"/>
                  </a:lnTo>
                  <a:lnTo>
                    <a:pt x="282" y="6"/>
                  </a:lnTo>
                  <a:lnTo>
                    <a:pt x="293" y="11"/>
                  </a:lnTo>
                  <a:lnTo>
                    <a:pt x="304" y="17"/>
                  </a:lnTo>
                  <a:lnTo>
                    <a:pt x="315"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94" name="Freeform 49"/>
            <p:cNvSpPr>
              <a:spLocks/>
            </p:cNvSpPr>
            <p:nvPr/>
          </p:nvSpPr>
          <p:spPr bwMode="auto">
            <a:xfrm>
              <a:off x="1592" y="2206"/>
              <a:ext cx="2939" cy="482"/>
            </a:xfrm>
            <a:custGeom>
              <a:avLst/>
              <a:gdLst>
                <a:gd name="T0" fmla="*/ 2847 w 2939"/>
                <a:gd name="T1" fmla="*/ 30 h 482"/>
                <a:gd name="T2" fmla="*/ 2730 w 2939"/>
                <a:gd name="T3" fmla="*/ 48 h 482"/>
                <a:gd name="T4" fmla="*/ 2613 w 2939"/>
                <a:gd name="T5" fmla="*/ 67 h 482"/>
                <a:gd name="T6" fmla="*/ 2496 w 2939"/>
                <a:gd name="T7" fmla="*/ 82 h 482"/>
                <a:gd name="T8" fmla="*/ 2400 w 2939"/>
                <a:gd name="T9" fmla="*/ 100 h 482"/>
                <a:gd name="T10" fmla="*/ 2307 w 2939"/>
                <a:gd name="T11" fmla="*/ 111 h 482"/>
                <a:gd name="T12" fmla="*/ 2235 w 2939"/>
                <a:gd name="T13" fmla="*/ 124 h 482"/>
                <a:gd name="T14" fmla="*/ 2168 w 2939"/>
                <a:gd name="T15" fmla="*/ 130 h 482"/>
                <a:gd name="T16" fmla="*/ 2089 w 2939"/>
                <a:gd name="T17" fmla="*/ 143 h 482"/>
                <a:gd name="T18" fmla="*/ 2005 w 2939"/>
                <a:gd name="T19" fmla="*/ 150 h 482"/>
                <a:gd name="T20" fmla="*/ 1903 w 2939"/>
                <a:gd name="T21" fmla="*/ 173 h 482"/>
                <a:gd name="T22" fmla="*/ 1790 w 2939"/>
                <a:gd name="T23" fmla="*/ 186 h 482"/>
                <a:gd name="T24" fmla="*/ 1679 w 2939"/>
                <a:gd name="T25" fmla="*/ 202 h 482"/>
                <a:gd name="T26" fmla="*/ 1573 w 2939"/>
                <a:gd name="T27" fmla="*/ 230 h 482"/>
                <a:gd name="T28" fmla="*/ 1518 w 2939"/>
                <a:gd name="T29" fmla="*/ 241 h 482"/>
                <a:gd name="T30" fmla="*/ 1483 w 2939"/>
                <a:gd name="T31" fmla="*/ 249 h 482"/>
                <a:gd name="T32" fmla="*/ 1384 w 2939"/>
                <a:gd name="T33" fmla="*/ 254 h 482"/>
                <a:gd name="T34" fmla="*/ 1260 w 2939"/>
                <a:gd name="T35" fmla="*/ 275 h 482"/>
                <a:gd name="T36" fmla="*/ 1199 w 2939"/>
                <a:gd name="T37" fmla="*/ 282 h 482"/>
                <a:gd name="T38" fmla="*/ 1125 w 2939"/>
                <a:gd name="T39" fmla="*/ 297 h 482"/>
                <a:gd name="T40" fmla="*/ 1051 w 2939"/>
                <a:gd name="T41" fmla="*/ 315 h 482"/>
                <a:gd name="T42" fmla="*/ 973 w 2939"/>
                <a:gd name="T43" fmla="*/ 328 h 482"/>
                <a:gd name="T44" fmla="*/ 901 w 2939"/>
                <a:gd name="T45" fmla="*/ 341 h 482"/>
                <a:gd name="T46" fmla="*/ 743 w 2939"/>
                <a:gd name="T47" fmla="*/ 360 h 482"/>
                <a:gd name="T48" fmla="*/ 556 w 2939"/>
                <a:gd name="T49" fmla="*/ 388 h 482"/>
                <a:gd name="T50" fmla="*/ 369 w 2939"/>
                <a:gd name="T51" fmla="*/ 421 h 482"/>
                <a:gd name="T52" fmla="*/ 180 w 2939"/>
                <a:gd name="T53" fmla="*/ 453 h 482"/>
                <a:gd name="T54" fmla="*/ 46 w 2939"/>
                <a:gd name="T55" fmla="*/ 451 h 482"/>
                <a:gd name="T56" fmla="*/ 211 w 2939"/>
                <a:gd name="T57" fmla="*/ 412 h 482"/>
                <a:gd name="T58" fmla="*/ 378 w 2939"/>
                <a:gd name="T59" fmla="*/ 380 h 482"/>
                <a:gd name="T60" fmla="*/ 545 w 2939"/>
                <a:gd name="T61" fmla="*/ 354 h 482"/>
                <a:gd name="T62" fmla="*/ 706 w 2939"/>
                <a:gd name="T63" fmla="*/ 334 h 482"/>
                <a:gd name="T64" fmla="*/ 841 w 2939"/>
                <a:gd name="T65" fmla="*/ 312 h 482"/>
                <a:gd name="T66" fmla="*/ 956 w 2939"/>
                <a:gd name="T67" fmla="*/ 299 h 482"/>
                <a:gd name="T68" fmla="*/ 1038 w 2939"/>
                <a:gd name="T69" fmla="*/ 284 h 482"/>
                <a:gd name="T70" fmla="*/ 1201 w 2939"/>
                <a:gd name="T71" fmla="*/ 256 h 482"/>
                <a:gd name="T72" fmla="*/ 1384 w 2939"/>
                <a:gd name="T73" fmla="*/ 221 h 482"/>
                <a:gd name="T74" fmla="*/ 1618 w 2939"/>
                <a:gd name="T75" fmla="*/ 182 h 482"/>
                <a:gd name="T76" fmla="*/ 1851 w 2939"/>
                <a:gd name="T77" fmla="*/ 143 h 482"/>
                <a:gd name="T78" fmla="*/ 2083 w 2939"/>
                <a:gd name="T79" fmla="*/ 108 h 482"/>
                <a:gd name="T80" fmla="*/ 2272 w 2939"/>
                <a:gd name="T81" fmla="*/ 82 h 482"/>
                <a:gd name="T82" fmla="*/ 2328 w 2939"/>
                <a:gd name="T83" fmla="*/ 71 h 482"/>
                <a:gd name="T84" fmla="*/ 2402 w 2939"/>
                <a:gd name="T85" fmla="*/ 61 h 482"/>
                <a:gd name="T86" fmla="*/ 2530 w 2939"/>
                <a:gd name="T87" fmla="*/ 50 h 482"/>
                <a:gd name="T88" fmla="*/ 2656 w 2939"/>
                <a:gd name="T89" fmla="*/ 28 h 482"/>
                <a:gd name="T90" fmla="*/ 2782 w 2939"/>
                <a:gd name="T91" fmla="*/ 11 h 482"/>
                <a:gd name="T92" fmla="*/ 2895 w 2939"/>
                <a:gd name="T93" fmla="*/ 6 h 482"/>
                <a:gd name="T94" fmla="*/ 2939 w 2939"/>
                <a:gd name="T95" fmla="*/ 19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39" h="482">
                  <a:moveTo>
                    <a:pt x="2939" y="19"/>
                  </a:moveTo>
                  <a:lnTo>
                    <a:pt x="2908" y="22"/>
                  </a:lnTo>
                  <a:lnTo>
                    <a:pt x="2878" y="26"/>
                  </a:lnTo>
                  <a:lnTo>
                    <a:pt x="2847" y="30"/>
                  </a:lnTo>
                  <a:lnTo>
                    <a:pt x="2819" y="35"/>
                  </a:lnTo>
                  <a:lnTo>
                    <a:pt x="2789" y="39"/>
                  </a:lnTo>
                  <a:lnTo>
                    <a:pt x="2761" y="43"/>
                  </a:lnTo>
                  <a:lnTo>
                    <a:pt x="2730" y="48"/>
                  </a:lnTo>
                  <a:lnTo>
                    <a:pt x="2702" y="54"/>
                  </a:lnTo>
                  <a:lnTo>
                    <a:pt x="2672" y="58"/>
                  </a:lnTo>
                  <a:lnTo>
                    <a:pt x="2643" y="63"/>
                  </a:lnTo>
                  <a:lnTo>
                    <a:pt x="2613" y="67"/>
                  </a:lnTo>
                  <a:lnTo>
                    <a:pt x="2585" y="71"/>
                  </a:lnTo>
                  <a:lnTo>
                    <a:pt x="2554" y="76"/>
                  </a:lnTo>
                  <a:lnTo>
                    <a:pt x="2526" y="80"/>
                  </a:lnTo>
                  <a:lnTo>
                    <a:pt x="2496" y="82"/>
                  </a:lnTo>
                  <a:lnTo>
                    <a:pt x="2465" y="84"/>
                  </a:lnTo>
                  <a:lnTo>
                    <a:pt x="2443" y="89"/>
                  </a:lnTo>
                  <a:lnTo>
                    <a:pt x="2422" y="95"/>
                  </a:lnTo>
                  <a:lnTo>
                    <a:pt x="2400" y="100"/>
                  </a:lnTo>
                  <a:lnTo>
                    <a:pt x="2378" y="102"/>
                  </a:lnTo>
                  <a:lnTo>
                    <a:pt x="2354" y="106"/>
                  </a:lnTo>
                  <a:lnTo>
                    <a:pt x="2331" y="108"/>
                  </a:lnTo>
                  <a:lnTo>
                    <a:pt x="2307" y="111"/>
                  </a:lnTo>
                  <a:lnTo>
                    <a:pt x="2283" y="113"/>
                  </a:lnTo>
                  <a:lnTo>
                    <a:pt x="2268" y="117"/>
                  </a:lnTo>
                  <a:lnTo>
                    <a:pt x="2250" y="121"/>
                  </a:lnTo>
                  <a:lnTo>
                    <a:pt x="2235" y="124"/>
                  </a:lnTo>
                  <a:lnTo>
                    <a:pt x="2218" y="126"/>
                  </a:lnTo>
                  <a:lnTo>
                    <a:pt x="2200" y="126"/>
                  </a:lnTo>
                  <a:lnTo>
                    <a:pt x="2183" y="128"/>
                  </a:lnTo>
                  <a:lnTo>
                    <a:pt x="2168" y="130"/>
                  </a:lnTo>
                  <a:lnTo>
                    <a:pt x="2152" y="132"/>
                  </a:lnTo>
                  <a:lnTo>
                    <a:pt x="2133" y="139"/>
                  </a:lnTo>
                  <a:lnTo>
                    <a:pt x="2111" y="143"/>
                  </a:lnTo>
                  <a:lnTo>
                    <a:pt x="2089" y="143"/>
                  </a:lnTo>
                  <a:lnTo>
                    <a:pt x="2070" y="145"/>
                  </a:lnTo>
                  <a:lnTo>
                    <a:pt x="2048" y="145"/>
                  </a:lnTo>
                  <a:lnTo>
                    <a:pt x="2026" y="147"/>
                  </a:lnTo>
                  <a:lnTo>
                    <a:pt x="2005" y="150"/>
                  </a:lnTo>
                  <a:lnTo>
                    <a:pt x="1985" y="158"/>
                  </a:lnTo>
                  <a:lnTo>
                    <a:pt x="1957" y="165"/>
                  </a:lnTo>
                  <a:lnTo>
                    <a:pt x="1931" y="169"/>
                  </a:lnTo>
                  <a:lnTo>
                    <a:pt x="1903" y="173"/>
                  </a:lnTo>
                  <a:lnTo>
                    <a:pt x="1874" y="178"/>
                  </a:lnTo>
                  <a:lnTo>
                    <a:pt x="1846" y="180"/>
                  </a:lnTo>
                  <a:lnTo>
                    <a:pt x="1818" y="184"/>
                  </a:lnTo>
                  <a:lnTo>
                    <a:pt x="1790" y="186"/>
                  </a:lnTo>
                  <a:lnTo>
                    <a:pt x="1764" y="191"/>
                  </a:lnTo>
                  <a:lnTo>
                    <a:pt x="1735" y="193"/>
                  </a:lnTo>
                  <a:lnTo>
                    <a:pt x="1707" y="197"/>
                  </a:lnTo>
                  <a:lnTo>
                    <a:pt x="1679" y="202"/>
                  </a:lnTo>
                  <a:lnTo>
                    <a:pt x="1653" y="208"/>
                  </a:lnTo>
                  <a:lnTo>
                    <a:pt x="1625" y="215"/>
                  </a:lnTo>
                  <a:lnTo>
                    <a:pt x="1599" y="221"/>
                  </a:lnTo>
                  <a:lnTo>
                    <a:pt x="1573" y="230"/>
                  </a:lnTo>
                  <a:lnTo>
                    <a:pt x="1546" y="239"/>
                  </a:lnTo>
                  <a:lnTo>
                    <a:pt x="1538" y="239"/>
                  </a:lnTo>
                  <a:lnTo>
                    <a:pt x="1527" y="239"/>
                  </a:lnTo>
                  <a:lnTo>
                    <a:pt x="1518" y="241"/>
                  </a:lnTo>
                  <a:lnTo>
                    <a:pt x="1510" y="243"/>
                  </a:lnTo>
                  <a:lnTo>
                    <a:pt x="1501" y="245"/>
                  </a:lnTo>
                  <a:lnTo>
                    <a:pt x="1492" y="247"/>
                  </a:lnTo>
                  <a:lnTo>
                    <a:pt x="1483" y="249"/>
                  </a:lnTo>
                  <a:lnTo>
                    <a:pt x="1473" y="249"/>
                  </a:lnTo>
                  <a:lnTo>
                    <a:pt x="1442" y="247"/>
                  </a:lnTo>
                  <a:lnTo>
                    <a:pt x="1412" y="249"/>
                  </a:lnTo>
                  <a:lnTo>
                    <a:pt x="1384" y="254"/>
                  </a:lnTo>
                  <a:lnTo>
                    <a:pt x="1353" y="260"/>
                  </a:lnTo>
                  <a:lnTo>
                    <a:pt x="1323" y="267"/>
                  </a:lnTo>
                  <a:lnTo>
                    <a:pt x="1292" y="271"/>
                  </a:lnTo>
                  <a:lnTo>
                    <a:pt x="1260" y="275"/>
                  </a:lnTo>
                  <a:lnTo>
                    <a:pt x="1229" y="275"/>
                  </a:lnTo>
                  <a:lnTo>
                    <a:pt x="1223" y="278"/>
                  </a:lnTo>
                  <a:lnTo>
                    <a:pt x="1212" y="280"/>
                  </a:lnTo>
                  <a:lnTo>
                    <a:pt x="1199" y="282"/>
                  </a:lnTo>
                  <a:lnTo>
                    <a:pt x="1188" y="288"/>
                  </a:lnTo>
                  <a:lnTo>
                    <a:pt x="1166" y="291"/>
                  </a:lnTo>
                  <a:lnTo>
                    <a:pt x="1145" y="295"/>
                  </a:lnTo>
                  <a:lnTo>
                    <a:pt x="1125" y="297"/>
                  </a:lnTo>
                  <a:lnTo>
                    <a:pt x="1108" y="302"/>
                  </a:lnTo>
                  <a:lnTo>
                    <a:pt x="1088" y="306"/>
                  </a:lnTo>
                  <a:lnTo>
                    <a:pt x="1071" y="310"/>
                  </a:lnTo>
                  <a:lnTo>
                    <a:pt x="1051" y="315"/>
                  </a:lnTo>
                  <a:lnTo>
                    <a:pt x="1030" y="319"/>
                  </a:lnTo>
                  <a:lnTo>
                    <a:pt x="1010" y="321"/>
                  </a:lnTo>
                  <a:lnTo>
                    <a:pt x="993" y="323"/>
                  </a:lnTo>
                  <a:lnTo>
                    <a:pt x="973" y="328"/>
                  </a:lnTo>
                  <a:lnTo>
                    <a:pt x="956" y="332"/>
                  </a:lnTo>
                  <a:lnTo>
                    <a:pt x="938" y="336"/>
                  </a:lnTo>
                  <a:lnTo>
                    <a:pt x="921" y="338"/>
                  </a:lnTo>
                  <a:lnTo>
                    <a:pt x="901" y="341"/>
                  </a:lnTo>
                  <a:lnTo>
                    <a:pt x="884" y="343"/>
                  </a:lnTo>
                  <a:lnTo>
                    <a:pt x="836" y="347"/>
                  </a:lnTo>
                  <a:lnTo>
                    <a:pt x="791" y="354"/>
                  </a:lnTo>
                  <a:lnTo>
                    <a:pt x="743" y="360"/>
                  </a:lnTo>
                  <a:lnTo>
                    <a:pt x="697" y="367"/>
                  </a:lnTo>
                  <a:lnTo>
                    <a:pt x="649" y="373"/>
                  </a:lnTo>
                  <a:lnTo>
                    <a:pt x="604" y="380"/>
                  </a:lnTo>
                  <a:lnTo>
                    <a:pt x="556" y="388"/>
                  </a:lnTo>
                  <a:lnTo>
                    <a:pt x="510" y="395"/>
                  </a:lnTo>
                  <a:lnTo>
                    <a:pt x="463" y="404"/>
                  </a:lnTo>
                  <a:lnTo>
                    <a:pt x="417" y="412"/>
                  </a:lnTo>
                  <a:lnTo>
                    <a:pt x="369" y="421"/>
                  </a:lnTo>
                  <a:lnTo>
                    <a:pt x="324" y="430"/>
                  </a:lnTo>
                  <a:lnTo>
                    <a:pt x="276" y="436"/>
                  </a:lnTo>
                  <a:lnTo>
                    <a:pt x="228" y="445"/>
                  </a:lnTo>
                  <a:lnTo>
                    <a:pt x="180" y="453"/>
                  </a:lnTo>
                  <a:lnTo>
                    <a:pt x="133" y="460"/>
                  </a:lnTo>
                  <a:lnTo>
                    <a:pt x="0" y="482"/>
                  </a:lnTo>
                  <a:lnTo>
                    <a:pt x="4" y="460"/>
                  </a:lnTo>
                  <a:lnTo>
                    <a:pt x="46" y="451"/>
                  </a:lnTo>
                  <a:lnTo>
                    <a:pt x="87" y="440"/>
                  </a:lnTo>
                  <a:lnTo>
                    <a:pt x="128" y="432"/>
                  </a:lnTo>
                  <a:lnTo>
                    <a:pt x="169" y="423"/>
                  </a:lnTo>
                  <a:lnTo>
                    <a:pt x="211" y="412"/>
                  </a:lnTo>
                  <a:lnTo>
                    <a:pt x="254" y="404"/>
                  </a:lnTo>
                  <a:lnTo>
                    <a:pt x="295" y="397"/>
                  </a:lnTo>
                  <a:lnTo>
                    <a:pt x="337" y="388"/>
                  </a:lnTo>
                  <a:lnTo>
                    <a:pt x="378" y="380"/>
                  </a:lnTo>
                  <a:lnTo>
                    <a:pt x="419" y="373"/>
                  </a:lnTo>
                  <a:lnTo>
                    <a:pt x="460" y="367"/>
                  </a:lnTo>
                  <a:lnTo>
                    <a:pt x="504" y="360"/>
                  </a:lnTo>
                  <a:lnTo>
                    <a:pt x="545" y="354"/>
                  </a:lnTo>
                  <a:lnTo>
                    <a:pt x="586" y="349"/>
                  </a:lnTo>
                  <a:lnTo>
                    <a:pt x="630" y="345"/>
                  </a:lnTo>
                  <a:lnTo>
                    <a:pt x="671" y="341"/>
                  </a:lnTo>
                  <a:lnTo>
                    <a:pt x="706" y="334"/>
                  </a:lnTo>
                  <a:lnTo>
                    <a:pt x="741" y="328"/>
                  </a:lnTo>
                  <a:lnTo>
                    <a:pt x="773" y="323"/>
                  </a:lnTo>
                  <a:lnTo>
                    <a:pt x="808" y="317"/>
                  </a:lnTo>
                  <a:lnTo>
                    <a:pt x="841" y="312"/>
                  </a:lnTo>
                  <a:lnTo>
                    <a:pt x="873" y="308"/>
                  </a:lnTo>
                  <a:lnTo>
                    <a:pt x="908" y="304"/>
                  </a:lnTo>
                  <a:lnTo>
                    <a:pt x="943" y="304"/>
                  </a:lnTo>
                  <a:lnTo>
                    <a:pt x="956" y="299"/>
                  </a:lnTo>
                  <a:lnTo>
                    <a:pt x="971" y="295"/>
                  </a:lnTo>
                  <a:lnTo>
                    <a:pt x="984" y="293"/>
                  </a:lnTo>
                  <a:lnTo>
                    <a:pt x="999" y="291"/>
                  </a:lnTo>
                  <a:lnTo>
                    <a:pt x="1038" y="284"/>
                  </a:lnTo>
                  <a:lnTo>
                    <a:pt x="1077" y="278"/>
                  </a:lnTo>
                  <a:lnTo>
                    <a:pt x="1119" y="269"/>
                  </a:lnTo>
                  <a:lnTo>
                    <a:pt x="1160" y="262"/>
                  </a:lnTo>
                  <a:lnTo>
                    <a:pt x="1201" y="256"/>
                  </a:lnTo>
                  <a:lnTo>
                    <a:pt x="1245" y="247"/>
                  </a:lnTo>
                  <a:lnTo>
                    <a:pt x="1284" y="239"/>
                  </a:lnTo>
                  <a:lnTo>
                    <a:pt x="1325" y="230"/>
                  </a:lnTo>
                  <a:lnTo>
                    <a:pt x="1384" y="221"/>
                  </a:lnTo>
                  <a:lnTo>
                    <a:pt x="1442" y="213"/>
                  </a:lnTo>
                  <a:lnTo>
                    <a:pt x="1501" y="202"/>
                  </a:lnTo>
                  <a:lnTo>
                    <a:pt x="1559" y="193"/>
                  </a:lnTo>
                  <a:lnTo>
                    <a:pt x="1618" y="182"/>
                  </a:lnTo>
                  <a:lnTo>
                    <a:pt x="1675" y="171"/>
                  </a:lnTo>
                  <a:lnTo>
                    <a:pt x="1733" y="163"/>
                  </a:lnTo>
                  <a:lnTo>
                    <a:pt x="1792" y="152"/>
                  </a:lnTo>
                  <a:lnTo>
                    <a:pt x="1851" y="143"/>
                  </a:lnTo>
                  <a:lnTo>
                    <a:pt x="1909" y="132"/>
                  </a:lnTo>
                  <a:lnTo>
                    <a:pt x="1966" y="124"/>
                  </a:lnTo>
                  <a:lnTo>
                    <a:pt x="2024" y="115"/>
                  </a:lnTo>
                  <a:lnTo>
                    <a:pt x="2083" y="108"/>
                  </a:lnTo>
                  <a:lnTo>
                    <a:pt x="2142" y="100"/>
                  </a:lnTo>
                  <a:lnTo>
                    <a:pt x="2200" y="93"/>
                  </a:lnTo>
                  <a:lnTo>
                    <a:pt x="2259" y="89"/>
                  </a:lnTo>
                  <a:lnTo>
                    <a:pt x="2272" y="82"/>
                  </a:lnTo>
                  <a:lnTo>
                    <a:pt x="2285" y="78"/>
                  </a:lnTo>
                  <a:lnTo>
                    <a:pt x="2300" y="74"/>
                  </a:lnTo>
                  <a:lnTo>
                    <a:pt x="2313" y="74"/>
                  </a:lnTo>
                  <a:lnTo>
                    <a:pt x="2328" y="71"/>
                  </a:lnTo>
                  <a:lnTo>
                    <a:pt x="2341" y="69"/>
                  </a:lnTo>
                  <a:lnTo>
                    <a:pt x="2357" y="67"/>
                  </a:lnTo>
                  <a:lnTo>
                    <a:pt x="2370" y="61"/>
                  </a:lnTo>
                  <a:lnTo>
                    <a:pt x="2402" y="61"/>
                  </a:lnTo>
                  <a:lnTo>
                    <a:pt x="2435" y="61"/>
                  </a:lnTo>
                  <a:lnTo>
                    <a:pt x="2467" y="58"/>
                  </a:lnTo>
                  <a:lnTo>
                    <a:pt x="2500" y="54"/>
                  </a:lnTo>
                  <a:lnTo>
                    <a:pt x="2530" y="50"/>
                  </a:lnTo>
                  <a:lnTo>
                    <a:pt x="2563" y="45"/>
                  </a:lnTo>
                  <a:lnTo>
                    <a:pt x="2593" y="39"/>
                  </a:lnTo>
                  <a:lnTo>
                    <a:pt x="2624" y="35"/>
                  </a:lnTo>
                  <a:lnTo>
                    <a:pt x="2656" y="28"/>
                  </a:lnTo>
                  <a:lnTo>
                    <a:pt x="2687" y="24"/>
                  </a:lnTo>
                  <a:lnTo>
                    <a:pt x="2719" y="17"/>
                  </a:lnTo>
                  <a:lnTo>
                    <a:pt x="2750" y="15"/>
                  </a:lnTo>
                  <a:lnTo>
                    <a:pt x="2782" y="11"/>
                  </a:lnTo>
                  <a:lnTo>
                    <a:pt x="2817" y="8"/>
                  </a:lnTo>
                  <a:lnTo>
                    <a:pt x="2850" y="8"/>
                  </a:lnTo>
                  <a:lnTo>
                    <a:pt x="2884" y="11"/>
                  </a:lnTo>
                  <a:lnTo>
                    <a:pt x="2895" y="6"/>
                  </a:lnTo>
                  <a:lnTo>
                    <a:pt x="2908" y="2"/>
                  </a:lnTo>
                  <a:lnTo>
                    <a:pt x="2923" y="0"/>
                  </a:lnTo>
                  <a:lnTo>
                    <a:pt x="2939" y="0"/>
                  </a:lnTo>
                  <a:lnTo>
                    <a:pt x="29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95" name="Freeform 50"/>
            <p:cNvSpPr>
              <a:spLocks/>
            </p:cNvSpPr>
            <p:nvPr/>
          </p:nvSpPr>
          <p:spPr bwMode="auto">
            <a:xfrm>
              <a:off x="3273" y="2223"/>
              <a:ext cx="70" cy="44"/>
            </a:xfrm>
            <a:custGeom>
              <a:avLst/>
              <a:gdLst>
                <a:gd name="T0" fmla="*/ 70 w 70"/>
                <a:gd name="T1" fmla="*/ 33 h 44"/>
                <a:gd name="T2" fmla="*/ 57 w 70"/>
                <a:gd name="T3" fmla="*/ 33 h 44"/>
                <a:gd name="T4" fmla="*/ 37 w 70"/>
                <a:gd name="T5" fmla="*/ 26 h 44"/>
                <a:gd name="T6" fmla="*/ 22 w 70"/>
                <a:gd name="T7" fmla="*/ 24 h 44"/>
                <a:gd name="T8" fmla="*/ 13 w 70"/>
                <a:gd name="T9" fmla="*/ 44 h 44"/>
                <a:gd name="T10" fmla="*/ 4 w 70"/>
                <a:gd name="T11" fmla="*/ 37 h 44"/>
                <a:gd name="T12" fmla="*/ 0 w 70"/>
                <a:gd name="T13" fmla="*/ 28 h 44"/>
                <a:gd name="T14" fmla="*/ 2 w 70"/>
                <a:gd name="T15" fmla="*/ 20 h 44"/>
                <a:gd name="T16" fmla="*/ 4 w 70"/>
                <a:gd name="T17" fmla="*/ 9 h 44"/>
                <a:gd name="T18" fmla="*/ 11 w 70"/>
                <a:gd name="T19" fmla="*/ 5 h 44"/>
                <a:gd name="T20" fmla="*/ 17 w 70"/>
                <a:gd name="T21" fmla="*/ 0 h 44"/>
                <a:gd name="T22" fmla="*/ 24 w 70"/>
                <a:gd name="T23" fmla="*/ 0 h 44"/>
                <a:gd name="T24" fmla="*/ 33 w 70"/>
                <a:gd name="T25" fmla="*/ 0 h 44"/>
                <a:gd name="T26" fmla="*/ 41 w 70"/>
                <a:gd name="T27" fmla="*/ 9 h 44"/>
                <a:gd name="T28" fmla="*/ 50 w 70"/>
                <a:gd name="T29" fmla="*/ 20 h 44"/>
                <a:gd name="T30" fmla="*/ 59 w 70"/>
                <a:gd name="T31" fmla="*/ 28 h 44"/>
                <a:gd name="T32" fmla="*/ 70 w 70"/>
                <a:gd name="T33" fmla="*/ 33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44">
                  <a:moveTo>
                    <a:pt x="70" y="33"/>
                  </a:moveTo>
                  <a:lnTo>
                    <a:pt x="57" y="33"/>
                  </a:lnTo>
                  <a:lnTo>
                    <a:pt x="37" y="26"/>
                  </a:lnTo>
                  <a:lnTo>
                    <a:pt x="22" y="24"/>
                  </a:lnTo>
                  <a:lnTo>
                    <a:pt x="13" y="44"/>
                  </a:lnTo>
                  <a:lnTo>
                    <a:pt x="4" y="37"/>
                  </a:lnTo>
                  <a:lnTo>
                    <a:pt x="0" y="28"/>
                  </a:lnTo>
                  <a:lnTo>
                    <a:pt x="2" y="20"/>
                  </a:lnTo>
                  <a:lnTo>
                    <a:pt x="4" y="9"/>
                  </a:lnTo>
                  <a:lnTo>
                    <a:pt x="11" y="5"/>
                  </a:lnTo>
                  <a:lnTo>
                    <a:pt x="17" y="0"/>
                  </a:lnTo>
                  <a:lnTo>
                    <a:pt x="24" y="0"/>
                  </a:lnTo>
                  <a:lnTo>
                    <a:pt x="33" y="0"/>
                  </a:lnTo>
                  <a:lnTo>
                    <a:pt x="41" y="9"/>
                  </a:lnTo>
                  <a:lnTo>
                    <a:pt x="50" y="20"/>
                  </a:lnTo>
                  <a:lnTo>
                    <a:pt x="59" y="28"/>
                  </a:lnTo>
                  <a:lnTo>
                    <a:pt x="7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96" name="Freeform 51"/>
            <p:cNvSpPr>
              <a:spLocks/>
            </p:cNvSpPr>
            <p:nvPr/>
          </p:nvSpPr>
          <p:spPr bwMode="auto">
            <a:xfrm>
              <a:off x="2815" y="2241"/>
              <a:ext cx="297" cy="117"/>
            </a:xfrm>
            <a:custGeom>
              <a:avLst/>
              <a:gdLst>
                <a:gd name="T0" fmla="*/ 289 w 297"/>
                <a:gd name="T1" fmla="*/ 10 h 117"/>
                <a:gd name="T2" fmla="*/ 269 w 297"/>
                <a:gd name="T3" fmla="*/ 34 h 117"/>
                <a:gd name="T4" fmla="*/ 243 w 297"/>
                <a:gd name="T5" fmla="*/ 62 h 117"/>
                <a:gd name="T6" fmla="*/ 226 w 297"/>
                <a:gd name="T7" fmla="*/ 43 h 117"/>
                <a:gd name="T8" fmla="*/ 208 w 297"/>
                <a:gd name="T9" fmla="*/ 23 h 117"/>
                <a:gd name="T10" fmla="*/ 197 w 297"/>
                <a:gd name="T11" fmla="*/ 30 h 117"/>
                <a:gd name="T12" fmla="*/ 184 w 297"/>
                <a:gd name="T13" fmla="*/ 39 h 117"/>
                <a:gd name="T14" fmla="*/ 195 w 297"/>
                <a:gd name="T15" fmla="*/ 58 h 117"/>
                <a:gd name="T16" fmla="*/ 191 w 297"/>
                <a:gd name="T17" fmla="*/ 76 h 117"/>
                <a:gd name="T18" fmla="*/ 187 w 297"/>
                <a:gd name="T19" fmla="*/ 65 h 117"/>
                <a:gd name="T20" fmla="*/ 178 w 297"/>
                <a:gd name="T21" fmla="*/ 56 h 117"/>
                <a:gd name="T22" fmla="*/ 158 w 297"/>
                <a:gd name="T23" fmla="*/ 62 h 117"/>
                <a:gd name="T24" fmla="*/ 139 w 297"/>
                <a:gd name="T25" fmla="*/ 56 h 117"/>
                <a:gd name="T26" fmla="*/ 117 w 297"/>
                <a:gd name="T27" fmla="*/ 60 h 117"/>
                <a:gd name="T28" fmla="*/ 102 w 297"/>
                <a:gd name="T29" fmla="*/ 97 h 117"/>
                <a:gd name="T30" fmla="*/ 106 w 297"/>
                <a:gd name="T31" fmla="*/ 106 h 117"/>
                <a:gd name="T32" fmla="*/ 102 w 297"/>
                <a:gd name="T33" fmla="*/ 93 h 117"/>
                <a:gd name="T34" fmla="*/ 72 w 297"/>
                <a:gd name="T35" fmla="*/ 97 h 117"/>
                <a:gd name="T36" fmla="*/ 58 w 297"/>
                <a:gd name="T37" fmla="*/ 76 h 117"/>
                <a:gd name="T38" fmla="*/ 41 w 297"/>
                <a:gd name="T39" fmla="*/ 54 h 117"/>
                <a:gd name="T40" fmla="*/ 32 w 297"/>
                <a:gd name="T41" fmla="*/ 82 h 117"/>
                <a:gd name="T42" fmla="*/ 43 w 297"/>
                <a:gd name="T43" fmla="*/ 117 h 117"/>
                <a:gd name="T44" fmla="*/ 30 w 297"/>
                <a:gd name="T45" fmla="*/ 110 h 117"/>
                <a:gd name="T46" fmla="*/ 13 w 297"/>
                <a:gd name="T47" fmla="*/ 108 h 117"/>
                <a:gd name="T48" fmla="*/ 0 w 297"/>
                <a:gd name="T49" fmla="*/ 76 h 117"/>
                <a:gd name="T50" fmla="*/ 0 w 297"/>
                <a:gd name="T51" fmla="*/ 36 h 117"/>
                <a:gd name="T52" fmla="*/ 24 w 297"/>
                <a:gd name="T53" fmla="*/ 23 h 117"/>
                <a:gd name="T54" fmla="*/ 52 w 297"/>
                <a:gd name="T55" fmla="*/ 23 h 117"/>
                <a:gd name="T56" fmla="*/ 100 w 297"/>
                <a:gd name="T57" fmla="*/ 34 h 117"/>
                <a:gd name="T58" fmla="*/ 141 w 297"/>
                <a:gd name="T59" fmla="*/ 21 h 117"/>
                <a:gd name="T60" fmla="*/ 180 w 297"/>
                <a:gd name="T61" fmla="*/ 8 h 117"/>
                <a:gd name="T62" fmla="*/ 219 w 297"/>
                <a:gd name="T63" fmla="*/ 8 h 117"/>
                <a:gd name="T64" fmla="*/ 252 w 297"/>
                <a:gd name="T65" fmla="*/ 10 h 117"/>
                <a:gd name="T66" fmla="*/ 280 w 297"/>
                <a:gd name="T67" fmla="*/ 0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7" h="117">
                  <a:moveTo>
                    <a:pt x="297" y="0"/>
                  </a:moveTo>
                  <a:lnTo>
                    <a:pt x="289" y="10"/>
                  </a:lnTo>
                  <a:lnTo>
                    <a:pt x="276" y="21"/>
                  </a:lnTo>
                  <a:lnTo>
                    <a:pt x="269" y="34"/>
                  </a:lnTo>
                  <a:lnTo>
                    <a:pt x="278" y="47"/>
                  </a:lnTo>
                  <a:lnTo>
                    <a:pt x="243" y="62"/>
                  </a:lnTo>
                  <a:lnTo>
                    <a:pt x="237" y="52"/>
                  </a:lnTo>
                  <a:lnTo>
                    <a:pt x="226" y="43"/>
                  </a:lnTo>
                  <a:lnTo>
                    <a:pt x="215" y="34"/>
                  </a:lnTo>
                  <a:lnTo>
                    <a:pt x="208" y="23"/>
                  </a:lnTo>
                  <a:lnTo>
                    <a:pt x="202" y="26"/>
                  </a:lnTo>
                  <a:lnTo>
                    <a:pt x="197" y="30"/>
                  </a:lnTo>
                  <a:lnTo>
                    <a:pt x="191" y="34"/>
                  </a:lnTo>
                  <a:lnTo>
                    <a:pt x="184" y="39"/>
                  </a:lnTo>
                  <a:lnTo>
                    <a:pt x="187" y="49"/>
                  </a:lnTo>
                  <a:lnTo>
                    <a:pt x="195" y="58"/>
                  </a:lnTo>
                  <a:lnTo>
                    <a:pt x="197" y="67"/>
                  </a:lnTo>
                  <a:lnTo>
                    <a:pt x="191" y="76"/>
                  </a:lnTo>
                  <a:lnTo>
                    <a:pt x="187" y="71"/>
                  </a:lnTo>
                  <a:lnTo>
                    <a:pt x="187" y="65"/>
                  </a:lnTo>
                  <a:lnTo>
                    <a:pt x="184" y="60"/>
                  </a:lnTo>
                  <a:lnTo>
                    <a:pt x="178" y="56"/>
                  </a:lnTo>
                  <a:lnTo>
                    <a:pt x="167" y="60"/>
                  </a:lnTo>
                  <a:lnTo>
                    <a:pt x="158" y="62"/>
                  </a:lnTo>
                  <a:lnTo>
                    <a:pt x="150" y="62"/>
                  </a:lnTo>
                  <a:lnTo>
                    <a:pt x="139" y="56"/>
                  </a:lnTo>
                  <a:lnTo>
                    <a:pt x="126" y="43"/>
                  </a:lnTo>
                  <a:lnTo>
                    <a:pt x="117" y="60"/>
                  </a:lnTo>
                  <a:lnTo>
                    <a:pt x="106" y="78"/>
                  </a:lnTo>
                  <a:lnTo>
                    <a:pt x="102" y="97"/>
                  </a:lnTo>
                  <a:lnTo>
                    <a:pt x="106" y="115"/>
                  </a:lnTo>
                  <a:lnTo>
                    <a:pt x="106" y="106"/>
                  </a:lnTo>
                  <a:lnTo>
                    <a:pt x="104" y="99"/>
                  </a:lnTo>
                  <a:lnTo>
                    <a:pt x="102" y="93"/>
                  </a:lnTo>
                  <a:lnTo>
                    <a:pt x="95" y="89"/>
                  </a:lnTo>
                  <a:lnTo>
                    <a:pt x="72" y="97"/>
                  </a:lnTo>
                  <a:lnTo>
                    <a:pt x="65" y="86"/>
                  </a:lnTo>
                  <a:lnTo>
                    <a:pt x="58" y="76"/>
                  </a:lnTo>
                  <a:lnTo>
                    <a:pt x="50" y="65"/>
                  </a:lnTo>
                  <a:lnTo>
                    <a:pt x="41" y="54"/>
                  </a:lnTo>
                  <a:lnTo>
                    <a:pt x="32" y="67"/>
                  </a:lnTo>
                  <a:lnTo>
                    <a:pt x="32" y="82"/>
                  </a:lnTo>
                  <a:lnTo>
                    <a:pt x="39" y="102"/>
                  </a:lnTo>
                  <a:lnTo>
                    <a:pt x="43" y="117"/>
                  </a:lnTo>
                  <a:lnTo>
                    <a:pt x="37" y="115"/>
                  </a:lnTo>
                  <a:lnTo>
                    <a:pt x="30" y="110"/>
                  </a:lnTo>
                  <a:lnTo>
                    <a:pt x="24" y="108"/>
                  </a:lnTo>
                  <a:lnTo>
                    <a:pt x="13" y="108"/>
                  </a:lnTo>
                  <a:lnTo>
                    <a:pt x="4" y="93"/>
                  </a:lnTo>
                  <a:lnTo>
                    <a:pt x="0" y="76"/>
                  </a:lnTo>
                  <a:lnTo>
                    <a:pt x="0" y="56"/>
                  </a:lnTo>
                  <a:lnTo>
                    <a:pt x="0" y="36"/>
                  </a:lnTo>
                  <a:lnTo>
                    <a:pt x="11" y="28"/>
                  </a:lnTo>
                  <a:lnTo>
                    <a:pt x="24" y="23"/>
                  </a:lnTo>
                  <a:lnTo>
                    <a:pt x="37" y="23"/>
                  </a:lnTo>
                  <a:lnTo>
                    <a:pt x="52" y="23"/>
                  </a:lnTo>
                  <a:lnTo>
                    <a:pt x="78" y="36"/>
                  </a:lnTo>
                  <a:lnTo>
                    <a:pt x="100" y="34"/>
                  </a:lnTo>
                  <a:lnTo>
                    <a:pt x="119" y="28"/>
                  </a:lnTo>
                  <a:lnTo>
                    <a:pt x="141" y="21"/>
                  </a:lnTo>
                  <a:lnTo>
                    <a:pt x="161" y="15"/>
                  </a:lnTo>
                  <a:lnTo>
                    <a:pt x="180" y="8"/>
                  </a:lnTo>
                  <a:lnTo>
                    <a:pt x="200" y="6"/>
                  </a:lnTo>
                  <a:lnTo>
                    <a:pt x="219" y="8"/>
                  </a:lnTo>
                  <a:lnTo>
                    <a:pt x="239" y="15"/>
                  </a:lnTo>
                  <a:lnTo>
                    <a:pt x="252" y="10"/>
                  </a:lnTo>
                  <a:lnTo>
                    <a:pt x="267" y="4"/>
                  </a:lnTo>
                  <a:lnTo>
                    <a:pt x="280" y="0"/>
                  </a:lnTo>
                  <a:lnTo>
                    <a:pt x="2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97" name="Freeform 52"/>
            <p:cNvSpPr>
              <a:spLocks/>
            </p:cNvSpPr>
            <p:nvPr/>
          </p:nvSpPr>
          <p:spPr bwMode="auto">
            <a:xfrm>
              <a:off x="3093" y="2306"/>
              <a:ext cx="9" cy="13"/>
            </a:xfrm>
            <a:custGeom>
              <a:avLst/>
              <a:gdLst>
                <a:gd name="T0" fmla="*/ 9 w 9"/>
                <a:gd name="T1" fmla="*/ 4 h 13"/>
                <a:gd name="T2" fmla="*/ 9 w 9"/>
                <a:gd name="T3" fmla="*/ 13 h 13"/>
                <a:gd name="T4" fmla="*/ 0 w 9"/>
                <a:gd name="T5" fmla="*/ 0 h 13"/>
                <a:gd name="T6" fmla="*/ 2 w 9"/>
                <a:gd name="T7" fmla="*/ 0 h 13"/>
                <a:gd name="T8" fmla="*/ 4 w 9"/>
                <a:gd name="T9" fmla="*/ 2 h 13"/>
                <a:gd name="T10" fmla="*/ 6 w 9"/>
                <a:gd name="T11" fmla="*/ 2 h 13"/>
                <a:gd name="T12" fmla="*/ 9 w 9"/>
                <a:gd name="T13" fmla="*/ 4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4"/>
                  </a:moveTo>
                  <a:lnTo>
                    <a:pt x="9" y="13"/>
                  </a:lnTo>
                  <a:lnTo>
                    <a:pt x="0" y="0"/>
                  </a:lnTo>
                  <a:lnTo>
                    <a:pt x="2" y="0"/>
                  </a:lnTo>
                  <a:lnTo>
                    <a:pt x="4" y="2"/>
                  </a:lnTo>
                  <a:lnTo>
                    <a:pt x="6" y="2"/>
                  </a:lnTo>
                  <a:lnTo>
                    <a:pt x="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98" name="Freeform 53"/>
            <p:cNvSpPr>
              <a:spLocks/>
            </p:cNvSpPr>
            <p:nvPr/>
          </p:nvSpPr>
          <p:spPr bwMode="auto">
            <a:xfrm>
              <a:off x="2296" y="2340"/>
              <a:ext cx="343" cy="109"/>
            </a:xfrm>
            <a:custGeom>
              <a:avLst/>
              <a:gdLst>
                <a:gd name="T0" fmla="*/ 343 w 343"/>
                <a:gd name="T1" fmla="*/ 24 h 109"/>
                <a:gd name="T2" fmla="*/ 328 w 343"/>
                <a:gd name="T3" fmla="*/ 20 h 109"/>
                <a:gd name="T4" fmla="*/ 302 w 343"/>
                <a:gd name="T5" fmla="*/ 18 h 109"/>
                <a:gd name="T6" fmla="*/ 278 w 343"/>
                <a:gd name="T7" fmla="*/ 22 h 109"/>
                <a:gd name="T8" fmla="*/ 260 w 343"/>
                <a:gd name="T9" fmla="*/ 39 h 109"/>
                <a:gd name="T10" fmla="*/ 234 w 343"/>
                <a:gd name="T11" fmla="*/ 46 h 109"/>
                <a:gd name="T12" fmla="*/ 208 w 343"/>
                <a:gd name="T13" fmla="*/ 50 h 109"/>
                <a:gd name="T14" fmla="*/ 184 w 343"/>
                <a:gd name="T15" fmla="*/ 33 h 109"/>
                <a:gd name="T16" fmla="*/ 158 w 343"/>
                <a:gd name="T17" fmla="*/ 18 h 109"/>
                <a:gd name="T18" fmla="*/ 154 w 343"/>
                <a:gd name="T19" fmla="*/ 68 h 109"/>
                <a:gd name="T20" fmla="*/ 139 w 343"/>
                <a:gd name="T21" fmla="*/ 65 h 109"/>
                <a:gd name="T22" fmla="*/ 126 w 343"/>
                <a:gd name="T23" fmla="*/ 57 h 109"/>
                <a:gd name="T24" fmla="*/ 124 w 343"/>
                <a:gd name="T25" fmla="*/ 61 h 109"/>
                <a:gd name="T26" fmla="*/ 121 w 343"/>
                <a:gd name="T27" fmla="*/ 68 h 109"/>
                <a:gd name="T28" fmla="*/ 91 w 343"/>
                <a:gd name="T29" fmla="*/ 48 h 109"/>
                <a:gd name="T30" fmla="*/ 58 w 343"/>
                <a:gd name="T31" fmla="*/ 44 h 109"/>
                <a:gd name="T32" fmla="*/ 48 w 343"/>
                <a:gd name="T33" fmla="*/ 65 h 109"/>
                <a:gd name="T34" fmla="*/ 50 w 343"/>
                <a:gd name="T35" fmla="*/ 89 h 109"/>
                <a:gd name="T36" fmla="*/ 56 w 343"/>
                <a:gd name="T37" fmla="*/ 98 h 109"/>
                <a:gd name="T38" fmla="*/ 56 w 343"/>
                <a:gd name="T39" fmla="*/ 109 h 109"/>
                <a:gd name="T40" fmla="*/ 21 w 343"/>
                <a:gd name="T41" fmla="*/ 98 h 109"/>
                <a:gd name="T42" fmla="*/ 2 w 343"/>
                <a:gd name="T43" fmla="*/ 72 h 109"/>
                <a:gd name="T44" fmla="*/ 0 w 343"/>
                <a:gd name="T45" fmla="*/ 48 h 109"/>
                <a:gd name="T46" fmla="*/ 13 w 343"/>
                <a:gd name="T47" fmla="*/ 29 h 109"/>
                <a:gd name="T48" fmla="*/ 43 w 343"/>
                <a:gd name="T49" fmla="*/ 20 h 109"/>
                <a:gd name="T50" fmla="*/ 76 w 343"/>
                <a:gd name="T51" fmla="*/ 18 h 109"/>
                <a:gd name="T52" fmla="*/ 106 w 343"/>
                <a:gd name="T53" fmla="*/ 16 h 109"/>
                <a:gd name="T54" fmla="*/ 134 w 343"/>
                <a:gd name="T55" fmla="*/ 3 h 109"/>
                <a:gd name="T56" fmla="*/ 174 w 343"/>
                <a:gd name="T57" fmla="*/ 3 h 109"/>
                <a:gd name="T58" fmla="*/ 213 w 343"/>
                <a:gd name="T59" fmla="*/ 9 h 109"/>
                <a:gd name="T60" fmla="*/ 250 w 343"/>
                <a:gd name="T61" fmla="*/ 11 h 109"/>
                <a:gd name="T62" fmla="*/ 286 w 343"/>
                <a:gd name="T63" fmla="*/ 3 h 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3" h="109">
                  <a:moveTo>
                    <a:pt x="341" y="11"/>
                  </a:moveTo>
                  <a:lnTo>
                    <a:pt x="343" y="24"/>
                  </a:lnTo>
                  <a:lnTo>
                    <a:pt x="336" y="22"/>
                  </a:lnTo>
                  <a:lnTo>
                    <a:pt x="328" y="20"/>
                  </a:lnTo>
                  <a:lnTo>
                    <a:pt x="315" y="18"/>
                  </a:lnTo>
                  <a:lnTo>
                    <a:pt x="302" y="18"/>
                  </a:lnTo>
                  <a:lnTo>
                    <a:pt x="291" y="20"/>
                  </a:lnTo>
                  <a:lnTo>
                    <a:pt x="278" y="22"/>
                  </a:lnTo>
                  <a:lnTo>
                    <a:pt x="267" y="29"/>
                  </a:lnTo>
                  <a:lnTo>
                    <a:pt x="260" y="39"/>
                  </a:lnTo>
                  <a:lnTo>
                    <a:pt x="247" y="46"/>
                  </a:lnTo>
                  <a:lnTo>
                    <a:pt x="234" y="46"/>
                  </a:lnTo>
                  <a:lnTo>
                    <a:pt x="221" y="46"/>
                  </a:lnTo>
                  <a:lnTo>
                    <a:pt x="208" y="50"/>
                  </a:lnTo>
                  <a:lnTo>
                    <a:pt x="197" y="42"/>
                  </a:lnTo>
                  <a:lnTo>
                    <a:pt x="184" y="33"/>
                  </a:lnTo>
                  <a:lnTo>
                    <a:pt x="171" y="24"/>
                  </a:lnTo>
                  <a:lnTo>
                    <a:pt x="158" y="18"/>
                  </a:lnTo>
                  <a:lnTo>
                    <a:pt x="139" y="39"/>
                  </a:lnTo>
                  <a:lnTo>
                    <a:pt x="154" y="68"/>
                  </a:lnTo>
                  <a:lnTo>
                    <a:pt x="145" y="68"/>
                  </a:lnTo>
                  <a:lnTo>
                    <a:pt x="139" y="65"/>
                  </a:lnTo>
                  <a:lnTo>
                    <a:pt x="132" y="61"/>
                  </a:lnTo>
                  <a:lnTo>
                    <a:pt x="126" y="57"/>
                  </a:lnTo>
                  <a:lnTo>
                    <a:pt x="126" y="59"/>
                  </a:lnTo>
                  <a:lnTo>
                    <a:pt x="124" y="61"/>
                  </a:lnTo>
                  <a:lnTo>
                    <a:pt x="121" y="63"/>
                  </a:lnTo>
                  <a:lnTo>
                    <a:pt x="121" y="68"/>
                  </a:lnTo>
                  <a:lnTo>
                    <a:pt x="106" y="59"/>
                  </a:lnTo>
                  <a:lnTo>
                    <a:pt x="91" y="48"/>
                  </a:lnTo>
                  <a:lnTo>
                    <a:pt x="76" y="42"/>
                  </a:lnTo>
                  <a:lnTo>
                    <a:pt x="58" y="44"/>
                  </a:lnTo>
                  <a:lnTo>
                    <a:pt x="52" y="55"/>
                  </a:lnTo>
                  <a:lnTo>
                    <a:pt x="48" y="65"/>
                  </a:lnTo>
                  <a:lnTo>
                    <a:pt x="48" y="76"/>
                  </a:lnTo>
                  <a:lnTo>
                    <a:pt x="50" y="89"/>
                  </a:lnTo>
                  <a:lnTo>
                    <a:pt x="54" y="94"/>
                  </a:lnTo>
                  <a:lnTo>
                    <a:pt x="56" y="98"/>
                  </a:lnTo>
                  <a:lnTo>
                    <a:pt x="56" y="102"/>
                  </a:lnTo>
                  <a:lnTo>
                    <a:pt x="56" y="109"/>
                  </a:lnTo>
                  <a:lnTo>
                    <a:pt x="37" y="105"/>
                  </a:lnTo>
                  <a:lnTo>
                    <a:pt x="21" y="98"/>
                  </a:lnTo>
                  <a:lnTo>
                    <a:pt x="8" y="87"/>
                  </a:lnTo>
                  <a:lnTo>
                    <a:pt x="2" y="72"/>
                  </a:lnTo>
                  <a:lnTo>
                    <a:pt x="2" y="59"/>
                  </a:lnTo>
                  <a:lnTo>
                    <a:pt x="0" y="48"/>
                  </a:lnTo>
                  <a:lnTo>
                    <a:pt x="2" y="37"/>
                  </a:lnTo>
                  <a:lnTo>
                    <a:pt x="13" y="29"/>
                  </a:lnTo>
                  <a:lnTo>
                    <a:pt x="28" y="22"/>
                  </a:lnTo>
                  <a:lnTo>
                    <a:pt x="43" y="20"/>
                  </a:lnTo>
                  <a:lnTo>
                    <a:pt x="61" y="18"/>
                  </a:lnTo>
                  <a:lnTo>
                    <a:pt x="76" y="18"/>
                  </a:lnTo>
                  <a:lnTo>
                    <a:pt x="91" y="18"/>
                  </a:lnTo>
                  <a:lnTo>
                    <a:pt x="106" y="16"/>
                  </a:lnTo>
                  <a:lnTo>
                    <a:pt x="119" y="11"/>
                  </a:lnTo>
                  <a:lnTo>
                    <a:pt x="134" y="3"/>
                  </a:lnTo>
                  <a:lnTo>
                    <a:pt x="154" y="0"/>
                  </a:lnTo>
                  <a:lnTo>
                    <a:pt x="174" y="3"/>
                  </a:lnTo>
                  <a:lnTo>
                    <a:pt x="193" y="5"/>
                  </a:lnTo>
                  <a:lnTo>
                    <a:pt x="213" y="9"/>
                  </a:lnTo>
                  <a:lnTo>
                    <a:pt x="232" y="11"/>
                  </a:lnTo>
                  <a:lnTo>
                    <a:pt x="250" y="11"/>
                  </a:lnTo>
                  <a:lnTo>
                    <a:pt x="269" y="9"/>
                  </a:lnTo>
                  <a:lnTo>
                    <a:pt x="286" y="3"/>
                  </a:lnTo>
                  <a:lnTo>
                    <a:pt x="34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99" name="Freeform 54"/>
            <p:cNvSpPr>
              <a:spLocks/>
            </p:cNvSpPr>
            <p:nvPr/>
          </p:nvSpPr>
          <p:spPr bwMode="auto">
            <a:xfrm>
              <a:off x="2039" y="2371"/>
              <a:ext cx="92" cy="84"/>
            </a:xfrm>
            <a:custGeom>
              <a:avLst/>
              <a:gdLst>
                <a:gd name="T0" fmla="*/ 79 w 92"/>
                <a:gd name="T1" fmla="*/ 6 h 84"/>
                <a:gd name="T2" fmla="*/ 66 w 92"/>
                <a:gd name="T3" fmla="*/ 4 h 84"/>
                <a:gd name="T4" fmla="*/ 55 w 92"/>
                <a:gd name="T5" fmla="*/ 11 h 84"/>
                <a:gd name="T6" fmla="*/ 44 w 92"/>
                <a:gd name="T7" fmla="*/ 19 h 84"/>
                <a:gd name="T8" fmla="*/ 35 w 92"/>
                <a:gd name="T9" fmla="*/ 26 h 84"/>
                <a:gd name="T10" fmla="*/ 35 w 92"/>
                <a:gd name="T11" fmla="*/ 30 h 84"/>
                <a:gd name="T12" fmla="*/ 37 w 92"/>
                <a:gd name="T13" fmla="*/ 32 h 84"/>
                <a:gd name="T14" fmla="*/ 37 w 92"/>
                <a:gd name="T15" fmla="*/ 37 h 84"/>
                <a:gd name="T16" fmla="*/ 37 w 92"/>
                <a:gd name="T17" fmla="*/ 41 h 84"/>
                <a:gd name="T18" fmla="*/ 48 w 92"/>
                <a:gd name="T19" fmla="*/ 48 h 84"/>
                <a:gd name="T20" fmla="*/ 63 w 92"/>
                <a:gd name="T21" fmla="*/ 50 h 84"/>
                <a:gd name="T22" fmla="*/ 79 w 92"/>
                <a:gd name="T23" fmla="*/ 50 h 84"/>
                <a:gd name="T24" fmla="*/ 92 w 92"/>
                <a:gd name="T25" fmla="*/ 52 h 84"/>
                <a:gd name="T26" fmla="*/ 76 w 92"/>
                <a:gd name="T27" fmla="*/ 52 h 84"/>
                <a:gd name="T28" fmla="*/ 63 w 92"/>
                <a:gd name="T29" fmla="*/ 54 h 84"/>
                <a:gd name="T30" fmla="*/ 50 w 92"/>
                <a:gd name="T31" fmla="*/ 58 h 84"/>
                <a:gd name="T32" fmla="*/ 42 w 92"/>
                <a:gd name="T33" fmla="*/ 65 h 84"/>
                <a:gd name="T34" fmla="*/ 42 w 92"/>
                <a:gd name="T35" fmla="*/ 71 h 84"/>
                <a:gd name="T36" fmla="*/ 44 w 92"/>
                <a:gd name="T37" fmla="*/ 78 h 84"/>
                <a:gd name="T38" fmla="*/ 46 w 92"/>
                <a:gd name="T39" fmla="*/ 82 h 84"/>
                <a:gd name="T40" fmla="*/ 42 w 92"/>
                <a:gd name="T41" fmla="*/ 84 h 84"/>
                <a:gd name="T42" fmla="*/ 31 w 92"/>
                <a:gd name="T43" fmla="*/ 82 h 84"/>
                <a:gd name="T44" fmla="*/ 22 w 92"/>
                <a:gd name="T45" fmla="*/ 76 h 84"/>
                <a:gd name="T46" fmla="*/ 16 w 92"/>
                <a:gd name="T47" fmla="*/ 67 h 84"/>
                <a:gd name="T48" fmla="*/ 7 w 92"/>
                <a:gd name="T49" fmla="*/ 63 h 84"/>
                <a:gd name="T50" fmla="*/ 11 w 92"/>
                <a:gd name="T51" fmla="*/ 50 h 84"/>
                <a:gd name="T52" fmla="*/ 9 w 92"/>
                <a:gd name="T53" fmla="*/ 41 h 84"/>
                <a:gd name="T54" fmla="*/ 3 w 92"/>
                <a:gd name="T55" fmla="*/ 30 h 84"/>
                <a:gd name="T56" fmla="*/ 0 w 92"/>
                <a:gd name="T57" fmla="*/ 19 h 84"/>
                <a:gd name="T58" fmla="*/ 9 w 92"/>
                <a:gd name="T59" fmla="*/ 15 h 84"/>
                <a:gd name="T60" fmla="*/ 18 w 92"/>
                <a:gd name="T61" fmla="*/ 8 h 84"/>
                <a:gd name="T62" fmla="*/ 27 w 92"/>
                <a:gd name="T63" fmla="*/ 6 h 84"/>
                <a:gd name="T64" fmla="*/ 37 w 92"/>
                <a:gd name="T65" fmla="*/ 2 h 84"/>
                <a:gd name="T66" fmla="*/ 46 w 92"/>
                <a:gd name="T67" fmla="*/ 2 h 84"/>
                <a:gd name="T68" fmla="*/ 57 w 92"/>
                <a:gd name="T69" fmla="*/ 0 h 84"/>
                <a:gd name="T70" fmla="*/ 68 w 92"/>
                <a:gd name="T71" fmla="*/ 0 h 84"/>
                <a:gd name="T72" fmla="*/ 79 w 92"/>
                <a:gd name="T73" fmla="*/ 0 h 84"/>
                <a:gd name="T74" fmla="*/ 79 w 92"/>
                <a:gd name="T75" fmla="*/ 6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 h="84">
                  <a:moveTo>
                    <a:pt x="79" y="6"/>
                  </a:moveTo>
                  <a:lnTo>
                    <a:pt x="66" y="4"/>
                  </a:lnTo>
                  <a:lnTo>
                    <a:pt x="55" y="11"/>
                  </a:lnTo>
                  <a:lnTo>
                    <a:pt x="44" y="19"/>
                  </a:lnTo>
                  <a:lnTo>
                    <a:pt x="35" y="26"/>
                  </a:lnTo>
                  <a:lnTo>
                    <a:pt x="35" y="30"/>
                  </a:lnTo>
                  <a:lnTo>
                    <a:pt x="37" y="32"/>
                  </a:lnTo>
                  <a:lnTo>
                    <a:pt x="37" y="37"/>
                  </a:lnTo>
                  <a:lnTo>
                    <a:pt x="37" y="41"/>
                  </a:lnTo>
                  <a:lnTo>
                    <a:pt x="48" y="48"/>
                  </a:lnTo>
                  <a:lnTo>
                    <a:pt x="63" y="50"/>
                  </a:lnTo>
                  <a:lnTo>
                    <a:pt x="79" y="50"/>
                  </a:lnTo>
                  <a:lnTo>
                    <a:pt x="92" y="52"/>
                  </a:lnTo>
                  <a:lnTo>
                    <a:pt x="76" y="52"/>
                  </a:lnTo>
                  <a:lnTo>
                    <a:pt x="63" y="54"/>
                  </a:lnTo>
                  <a:lnTo>
                    <a:pt x="50" y="58"/>
                  </a:lnTo>
                  <a:lnTo>
                    <a:pt x="42" y="65"/>
                  </a:lnTo>
                  <a:lnTo>
                    <a:pt x="42" y="71"/>
                  </a:lnTo>
                  <a:lnTo>
                    <a:pt x="44" y="78"/>
                  </a:lnTo>
                  <a:lnTo>
                    <a:pt x="46" y="82"/>
                  </a:lnTo>
                  <a:lnTo>
                    <a:pt x="42" y="84"/>
                  </a:lnTo>
                  <a:lnTo>
                    <a:pt x="31" y="82"/>
                  </a:lnTo>
                  <a:lnTo>
                    <a:pt x="22" y="76"/>
                  </a:lnTo>
                  <a:lnTo>
                    <a:pt x="16" y="67"/>
                  </a:lnTo>
                  <a:lnTo>
                    <a:pt x="7" y="63"/>
                  </a:lnTo>
                  <a:lnTo>
                    <a:pt x="11" y="50"/>
                  </a:lnTo>
                  <a:lnTo>
                    <a:pt x="9" y="41"/>
                  </a:lnTo>
                  <a:lnTo>
                    <a:pt x="3" y="30"/>
                  </a:lnTo>
                  <a:lnTo>
                    <a:pt x="0" y="19"/>
                  </a:lnTo>
                  <a:lnTo>
                    <a:pt x="9" y="15"/>
                  </a:lnTo>
                  <a:lnTo>
                    <a:pt x="18" y="8"/>
                  </a:lnTo>
                  <a:lnTo>
                    <a:pt x="27" y="6"/>
                  </a:lnTo>
                  <a:lnTo>
                    <a:pt x="37" y="2"/>
                  </a:lnTo>
                  <a:lnTo>
                    <a:pt x="46" y="2"/>
                  </a:lnTo>
                  <a:lnTo>
                    <a:pt x="57" y="0"/>
                  </a:lnTo>
                  <a:lnTo>
                    <a:pt x="68" y="0"/>
                  </a:lnTo>
                  <a:lnTo>
                    <a:pt x="79" y="0"/>
                  </a:lnTo>
                  <a:lnTo>
                    <a:pt x="7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00" name="Freeform 55"/>
            <p:cNvSpPr>
              <a:spLocks/>
            </p:cNvSpPr>
            <p:nvPr/>
          </p:nvSpPr>
          <p:spPr bwMode="auto">
            <a:xfrm>
              <a:off x="4320" y="2377"/>
              <a:ext cx="43" cy="98"/>
            </a:xfrm>
            <a:custGeom>
              <a:avLst/>
              <a:gdLst>
                <a:gd name="T0" fmla="*/ 41 w 43"/>
                <a:gd name="T1" fmla="*/ 63 h 98"/>
                <a:gd name="T2" fmla="*/ 43 w 43"/>
                <a:gd name="T3" fmla="*/ 72 h 98"/>
                <a:gd name="T4" fmla="*/ 43 w 43"/>
                <a:gd name="T5" fmla="*/ 81 h 98"/>
                <a:gd name="T6" fmla="*/ 41 w 43"/>
                <a:gd name="T7" fmla="*/ 89 h 98"/>
                <a:gd name="T8" fmla="*/ 35 w 43"/>
                <a:gd name="T9" fmla="*/ 98 h 98"/>
                <a:gd name="T10" fmla="*/ 17 w 43"/>
                <a:gd name="T11" fmla="*/ 89 h 98"/>
                <a:gd name="T12" fmla="*/ 9 w 43"/>
                <a:gd name="T13" fmla="*/ 74 h 98"/>
                <a:gd name="T14" fmla="*/ 2 w 43"/>
                <a:gd name="T15" fmla="*/ 57 h 98"/>
                <a:gd name="T16" fmla="*/ 0 w 43"/>
                <a:gd name="T17" fmla="*/ 39 h 98"/>
                <a:gd name="T18" fmla="*/ 0 w 43"/>
                <a:gd name="T19" fmla="*/ 28 h 98"/>
                <a:gd name="T20" fmla="*/ 4 w 43"/>
                <a:gd name="T21" fmla="*/ 18 h 98"/>
                <a:gd name="T22" fmla="*/ 11 w 43"/>
                <a:gd name="T23" fmla="*/ 9 h 98"/>
                <a:gd name="T24" fmla="*/ 20 w 43"/>
                <a:gd name="T25" fmla="*/ 0 h 98"/>
                <a:gd name="T26" fmla="*/ 41 w 43"/>
                <a:gd name="T27" fmla="*/ 9 h 98"/>
                <a:gd name="T28" fmla="*/ 41 w 43"/>
                <a:gd name="T29" fmla="*/ 24 h 98"/>
                <a:gd name="T30" fmla="*/ 37 w 43"/>
                <a:gd name="T31" fmla="*/ 44 h 98"/>
                <a:gd name="T32" fmla="*/ 41 w 43"/>
                <a:gd name="T33" fmla="*/ 63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98">
                  <a:moveTo>
                    <a:pt x="41" y="63"/>
                  </a:moveTo>
                  <a:lnTo>
                    <a:pt x="43" y="72"/>
                  </a:lnTo>
                  <a:lnTo>
                    <a:pt x="43" y="81"/>
                  </a:lnTo>
                  <a:lnTo>
                    <a:pt x="41" y="89"/>
                  </a:lnTo>
                  <a:lnTo>
                    <a:pt x="35" y="98"/>
                  </a:lnTo>
                  <a:lnTo>
                    <a:pt x="17" y="89"/>
                  </a:lnTo>
                  <a:lnTo>
                    <a:pt x="9" y="74"/>
                  </a:lnTo>
                  <a:lnTo>
                    <a:pt x="2" y="57"/>
                  </a:lnTo>
                  <a:lnTo>
                    <a:pt x="0" y="39"/>
                  </a:lnTo>
                  <a:lnTo>
                    <a:pt x="0" y="28"/>
                  </a:lnTo>
                  <a:lnTo>
                    <a:pt x="4" y="18"/>
                  </a:lnTo>
                  <a:lnTo>
                    <a:pt x="11" y="9"/>
                  </a:lnTo>
                  <a:lnTo>
                    <a:pt x="20" y="0"/>
                  </a:lnTo>
                  <a:lnTo>
                    <a:pt x="41" y="9"/>
                  </a:lnTo>
                  <a:lnTo>
                    <a:pt x="41" y="24"/>
                  </a:lnTo>
                  <a:lnTo>
                    <a:pt x="37" y="44"/>
                  </a:lnTo>
                  <a:lnTo>
                    <a:pt x="41"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01" name="Freeform 56"/>
            <p:cNvSpPr>
              <a:spLocks/>
            </p:cNvSpPr>
            <p:nvPr/>
          </p:nvSpPr>
          <p:spPr bwMode="auto">
            <a:xfrm>
              <a:off x="4168" y="2397"/>
              <a:ext cx="50" cy="71"/>
            </a:xfrm>
            <a:custGeom>
              <a:avLst/>
              <a:gdLst>
                <a:gd name="T0" fmla="*/ 50 w 50"/>
                <a:gd name="T1" fmla="*/ 71 h 71"/>
                <a:gd name="T2" fmla="*/ 33 w 50"/>
                <a:gd name="T3" fmla="*/ 65 h 71"/>
                <a:gd name="T4" fmla="*/ 17 w 50"/>
                <a:gd name="T5" fmla="*/ 56 h 71"/>
                <a:gd name="T6" fmla="*/ 6 w 50"/>
                <a:gd name="T7" fmla="*/ 48 h 71"/>
                <a:gd name="T8" fmla="*/ 0 w 50"/>
                <a:gd name="T9" fmla="*/ 32 h 71"/>
                <a:gd name="T10" fmla="*/ 2 w 50"/>
                <a:gd name="T11" fmla="*/ 24 h 71"/>
                <a:gd name="T12" fmla="*/ 6 w 50"/>
                <a:gd name="T13" fmla="*/ 13 h 71"/>
                <a:gd name="T14" fmla="*/ 13 w 50"/>
                <a:gd name="T15" fmla="*/ 6 h 71"/>
                <a:gd name="T16" fmla="*/ 22 w 50"/>
                <a:gd name="T17" fmla="*/ 0 h 71"/>
                <a:gd name="T18" fmla="*/ 39 w 50"/>
                <a:gd name="T19" fmla="*/ 13 h 71"/>
                <a:gd name="T20" fmla="*/ 39 w 50"/>
                <a:gd name="T21" fmla="*/ 32 h 71"/>
                <a:gd name="T22" fmla="*/ 39 w 50"/>
                <a:gd name="T23" fmla="*/ 52 h 71"/>
                <a:gd name="T24" fmla="*/ 50 w 50"/>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1">
                  <a:moveTo>
                    <a:pt x="50" y="71"/>
                  </a:moveTo>
                  <a:lnTo>
                    <a:pt x="33" y="65"/>
                  </a:lnTo>
                  <a:lnTo>
                    <a:pt x="17" y="56"/>
                  </a:lnTo>
                  <a:lnTo>
                    <a:pt x="6" y="48"/>
                  </a:lnTo>
                  <a:lnTo>
                    <a:pt x="0" y="32"/>
                  </a:lnTo>
                  <a:lnTo>
                    <a:pt x="2" y="24"/>
                  </a:lnTo>
                  <a:lnTo>
                    <a:pt x="6" y="13"/>
                  </a:lnTo>
                  <a:lnTo>
                    <a:pt x="13" y="6"/>
                  </a:lnTo>
                  <a:lnTo>
                    <a:pt x="22" y="0"/>
                  </a:lnTo>
                  <a:lnTo>
                    <a:pt x="39" y="13"/>
                  </a:lnTo>
                  <a:lnTo>
                    <a:pt x="39" y="32"/>
                  </a:lnTo>
                  <a:lnTo>
                    <a:pt x="39" y="52"/>
                  </a:lnTo>
                  <a:lnTo>
                    <a:pt x="5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02" name="Freeform 57"/>
            <p:cNvSpPr>
              <a:spLocks/>
            </p:cNvSpPr>
            <p:nvPr/>
          </p:nvSpPr>
          <p:spPr bwMode="auto">
            <a:xfrm>
              <a:off x="1946" y="2408"/>
              <a:ext cx="63" cy="65"/>
            </a:xfrm>
            <a:custGeom>
              <a:avLst/>
              <a:gdLst>
                <a:gd name="T0" fmla="*/ 63 w 63"/>
                <a:gd name="T1" fmla="*/ 65 h 65"/>
                <a:gd name="T2" fmla="*/ 39 w 63"/>
                <a:gd name="T3" fmla="*/ 58 h 65"/>
                <a:gd name="T4" fmla="*/ 26 w 63"/>
                <a:gd name="T5" fmla="*/ 43 h 65"/>
                <a:gd name="T6" fmla="*/ 15 w 63"/>
                <a:gd name="T7" fmla="*/ 24 h 65"/>
                <a:gd name="T8" fmla="*/ 0 w 63"/>
                <a:gd name="T9" fmla="*/ 8 h 65"/>
                <a:gd name="T10" fmla="*/ 4 w 63"/>
                <a:gd name="T11" fmla="*/ 0 h 65"/>
                <a:gd name="T12" fmla="*/ 26 w 63"/>
                <a:gd name="T13" fmla="*/ 8 h 65"/>
                <a:gd name="T14" fmla="*/ 39 w 63"/>
                <a:gd name="T15" fmla="*/ 26 h 65"/>
                <a:gd name="T16" fmla="*/ 50 w 63"/>
                <a:gd name="T17" fmla="*/ 45 h 65"/>
                <a:gd name="T18" fmla="*/ 63 w 63"/>
                <a:gd name="T19" fmla="*/ 65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5">
                  <a:moveTo>
                    <a:pt x="63" y="65"/>
                  </a:moveTo>
                  <a:lnTo>
                    <a:pt x="39" y="58"/>
                  </a:lnTo>
                  <a:lnTo>
                    <a:pt x="26" y="43"/>
                  </a:lnTo>
                  <a:lnTo>
                    <a:pt x="15" y="24"/>
                  </a:lnTo>
                  <a:lnTo>
                    <a:pt x="0" y="8"/>
                  </a:lnTo>
                  <a:lnTo>
                    <a:pt x="4" y="0"/>
                  </a:lnTo>
                  <a:lnTo>
                    <a:pt x="26" y="8"/>
                  </a:lnTo>
                  <a:lnTo>
                    <a:pt x="39" y="26"/>
                  </a:lnTo>
                  <a:lnTo>
                    <a:pt x="50" y="45"/>
                  </a:lnTo>
                  <a:lnTo>
                    <a:pt x="63"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03" name="Freeform 58"/>
            <p:cNvSpPr>
              <a:spLocks/>
            </p:cNvSpPr>
            <p:nvPr/>
          </p:nvSpPr>
          <p:spPr bwMode="auto">
            <a:xfrm>
              <a:off x="1807" y="2410"/>
              <a:ext cx="57" cy="17"/>
            </a:xfrm>
            <a:custGeom>
              <a:avLst/>
              <a:gdLst>
                <a:gd name="T0" fmla="*/ 57 w 57"/>
                <a:gd name="T1" fmla="*/ 2 h 17"/>
                <a:gd name="T2" fmla="*/ 43 w 57"/>
                <a:gd name="T3" fmla="*/ 6 h 17"/>
                <a:gd name="T4" fmla="*/ 28 w 57"/>
                <a:gd name="T5" fmla="*/ 13 h 17"/>
                <a:gd name="T6" fmla="*/ 13 w 57"/>
                <a:gd name="T7" fmla="*/ 17 h 17"/>
                <a:gd name="T8" fmla="*/ 0 w 57"/>
                <a:gd name="T9" fmla="*/ 13 h 17"/>
                <a:gd name="T10" fmla="*/ 7 w 57"/>
                <a:gd name="T11" fmla="*/ 2 h 17"/>
                <a:gd name="T12" fmla="*/ 22 w 57"/>
                <a:gd name="T13" fmla="*/ 0 h 17"/>
                <a:gd name="T14" fmla="*/ 39 w 57"/>
                <a:gd name="T15" fmla="*/ 4 h 17"/>
                <a:gd name="T16" fmla="*/ 57 w 57"/>
                <a:gd name="T17" fmla="*/ 2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17">
                  <a:moveTo>
                    <a:pt x="57" y="2"/>
                  </a:moveTo>
                  <a:lnTo>
                    <a:pt x="43" y="6"/>
                  </a:lnTo>
                  <a:lnTo>
                    <a:pt x="28" y="13"/>
                  </a:lnTo>
                  <a:lnTo>
                    <a:pt x="13" y="17"/>
                  </a:lnTo>
                  <a:lnTo>
                    <a:pt x="0" y="13"/>
                  </a:lnTo>
                  <a:lnTo>
                    <a:pt x="7" y="2"/>
                  </a:lnTo>
                  <a:lnTo>
                    <a:pt x="22" y="0"/>
                  </a:lnTo>
                  <a:lnTo>
                    <a:pt x="39" y="4"/>
                  </a:lnTo>
                  <a:lnTo>
                    <a:pt x="5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04" name="Freeform 59"/>
            <p:cNvSpPr>
              <a:spLocks/>
            </p:cNvSpPr>
            <p:nvPr/>
          </p:nvSpPr>
          <p:spPr bwMode="auto">
            <a:xfrm>
              <a:off x="1890" y="2410"/>
              <a:ext cx="43" cy="91"/>
            </a:xfrm>
            <a:custGeom>
              <a:avLst/>
              <a:gdLst>
                <a:gd name="T0" fmla="*/ 15 w 43"/>
                <a:gd name="T1" fmla="*/ 2 h 91"/>
                <a:gd name="T2" fmla="*/ 23 w 43"/>
                <a:gd name="T3" fmla="*/ 24 h 91"/>
                <a:gd name="T4" fmla="*/ 30 w 43"/>
                <a:gd name="T5" fmla="*/ 45 h 91"/>
                <a:gd name="T6" fmla="*/ 37 w 43"/>
                <a:gd name="T7" fmla="*/ 69 h 91"/>
                <a:gd name="T8" fmla="*/ 43 w 43"/>
                <a:gd name="T9" fmla="*/ 91 h 91"/>
                <a:gd name="T10" fmla="*/ 23 w 43"/>
                <a:gd name="T11" fmla="*/ 71 h 91"/>
                <a:gd name="T12" fmla="*/ 8 w 43"/>
                <a:gd name="T13" fmla="*/ 48 h 91"/>
                <a:gd name="T14" fmla="*/ 2 w 43"/>
                <a:gd name="T15" fmla="*/ 24 h 91"/>
                <a:gd name="T16" fmla="*/ 0 w 43"/>
                <a:gd name="T17" fmla="*/ 0 h 91"/>
                <a:gd name="T18" fmla="*/ 4 w 43"/>
                <a:gd name="T19" fmla="*/ 0 h 91"/>
                <a:gd name="T20" fmla="*/ 8 w 43"/>
                <a:gd name="T21" fmla="*/ 2 h 91"/>
                <a:gd name="T22" fmla="*/ 10 w 43"/>
                <a:gd name="T23" fmla="*/ 4 h 91"/>
                <a:gd name="T24" fmla="*/ 15 w 43"/>
                <a:gd name="T25" fmla="*/ 2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91">
                  <a:moveTo>
                    <a:pt x="15" y="2"/>
                  </a:moveTo>
                  <a:lnTo>
                    <a:pt x="23" y="24"/>
                  </a:lnTo>
                  <a:lnTo>
                    <a:pt x="30" y="45"/>
                  </a:lnTo>
                  <a:lnTo>
                    <a:pt x="37" y="69"/>
                  </a:lnTo>
                  <a:lnTo>
                    <a:pt x="43" y="91"/>
                  </a:lnTo>
                  <a:lnTo>
                    <a:pt x="23" y="71"/>
                  </a:lnTo>
                  <a:lnTo>
                    <a:pt x="8" y="48"/>
                  </a:lnTo>
                  <a:lnTo>
                    <a:pt x="2" y="24"/>
                  </a:lnTo>
                  <a:lnTo>
                    <a:pt x="0" y="0"/>
                  </a:lnTo>
                  <a:lnTo>
                    <a:pt x="4" y="0"/>
                  </a:lnTo>
                  <a:lnTo>
                    <a:pt x="8" y="2"/>
                  </a:lnTo>
                  <a:lnTo>
                    <a:pt x="10" y="4"/>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05" name="Freeform 60"/>
            <p:cNvSpPr>
              <a:spLocks/>
            </p:cNvSpPr>
            <p:nvPr/>
          </p:nvSpPr>
          <p:spPr bwMode="auto">
            <a:xfrm>
              <a:off x="1711" y="2425"/>
              <a:ext cx="53" cy="89"/>
            </a:xfrm>
            <a:custGeom>
              <a:avLst/>
              <a:gdLst>
                <a:gd name="T0" fmla="*/ 53 w 53"/>
                <a:gd name="T1" fmla="*/ 2 h 89"/>
                <a:gd name="T2" fmla="*/ 44 w 53"/>
                <a:gd name="T3" fmla="*/ 17 h 89"/>
                <a:gd name="T4" fmla="*/ 29 w 53"/>
                <a:gd name="T5" fmla="*/ 33 h 89"/>
                <a:gd name="T6" fmla="*/ 22 w 53"/>
                <a:gd name="T7" fmla="*/ 50 h 89"/>
                <a:gd name="T8" fmla="*/ 31 w 53"/>
                <a:gd name="T9" fmla="*/ 69 h 89"/>
                <a:gd name="T10" fmla="*/ 33 w 53"/>
                <a:gd name="T11" fmla="*/ 72 h 89"/>
                <a:gd name="T12" fmla="*/ 40 w 53"/>
                <a:gd name="T13" fmla="*/ 76 h 89"/>
                <a:gd name="T14" fmla="*/ 42 w 53"/>
                <a:gd name="T15" fmla="*/ 78 h 89"/>
                <a:gd name="T16" fmla="*/ 42 w 53"/>
                <a:gd name="T17" fmla="*/ 85 h 89"/>
                <a:gd name="T18" fmla="*/ 37 w 53"/>
                <a:gd name="T19" fmla="*/ 85 h 89"/>
                <a:gd name="T20" fmla="*/ 35 w 53"/>
                <a:gd name="T21" fmla="*/ 85 h 89"/>
                <a:gd name="T22" fmla="*/ 33 w 53"/>
                <a:gd name="T23" fmla="*/ 87 h 89"/>
                <a:gd name="T24" fmla="*/ 31 w 53"/>
                <a:gd name="T25" fmla="*/ 89 h 89"/>
                <a:gd name="T26" fmla="*/ 22 w 53"/>
                <a:gd name="T27" fmla="*/ 87 h 89"/>
                <a:gd name="T28" fmla="*/ 11 w 53"/>
                <a:gd name="T29" fmla="*/ 80 h 89"/>
                <a:gd name="T30" fmla="*/ 3 w 53"/>
                <a:gd name="T31" fmla="*/ 72 h 89"/>
                <a:gd name="T32" fmla="*/ 0 w 53"/>
                <a:gd name="T33" fmla="*/ 59 h 89"/>
                <a:gd name="T34" fmla="*/ 5 w 53"/>
                <a:gd name="T35" fmla="*/ 39 h 89"/>
                <a:gd name="T36" fmla="*/ 11 w 53"/>
                <a:gd name="T37" fmla="*/ 17 h 89"/>
                <a:gd name="T38" fmla="*/ 24 w 53"/>
                <a:gd name="T39" fmla="*/ 0 h 89"/>
                <a:gd name="T40" fmla="*/ 53 w 53"/>
                <a:gd name="T41" fmla="*/ 2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 h="89">
                  <a:moveTo>
                    <a:pt x="53" y="2"/>
                  </a:moveTo>
                  <a:lnTo>
                    <a:pt x="44" y="17"/>
                  </a:lnTo>
                  <a:lnTo>
                    <a:pt x="29" y="33"/>
                  </a:lnTo>
                  <a:lnTo>
                    <a:pt x="22" y="50"/>
                  </a:lnTo>
                  <a:lnTo>
                    <a:pt x="31" y="69"/>
                  </a:lnTo>
                  <a:lnTo>
                    <a:pt x="33" y="72"/>
                  </a:lnTo>
                  <a:lnTo>
                    <a:pt x="40" y="76"/>
                  </a:lnTo>
                  <a:lnTo>
                    <a:pt x="42" y="78"/>
                  </a:lnTo>
                  <a:lnTo>
                    <a:pt x="42" y="85"/>
                  </a:lnTo>
                  <a:lnTo>
                    <a:pt x="37" y="85"/>
                  </a:lnTo>
                  <a:lnTo>
                    <a:pt x="35" y="85"/>
                  </a:lnTo>
                  <a:lnTo>
                    <a:pt x="33" y="87"/>
                  </a:lnTo>
                  <a:lnTo>
                    <a:pt x="31" y="89"/>
                  </a:lnTo>
                  <a:lnTo>
                    <a:pt x="22" y="87"/>
                  </a:lnTo>
                  <a:lnTo>
                    <a:pt x="11" y="80"/>
                  </a:lnTo>
                  <a:lnTo>
                    <a:pt x="3" y="72"/>
                  </a:lnTo>
                  <a:lnTo>
                    <a:pt x="0" y="59"/>
                  </a:lnTo>
                  <a:lnTo>
                    <a:pt x="5" y="39"/>
                  </a:lnTo>
                  <a:lnTo>
                    <a:pt x="11" y="17"/>
                  </a:lnTo>
                  <a:lnTo>
                    <a:pt x="24" y="0"/>
                  </a:lnTo>
                  <a:lnTo>
                    <a:pt x="5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06" name="Freeform 61"/>
            <p:cNvSpPr>
              <a:spLocks/>
            </p:cNvSpPr>
            <p:nvPr/>
          </p:nvSpPr>
          <p:spPr bwMode="auto">
            <a:xfrm>
              <a:off x="3992" y="2434"/>
              <a:ext cx="100" cy="54"/>
            </a:xfrm>
            <a:custGeom>
              <a:avLst/>
              <a:gdLst>
                <a:gd name="T0" fmla="*/ 100 w 100"/>
                <a:gd name="T1" fmla="*/ 47 h 54"/>
                <a:gd name="T2" fmla="*/ 89 w 100"/>
                <a:gd name="T3" fmla="*/ 45 h 54"/>
                <a:gd name="T4" fmla="*/ 76 w 100"/>
                <a:gd name="T5" fmla="*/ 43 h 54"/>
                <a:gd name="T6" fmla="*/ 65 w 100"/>
                <a:gd name="T7" fmla="*/ 39 h 54"/>
                <a:gd name="T8" fmla="*/ 54 w 100"/>
                <a:gd name="T9" fmla="*/ 37 h 54"/>
                <a:gd name="T10" fmla="*/ 43 w 100"/>
                <a:gd name="T11" fmla="*/ 37 h 54"/>
                <a:gd name="T12" fmla="*/ 33 w 100"/>
                <a:gd name="T13" fmla="*/ 39 h 54"/>
                <a:gd name="T14" fmla="*/ 24 w 100"/>
                <a:gd name="T15" fmla="*/ 45 h 54"/>
                <a:gd name="T16" fmla="*/ 15 w 100"/>
                <a:gd name="T17" fmla="*/ 54 h 54"/>
                <a:gd name="T18" fmla="*/ 11 w 100"/>
                <a:gd name="T19" fmla="*/ 43 h 54"/>
                <a:gd name="T20" fmla="*/ 4 w 100"/>
                <a:gd name="T21" fmla="*/ 32 h 54"/>
                <a:gd name="T22" fmla="*/ 0 w 100"/>
                <a:gd name="T23" fmla="*/ 21 h 54"/>
                <a:gd name="T24" fmla="*/ 4 w 100"/>
                <a:gd name="T25" fmla="*/ 8 h 54"/>
                <a:gd name="T26" fmla="*/ 17 w 100"/>
                <a:gd name="T27" fmla="*/ 2 h 54"/>
                <a:gd name="T28" fmla="*/ 33 w 100"/>
                <a:gd name="T29" fmla="*/ 0 h 54"/>
                <a:gd name="T30" fmla="*/ 46 w 100"/>
                <a:gd name="T31" fmla="*/ 2 h 54"/>
                <a:gd name="T32" fmla="*/ 59 w 100"/>
                <a:gd name="T33" fmla="*/ 8 h 54"/>
                <a:gd name="T34" fmla="*/ 72 w 100"/>
                <a:gd name="T35" fmla="*/ 17 h 54"/>
                <a:gd name="T36" fmla="*/ 83 w 100"/>
                <a:gd name="T37" fmla="*/ 26 h 54"/>
                <a:gd name="T38" fmla="*/ 91 w 100"/>
                <a:gd name="T39" fmla="*/ 37 h 54"/>
                <a:gd name="T40" fmla="*/ 100 w 100"/>
                <a:gd name="T41" fmla="*/ 47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54">
                  <a:moveTo>
                    <a:pt x="100" y="47"/>
                  </a:moveTo>
                  <a:lnTo>
                    <a:pt x="89" y="45"/>
                  </a:lnTo>
                  <a:lnTo>
                    <a:pt x="76" y="43"/>
                  </a:lnTo>
                  <a:lnTo>
                    <a:pt x="65" y="39"/>
                  </a:lnTo>
                  <a:lnTo>
                    <a:pt x="54" y="37"/>
                  </a:lnTo>
                  <a:lnTo>
                    <a:pt x="43" y="37"/>
                  </a:lnTo>
                  <a:lnTo>
                    <a:pt x="33" y="39"/>
                  </a:lnTo>
                  <a:lnTo>
                    <a:pt x="24" y="45"/>
                  </a:lnTo>
                  <a:lnTo>
                    <a:pt x="15" y="54"/>
                  </a:lnTo>
                  <a:lnTo>
                    <a:pt x="11" y="43"/>
                  </a:lnTo>
                  <a:lnTo>
                    <a:pt x="4" y="32"/>
                  </a:lnTo>
                  <a:lnTo>
                    <a:pt x="0" y="21"/>
                  </a:lnTo>
                  <a:lnTo>
                    <a:pt x="4" y="8"/>
                  </a:lnTo>
                  <a:lnTo>
                    <a:pt x="17" y="2"/>
                  </a:lnTo>
                  <a:lnTo>
                    <a:pt x="33" y="0"/>
                  </a:lnTo>
                  <a:lnTo>
                    <a:pt x="46" y="2"/>
                  </a:lnTo>
                  <a:lnTo>
                    <a:pt x="59" y="8"/>
                  </a:lnTo>
                  <a:lnTo>
                    <a:pt x="72" y="17"/>
                  </a:lnTo>
                  <a:lnTo>
                    <a:pt x="83" y="26"/>
                  </a:lnTo>
                  <a:lnTo>
                    <a:pt x="91" y="37"/>
                  </a:lnTo>
                  <a:lnTo>
                    <a:pt x="10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07" name="Freeform 62"/>
            <p:cNvSpPr>
              <a:spLocks/>
            </p:cNvSpPr>
            <p:nvPr/>
          </p:nvSpPr>
          <p:spPr bwMode="auto">
            <a:xfrm>
              <a:off x="1590" y="2436"/>
              <a:ext cx="69" cy="106"/>
            </a:xfrm>
            <a:custGeom>
              <a:avLst/>
              <a:gdLst>
                <a:gd name="T0" fmla="*/ 28 w 69"/>
                <a:gd name="T1" fmla="*/ 32 h 106"/>
                <a:gd name="T2" fmla="*/ 39 w 69"/>
                <a:gd name="T3" fmla="*/ 48 h 106"/>
                <a:gd name="T4" fmla="*/ 52 w 69"/>
                <a:gd name="T5" fmla="*/ 61 h 106"/>
                <a:gd name="T6" fmla="*/ 65 w 69"/>
                <a:gd name="T7" fmla="*/ 74 h 106"/>
                <a:gd name="T8" fmla="*/ 69 w 69"/>
                <a:gd name="T9" fmla="*/ 89 h 106"/>
                <a:gd name="T10" fmla="*/ 59 w 69"/>
                <a:gd name="T11" fmla="*/ 95 h 106"/>
                <a:gd name="T12" fmla="*/ 45 w 69"/>
                <a:gd name="T13" fmla="*/ 102 h 106"/>
                <a:gd name="T14" fmla="*/ 30 w 69"/>
                <a:gd name="T15" fmla="*/ 106 h 106"/>
                <a:gd name="T16" fmla="*/ 13 w 69"/>
                <a:gd name="T17" fmla="*/ 106 h 106"/>
                <a:gd name="T18" fmla="*/ 17 w 69"/>
                <a:gd name="T19" fmla="*/ 93 h 106"/>
                <a:gd name="T20" fmla="*/ 24 w 69"/>
                <a:gd name="T21" fmla="*/ 82 h 106"/>
                <a:gd name="T22" fmla="*/ 32 w 69"/>
                <a:gd name="T23" fmla="*/ 72 h 106"/>
                <a:gd name="T24" fmla="*/ 45 w 69"/>
                <a:gd name="T25" fmla="*/ 65 h 106"/>
                <a:gd name="T26" fmla="*/ 28 w 69"/>
                <a:gd name="T27" fmla="*/ 56 h 106"/>
                <a:gd name="T28" fmla="*/ 11 w 69"/>
                <a:gd name="T29" fmla="*/ 52 h 106"/>
                <a:gd name="T30" fmla="*/ 0 w 69"/>
                <a:gd name="T31" fmla="*/ 43 h 106"/>
                <a:gd name="T32" fmla="*/ 6 w 69"/>
                <a:gd name="T33" fmla="*/ 26 h 106"/>
                <a:gd name="T34" fmla="*/ 13 w 69"/>
                <a:gd name="T35" fmla="*/ 15 h 106"/>
                <a:gd name="T36" fmla="*/ 24 w 69"/>
                <a:gd name="T37" fmla="*/ 9 h 106"/>
                <a:gd name="T38" fmla="*/ 37 w 69"/>
                <a:gd name="T39" fmla="*/ 4 h 106"/>
                <a:gd name="T40" fmla="*/ 48 w 69"/>
                <a:gd name="T41" fmla="*/ 0 h 106"/>
                <a:gd name="T42" fmla="*/ 69 w 69"/>
                <a:gd name="T43" fmla="*/ 4 h 106"/>
                <a:gd name="T44" fmla="*/ 28 w 69"/>
                <a:gd name="T45" fmla="*/ 32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9" h="106">
                  <a:moveTo>
                    <a:pt x="28" y="32"/>
                  </a:moveTo>
                  <a:lnTo>
                    <a:pt x="39" y="48"/>
                  </a:lnTo>
                  <a:lnTo>
                    <a:pt x="52" y="61"/>
                  </a:lnTo>
                  <a:lnTo>
                    <a:pt x="65" y="74"/>
                  </a:lnTo>
                  <a:lnTo>
                    <a:pt x="69" y="89"/>
                  </a:lnTo>
                  <a:lnTo>
                    <a:pt x="59" y="95"/>
                  </a:lnTo>
                  <a:lnTo>
                    <a:pt x="45" y="102"/>
                  </a:lnTo>
                  <a:lnTo>
                    <a:pt x="30" y="106"/>
                  </a:lnTo>
                  <a:lnTo>
                    <a:pt x="13" y="106"/>
                  </a:lnTo>
                  <a:lnTo>
                    <a:pt x="17" y="93"/>
                  </a:lnTo>
                  <a:lnTo>
                    <a:pt x="24" y="82"/>
                  </a:lnTo>
                  <a:lnTo>
                    <a:pt x="32" y="72"/>
                  </a:lnTo>
                  <a:lnTo>
                    <a:pt x="45" y="65"/>
                  </a:lnTo>
                  <a:lnTo>
                    <a:pt x="28" y="56"/>
                  </a:lnTo>
                  <a:lnTo>
                    <a:pt x="11" y="52"/>
                  </a:lnTo>
                  <a:lnTo>
                    <a:pt x="0" y="43"/>
                  </a:lnTo>
                  <a:lnTo>
                    <a:pt x="6" y="26"/>
                  </a:lnTo>
                  <a:lnTo>
                    <a:pt x="13" y="15"/>
                  </a:lnTo>
                  <a:lnTo>
                    <a:pt x="24" y="9"/>
                  </a:lnTo>
                  <a:lnTo>
                    <a:pt x="37" y="4"/>
                  </a:lnTo>
                  <a:lnTo>
                    <a:pt x="48" y="0"/>
                  </a:lnTo>
                  <a:lnTo>
                    <a:pt x="69" y="4"/>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08" name="Freeform 63"/>
            <p:cNvSpPr>
              <a:spLocks/>
            </p:cNvSpPr>
            <p:nvPr/>
          </p:nvSpPr>
          <p:spPr bwMode="auto">
            <a:xfrm>
              <a:off x="1803" y="2445"/>
              <a:ext cx="65" cy="56"/>
            </a:xfrm>
            <a:custGeom>
              <a:avLst/>
              <a:gdLst>
                <a:gd name="T0" fmla="*/ 65 w 65"/>
                <a:gd name="T1" fmla="*/ 13 h 56"/>
                <a:gd name="T2" fmla="*/ 47 w 65"/>
                <a:gd name="T3" fmla="*/ 19 h 56"/>
                <a:gd name="T4" fmla="*/ 30 w 65"/>
                <a:gd name="T5" fmla="*/ 23 h 56"/>
                <a:gd name="T6" fmla="*/ 19 w 65"/>
                <a:gd name="T7" fmla="*/ 34 h 56"/>
                <a:gd name="T8" fmla="*/ 26 w 65"/>
                <a:gd name="T9" fmla="*/ 52 h 56"/>
                <a:gd name="T10" fmla="*/ 24 w 65"/>
                <a:gd name="T11" fmla="*/ 54 h 56"/>
                <a:gd name="T12" fmla="*/ 21 w 65"/>
                <a:gd name="T13" fmla="*/ 56 h 56"/>
                <a:gd name="T14" fmla="*/ 17 w 65"/>
                <a:gd name="T15" fmla="*/ 56 h 56"/>
                <a:gd name="T16" fmla="*/ 15 w 65"/>
                <a:gd name="T17" fmla="*/ 56 h 56"/>
                <a:gd name="T18" fmla="*/ 0 w 65"/>
                <a:gd name="T19" fmla="*/ 0 h 56"/>
                <a:gd name="T20" fmla="*/ 8 w 65"/>
                <a:gd name="T21" fmla="*/ 2 h 56"/>
                <a:gd name="T22" fmla="*/ 15 w 65"/>
                <a:gd name="T23" fmla="*/ 6 h 56"/>
                <a:gd name="T24" fmla="*/ 24 w 65"/>
                <a:gd name="T25" fmla="*/ 8 h 56"/>
                <a:gd name="T26" fmla="*/ 30 w 65"/>
                <a:gd name="T27" fmla="*/ 10 h 56"/>
                <a:gd name="T28" fmla="*/ 39 w 65"/>
                <a:gd name="T29" fmla="*/ 13 h 56"/>
                <a:gd name="T30" fmla="*/ 47 w 65"/>
                <a:gd name="T31" fmla="*/ 15 h 56"/>
                <a:gd name="T32" fmla="*/ 56 w 65"/>
                <a:gd name="T33" fmla="*/ 15 h 56"/>
                <a:gd name="T34" fmla="*/ 65 w 65"/>
                <a:gd name="T35" fmla="*/ 1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56">
                  <a:moveTo>
                    <a:pt x="65" y="13"/>
                  </a:moveTo>
                  <a:lnTo>
                    <a:pt x="47" y="19"/>
                  </a:lnTo>
                  <a:lnTo>
                    <a:pt x="30" y="23"/>
                  </a:lnTo>
                  <a:lnTo>
                    <a:pt x="19" y="34"/>
                  </a:lnTo>
                  <a:lnTo>
                    <a:pt x="26" y="52"/>
                  </a:lnTo>
                  <a:lnTo>
                    <a:pt x="24" y="54"/>
                  </a:lnTo>
                  <a:lnTo>
                    <a:pt x="21" y="56"/>
                  </a:lnTo>
                  <a:lnTo>
                    <a:pt x="17" y="56"/>
                  </a:lnTo>
                  <a:lnTo>
                    <a:pt x="15" y="56"/>
                  </a:lnTo>
                  <a:lnTo>
                    <a:pt x="0" y="0"/>
                  </a:lnTo>
                  <a:lnTo>
                    <a:pt x="8" y="2"/>
                  </a:lnTo>
                  <a:lnTo>
                    <a:pt x="15" y="6"/>
                  </a:lnTo>
                  <a:lnTo>
                    <a:pt x="24" y="8"/>
                  </a:lnTo>
                  <a:lnTo>
                    <a:pt x="30" y="10"/>
                  </a:lnTo>
                  <a:lnTo>
                    <a:pt x="39" y="13"/>
                  </a:lnTo>
                  <a:lnTo>
                    <a:pt x="47" y="15"/>
                  </a:lnTo>
                  <a:lnTo>
                    <a:pt x="56" y="15"/>
                  </a:lnTo>
                  <a:lnTo>
                    <a:pt x="6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09" name="Freeform 64"/>
            <p:cNvSpPr>
              <a:spLocks/>
            </p:cNvSpPr>
            <p:nvPr/>
          </p:nvSpPr>
          <p:spPr bwMode="auto">
            <a:xfrm>
              <a:off x="2066" y="2468"/>
              <a:ext cx="60" cy="16"/>
            </a:xfrm>
            <a:custGeom>
              <a:avLst/>
              <a:gdLst>
                <a:gd name="T0" fmla="*/ 60 w 60"/>
                <a:gd name="T1" fmla="*/ 5 h 16"/>
                <a:gd name="T2" fmla="*/ 47 w 60"/>
                <a:gd name="T3" fmla="*/ 9 h 16"/>
                <a:gd name="T4" fmla="*/ 30 w 60"/>
                <a:gd name="T5" fmla="*/ 11 h 16"/>
                <a:gd name="T6" fmla="*/ 15 w 60"/>
                <a:gd name="T7" fmla="*/ 13 h 16"/>
                <a:gd name="T8" fmla="*/ 0 w 60"/>
                <a:gd name="T9" fmla="*/ 16 h 16"/>
                <a:gd name="T10" fmla="*/ 0 w 60"/>
                <a:gd name="T11" fmla="*/ 0 h 16"/>
                <a:gd name="T12" fmla="*/ 60 w 60"/>
                <a:gd name="T13" fmla="*/ 5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16">
                  <a:moveTo>
                    <a:pt x="60" y="5"/>
                  </a:moveTo>
                  <a:lnTo>
                    <a:pt x="47" y="9"/>
                  </a:lnTo>
                  <a:lnTo>
                    <a:pt x="30" y="11"/>
                  </a:lnTo>
                  <a:lnTo>
                    <a:pt x="15" y="13"/>
                  </a:lnTo>
                  <a:lnTo>
                    <a:pt x="0" y="16"/>
                  </a:lnTo>
                  <a:lnTo>
                    <a:pt x="0" y="0"/>
                  </a:lnTo>
                  <a:lnTo>
                    <a:pt x="6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10" name="Freeform 65"/>
            <p:cNvSpPr>
              <a:spLocks/>
            </p:cNvSpPr>
            <p:nvPr/>
          </p:nvSpPr>
          <p:spPr bwMode="auto">
            <a:xfrm>
              <a:off x="3790" y="2475"/>
              <a:ext cx="74" cy="46"/>
            </a:xfrm>
            <a:custGeom>
              <a:avLst/>
              <a:gdLst>
                <a:gd name="T0" fmla="*/ 74 w 74"/>
                <a:gd name="T1" fmla="*/ 26 h 46"/>
                <a:gd name="T2" fmla="*/ 70 w 74"/>
                <a:gd name="T3" fmla="*/ 24 h 46"/>
                <a:gd name="T4" fmla="*/ 65 w 74"/>
                <a:gd name="T5" fmla="*/ 22 h 46"/>
                <a:gd name="T6" fmla="*/ 61 w 74"/>
                <a:gd name="T7" fmla="*/ 22 h 46"/>
                <a:gd name="T8" fmla="*/ 57 w 74"/>
                <a:gd name="T9" fmla="*/ 22 h 46"/>
                <a:gd name="T10" fmla="*/ 54 w 74"/>
                <a:gd name="T11" fmla="*/ 28 h 46"/>
                <a:gd name="T12" fmla="*/ 50 w 74"/>
                <a:gd name="T13" fmla="*/ 35 h 46"/>
                <a:gd name="T14" fmla="*/ 43 w 74"/>
                <a:gd name="T15" fmla="*/ 41 h 46"/>
                <a:gd name="T16" fmla="*/ 37 w 74"/>
                <a:gd name="T17" fmla="*/ 46 h 46"/>
                <a:gd name="T18" fmla="*/ 30 w 74"/>
                <a:gd name="T19" fmla="*/ 37 h 46"/>
                <a:gd name="T20" fmla="*/ 22 w 74"/>
                <a:gd name="T21" fmla="*/ 26 h 46"/>
                <a:gd name="T22" fmla="*/ 13 w 74"/>
                <a:gd name="T23" fmla="*/ 15 h 46"/>
                <a:gd name="T24" fmla="*/ 0 w 74"/>
                <a:gd name="T25" fmla="*/ 9 h 46"/>
                <a:gd name="T26" fmla="*/ 11 w 74"/>
                <a:gd name="T27" fmla="*/ 6 h 46"/>
                <a:gd name="T28" fmla="*/ 22 w 74"/>
                <a:gd name="T29" fmla="*/ 4 h 46"/>
                <a:gd name="T30" fmla="*/ 35 w 74"/>
                <a:gd name="T31" fmla="*/ 2 h 46"/>
                <a:gd name="T32" fmla="*/ 48 w 74"/>
                <a:gd name="T33" fmla="*/ 0 h 46"/>
                <a:gd name="T34" fmla="*/ 59 w 74"/>
                <a:gd name="T35" fmla="*/ 0 h 46"/>
                <a:gd name="T36" fmla="*/ 67 w 74"/>
                <a:gd name="T37" fmla="*/ 4 h 46"/>
                <a:gd name="T38" fmla="*/ 72 w 74"/>
                <a:gd name="T39" fmla="*/ 13 h 46"/>
                <a:gd name="T40" fmla="*/ 74 w 74"/>
                <a:gd name="T41" fmla="*/ 2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46">
                  <a:moveTo>
                    <a:pt x="74" y="26"/>
                  </a:moveTo>
                  <a:lnTo>
                    <a:pt x="70" y="24"/>
                  </a:lnTo>
                  <a:lnTo>
                    <a:pt x="65" y="22"/>
                  </a:lnTo>
                  <a:lnTo>
                    <a:pt x="61" y="22"/>
                  </a:lnTo>
                  <a:lnTo>
                    <a:pt x="57" y="22"/>
                  </a:lnTo>
                  <a:lnTo>
                    <a:pt x="54" y="28"/>
                  </a:lnTo>
                  <a:lnTo>
                    <a:pt x="50" y="35"/>
                  </a:lnTo>
                  <a:lnTo>
                    <a:pt x="43" y="41"/>
                  </a:lnTo>
                  <a:lnTo>
                    <a:pt x="37" y="46"/>
                  </a:lnTo>
                  <a:lnTo>
                    <a:pt x="30" y="37"/>
                  </a:lnTo>
                  <a:lnTo>
                    <a:pt x="22" y="26"/>
                  </a:lnTo>
                  <a:lnTo>
                    <a:pt x="13" y="15"/>
                  </a:lnTo>
                  <a:lnTo>
                    <a:pt x="0" y="9"/>
                  </a:lnTo>
                  <a:lnTo>
                    <a:pt x="11" y="6"/>
                  </a:lnTo>
                  <a:lnTo>
                    <a:pt x="22" y="4"/>
                  </a:lnTo>
                  <a:lnTo>
                    <a:pt x="35" y="2"/>
                  </a:lnTo>
                  <a:lnTo>
                    <a:pt x="48" y="0"/>
                  </a:lnTo>
                  <a:lnTo>
                    <a:pt x="59" y="0"/>
                  </a:lnTo>
                  <a:lnTo>
                    <a:pt x="67" y="4"/>
                  </a:lnTo>
                  <a:lnTo>
                    <a:pt x="72" y="13"/>
                  </a:lnTo>
                  <a:lnTo>
                    <a:pt x="7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11" name="Freeform 66"/>
            <p:cNvSpPr>
              <a:spLocks/>
            </p:cNvSpPr>
            <p:nvPr/>
          </p:nvSpPr>
          <p:spPr bwMode="auto">
            <a:xfrm>
              <a:off x="3825" y="2488"/>
              <a:ext cx="11" cy="13"/>
            </a:xfrm>
            <a:custGeom>
              <a:avLst/>
              <a:gdLst>
                <a:gd name="T0" fmla="*/ 0 w 11"/>
                <a:gd name="T1" fmla="*/ 13 h 13"/>
                <a:gd name="T2" fmla="*/ 11 w 11"/>
                <a:gd name="T3" fmla="*/ 0 h 13"/>
                <a:gd name="T4" fmla="*/ 6 w 11"/>
                <a:gd name="T5" fmla="*/ 13 h 13"/>
                <a:gd name="T6" fmla="*/ 0 w 11"/>
                <a:gd name="T7" fmla="*/ 13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3">
                  <a:moveTo>
                    <a:pt x="0" y="13"/>
                  </a:moveTo>
                  <a:lnTo>
                    <a:pt x="11" y="0"/>
                  </a:lnTo>
                  <a:lnTo>
                    <a:pt x="6"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12" name="Freeform 67"/>
            <p:cNvSpPr>
              <a:spLocks/>
            </p:cNvSpPr>
            <p:nvPr/>
          </p:nvSpPr>
          <p:spPr bwMode="auto">
            <a:xfrm>
              <a:off x="3386" y="2494"/>
              <a:ext cx="50" cy="100"/>
            </a:xfrm>
            <a:custGeom>
              <a:avLst/>
              <a:gdLst>
                <a:gd name="T0" fmla="*/ 35 w 50"/>
                <a:gd name="T1" fmla="*/ 3 h 100"/>
                <a:gd name="T2" fmla="*/ 39 w 50"/>
                <a:gd name="T3" fmla="*/ 27 h 100"/>
                <a:gd name="T4" fmla="*/ 46 w 50"/>
                <a:gd name="T5" fmla="*/ 50 h 100"/>
                <a:gd name="T6" fmla="*/ 50 w 50"/>
                <a:gd name="T7" fmla="*/ 76 h 100"/>
                <a:gd name="T8" fmla="*/ 50 w 50"/>
                <a:gd name="T9" fmla="*/ 100 h 100"/>
                <a:gd name="T10" fmla="*/ 39 w 50"/>
                <a:gd name="T11" fmla="*/ 96 h 100"/>
                <a:gd name="T12" fmla="*/ 26 w 50"/>
                <a:gd name="T13" fmla="*/ 89 h 100"/>
                <a:gd name="T14" fmla="*/ 15 w 50"/>
                <a:gd name="T15" fmla="*/ 81 h 100"/>
                <a:gd name="T16" fmla="*/ 11 w 50"/>
                <a:gd name="T17" fmla="*/ 68 h 100"/>
                <a:gd name="T18" fmla="*/ 4 w 50"/>
                <a:gd name="T19" fmla="*/ 46 h 100"/>
                <a:gd name="T20" fmla="*/ 0 w 50"/>
                <a:gd name="T21" fmla="*/ 18 h 100"/>
                <a:gd name="T22" fmla="*/ 7 w 50"/>
                <a:gd name="T23" fmla="*/ 0 h 100"/>
                <a:gd name="T24" fmla="*/ 35 w 50"/>
                <a:gd name="T25" fmla="*/ 3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100">
                  <a:moveTo>
                    <a:pt x="35" y="3"/>
                  </a:moveTo>
                  <a:lnTo>
                    <a:pt x="39" y="27"/>
                  </a:lnTo>
                  <a:lnTo>
                    <a:pt x="46" y="50"/>
                  </a:lnTo>
                  <a:lnTo>
                    <a:pt x="50" y="76"/>
                  </a:lnTo>
                  <a:lnTo>
                    <a:pt x="50" y="100"/>
                  </a:lnTo>
                  <a:lnTo>
                    <a:pt x="39" y="96"/>
                  </a:lnTo>
                  <a:lnTo>
                    <a:pt x="26" y="89"/>
                  </a:lnTo>
                  <a:lnTo>
                    <a:pt x="15" y="81"/>
                  </a:lnTo>
                  <a:lnTo>
                    <a:pt x="11" y="68"/>
                  </a:lnTo>
                  <a:lnTo>
                    <a:pt x="4" y="46"/>
                  </a:lnTo>
                  <a:lnTo>
                    <a:pt x="0" y="18"/>
                  </a:lnTo>
                  <a:lnTo>
                    <a:pt x="7" y="0"/>
                  </a:lnTo>
                  <a:lnTo>
                    <a:pt x="3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13" name="Freeform 68"/>
            <p:cNvSpPr>
              <a:spLocks/>
            </p:cNvSpPr>
            <p:nvPr/>
          </p:nvSpPr>
          <p:spPr bwMode="auto">
            <a:xfrm>
              <a:off x="3673" y="2490"/>
              <a:ext cx="97" cy="46"/>
            </a:xfrm>
            <a:custGeom>
              <a:avLst/>
              <a:gdLst>
                <a:gd name="T0" fmla="*/ 78 w 97"/>
                <a:gd name="T1" fmla="*/ 44 h 46"/>
                <a:gd name="T2" fmla="*/ 71 w 97"/>
                <a:gd name="T3" fmla="*/ 35 h 46"/>
                <a:gd name="T4" fmla="*/ 61 w 97"/>
                <a:gd name="T5" fmla="*/ 26 h 46"/>
                <a:gd name="T6" fmla="*/ 48 w 97"/>
                <a:gd name="T7" fmla="*/ 20 h 46"/>
                <a:gd name="T8" fmla="*/ 32 w 97"/>
                <a:gd name="T9" fmla="*/ 18 h 46"/>
                <a:gd name="T10" fmla="*/ 6 w 97"/>
                <a:gd name="T11" fmla="*/ 46 h 46"/>
                <a:gd name="T12" fmla="*/ 4 w 97"/>
                <a:gd name="T13" fmla="*/ 37 h 46"/>
                <a:gd name="T14" fmla="*/ 2 w 97"/>
                <a:gd name="T15" fmla="*/ 26 h 46"/>
                <a:gd name="T16" fmla="*/ 0 w 97"/>
                <a:gd name="T17" fmla="*/ 18 h 46"/>
                <a:gd name="T18" fmla="*/ 0 w 97"/>
                <a:gd name="T19" fmla="*/ 7 h 46"/>
                <a:gd name="T20" fmla="*/ 13 w 97"/>
                <a:gd name="T21" fmla="*/ 4 h 46"/>
                <a:gd name="T22" fmla="*/ 26 w 97"/>
                <a:gd name="T23" fmla="*/ 4 h 46"/>
                <a:gd name="T24" fmla="*/ 37 w 97"/>
                <a:gd name="T25" fmla="*/ 4 h 46"/>
                <a:gd name="T26" fmla="*/ 50 w 97"/>
                <a:gd name="T27" fmla="*/ 7 h 46"/>
                <a:gd name="T28" fmla="*/ 61 w 97"/>
                <a:gd name="T29" fmla="*/ 7 h 46"/>
                <a:gd name="T30" fmla="*/ 74 w 97"/>
                <a:gd name="T31" fmla="*/ 7 h 46"/>
                <a:gd name="T32" fmla="*/ 84 w 97"/>
                <a:gd name="T33" fmla="*/ 4 h 46"/>
                <a:gd name="T34" fmla="*/ 97 w 97"/>
                <a:gd name="T35" fmla="*/ 0 h 46"/>
                <a:gd name="T36" fmla="*/ 87 w 97"/>
                <a:gd name="T37" fmla="*/ 11 h 46"/>
                <a:gd name="T38" fmla="*/ 89 w 97"/>
                <a:gd name="T39" fmla="*/ 24 h 46"/>
                <a:gd name="T40" fmla="*/ 91 w 97"/>
                <a:gd name="T41" fmla="*/ 35 h 46"/>
                <a:gd name="T42" fmla="*/ 78 w 97"/>
                <a:gd name="T43" fmla="*/ 44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7" h="46">
                  <a:moveTo>
                    <a:pt x="78" y="44"/>
                  </a:moveTo>
                  <a:lnTo>
                    <a:pt x="71" y="35"/>
                  </a:lnTo>
                  <a:lnTo>
                    <a:pt x="61" y="26"/>
                  </a:lnTo>
                  <a:lnTo>
                    <a:pt x="48" y="20"/>
                  </a:lnTo>
                  <a:lnTo>
                    <a:pt x="32" y="18"/>
                  </a:lnTo>
                  <a:lnTo>
                    <a:pt x="6" y="46"/>
                  </a:lnTo>
                  <a:lnTo>
                    <a:pt x="4" y="37"/>
                  </a:lnTo>
                  <a:lnTo>
                    <a:pt x="2" y="26"/>
                  </a:lnTo>
                  <a:lnTo>
                    <a:pt x="0" y="18"/>
                  </a:lnTo>
                  <a:lnTo>
                    <a:pt x="0" y="7"/>
                  </a:lnTo>
                  <a:lnTo>
                    <a:pt x="13" y="4"/>
                  </a:lnTo>
                  <a:lnTo>
                    <a:pt x="26" y="4"/>
                  </a:lnTo>
                  <a:lnTo>
                    <a:pt x="37" y="4"/>
                  </a:lnTo>
                  <a:lnTo>
                    <a:pt x="50" y="7"/>
                  </a:lnTo>
                  <a:lnTo>
                    <a:pt x="61" y="7"/>
                  </a:lnTo>
                  <a:lnTo>
                    <a:pt x="74" y="7"/>
                  </a:lnTo>
                  <a:lnTo>
                    <a:pt x="84" y="4"/>
                  </a:lnTo>
                  <a:lnTo>
                    <a:pt x="97" y="0"/>
                  </a:lnTo>
                  <a:lnTo>
                    <a:pt x="87" y="11"/>
                  </a:lnTo>
                  <a:lnTo>
                    <a:pt x="89" y="24"/>
                  </a:lnTo>
                  <a:lnTo>
                    <a:pt x="91" y="35"/>
                  </a:ln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14" name="Freeform 69"/>
            <p:cNvSpPr>
              <a:spLocks/>
            </p:cNvSpPr>
            <p:nvPr/>
          </p:nvSpPr>
          <p:spPr bwMode="auto">
            <a:xfrm>
              <a:off x="3458" y="2494"/>
              <a:ext cx="84" cy="109"/>
            </a:xfrm>
            <a:custGeom>
              <a:avLst/>
              <a:gdLst>
                <a:gd name="T0" fmla="*/ 84 w 84"/>
                <a:gd name="T1" fmla="*/ 7 h 109"/>
                <a:gd name="T2" fmla="*/ 76 w 84"/>
                <a:gd name="T3" fmla="*/ 7 h 109"/>
                <a:gd name="T4" fmla="*/ 67 w 84"/>
                <a:gd name="T5" fmla="*/ 7 h 109"/>
                <a:gd name="T6" fmla="*/ 61 w 84"/>
                <a:gd name="T7" fmla="*/ 11 h 109"/>
                <a:gd name="T8" fmla="*/ 54 w 84"/>
                <a:gd name="T9" fmla="*/ 16 h 109"/>
                <a:gd name="T10" fmla="*/ 56 w 84"/>
                <a:gd name="T11" fmla="*/ 40 h 109"/>
                <a:gd name="T12" fmla="*/ 58 w 84"/>
                <a:gd name="T13" fmla="*/ 63 h 109"/>
                <a:gd name="T14" fmla="*/ 56 w 84"/>
                <a:gd name="T15" fmla="*/ 87 h 109"/>
                <a:gd name="T16" fmla="*/ 56 w 84"/>
                <a:gd name="T17" fmla="*/ 109 h 109"/>
                <a:gd name="T18" fmla="*/ 32 w 84"/>
                <a:gd name="T19" fmla="*/ 92 h 109"/>
                <a:gd name="T20" fmla="*/ 28 w 84"/>
                <a:gd name="T21" fmla="*/ 66 h 109"/>
                <a:gd name="T22" fmla="*/ 24 w 84"/>
                <a:gd name="T23" fmla="*/ 40 h 109"/>
                <a:gd name="T24" fmla="*/ 0 w 84"/>
                <a:gd name="T25" fmla="*/ 20 h 109"/>
                <a:gd name="T26" fmla="*/ 0 w 84"/>
                <a:gd name="T27" fmla="*/ 9 h 109"/>
                <a:gd name="T28" fmla="*/ 8 w 84"/>
                <a:gd name="T29" fmla="*/ 5 h 109"/>
                <a:gd name="T30" fmla="*/ 21 w 84"/>
                <a:gd name="T31" fmla="*/ 3 h 109"/>
                <a:gd name="T32" fmla="*/ 30 w 84"/>
                <a:gd name="T33" fmla="*/ 0 h 109"/>
                <a:gd name="T34" fmla="*/ 84 w 84"/>
                <a:gd name="T35" fmla="*/ 7 h 1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4" h="109">
                  <a:moveTo>
                    <a:pt x="84" y="7"/>
                  </a:moveTo>
                  <a:lnTo>
                    <a:pt x="76" y="7"/>
                  </a:lnTo>
                  <a:lnTo>
                    <a:pt x="67" y="7"/>
                  </a:lnTo>
                  <a:lnTo>
                    <a:pt x="61" y="11"/>
                  </a:lnTo>
                  <a:lnTo>
                    <a:pt x="54" y="16"/>
                  </a:lnTo>
                  <a:lnTo>
                    <a:pt x="56" y="40"/>
                  </a:lnTo>
                  <a:lnTo>
                    <a:pt x="58" y="63"/>
                  </a:lnTo>
                  <a:lnTo>
                    <a:pt x="56" y="87"/>
                  </a:lnTo>
                  <a:lnTo>
                    <a:pt x="56" y="109"/>
                  </a:lnTo>
                  <a:lnTo>
                    <a:pt x="32" y="92"/>
                  </a:lnTo>
                  <a:lnTo>
                    <a:pt x="28" y="66"/>
                  </a:lnTo>
                  <a:lnTo>
                    <a:pt x="24" y="40"/>
                  </a:lnTo>
                  <a:lnTo>
                    <a:pt x="0" y="20"/>
                  </a:lnTo>
                  <a:lnTo>
                    <a:pt x="0" y="9"/>
                  </a:lnTo>
                  <a:lnTo>
                    <a:pt x="8" y="5"/>
                  </a:lnTo>
                  <a:lnTo>
                    <a:pt x="21" y="3"/>
                  </a:lnTo>
                  <a:lnTo>
                    <a:pt x="30" y="0"/>
                  </a:lnTo>
                  <a:lnTo>
                    <a:pt x="8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15" name="Freeform 70"/>
            <p:cNvSpPr>
              <a:spLocks/>
            </p:cNvSpPr>
            <p:nvPr/>
          </p:nvSpPr>
          <p:spPr bwMode="auto">
            <a:xfrm>
              <a:off x="3214" y="2525"/>
              <a:ext cx="83" cy="121"/>
            </a:xfrm>
            <a:custGeom>
              <a:avLst/>
              <a:gdLst>
                <a:gd name="T0" fmla="*/ 72 w 83"/>
                <a:gd name="T1" fmla="*/ 0 h 121"/>
                <a:gd name="T2" fmla="*/ 76 w 83"/>
                <a:gd name="T3" fmla="*/ 11 h 121"/>
                <a:gd name="T4" fmla="*/ 83 w 83"/>
                <a:gd name="T5" fmla="*/ 24 h 121"/>
                <a:gd name="T6" fmla="*/ 83 w 83"/>
                <a:gd name="T7" fmla="*/ 35 h 121"/>
                <a:gd name="T8" fmla="*/ 76 w 83"/>
                <a:gd name="T9" fmla="*/ 39 h 121"/>
                <a:gd name="T10" fmla="*/ 76 w 83"/>
                <a:gd name="T11" fmla="*/ 41 h 121"/>
                <a:gd name="T12" fmla="*/ 76 w 83"/>
                <a:gd name="T13" fmla="*/ 45 h 121"/>
                <a:gd name="T14" fmla="*/ 79 w 83"/>
                <a:gd name="T15" fmla="*/ 48 h 121"/>
                <a:gd name="T16" fmla="*/ 81 w 83"/>
                <a:gd name="T17" fmla="*/ 50 h 121"/>
                <a:gd name="T18" fmla="*/ 70 w 83"/>
                <a:gd name="T19" fmla="*/ 54 h 121"/>
                <a:gd name="T20" fmla="*/ 61 w 83"/>
                <a:gd name="T21" fmla="*/ 61 h 121"/>
                <a:gd name="T22" fmla="*/ 53 w 83"/>
                <a:gd name="T23" fmla="*/ 67 h 121"/>
                <a:gd name="T24" fmla="*/ 40 w 83"/>
                <a:gd name="T25" fmla="*/ 69 h 121"/>
                <a:gd name="T26" fmla="*/ 35 w 83"/>
                <a:gd name="T27" fmla="*/ 82 h 121"/>
                <a:gd name="T28" fmla="*/ 37 w 83"/>
                <a:gd name="T29" fmla="*/ 95 h 121"/>
                <a:gd name="T30" fmla="*/ 40 w 83"/>
                <a:gd name="T31" fmla="*/ 108 h 121"/>
                <a:gd name="T32" fmla="*/ 35 w 83"/>
                <a:gd name="T33" fmla="*/ 121 h 121"/>
                <a:gd name="T34" fmla="*/ 18 w 83"/>
                <a:gd name="T35" fmla="*/ 98 h 121"/>
                <a:gd name="T36" fmla="*/ 11 w 83"/>
                <a:gd name="T37" fmla="*/ 69 h 121"/>
                <a:gd name="T38" fmla="*/ 7 w 83"/>
                <a:gd name="T39" fmla="*/ 39 h 121"/>
                <a:gd name="T40" fmla="*/ 0 w 83"/>
                <a:gd name="T41" fmla="*/ 11 h 121"/>
                <a:gd name="T42" fmla="*/ 9 w 83"/>
                <a:gd name="T43" fmla="*/ 6 h 121"/>
                <a:gd name="T44" fmla="*/ 18 w 83"/>
                <a:gd name="T45" fmla="*/ 2 h 121"/>
                <a:gd name="T46" fmla="*/ 24 w 83"/>
                <a:gd name="T47" fmla="*/ 0 h 121"/>
                <a:gd name="T48" fmla="*/ 33 w 83"/>
                <a:gd name="T49" fmla="*/ 0 h 121"/>
                <a:gd name="T50" fmla="*/ 42 w 83"/>
                <a:gd name="T51" fmla="*/ 0 h 121"/>
                <a:gd name="T52" fmla="*/ 53 w 83"/>
                <a:gd name="T53" fmla="*/ 0 h 121"/>
                <a:gd name="T54" fmla="*/ 61 w 83"/>
                <a:gd name="T55" fmla="*/ 0 h 121"/>
                <a:gd name="T56" fmla="*/ 72 w 83"/>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3" h="121">
                  <a:moveTo>
                    <a:pt x="72" y="0"/>
                  </a:moveTo>
                  <a:lnTo>
                    <a:pt x="76" y="11"/>
                  </a:lnTo>
                  <a:lnTo>
                    <a:pt x="83" y="24"/>
                  </a:lnTo>
                  <a:lnTo>
                    <a:pt x="83" y="35"/>
                  </a:lnTo>
                  <a:lnTo>
                    <a:pt x="76" y="39"/>
                  </a:lnTo>
                  <a:lnTo>
                    <a:pt x="76" y="41"/>
                  </a:lnTo>
                  <a:lnTo>
                    <a:pt x="76" y="45"/>
                  </a:lnTo>
                  <a:lnTo>
                    <a:pt x="79" y="48"/>
                  </a:lnTo>
                  <a:lnTo>
                    <a:pt x="81" y="50"/>
                  </a:lnTo>
                  <a:lnTo>
                    <a:pt x="70" y="54"/>
                  </a:lnTo>
                  <a:lnTo>
                    <a:pt x="61" y="61"/>
                  </a:lnTo>
                  <a:lnTo>
                    <a:pt x="53" y="67"/>
                  </a:lnTo>
                  <a:lnTo>
                    <a:pt x="40" y="69"/>
                  </a:lnTo>
                  <a:lnTo>
                    <a:pt x="35" y="82"/>
                  </a:lnTo>
                  <a:lnTo>
                    <a:pt x="37" y="95"/>
                  </a:lnTo>
                  <a:lnTo>
                    <a:pt x="40" y="108"/>
                  </a:lnTo>
                  <a:lnTo>
                    <a:pt x="35" y="121"/>
                  </a:lnTo>
                  <a:lnTo>
                    <a:pt x="18" y="98"/>
                  </a:lnTo>
                  <a:lnTo>
                    <a:pt x="11" y="69"/>
                  </a:lnTo>
                  <a:lnTo>
                    <a:pt x="7" y="39"/>
                  </a:lnTo>
                  <a:lnTo>
                    <a:pt x="0" y="11"/>
                  </a:lnTo>
                  <a:lnTo>
                    <a:pt x="9" y="6"/>
                  </a:lnTo>
                  <a:lnTo>
                    <a:pt x="18" y="2"/>
                  </a:lnTo>
                  <a:lnTo>
                    <a:pt x="24" y="0"/>
                  </a:lnTo>
                  <a:lnTo>
                    <a:pt x="33" y="0"/>
                  </a:lnTo>
                  <a:lnTo>
                    <a:pt x="42" y="0"/>
                  </a:lnTo>
                  <a:lnTo>
                    <a:pt x="53" y="0"/>
                  </a:lnTo>
                  <a:lnTo>
                    <a:pt x="61" y="0"/>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16" name="Freeform 71"/>
            <p:cNvSpPr>
              <a:spLocks/>
            </p:cNvSpPr>
            <p:nvPr/>
          </p:nvSpPr>
          <p:spPr bwMode="auto">
            <a:xfrm>
              <a:off x="3332" y="2538"/>
              <a:ext cx="30" cy="91"/>
            </a:xfrm>
            <a:custGeom>
              <a:avLst/>
              <a:gdLst>
                <a:gd name="T0" fmla="*/ 28 w 30"/>
                <a:gd name="T1" fmla="*/ 2 h 91"/>
                <a:gd name="T2" fmla="*/ 30 w 30"/>
                <a:gd name="T3" fmla="*/ 89 h 91"/>
                <a:gd name="T4" fmla="*/ 17 w 30"/>
                <a:gd name="T5" fmla="*/ 91 h 91"/>
                <a:gd name="T6" fmla="*/ 8 w 30"/>
                <a:gd name="T7" fmla="*/ 82 h 91"/>
                <a:gd name="T8" fmla="*/ 4 w 30"/>
                <a:gd name="T9" fmla="*/ 69 h 91"/>
                <a:gd name="T10" fmla="*/ 0 w 30"/>
                <a:gd name="T11" fmla="*/ 56 h 91"/>
                <a:gd name="T12" fmla="*/ 0 w 30"/>
                <a:gd name="T13" fmla="*/ 35 h 91"/>
                <a:gd name="T14" fmla="*/ 2 w 30"/>
                <a:gd name="T15" fmla="*/ 13 h 91"/>
                <a:gd name="T16" fmla="*/ 8 w 30"/>
                <a:gd name="T17" fmla="*/ 0 h 91"/>
                <a:gd name="T18" fmla="*/ 28 w 30"/>
                <a:gd name="T19" fmla="*/ 2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91">
                  <a:moveTo>
                    <a:pt x="28" y="2"/>
                  </a:moveTo>
                  <a:lnTo>
                    <a:pt x="30" y="89"/>
                  </a:lnTo>
                  <a:lnTo>
                    <a:pt x="17" y="91"/>
                  </a:lnTo>
                  <a:lnTo>
                    <a:pt x="8" y="82"/>
                  </a:lnTo>
                  <a:lnTo>
                    <a:pt x="4" y="69"/>
                  </a:lnTo>
                  <a:lnTo>
                    <a:pt x="0" y="56"/>
                  </a:lnTo>
                  <a:lnTo>
                    <a:pt x="0" y="35"/>
                  </a:lnTo>
                  <a:lnTo>
                    <a:pt x="2" y="13"/>
                  </a:lnTo>
                  <a:lnTo>
                    <a:pt x="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17" name="Freeform 72"/>
            <p:cNvSpPr>
              <a:spLocks/>
            </p:cNvSpPr>
            <p:nvPr/>
          </p:nvSpPr>
          <p:spPr bwMode="auto">
            <a:xfrm>
              <a:off x="3245" y="2536"/>
              <a:ext cx="30" cy="39"/>
            </a:xfrm>
            <a:custGeom>
              <a:avLst/>
              <a:gdLst>
                <a:gd name="T0" fmla="*/ 30 w 30"/>
                <a:gd name="T1" fmla="*/ 39 h 39"/>
                <a:gd name="T2" fmla="*/ 24 w 30"/>
                <a:gd name="T3" fmla="*/ 39 h 39"/>
                <a:gd name="T4" fmla="*/ 17 w 30"/>
                <a:gd name="T5" fmla="*/ 37 h 39"/>
                <a:gd name="T6" fmla="*/ 11 w 30"/>
                <a:gd name="T7" fmla="*/ 37 h 39"/>
                <a:gd name="T8" fmla="*/ 4 w 30"/>
                <a:gd name="T9" fmla="*/ 37 h 39"/>
                <a:gd name="T10" fmla="*/ 2 w 30"/>
                <a:gd name="T11" fmla="*/ 30 h 39"/>
                <a:gd name="T12" fmla="*/ 0 w 30"/>
                <a:gd name="T13" fmla="*/ 21 h 39"/>
                <a:gd name="T14" fmla="*/ 0 w 30"/>
                <a:gd name="T15" fmla="*/ 15 h 39"/>
                <a:gd name="T16" fmla="*/ 0 w 30"/>
                <a:gd name="T17" fmla="*/ 6 h 39"/>
                <a:gd name="T18" fmla="*/ 4 w 30"/>
                <a:gd name="T19" fmla="*/ 4 h 39"/>
                <a:gd name="T20" fmla="*/ 6 w 30"/>
                <a:gd name="T21" fmla="*/ 2 h 39"/>
                <a:gd name="T22" fmla="*/ 11 w 30"/>
                <a:gd name="T23" fmla="*/ 2 h 39"/>
                <a:gd name="T24" fmla="*/ 15 w 30"/>
                <a:gd name="T25" fmla="*/ 0 h 39"/>
                <a:gd name="T26" fmla="*/ 22 w 30"/>
                <a:gd name="T27" fmla="*/ 8 h 39"/>
                <a:gd name="T28" fmla="*/ 26 w 30"/>
                <a:gd name="T29" fmla="*/ 19 h 39"/>
                <a:gd name="T30" fmla="*/ 28 w 30"/>
                <a:gd name="T31" fmla="*/ 28 h 39"/>
                <a:gd name="T32" fmla="*/ 30 w 30"/>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9">
                  <a:moveTo>
                    <a:pt x="30" y="39"/>
                  </a:moveTo>
                  <a:lnTo>
                    <a:pt x="24" y="39"/>
                  </a:lnTo>
                  <a:lnTo>
                    <a:pt x="17" y="37"/>
                  </a:lnTo>
                  <a:lnTo>
                    <a:pt x="11" y="37"/>
                  </a:lnTo>
                  <a:lnTo>
                    <a:pt x="4" y="37"/>
                  </a:lnTo>
                  <a:lnTo>
                    <a:pt x="2" y="30"/>
                  </a:lnTo>
                  <a:lnTo>
                    <a:pt x="0" y="21"/>
                  </a:lnTo>
                  <a:lnTo>
                    <a:pt x="0" y="15"/>
                  </a:lnTo>
                  <a:lnTo>
                    <a:pt x="0" y="6"/>
                  </a:lnTo>
                  <a:lnTo>
                    <a:pt x="4" y="4"/>
                  </a:lnTo>
                  <a:lnTo>
                    <a:pt x="6" y="2"/>
                  </a:lnTo>
                  <a:lnTo>
                    <a:pt x="11" y="2"/>
                  </a:lnTo>
                  <a:lnTo>
                    <a:pt x="15" y="0"/>
                  </a:lnTo>
                  <a:lnTo>
                    <a:pt x="22" y="8"/>
                  </a:lnTo>
                  <a:lnTo>
                    <a:pt x="26" y="19"/>
                  </a:lnTo>
                  <a:lnTo>
                    <a:pt x="28" y="28"/>
                  </a:lnTo>
                  <a:lnTo>
                    <a:pt x="3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18" name="Freeform 73"/>
            <p:cNvSpPr>
              <a:spLocks/>
            </p:cNvSpPr>
            <p:nvPr/>
          </p:nvSpPr>
          <p:spPr bwMode="auto">
            <a:xfrm>
              <a:off x="1616" y="2542"/>
              <a:ext cx="3010" cy="506"/>
            </a:xfrm>
            <a:custGeom>
              <a:avLst/>
              <a:gdLst>
                <a:gd name="T0" fmla="*/ 2934 w 3010"/>
                <a:gd name="T1" fmla="*/ 54 h 506"/>
                <a:gd name="T2" fmla="*/ 2841 w 3010"/>
                <a:gd name="T3" fmla="*/ 70 h 506"/>
                <a:gd name="T4" fmla="*/ 2747 w 3010"/>
                <a:gd name="T5" fmla="*/ 89 h 506"/>
                <a:gd name="T6" fmla="*/ 2652 w 3010"/>
                <a:gd name="T7" fmla="*/ 102 h 506"/>
                <a:gd name="T8" fmla="*/ 2541 w 3010"/>
                <a:gd name="T9" fmla="*/ 115 h 506"/>
                <a:gd name="T10" fmla="*/ 2428 w 3010"/>
                <a:gd name="T11" fmla="*/ 128 h 506"/>
                <a:gd name="T12" fmla="*/ 2250 w 3010"/>
                <a:gd name="T13" fmla="*/ 150 h 506"/>
                <a:gd name="T14" fmla="*/ 2048 w 3010"/>
                <a:gd name="T15" fmla="*/ 183 h 506"/>
                <a:gd name="T16" fmla="*/ 1848 w 3010"/>
                <a:gd name="T17" fmla="*/ 213 h 506"/>
                <a:gd name="T18" fmla="*/ 1646 w 3010"/>
                <a:gd name="T19" fmla="*/ 241 h 506"/>
                <a:gd name="T20" fmla="*/ 1553 w 3010"/>
                <a:gd name="T21" fmla="*/ 256 h 506"/>
                <a:gd name="T22" fmla="*/ 1466 w 3010"/>
                <a:gd name="T23" fmla="*/ 274 h 506"/>
                <a:gd name="T24" fmla="*/ 1364 w 3010"/>
                <a:gd name="T25" fmla="*/ 293 h 506"/>
                <a:gd name="T26" fmla="*/ 1262 w 3010"/>
                <a:gd name="T27" fmla="*/ 311 h 506"/>
                <a:gd name="T28" fmla="*/ 1155 w 3010"/>
                <a:gd name="T29" fmla="*/ 330 h 506"/>
                <a:gd name="T30" fmla="*/ 1034 w 3010"/>
                <a:gd name="T31" fmla="*/ 343 h 506"/>
                <a:gd name="T32" fmla="*/ 910 w 3010"/>
                <a:gd name="T33" fmla="*/ 367 h 506"/>
                <a:gd name="T34" fmla="*/ 786 w 3010"/>
                <a:gd name="T35" fmla="*/ 391 h 506"/>
                <a:gd name="T36" fmla="*/ 660 w 3010"/>
                <a:gd name="T37" fmla="*/ 406 h 506"/>
                <a:gd name="T38" fmla="*/ 526 w 3010"/>
                <a:gd name="T39" fmla="*/ 423 h 506"/>
                <a:gd name="T40" fmla="*/ 382 w 3010"/>
                <a:gd name="T41" fmla="*/ 447 h 506"/>
                <a:gd name="T42" fmla="*/ 239 w 3010"/>
                <a:gd name="T43" fmla="*/ 471 h 506"/>
                <a:gd name="T44" fmla="*/ 98 w 3010"/>
                <a:gd name="T45" fmla="*/ 491 h 506"/>
                <a:gd name="T46" fmla="*/ 19 w 3010"/>
                <a:gd name="T47" fmla="*/ 497 h 506"/>
                <a:gd name="T48" fmla="*/ 0 w 3010"/>
                <a:gd name="T49" fmla="*/ 482 h 506"/>
                <a:gd name="T50" fmla="*/ 61 w 3010"/>
                <a:gd name="T51" fmla="*/ 463 h 506"/>
                <a:gd name="T52" fmla="*/ 143 w 3010"/>
                <a:gd name="T53" fmla="*/ 452 h 506"/>
                <a:gd name="T54" fmla="*/ 228 w 3010"/>
                <a:gd name="T55" fmla="*/ 432 h 506"/>
                <a:gd name="T56" fmla="*/ 317 w 3010"/>
                <a:gd name="T57" fmla="*/ 415 h 506"/>
                <a:gd name="T58" fmla="*/ 406 w 3010"/>
                <a:gd name="T59" fmla="*/ 400 h 506"/>
                <a:gd name="T60" fmla="*/ 495 w 3010"/>
                <a:gd name="T61" fmla="*/ 387 h 506"/>
                <a:gd name="T62" fmla="*/ 606 w 3010"/>
                <a:gd name="T63" fmla="*/ 371 h 506"/>
                <a:gd name="T64" fmla="*/ 721 w 3010"/>
                <a:gd name="T65" fmla="*/ 350 h 506"/>
                <a:gd name="T66" fmla="*/ 782 w 3010"/>
                <a:gd name="T67" fmla="*/ 339 h 506"/>
                <a:gd name="T68" fmla="*/ 938 w 3010"/>
                <a:gd name="T69" fmla="*/ 315 h 506"/>
                <a:gd name="T70" fmla="*/ 1140 w 3010"/>
                <a:gd name="T71" fmla="*/ 280 h 506"/>
                <a:gd name="T72" fmla="*/ 1342 w 3010"/>
                <a:gd name="T73" fmla="*/ 248 h 506"/>
                <a:gd name="T74" fmla="*/ 1549 w 3010"/>
                <a:gd name="T75" fmla="*/ 219 h 506"/>
                <a:gd name="T76" fmla="*/ 1701 w 3010"/>
                <a:gd name="T77" fmla="*/ 198 h 506"/>
                <a:gd name="T78" fmla="*/ 1840 w 3010"/>
                <a:gd name="T79" fmla="*/ 176 h 506"/>
                <a:gd name="T80" fmla="*/ 1979 w 3010"/>
                <a:gd name="T81" fmla="*/ 154 h 506"/>
                <a:gd name="T82" fmla="*/ 2113 w 3010"/>
                <a:gd name="T83" fmla="*/ 126 h 506"/>
                <a:gd name="T84" fmla="*/ 2294 w 3010"/>
                <a:gd name="T85" fmla="*/ 107 h 506"/>
                <a:gd name="T86" fmla="*/ 2493 w 3010"/>
                <a:gd name="T87" fmla="*/ 83 h 506"/>
                <a:gd name="T88" fmla="*/ 2695 w 3010"/>
                <a:gd name="T89" fmla="*/ 54 h 506"/>
                <a:gd name="T90" fmla="*/ 2895 w 3010"/>
                <a:gd name="T91" fmla="*/ 26 h 506"/>
                <a:gd name="T92" fmla="*/ 2982 w 3010"/>
                <a:gd name="T93" fmla="*/ 2 h 506"/>
                <a:gd name="T94" fmla="*/ 3010 w 3010"/>
                <a:gd name="T95" fmla="*/ 37 h 5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10" h="506">
                  <a:moveTo>
                    <a:pt x="3010" y="52"/>
                  </a:moveTo>
                  <a:lnTo>
                    <a:pt x="2984" y="52"/>
                  </a:lnTo>
                  <a:lnTo>
                    <a:pt x="2960" y="52"/>
                  </a:lnTo>
                  <a:lnTo>
                    <a:pt x="2934" y="54"/>
                  </a:lnTo>
                  <a:lnTo>
                    <a:pt x="2910" y="59"/>
                  </a:lnTo>
                  <a:lnTo>
                    <a:pt x="2886" y="61"/>
                  </a:lnTo>
                  <a:lnTo>
                    <a:pt x="2865" y="65"/>
                  </a:lnTo>
                  <a:lnTo>
                    <a:pt x="2841" y="70"/>
                  </a:lnTo>
                  <a:lnTo>
                    <a:pt x="2817" y="74"/>
                  </a:lnTo>
                  <a:lnTo>
                    <a:pt x="2795" y="81"/>
                  </a:lnTo>
                  <a:lnTo>
                    <a:pt x="2771" y="85"/>
                  </a:lnTo>
                  <a:lnTo>
                    <a:pt x="2747" y="89"/>
                  </a:lnTo>
                  <a:lnTo>
                    <a:pt x="2726" y="94"/>
                  </a:lnTo>
                  <a:lnTo>
                    <a:pt x="2702" y="98"/>
                  </a:lnTo>
                  <a:lnTo>
                    <a:pt x="2678" y="100"/>
                  </a:lnTo>
                  <a:lnTo>
                    <a:pt x="2652" y="102"/>
                  </a:lnTo>
                  <a:lnTo>
                    <a:pt x="2628" y="104"/>
                  </a:lnTo>
                  <a:lnTo>
                    <a:pt x="2600" y="107"/>
                  </a:lnTo>
                  <a:lnTo>
                    <a:pt x="2569" y="111"/>
                  </a:lnTo>
                  <a:lnTo>
                    <a:pt x="2541" y="115"/>
                  </a:lnTo>
                  <a:lnTo>
                    <a:pt x="2511" y="120"/>
                  </a:lnTo>
                  <a:lnTo>
                    <a:pt x="2482" y="124"/>
                  </a:lnTo>
                  <a:lnTo>
                    <a:pt x="2454" y="126"/>
                  </a:lnTo>
                  <a:lnTo>
                    <a:pt x="2428" y="128"/>
                  </a:lnTo>
                  <a:lnTo>
                    <a:pt x="2400" y="126"/>
                  </a:lnTo>
                  <a:lnTo>
                    <a:pt x="2350" y="135"/>
                  </a:lnTo>
                  <a:lnTo>
                    <a:pt x="2300" y="141"/>
                  </a:lnTo>
                  <a:lnTo>
                    <a:pt x="2250" y="150"/>
                  </a:lnTo>
                  <a:lnTo>
                    <a:pt x="2198" y="159"/>
                  </a:lnTo>
                  <a:lnTo>
                    <a:pt x="2148" y="165"/>
                  </a:lnTo>
                  <a:lnTo>
                    <a:pt x="2098" y="174"/>
                  </a:lnTo>
                  <a:lnTo>
                    <a:pt x="2048" y="183"/>
                  </a:lnTo>
                  <a:lnTo>
                    <a:pt x="1998" y="189"/>
                  </a:lnTo>
                  <a:lnTo>
                    <a:pt x="1948" y="198"/>
                  </a:lnTo>
                  <a:lnTo>
                    <a:pt x="1898" y="206"/>
                  </a:lnTo>
                  <a:lnTo>
                    <a:pt x="1848" y="213"/>
                  </a:lnTo>
                  <a:lnTo>
                    <a:pt x="1798" y="222"/>
                  </a:lnTo>
                  <a:lnTo>
                    <a:pt x="1746" y="228"/>
                  </a:lnTo>
                  <a:lnTo>
                    <a:pt x="1696" y="235"/>
                  </a:lnTo>
                  <a:lnTo>
                    <a:pt x="1646" y="241"/>
                  </a:lnTo>
                  <a:lnTo>
                    <a:pt x="1594" y="248"/>
                  </a:lnTo>
                  <a:lnTo>
                    <a:pt x="1581" y="252"/>
                  </a:lnTo>
                  <a:lnTo>
                    <a:pt x="1568" y="254"/>
                  </a:lnTo>
                  <a:lnTo>
                    <a:pt x="1553" y="256"/>
                  </a:lnTo>
                  <a:lnTo>
                    <a:pt x="1542" y="256"/>
                  </a:lnTo>
                  <a:lnTo>
                    <a:pt x="1516" y="263"/>
                  </a:lnTo>
                  <a:lnTo>
                    <a:pt x="1492" y="269"/>
                  </a:lnTo>
                  <a:lnTo>
                    <a:pt x="1466" y="274"/>
                  </a:lnTo>
                  <a:lnTo>
                    <a:pt x="1440" y="280"/>
                  </a:lnTo>
                  <a:lnTo>
                    <a:pt x="1416" y="285"/>
                  </a:lnTo>
                  <a:lnTo>
                    <a:pt x="1390" y="289"/>
                  </a:lnTo>
                  <a:lnTo>
                    <a:pt x="1364" y="293"/>
                  </a:lnTo>
                  <a:lnTo>
                    <a:pt x="1340" y="298"/>
                  </a:lnTo>
                  <a:lnTo>
                    <a:pt x="1314" y="302"/>
                  </a:lnTo>
                  <a:lnTo>
                    <a:pt x="1288" y="306"/>
                  </a:lnTo>
                  <a:lnTo>
                    <a:pt x="1262" y="311"/>
                  </a:lnTo>
                  <a:lnTo>
                    <a:pt x="1236" y="315"/>
                  </a:lnTo>
                  <a:lnTo>
                    <a:pt x="1210" y="319"/>
                  </a:lnTo>
                  <a:lnTo>
                    <a:pt x="1184" y="326"/>
                  </a:lnTo>
                  <a:lnTo>
                    <a:pt x="1155" y="330"/>
                  </a:lnTo>
                  <a:lnTo>
                    <a:pt x="1129" y="337"/>
                  </a:lnTo>
                  <a:lnTo>
                    <a:pt x="1097" y="339"/>
                  </a:lnTo>
                  <a:lnTo>
                    <a:pt x="1066" y="341"/>
                  </a:lnTo>
                  <a:lnTo>
                    <a:pt x="1034" y="343"/>
                  </a:lnTo>
                  <a:lnTo>
                    <a:pt x="1003" y="348"/>
                  </a:lnTo>
                  <a:lnTo>
                    <a:pt x="971" y="354"/>
                  </a:lnTo>
                  <a:lnTo>
                    <a:pt x="940" y="361"/>
                  </a:lnTo>
                  <a:lnTo>
                    <a:pt x="910" y="367"/>
                  </a:lnTo>
                  <a:lnTo>
                    <a:pt x="877" y="371"/>
                  </a:lnTo>
                  <a:lnTo>
                    <a:pt x="847" y="378"/>
                  </a:lnTo>
                  <a:lnTo>
                    <a:pt x="817" y="384"/>
                  </a:lnTo>
                  <a:lnTo>
                    <a:pt x="786" y="391"/>
                  </a:lnTo>
                  <a:lnTo>
                    <a:pt x="754" y="397"/>
                  </a:lnTo>
                  <a:lnTo>
                    <a:pt x="723" y="402"/>
                  </a:lnTo>
                  <a:lnTo>
                    <a:pt x="693" y="404"/>
                  </a:lnTo>
                  <a:lnTo>
                    <a:pt x="660" y="406"/>
                  </a:lnTo>
                  <a:lnTo>
                    <a:pt x="630" y="408"/>
                  </a:lnTo>
                  <a:lnTo>
                    <a:pt x="595" y="413"/>
                  </a:lnTo>
                  <a:lnTo>
                    <a:pt x="560" y="417"/>
                  </a:lnTo>
                  <a:lnTo>
                    <a:pt x="526" y="423"/>
                  </a:lnTo>
                  <a:lnTo>
                    <a:pt x="491" y="428"/>
                  </a:lnTo>
                  <a:lnTo>
                    <a:pt x="454" y="434"/>
                  </a:lnTo>
                  <a:lnTo>
                    <a:pt x="419" y="441"/>
                  </a:lnTo>
                  <a:lnTo>
                    <a:pt x="382" y="447"/>
                  </a:lnTo>
                  <a:lnTo>
                    <a:pt x="347" y="452"/>
                  </a:lnTo>
                  <a:lnTo>
                    <a:pt x="311" y="458"/>
                  </a:lnTo>
                  <a:lnTo>
                    <a:pt x="274" y="465"/>
                  </a:lnTo>
                  <a:lnTo>
                    <a:pt x="239" y="471"/>
                  </a:lnTo>
                  <a:lnTo>
                    <a:pt x="202" y="476"/>
                  </a:lnTo>
                  <a:lnTo>
                    <a:pt x="167" y="482"/>
                  </a:lnTo>
                  <a:lnTo>
                    <a:pt x="132" y="486"/>
                  </a:lnTo>
                  <a:lnTo>
                    <a:pt x="98" y="491"/>
                  </a:lnTo>
                  <a:lnTo>
                    <a:pt x="63" y="495"/>
                  </a:lnTo>
                  <a:lnTo>
                    <a:pt x="50" y="493"/>
                  </a:lnTo>
                  <a:lnTo>
                    <a:pt x="35" y="493"/>
                  </a:lnTo>
                  <a:lnTo>
                    <a:pt x="19" y="497"/>
                  </a:lnTo>
                  <a:lnTo>
                    <a:pt x="6" y="506"/>
                  </a:lnTo>
                  <a:lnTo>
                    <a:pt x="2" y="499"/>
                  </a:lnTo>
                  <a:lnTo>
                    <a:pt x="0" y="491"/>
                  </a:lnTo>
                  <a:lnTo>
                    <a:pt x="0" y="482"/>
                  </a:lnTo>
                  <a:lnTo>
                    <a:pt x="0" y="473"/>
                  </a:lnTo>
                  <a:lnTo>
                    <a:pt x="19" y="469"/>
                  </a:lnTo>
                  <a:lnTo>
                    <a:pt x="41" y="465"/>
                  </a:lnTo>
                  <a:lnTo>
                    <a:pt x="61" y="463"/>
                  </a:lnTo>
                  <a:lnTo>
                    <a:pt x="82" y="458"/>
                  </a:lnTo>
                  <a:lnTo>
                    <a:pt x="102" y="456"/>
                  </a:lnTo>
                  <a:lnTo>
                    <a:pt x="124" y="454"/>
                  </a:lnTo>
                  <a:lnTo>
                    <a:pt x="143" y="452"/>
                  </a:lnTo>
                  <a:lnTo>
                    <a:pt x="163" y="450"/>
                  </a:lnTo>
                  <a:lnTo>
                    <a:pt x="185" y="443"/>
                  </a:lnTo>
                  <a:lnTo>
                    <a:pt x="206" y="436"/>
                  </a:lnTo>
                  <a:lnTo>
                    <a:pt x="228" y="432"/>
                  </a:lnTo>
                  <a:lnTo>
                    <a:pt x="250" y="426"/>
                  </a:lnTo>
                  <a:lnTo>
                    <a:pt x="271" y="421"/>
                  </a:lnTo>
                  <a:lnTo>
                    <a:pt x="293" y="417"/>
                  </a:lnTo>
                  <a:lnTo>
                    <a:pt x="317" y="415"/>
                  </a:lnTo>
                  <a:lnTo>
                    <a:pt x="339" y="410"/>
                  </a:lnTo>
                  <a:lnTo>
                    <a:pt x="363" y="406"/>
                  </a:lnTo>
                  <a:lnTo>
                    <a:pt x="384" y="404"/>
                  </a:lnTo>
                  <a:lnTo>
                    <a:pt x="406" y="400"/>
                  </a:lnTo>
                  <a:lnTo>
                    <a:pt x="430" y="397"/>
                  </a:lnTo>
                  <a:lnTo>
                    <a:pt x="452" y="393"/>
                  </a:lnTo>
                  <a:lnTo>
                    <a:pt x="473" y="391"/>
                  </a:lnTo>
                  <a:lnTo>
                    <a:pt x="495" y="387"/>
                  </a:lnTo>
                  <a:lnTo>
                    <a:pt x="517" y="382"/>
                  </a:lnTo>
                  <a:lnTo>
                    <a:pt x="547" y="380"/>
                  </a:lnTo>
                  <a:lnTo>
                    <a:pt x="578" y="376"/>
                  </a:lnTo>
                  <a:lnTo>
                    <a:pt x="606" y="371"/>
                  </a:lnTo>
                  <a:lnTo>
                    <a:pt x="634" y="365"/>
                  </a:lnTo>
                  <a:lnTo>
                    <a:pt x="662" y="358"/>
                  </a:lnTo>
                  <a:lnTo>
                    <a:pt x="691" y="354"/>
                  </a:lnTo>
                  <a:lnTo>
                    <a:pt x="721" y="350"/>
                  </a:lnTo>
                  <a:lnTo>
                    <a:pt x="749" y="350"/>
                  </a:lnTo>
                  <a:lnTo>
                    <a:pt x="760" y="343"/>
                  </a:lnTo>
                  <a:lnTo>
                    <a:pt x="771" y="341"/>
                  </a:lnTo>
                  <a:lnTo>
                    <a:pt x="782" y="339"/>
                  </a:lnTo>
                  <a:lnTo>
                    <a:pt x="793" y="339"/>
                  </a:lnTo>
                  <a:lnTo>
                    <a:pt x="840" y="330"/>
                  </a:lnTo>
                  <a:lnTo>
                    <a:pt x="890" y="324"/>
                  </a:lnTo>
                  <a:lnTo>
                    <a:pt x="938" y="315"/>
                  </a:lnTo>
                  <a:lnTo>
                    <a:pt x="988" y="306"/>
                  </a:lnTo>
                  <a:lnTo>
                    <a:pt x="1038" y="298"/>
                  </a:lnTo>
                  <a:lnTo>
                    <a:pt x="1088" y="289"/>
                  </a:lnTo>
                  <a:lnTo>
                    <a:pt x="1140" y="280"/>
                  </a:lnTo>
                  <a:lnTo>
                    <a:pt x="1190" y="272"/>
                  </a:lnTo>
                  <a:lnTo>
                    <a:pt x="1240" y="263"/>
                  </a:lnTo>
                  <a:lnTo>
                    <a:pt x="1292" y="254"/>
                  </a:lnTo>
                  <a:lnTo>
                    <a:pt x="1342" y="248"/>
                  </a:lnTo>
                  <a:lnTo>
                    <a:pt x="1394" y="239"/>
                  </a:lnTo>
                  <a:lnTo>
                    <a:pt x="1444" y="232"/>
                  </a:lnTo>
                  <a:lnTo>
                    <a:pt x="1496" y="226"/>
                  </a:lnTo>
                  <a:lnTo>
                    <a:pt x="1549" y="219"/>
                  </a:lnTo>
                  <a:lnTo>
                    <a:pt x="1598" y="215"/>
                  </a:lnTo>
                  <a:lnTo>
                    <a:pt x="1631" y="209"/>
                  </a:lnTo>
                  <a:lnTo>
                    <a:pt x="1666" y="204"/>
                  </a:lnTo>
                  <a:lnTo>
                    <a:pt x="1701" y="198"/>
                  </a:lnTo>
                  <a:lnTo>
                    <a:pt x="1735" y="191"/>
                  </a:lnTo>
                  <a:lnTo>
                    <a:pt x="1770" y="187"/>
                  </a:lnTo>
                  <a:lnTo>
                    <a:pt x="1805" y="180"/>
                  </a:lnTo>
                  <a:lnTo>
                    <a:pt x="1840" y="176"/>
                  </a:lnTo>
                  <a:lnTo>
                    <a:pt x="1874" y="170"/>
                  </a:lnTo>
                  <a:lnTo>
                    <a:pt x="1909" y="165"/>
                  </a:lnTo>
                  <a:lnTo>
                    <a:pt x="1944" y="159"/>
                  </a:lnTo>
                  <a:lnTo>
                    <a:pt x="1979" y="154"/>
                  </a:lnTo>
                  <a:lnTo>
                    <a:pt x="2013" y="148"/>
                  </a:lnTo>
                  <a:lnTo>
                    <a:pt x="2046" y="141"/>
                  </a:lnTo>
                  <a:lnTo>
                    <a:pt x="2081" y="135"/>
                  </a:lnTo>
                  <a:lnTo>
                    <a:pt x="2113" y="126"/>
                  </a:lnTo>
                  <a:lnTo>
                    <a:pt x="2146" y="120"/>
                  </a:lnTo>
                  <a:lnTo>
                    <a:pt x="2196" y="115"/>
                  </a:lnTo>
                  <a:lnTo>
                    <a:pt x="2244" y="113"/>
                  </a:lnTo>
                  <a:lnTo>
                    <a:pt x="2294" y="107"/>
                  </a:lnTo>
                  <a:lnTo>
                    <a:pt x="2343" y="102"/>
                  </a:lnTo>
                  <a:lnTo>
                    <a:pt x="2393" y="96"/>
                  </a:lnTo>
                  <a:lnTo>
                    <a:pt x="2443" y="89"/>
                  </a:lnTo>
                  <a:lnTo>
                    <a:pt x="2493" y="83"/>
                  </a:lnTo>
                  <a:lnTo>
                    <a:pt x="2545" y="76"/>
                  </a:lnTo>
                  <a:lnTo>
                    <a:pt x="2595" y="70"/>
                  </a:lnTo>
                  <a:lnTo>
                    <a:pt x="2645" y="61"/>
                  </a:lnTo>
                  <a:lnTo>
                    <a:pt x="2695" y="54"/>
                  </a:lnTo>
                  <a:lnTo>
                    <a:pt x="2745" y="48"/>
                  </a:lnTo>
                  <a:lnTo>
                    <a:pt x="2795" y="39"/>
                  </a:lnTo>
                  <a:lnTo>
                    <a:pt x="2845" y="33"/>
                  </a:lnTo>
                  <a:lnTo>
                    <a:pt x="2895" y="26"/>
                  </a:lnTo>
                  <a:lnTo>
                    <a:pt x="2945" y="20"/>
                  </a:lnTo>
                  <a:lnTo>
                    <a:pt x="2954" y="9"/>
                  </a:lnTo>
                  <a:lnTo>
                    <a:pt x="2967" y="5"/>
                  </a:lnTo>
                  <a:lnTo>
                    <a:pt x="2982" y="2"/>
                  </a:lnTo>
                  <a:lnTo>
                    <a:pt x="2997" y="0"/>
                  </a:lnTo>
                  <a:lnTo>
                    <a:pt x="3004" y="11"/>
                  </a:lnTo>
                  <a:lnTo>
                    <a:pt x="3008" y="24"/>
                  </a:lnTo>
                  <a:lnTo>
                    <a:pt x="3010" y="37"/>
                  </a:lnTo>
                  <a:lnTo>
                    <a:pt x="301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19" name="Freeform 74"/>
            <p:cNvSpPr>
              <a:spLocks/>
            </p:cNvSpPr>
            <p:nvPr/>
          </p:nvSpPr>
          <p:spPr bwMode="auto">
            <a:xfrm>
              <a:off x="2669" y="2620"/>
              <a:ext cx="189" cy="100"/>
            </a:xfrm>
            <a:custGeom>
              <a:avLst/>
              <a:gdLst>
                <a:gd name="T0" fmla="*/ 72 w 189"/>
                <a:gd name="T1" fmla="*/ 3 h 100"/>
                <a:gd name="T2" fmla="*/ 81 w 189"/>
                <a:gd name="T3" fmla="*/ 26 h 100"/>
                <a:gd name="T4" fmla="*/ 89 w 189"/>
                <a:gd name="T5" fmla="*/ 20 h 100"/>
                <a:gd name="T6" fmla="*/ 100 w 189"/>
                <a:gd name="T7" fmla="*/ 16 h 100"/>
                <a:gd name="T8" fmla="*/ 111 w 189"/>
                <a:gd name="T9" fmla="*/ 11 h 100"/>
                <a:gd name="T10" fmla="*/ 122 w 189"/>
                <a:gd name="T11" fmla="*/ 9 h 100"/>
                <a:gd name="T12" fmla="*/ 135 w 189"/>
                <a:gd name="T13" fmla="*/ 7 h 100"/>
                <a:gd name="T14" fmla="*/ 146 w 189"/>
                <a:gd name="T15" fmla="*/ 7 h 100"/>
                <a:gd name="T16" fmla="*/ 157 w 189"/>
                <a:gd name="T17" fmla="*/ 9 h 100"/>
                <a:gd name="T18" fmla="*/ 168 w 189"/>
                <a:gd name="T19" fmla="*/ 13 h 100"/>
                <a:gd name="T20" fmla="*/ 181 w 189"/>
                <a:gd name="T21" fmla="*/ 22 h 100"/>
                <a:gd name="T22" fmla="*/ 185 w 189"/>
                <a:gd name="T23" fmla="*/ 33 h 100"/>
                <a:gd name="T24" fmla="*/ 187 w 189"/>
                <a:gd name="T25" fmla="*/ 46 h 100"/>
                <a:gd name="T26" fmla="*/ 189 w 189"/>
                <a:gd name="T27" fmla="*/ 59 h 100"/>
                <a:gd name="T28" fmla="*/ 183 w 189"/>
                <a:gd name="T29" fmla="*/ 55 h 100"/>
                <a:gd name="T30" fmla="*/ 181 w 189"/>
                <a:gd name="T31" fmla="*/ 46 h 100"/>
                <a:gd name="T32" fmla="*/ 176 w 189"/>
                <a:gd name="T33" fmla="*/ 39 h 100"/>
                <a:gd name="T34" fmla="*/ 168 w 189"/>
                <a:gd name="T35" fmla="*/ 35 h 100"/>
                <a:gd name="T36" fmla="*/ 165 w 189"/>
                <a:gd name="T37" fmla="*/ 42 h 100"/>
                <a:gd name="T38" fmla="*/ 170 w 189"/>
                <a:gd name="T39" fmla="*/ 50 h 100"/>
                <a:gd name="T40" fmla="*/ 172 w 189"/>
                <a:gd name="T41" fmla="*/ 57 h 100"/>
                <a:gd name="T42" fmla="*/ 168 w 189"/>
                <a:gd name="T43" fmla="*/ 65 h 100"/>
                <a:gd name="T44" fmla="*/ 159 w 189"/>
                <a:gd name="T45" fmla="*/ 55 h 100"/>
                <a:gd name="T46" fmla="*/ 150 w 189"/>
                <a:gd name="T47" fmla="*/ 46 h 100"/>
                <a:gd name="T48" fmla="*/ 137 w 189"/>
                <a:gd name="T49" fmla="*/ 37 h 100"/>
                <a:gd name="T50" fmla="*/ 126 w 189"/>
                <a:gd name="T51" fmla="*/ 33 h 100"/>
                <a:gd name="T52" fmla="*/ 111 w 189"/>
                <a:gd name="T53" fmla="*/ 48 h 100"/>
                <a:gd name="T54" fmla="*/ 102 w 189"/>
                <a:gd name="T55" fmla="*/ 68 h 100"/>
                <a:gd name="T56" fmla="*/ 89 w 189"/>
                <a:gd name="T57" fmla="*/ 83 h 100"/>
                <a:gd name="T58" fmla="*/ 70 w 189"/>
                <a:gd name="T59" fmla="*/ 94 h 100"/>
                <a:gd name="T60" fmla="*/ 37 w 189"/>
                <a:gd name="T61" fmla="*/ 46 h 100"/>
                <a:gd name="T62" fmla="*/ 29 w 189"/>
                <a:gd name="T63" fmla="*/ 57 h 100"/>
                <a:gd name="T64" fmla="*/ 26 w 189"/>
                <a:gd name="T65" fmla="*/ 72 h 100"/>
                <a:gd name="T66" fmla="*/ 26 w 189"/>
                <a:gd name="T67" fmla="*/ 87 h 100"/>
                <a:gd name="T68" fmla="*/ 26 w 189"/>
                <a:gd name="T69" fmla="*/ 100 h 100"/>
                <a:gd name="T70" fmla="*/ 11 w 189"/>
                <a:gd name="T71" fmla="*/ 96 h 100"/>
                <a:gd name="T72" fmla="*/ 5 w 189"/>
                <a:gd name="T73" fmla="*/ 83 h 100"/>
                <a:gd name="T74" fmla="*/ 2 w 189"/>
                <a:gd name="T75" fmla="*/ 70 h 100"/>
                <a:gd name="T76" fmla="*/ 0 w 189"/>
                <a:gd name="T77" fmla="*/ 55 h 100"/>
                <a:gd name="T78" fmla="*/ 0 w 189"/>
                <a:gd name="T79" fmla="*/ 37 h 100"/>
                <a:gd name="T80" fmla="*/ 11 w 189"/>
                <a:gd name="T81" fmla="*/ 22 h 100"/>
                <a:gd name="T82" fmla="*/ 24 w 189"/>
                <a:gd name="T83" fmla="*/ 11 h 100"/>
                <a:gd name="T84" fmla="*/ 42 w 189"/>
                <a:gd name="T85" fmla="*/ 0 h 100"/>
                <a:gd name="T86" fmla="*/ 50 w 189"/>
                <a:gd name="T87" fmla="*/ 3 h 100"/>
                <a:gd name="T88" fmla="*/ 57 w 189"/>
                <a:gd name="T89" fmla="*/ 3 h 100"/>
                <a:gd name="T90" fmla="*/ 63 w 189"/>
                <a:gd name="T91" fmla="*/ 3 h 100"/>
                <a:gd name="T92" fmla="*/ 72 w 189"/>
                <a:gd name="T93" fmla="*/ 3 h 1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89" h="100">
                  <a:moveTo>
                    <a:pt x="72" y="3"/>
                  </a:moveTo>
                  <a:lnTo>
                    <a:pt x="81" y="26"/>
                  </a:lnTo>
                  <a:lnTo>
                    <a:pt x="89" y="20"/>
                  </a:lnTo>
                  <a:lnTo>
                    <a:pt x="100" y="16"/>
                  </a:lnTo>
                  <a:lnTo>
                    <a:pt x="111" y="11"/>
                  </a:lnTo>
                  <a:lnTo>
                    <a:pt x="122" y="9"/>
                  </a:lnTo>
                  <a:lnTo>
                    <a:pt x="135" y="7"/>
                  </a:lnTo>
                  <a:lnTo>
                    <a:pt x="146" y="7"/>
                  </a:lnTo>
                  <a:lnTo>
                    <a:pt x="157" y="9"/>
                  </a:lnTo>
                  <a:lnTo>
                    <a:pt x="168" y="13"/>
                  </a:lnTo>
                  <a:lnTo>
                    <a:pt x="181" y="22"/>
                  </a:lnTo>
                  <a:lnTo>
                    <a:pt x="185" y="33"/>
                  </a:lnTo>
                  <a:lnTo>
                    <a:pt x="187" y="46"/>
                  </a:lnTo>
                  <a:lnTo>
                    <a:pt x="189" y="59"/>
                  </a:lnTo>
                  <a:lnTo>
                    <a:pt x="183" y="55"/>
                  </a:lnTo>
                  <a:lnTo>
                    <a:pt x="181" y="46"/>
                  </a:lnTo>
                  <a:lnTo>
                    <a:pt x="176" y="39"/>
                  </a:lnTo>
                  <a:lnTo>
                    <a:pt x="168" y="35"/>
                  </a:lnTo>
                  <a:lnTo>
                    <a:pt x="165" y="42"/>
                  </a:lnTo>
                  <a:lnTo>
                    <a:pt x="170" y="50"/>
                  </a:lnTo>
                  <a:lnTo>
                    <a:pt x="172" y="57"/>
                  </a:lnTo>
                  <a:lnTo>
                    <a:pt x="168" y="65"/>
                  </a:lnTo>
                  <a:lnTo>
                    <a:pt x="159" y="55"/>
                  </a:lnTo>
                  <a:lnTo>
                    <a:pt x="150" y="46"/>
                  </a:lnTo>
                  <a:lnTo>
                    <a:pt x="137" y="37"/>
                  </a:lnTo>
                  <a:lnTo>
                    <a:pt x="126" y="33"/>
                  </a:lnTo>
                  <a:lnTo>
                    <a:pt x="111" y="48"/>
                  </a:lnTo>
                  <a:lnTo>
                    <a:pt x="102" y="68"/>
                  </a:lnTo>
                  <a:lnTo>
                    <a:pt x="89" y="83"/>
                  </a:lnTo>
                  <a:lnTo>
                    <a:pt x="70" y="94"/>
                  </a:lnTo>
                  <a:lnTo>
                    <a:pt x="37" y="46"/>
                  </a:lnTo>
                  <a:lnTo>
                    <a:pt x="29" y="57"/>
                  </a:lnTo>
                  <a:lnTo>
                    <a:pt x="26" y="72"/>
                  </a:lnTo>
                  <a:lnTo>
                    <a:pt x="26" y="87"/>
                  </a:lnTo>
                  <a:lnTo>
                    <a:pt x="26" y="100"/>
                  </a:lnTo>
                  <a:lnTo>
                    <a:pt x="11" y="96"/>
                  </a:lnTo>
                  <a:lnTo>
                    <a:pt x="5" y="83"/>
                  </a:lnTo>
                  <a:lnTo>
                    <a:pt x="2" y="70"/>
                  </a:lnTo>
                  <a:lnTo>
                    <a:pt x="0" y="55"/>
                  </a:lnTo>
                  <a:lnTo>
                    <a:pt x="0" y="37"/>
                  </a:lnTo>
                  <a:lnTo>
                    <a:pt x="11" y="22"/>
                  </a:lnTo>
                  <a:lnTo>
                    <a:pt x="24" y="11"/>
                  </a:lnTo>
                  <a:lnTo>
                    <a:pt x="42" y="0"/>
                  </a:lnTo>
                  <a:lnTo>
                    <a:pt x="50" y="3"/>
                  </a:lnTo>
                  <a:lnTo>
                    <a:pt x="57" y="3"/>
                  </a:lnTo>
                  <a:lnTo>
                    <a:pt x="63" y="3"/>
                  </a:lnTo>
                  <a:lnTo>
                    <a:pt x="7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20" name="Freeform 75"/>
            <p:cNvSpPr>
              <a:spLocks/>
            </p:cNvSpPr>
            <p:nvPr/>
          </p:nvSpPr>
          <p:spPr bwMode="auto">
            <a:xfrm>
              <a:off x="2913" y="2636"/>
              <a:ext cx="39" cy="43"/>
            </a:xfrm>
            <a:custGeom>
              <a:avLst/>
              <a:gdLst>
                <a:gd name="T0" fmla="*/ 39 w 39"/>
                <a:gd name="T1" fmla="*/ 15 h 43"/>
                <a:gd name="T2" fmla="*/ 37 w 39"/>
                <a:gd name="T3" fmla="*/ 23 h 43"/>
                <a:gd name="T4" fmla="*/ 32 w 39"/>
                <a:gd name="T5" fmla="*/ 32 h 43"/>
                <a:gd name="T6" fmla="*/ 28 w 39"/>
                <a:gd name="T7" fmla="*/ 39 h 43"/>
                <a:gd name="T8" fmla="*/ 17 w 39"/>
                <a:gd name="T9" fmla="*/ 43 h 43"/>
                <a:gd name="T10" fmla="*/ 10 w 39"/>
                <a:gd name="T11" fmla="*/ 39 h 43"/>
                <a:gd name="T12" fmla="*/ 4 w 39"/>
                <a:gd name="T13" fmla="*/ 32 h 43"/>
                <a:gd name="T14" fmla="*/ 0 w 39"/>
                <a:gd name="T15" fmla="*/ 23 h 43"/>
                <a:gd name="T16" fmla="*/ 0 w 39"/>
                <a:gd name="T17" fmla="*/ 15 h 43"/>
                <a:gd name="T18" fmla="*/ 10 w 39"/>
                <a:gd name="T19" fmla="*/ 4 h 43"/>
                <a:gd name="T20" fmla="*/ 23 w 39"/>
                <a:gd name="T21" fmla="*/ 0 h 43"/>
                <a:gd name="T22" fmla="*/ 32 w 39"/>
                <a:gd name="T23" fmla="*/ 2 h 43"/>
                <a:gd name="T24" fmla="*/ 39 w 39"/>
                <a:gd name="T25" fmla="*/ 1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3">
                  <a:moveTo>
                    <a:pt x="39" y="15"/>
                  </a:moveTo>
                  <a:lnTo>
                    <a:pt x="37" y="23"/>
                  </a:lnTo>
                  <a:lnTo>
                    <a:pt x="32" y="32"/>
                  </a:lnTo>
                  <a:lnTo>
                    <a:pt x="28" y="39"/>
                  </a:lnTo>
                  <a:lnTo>
                    <a:pt x="17" y="43"/>
                  </a:lnTo>
                  <a:lnTo>
                    <a:pt x="10" y="39"/>
                  </a:lnTo>
                  <a:lnTo>
                    <a:pt x="4" y="32"/>
                  </a:lnTo>
                  <a:lnTo>
                    <a:pt x="0" y="23"/>
                  </a:lnTo>
                  <a:lnTo>
                    <a:pt x="0" y="15"/>
                  </a:lnTo>
                  <a:lnTo>
                    <a:pt x="10" y="4"/>
                  </a:lnTo>
                  <a:lnTo>
                    <a:pt x="23" y="0"/>
                  </a:lnTo>
                  <a:lnTo>
                    <a:pt x="32" y="2"/>
                  </a:lnTo>
                  <a:lnTo>
                    <a:pt x="3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21" name="Freeform 76"/>
            <p:cNvSpPr>
              <a:spLocks/>
            </p:cNvSpPr>
            <p:nvPr/>
          </p:nvSpPr>
          <p:spPr bwMode="auto">
            <a:xfrm>
              <a:off x="2322" y="2672"/>
              <a:ext cx="254" cy="118"/>
            </a:xfrm>
            <a:custGeom>
              <a:avLst/>
              <a:gdLst>
                <a:gd name="T0" fmla="*/ 43 w 254"/>
                <a:gd name="T1" fmla="*/ 53 h 118"/>
                <a:gd name="T2" fmla="*/ 58 w 254"/>
                <a:gd name="T3" fmla="*/ 55 h 118"/>
                <a:gd name="T4" fmla="*/ 74 w 254"/>
                <a:gd name="T5" fmla="*/ 53 h 118"/>
                <a:gd name="T6" fmla="*/ 87 w 254"/>
                <a:gd name="T7" fmla="*/ 46 h 118"/>
                <a:gd name="T8" fmla="*/ 100 w 254"/>
                <a:gd name="T9" fmla="*/ 42 h 118"/>
                <a:gd name="T10" fmla="*/ 113 w 254"/>
                <a:gd name="T11" fmla="*/ 37 h 118"/>
                <a:gd name="T12" fmla="*/ 126 w 254"/>
                <a:gd name="T13" fmla="*/ 33 h 118"/>
                <a:gd name="T14" fmla="*/ 139 w 254"/>
                <a:gd name="T15" fmla="*/ 35 h 118"/>
                <a:gd name="T16" fmla="*/ 152 w 254"/>
                <a:gd name="T17" fmla="*/ 42 h 118"/>
                <a:gd name="T18" fmla="*/ 165 w 254"/>
                <a:gd name="T19" fmla="*/ 42 h 118"/>
                <a:gd name="T20" fmla="*/ 178 w 254"/>
                <a:gd name="T21" fmla="*/ 42 h 118"/>
                <a:gd name="T22" fmla="*/ 191 w 254"/>
                <a:gd name="T23" fmla="*/ 42 h 118"/>
                <a:gd name="T24" fmla="*/ 204 w 254"/>
                <a:gd name="T25" fmla="*/ 44 h 118"/>
                <a:gd name="T26" fmla="*/ 215 w 254"/>
                <a:gd name="T27" fmla="*/ 46 h 118"/>
                <a:gd name="T28" fmla="*/ 228 w 254"/>
                <a:gd name="T29" fmla="*/ 46 h 118"/>
                <a:gd name="T30" fmla="*/ 241 w 254"/>
                <a:gd name="T31" fmla="*/ 46 h 118"/>
                <a:gd name="T32" fmla="*/ 254 w 254"/>
                <a:gd name="T33" fmla="*/ 46 h 118"/>
                <a:gd name="T34" fmla="*/ 239 w 254"/>
                <a:gd name="T35" fmla="*/ 50 h 118"/>
                <a:gd name="T36" fmla="*/ 226 w 254"/>
                <a:gd name="T37" fmla="*/ 55 h 118"/>
                <a:gd name="T38" fmla="*/ 210 w 254"/>
                <a:gd name="T39" fmla="*/ 55 h 118"/>
                <a:gd name="T40" fmla="*/ 195 w 254"/>
                <a:gd name="T41" fmla="*/ 57 h 118"/>
                <a:gd name="T42" fmla="*/ 180 w 254"/>
                <a:gd name="T43" fmla="*/ 55 h 118"/>
                <a:gd name="T44" fmla="*/ 165 w 254"/>
                <a:gd name="T45" fmla="*/ 55 h 118"/>
                <a:gd name="T46" fmla="*/ 150 w 254"/>
                <a:gd name="T47" fmla="*/ 50 h 118"/>
                <a:gd name="T48" fmla="*/ 137 w 254"/>
                <a:gd name="T49" fmla="*/ 48 h 118"/>
                <a:gd name="T50" fmla="*/ 121 w 254"/>
                <a:gd name="T51" fmla="*/ 48 h 118"/>
                <a:gd name="T52" fmla="*/ 111 w 254"/>
                <a:gd name="T53" fmla="*/ 57 h 118"/>
                <a:gd name="T54" fmla="*/ 100 w 254"/>
                <a:gd name="T55" fmla="*/ 66 h 118"/>
                <a:gd name="T56" fmla="*/ 89 w 254"/>
                <a:gd name="T57" fmla="*/ 74 h 118"/>
                <a:gd name="T58" fmla="*/ 71 w 254"/>
                <a:gd name="T59" fmla="*/ 72 h 118"/>
                <a:gd name="T60" fmla="*/ 54 w 254"/>
                <a:gd name="T61" fmla="*/ 68 h 118"/>
                <a:gd name="T62" fmla="*/ 41 w 254"/>
                <a:gd name="T63" fmla="*/ 66 h 118"/>
                <a:gd name="T64" fmla="*/ 30 w 254"/>
                <a:gd name="T65" fmla="*/ 81 h 118"/>
                <a:gd name="T66" fmla="*/ 30 w 254"/>
                <a:gd name="T67" fmla="*/ 118 h 118"/>
                <a:gd name="T68" fmla="*/ 17 w 254"/>
                <a:gd name="T69" fmla="*/ 115 h 118"/>
                <a:gd name="T70" fmla="*/ 11 w 254"/>
                <a:gd name="T71" fmla="*/ 107 h 118"/>
                <a:gd name="T72" fmla="*/ 8 w 254"/>
                <a:gd name="T73" fmla="*/ 98 h 118"/>
                <a:gd name="T74" fmla="*/ 2 w 254"/>
                <a:gd name="T75" fmla="*/ 92 h 118"/>
                <a:gd name="T76" fmla="*/ 2 w 254"/>
                <a:gd name="T77" fmla="*/ 68 h 118"/>
                <a:gd name="T78" fmla="*/ 4 w 254"/>
                <a:gd name="T79" fmla="*/ 46 h 118"/>
                <a:gd name="T80" fmla="*/ 2 w 254"/>
                <a:gd name="T81" fmla="*/ 22 h 118"/>
                <a:gd name="T82" fmla="*/ 0 w 254"/>
                <a:gd name="T83" fmla="*/ 0 h 118"/>
                <a:gd name="T84" fmla="*/ 19 w 254"/>
                <a:gd name="T85" fmla="*/ 5 h 118"/>
                <a:gd name="T86" fmla="*/ 24 w 254"/>
                <a:gd name="T87" fmla="*/ 20 h 118"/>
                <a:gd name="T88" fmla="*/ 26 w 254"/>
                <a:gd name="T89" fmla="*/ 40 h 118"/>
                <a:gd name="T90" fmla="*/ 43 w 254"/>
                <a:gd name="T91" fmla="*/ 53 h 1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4" h="118">
                  <a:moveTo>
                    <a:pt x="43" y="53"/>
                  </a:moveTo>
                  <a:lnTo>
                    <a:pt x="58" y="55"/>
                  </a:lnTo>
                  <a:lnTo>
                    <a:pt x="74" y="53"/>
                  </a:lnTo>
                  <a:lnTo>
                    <a:pt x="87" y="46"/>
                  </a:lnTo>
                  <a:lnTo>
                    <a:pt x="100" y="42"/>
                  </a:lnTo>
                  <a:lnTo>
                    <a:pt x="113" y="37"/>
                  </a:lnTo>
                  <a:lnTo>
                    <a:pt x="126" y="33"/>
                  </a:lnTo>
                  <a:lnTo>
                    <a:pt x="139" y="35"/>
                  </a:lnTo>
                  <a:lnTo>
                    <a:pt x="152" y="42"/>
                  </a:lnTo>
                  <a:lnTo>
                    <a:pt x="165" y="42"/>
                  </a:lnTo>
                  <a:lnTo>
                    <a:pt x="178" y="42"/>
                  </a:lnTo>
                  <a:lnTo>
                    <a:pt x="191" y="42"/>
                  </a:lnTo>
                  <a:lnTo>
                    <a:pt x="204" y="44"/>
                  </a:lnTo>
                  <a:lnTo>
                    <a:pt x="215" y="46"/>
                  </a:lnTo>
                  <a:lnTo>
                    <a:pt x="228" y="46"/>
                  </a:lnTo>
                  <a:lnTo>
                    <a:pt x="241" y="46"/>
                  </a:lnTo>
                  <a:lnTo>
                    <a:pt x="254" y="46"/>
                  </a:lnTo>
                  <a:lnTo>
                    <a:pt x="239" y="50"/>
                  </a:lnTo>
                  <a:lnTo>
                    <a:pt x="226" y="55"/>
                  </a:lnTo>
                  <a:lnTo>
                    <a:pt x="210" y="55"/>
                  </a:lnTo>
                  <a:lnTo>
                    <a:pt x="195" y="57"/>
                  </a:lnTo>
                  <a:lnTo>
                    <a:pt x="180" y="55"/>
                  </a:lnTo>
                  <a:lnTo>
                    <a:pt x="165" y="55"/>
                  </a:lnTo>
                  <a:lnTo>
                    <a:pt x="150" y="50"/>
                  </a:lnTo>
                  <a:lnTo>
                    <a:pt x="137" y="48"/>
                  </a:lnTo>
                  <a:lnTo>
                    <a:pt x="121" y="48"/>
                  </a:lnTo>
                  <a:lnTo>
                    <a:pt x="111" y="57"/>
                  </a:lnTo>
                  <a:lnTo>
                    <a:pt x="100" y="66"/>
                  </a:lnTo>
                  <a:lnTo>
                    <a:pt x="89" y="74"/>
                  </a:lnTo>
                  <a:lnTo>
                    <a:pt x="71" y="72"/>
                  </a:lnTo>
                  <a:lnTo>
                    <a:pt x="54" y="68"/>
                  </a:lnTo>
                  <a:lnTo>
                    <a:pt x="41" y="66"/>
                  </a:lnTo>
                  <a:lnTo>
                    <a:pt x="30" y="81"/>
                  </a:lnTo>
                  <a:lnTo>
                    <a:pt x="30" y="118"/>
                  </a:lnTo>
                  <a:lnTo>
                    <a:pt x="17" y="115"/>
                  </a:lnTo>
                  <a:lnTo>
                    <a:pt x="11" y="107"/>
                  </a:lnTo>
                  <a:lnTo>
                    <a:pt x="8" y="98"/>
                  </a:lnTo>
                  <a:lnTo>
                    <a:pt x="2" y="92"/>
                  </a:lnTo>
                  <a:lnTo>
                    <a:pt x="2" y="68"/>
                  </a:lnTo>
                  <a:lnTo>
                    <a:pt x="4" y="46"/>
                  </a:lnTo>
                  <a:lnTo>
                    <a:pt x="2" y="22"/>
                  </a:lnTo>
                  <a:lnTo>
                    <a:pt x="0" y="0"/>
                  </a:lnTo>
                  <a:lnTo>
                    <a:pt x="19" y="5"/>
                  </a:lnTo>
                  <a:lnTo>
                    <a:pt x="24" y="20"/>
                  </a:lnTo>
                  <a:lnTo>
                    <a:pt x="26" y="40"/>
                  </a:lnTo>
                  <a:lnTo>
                    <a:pt x="4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22" name="Freeform 77"/>
            <p:cNvSpPr>
              <a:spLocks/>
            </p:cNvSpPr>
            <p:nvPr/>
          </p:nvSpPr>
          <p:spPr bwMode="auto">
            <a:xfrm>
              <a:off x="2050" y="2718"/>
              <a:ext cx="52" cy="135"/>
            </a:xfrm>
            <a:custGeom>
              <a:avLst/>
              <a:gdLst>
                <a:gd name="T0" fmla="*/ 48 w 52"/>
                <a:gd name="T1" fmla="*/ 83 h 135"/>
                <a:gd name="T2" fmla="*/ 50 w 52"/>
                <a:gd name="T3" fmla="*/ 98 h 135"/>
                <a:gd name="T4" fmla="*/ 52 w 52"/>
                <a:gd name="T5" fmla="*/ 113 h 135"/>
                <a:gd name="T6" fmla="*/ 52 w 52"/>
                <a:gd name="T7" fmla="*/ 126 h 135"/>
                <a:gd name="T8" fmla="*/ 42 w 52"/>
                <a:gd name="T9" fmla="*/ 135 h 135"/>
                <a:gd name="T10" fmla="*/ 29 w 52"/>
                <a:gd name="T11" fmla="*/ 117 h 135"/>
                <a:gd name="T12" fmla="*/ 24 w 52"/>
                <a:gd name="T13" fmla="*/ 96 h 135"/>
                <a:gd name="T14" fmla="*/ 16 w 52"/>
                <a:gd name="T15" fmla="*/ 74 h 135"/>
                <a:gd name="T16" fmla="*/ 0 w 52"/>
                <a:gd name="T17" fmla="*/ 56 h 135"/>
                <a:gd name="T18" fmla="*/ 0 w 52"/>
                <a:gd name="T19" fmla="*/ 41 h 135"/>
                <a:gd name="T20" fmla="*/ 5 w 52"/>
                <a:gd name="T21" fmla="*/ 26 h 135"/>
                <a:gd name="T22" fmla="*/ 7 w 52"/>
                <a:gd name="T23" fmla="*/ 13 h 135"/>
                <a:gd name="T24" fmla="*/ 5 w 52"/>
                <a:gd name="T25" fmla="*/ 0 h 135"/>
                <a:gd name="T26" fmla="*/ 24 w 52"/>
                <a:gd name="T27" fmla="*/ 13 h 135"/>
                <a:gd name="T28" fmla="*/ 35 w 52"/>
                <a:gd name="T29" fmla="*/ 35 h 135"/>
                <a:gd name="T30" fmla="*/ 42 w 52"/>
                <a:gd name="T31" fmla="*/ 61 h 135"/>
                <a:gd name="T32" fmla="*/ 48 w 52"/>
                <a:gd name="T33" fmla="*/ 83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135">
                  <a:moveTo>
                    <a:pt x="48" y="83"/>
                  </a:moveTo>
                  <a:lnTo>
                    <a:pt x="50" y="98"/>
                  </a:lnTo>
                  <a:lnTo>
                    <a:pt x="52" y="113"/>
                  </a:lnTo>
                  <a:lnTo>
                    <a:pt x="52" y="126"/>
                  </a:lnTo>
                  <a:lnTo>
                    <a:pt x="42" y="135"/>
                  </a:lnTo>
                  <a:lnTo>
                    <a:pt x="29" y="117"/>
                  </a:lnTo>
                  <a:lnTo>
                    <a:pt x="24" y="96"/>
                  </a:lnTo>
                  <a:lnTo>
                    <a:pt x="16" y="74"/>
                  </a:lnTo>
                  <a:lnTo>
                    <a:pt x="0" y="56"/>
                  </a:lnTo>
                  <a:lnTo>
                    <a:pt x="0" y="41"/>
                  </a:lnTo>
                  <a:lnTo>
                    <a:pt x="5" y="26"/>
                  </a:lnTo>
                  <a:lnTo>
                    <a:pt x="7" y="13"/>
                  </a:lnTo>
                  <a:lnTo>
                    <a:pt x="5" y="0"/>
                  </a:lnTo>
                  <a:lnTo>
                    <a:pt x="24" y="13"/>
                  </a:lnTo>
                  <a:lnTo>
                    <a:pt x="35" y="35"/>
                  </a:lnTo>
                  <a:lnTo>
                    <a:pt x="42" y="61"/>
                  </a:lnTo>
                  <a:lnTo>
                    <a:pt x="48"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23" name="Freeform 78"/>
            <p:cNvSpPr>
              <a:spLocks/>
            </p:cNvSpPr>
            <p:nvPr/>
          </p:nvSpPr>
          <p:spPr bwMode="auto">
            <a:xfrm>
              <a:off x="4448" y="2720"/>
              <a:ext cx="44" cy="18"/>
            </a:xfrm>
            <a:custGeom>
              <a:avLst/>
              <a:gdLst>
                <a:gd name="T0" fmla="*/ 44 w 44"/>
                <a:gd name="T1" fmla="*/ 15 h 18"/>
                <a:gd name="T2" fmla="*/ 33 w 44"/>
                <a:gd name="T3" fmla="*/ 18 h 18"/>
                <a:gd name="T4" fmla="*/ 15 w 44"/>
                <a:gd name="T5" fmla="*/ 18 h 18"/>
                <a:gd name="T6" fmla="*/ 2 w 44"/>
                <a:gd name="T7" fmla="*/ 15 h 18"/>
                <a:gd name="T8" fmla="*/ 0 w 44"/>
                <a:gd name="T9" fmla="*/ 0 h 18"/>
                <a:gd name="T10" fmla="*/ 44 w 44"/>
                <a:gd name="T11" fmla="*/ 15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18">
                  <a:moveTo>
                    <a:pt x="44" y="15"/>
                  </a:moveTo>
                  <a:lnTo>
                    <a:pt x="33" y="18"/>
                  </a:lnTo>
                  <a:lnTo>
                    <a:pt x="15" y="18"/>
                  </a:lnTo>
                  <a:lnTo>
                    <a:pt x="2" y="15"/>
                  </a:lnTo>
                  <a:lnTo>
                    <a:pt x="0" y="0"/>
                  </a:lnTo>
                  <a:lnTo>
                    <a:pt x="4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24" name="Freeform 79"/>
            <p:cNvSpPr>
              <a:spLocks/>
            </p:cNvSpPr>
            <p:nvPr/>
          </p:nvSpPr>
          <p:spPr bwMode="auto">
            <a:xfrm>
              <a:off x="1955" y="2740"/>
              <a:ext cx="67" cy="97"/>
            </a:xfrm>
            <a:custGeom>
              <a:avLst/>
              <a:gdLst>
                <a:gd name="T0" fmla="*/ 30 w 67"/>
                <a:gd name="T1" fmla="*/ 56 h 97"/>
                <a:gd name="T2" fmla="*/ 39 w 67"/>
                <a:gd name="T3" fmla="*/ 52 h 97"/>
                <a:gd name="T4" fmla="*/ 48 w 67"/>
                <a:gd name="T5" fmla="*/ 52 h 97"/>
                <a:gd name="T6" fmla="*/ 58 w 67"/>
                <a:gd name="T7" fmla="*/ 52 h 97"/>
                <a:gd name="T8" fmla="*/ 67 w 67"/>
                <a:gd name="T9" fmla="*/ 52 h 97"/>
                <a:gd name="T10" fmla="*/ 54 w 67"/>
                <a:gd name="T11" fmla="*/ 58 h 97"/>
                <a:gd name="T12" fmla="*/ 43 w 67"/>
                <a:gd name="T13" fmla="*/ 69 h 97"/>
                <a:gd name="T14" fmla="*/ 35 w 67"/>
                <a:gd name="T15" fmla="*/ 82 h 97"/>
                <a:gd name="T16" fmla="*/ 37 w 67"/>
                <a:gd name="T17" fmla="*/ 97 h 97"/>
                <a:gd name="T18" fmla="*/ 19 w 67"/>
                <a:gd name="T19" fmla="*/ 93 h 97"/>
                <a:gd name="T20" fmla="*/ 11 w 67"/>
                <a:gd name="T21" fmla="*/ 80 h 97"/>
                <a:gd name="T22" fmla="*/ 6 w 67"/>
                <a:gd name="T23" fmla="*/ 61 h 97"/>
                <a:gd name="T24" fmla="*/ 0 w 67"/>
                <a:gd name="T25" fmla="*/ 45 h 97"/>
                <a:gd name="T26" fmla="*/ 0 w 67"/>
                <a:gd name="T27" fmla="*/ 0 h 97"/>
                <a:gd name="T28" fmla="*/ 19 w 67"/>
                <a:gd name="T29" fmla="*/ 4 h 97"/>
                <a:gd name="T30" fmla="*/ 26 w 67"/>
                <a:gd name="T31" fmla="*/ 19 h 97"/>
                <a:gd name="T32" fmla="*/ 26 w 67"/>
                <a:gd name="T33" fmla="*/ 39 h 97"/>
                <a:gd name="T34" fmla="*/ 30 w 67"/>
                <a:gd name="T35" fmla="*/ 56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7" h="97">
                  <a:moveTo>
                    <a:pt x="30" y="56"/>
                  </a:moveTo>
                  <a:lnTo>
                    <a:pt x="39" y="52"/>
                  </a:lnTo>
                  <a:lnTo>
                    <a:pt x="48" y="52"/>
                  </a:lnTo>
                  <a:lnTo>
                    <a:pt x="58" y="52"/>
                  </a:lnTo>
                  <a:lnTo>
                    <a:pt x="67" y="52"/>
                  </a:lnTo>
                  <a:lnTo>
                    <a:pt x="54" y="58"/>
                  </a:lnTo>
                  <a:lnTo>
                    <a:pt x="43" y="69"/>
                  </a:lnTo>
                  <a:lnTo>
                    <a:pt x="35" y="82"/>
                  </a:lnTo>
                  <a:lnTo>
                    <a:pt x="37" y="97"/>
                  </a:lnTo>
                  <a:lnTo>
                    <a:pt x="19" y="93"/>
                  </a:lnTo>
                  <a:lnTo>
                    <a:pt x="11" y="80"/>
                  </a:lnTo>
                  <a:lnTo>
                    <a:pt x="6" y="61"/>
                  </a:lnTo>
                  <a:lnTo>
                    <a:pt x="0" y="45"/>
                  </a:lnTo>
                  <a:lnTo>
                    <a:pt x="0" y="0"/>
                  </a:lnTo>
                  <a:lnTo>
                    <a:pt x="19" y="4"/>
                  </a:lnTo>
                  <a:lnTo>
                    <a:pt x="26" y="19"/>
                  </a:lnTo>
                  <a:lnTo>
                    <a:pt x="26" y="39"/>
                  </a:lnTo>
                  <a:lnTo>
                    <a:pt x="3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25" name="Freeform 80"/>
            <p:cNvSpPr>
              <a:spLocks/>
            </p:cNvSpPr>
            <p:nvPr/>
          </p:nvSpPr>
          <p:spPr bwMode="auto">
            <a:xfrm>
              <a:off x="3694" y="2753"/>
              <a:ext cx="583" cy="100"/>
            </a:xfrm>
            <a:custGeom>
              <a:avLst/>
              <a:gdLst>
                <a:gd name="T0" fmla="*/ 567 w 583"/>
                <a:gd name="T1" fmla="*/ 15 h 100"/>
                <a:gd name="T2" fmla="*/ 533 w 583"/>
                <a:gd name="T3" fmla="*/ 19 h 100"/>
                <a:gd name="T4" fmla="*/ 498 w 583"/>
                <a:gd name="T5" fmla="*/ 11 h 100"/>
                <a:gd name="T6" fmla="*/ 463 w 583"/>
                <a:gd name="T7" fmla="*/ 15 h 100"/>
                <a:gd name="T8" fmla="*/ 439 w 583"/>
                <a:gd name="T9" fmla="*/ 30 h 100"/>
                <a:gd name="T10" fmla="*/ 420 w 583"/>
                <a:gd name="T11" fmla="*/ 28 h 100"/>
                <a:gd name="T12" fmla="*/ 400 w 583"/>
                <a:gd name="T13" fmla="*/ 24 h 100"/>
                <a:gd name="T14" fmla="*/ 381 w 583"/>
                <a:gd name="T15" fmla="*/ 21 h 100"/>
                <a:gd name="T16" fmla="*/ 359 w 583"/>
                <a:gd name="T17" fmla="*/ 34 h 100"/>
                <a:gd name="T18" fmla="*/ 339 w 583"/>
                <a:gd name="T19" fmla="*/ 52 h 100"/>
                <a:gd name="T20" fmla="*/ 318 w 583"/>
                <a:gd name="T21" fmla="*/ 67 h 100"/>
                <a:gd name="T22" fmla="*/ 292 w 583"/>
                <a:gd name="T23" fmla="*/ 69 h 100"/>
                <a:gd name="T24" fmla="*/ 259 w 583"/>
                <a:gd name="T25" fmla="*/ 56 h 100"/>
                <a:gd name="T26" fmla="*/ 226 w 583"/>
                <a:gd name="T27" fmla="*/ 52 h 100"/>
                <a:gd name="T28" fmla="*/ 192 w 583"/>
                <a:gd name="T29" fmla="*/ 61 h 100"/>
                <a:gd name="T30" fmla="*/ 157 w 583"/>
                <a:gd name="T31" fmla="*/ 67 h 100"/>
                <a:gd name="T32" fmla="*/ 122 w 583"/>
                <a:gd name="T33" fmla="*/ 71 h 100"/>
                <a:gd name="T34" fmla="*/ 90 w 583"/>
                <a:gd name="T35" fmla="*/ 74 h 100"/>
                <a:gd name="T36" fmla="*/ 59 w 583"/>
                <a:gd name="T37" fmla="*/ 78 h 100"/>
                <a:gd name="T38" fmla="*/ 31 w 583"/>
                <a:gd name="T39" fmla="*/ 87 h 100"/>
                <a:gd name="T40" fmla="*/ 16 w 583"/>
                <a:gd name="T41" fmla="*/ 100 h 100"/>
                <a:gd name="T42" fmla="*/ 5 w 583"/>
                <a:gd name="T43" fmla="*/ 95 h 100"/>
                <a:gd name="T44" fmla="*/ 7 w 583"/>
                <a:gd name="T45" fmla="*/ 82 h 100"/>
                <a:gd name="T46" fmla="*/ 31 w 583"/>
                <a:gd name="T47" fmla="*/ 69 h 100"/>
                <a:gd name="T48" fmla="*/ 61 w 583"/>
                <a:gd name="T49" fmla="*/ 65 h 100"/>
                <a:gd name="T50" fmla="*/ 92 w 583"/>
                <a:gd name="T51" fmla="*/ 61 h 100"/>
                <a:gd name="T52" fmla="*/ 131 w 583"/>
                <a:gd name="T53" fmla="*/ 61 h 100"/>
                <a:gd name="T54" fmla="*/ 174 w 583"/>
                <a:gd name="T55" fmla="*/ 54 h 100"/>
                <a:gd name="T56" fmla="*/ 216 w 583"/>
                <a:gd name="T57" fmla="*/ 43 h 100"/>
                <a:gd name="T58" fmla="*/ 257 w 583"/>
                <a:gd name="T59" fmla="*/ 43 h 100"/>
                <a:gd name="T60" fmla="*/ 296 w 583"/>
                <a:gd name="T61" fmla="*/ 50 h 100"/>
                <a:gd name="T62" fmla="*/ 324 w 583"/>
                <a:gd name="T63" fmla="*/ 32 h 100"/>
                <a:gd name="T64" fmla="*/ 355 w 583"/>
                <a:gd name="T65" fmla="*/ 17 h 100"/>
                <a:gd name="T66" fmla="*/ 389 w 583"/>
                <a:gd name="T67" fmla="*/ 11 h 100"/>
                <a:gd name="T68" fmla="*/ 409 w 583"/>
                <a:gd name="T69" fmla="*/ 15 h 100"/>
                <a:gd name="T70" fmla="*/ 433 w 583"/>
                <a:gd name="T71" fmla="*/ 11 h 100"/>
                <a:gd name="T72" fmla="*/ 459 w 583"/>
                <a:gd name="T73" fmla="*/ 4 h 100"/>
                <a:gd name="T74" fmla="*/ 487 w 583"/>
                <a:gd name="T75" fmla="*/ 0 h 100"/>
                <a:gd name="T76" fmla="*/ 515 w 583"/>
                <a:gd name="T77" fmla="*/ 6 h 1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83" h="100">
                  <a:moveTo>
                    <a:pt x="583" y="0"/>
                  </a:moveTo>
                  <a:lnTo>
                    <a:pt x="567" y="15"/>
                  </a:lnTo>
                  <a:lnTo>
                    <a:pt x="552" y="19"/>
                  </a:lnTo>
                  <a:lnTo>
                    <a:pt x="533" y="19"/>
                  </a:lnTo>
                  <a:lnTo>
                    <a:pt x="515" y="15"/>
                  </a:lnTo>
                  <a:lnTo>
                    <a:pt x="498" y="11"/>
                  </a:lnTo>
                  <a:lnTo>
                    <a:pt x="478" y="8"/>
                  </a:lnTo>
                  <a:lnTo>
                    <a:pt x="463" y="15"/>
                  </a:lnTo>
                  <a:lnTo>
                    <a:pt x="448" y="28"/>
                  </a:lnTo>
                  <a:lnTo>
                    <a:pt x="439" y="30"/>
                  </a:lnTo>
                  <a:lnTo>
                    <a:pt x="428" y="30"/>
                  </a:lnTo>
                  <a:lnTo>
                    <a:pt x="420" y="28"/>
                  </a:lnTo>
                  <a:lnTo>
                    <a:pt x="409" y="26"/>
                  </a:lnTo>
                  <a:lnTo>
                    <a:pt x="400" y="24"/>
                  </a:lnTo>
                  <a:lnTo>
                    <a:pt x="389" y="21"/>
                  </a:lnTo>
                  <a:lnTo>
                    <a:pt x="381" y="21"/>
                  </a:lnTo>
                  <a:lnTo>
                    <a:pt x="370" y="26"/>
                  </a:lnTo>
                  <a:lnTo>
                    <a:pt x="359" y="34"/>
                  </a:lnTo>
                  <a:lnTo>
                    <a:pt x="348" y="43"/>
                  </a:lnTo>
                  <a:lnTo>
                    <a:pt x="339" y="52"/>
                  </a:lnTo>
                  <a:lnTo>
                    <a:pt x="328" y="61"/>
                  </a:lnTo>
                  <a:lnTo>
                    <a:pt x="318" y="67"/>
                  </a:lnTo>
                  <a:lnTo>
                    <a:pt x="305" y="69"/>
                  </a:lnTo>
                  <a:lnTo>
                    <a:pt x="292" y="69"/>
                  </a:lnTo>
                  <a:lnTo>
                    <a:pt x="276" y="65"/>
                  </a:lnTo>
                  <a:lnTo>
                    <a:pt x="259" y="56"/>
                  </a:lnTo>
                  <a:lnTo>
                    <a:pt x="244" y="52"/>
                  </a:lnTo>
                  <a:lnTo>
                    <a:pt x="226" y="52"/>
                  </a:lnTo>
                  <a:lnTo>
                    <a:pt x="209" y="56"/>
                  </a:lnTo>
                  <a:lnTo>
                    <a:pt x="192" y="61"/>
                  </a:lnTo>
                  <a:lnTo>
                    <a:pt x="174" y="65"/>
                  </a:lnTo>
                  <a:lnTo>
                    <a:pt x="157" y="67"/>
                  </a:lnTo>
                  <a:lnTo>
                    <a:pt x="137" y="67"/>
                  </a:lnTo>
                  <a:lnTo>
                    <a:pt x="122" y="71"/>
                  </a:lnTo>
                  <a:lnTo>
                    <a:pt x="107" y="74"/>
                  </a:lnTo>
                  <a:lnTo>
                    <a:pt x="90" y="74"/>
                  </a:lnTo>
                  <a:lnTo>
                    <a:pt x="74" y="76"/>
                  </a:lnTo>
                  <a:lnTo>
                    <a:pt x="59" y="78"/>
                  </a:lnTo>
                  <a:lnTo>
                    <a:pt x="44" y="82"/>
                  </a:lnTo>
                  <a:lnTo>
                    <a:pt x="31" y="87"/>
                  </a:lnTo>
                  <a:lnTo>
                    <a:pt x="20" y="95"/>
                  </a:lnTo>
                  <a:lnTo>
                    <a:pt x="16" y="100"/>
                  </a:lnTo>
                  <a:lnTo>
                    <a:pt x="11" y="100"/>
                  </a:lnTo>
                  <a:lnTo>
                    <a:pt x="5" y="95"/>
                  </a:lnTo>
                  <a:lnTo>
                    <a:pt x="0" y="93"/>
                  </a:lnTo>
                  <a:lnTo>
                    <a:pt x="7" y="82"/>
                  </a:lnTo>
                  <a:lnTo>
                    <a:pt x="18" y="76"/>
                  </a:lnTo>
                  <a:lnTo>
                    <a:pt x="31" y="69"/>
                  </a:lnTo>
                  <a:lnTo>
                    <a:pt x="46" y="67"/>
                  </a:lnTo>
                  <a:lnTo>
                    <a:pt x="61" y="65"/>
                  </a:lnTo>
                  <a:lnTo>
                    <a:pt x="76" y="63"/>
                  </a:lnTo>
                  <a:lnTo>
                    <a:pt x="92" y="61"/>
                  </a:lnTo>
                  <a:lnTo>
                    <a:pt x="107" y="58"/>
                  </a:lnTo>
                  <a:lnTo>
                    <a:pt x="131" y="61"/>
                  </a:lnTo>
                  <a:lnTo>
                    <a:pt x="153" y="58"/>
                  </a:lnTo>
                  <a:lnTo>
                    <a:pt x="174" y="54"/>
                  </a:lnTo>
                  <a:lnTo>
                    <a:pt x="196" y="48"/>
                  </a:lnTo>
                  <a:lnTo>
                    <a:pt x="216" y="43"/>
                  </a:lnTo>
                  <a:lnTo>
                    <a:pt x="237" y="41"/>
                  </a:lnTo>
                  <a:lnTo>
                    <a:pt x="257" y="43"/>
                  </a:lnTo>
                  <a:lnTo>
                    <a:pt x="278" y="54"/>
                  </a:lnTo>
                  <a:lnTo>
                    <a:pt x="296" y="50"/>
                  </a:lnTo>
                  <a:lnTo>
                    <a:pt x="311" y="41"/>
                  </a:lnTo>
                  <a:lnTo>
                    <a:pt x="324" y="32"/>
                  </a:lnTo>
                  <a:lnTo>
                    <a:pt x="339" y="26"/>
                  </a:lnTo>
                  <a:lnTo>
                    <a:pt x="355" y="17"/>
                  </a:lnTo>
                  <a:lnTo>
                    <a:pt x="372" y="13"/>
                  </a:lnTo>
                  <a:lnTo>
                    <a:pt x="389" y="11"/>
                  </a:lnTo>
                  <a:lnTo>
                    <a:pt x="409" y="13"/>
                  </a:lnTo>
                  <a:lnTo>
                    <a:pt x="409" y="15"/>
                  </a:lnTo>
                  <a:lnTo>
                    <a:pt x="422" y="15"/>
                  </a:lnTo>
                  <a:lnTo>
                    <a:pt x="433" y="11"/>
                  </a:lnTo>
                  <a:lnTo>
                    <a:pt x="446" y="8"/>
                  </a:lnTo>
                  <a:lnTo>
                    <a:pt x="459" y="4"/>
                  </a:lnTo>
                  <a:lnTo>
                    <a:pt x="474" y="0"/>
                  </a:lnTo>
                  <a:lnTo>
                    <a:pt x="487" y="0"/>
                  </a:lnTo>
                  <a:lnTo>
                    <a:pt x="500" y="0"/>
                  </a:lnTo>
                  <a:lnTo>
                    <a:pt x="515" y="6"/>
                  </a:lnTo>
                  <a:lnTo>
                    <a:pt x="5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26" name="Freeform 81"/>
            <p:cNvSpPr>
              <a:spLocks/>
            </p:cNvSpPr>
            <p:nvPr/>
          </p:nvSpPr>
          <p:spPr bwMode="auto">
            <a:xfrm>
              <a:off x="1788" y="2764"/>
              <a:ext cx="71" cy="128"/>
            </a:xfrm>
            <a:custGeom>
              <a:avLst/>
              <a:gdLst>
                <a:gd name="T0" fmla="*/ 71 w 71"/>
                <a:gd name="T1" fmla="*/ 34 h 128"/>
                <a:gd name="T2" fmla="*/ 56 w 71"/>
                <a:gd name="T3" fmla="*/ 30 h 128"/>
                <a:gd name="T4" fmla="*/ 43 w 71"/>
                <a:gd name="T5" fmla="*/ 34 h 128"/>
                <a:gd name="T6" fmla="*/ 34 w 71"/>
                <a:gd name="T7" fmla="*/ 43 h 128"/>
                <a:gd name="T8" fmla="*/ 32 w 71"/>
                <a:gd name="T9" fmla="*/ 56 h 128"/>
                <a:gd name="T10" fmla="*/ 34 w 71"/>
                <a:gd name="T11" fmla="*/ 78 h 128"/>
                <a:gd name="T12" fmla="*/ 28 w 71"/>
                <a:gd name="T13" fmla="*/ 95 h 128"/>
                <a:gd name="T14" fmla="*/ 19 w 71"/>
                <a:gd name="T15" fmla="*/ 110 h 128"/>
                <a:gd name="T16" fmla="*/ 15 w 71"/>
                <a:gd name="T17" fmla="*/ 128 h 128"/>
                <a:gd name="T18" fmla="*/ 0 w 71"/>
                <a:gd name="T19" fmla="*/ 102 h 128"/>
                <a:gd name="T20" fmla="*/ 4 w 71"/>
                <a:gd name="T21" fmla="*/ 69 h 128"/>
                <a:gd name="T22" fmla="*/ 13 w 71"/>
                <a:gd name="T23" fmla="*/ 37 h 128"/>
                <a:gd name="T24" fmla="*/ 19 w 71"/>
                <a:gd name="T25" fmla="*/ 4 h 128"/>
                <a:gd name="T26" fmla="*/ 28 w 71"/>
                <a:gd name="T27" fmla="*/ 0 h 128"/>
                <a:gd name="T28" fmla="*/ 39 w 71"/>
                <a:gd name="T29" fmla="*/ 2 h 128"/>
                <a:gd name="T30" fmla="*/ 49 w 71"/>
                <a:gd name="T31" fmla="*/ 8 h 128"/>
                <a:gd name="T32" fmla="*/ 60 w 71"/>
                <a:gd name="T33" fmla="*/ 15 h 128"/>
                <a:gd name="T34" fmla="*/ 65 w 71"/>
                <a:gd name="T35" fmla="*/ 19 h 128"/>
                <a:gd name="T36" fmla="*/ 69 w 71"/>
                <a:gd name="T37" fmla="*/ 23 h 128"/>
                <a:gd name="T38" fmla="*/ 71 w 71"/>
                <a:gd name="T39" fmla="*/ 28 h 128"/>
                <a:gd name="T40" fmla="*/ 71 w 71"/>
                <a:gd name="T41" fmla="*/ 34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 h="128">
                  <a:moveTo>
                    <a:pt x="71" y="34"/>
                  </a:moveTo>
                  <a:lnTo>
                    <a:pt x="56" y="30"/>
                  </a:lnTo>
                  <a:lnTo>
                    <a:pt x="43" y="34"/>
                  </a:lnTo>
                  <a:lnTo>
                    <a:pt x="34" y="43"/>
                  </a:lnTo>
                  <a:lnTo>
                    <a:pt x="32" y="56"/>
                  </a:lnTo>
                  <a:lnTo>
                    <a:pt x="34" y="78"/>
                  </a:lnTo>
                  <a:lnTo>
                    <a:pt x="28" y="95"/>
                  </a:lnTo>
                  <a:lnTo>
                    <a:pt x="19" y="110"/>
                  </a:lnTo>
                  <a:lnTo>
                    <a:pt x="15" y="128"/>
                  </a:lnTo>
                  <a:lnTo>
                    <a:pt x="0" y="102"/>
                  </a:lnTo>
                  <a:lnTo>
                    <a:pt x="4" y="69"/>
                  </a:lnTo>
                  <a:lnTo>
                    <a:pt x="13" y="37"/>
                  </a:lnTo>
                  <a:lnTo>
                    <a:pt x="19" y="4"/>
                  </a:lnTo>
                  <a:lnTo>
                    <a:pt x="28" y="0"/>
                  </a:lnTo>
                  <a:lnTo>
                    <a:pt x="39" y="2"/>
                  </a:lnTo>
                  <a:lnTo>
                    <a:pt x="49" y="8"/>
                  </a:lnTo>
                  <a:lnTo>
                    <a:pt x="60" y="15"/>
                  </a:lnTo>
                  <a:lnTo>
                    <a:pt x="65" y="19"/>
                  </a:lnTo>
                  <a:lnTo>
                    <a:pt x="69" y="23"/>
                  </a:lnTo>
                  <a:lnTo>
                    <a:pt x="71" y="28"/>
                  </a:lnTo>
                  <a:lnTo>
                    <a:pt x="71"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27" name="Freeform 82"/>
            <p:cNvSpPr>
              <a:spLocks/>
            </p:cNvSpPr>
            <p:nvPr/>
          </p:nvSpPr>
          <p:spPr bwMode="auto">
            <a:xfrm>
              <a:off x="1894" y="2772"/>
              <a:ext cx="33" cy="76"/>
            </a:xfrm>
            <a:custGeom>
              <a:avLst/>
              <a:gdLst>
                <a:gd name="T0" fmla="*/ 30 w 33"/>
                <a:gd name="T1" fmla="*/ 76 h 76"/>
                <a:gd name="T2" fmla="*/ 19 w 33"/>
                <a:gd name="T3" fmla="*/ 76 h 76"/>
                <a:gd name="T4" fmla="*/ 9 w 33"/>
                <a:gd name="T5" fmla="*/ 68 h 76"/>
                <a:gd name="T6" fmla="*/ 2 w 33"/>
                <a:gd name="T7" fmla="*/ 55 h 76"/>
                <a:gd name="T8" fmla="*/ 0 w 33"/>
                <a:gd name="T9" fmla="*/ 42 h 76"/>
                <a:gd name="T10" fmla="*/ 9 w 33"/>
                <a:gd name="T11" fmla="*/ 0 h 76"/>
                <a:gd name="T12" fmla="*/ 28 w 33"/>
                <a:gd name="T13" fmla="*/ 11 h 76"/>
                <a:gd name="T14" fmla="*/ 33 w 33"/>
                <a:gd name="T15" fmla="*/ 33 h 76"/>
                <a:gd name="T16" fmla="*/ 30 w 33"/>
                <a:gd name="T17" fmla="*/ 57 h 76"/>
                <a:gd name="T18" fmla="*/ 30 w 33"/>
                <a:gd name="T19" fmla="*/ 7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76">
                  <a:moveTo>
                    <a:pt x="30" y="76"/>
                  </a:moveTo>
                  <a:lnTo>
                    <a:pt x="19" y="76"/>
                  </a:lnTo>
                  <a:lnTo>
                    <a:pt x="9" y="68"/>
                  </a:lnTo>
                  <a:lnTo>
                    <a:pt x="2" y="55"/>
                  </a:lnTo>
                  <a:lnTo>
                    <a:pt x="0" y="42"/>
                  </a:lnTo>
                  <a:lnTo>
                    <a:pt x="9" y="0"/>
                  </a:lnTo>
                  <a:lnTo>
                    <a:pt x="28" y="11"/>
                  </a:lnTo>
                  <a:lnTo>
                    <a:pt x="33" y="33"/>
                  </a:lnTo>
                  <a:lnTo>
                    <a:pt x="30" y="57"/>
                  </a:lnTo>
                  <a:lnTo>
                    <a:pt x="3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28" name="Freeform 83"/>
            <p:cNvSpPr>
              <a:spLocks/>
            </p:cNvSpPr>
            <p:nvPr/>
          </p:nvSpPr>
          <p:spPr bwMode="auto">
            <a:xfrm>
              <a:off x="1607" y="2774"/>
              <a:ext cx="146" cy="144"/>
            </a:xfrm>
            <a:custGeom>
              <a:avLst/>
              <a:gdLst>
                <a:gd name="T0" fmla="*/ 146 w 146"/>
                <a:gd name="T1" fmla="*/ 11 h 144"/>
                <a:gd name="T2" fmla="*/ 135 w 146"/>
                <a:gd name="T3" fmla="*/ 24 h 144"/>
                <a:gd name="T4" fmla="*/ 122 w 146"/>
                <a:gd name="T5" fmla="*/ 33 h 144"/>
                <a:gd name="T6" fmla="*/ 107 w 146"/>
                <a:gd name="T7" fmla="*/ 40 h 144"/>
                <a:gd name="T8" fmla="*/ 91 w 146"/>
                <a:gd name="T9" fmla="*/ 46 h 144"/>
                <a:gd name="T10" fmla="*/ 100 w 146"/>
                <a:gd name="T11" fmla="*/ 70 h 144"/>
                <a:gd name="T12" fmla="*/ 100 w 146"/>
                <a:gd name="T13" fmla="*/ 96 h 144"/>
                <a:gd name="T14" fmla="*/ 98 w 146"/>
                <a:gd name="T15" fmla="*/ 120 h 144"/>
                <a:gd name="T16" fmla="*/ 91 w 146"/>
                <a:gd name="T17" fmla="*/ 144 h 144"/>
                <a:gd name="T18" fmla="*/ 78 w 146"/>
                <a:gd name="T19" fmla="*/ 135 h 144"/>
                <a:gd name="T20" fmla="*/ 76 w 146"/>
                <a:gd name="T21" fmla="*/ 122 h 144"/>
                <a:gd name="T22" fmla="*/ 76 w 146"/>
                <a:gd name="T23" fmla="*/ 107 h 144"/>
                <a:gd name="T24" fmla="*/ 72 w 146"/>
                <a:gd name="T25" fmla="*/ 92 h 144"/>
                <a:gd name="T26" fmla="*/ 68 w 146"/>
                <a:gd name="T27" fmla="*/ 81 h 144"/>
                <a:gd name="T28" fmla="*/ 63 w 146"/>
                <a:gd name="T29" fmla="*/ 68 h 144"/>
                <a:gd name="T30" fmla="*/ 59 w 146"/>
                <a:gd name="T31" fmla="*/ 57 h 144"/>
                <a:gd name="T32" fmla="*/ 48 w 146"/>
                <a:gd name="T33" fmla="*/ 46 h 144"/>
                <a:gd name="T34" fmla="*/ 39 w 146"/>
                <a:gd name="T35" fmla="*/ 48 h 144"/>
                <a:gd name="T36" fmla="*/ 31 w 146"/>
                <a:gd name="T37" fmla="*/ 50 h 144"/>
                <a:gd name="T38" fmla="*/ 22 w 146"/>
                <a:gd name="T39" fmla="*/ 55 h 144"/>
                <a:gd name="T40" fmla="*/ 15 w 146"/>
                <a:gd name="T41" fmla="*/ 59 h 144"/>
                <a:gd name="T42" fmla="*/ 11 w 146"/>
                <a:gd name="T43" fmla="*/ 53 h 144"/>
                <a:gd name="T44" fmla="*/ 5 w 146"/>
                <a:gd name="T45" fmla="*/ 46 h 144"/>
                <a:gd name="T46" fmla="*/ 0 w 146"/>
                <a:gd name="T47" fmla="*/ 40 h 144"/>
                <a:gd name="T48" fmla="*/ 5 w 146"/>
                <a:gd name="T49" fmla="*/ 31 h 144"/>
                <a:gd name="T50" fmla="*/ 118 w 146"/>
                <a:gd name="T51" fmla="*/ 0 h 144"/>
                <a:gd name="T52" fmla="*/ 146 w 146"/>
                <a:gd name="T53" fmla="*/ 11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144">
                  <a:moveTo>
                    <a:pt x="146" y="11"/>
                  </a:moveTo>
                  <a:lnTo>
                    <a:pt x="135" y="24"/>
                  </a:lnTo>
                  <a:lnTo>
                    <a:pt x="122" y="33"/>
                  </a:lnTo>
                  <a:lnTo>
                    <a:pt x="107" y="40"/>
                  </a:lnTo>
                  <a:lnTo>
                    <a:pt x="91" y="46"/>
                  </a:lnTo>
                  <a:lnTo>
                    <a:pt x="100" y="70"/>
                  </a:lnTo>
                  <a:lnTo>
                    <a:pt x="100" y="96"/>
                  </a:lnTo>
                  <a:lnTo>
                    <a:pt x="98" y="120"/>
                  </a:lnTo>
                  <a:lnTo>
                    <a:pt x="91" y="144"/>
                  </a:lnTo>
                  <a:lnTo>
                    <a:pt x="78" y="135"/>
                  </a:lnTo>
                  <a:lnTo>
                    <a:pt x="76" y="122"/>
                  </a:lnTo>
                  <a:lnTo>
                    <a:pt x="76" y="107"/>
                  </a:lnTo>
                  <a:lnTo>
                    <a:pt x="72" y="92"/>
                  </a:lnTo>
                  <a:lnTo>
                    <a:pt x="68" y="81"/>
                  </a:lnTo>
                  <a:lnTo>
                    <a:pt x="63" y="68"/>
                  </a:lnTo>
                  <a:lnTo>
                    <a:pt x="59" y="57"/>
                  </a:lnTo>
                  <a:lnTo>
                    <a:pt x="48" y="46"/>
                  </a:lnTo>
                  <a:lnTo>
                    <a:pt x="39" y="48"/>
                  </a:lnTo>
                  <a:lnTo>
                    <a:pt x="31" y="50"/>
                  </a:lnTo>
                  <a:lnTo>
                    <a:pt x="22" y="55"/>
                  </a:lnTo>
                  <a:lnTo>
                    <a:pt x="15" y="59"/>
                  </a:lnTo>
                  <a:lnTo>
                    <a:pt x="11" y="53"/>
                  </a:lnTo>
                  <a:lnTo>
                    <a:pt x="5" y="46"/>
                  </a:lnTo>
                  <a:lnTo>
                    <a:pt x="0" y="40"/>
                  </a:lnTo>
                  <a:lnTo>
                    <a:pt x="5" y="31"/>
                  </a:lnTo>
                  <a:lnTo>
                    <a:pt x="118" y="0"/>
                  </a:lnTo>
                  <a:lnTo>
                    <a:pt x="14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29" name="Freeform 84"/>
            <p:cNvSpPr>
              <a:spLocks/>
            </p:cNvSpPr>
            <p:nvPr/>
          </p:nvSpPr>
          <p:spPr bwMode="auto">
            <a:xfrm>
              <a:off x="1840" y="2831"/>
              <a:ext cx="28" cy="22"/>
            </a:xfrm>
            <a:custGeom>
              <a:avLst/>
              <a:gdLst>
                <a:gd name="T0" fmla="*/ 28 w 28"/>
                <a:gd name="T1" fmla="*/ 6 h 22"/>
                <a:gd name="T2" fmla="*/ 28 w 28"/>
                <a:gd name="T3" fmla="*/ 11 h 22"/>
                <a:gd name="T4" fmla="*/ 26 w 28"/>
                <a:gd name="T5" fmla="*/ 15 h 22"/>
                <a:gd name="T6" fmla="*/ 19 w 28"/>
                <a:gd name="T7" fmla="*/ 19 h 22"/>
                <a:gd name="T8" fmla="*/ 15 w 28"/>
                <a:gd name="T9" fmla="*/ 22 h 22"/>
                <a:gd name="T10" fmla="*/ 4 w 28"/>
                <a:gd name="T11" fmla="*/ 22 h 22"/>
                <a:gd name="T12" fmla="*/ 0 w 28"/>
                <a:gd name="T13" fmla="*/ 0 h 22"/>
                <a:gd name="T14" fmla="*/ 6 w 28"/>
                <a:gd name="T15" fmla="*/ 0 h 22"/>
                <a:gd name="T16" fmla="*/ 15 w 28"/>
                <a:gd name="T17" fmla="*/ 2 h 22"/>
                <a:gd name="T18" fmla="*/ 21 w 28"/>
                <a:gd name="T19" fmla="*/ 4 h 22"/>
                <a:gd name="T20" fmla="*/ 28 w 28"/>
                <a:gd name="T21" fmla="*/ 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22">
                  <a:moveTo>
                    <a:pt x="28" y="6"/>
                  </a:moveTo>
                  <a:lnTo>
                    <a:pt x="28" y="11"/>
                  </a:lnTo>
                  <a:lnTo>
                    <a:pt x="26" y="15"/>
                  </a:lnTo>
                  <a:lnTo>
                    <a:pt x="19" y="19"/>
                  </a:lnTo>
                  <a:lnTo>
                    <a:pt x="15" y="22"/>
                  </a:lnTo>
                  <a:lnTo>
                    <a:pt x="4" y="22"/>
                  </a:lnTo>
                  <a:lnTo>
                    <a:pt x="0" y="0"/>
                  </a:lnTo>
                  <a:lnTo>
                    <a:pt x="6" y="0"/>
                  </a:lnTo>
                  <a:lnTo>
                    <a:pt x="15" y="2"/>
                  </a:lnTo>
                  <a:lnTo>
                    <a:pt x="21" y="4"/>
                  </a:lnTo>
                  <a:lnTo>
                    <a:pt x="2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30" name="Freeform 85"/>
            <p:cNvSpPr>
              <a:spLocks/>
            </p:cNvSpPr>
            <p:nvPr/>
          </p:nvSpPr>
          <p:spPr bwMode="auto">
            <a:xfrm>
              <a:off x="3953" y="2855"/>
              <a:ext cx="560" cy="82"/>
            </a:xfrm>
            <a:custGeom>
              <a:avLst/>
              <a:gdLst>
                <a:gd name="T0" fmla="*/ 560 w 560"/>
                <a:gd name="T1" fmla="*/ 17 h 82"/>
                <a:gd name="T2" fmla="*/ 534 w 560"/>
                <a:gd name="T3" fmla="*/ 8 h 82"/>
                <a:gd name="T4" fmla="*/ 506 w 560"/>
                <a:gd name="T5" fmla="*/ 4 h 82"/>
                <a:gd name="T6" fmla="*/ 476 w 560"/>
                <a:gd name="T7" fmla="*/ 4 h 82"/>
                <a:gd name="T8" fmla="*/ 443 w 560"/>
                <a:gd name="T9" fmla="*/ 8 h 82"/>
                <a:gd name="T10" fmla="*/ 413 w 560"/>
                <a:gd name="T11" fmla="*/ 13 h 82"/>
                <a:gd name="T12" fmla="*/ 382 w 560"/>
                <a:gd name="T13" fmla="*/ 19 h 82"/>
                <a:gd name="T14" fmla="*/ 352 w 560"/>
                <a:gd name="T15" fmla="*/ 26 h 82"/>
                <a:gd name="T16" fmla="*/ 324 w 560"/>
                <a:gd name="T17" fmla="*/ 32 h 82"/>
                <a:gd name="T18" fmla="*/ 291 w 560"/>
                <a:gd name="T19" fmla="*/ 21 h 82"/>
                <a:gd name="T20" fmla="*/ 258 w 560"/>
                <a:gd name="T21" fmla="*/ 19 h 82"/>
                <a:gd name="T22" fmla="*/ 228 w 560"/>
                <a:gd name="T23" fmla="*/ 26 h 82"/>
                <a:gd name="T24" fmla="*/ 198 w 560"/>
                <a:gd name="T25" fmla="*/ 37 h 82"/>
                <a:gd name="T26" fmla="*/ 167 w 560"/>
                <a:gd name="T27" fmla="*/ 48 h 82"/>
                <a:gd name="T28" fmla="*/ 137 w 560"/>
                <a:gd name="T29" fmla="*/ 54 h 82"/>
                <a:gd name="T30" fmla="*/ 104 w 560"/>
                <a:gd name="T31" fmla="*/ 56 h 82"/>
                <a:gd name="T32" fmla="*/ 69 w 560"/>
                <a:gd name="T33" fmla="*/ 50 h 82"/>
                <a:gd name="T34" fmla="*/ 56 w 560"/>
                <a:gd name="T35" fmla="*/ 50 h 82"/>
                <a:gd name="T36" fmla="*/ 46 w 560"/>
                <a:gd name="T37" fmla="*/ 56 h 82"/>
                <a:gd name="T38" fmla="*/ 37 w 560"/>
                <a:gd name="T39" fmla="*/ 65 h 82"/>
                <a:gd name="T40" fmla="*/ 28 w 560"/>
                <a:gd name="T41" fmla="*/ 74 h 82"/>
                <a:gd name="T42" fmla="*/ 19 w 560"/>
                <a:gd name="T43" fmla="*/ 80 h 82"/>
                <a:gd name="T44" fmla="*/ 13 w 560"/>
                <a:gd name="T45" fmla="*/ 82 h 82"/>
                <a:gd name="T46" fmla="*/ 6 w 560"/>
                <a:gd name="T47" fmla="*/ 76 h 82"/>
                <a:gd name="T48" fmla="*/ 0 w 560"/>
                <a:gd name="T49" fmla="*/ 58 h 82"/>
                <a:gd name="T50" fmla="*/ 17 w 560"/>
                <a:gd name="T51" fmla="*/ 54 h 82"/>
                <a:gd name="T52" fmla="*/ 35 w 560"/>
                <a:gd name="T53" fmla="*/ 52 h 82"/>
                <a:gd name="T54" fmla="*/ 54 w 560"/>
                <a:gd name="T55" fmla="*/ 48 h 82"/>
                <a:gd name="T56" fmla="*/ 72 w 560"/>
                <a:gd name="T57" fmla="*/ 45 h 82"/>
                <a:gd name="T58" fmla="*/ 91 w 560"/>
                <a:gd name="T59" fmla="*/ 43 h 82"/>
                <a:gd name="T60" fmla="*/ 109 w 560"/>
                <a:gd name="T61" fmla="*/ 43 h 82"/>
                <a:gd name="T62" fmla="*/ 128 w 560"/>
                <a:gd name="T63" fmla="*/ 43 h 82"/>
                <a:gd name="T64" fmla="*/ 145 w 560"/>
                <a:gd name="T65" fmla="*/ 43 h 82"/>
                <a:gd name="T66" fmla="*/ 167 w 560"/>
                <a:gd name="T67" fmla="*/ 37 h 82"/>
                <a:gd name="T68" fmla="*/ 187 w 560"/>
                <a:gd name="T69" fmla="*/ 30 h 82"/>
                <a:gd name="T70" fmla="*/ 208 w 560"/>
                <a:gd name="T71" fmla="*/ 24 h 82"/>
                <a:gd name="T72" fmla="*/ 232 w 560"/>
                <a:gd name="T73" fmla="*/ 19 h 82"/>
                <a:gd name="T74" fmla="*/ 254 w 560"/>
                <a:gd name="T75" fmla="*/ 15 h 82"/>
                <a:gd name="T76" fmla="*/ 276 w 560"/>
                <a:gd name="T77" fmla="*/ 11 h 82"/>
                <a:gd name="T78" fmla="*/ 300 w 560"/>
                <a:gd name="T79" fmla="*/ 8 h 82"/>
                <a:gd name="T80" fmla="*/ 324 w 560"/>
                <a:gd name="T81" fmla="*/ 6 h 82"/>
                <a:gd name="T82" fmla="*/ 345 w 560"/>
                <a:gd name="T83" fmla="*/ 4 h 82"/>
                <a:gd name="T84" fmla="*/ 369 w 560"/>
                <a:gd name="T85" fmla="*/ 2 h 82"/>
                <a:gd name="T86" fmla="*/ 393 w 560"/>
                <a:gd name="T87" fmla="*/ 0 h 82"/>
                <a:gd name="T88" fmla="*/ 417 w 560"/>
                <a:gd name="T89" fmla="*/ 0 h 82"/>
                <a:gd name="T90" fmla="*/ 441 w 560"/>
                <a:gd name="T91" fmla="*/ 0 h 82"/>
                <a:gd name="T92" fmla="*/ 465 w 560"/>
                <a:gd name="T93" fmla="*/ 0 h 82"/>
                <a:gd name="T94" fmla="*/ 489 w 560"/>
                <a:gd name="T95" fmla="*/ 2 h 82"/>
                <a:gd name="T96" fmla="*/ 513 w 560"/>
                <a:gd name="T97" fmla="*/ 2 h 82"/>
                <a:gd name="T98" fmla="*/ 560 w 560"/>
                <a:gd name="T99" fmla="*/ 17 h 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60" h="82">
                  <a:moveTo>
                    <a:pt x="560" y="17"/>
                  </a:moveTo>
                  <a:lnTo>
                    <a:pt x="534" y="8"/>
                  </a:lnTo>
                  <a:lnTo>
                    <a:pt x="506" y="4"/>
                  </a:lnTo>
                  <a:lnTo>
                    <a:pt x="476" y="4"/>
                  </a:lnTo>
                  <a:lnTo>
                    <a:pt x="443" y="8"/>
                  </a:lnTo>
                  <a:lnTo>
                    <a:pt x="413" y="13"/>
                  </a:lnTo>
                  <a:lnTo>
                    <a:pt x="382" y="19"/>
                  </a:lnTo>
                  <a:lnTo>
                    <a:pt x="352" y="26"/>
                  </a:lnTo>
                  <a:lnTo>
                    <a:pt x="324" y="32"/>
                  </a:lnTo>
                  <a:lnTo>
                    <a:pt x="291" y="21"/>
                  </a:lnTo>
                  <a:lnTo>
                    <a:pt x="258" y="19"/>
                  </a:lnTo>
                  <a:lnTo>
                    <a:pt x="228" y="26"/>
                  </a:lnTo>
                  <a:lnTo>
                    <a:pt x="198" y="37"/>
                  </a:lnTo>
                  <a:lnTo>
                    <a:pt x="167" y="48"/>
                  </a:lnTo>
                  <a:lnTo>
                    <a:pt x="137" y="54"/>
                  </a:lnTo>
                  <a:lnTo>
                    <a:pt x="104" y="56"/>
                  </a:lnTo>
                  <a:lnTo>
                    <a:pt x="69" y="50"/>
                  </a:lnTo>
                  <a:lnTo>
                    <a:pt x="56" y="50"/>
                  </a:lnTo>
                  <a:lnTo>
                    <a:pt x="46" y="56"/>
                  </a:lnTo>
                  <a:lnTo>
                    <a:pt x="37" y="65"/>
                  </a:lnTo>
                  <a:lnTo>
                    <a:pt x="28" y="74"/>
                  </a:lnTo>
                  <a:lnTo>
                    <a:pt x="19" y="80"/>
                  </a:lnTo>
                  <a:lnTo>
                    <a:pt x="13" y="82"/>
                  </a:lnTo>
                  <a:lnTo>
                    <a:pt x="6" y="76"/>
                  </a:lnTo>
                  <a:lnTo>
                    <a:pt x="0" y="58"/>
                  </a:lnTo>
                  <a:lnTo>
                    <a:pt x="17" y="54"/>
                  </a:lnTo>
                  <a:lnTo>
                    <a:pt x="35" y="52"/>
                  </a:lnTo>
                  <a:lnTo>
                    <a:pt x="54" y="48"/>
                  </a:lnTo>
                  <a:lnTo>
                    <a:pt x="72" y="45"/>
                  </a:lnTo>
                  <a:lnTo>
                    <a:pt x="91" y="43"/>
                  </a:lnTo>
                  <a:lnTo>
                    <a:pt x="109" y="43"/>
                  </a:lnTo>
                  <a:lnTo>
                    <a:pt x="128" y="43"/>
                  </a:lnTo>
                  <a:lnTo>
                    <a:pt x="145" y="43"/>
                  </a:lnTo>
                  <a:lnTo>
                    <a:pt x="167" y="37"/>
                  </a:lnTo>
                  <a:lnTo>
                    <a:pt x="187" y="30"/>
                  </a:lnTo>
                  <a:lnTo>
                    <a:pt x="208" y="24"/>
                  </a:lnTo>
                  <a:lnTo>
                    <a:pt x="232" y="19"/>
                  </a:lnTo>
                  <a:lnTo>
                    <a:pt x="254" y="15"/>
                  </a:lnTo>
                  <a:lnTo>
                    <a:pt x="276" y="11"/>
                  </a:lnTo>
                  <a:lnTo>
                    <a:pt x="300" y="8"/>
                  </a:lnTo>
                  <a:lnTo>
                    <a:pt x="324" y="6"/>
                  </a:lnTo>
                  <a:lnTo>
                    <a:pt x="345" y="4"/>
                  </a:lnTo>
                  <a:lnTo>
                    <a:pt x="369" y="2"/>
                  </a:lnTo>
                  <a:lnTo>
                    <a:pt x="393" y="0"/>
                  </a:lnTo>
                  <a:lnTo>
                    <a:pt x="417" y="0"/>
                  </a:lnTo>
                  <a:lnTo>
                    <a:pt x="441" y="0"/>
                  </a:lnTo>
                  <a:lnTo>
                    <a:pt x="465" y="0"/>
                  </a:lnTo>
                  <a:lnTo>
                    <a:pt x="489" y="2"/>
                  </a:lnTo>
                  <a:lnTo>
                    <a:pt x="513" y="2"/>
                  </a:lnTo>
                  <a:lnTo>
                    <a:pt x="56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31" name="Freeform 86"/>
            <p:cNvSpPr>
              <a:spLocks/>
            </p:cNvSpPr>
            <p:nvPr/>
          </p:nvSpPr>
          <p:spPr bwMode="auto">
            <a:xfrm>
              <a:off x="3325" y="2857"/>
              <a:ext cx="274" cy="63"/>
            </a:xfrm>
            <a:custGeom>
              <a:avLst/>
              <a:gdLst>
                <a:gd name="T0" fmla="*/ 239 w 274"/>
                <a:gd name="T1" fmla="*/ 0 h 63"/>
                <a:gd name="T2" fmla="*/ 250 w 274"/>
                <a:gd name="T3" fmla="*/ 0 h 63"/>
                <a:gd name="T4" fmla="*/ 259 w 274"/>
                <a:gd name="T5" fmla="*/ 2 h 63"/>
                <a:gd name="T6" fmla="*/ 265 w 274"/>
                <a:gd name="T7" fmla="*/ 4 h 63"/>
                <a:gd name="T8" fmla="*/ 274 w 274"/>
                <a:gd name="T9" fmla="*/ 6 h 63"/>
                <a:gd name="T10" fmla="*/ 263 w 274"/>
                <a:gd name="T11" fmla="*/ 11 h 63"/>
                <a:gd name="T12" fmla="*/ 254 w 274"/>
                <a:gd name="T13" fmla="*/ 17 h 63"/>
                <a:gd name="T14" fmla="*/ 246 w 274"/>
                <a:gd name="T15" fmla="*/ 24 h 63"/>
                <a:gd name="T16" fmla="*/ 237 w 274"/>
                <a:gd name="T17" fmla="*/ 33 h 63"/>
                <a:gd name="T18" fmla="*/ 228 w 274"/>
                <a:gd name="T19" fmla="*/ 39 h 63"/>
                <a:gd name="T20" fmla="*/ 217 w 274"/>
                <a:gd name="T21" fmla="*/ 43 h 63"/>
                <a:gd name="T22" fmla="*/ 204 w 274"/>
                <a:gd name="T23" fmla="*/ 43 h 63"/>
                <a:gd name="T24" fmla="*/ 189 w 274"/>
                <a:gd name="T25" fmla="*/ 39 h 63"/>
                <a:gd name="T26" fmla="*/ 176 w 274"/>
                <a:gd name="T27" fmla="*/ 26 h 63"/>
                <a:gd name="T28" fmla="*/ 163 w 274"/>
                <a:gd name="T29" fmla="*/ 22 h 63"/>
                <a:gd name="T30" fmla="*/ 150 w 274"/>
                <a:gd name="T31" fmla="*/ 24 h 63"/>
                <a:gd name="T32" fmla="*/ 137 w 274"/>
                <a:gd name="T33" fmla="*/ 30 h 63"/>
                <a:gd name="T34" fmla="*/ 122 w 274"/>
                <a:gd name="T35" fmla="*/ 35 h 63"/>
                <a:gd name="T36" fmla="*/ 107 w 274"/>
                <a:gd name="T37" fmla="*/ 39 h 63"/>
                <a:gd name="T38" fmla="*/ 91 w 274"/>
                <a:gd name="T39" fmla="*/ 39 h 63"/>
                <a:gd name="T40" fmla="*/ 76 w 274"/>
                <a:gd name="T41" fmla="*/ 30 h 63"/>
                <a:gd name="T42" fmla="*/ 24 w 274"/>
                <a:gd name="T43" fmla="*/ 63 h 63"/>
                <a:gd name="T44" fmla="*/ 13 w 274"/>
                <a:gd name="T45" fmla="*/ 59 h 63"/>
                <a:gd name="T46" fmla="*/ 7 w 274"/>
                <a:gd name="T47" fmla="*/ 52 h 63"/>
                <a:gd name="T48" fmla="*/ 2 w 274"/>
                <a:gd name="T49" fmla="*/ 43 h 63"/>
                <a:gd name="T50" fmla="*/ 0 w 274"/>
                <a:gd name="T51" fmla="*/ 35 h 63"/>
                <a:gd name="T52" fmla="*/ 15 w 274"/>
                <a:gd name="T53" fmla="*/ 30 h 63"/>
                <a:gd name="T54" fmla="*/ 31 w 274"/>
                <a:gd name="T55" fmla="*/ 26 h 63"/>
                <a:gd name="T56" fmla="*/ 46 w 274"/>
                <a:gd name="T57" fmla="*/ 22 h 63"/>
                <a:gd name="T58" fmla="*/ 61 w 274"/>
                <a:gd name="T59" fmla="*/ 15 h 63"/>
                <a:gd name="T60" fmla="*/ 76 w 274"/>
                <a:gd name="T61" fmla="*/ 11 h 63"/>
                <a:gd name="T62" fmla="*/ 91 w 274"/>
                <a:gd name="T63" fmla="*/ 6 h 63"/>
                <a:gd name="T64" fmla="*/ 107 w 274"/>
                <a:gd name="T65" fmla="*/ 6 h 63"/>
                <a:gd name="T66" fmla="*/ 124 w 274"/>
                <a:gd name="T67" fmla="*/ 9 h 63"/>
                <a:gd name="T68" fmla="*/ 139 w 274"/>
                <a:gd name="T69" fmla="*/ 2 h 63"/>
                <a:gd name="T70" fmla="*/ 152 w 274"/>
                <a:gd name="T71" fmla="*/ 2 h 63"/>
                <a:gd name="T72" fmla="*/ 167 w 274"/>
                <a:gd name="T73" fmla="*/ 6 h 63"/>
                <a:gd name="T74" fmla="*/ 183 w 274"/>
                <a:gd name="T75" fmla="*/ 11 h 63"/>
                <a:gd name="T76" fmla="*/ 198 w 274"/>
                <a:gd name="T77" fmla="*/ 15 h 63"/>
                <a:gd name="T78" fmla="*/ 213 w 274"/>
                <a:gd name="T79" fmla="*/ 15 h 63"/>
                <a:gd name="T80" fmla="*/ 226 w 274"/>
                <a:gd name="T81" fmla="*/ 11 h 63"/>
                <a:gd name="T82" fmla="*/ 239 w 274"/>
                <a:gd name="T83" fmla="*/ 0 h 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63">
                  <a:moveTo>
                    <a:pt x="239" y="0"/>
                  </a:moveTo>
                  <a:lnTo>
                    <a:pt x="250" y="0"/>
                  </a:lnTo>
                  <a:lnTo>
                    <a:pt x="259" y="2"/>
                  </a:lnTo>
                  <a:lnTo>
                    <a:pt x="265" y="4"/>
                  </a:lnTo>
                  <a:lnTo>
                    <a:pt x="274" y="6"/>
                  </a:lnTo>
                  <a:lnTo>
                    <a:pt x="263" y="11"/>
                  </a:lnTo>
                  <a:lnTo>
                    <a:pt x="254" y="17"/>
                  </a:lnTo>
                  <a:lnTo>
                    <a:pt x="246" y="24"/>
                  </a:lnTo>
                  <a:lnTo>
                    <a:pt x="237" y="33"/>
                  </a:lnTo>
                  <a:lnTo>
                    <a:pt x="228" y="39"/>
                  </a:lnTo>
                  <a:lnTo>
                    <a:pt x="217" y="43"/>
                  </a:lnTo>
                  <a:lnTo>
                    <a:pt x="204" y="43"/>
                  </a:lnTo>
                  <a:lnTo>
                    <a:pt x="189" y="39"/>
                  </a:lnTo>
                  <a:lnTo>
                    <a:pt x="176" y="26"/>
                  </a:lnTo>
                  <a:lnTo>
                    <a:pt x="163" y="22"/>
                  </a:lnTo>
                  <a:lnTo>
                    <a:pt x="150" y="24"/>
                  </a:lnTo>
                  <a:lnTo>
                    <a:pt x="137" y="30"/>
                  </a:lnTo>
                  <a:lnTo>
                    <a:pt x="122" y="35"/>
                  </a:lnTo>
                  <a:lnTo>
                    <a:pt x="107" y="39"/>
                  </a:lnTo>
                  <a:lnTo>
                    <a:pt x="91" y="39"/>
                  </a:lnTo>
                  <a:lnTo>
                    <a:pt x="76" y="30"/>
                  </a:lnTo>
                  <a:lnTo>
                    <a:pt x="24" y="63"/>
                  </a:lnTo>
                  <a:lnTo>
                    <a:pt x="13" y="59"/>
                  </a:lnTo>
                  <a:lnTo>
                    <a:pt x="7" y="52"/>
                  </a:lnTo>
                  <a:lnTo>
                    <a:pt x="2" y="43"/>
                  </a:lnTo>
                  <a:lnTo>
                    <a:pt x="0" y="35"/>
                  </a:lnTo>
                  <a:lnTo>
                    <a:pt x="15" y="30"/>
                  </a:lnTo>
                  <a:lnTo>
                    <a:pt x="31" y="26"/>
                  </a:lnTo>
                  <a:lnTo>
                    <a:pt x="46" y="22"/>
                  </a:lnTo>
                  <a:lnTo>
                    <a:pt x="61" y="15"/>
                  </a:lnTo>
                  <a:lnTo>
                    <a:pt x="76" y="11"/>
                  </a:lnTo>
                  <a:lnTo>
                    <a:pt x="91" y="6"/>
                  </a:lnTo>
                  <a:lnTo>
                    <a:pt x="107" y="6"/>
                  </a:lnTo>
                  <a:lnTo>
                    <a:pt x="124" y="9"/>
                  </a:lnTo>
                  <a:lnTo>
                    <a:pt x="139" y="2"/>
                  </a:lnTo>
                  <a:lnTo>
                    <a:pt x="152" y="2"/>
                  </a:lnTo>
                  <a:lnTo>
                    <a:pt x="167" y="6"/>
                  </a:lnTo>
                  <a:lnTo>
                    <a:pt x="183" y="11"/>
                  </a:lnTo>
                  <a:lnTo>
                    <a:pt x="198" y="15"/>
                  </a:lnTo>
                  <a:lnTo>
                    <a:pt x="213" y="15"/>
                  </a:lnTo>
                  <a:lnTo>
                    <a:pt x="226" y="11"/>
                  </a:lnTo>
                  <a:lnTo>
                    <a:pt x="2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32" name="Freeform 87"/>
            <p:cNvSpPr>
              <a:spLocks/>
            </p:cNvSpPr>
            <p:nvPr/>
          </p:nvSpPr>
          <p:spPr bwMode="auto">
            <a:xfrm>
              <a:off x="3503" y="2918"/>
              <a:ext cx="372" cy="108"/>
            </a:xfrm>
            <a:custGeom>
              <a:avLst/>
              <a:gdLst>
                <a:gd name="T0" fmla="*/ 372 w 372"/>
                <a:gd name="T1" fmla="*/ 2 h 108"/>
                <a:gd name="T2" fmla="*/ 354 w 372"/>
                <a:gd name="T3" fmla="*/ 2 h 108"/>
                <a:gd name="T4" fmla="*/ 337 w 372"/>
                <a:gd name="T5" fmla="*/ 4 h 108"/>
                <a:gd name="T6" fmla="*/ 322 w 372"/>
                <a:gd name="T7" fmla="*/ 11 h 108"/>
                <a:gd name="T8" fmla="*/ 309 w 372"/>
                <a:gd name="T9" fmla="*/ 17 h 108"/>
                <a:gd name="T10" fmla="*/ 294 w 372"/>
                <a:gd name="T11" fmla="*/ 24 h 108"/>
                <a:gd name="T12" fmla="*/ 278 w 372"/>
                <a:gd name="T13" fmla="*/ 30 h 108"/>
                <a:gd name="T14" fmla="*/ 263 w 372"/>
                <a:gd name="T15" fmla="*/ 32 h 108"/>
                <a:gd name="T16" fmla="*/ 246 w 372"/>
                <a:gd name="T17" fmla="*/ 32 h 108"/>
                <a:gd name="T18" fmla="*/ 228 w 372"/>
                <a:gd name="T19" fmla="*/ 37 h 108"/>
                <a:gd name="T20" fmla="*/ 211 w 372"/>
                <a:gd name="T21" fmla="*/ 41 h 108"/>
                <a:gd name="T22" fmla="*/ 194 w 372"/>
                <a:gd name="T23" fmla="*/ 43 h 108"/>
                <a:gd name="T24" fmla="*/ 178 w 372"/>
                <a:gd name="T25" fmla="*/ 45 h 108"/>
                <a:gd name="T26" fmla="*/ 161 w 372"/>
                <a:gd name="T27" fmla="*/ 50 h 108"/>
                <a:gd name="T28" fmla="*/ 146 w 372"/>
                <a:gd name="T29" fmla="*/ 56 h 108"/>
                <a:gd name="T30" fmla="*/ 131 w 372"/>
                <a:gd name="T31" fmla="*/ 63 h 108"/>
                <a:gd name="T32" fmla="*/ 115 w 372"/>
                <a:gd name="T33" fmla="*/ 71 h 108"/>
                <a:gd name="T34" fmla="*/ 100 w 372"/>
                <a:gd name="T35" fmla="*/ 67 h 108"/>
                <a:gd name="T36" fmla="*/ 85 w 372"/>
                <a:gd name="T37" fmla="*/ 65 h 108"/>
                <a:gd name="T38" fmla="*/ 72 w 372"/>
                <a:gd name="T39" fmla="*/ 69 h 108"/>
                <a:gd name="T40" fmla="*/ 59 w 372"/>
                <a:gd name="T41" fmla="*/ 74 h 108"/>
                <a:gd name="T42" fmla="*/ 48 w 372"/>
                <a:gd name="T43" fmla="*/ 82 h 108"/>
                <a:gd name="T44" fmla="*/ 37 w 372"/>
                <a:gd name="T45" fmla="*/ 91 h 108"/>
                <a:gd name="T46" fmla="*/ 29 w 372"/>
                <a:gd name="T47" fmla="*/ 100 h 108"/>
                <a:gd name="T48" fmla="*/ 20 w 372"/>
                <a:gd name="T49" fmla="*/ 108 h 108"/>
                <a:gd name="T50" fmla="*/ 11 w 372"/>
                <a:gd name="T51" fmla="*/ 108 h 108"/>
                <a:gd name="T52" fmla="*/ 7 w 372"/>
                <a:gd name="T53" fmla="*/ 102 h 108"/>
                <a:gd name="T54" fmla="*/ 5 w 372"/>
                <a:gd name="T55" fmla="*/ 95 h 108"/>
                <a:gd name="T56" fmla="*/ 0 w 372"/>
                <a:gd name="T57" fmla="*/ 87 h 108"/>
                <a:gd name="T58" fmla="*/ 16 w 372"/>
                <a:gd name="T59" fmla="*/ 67 h 108"/>
                <a:gd name="T60" fmla="*/ 37 w 372"/>
                <a:gd name="T61" fmla="*/ 54 h 108"/>
                <a:gd name="T62" fmla="*/ 61 w 372"/>
                <a:gd name="T63" fmla="*/ 47 h 108"/>
                <a:gd name="T64" fmla="*/ 85 w 372"/>
                <a:gd name="T65" fmla="*/ 43 h 108"/>
                <a:gd name="T66" fmla="*/ 113 w 372"/>
                <a:gd name="T67" fmla="*/ 41 h 108"/>
                <a:gd name="T68" fmla="*/ 139 w 372"/>
                <a:gd name="T69" fmla="*/ 37 h 108"/>
                <a:gd name="T70" fmla="*/ 165 w 372"/>
                <a:gd name="T71" fmla="*/ 32 h 108"/>
                <a:gd name="T72" fmla="*/ 189 w 372"/>
                <a:gd name="T73" fmla="*/ 26 h 108"/>
                <a:gd name="T74" fmla="*/ 213 w 372"/>
                <a:gd name="T75" fmla="*/ 26 h 108"/>
                <a:gd name="T76" fmla="*/ 235 w 372"/>
                <a:gd name="T77" fmla="*/ 21 h 108"/>
                <a:gd name="T78" fmla="*/ 259 w 372"/>
                <a:gd name="T79" fmla="*/ 17 h 108"/>
                <a:gd name="T80" fmla="*/ 281 w 372"/>
                <a:gd name="T81" fmla="*/ 11 h 108"/>
                <a:gd name="T82" fmla="*/ 302 w 372"/>
                <a:gd name="T83" fmla="*/ 4 h 108"/>
                <a:gd name="T84" fmla="*/ 324 w 372"/>
                <a:gd name="T85" fmla="*/ 0 h 108"/>
                <a:gd name="T86" fmla="*/ 348 w 372"/>
                <a:gd name="T87" fmla="*/ 0 h 108"/>
                <a:gd name="T88" fmla="*/ 372 w 372"/>
                <a:gd name="T89" fmla="*/ 2 h 1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2" h="108">
                  <a:moveTo>
                    <a:pt x="372" y="2"/>
                  </a:moveTo>
                  <a:lnTo>
                    <a:pt x="354" y="2"/>
                  </a:lnTo>
                  <a:lnTo>
                    <a:pt x="337" y="4"/>
                  </a:lnTo>
                  <a:lnTo>
                    <a:pt x="322" y="11"/>
                  </a:lnTo>
                  <a:lnTo>
                    <a:pt x="309" y="17"/>
                  </a:lnTo>
                  <a:lnTo>
                    <a:pt x="294" y="24"/>
                  </a:lnTo>
                  <a:lnTo>
                    <a:pt x="278" y="30"/>
                  </a:lnTo>
                  <a:lnTo>
                    <a:pt x="263" y="32"/>
                  </a:lnTo>
                  <a:lnTo>
                    <a:pt x="246" y="32"/>
                  </a:lnTo>
                  <a:lnTo>
                    <a:pt x="228" y="37"/>
                  </a:lnTo>
                  <a:lnTo>
                    <a:pt x="211" y="41"/>
                  </a:lnTo>
                  <a:lnTo>
                    <a:pt x="194" y="43"/>
                  </a:lnTo>
                  <a:lnTo>
                    <a:pt x="178" y="45"/>
                  </a:lnTo>
                  <a:lnTo>
                    <a:pt x="161" y="50"/>
                  </a:lnTo>
                  <a:lnTo>
                    <a:pt x="146" y="56"/>
                  </a:lnTo>
                  <a:lnTo>
                    <a:pt x="131" y="63"/>
                  </a:lnTo>
                  <a:lnTo>
                    <a:pt x="115" y="71"/>
                  </a:lnTo>
                  <a:lnTo>
                    <a:pt x="100" y="67"/>
                  </a:lnTo>
                  <a:lnTo>
                    <a:pt x="85" y="65"/>
                  </a:lnTo>
                  <a:lnTo>
                    <a:pt x="72" y="69"/>
                  </a:lnTo>
                  <a:lnTo>
                    <a:pt x="59" y="74"/>
                  </a:lnTo>
                  <a:lnTo>
                    <a:pt x="48" y="82"/>
                  </a:lnTo>
                  <a:lnTo>
                    <a:pt x="37" y="91"/>
                  </a:lnTo>
                  <a:lnTo>
                    <a:pt x="29" y="100"/>
                  </a:lnTo>
                  <a:lnTo>
                    <a:pt x="20" y="108"/>
                  </a:lnTo>
                  <a:lnTo>
                    <a:pt x="11" y="108"/>
                  </a:lnTo>
                  <a:lnTo>
                    <a:pt x="7" y="102"/>
                  </a:lnTo>
                  <a:lnTo>
                    <a:pt x="5" y="95"/>
                  </a:lnTo>
                  <a:lnTo>
                    <a:pt x="0" y="87"/>
                  </a:lnTo>
                  <a:lnTo>
                    <a:pt x="16" y="67"/>
                  </a:lnTo>
                  <a:lnTo>
                    <a:pt x="37" y="54"/>
                  </a:lnTo>
                  <a:lnTo>
                    <a:pt x="61" y="47"/>
                  </a:lnTo>
                  <a:lnTo>
                    <a:pt x="85" y="43"/>
                  </a:lnTo>
                  <a:lnTo>
                    <a:pt x="113" y="41"/>
                  </a:lnTo>
                  <a:lnTo>
                    <a:pt x="139" y="37"/>
                  </a:lnTo>
                  <a:lnTo>
                    <a:pt x="165" y="32"/>
                  </a:lnTo>
                  <a:lnTo>
                    <a:pt x="189" y="26"/>
                  </a:lnTo>
                  <a:lnTo>
                    <a:pt x="213" y="26"/>
                  </a:lnTo>
                  <a:lnTo>
                    <a:pt x="235" y="21"/>
                  </a:lnTo>
                  <a:lnTo>
                    <a:pt x="259" y="17"/>
                  </a:lnTo>
                  <a:lnTo>
                    <a:pt x="281" y="11"/>
                  </a:lnTo>
                  <a:lnTo>
                    <a:pt x="302" y="4"/>
                  </a:lnTo>
                  <a:lnTo>
                    <a:pt x="324" y="0"/>
                  </a:lnTo>
                  <a:lnTo>
                    <a:pt x="348" y="0"/>
                  </a:lnTo>
                  <a:lnTo>
                    <a:pt x="37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33" name="Freeform 88"/>
            <p:cNvSpPr>
              <a:spLocks/>
            </p:cNvSpPr>
            <p:nvPr/>
          </p:nvSpPr>
          <p:spPr bwMode="auto">
            <a:xfrm>
              <a:off x="3008" y="2926"/>
              <a:ext cx="50" cy="16"/>
            </a:xfrm>
            <a:custGeom>
              <a:avLst/>
              <a:gdLst>
                <a:gd name="T0" fmla="*/ 50 w 50"/>
                <a:gd name="T1" fmla="*/ 0 h 16"/>
                <a:gd name="T2" fmla="*/ 48 w 50"/>
                <a:gd name="T3" fmla="*/ 3 h 16"/>
                <a:gd name="T4" fmla="*/ 46 w 50"/>
                <a:gd name="T5" fmla="*/ 7 h 16"/>
                <a:gd name="T6" fmla="*/ 46 w 50"/>
                <a:gd name="T7" fmla="*/ 9 h 16"/>
                <a:gd name="T8" fmla="*/ 46 w 50"/>
                <a:gd name="T9" fmla="*/ 11 h 16"/>
                <a:gd name="T10" fmla="*/ 35 w 50"/>
                <a:gd name="T11" fmla="*/ 16 h 16"/>
                <a:gd name="T12" fmla="*/ 22 w 50"/>
                <a:gd name="T13" fmla="*/ 13 h 16"/>
                <a:gd name="T14" fmla="*/ 11 w 50"/>
                <a:gd name="T15" fmla="*/ 9 h 16"/>
                <a:gd name="T16" fmla="*/ 0 w 50"/>
                <a:gd name="T17" fmla="*/ 5 h 16"/>
                <a:gd name="T18" fmla="*/ 9 w 50"/>
                <a:gd name="T19" fmla="*/ 5 h 16"/>
                <a:gd name="T20" fmla="*/ 22 w 50"/>
                <a:gd name="T21" fmla="*/ 5 h 16"/>
                <a:gd name="T22" fmla="*/ 37 w 50"/>
                <a:gd name="T23" fmla="*/ 3 h 16"/>
                <a:gd name="T24" fmla="*/ 50 w 50"/>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16">
                  <a:moveTo>
                    <a:pt x="50" y="0"/>
                  </a:moveTo>
                  <a:lnTo>
                    <a:pt x="48" y="3"/>
                  </a:lnTo>
                  <a:lnTo>
                    <a:pt x="46" y="7"/>
                  </a:lnTo>
                  <a:lnTo>
                    <a:pt x="46" y="9"/>
                  </a:lnTo>
                  <a:lnTo>
                    <a:pt x="46" y="11"/>
                  </a:lnTo>
                  <a:lnTo>
                    <a:pt x="35" y="16"/>
                  </a:lnTo>
                  <a:lnTo>
                    <a:pt x="22" y="13"/>
                  </a:lnTo>
                  <a:lnTo>
                    <a:pt x="11" y="9"/>
                  </a:lnTo>
                  <a:lnTo>
                    <a:pt x="0" y="5"/>
                  </a:lnTo>
                  <a:lnTo>
                    <a:pt x="9" y="5"/>
                  </a:lnTo>
                  <a:lnTo>
                    <a:pt x="22" y="5"/>
                  </a:lnTo>
                  <a:lnTo>
                    <a:pt x="37" y="3"/>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34" name="Freeform 89"/>
            <p:cNvSpPr>
              <a:spLocks/>
            </p:cNvSpPr>
            <p:nvPr/>
          </p:nvSpPr>
          <p:spPr bwMode="auto">
            <a:xfrm>
              <a:off x="2602" y="2935"/>
              <a:ext cx="369" cy="87"/>
            </a:xfrm>
            <a:custGeom>
              <a:avLst/>
              <a:gdLst>
                <a:gd name="T0" fmla="*/ 369 w 369"/>
                <a:gd name="T1" fmla="*/ 0 h 87"/>
                <a:gd name="T2" fmla="*/ 367 w 369"/>
                <a:gd name="T3" fmla="*/ 0 h 87"/>
                <a:gd name="T4" fmla="*/ 365 w 369"/>
                <a:gd name="T5" fmla="*/ 2 h 87"/>
                <a:gd name="T6" fmla="*/ 365 w 369"/>
                <a:gd name="T7" fmla="*/ 4 h 87"/>
                <a:gd name="T8" fmla="*/ 365 w 369"/>
                <a:gd name="T9" fmla="*/ 7 h 87"/>
                <a:gd name="T10" fmla="*/ 369 w 369"/>
                <a:gd name="T11" fmla="*/ 9 h 87"/>
                <a:gd name="T12" fmla="*/ 361 w 369"/>
                <a:gd name="T13" fmla="*/ 17 h 87"/>
                <a:gd name="T14" fmla="*/ 348 w 369"/>
                <a:gd name="T15" fmla="*/ 22 h 87"/>
                <a:gd name="T16" fmla="*/ 328 w 369"/>
                <a:gd name="T17" fmla="*/ 22 h 87"/>
                <a:gd name="T18" fmla="*/ 311 w 369"/>
                <a:gd name="T19" fmla="*/ 17 h 87"/>
                <a:gd name="T20" fmla="*/ 300 w 369"/>
                <a:gd name="T21" fmla="*/ 35 h 87"/>
                <a:gd name="T22" fmla="*/ 287 w 369"/>
                <a:gd name="T23" fmla="*/ 46 h 87"/>
                <a:gd name="T24" fmla="*/ 271 w 369"/>
                <a:gd name="T25" fmla="*/ 50 h 87"/>
                <a:gd name="T26" fmla="*/ 256 w 369"/>
                <a:gd name="T27" fmla="*/ 52 h 87"/>
                <a:gd name="T28" fmla="*/ 239 w 369"/>
                <a:gd name="T29" fmla="*/ 52 h 87"/>
                <a:gd name="T30" fmla="*/ 219 w 369"/>
                <a:gd name="T31" fmla="*/ 52 h 87"/>
                <a:gd name="T32" fmla="*/ 202 w 369"/>
                <a:gd name="T33" fmla="*/ 54 h 87"/>
                <a:gd name="T34" fmla="*/ 185 w 369"/>
                <a:gd name="T35" fmla="*/ 63 h 87"/>
                <a:gd name="T36" fmla="*/ 176 w 369"/>
                <a:gd name="T37" fmla="*/ 61 h 87"/>
                <a:gd name="T38" fmla="*/ 167 w 369"/>
                <a:gd name="T39" fmla="*/ 61 h 87"/>
                <a:gd name="T40" fmla="*/ 156 w 369"/>
                <a:gd name="T41" fmla="*/ 59 h 87"/>
                <a:gd name="T42" fmla="*/ 148 w 369"/>
                <a:gd name="T43" fmla="*/ 57 h 87"/>
                <a:gd name="T44" fmla="*/ 137 w 369"/>
                <a:gd name="T45" fmla="*/ 54 h 87"/>
                <a:gd name="T46" fmla="*/ 128 w 369"/>
                <a:gd name="T47" fmla="*/ 54 h 87"/>
                <a:gd name="T48" fmla="*/ 117 w 369"/>
                <a:gd name="T49" fmla="*/ 54 h 87"/>
                <a:gd name="T50" fmla="*/ 109 w 369"/>
                <a:gd name="T51" fmla="*/ 57 h 87"/>
                <a:gd name="T52" fmla="*/ 109 w 369"/>
                <a:gd name="T53" fmla="*/ 63 h 87"/>
                <a:gd name="T54" fmla="*/ 96 w 369"/>
                <a:gd name="T55" fmla="*/ 65 h 87"/>
                <a:gd name="T56" fmla="*/ 83 w 369"/>
                <a:gd name="T57" fmla="*/ 70 h 87"/>
                <a:gd name="T58" fmla="*/ 67 w 369"/>
                <a:gd name="T59" fmla="*/ 72 h 87"/>
                <a:gd name="T60" fmla="*/ 54 w 369"/>
                <a:gd name="T61" fmla="*/ 74 h 87"/>
                <a:gd name="T62" fmla="*/ 41 w 369"/>
                <a:gd name="T63" fmla="*/ 76 h 87"/>
                <a:gd name="T64" fmla="*/ 26 w 369"/>
                <a:gd name="T65" fmla="*/ 78 h 87"/>
                <a:gd name="T66" fmla="*/ 13 w 369"/>
                <a:gd name="T67" fmla="*/ 83 h 87"/>
                <a:gd name="T68" fmla="*/ 0 w 369"/>
                <a:gd name="T69" fmla="*/ 87 h 87"/>
                <a:gd name="T70" fmla="*/ 4 w 369"/>
                <a:gd name="T71" fmla="*/ 80 h 87"/>
                <a:gd name="T72" fmla="*/ 11 w 369"/>
                <a:gd name="T73" fmla="*/ 76 h 87"/>
                <a:gd name="T74" fmla="*/ 20 w 369"/>
                <a:gd name="T75" fmla="*/ 72 h 87"/>
                <a:gd name="T76" fmla="*/ 28 w 369"/>
                <a:gd name="T77" fmla="*/ 70 h 87"/>
                <a:gd name="T78" fmla="*/ 37 w 369"/>
                <a:gd name="T79" fmla="*/ 67 h 87"/>
                <a:gd name="T80" fmla="*/ 48 w 369"/>
                <a:gd name="T81" fmla="*/ 65 h 87"/>
                <a:gd name="T82" fmla="*/ 59 w 369"/>
                <a:gd name="T83" fmla="*/ 63 h 87"/>
                <a:gd name="T84" fmla="*/ 67 w 369"/>
                <a:gd name="T85" fmla="*/ 61 h 87"/>
                <a:gd name="T86" fmla="*/ 83 w 369"/>
                <a:gd name="T87" fmla="*/ 52 h 87"/>
                <a:gd name="T88" fmla="*/ 100 w 369"/>
                <a:gd name="T89" fmla="*/ 48 h 87"/>
                <a:gd name="T90" fmla="*/ 115 w 369"/>
                <a:gd name="T91" fmla="*/ 48 h 87"/>
                <a:gd name="T92" fmla="*/ 132 w 369"/>
                <a:gd name="T93" fmla="*/ 46 h 87"/>
                <a:gd name="T94" fmla="*/ 148 w 369"/>
                <a:gd name="T95" fmla="*/ 48 h 87"/>
                <a:gd name="T96" fmla="*/ 165 w 369"/>
                <a:gd name="T97" fmla="*/ 46 h 87"/>
                <a:gd name="T98" fmla="*/ 180 w 369"/>
                <a:gd name="T99" fmla="*/ 43 h 87"/>
                <a:gd name="T100" fmla="*/ 198 w 369"/>
                <a:gd name="T101" fmla="*/ 39 h 87"/>
                <a:gd name="T102" fmla="*/ 219 w 369"/>
                <a:gd name="T103" fmla="*/ 35 h 87"/>
                <a:gd name="T104" fmla="*/ 239 w 369"/>
                <a:gd name="T105" fmla="*/ 30 h 87"/>
                <a:gd name="T106" fmla="*/ 258 w 369"/>
                <a:gd name="T107" fmla="*/ 24 h 87"/>
                <a:gd name="T108" fmla="*/ 280 w 369"/>
                <a:gd name="T109" fmla="*/ 20 h 87"/>
                <a:gd name="T110" fmla="*/ 300 w 369"/>
                <a:gd name="T111" fmla="*/ 15 h 87"/>
                <a:gd name="T112" fmla="*/ 319 w 369"/>
                <a:gd name="T113" fmla="*/ 9 h 87"/>
                <a:gd name="T114" fmla="*/ 339 w 369"/>
                <a:gd name="T115" fmla="*/ 4 h 87"/>
                <a:gd name="T116" fmla="*/ 361 w 369"/>
                <a:gd name="T117" fmla="*/ 0 h 87"/>
                <a:gd name="T118" fmla="*/ 369 w 369"/>
                <a:gd name="T119" fmla="*/ 0 h 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69" h="87">
                  <a:moveTo>
                    <a:pt x="369" y="0"/>
                  </a:moveTo>
                  <a:lnTo>
                    <a:pt x="367" y="0"/>
                  </a:lnTo>
                  <a:lnTo>
                    <a:pt x="365" y="2"/>
                  </a:lnTo>
                  <a:lnTo>
                    <a:pt x="365" y="4"/>
                  </a:lnTo>
                  <a:lnTo>
                    <a:pt x="365" y="7"/>
                  </a:lnTo>
                  <a:lnTo>
                    <a:pt x="369" y="9"/>
                  </a:lnTo>
                  <a:lnTo>
                    <a:pt x="361" y="17"/>
                  </a:lnTo>
                  <a:lnTo>
                    <a:pt x="348" y="22"/>
                  </a:lnTo>
                  <a:lnTo>
                    <a:pt x="328" y="22"/>
                  </a:lnTo>
                  <a:lnTo>
                    <a:pt x="311" y="17"/>
                  </a:lnTo>
                  <a:lnTo>
                    <a:pt x="300" y="35"/>
                  </a:lnTo>
                  <a:lnTo>
                    <a:pt x="287" y="46"/>
                  </a:lnTo>
                  <a:lnTo>
                    <a:pt x="271" y="50"/>
                  </a:lnTo>
                  <a:lnTo>
                    <a:pt x="256" y="52"/>
                  </a:lnTo>
                  <a:lnTo>
                    <a:pt x="239" y="52"/>
                  </a:lnTo>
                  <a:lnTo>
                    <a:pt x="219" y="52"/>
                  </a:lnTo>
                  <a:lnTo>
                    <a:pt x="202" y="54"/>
                  </a:lnTo>
                  <a:lnTo>
                    <a:pt x="185" y="63"/>
                  </a:lnTo>
                  <a:lnTo>
                    <a:pt x="176" y="61"/>
                  </a:lnTo>
                  <a:lnTo>
                    <a:pt x="167" y="61"/>
                  </a:lnTo>
                  <a:lnTo>
                    <a:pt x="156" y="59"/>
                  </a:lnTo>
                  <a:lnTo>
                    <a:pt x="148" y="57"/>
                  </a:lnTo>
                  <a:lnTo>
                    <a:pt x="137" y="54"/>
                  </a:lnTo>
                  <a:lnTo>
                    <a:pt x="128" y="54"/>
                  </a:lnTo>
                  <a:lnTo>
                    <a:pt x="117" y="54"/>
                  </a:lnTo>
                  <a:lnTo>
                    <a:pt x="109" y="57"/>
                  </a:lnTo>
                  <a:lnTo>
                    <a:pt x="109" y="63"/>
                  </a:lnTo>
                  <a:lnTo>
                    <a:pt x="96" y="65"/>
                  </a:lnTo>
                  <a:lnTo>
                    <a:pt x="83" y="70"/>
                  </a:lnTo>
                  <a:lnTo>
                    <a:pt x="67" y="72"/>
                  </a:lnTo>
                  <a:lnTo>
                    <a:pt x="54" y="74"/>
                  </a:lnTo>
                  <a:lnTo>
                    <a:pt x="41" y="76"/>
                  </a:lnTo>
                  <a:lnTo>
                    <a:pt x="26" y="78"/>
                  </a:lnTo>
                  <a:lnTo>
                    <a:pt x="13" y="83"/>
                  </a:lnTo>
                  <a:lnTo>
                    <a:pt x="0" y="87"/>
                  </a:lnTo>
                  <a:lnTo>
                    <a:pt x="4" y="80"/>
                  </a:lnTo>
                  <a:lnTo>
                    <a:pt x="11" y="76"/>
                  </a:lnTo>
                  <a:lnTo>
                    <a:pt x="20" y="72"/>
                  </a:lnTo>
                  <a:lnTo>
                    <a:pt x="28" y="70"/>
                  </a:lnTo>
                  <a:lnTo>
                    <a:pt x="37" y="67"/>
                  </a:lnTo>
                  <a:lnTo>
                    <a:pt x="48" y="65"/>
                  </a:lnTo>
                  <a:lnTo>
                    <a:pt x="59" y="63"/>
                  </a:lnTo>
                  <a:lnTo>
                    <a:pt x="67" y="61"/>
                  </a:lnTo>
                  <a:lnTo>
                    <a:pt x="83" y="52"/>
                  </a:lnTo>
                  <a:lnTo>
                    <a:pt x="100" y="48"/>
                  </a:lnTo>
                  <a:lnTo>
                    <a:pt x="115" y="48"/>
                  </a:lnTo>
                  <a:lnTo>
                    <a:pt x="132" y="46"/>
                  </a:lnTo>
                  <a:lnTo>
                    <a:pt x="148" y="48"/>
                  </a:lnTo>
                  <a:lnTo>
                    <a:pt x="165" y="46"/>
                  </a:lnTo>
                  <a:lnTo>
                    <a:pt x="180" y="43"/>
                  </a:lnTo>
                  <a:lnTo>
                    <a:pt x="198" y="39"/>
                  </a:lnTo>
                  <a:lnTo>
                    <a:pt x="219" y="35"/>
                  </a:lnTo>
                  <a:lnTo>
                    <a:pt x="239" y="30"/>
                  </a:lnTo>
                  <a:lnTo>
                    <a:pt x="258" y="24"/>
                  </a:lnTo>
                  <a:lnTo>
                    <a:pt x="280" y="20"/>
                  </a:lnTo>
                  <a:lnTo>
                    <a:pt x="300" y="15"/>
                  </a:lnTo>
                  <a:lnTo>
                    <a:pt x="319" y="9"/>
                  </a:lnTo>
                  <a:lnTo>
                    <a:pt x="339" y="4"/>
                  </a:lnTo>
                  <a:lnTo>
                    <a:pt x="361" y="0"/>
                  </a:lnTo>
                  <a:lnTo>
                    <a:pt x="3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35" name="Freeform 90"/>
            <p:cNvSpPr>
              <a:spLocks/>
            </p:cNvSpPr>
            <p:nvPr/>
          </p:nvSpPr>
          <p:spPr bwMode="auto">
            <a:xfrm>
              <a:off x="3977" y="2983"/>
              <a:ext cx="178" cy="41"/>
            </a:xfrm>
            <a:custGeom>
              <a:avLst/>
              <a:gdLst>
                <a:gd name="T0" fmla="*/ 178 w 178"/>
                <a:gd name="T1" fmla="*/ 0 h 41"/>
                <a:gd name="T2" fmla="*/ 156 w 178"/>
                <a:gd name="T3" fmla="*/ 9 h 41"/>
                <a:gd name="T4" fmla="*/ 134 w 178"/>
                <a:gd name="T5" fmla="*/ 13 h 41"/>
                <a:gd name="T6" fmla="*/ 113 w 178"/>
                <a:gd name="T7" fmla="*/ 15 h 41"/>
                <a:gd name="T8" fmla="*/ 91 w 178"/>
                <a:gd name="T9" fmla="*/ 17 h 41"/>
                <a:gd name="T10" fmla="*/ 69 w 178"/>
                <a:gd name="T11" fmla="*/ 17 h 41"/>
                <a:gd name="T12" fmla="*/ 48 w 178"/>
                <a:gd name="T13" fmla="*/ 22 h 41"/>
                <a:gd name="T14" fmla="*/ 26 w 178"/>
                <a:gd name="T15" fmla="*/ 28 h 41"/>
                <a:gd name="T16" fmla="*/ 4 w 178"/>
                <a:gd name="T17" fmla="*/ 41 h 41"/>
                <a:gd name="T18" fmla="*/ 0 w 178"/>
                <a:gd name="T19" fmla="*/ 39 h 41"/>
                <a:gd name="T20" fmla="*/ 22 w 178"/>
                <a:gd name="T21" fmla="*/ 32 h 41"/>
                <a:gd name="T22" fmla="*/ 43 w 178"/>
                <a:gd name="T23" fmla="*/ 24 h 41"/>
                <a:gd name="T24" fmla="*/ 65 w 178"/>
                <a:gd name="T25" fmla="*/ 17 h 41"/>
                <a:gd name="T26" fmla="*/ 87 w 178"/>
                <a:gd name="T27" fmla="*/ 9 h 41"/>
                <a:gd name="T28" fmla="*/ 108 w 178"/>
                <a:gd name="T29" fmla="*/ 4 h 41"/>
                <a:gd name="T30" fmla="*/ 130 w 178"/>
                <a:gd name="T31" fmla="*/ 0 h 41"/>
                <a:gd name="T32" fmla="*/ 154 w 178"/>
                <a:gd name="T33" fmla="*/ 0 h 41"/>
                <a:gd name="T34" fmla="*/ 178 w 178"/>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8" h="41">
                  <a:moveTo>
                    <a:pt x="178" y="0"/>
                  </a:moveTo>
                  <a:lnTo>
                    <a:pt x="156" y="9"/>
                  </a:lnTo>
                  <a:lnTo>
                    <a:pt x="134" y="13"/>
                  </a:lnTo>
                  <a:lnTo>
                    <a:pt x="113" y="15"/>
                  </a:lnTo>
                  <a:lnTo>
                    <a:pt x="91" y="17"/>
                  </a:lnTo>
                  <a:lnTo>
                    <a:pt x="69" y="17"/>
                  </a:lnTo>
                  <a:lnTo>
                    <a:pt x="48" y="22"/>
                  </a:lnTo>
                  <a:lnTo>
                    <a:pt x="26" y="28"/>
                  </a:lnTo>
                  <a:lnTo>
                    <a:pt x="4" y="41"/>
                  </a:lnTo>
                  <a:lnTo>
                    <a:pt x="0" y="39"/>
                  </a:lnTo>
                  <a:lnTo>
                    <a:pt x="22" y="32"/>
                  </a:lnTo>
                  <a:lnTo>
                    <a:pt x="43" y="24"/>
                  </a:lnTo>
                  <a:lnTo>
                    <a:pt x="65" y="17"/>
                  </a:lnTo>
                  <a:lnTo>
                    <a:pt x="87" y="9"/>
                  </a:lnTo>
                  <a:lnTo>
                    <a:pt x="108" y="4"/>
                  </a:lnTo>
                  <a:lnTo>
                    <a:pt x="130" y="0"/>
                  </a:lnTo>
                  <a:lnTo>
                    <a:pt x="154" y="0"/>
                  </a:lnTo>
                  <a:lnTo>
                    <a:pt x="1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36" name="Freeform 91"/>
            <p:cNvSpPr>
              <a:spLocks/>
            </p:cNvSpPr>
            <p:nvPr/>
          </p:nvSpPr>
          <p:spPr bwMode="auto">
            <a:xfrm>
              <a:off x="2978" y="2994"/>
              <a:ext cx="434" cy="87"/>
            </a:xfrm>
            <a:custGeom>
              <a:avLst/>
              <a:gdLst>
                <a:gd name="T0" fmla="*/ 434 w 434"/>
                <a:gd name="T1" fmla="*/ 17 h 87"/>
                <a:gd name="T2" fmla="*/ 434 w 434"/>
                <a:gd name="T3" fmla="*/ 21 h 87"/>
                <a:gd name="T4" fmla="*/ 415 w 434"/>
                <a:gd name="T5" fmla="*/ 15 h 87"/>
                <a:gd name="T6" fmla="*/ 393 w 434"/>
                <a:gd name="T7" fmla="*/ 15 h 87"/>
                <a:gd name="T8" fmla="*/ 373 w 434"/>
                <a:gd name="T9" fmla="*/ 17 h 87"/>
                <a:gd name="T10" fmla="*/ 354 w 434"/>
                <a:gd name="T11" fmla="*/ 21 h 87"/>
                <a:gd name="T12" fmla="*/ 334 w 434"/>
                <a:gd name="T13" fmla="*/ 28 h 87"/>
                <a:gd name="T14" fmla="*/ 315 w 434"/>
                <a:gd name="T15" fmla="*/ 32 h 87"/>
                <a:gd name="T16" fmla="*/ 295 w 434"/>
                <a:gd name="T17" fmla="*/ 37 h 87"/>
                <a:gd name="T18" fmla="*/ 276 w 434"/>
                <a:gd name="T19" fmla="*/ 37 h 87"/>
                <a:gd name="T20" fmla="*/ 263 w 434"/>
                <a:gd name="T21" fmla="*/ 41 h 87"/>
                <a:gd name="T22" fmla="*/ 252 w 434"/>
                <a:gd name="T23" fmla="*/ 47 h 87"/>
                <a:gd name="T24" fmla="*/ 243 w 434"/>
                <a:gd name="T25" fmla="*/ 54 h 87"/>
                <a:gd name="T26" fmla="*/ 234 w 434"/>
                <a:gd name="T27" fmla="*/ 60 h 87"/>
                <a:gd name="T28" fmla="*/ 226 w 434"/>
                <a:gd name="T29" fmla="*/ 65 h 87"/>
                <a:gd name="T30" fmla="*/ 215 w 434"/>
                <a:gd name="T31" fmla="*/ 65 h 87"/>
                <a:gd name="T32" fmla="*/ 206 w 434"/>
                <a:gd name="T33" fmla="*/ 60 h 87"/>
                <a:gd name="T34" fmla="*/ 193 w 434"/>
                <a:gd name="T35" fmla="*/ 50 h 87"/>
                <a:gd name="T36" fmla="*/ 182 w 434"/>
                <a:gd name="T37" fmla="*/ 50 h 87"/>
                <a:gd name="T38" fmla="*/ 171 w 434"/>
                <a:gd name="T39" fmla="*/ 52 h 87"/>
                <a:gd name="T40" fmla="*/ 160 w 434"/>
                <a:gd name="T41" fmla="*/ 58 h 87"/>
                <a:gd name="T42" fmla="*/ 152 w 434"/>
                <a:gd name="T43" fmla="*/ 65 h 87"/>
                <a:gd name="T44" fmla="*/ 152 w 434"/>
                <a:gd name="T45" fmla="*/ 69 h 87"/>
                <a:gd name="T46" fmla="*/ 143 w 434"/>
                <a:gd name="T47" fmla="*/ 67 h 87"/>
                <a:gd name="T48" fmla="*/ 137 w 434"/>
                <a:gd name="T49" fmla="*/ 63 h 87"/>
                <a:gd name="T50" fmla="*/ 128 w 434"/>
                <a:gd name="T51" fmla="*/ 60 h 87"/>
                <a:gd name="T52" fmla="*/ 117 w 434"/>
                <a:gd name="T53" fmla="*/ 58 h 87"/>
                <a:gd name="T54" fmla="*/ 108 w 434"/>
                <a:gd name="T55" fmla="*/ 58 h 87"/>
                <a:gd name="T56" fmla="*/ 100 w 434"/>
                <a:gd name="T57" fmla="*/ 56 h 87"/>
                <a:gd name="T58" fmla="*/ 89 w 434"/>
                <a:gd name="T59" fmla="*/ 52 h 87"/>
                <a:gd name="T60" fmla="*/ 80 w 434"/>
                <a:gd name="T61" fmla="*/ 50 h 87"/>
                <a:gd name="T62" fmla="*/ 71 w 434"/>
                <a:gd name="T63" fmla="*/ 50 h 87"/>
                <a:gd name="T64" fmla="*/ 65 w 434"/>
                <a:gd name="T65" fmla="*/ 54 h 87"/>
                <a:gd name="T66" fmla="*/ 58 w 434"/>
                <a:gd name="T67" fmla="*/ 58 h 87"/>
                <a:gd name="T68" fmla="*/ 52 w 434"/>
                <a:gd name="T69" fmla="*/ 63 h 87"/>
                <a:gd name="T70" fmla="*/ 45 w 434"/>
                <a:gd name="T71" fmla="*/ 71 h 87"/>
                <a:gd name="T72" fmla="*/ 32 w 434"/>
                <a:gd name="T73" fmla="*/ 73 h 87"/>
                <a:gd name="T74" fmla="*/ 17 w 434"/>
                <a:gd name="T75" fmla="*/ 78 h 87"/>
                <a:gd name="T76" fmla="*/ 4 w 434"/>
                <a:gd name="T77" fmla="*/ 87 h 87"/>
                <a:gd name="T78" fmla="*/ 0 w 434"/>
                <a:gd name="T79" fmla="*/ 71 h 87"/>
                <a:gd name="T80" fmla="*/ 11 w 434"/>
                <a:gd name="T81" fmla="*/ 60 h 87"/>
                <a:gd name="T82" fmla="*/ 26 w 434"/>
                <a:gd name="T83" fmla="*/ 54 h 87"/>
                <a:gd name="T84" fmla="*/ 39 w 434"/>
                <a:gd name="T85" fmla="*/ 43 h 87"/>
                <a:gd name="T86" fmla="*/ 48 w 434"/>
                <a:gd name="T87" fmla="*/ 41 h 87"/>
                <a:gd name="T88" fmla="*/ 58 w 434"/>
                <a:gd name="T89" fmla="*/ 39 h 87"/>
                <a:gd name="T90" fmla="*/ 67 w 434"/>
                <a:gd name="T91" fmla="*/ 37 h 87"/>
                <a:gd name="T92" fmla="*/ 76 w 434"/>
                <a:gd name="T93" fmla="*/ 43 h 87"/>
                <a:gd name="T94" fmla="*/ 106 w 434"/>
                <a:gd name="T95" fmla="*/ 43 h 87"/>
                <a:gd name="T96" fmla="*/ 139 w 434"/>
                <a:gd name="T97" fmla="*/ 43 h 87"/>
                <a:gd name="T98" fmla="*/ 169 w 434"/>
                <a:gd name="T99" fmla="*/ 43 h 87"/>
                <a:gd name="T100" fmla="*/ 200 w 434"/>
                <a:gd name="T101" fmla="*/ 41 h 87"/>
                <a:gd name="T102" fmla="*/ 228 w 434"/>
                <a:gd name="T103" fmla="*/ 37 h 87"/>
                <a:gd name="T104" fmla="*/ 258 w 434"/>
                <a:gd name="T105" fmla="*/ 28 h 87"/>
                <a:gd name="T106" fmla="*/ 286 w 434"/>
                <a:gd name="T107" fmla="*/ 19 h 87"/>
                <a:gd name="T108" fmla="*/ 312 w 434"/>
                <a:gd name="T109" fmla="*/ 4 h 87"/>
                <a:gd name="T110" fmla="*/ 328 w 434"/>
                <a:gd name="T111" fmla="*/ 4 h 87"/>
                <a:gd name="T112" fmla="*/ 345 w 434"/>
                <a:gd name="T113" fmla="*/ 4 h 87"/>
                <a:gd name="T114" fmla="*/ 362 w 434"/>
                <a:gd name="T115" fmla="*/ 2 h 87"/>
                <a:gd name="T116" fmla="*/ 380 w 434"/>
                <a:gd name="T117" fmla="*/ 0 h 87"/>
                <a:gd name="T118" fmla="*/ 397 w 434"/>
                <a:gd name="T119" fmla="*/ 0 h 87"/>
                <a:gd name="T120" fmla="*/ 412 w 434"/>
                <a:gd name="T121" fmla="*/ 2 h 87"/>
                <a:gd name="T122" fmla="*/ 425 w 434"/>
                <a:gd name="T123" fmla="*/ 8 h 87"/>
                <a:gd name="T124" fmla="*/ 434 w 434"/>
                <a:gd name="T125" fmla="*/ 17 h 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4" h="87">
                  <a:moveTo>
                    <a:pt x="434" y="17"/>
                  </a:moveTo>
                  <a:lnTo>
                    <a:pt x="434" y="21"/>
                  </a:lnTo>
                  <a:lnTo>
                    <a:pt x="415" y="15"/>
                  </a:lnTo>
                  <a:lnTo>
                    <a:pt x="393" y="15"/>
                  </a:lnTo>
                  <a:lnTo>
                    <a:pt x="373" y="17"/>
                  </a:lnTo>
                  <a:lnTo>
                    <a:pt x="354" y="21"/>
                  </a:lnTo>
                  <a:lnTo>
                    <a:pt x="334" y="28"/>
                  </a:lnTo>
                  <a:lnTo>
                    <a:pt x="315" y="32"/>
                  </a:lnTo>
                  <a:lnTo>
                    <a:pt x="295" y="37"/>
                  </a:lnTo>
                  <a:lnTo>
                    <a:pt x="276" y="37"/>
                  </a:lnTo>
                  <a:lnTo>
                    <a:pt x="263" y="41"/>
                  </a:lnTo>
                  <a:lnTo>
                    <a:pt x="252" y="47"/>
                  </a:lnTo>
                  <a:lnTo>
                    <a:pt x="243" y="54"/>
                  </a:lnTo>
                  <a:lnTo>
                    <a:pt x="234" y="60"/>
                  </a:lnTo>
                  <a:lnTo>
                    <a:pt x="226" y="65"/>
                  </a:lnTo>
                  <a:lnTo>
                    <a:pt x="215" y="65"/>
                  </a:lnTo>
                  <a:lnTo>
                    <a:pt x="206" y="60"/>
                  </a:lnTo>
                  <a:lnTo>
                    <a:pt x="193" y="50"/>
                  </a:lnTo>
                  <a:lnTo>
                    <a:pt x="182" y="50"/>
                  </a:lnTo>
                  <a:lnTo>
                    <a:pt x="171" y="52"/>
                  </a:lnTo>
                  <a:lnTo>
                    <a:pt x="160" y="58"/>
                  </a:lnTo>
                  <a:lnTo>
                    <a:pt x="152" y="65"/>
                  </a:lnTo>
                  <a:lnTo>
                    <a:pt x="152" y="69"/>
                  </a:lnTo>
                  <a:lnTo>
                    <a:pt x="143" y="67"/>
                  </a:lnTo>
                  <a:lnTo>
                    <a:pt x="137" y="63"/>
                  </a:lnTo>
                  <a:lnTo>
                    <a:pt x="128" y="60"/>
                  </a:lnTo>
                  <a:lnTo>
                    <a:pt x="117" y="58"/>
                  </a:lnTo>
                  <a:lnTo>
                    <a:pt x="108" y="58"/>
                  </a:lnTo>
                  <a:lnTo>
                    <a:pt x="100" y="56"/>
                  </a:lnTo>
                  <a:lnTo>
                    <a:pt x="89" y="52"/>
                  </a:lnTo>
                  <a:lnTo>
                    <a:pt x="80" y="50"/>
                  </a:lnTo>
                  <a:lnTo>
                    <a:pt x="71" y="50"/>
                  </a:lnTo>
                  <a:lnTo>
                    <a:pt x="65" y="54"/>
                  </a:lnTo>
                  <a:lnTo>
                    <a:pt x="58" y="58"/>
                  </a:lnTo>
                  <a:lnTo>
                    <a:pt x="52" y="63"/>
                  </a:lnTo>
                  <a:lnTo>
                    <a:pt x="45" y="71"/>
                  </a:lnTo>
                  <a:lnTo>
                    <a:pt x="32" y="73"/>
                  </a:lnTo>
                  <a:lnTo>
                    <a:pt x="17" y="78"/>
                  </a:lnTo>
                  <a:lnTo>
                    <a:pt x="4" y="87"/>
                  </a:lnTo>
                  <a:lnTo>
                    <a:pt x="0" y="71"/>
                  </a:lnTo>
                  <a:lnTo>
                    <a:pt x="11" y="60"/>
                  </a:lnTo>
                  <a:lnTo>
                    <a:pt x="26" y="54"/>
                  </a:lnTo>
                  <a:lnTo>
                    <a:pt x="39" y="43"/>
                  </a:lnTo>
                  <a:lnTo>
                    <a:pt x="48" y="41"/>
                  </a:lnTo>
                  <a:lnTo>
                    <a:pt x="58" y="39"/>
                  </a:lnTo>
                  <a:lnTo>
                    <a:pt x="67" y="37"/>
                  </a:lnTo>
                  <a:lnTo>
                    <a:pt x="76" y="43"/>
                  </a:lnTo>
                  <a:lnTo>
                    <a:pt x="106" y="43"/>
                  </a:lnTo>
                  <a:lnTo>
                    <a:pt x="139" y="43"/>
                  </a:lnTo>
                  <a:lnTo>
                    <a:pt x="169" y="43"/>
                  </a:lnTo>
                  <a:lnTo>
                    <a:pt x="200" y="41"/>
                  </a:lnTo>
                  <a:lnTo>
                    <a:pt x="228" y="37"/>
                  </a:lnTo>
                  <a:lnTo>
                    <a:pt x="258" y="28"/>
                  </a:lnTo>
                  <a:lnTo>
                    <a:pt x="286" y="19"/>
                  </a:lnTo>
                  <a:lnTo>
                    <a:pt x="312" y="4"/>
                  </a:lnTo>
                  <a:lnTo>
                    <a:pt x="328" y="4"/>
                  </a:lnTo>
                  <a:lnTo>
                    <a:pt x="345" y="4"/>
                  </a:lnTo>
                  <a:lnTo>
                    <a:pt x="362" y="2"/>
                  </a:lnTo>
                  <a:lnTo>
                    <a:pt x="380" y="0"/>
                  </a:lnTo>
                  <a:lnTo>
                    <a:pt x="397" y="0"/>
                  </a:lnTo>
                  <a:lnTo>
                    <a:pt x="412" y="2"/>
                  </a:lnTo>
                  <a:lnTo>
                    <a:pt x="425" y="8"/>
                  </a:lnTo>
                  <a:lnTo>
                    <a:pt x="43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37" name="Freeform 92"/>
            <p:cNvSpPr>
              <a:spLocks/>
            </p:cNvSpPr>
            <p:nvPr/>
          </p:nvSpPr>
          <p:spPr bwMode="auto">
            <a:xfrm>
              <a:off x="2476" y="2998"/>
              <a:ext cx="2228" cy="369"/>
            </a:xfrm>
            <a:custGeom>
              <a:avLst/>
              <a:gdLst>
                <a:gd name="T0" fmla="*/ 2215 w 2228"/>
                <a:gd name="T1" fmla="*/ 41 h 369"/>
                <a:gd name="T2" fmla="*/ 2165 w 2228"/>
                <a:gd name="T3" fmla="*/ 48 h 369"/>
                <a:gd name="T4" fmla="*/ 2113 w 2228"/>
                <a:gd name="T5" fmla="*/ 48 h 369"/>
                <a:gd name="T6" fmla="*/ 2059 w 2228"/>
                <a:gd name="T7" fmla="*/ 56 h 369"/>
                <a:gd name="T8" fmla="*/ 1853 w 2228"/>
                <a:gd name="T9" fmla="*/ 87 h 369"/>
                <a:gd name="T10" fmla="*/ 1811 w 2228"/>
                <a:gd name="T11" fmla="*/ 93 h 369"/>
                <a:gd name="T12" fmla="*/ 1770 w 2228"/>
                <a:gd name="T13" fmla="*/ 102 h 369"/>
                <a:gd name="T14" fmla="*/ 1651 w 2228"/>
                <a:gd name="T15" fmla="*/ 124 h 369"/>
                <a:gd name="T16" fmla="*/ 1494 w 2228"/>
                <a:gd name="T17" fmla="*/ 148 h 369"/>
                <a:gd name="T18" fmla="*/ 1336 w 2228"/>
                <a:gd name="T19" fmla="*/ 169 h 369"/>
                <a:gd name="T20" fmla="*/ 1179 w 2228"/>
                <a:gd name="T21" fmla="*/ 191 h 369"/>
                <a:gd name="T22" fmla="*/ 1023 w 2228"/>
                <a:gd name="T23" fmla="*/ 215 h 369"/>
                <a:gd name="T24" fmla="*/ 869 w 2228"/>
                <a:gd name="T25" fmla="*/ 239 h 369"/>
                <a:gd name="T26" fmla="*/ 712 w 2228"/>
                <a:gd name="T27" fmla="*/ 258 h 369"/>
                <a:gd name="T28" fmla="*/ 552 w 2228"/>
                <a:gd name="T29" fmla="*/ 278 h 369"/>
                <a:gd name="T30" fmla="*/ 393 w 2228"/>
                <a:gd name="T31" fmla="*/ 302 h 369"/>
                <a:gd name="T32" fmla="*/ 235 w 2228"/>
                <a:gd name="T33" fmla="*/ 328 h 369"/>
                <a:gd name="T34" fmla="*/ 80 w 2228"/>
                <a:gd name="T35" fmla="*/ 356 h 369"/>
                <a:gd name="T36" fmla="*/ 13 w 2228"/>
                <a:gd name="T37" fmla="*/ 345 h 369"/>
                <a:gd name="T38" fmla="*/ 52 w 2228"/>
                <a:gd name="T39" fmla="*/ 334 h 369"/>
                <a:gd name="T40" fmla="*/ 96 w 2228"/>
                <a:gd name="T41" fmla="*/ 328 h 369"/>
                <a:gd name="T42" fmla="*/ 143 w 2228"/>
                <a:gd name="T43" fmla="*/ 319 h 369"/>
                <a:gd name="T44" fmla="*/ 191 w 2228"/>
                <a:gd name="T45" fmla="*/ 308 h 369"/>
                <a:gd name="T46" fmla="*/ 241 w 2228"/>
                <a:gd name="T47" fmla="*/ 297 h 369"/>
                <a:gd name="T48" fmla="*/ 295 w 2228"/>
                <a:gd name="T49" fmla="*/ 291 h 369"/>
                <a:gd name="T50" fmla="*/ 350 w 2228"/>
                <a:gd name="T51" fmla="*/ 284 h 369"/>
                <a:gd name="T52" fmla="*/ 402 w 2228"/>
                <a:gd name="T53" fmla="*/ 267 h 369"/>
                <a:gd name="T54" fmla="*/ 487 w 2228"/>
                <a:gd name="T55" fmla="*/ 250 h 369"/>
                <a:gd name="T56" fmla="*/ 573 w 2228"/>
                <a:gd name="T57" fmla="*/ 243 h 369"/>
                <a:gd name="T58" fmla="*/ 630 w 2228"/>
                <a:gd name="T59" fmla="*/ 230 h 369"/>
                <a:gd name="T60" fmla="*/ 708 w 2228"/>
                <a:gd name="T61" fmla="*/ 224 h 369"/>
                <a:gd name="T62" fmla="*/ 849 w 2228"/>
                <a:gd name="T63" fmla="*/ 202 h 369"/>
                <a:gd name="T64" fmla="*/ 995 w 2228"/>
                <a:gd name="T65" fmla="*/ 185 h 369"/>
                <a:gd name="T66" fmla="*/ 1142 w 2228"/>
                <a:gd name="T67" fmla="*/ 165 h 369"/>
                <a:gd name="T68" fmla="*/ 1288 w 2228"/>
                <a:gd name="T69" fmla="*/ 141 h 369"/>
                <a:gd name="T70" fmla="*/ 1431 w 2228"/>
                <a:gd name="T71" fmla="*/ 115 h 369"/>
                <a:gd name="T72" fmla="*/ 1549 w 2228"/>
                <a:gd name="T73" fmla="*/ 100 h 369"/>
                <a:gd name="T74" fmla="*/ 1668 w 2228"/>
                <a:gd name="T75" fmla="*/ 80 h 369"/>
                <a:gd name="T76" fmla="*/ 1788 w 2228"/>
                <a:gd name="T77" fmla="*/ 63 h 369"/>
                <a:gd name="T78" fmla="*/ 1911 w 2228"/>
                <a:gd name="T79" fmla="*/ 46 h 369"/>
                <a:gd name="T80" fmla="*/ 2033 w 2228"/>
                <a:gd name="T81" fmla="*/ 30 h 369"/>
                <a:gd name="T82" fmla="*/ 2109 w 2228"/>
                <a:gd name="T83" fmla="*/ 20 h 369"/>
                <a:gd name="T84" fmla="*/ 2161 w 2228"/>
                <a:gd name="T85" fmla="*/ 13 h 369"/>
                <a:gd name="T86" fmla="*/ 2218 w 2228"/>
                <a:gd name="T87" fmla="*/ 0 h 3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228" h="369">
                  <a:moveTo>
                    <a:pt x="2226" y="20"/>
                  </a:moveTo>
                  <a:lnTo>
                    <a:pt x="2228" y="35"/>
                  </a:lnTo>
                  <a:lnTo>
                    <a:pt x="2215" y="41"/>
                  </a:lnTo>
                  <a:lnTo>
                    <a:pt x="2198" y="48"/>
                  </a:lnTo>
                  <a:lnTo>
                    <a:pt x="2183" y="52"/>
                  </a:lnTo>
                  <a:lnTo>
                    <a:pt x="2165" y="48"/>
                  </a:lnTo>
                  <a:lnTo>
                    <a:pt x="2150" y="46"/>
                  </a:lnTo>
                  <a:lnTo>
                    <a:pt x="2131" y="46"/>
                  </a:lnTo>
                  <a:lnTo>
                    <a:pt x="2113" y="48"/>
                  </a:lnTo>
                  <a:lnTo>
                    <a:pt x="2096" y="50"/>
                  </a:lnTo>
                  <a:lnTo>
                    <a:pt x="2079" y="54"/>
                  </a:lnTo>
                  <a:lnTo>
                    <a:pt x="2059" y="56"/>
                  </a:lnTo>
                  <a:lnTo>
                    <a:pt x="2042" y="59"/>
                  </a:lnTo>
                  <a:lnTo>
                    <a:pt x="1866" y="83"/>
                  </a:lnTo>
                  <a:lnTo>
                    <a:pt x="1853" y="87"/>
                  </a:lnTo>
                  <a:lnTo>
                    <a:pt x="1840" y="89"/>
                  </a:lnTo>
                  <a:lnTo>
                    <a:pt x="1827" y="91"/>
                  </a:lnTo>
                  <a:lnTo>
                    <a:pt x="1811" y="93"/>
                  </a:lnTo>
                  <a:lnTo>
                    <a:pt x="1798" y="96"/>
                  </a:lnTo>
                  <a:lnTo>
                    <a:pt x="1783" y="98"/>
                  </a:lnTo>
                  <a:lnTo>
                    <a:pt x="1770" y="102"/>
                  </a:lnTo>
                  <a:lnTo>
                    <a:pt x="1755" y="104"/>
                  </a:lnTo>
                  <a:lnTo>
                    <a:pt x="1703" y="115"/>
                  </a:lnTo>
                  <a:lnTo>
                    <a:pt x="1651" y="124"/>
                  </a:lnTo>
                  <a:lnTo>
                    <a:pt x="1599" y="132"/>
                  </a:lnTo>
                  <a:lnTo>
                    <a:pt x="1546" y="139"/>
                  </a:lnTo>
                  <a:lnTo>
                    <a:pt x="1494" y="148"/>
                  </a:lnTo>
                  <a:lnTo>
                    <a:pt x="1442" y="154"/>
                  </a:lnTo>
                  <a:lnTo>
                    <a:pt x="1388" y="161"/>
                  </a:lnTo>
                  <a:lnTo>
                    <a:pt x="1336" y="169"/>
                  </a:lnTo>
                  <a:lnTo>
                    <a:pt x="1284" y="176"/>
                  </a:lnTo>
                  <a:lnTo>
                    <a:pt x="1232" y="182"/>
                  </a:lnTo>
                  <a:lnTo>
                    <a:pt x="1179" y="191"/>
                  </a:lnTo>
                  <a:lnTo>
                    <a:pt x="1127" y="198"/>
                  </a:lnTo>
                  <a:lnTo>
                    <a:pt x="1075" y="206"/>
                  </a:lnTo>
                  <a:lnTo>
                    <a:pt x="1023" y="215"/>
                  </a:lnTo>
                  <a:lnTo>
                    <a:pt x="973" y="224"/>
                  </a:lnTo>
                  <a:lnTo>
                    <a:pt x="921" y="234"/>
                  </a:lnTo>
                  <a:lnTo>
                    <a:pt x="869" y="239"/>
                  </a:lnTo>
                  <a:lnTo>
                    <a:pt x="817" y="245"/>
                  </a:lnTo>
                  <a:lnTo>
                    <a:pt x="765" y="252"/>
                  </a:lnTo>
                  <a:lnTo>
                    <a:pt x="712" y="258"/>
                  </a:lnTo>
                  <a:lnTo>
                    <a:pt x="658" y="265"/>
                  </a:lnTo>
                  <a:lnTo>
                    <a:pt x="606" y="271"/>
                  </a:lnTo>
                  <a:lnTo>
                    <a:pt x="552" y="278"/>
                  </a:lnTo>
                  <a:lnTo>
                    <a:pt x="500" y="287"/>
                  </a:lnTo>
                  <a:lnTo>
                    <a:pt x="445" y="295"/>
                  </a:lnTo>
                  <a:lnTo>
                    <a:pt x="393" y="302"/>
                  </a:lnTo>
                  <a:lnTo>
                    <a:pt x="339" y="310"/>
                  </a:lnTo>
                  <a:lnTo>
                    <a:pt x="287" y="319"/>
                  </a:lnTo>
                  <a:lnTo>
                    <a:pt x="235" y="328"/>
                  </a:lnTo>
                  <a:lnTo>
                    <a:pt x="182" y="336"/>
                  </a:lnTo>
                  <a:lnTo>
                    <a:pt x="130" y="347"/>
                  </a:lnTo>
                  <a:lnTo>
                    <a:pt x="80" y="356"/>
                  </a:lnTo>
                  <a:lnTo>
                    <a:pt x="0" y="369"/>
                  </a:lnTo>
                  <a:lnTo>
                    <a:pt x="4" y="354"/>
                  </a:lnTo>
                  <a:lnTo>
                    <a:pt x="13" y="345"/>
                  </a:lnTo>
                  <a:lnTo>
                    <a:pt x="24" y="339"/>
                  </a:lnTo>
                  <a:lnTo>
                    <a:pt x="39" y="336"/>
                  </a:lnTo>
                  <a:lnTo>
                    <a:pt x="52" y="334"/>
                  </a:lnTo>
                  <a:lnTo>
                    <a:pt x="70" y="334"/>
                  </a:lnTo>
                  <a:lnTo>
                    <a:pt x="83" y="332"/>
                  </a:lnTo>
                  <a:lnTo>
                    <a:pt x="96" y="328"/>
                  </a:lnTo>
                  <a:lnTo>
                    <a:pt x="113" y="326"/>
                  </a:lnTo>
                  <a:lnTo>
                    <a:pt x="128" y="321"/>
                  </a:lnTo>
                  <a:lnTo>
                    <a:pt x="143" y="319"/>
                  </a:lnTo>
                  <a:lnTo>
                    <a:pt x="161" y="315"/>
                  </a:lnTo>
                  <a:lnTo>
                    <a:pt x="176" y="313"/>
                  </a:lnTo>
                  <a:lnTo>
                    <a:pt x="191" y="308"/>
                  </a:lnTo>
                  <a:lnTo>
                    <a:pt x="206" y="304"/>
                  </a:lnTo>
                  <a:lnTo>
                    <a:pt x="224" y="300"/>
                  </a:lnTo>
                  <a:lnTo>
                    <a:pt x="241" y="297"/>
                  </a:lnTo>
                  <a:lnTo>
                    <a:pt x="258" y="295"/>
                  </a:lnTo>
                  <a:lnTo>
                    <a:pt x="278" y="293"/>
                  </a:lnTo>
                  <a:lnTo>
                    <a:pt x="295" y="291"/>
                  </a:lnTo>
                  <a:lnTo>
                    <a:pt x="313" y="289"/>
                  </a:lnTo>
                  <a:lnTo>
                    <a:pt x="332" y="287"/>
                  </a:lnTo>
                  <a:lnTo>
                    <a:pt x="350" y="284"/>
                  </a:lnTo>
                  <a:lnTo>
                    <a:pt x="369" y="284"/>
                  </a:lnTo>
                  <a:lnTo>
                    <a:pt x="376" y="276"/>
                  </a:lnTo>
                  <a:lnTo>
                    <a:pt x="402" y="267"/>
                  </a:lnTo>
                  <a:lnTo>
                    <a:pt x="430" y="260"/>
                  </a:lnTo>
                  <a:lnTo>
                    <a:pt x="458" y="254"/>
                  </a:lnTo>
                  <a:lnTo>
                    <a:pt x="487" y="250"/>
                  </a:lnTo>
                  <a:lnTo>
                    <a:pt x="515" y="247"/>
                  </a:lnTo>
                  <a:lnTo>
                    <a:pt x="543" y="245"/>
                  </a:lnTo>
                  <a:lnTo>
                    <a:pt x="573" y="243"/>
                  </a:lnTo>
                  <a:lnTo>
                    <a:pt x="602" y="243"/>
                  </a:lnTo>
                  <a:lnTo>
                    <a:pt x="615" y="234"/>
                  </a:lnTo>
                  <a:lnTo>
                    <a:pt x="630" y="230"/>
                  </a:lnTo>
                  <a:lnTo>
                    <a:pt x="647" y="230"/>
                  </a:lnTo>
                  <a:lnTo>
                    <a:pt x="662" y="230"/>
                  </a:lnTo>
                  <a:lnTo>
                    <a:pt x="708" y="224"/>
                  </a:lnTo>
                  <a:lnTo>
                    <a:pt x="754" y="217"/>
                  </a:lnTo>
                  <a:lnTo>
                    <a:pt x="801" y="208"/>
                  </a:lnTo>
                  <a:lnTo>
                    <a:pt x="849" y="202"/>
                  </a:lnTo>
                  <a:lnTo>
                    <a:pt x="897" y="198"/>
                  </a:lnTo>
                  <a:lnTo>
                    <a:pt x="945" y="191"/>
                  </a:lnTo>
                  <a:lnTo>
                    <a:pt x="995" y="185"/>
                  </a:lnTo>
                  <a:lnTo>
                    <a:pt x="1045" y="178"/>
                  </a:lnTo>
                  <a:lnTo>
                    <a:pt x="1093" y="171"/>
                  </a:lnTo>
                  <a:lnTo>
                    <a:pt x="1142" y="165"/>
                  </a:lnTo>
                  <a:lnTo>
                    <a:pt x="1190" y="156"/>
                  </a:lnTo>
                  <a:lnTo>
                    <a:pt x="1240" y="150"/>
                  </a:lnTo>
                  <a:lnTo>
                    <a:pt x="1288" y="141"/>
                  </a:lnTo>
                  <a:lnTo>
                    <a:pt x="1336" y="132"/>
                  </a:lnTo>
                  <a:lnTo>
                    <a:pt x="1384" y="124"/>
                  </a:lnTo>
                  <a:lnTo>
                    <a:pt x="1431" y="115"/>
                  </a:lnTo>
                  <a:lnTo>
                    <a:pt x="1470" y="111"/>
                  </a:lnTo>
                  <a:lnTo>
                    <a:pt x="1510" y="104"/>
                  </a:lnTo>
                  <a:lnTo>
                    <a:pt x="1549" y="100"/>
                  </a:lnTo>
                  <a:lnTo>
                    <a:pt x="1588" y="93"/>
                  </a:lnTo>
                  <a:lnTo>
                    <a:pt x="1627" y="87"/>
                  </a:lnTo>
                  <a:lnTo>
                    <a:pt x="1668" y="80"/>
                  </a:lnTo>
                  <a:lnTo>
                    <a:pt x="1707" y="74"/>
                  </a:lnTo>
                  <a:lnTo>
                    <a:pt x="1748" y="67"/>
                  </a:lnTo>
                  <a:lnTo>
                    <a:pt x="1788" y="63"/>
                  </a:lnTo>
                  <a:lnTo>
                    <a:pt x="1829" y="56"/>
                  </a:lnTo>
                  <a:lnTo>
                    <a:pt x="1870" y="50"/>
                  </a:lnTo>
                  <a:lnTo>
                    <a:pt x="1911" y="46"/>
                  </a:lnTo>
                  <a:lnTo>
                    <a:pt x="1950" y="39"/>
                  </a:lnTo>
                  <a:lnTo>
                    <a:pt x="1992" y="35"/>
                  </a:lnTo>
                  <a:lnTo>
                    <a:pt x="2033" y="30"/>
                  </a:lnTo>
                  <a:lnTo>
                    <a:pt x="2074" y="26"/>
                  </a:lnTo>
                  <a:lnTo>
                    <a:pt x="2092" y="22"/>
                  </a:lnTo>
                  <a:lnTo>
                    <a:pt x="2109" y="20"/>
                  </a:lnTo>
                  <a:lnTo>
                    <a:pt x="2126" y="17"/>
                  </a:lnTo>
                  <a:lnTo>
                    <a:pt x="2144" y="15"/>
                  </a:lnTo>
                  <a:lnTo>
                    <a:pt x="2161" y="13"/>
                  </a:lnTo>
                  <a:lnTo>
                    <a:pt x="2178" y="9"/>
                  </a:lnTo>
                  <a:lnTo>
                    <a:pt x="2198" y="4"/>
                  </a:lnTo>
                  <a:lnTo>
                    <a:pt x="2218" y="0"/>
                  </a:lnTo>
                  <a:lnTo>
                    <a:pt x="222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38" name="Freeform 93"/>
            <p:cNvSpPr>
              <a:spLocks/>
            </p:cNvSpPr>
            <p:nvPr/>
          </p:nvSpPr>
          <p:spPr bwMode="auto">
            <a:xfrm>
              <a:off x="3393" y="3070"/>
              <a:ext cx="225" cy="50"/>
            </a:xfrm>
            <a:custGeom>
              <a:avLst/>
              <a:gdLst>
                <a:gd name="T0" fmla="*/ 225 w 225"/>
                <a:gd name="T1" fmla="*/ 13 h 50"/>
                <a:gd name="T2" fmla="*/ 202 w 225"/>
                <a:gd name="T3" fmla="*/ 24 h 50"/>
                <a:gd name="T4" fmla="*/ 173 w 225"/>
                <a:gd name="T5" fmla="*/ 30 h 50"/>
                <a:gd name="T6" fmla="*/ 145 w 225"/>
                <a:gd name="T7" fmla="*/ 32 h 50"/>
                <a:gd name="T8" fmla="*/ 115 w 225"/>
                <a:gd name="T9" fmla="*/ 34 h 50"/>
                <a:gd name="T10" fmla="*/ 84 w 225"/>
                <a:gd name="T11" fmla="*/ 34 h 50"/>
                <a:gd name="T12" fmla="*/ 54 w 225"/>
                <a:gd name="T13" fmla="*/ 37 h 50"/>
                <a:gd name="T14" fmla="*/ 26 w 225"/>
                <a:gd name="T15" fmla="*/ 41 h 50"/>
                <a:gd name="T16" fmla="*/ 0 w 225"/>
                <a:gd name="T17" fmla="*/ 50 h 50"/>
                <a:gd name="T18" fmla="*/ 21 w 225"/>
                <a:gd name="T19" fmla="*/ 41 h 50"/>
                <a:gd name="T20" fmla="*/ 43 w 225"/>
                <a:gd name="T21" fmla="*/ 32 h 50"/>
                <a:gd name="T22" fmla="*/ 67 w 225"/>
                <a:gd name="T23" fmla="*/ 26 h 50"/>
                <a:gd name="T24" fmla="*/ 91 w 225"/>
                <a:gd name="T25" fmla="*/ 19 h 50"/>
                <a:gd name="T26" fmla="*/ 115 w 225"/>
                <a:gd name="T27" fmla="*/ 13 h 50"/>
                <a:gd name="T28" fmla="*/ 139 w 225"/>
                <a:gd name="T29" fmla="*/ 8 h 50"/>
                <a:gd name="T30" fmla="*/ 162 w 225"/>
                <a:gd name="T31" fmla="*/ 4 h 50"/>
                <a:gd name="T32" fmla="*/ 186 w 225"/>
                <a:gd name="T33" fmla="*/ 0 h 50"/>
                <a:gd name="T34" fmla="*/ 195 w 225"/>
                <a:gd name="T35" fmla="*/ 4 h 50"/>
                <a:gd name="T36" fmla="*/ 206 w 225"/>
                <a:gd name="T37" fmla="*/ 6 h 50"/>
                <a:gd name="T38" fmla="*/ 215 w 225"/>
                <a:gd name="T39" fmla="*/ 11 h 50"/>
                <a:gd name="T40" fmla="*/ 225 w 225"/>
                <a:gd name="T41" fmla="*/ 13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5" h="50">
                  <a:moveTo>
                    <a:pt x="225" y="13"/>
                  </a:moveTo>
                  <a:lnTo>
                    <a:pt x="202" y="24"/>
                  </a:lnTo>
                  <a:lnTo>
                    <a:pt x="173" y="30"/>
                  </a:lnTo>
                  <a:lnTo>
                    <a:pt x="145" y="32"/>
                  </a:lnTo>
                  <a:lnTo>
                    <a:pt x="115" y="34"/>
                  </a:lnTo>
                  <a:lnTo>
                    <a:pt x="84" y="34"/>
                  </a:lnTo>
                  <a:lnTo>
                    <a:pt x="54" y="37"/>
                  </a:lnTo>
                  <a:lnTo>
                    <a:pt x="26" y="41"/>
                  </a:lnTo>
                  <a:lnTo>
                    <a:pt x="0" y="50"/>
                  </a:lnTo>
                  <a:lnTo>
                    <a:pt x="21" y="41"/>
                  </a:lnTo>
                  <a:lnTo>
                    <a:pt x="43" y="32"/>
                  </a:lnTo>
                  <a:lnTo>
                    <a:pt x="67" y="26"/>
                  </a:lnTo>
                  <a:lnTo>
                    <a:pt x="91" y="19"/>
                  </a:lnTo>
                  <a:lnTo>
                    <a:pt x="115" y="13"/>
                  </a:lnTo>
                  <a:lnTo>
                    <a:pt x="139" y="8"/>
                  </a:lnTo>
                  <a:lnTo>
                    <a:pt x="162" y="4"/>
                  </a:lnTo>
                  <a:lnTo>
                    <a:pt x="186" y="0"/>
                  </a:lnTo>
                  <a:lnTo>
                    <a:pt x="195" y="4"/>
                  </a:lnTo>
                  <a:lnTo>
                    <a:pt x="206" y="6"/>
                  </a:lnTo>
                  <a:lnTo>
                    <a:pt x="215" y="11"/>
                  </a:lnTo>
                  <a:lnTo>
                    <a:pt x="22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39" name="Freeform 94"/>
            <p:cNvSpPr>
              <a:spLocks/>
            </p:cNvSpPr>
            <p:nvPr/>
          </p:nvSpPr>
          <p:spPr bwMode="auto">
            <a:xfrm>
              <a:off x="2606" y="3087"/>
              <a:ext cx="246" cy="50"/>
            </a:xfrm>
            <a:custGeom>
              <a:avLst/>
              <a:gdLst>
                <a:gd name="T0" fmla="*/ 239 w 246"/>
                <a:gd name="T1" fmla="*/ 4 h 50"/>
                <a:gd name="T2" fmla="*/ 246 w 246"/>
                <a:gd name="T3" fmla="*/ 33 h 50"/>
                <a:gd name="T4" fmla="*/ 237 w 246"/>
                <a:gd name="T5" fmla="*/ 26 h 50"/>
                <a:gd name="T6" fmla="*/ 228 w 246"/>
                <a:gd name="T7" fmla="*/ 24 h 50"/>
                <a:gd name="T8" fmla="*/ 222 w 246"/>
                <a:gd name="T9" fmla="*/ 24 h 50"/>
                <a:gd name="T10" fmla="*/ 215 w 246"/>
                <a:gd name="T11" fmla="*/ 24 h 50"/>
                <a:gd name="T12" fmla="*/ 207 w 246"/>
                <a:gd name="T13" fmla="*/ 26 h 50"/>
                <a:gd name="T14" fmla="*/ 200 w 246"/>
                <a:gd name="T15" fmla="*/ 26 h 50"/>
                <a:gd name="T16" fmla="*/ 191 w 246"/>
                <a:gd name="T17" fmla="*/ 26 h 50"/>
                <a:gd name="T18" fmla="*/ 181 w 246"/>
                <a:gd name="T19" fmla="*/ 22 h 50"/>
                <a:gd name="T20" fmla="*/ 174 w 246"/>
                <a:gd name="T21" fmla="*/ 22 h 50"/>
                <a:gd name="T22" fmla="*/ 165 w 246"/>
                <a:gd name="T23" fmla="*/ 24 h 50"/>
                <a:gd name="T24" fmla="*/ 161 w 246"/>
                <a:gd name="T25" fmla="*/ 26 h 50"/>
                <a:gd name="T26" fmla="*/ 157 w 246"/>
                <a:gd name="T27" fmla="*/ 33 h 50"/>
                <a:gd name="T28" fmla="*/ 155 w 246"/>
                <a:gd name="T29" fmla="*/ 35 h 50"/>
                <a:gd name="T30" fmla="*/ 155 w 246"/>
                <a:gd name="T31" fmla="*/ 39 h 50"/>
                <a:gd name="T32" fmla="*/ 155 w 246"/>
                <a:gd name="T33" fmla="*/ 46 h 50"/>
                <a:gd name="T34" fmla="*/ 155 w 246"/>
                <a:gd name="T35" fmla="*/ 50 h 50"/>
                <a:gd name="T36" fmla="*/ 146 w 246"/>
                <a:gd name="T37" fmla="*/ 43 h 50"/>
                <a:gd name="T38" fmla="*/ 137 w 246"/>
                <a:gd name="T39" fmla="*/ 41 h 50"/>
                <a:gd name="T40" fmla="*/ 128 w 246"/>
                <a:gd name="T41" fmla="*/ 41 h 50"/>
                <a:gd name="T42" fmla="*/ 120 w 246"/>
                <a:gd name="T43" fmla="*/ 41 h 50"/>
                <a:gd name="T44" fmla="*/ 111 w 246"/>
                <a:gd name="T45" fmla="*/ 41 h 50"/>
                <a:gd name="T46" fmla="*/ 102 w 246"/>
                <a:gd name="T47" fmla="*/ 39 h 50"/>
                <a:gd name="T48" fmla="*/ 94 w 246"/>
                <a:gd name="T49" fmla="*/ 35 h 50"/>
                <a:gd name="T50" fmla="*/ 87 w 246"/>
                <a:gd name="T51" fmla="*/ 28 h 50"/>
                <a:gd name="T52" fmla="*/ 76 w 246"/>
                <a:gd name="T53" fmla="*/ 28 h 50"/>
                <a:gd name="T54" fmla="*/ 65 w 246"/>
                <a:gd name="T55" fmla="*/ 30 h 50"/>
                <a:gd name="T56" fmla="*/ 55 w 246"/>
                <a:gd name="T57" fmla="*/ 33 h 50"/>
                <a:gd name="T58" fmla="*/ 42 w 246"/>
                <a:gd name="T59" fmla="*/ 35 h 50"/>
                <a:gd name="T60" fmla="*/ 31 w 246"/>
                <a:gd name="T61" fmla="*/ 37 h 50"/>
                <a:gd name="T62" fmla="*/ 20 w 246"/>
                <a:gd name="T63" fmla="*/ 39 h 50"/>
                <a:gd name="T64" fmla="*/ 9 w 246"/>
                <a:gd name="T65" fmla="*/ 41 h 50"/>
                <a:gd name="T66" fmla="*/ 0 w 246"/>
                <a:gd name="T67" fmla="*/ 41 h 50"/>
                <a:gd name="T68" fmla="*/ 5 w 246"/>
                <a:gd name="T69" fmla="*/ 26 h 50"/>
                <a:gd name="T70" fmla="*/ 18 w 246"/>
                <a:gd name="T71" fmla="*/ 17 h 50"/>
                <a:gd name="T72" fmla="*/ 33 w 246"/>
                <a:gd name="T73" fmla="*/ 11 h 50"/>
                <a:gd name="T74" fmla="*/ 48 w 246"/>
                <a:gd name="T75" fmla="*/ 4 h 50"/>
                <a:gd name="T76" fmla="*/ 68 w 246"/>
                <a:gd name="T77" fmla="*/ 13 h 50"/>
                <a:gd name="T78" fmla="*/ 87 w 246"/>
                <a:gd name="T79" fmla="*/ 15 h 50"/>
                <a:gd name="T80" fmla="*/ 107 w 246"/>
                <a:gd name="T81" fmla="*/ 13 h 50"/>
                <a:gd name="T82" fmla="*/ 126 w 246"/>
                <a:gd name="T83" fmla="*/ 11 h 50"/>
                <a:gd name="T84" fmla="*/ 146 w 246"/>
                <a:gd name="T85" fmla="*/ 7 h 50"/>
                <a:gd name="T86" fmla="*/ 165 w 246"/>
                <a:gd name="T87" fmla="*/ 2 h 50"/>
                <a:gd name="T88" fmla="*/ 185 w 246"/>
                <a:gd name="T89" fmla="*/ 0 h 50"/>
                <a:gd name="T90" fmla="*/ 204 w 246"/>
                <a:gd name="T91" fmla="*/ 2 h 50"/>
                <a:gd name="T92" fmla="*/ 213 w 246"/>
                <a:gd name="T93" fmla="*/ 2 h 50"/>
                <a:gd name="T94" fmla="*/ 222 w 246"/>
                <a:gd name="T95" fmla="*/ 4 h 50"/>
                <a:gd name="T96" fmla="*/ 228 w 246"/>
                <a:gd name="T97" fmla="*/ 7 h 50"/>
                <a:gd name="T98" fmla="*/ 239 w 246"/>
                <a:gd name="T99" fmla="*/ 4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6" h="50">
                  <a:moveTo>
                    <a:pt x="239" y="4"/>
                  </a:moveTo>
                  <a:lnTo>
                    <a:pt x="246" y="33"/>
                  </a:lnTo>
                  <a:lnTo>
                    <a:pt x="237" y="26"/>
                  </a:lnTo>
                  <a:lnTo>
                    <a:pt x="228" y="24"/>
                  </a:lnTo>
                  <a:lnTo>
                    <a:pt x="222" y="24"/>
                  </a:lnTo>
                  <a:lnTo>
                    <a:pt x="215" y="24"/>
                  </a:lnTo>
                  <a:lnTo>
                    <a:pt x="207" y="26"/>
                  </a:lnTo>
                  <a:lnTo>
                    <a:pt x="200" y="26"/>
                  </a:lnTo>
                  <a:lnTo>
                    <a:pt x="191" y="26"/>
                  </a:lnTo>
                  <a:lnTo>
                    <a:pt x="181" y="22"/>
                  </a:lnTo>
                  <a:lnTo>
                    <a:pt x="174" y="22"/>
                  </a:lnTo>
                  <a:lnTo>
                    <a:pt x="165" y="24"/>
                  </a:lnTo>
                  <a:lnTo>
                    <a:pt x="161" y="26"/>
                  </a:lnTo>
                  <a:lnTo>
                    <a:pt x="157" y="33"/>
                  </a:lnTo>
                  <a:lnTo>
                    <a:pt x="155" y="35"/>
                  </a:lnTo>
                  <a:lnTo>
                    <a:pt x="155" y="39"/>
                  </a:lnTo>
                  <a:lnTo>
                    <a:pt x="155" y="46"/>
                  </a:lnTo>
                  <a:lnTo>
                    <a:pt x="155" y="50"/>
                  </a:lnTo>
                  <a:lnTo>
                    <a:pt x="146" y="43"/>
                  </a:lnTo>
                  <a:lnTo>
                    <a:pt x="137" y="41"/>
                  </a:lnTo>
                  <a:lnTo>
                    <a:pt x="128" y="41"/>
                  </a:lnTo>
                  <a:lnTo>
                    <a:pt x="120" y="41"/>
                  </a:lnTo>
                  <a:lnTo>
                    <a:pt x="111" y="41"/>
                  </a:lnTo>
                  <a:lnTo>
                    <a:pt x="102" y="39"/>
                  </a:lnTo>
                  <a:lnTo>
                    <a:pt x="94" y="35"/>
                  </a:lnTo>
                  <a:lnTo>
                    <a:pt x="87" y="28"/>
                  </a:lnTo>
                  <a:lnTo>
                    <a:pt x="76" y="28"/>
                  </a:lnTo>
                  <a:lnTo>
                    <a:pt x="65" y="30"/>
                  </a:lnTo>
                  <a:lnTo>
                    <a:pt x="55" y="33"/>
                  </a:lnTo>
                  <a:lnTo>
                    <a:pt x="42" y="35"/>
                  </a:lnTo>
                  <a:lnTo>
                    <a:pt x="31" y="37"/>
                  </a:lnTo>
                  <a:lnTo>
                    <a:pt x="20" y="39"/>
                  </a:lnTo>
                  <a:lnTo>
                    <a:pt x="9" y="41"/>
                  </a:lnTo>
                  <a:lnTo>
                    <a:pt x="0" y="41"/>
                  </a:lnTo>
                  <a:lnTo>
                    <a:pt x="5" y="26"/>
                  </a:lnTo>
                  <a:lnTo>
                    <a:pt x="18" y="17"/>
                  </a:lnTo>
                  <a:lnTo>
                    <a:pt x="33" y="11"/>
                  </a:lnTo>
                  <a:lnTo>
                    <a:pt x="48" y="4"/>
                  </a:lnTo>
                  <a:lnTo>
                    <a:pt x="68" y="13"/>
                  </a:lnTo>
                  <a:lnTo>
                    <a:pt x="87" y="15"/>
                  </a:lnTo>
                  <a:lnTo>
                    <a:pt x="107" y="13"/>
                  </a:lnTo>
                  <a:lnTo>
                    <a:pt x="126" y="11"/>
                  </a:lnTo>
                  <a:lnTo>
                    <a:pt x="146" y="7"/>
                  </a:lnTo>
                  <a:lnTo>
                    <a:pt x="165" y="2"/>
                  </a:lnTo>
                  <a:lnTo>
                    <a:pt x="185" y="0"/>
                  </a:lnTo>
                  <a:lnTo>
                    <a:pt x="204" y="2"/>
                  </a:lnTo>
                  <a:lnTo>
                    <a:pt x="213" y="2"/>
                  </a:lnTo>
                  <a:lnTo>
                    <a:pt x="222" y="4"/>
                  </a:lnTo>
                  <a:lnTo>
                    <a:pt x="228" y="7"/>
                  </a:lnTo>
                  <a:lnTo>
                    <a:pt x="23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40" name="Freeform 95"/>
            <p:cNvSpPr>
              <a:spLocks/>
            </p:cNvSpPr>
            <p:nvPr/>
          </p:nvSpPr>
          <p:spPr bwMode="auto">
            <a:xfrm>
              <a:off x="2630" y="3128"/>
              <a:ext cx="519" cy="94"/>
            </a:xfrm>
            <a:custGeom>
              <a:avLst/>
              <a:gdLst>
                <a:gd name="T0" fmla="*/ 519 w 519"/>
                <a:gd name="T1" fmla="*/ 7 h 94"/>
                <a:gd name="T2" fmla="*/ 506 w 519"/>
                <a:gd name="T3" fmla="*/ 11 h 94"/>
                <a:gd name="T4" fmla="*/ 493 w 519"/>
                <a:gd name="T5" fmla="*/ 15 h 94"/>
                <a:gd name="T6" fmla="*/ 478 w 519"/>
                <a:gd name="T7" fmla="*/ 18 h 94"/>
                <a:gd name="T8" fmla="*/ 463 w 519"/>
                <a:gd name="T9" fmla="*/ 20 h 94"/>
                <a:gd name="T10" fmla="*/ 445 w 519"/>
                <a:gd name="T11" fmla="*/ 22 h 94"/>
                <a:gd name="T12" fmla="*/ 430 w 519"/>
                <a:gd name="T13" fmla="*/ 22 h 94"/>
                <a:gd name="T14" fmla="*/ 415 w 519"/>
                <a:gd name="T15" fmla="*/ 22 h 94"/>
                <a:gd name="T16" fmla="*/ 400 w 519"/>
                <a:gd name="T17" fmla="*/ 20 h 94"/>
                <a:gd name="T18" fmla="*/ 376 w 519"/>
                <a:gd name="T19" fmla="*/ 24 h 94"/>
                <a:gd name="T20" fmla="*/ 354 w 519"/>
                <a:gd name="T21" fmla="*/ 28 h 94"/>
                <a:gd name="T22" fmla="*/ 330 w 519"/>
                <a:gd name="T23" fmla="*/ 33 h 94"/>
                <a:gd name="T24" fmla="*/ 309 w 519"/>
                <a:gd name="T25" fmla="*/ 39 h 94"/>
                <a:gd name="T26" fmla="*/ 287 w 519"/>
                <a:gd name="T27" fmla="*/ 44 h 94"/>
                <a:gd name="T28" fmla="*/ 265 w 519"/>
                <a:gd name="T29" fmla="*/ 46 h 94"/>
                <a:gd name="T30" fmla="*/ 241 w 519"/>
                <a:gd name="T31" fmla="*/ 48 h 94"/>
                <a:gd name="T32" fmla="*/ 215 w 519"/>
                <a:gd name="T33" fmla="*/ 48 h 94"/>
                <a:gd name="T34" fmla="*/ 222 w 519"/>
                <a:gd name="T35" fmla="*/ 52 h 94"/>
                <a:gd name="T36" fmla="*/ 226 w 519"/>
                <a:gd name="T37" fmla="*/ 59 h 94"/>
                <a:gd name="T38" fmla="*/ 228 w 519"/>
                <a:gd name="T39" fmla="*/ 65 h 94"/>
                <a:gd name="T40" fmla="*/ 222 w 519"/>
                <a:gd name="T41" fmla="*/ 72 h 94"/>
                <a:gd name="T42" fmla="*/ 211 w 519"/>
                <a:gd name="T43" fmla="*/ 78 h 94"/>
                <a:gd name="T44" fmla="*/ 202 w 519"/>
                <a:gd name="T45" fmla="*/ 72 h 94"/>
                <a:gd name="T46" fmla="*/ 194 w 519"/>
                <a:gd name="T47" fmla="*/ 65 h 94"/>
                <a:gd name="T48" fmla="*/ 180 w 519"/>
                <a:gd name="T49" fmla="*/ 61 h 94"/>
                <a:gd name="T50" fmla="*/ 185 w 519"/>
                <a:gd name="T51" fmla="*/ 59 h 94"/>
                <a:gd name="T52" fmla="*/ 189 w 519"/>
                <a:gd name="T53" fmla="*/ 57 h 94"/>
                <a:gd name="T54" fmla="*/ 191 w 519"/>
                <a:gd name="T55" fmla="*/ 55 h 94"/>
                <a:gd name="T56" fmla="*/ 196 w 519"/>
                <a:gd name="T57" fmla="*/ 52 h 94"/>
                <a:gd name="T58" fmla="*/ 174 w 519"/>
                <a:gd name="T59" fmla="*/ 50 h 94"/>
                <a:gd name="T60" fmla="*/ 154 w 519"/>
                <a:gd name="T61" fmla="*/ 50 h 94"/>
                <a:gd name="T62" fmla="*/ 137 w 519"/>
                <a:gd name="T63" fmla="*/ 57 h 94"/>
                <a:gd name="T64" fmla="*/ 120 w 519"/>
                <a:gd name="T65" fmla="*/ 65 h 94"/>
                <a:gd name="T66" fmla="*/ 102 w 519"/>
                <a:gd name="T67" fmla="*/ 72 h 94"/>
                <a:gd name="T68" fmla="*/ 87 w 519"/>
                <a:gd name="T69" fmla="*/ 78 h 94"/>
                <a:gd name="T70" fmla="*/ 68 w 519"/>
                <a:gd name="T71" fmla="*/ 83 h 94"/>
                <a:gd name="T72" fmla="*/ 46 w 519"/>
                <a:gd name="T73" fmla="*/ 81 h 94"/>
                <a:gd name="T74" fmla="*/ 35 w 519"/>
                <a:gd name="T75" fmla="*/ 87 h 94"/>
                <a:gd name="T76" fmla="*/ 24 w 519"/>
                <a:gd name="T77" fmla="*/ 89 h 94"/>
                <a:gd name="T78" fmla="*/ 11 w 519"/>
                <a:gd name="T79" fmla="*/ 91 h 94"/>
                <a:gd name="T80" fmla="*/ 0 w 519"/>
                <a:gd name="T81" fmla="*/ 94 h 94"/>
                <a:gd name="T82" fmla="*/ 31 w 519"/>
                <a:gd name="T83" fmla="*/ 78 h 94"/>
                <a:gd name="T84" fmla="*/ 63 w 519"/>
                <a:gd name="T85" fmla="*/ 65 h 94"/>
                <a:gd name="T86" fmla="*/ 96 w 519"/>
                <a:gd name="T87" fmla="*/ 55 h 94"/>
                <a:gd name="T88" fmla="*/ 131 w 519"/>
                <a:gd name="T89" fmla="*/ 44 h 94"/>
                <a:gd name="T90" fmla="*/ 165 w 519"/>
                <a:gd name="T91" fmla="*/ 37 h 94"/>
                <a:gd name="T92" fmla="*/ 202 w 519"/>
                <a:gd name="T93" fmla="*/ 33 h 94"/>
                <a:gd name="T94" fmla="*/ 241 w 519"/>
                <a:gd name="T95" fmla="*/ 31 h 94"/>
                <a:gd name="T96" fmla="*/ 280 w 519"/>
                <a:gd name="T97" fmla="*/ 35 h 94"/>
                <a:gd name="T98" fmla="*/ 306 w 519"/>
                <a:gd name="T99" fmla="*/ 24 h 94"/>
                <a:gd name="T100" fmla="*/ 335 w 519"/>
                <a:gd name="T101" fmla="*/ 15 h 94"/>
                <a:gd name="T102" fmla="*/ 365 w 519"/>
                <a:gd name="T103" fmla="*/ 9 h 94"/>
                <a:gd name="T104" fmla="*/ 393 w 519"/>
                <a:gd name="T105" fmla="*/ 5 h 94"/>
                <a:gd name="T106" fmla="*/ 424 w 519"/>
                <a:gd name="T107" fmla="*/ 0 h 94"/>
                <a:gd name="T108" fmla="*/ 456 w 519"/>
                <a:gd name="T109" fmla="*/ 0 h 94"/>
                <a:gd name="T110" fmla="*/ 487 w 519"/>
                <a:gd name="T111" fmla="*/ 2 h 94"/>
                <a:gd name="T112" fmla="*/ 519 w 519"/>
                <a:gd name="T113" fmla="*/ 7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19" h="94">
                  <a:moveTo>
                    <a:pt x="519" y="7"/>
                  </a:moveTo>
                  <a:lnTo>
                    <a:pt x="506" y="11"/>
                  </a:lnTo>
                  <a:lnTo>
                    <a:pt x="493" y="15"/>
                  </a:lnTo>
                  <a:lnTo>
                    <a:pt x="478" y="18"/>
                  </a:lnTo>
                  <a:lnTo>
                    <a:pt x="463" y="20"/>
                  </a:lnTo>
                  <a:lnTo>
                    <a:pt x="445" y="22"/>
                  </a:lnTo>
                  <a:lnTo>
                    <a:pt x="430" y="22"/>
                  </a:lnTo>
                  <a:lnTo>
                    <a:pt x="415" y="22"/>
                  </a:lnTo>
                  <a:lnTo>
                    <a:pt x="400" y="20"/>
                  </a:lnTo>
                  <a:lnTo>
                    <a:pt x="376" y="24"/>
                  </a:lnTo>
                  <a:lnTo>
                    <a:pt x="354" y="28"/>
                  </a:lnTo>
                  <a:lnTo>
                    <a:pt x="330" y="33"/>
                  </a:lnTo>
                  <a:lnTo>
                    <a:pt x="309" y="39"/>
                  </a:lnTo>
                  <a:lnTo>
                    <a:pt x="287" y="44"/>
                  </a:lnTo>
                  <a:lnTo>
                    <a:pt x="265" y="46"/>
                  </a:lnTo>
                  <a:lnTo>
                    <a:pt x="241" y="48"/>
                  </a:lnTo>
                  <a:lnTo>
                    <a:pt x="215" y="48"/>
                  </a:lnTo>
                  <a:lnTo>
                    <a:pt x="222" y="52"/>
                  </a:lnTo>
                  <a:lnTo>
                    <a:pt x="226" y="59"/>
                  </a:lnTo>
                  <a:lnTo>
                    <a:pt x="228" y="65"/>
                  </a:lnTo>
                  <a:lnTo>
                    <a:pt x="222" y="72"/>
                  </a:lnTo>
                  <a:lnTo>
                    <a:pt x="211" y="78"/>
                  </a:lnTo>
                  <a:lnTo>
                    <a:pt x="202" y="72"/>
                  </a:lnTo>
                  <a:lnTo>
                    <a:pt x="194" y="65"/>
                  </a:lnTo>
                  <a:lnTo>
                    <a:pt x="180" y="61"/>
                  </a:lnTo>
                  <a:lnTo>
                    <a:pt x="185" y="59"/>
                  </a:lnTo>
                  <a:lnTo>
                    <a:pt x="189" y="57"/>
                  </a:lnTo>
                  <a:lnTo>
                    <a:pt x="191" y="55"/>
                  </a:lnTo>
                  <a:lnTo>
                    <a:pt x="196" y="52"/>
                  </a:lnTo>
                  <a:lnTo>
                    <a:pt x="174" y="50"/>
                  </a:lnTo>
                  <a:lnTo>
                    <a:pt x="154" y="50"/>
                  </a:lnTo>
                  <a:lnTo>
                    <a:pt x="137" y="57"/>
                  </a:lnTo>
                  <a:lnTo>
                    <a:pt x="120" y="65"/>
                  </a:lnTo>
                  <a:lnTo>
                    <a:pt x="102" y="72"/>
                  </a:lnTo>
                  <a:lnTo>
                    <a:pt x="87" y="78"/>
                  </a:lnTo>
                  <a:lnTo>
                    <a:pt x="68" y="83"/>
                  </a:lnTo>
                  <a:lnTo>
                    <a:pt x="46" y="81"/>
                  </a:lnTo>
                  <a:lnTo>
                    <a:pt x="35" y="87"/>
                  </a:lnTo>
                  <a:lnTo>
                    <a:pt x="24" y="89"/>
                  </a:lnTo>
                  <a:lnTo>
                    <a:pt x="11" y="91"/>
                  </a:lnTo>
                  <a:lnTo>
                    <a:pt x="0" y="94"/>
                  </a:lnTo>
                  <a:lnTo>
                    <a:pt x="31" y="78"/>
                  </a:lnTo>
                  <a:lnTo>
                    <a:pt x="63" y="65"/>
                  </a:lnTo>
                  <a:lnTo>
                    <a:pt x="96" y="55"/>
                  </a:lnTo>
                  <a:lnTo>
                    <a:pt x="131" y="44"/>
                  </a:lnTo>
                  <a:lnTo>
                    <a:pt x="165" y="37"/>
                  </a:lnTo>
                  <a:lnTo>
                    <a:pt x="202" y="33"/>
                  </a:lnTo>
                  <a:lnTo>
                    <a:pt x="241" y="31"/>
                  </a:lnTo>
                  <a:lnTo>
                    <a:pt x="280" y="35"/>
                  </a:lnTo>
                  <a:lnTo>
                    <a:pt x="306" y="24"/>
                  </a:lnTo>
                  <a:lnTo>
                    <a:pt x="335" y="15"/>
                  </a:lnTo>
                  <a:lnTo>
                    <a:pt x="365" y="9"/>
                  </a:lnTo>
                  <a:lnTo>
                    <a:pt x="393" y="5"/>
                  </a:lnTo>
                  <a:lnTo>
                    <a:pt x="424" y="0"/>
                  </a:lnTo>
                  <a:lnTo>
                    <a:pt x="456" y="0"/>
                  </a:lnTo>
                  <a:lnTo>
                    <a:pt x="487" y="2"/>
                  </a:lnTo>
                  <a:lnTo>
                    <a:pt x="51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41" name="Freeform 96"/>
            <p:cNvSpPr>
              <a:spLocks/>
            </p:cNvSpPr>
            <p:nvPr/>
          </p:nvSpPr>
          <p:spPr bwMode="auto">
            <a:xfrm>
              <a:off x="2307" y="3261"/>
              <a:ext cx="102" cy="99"/>
            </a:xfrm>
            <a:custGeom>
              <a:avLst/>
              <a:gdLst>
                <a:gd name="T0" fmla="*/ 102 w 102"/>
                <a:gd name="T1" fmla="*/ 6 h 99"/>
                <a:gd name="T2" fmla="*/ 102 w 102"/>
                <a:gd name="T3" fmla="*/ 15 h 99"/>
                <a:gd name="T4" fmla="*/ 91 w 102"/>
                <a:gd name="T5" fmla="*/ 17 h 99"/>
                <a:gd name="T6" fmla="*/ 82 w 102"/>
                <a:gd name="T7" fmla="*/ 19 h 99"/>
                <a:gd name="T8" fmla="*/ 71 w 102"/>
                <a:gd name="T9" fmla="*/ 19 h 99"/>
                <a:gd name="T10" fmla="*/ 63 w 102"/>
                <a:gd name="T11" fmla="*/ 21 h 99"/>
                <a:gd name="T12" fmla="*/ 54 w 102"/>
                <a:gd name="T13" fmla="*/ 24 h 99"/>
                <a:gd name="T14" fmla="*/ 43 w 102"/>
                <a:gd name="T15" fmla="*/ 26 h 99"/>
                <a:gd name="T16" fmla="*/ 37 w 102"/>
                <a:gd name="T17" fmla="*/ 30 h 99"/>
                <a:gd name="T18" fmla="*/ 28 w 102"/>
                <a:gd name="T19" fmla="*/ 37 h 99"/>
                <a:gd name="T20" fmla="*/ 26 w 102"/>
                <a:gd name="T21" fmla="*/ 56 h 99"/>
                <a:gd name="T22" fmla="*/ 34 w 102"/>
                <a:gd name="T23" fmla="*/ 78 h 99"/>
                <a:gd name="T24" fmla="*/ 34 w 102"/>
                <a:gd name="T25" fmla="*/ 93 h 99"/>
                <a:gd name="T26" fmla="*/ 8 w 102"/>
                <a:gd name="T27" fmla="*/ 99 h 99"/>
                <a:gd name="T28" fmla="*/ 0 w 102"/>
                <a:gd name="T29" fmla="*/ 80 h 99"/>
                <a:gd name="T30" fmla="*/ 2 w 102"/>
                <a:gd name="T31" fmla="*/ 60 h 99"/>
                <a:gd name="T32" fmla="*/ 8 w 102"/>
                <a:gd name="T33" fmla="*/ 39 h 99"/>
                <a:gd name="T34" fmla="*/ 15 w 102"/>
                <a:gd name="T35" fmla="*/ 15 h 99"/>
                <a:gd name="T36" fmla="*/ 21 w 102"/>
                <a:gd name="T37" fmla="*/ 8 h 99"/>
                <a:gd name="T38" fmla="*/ 32 w 102"/>
                <a:gd name="T39" fmla="*/ 4 h 99"/>
                <a:gd name="T40" fmla="*/ 43 w 102"/>
                <a:gd name="T41" fmla="*/ 2 h 99"/>
                <a:gd name="T42" fmla="*/ 54 w 102"/>
                <a:gd name="T43" fmla="*/ 0 h 99"/>
                <a:gd name="T44" fmla="*/ 67 w 102"/>
                <a:gd name="T45" fmla="*/ 0 h 99"/>
                <a:gd name="T46" fmla="*/ 78 w 102"/>
                <a:gd name="T47" fmla="*/ 0 h 99"/>
                <a:gd name="T48" fmla="*/ 91 w 102"/>
                <a:gd name="T49" fmla="*/ 2 h 99"/>
                <a:gd name="T50" fmla="*/ 102 w 102"/>
                <a:gd name="T51" fmla="*/ 6 h 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2" h="99">
                  <a:moveTo>
                    <a:pt x="102" y="6"/>
                  </a:moveTo>
                  <a:lnTo>
                    <a:pt x="102" y="15"/>
                  </a:lnTo>
                  <a:lnTo>
                    <a:pt x="91" y="17"/>
                  </a:lnTo>
                  <a:lnTo>
                    <a:pt x="82" y="19"/>
                  </a:lnTo>
                  <a:lnTo>
                    <a:pt x="71" y="19"/>
                  </a:lnTo>
                  <a:lnTo>
                    <a:pt x="63" y="21"/>
                  </a:lnTo>
                  <a:lnTo>
                    <a:pt x="54" y="24"/>
                  </a:lnTo>
                  <a:lnTo>
                    <a:pt x="43" y="26"/>
                  </a:lnTo>
                  <a:lnTo>
                    <a:pt x="37" y="30"/>
                  </a:lnTo>
                  <a:lnTo>
                    <a:pt x="28" y="37"/>
                  </a:lnTo>
                  <a:lnTo>
                    <a:pt x="26" y="56"/>
                  </a:lnTo>
                  <a:lnTo>
                    <a:pt x="34" y="78"/>
                  </a:lnTo>
                  <a:lnTo>
                    <a:pt x="34" y="93"/>
                  </a:lnTo>
                  <a:lnTo>
                    <a:pt x="8" y="99"/>
                  </a:lnTo>
                  <a:lnTo>
                    <a:pt x="0" y="80"/>
                  </a:lnTo>
                  <a:lnTo>
                    <a:pt x="2" y="60"/>
                  </a:lnTo>
                  <a:lnTo>
                    <a:pt x="8" y="39"/>
                  </a:lnTo>
                  <a:lnTo>
                    <a:pt x="15" y="15"/>
                  </a:lnTo>
                  <a:lnTo>
                    <a:pt x="21" y="8"/>
                  </a:lnTo>
                  <a:lnTo>
                    <a:pt x="32" y="4"/>
                  </a:lnTo>
                  <a:lnTo>
                    <a:pt x="43" y="2"/>
                  </a:lnTo>
                  <a:lnTo>
                    <a:pt x="54" y="0"/>
                  </a:lnTo>
                  <a:lnTo>
                    <a:pt x="67" y="0"/>
                  </a:lnTo>
                  <a:lnTo>
                    <a:pt x="78" y="0"/>
                  </a:lnTo>
                  <a:lnTo>
                    <a:pt x="91" y="2"/>
                  </a:lnTo>
                  <a:lnTo>
                    <a:pt x="10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42" name="Freeform 97"/>
            <p:cNvSpPr>
              <a:spLocks/>
            </p:cNvSpPr>
            <p:nvPr/>
          </p:nvSpPr>
          <p:spPr bwMode="auto">
            <a:xfrm>
              <a:off x="1788" y="3267"/>
              <a:ext cx="52" cy="100"/>
            </a:xfrm>
            <a:custGeom>
              <a:avLst/>
              <a:gdLst>
                <a:gd name="T0" fmla="*/ 52 w 52"/>
                <a:gd name="T1" fmla="*/ 9 h 100"/>
                <a:gd name="T2" fmla="*/ 43 w 52"/>
                <a:gd name="T3" fmla="*/ 33 h 100"/>
                <a:gd name="T4" fmla="*/ 32 w 52"/>
                <a:gd name="T5" fmla="*/ 54 h 100"/>
                <a:gd name="T6" fmla="*/ 23 w 52"/>
                <a:gd name="T7" fmla="*/ 78 h 100"/>
                <a:gd name="T8" fmla="*/ 15 w 52"/>
                <a:gd name="T9" fmla="*/ 100 h 100"/>
                <a:gd name="T10" fmla="*/ 8 w 52"/>
                <a:gd name="T11" fmla="*/ 98 h 100"/>
                <a:gd name="T12" fmla="*/ 4 w 52"/>
                <a:gd name="T13" fmla="*/ 93 h 100"/>
                <a:gd name="T14" fmla="*/ 2 w 52"/>
                <a:gd name="T15" fmla="*/ 87 h 100"/>
                <a:gd name="T16" fmla="*/ 0 w 52"/>
                <a:gd name="T17" fmla="*/ 80 h 100"/>
                <a:gd name="T18" fmla="*/ 8 w 52"/>
                <a:gd name="T19" fmla="*/ 59 h 100"/>
                <a:gd name="T20" fmla="*/ 15 w 52"/>
                <a:gd name="T21" fmla="*/ 35 h 100"/>
                <a:gd name="T22" fmla="*/ 26 w 52"/>
                <a:gd name="T23" fmla="*/ 15 h 100"/>
                <a:gd name="T24" fmla="*/ 43 w 52"/>
                <a:gd name="T25" fmla="*/ 0 h 100"/>
                <a:gd name="T26" fmla="*/ 52 w 52"/>
                <a:gd name="T27" fmla="*/ 9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100">
                  <a:moveTo>
                    <a:pt x="52" y="9"/>
                  </a:moveTo>
                  <a:lnTo>
                    <a:pt x="43" y="33"/>
                  </a:lnTo>
                  <a:lnTo>
                    <a:pt x="32" y="54"/>
                  </a:lnTo>
                  <a:lnTo>
                    <a:pt x="23" y="78"/>
                  </a:lnTo>
                  <a:lnTo>
                    <a:pt x="15" y="100"/>
                  </a:lnTo>
                  <a:lnTo>
                    <a:pt x="8" y="98"/>
                  </a:lnTo>
                  <a:lnTo>
                    <a:pt x="4" y="93"/>
                  </a:lnTo>
                  <a:lnTo>
                    <a:pt x="2" y="87"/>
                  </a:lnTo>
                  <a:lnTo>
                    <a:pt x="0" y="80"/>
                  </a:lnTo>
                  <a:lnTo>
                    <a:pt x="8" y="59"/>
                  </a:lnTo>
                  <a:lnTo>
                    <a:pt x="15" y="35"/>
                  </a:lnTo>
                  <a:lnTo>
                    <a:pt x="26" y="15"/>
                  </a:lnTo>
                  <a:lnTo>
                    <a:pt x="43" y="0"/>
                  </a:lnTo>
                  <a:lnTo>
                    <a:pt x="5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43" name="Freeform 98"/>
            <p:cNvSpPr>
              <a:spLocks/>
            </p:cNvSpPr>
            <p:nvPr/>
          </p:nvSpPr>
          <p:spPr bwMode="auto">
            <a:xfrm>
              <a:off x="1864" y="3269"/>
              <a:ext cx="56" cy="102"/>
            </a:xfrm>
            <a:custGeom>
              <a:avLst/>
              <a:gdLst>
                <a:gd name="T0" fmla="*/ 56 w 56"/>
                <a:gd name="T1" fmla="*/ 11 h 102"/>
                <a:gd name="T2" fmla="*/ 43 w 56"/>
                <a:gd name="T3" fmla="*/ 33 h 102"/>
                <a:gd name="T4" fmla="*/ 34 w 56"/>
                <a:gd name="T5" fmla="*/ 57 h 102"/>
                <a:gd name="T6" fmla="*/ 26 w 56"/>
                <a:gd name="T7" fmla="*/ 81 h 102"/>
                <a:gd name="T8" fmla="*/ 15 w 56"/>
                <a:gd name="T9" fmla="*/ 102 h 102"/>
                <a:gd name="T10" fmla="*/ 10 w 56"/>
                <a:gd name="T11" fmla="*/ 102 h 102"/>
                <a:gd name="T12" fmla="*/ 6 w 56"/>
                <a:gd name="T13" fmla="*/ 100 h 102"/>
                <a:gd name="T14" fmla="*/ 4 w 56"/>
                <a:gd name="T15" fmla="*/ 98 h 102"/>
                <a:gd name="T16" fmla="*/ 0 w 56"/>
                <a:gd name="T17" fmla="*/ 96 h 102"/>
                <a:gd name="T18" fmla="*/ 4 w 56"/>
                <a:gd name="T19" fmla="*/ 70 h 102"/>
                <a:gd name="T20" fmla="*/ 13 w 56"/>
                <a:gd name="T21" fmla="*/ 44 h 102"/>
                <a:gd name="T22" fmla="*/ 26 w 56"/>
                <a:gd name="T23" fmla="*/ 20 h 102"/>
                <a:gd name="T24" fmla="*/ 45 w 56"/>
                <a:gd name="T25" fmla="*/ 0 h 102"/>
                <a:gd name="T26" fmla="*/ 56 w 56"/>
                <a:gd name="T27" fmla="*/ 11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102">
                  <a:moveTo>
                    <a:pt x="56" y="11"/>
                  </a:moveTo>
                  <a:lnTo>
                    <a:pt x="43" y="33"/>
                  </a:lnTo>
                  <a:lnTo>
                    <a:pt x="34" y="57"/>
                  </a:lnTo>
                  <a:lnTo>
                    <a:pt x="26" y="81"/>
                  </a:lnTo>
                  <a:lnTo>
                    <a:pt x="15" y="102"/>
                  </a:lnTo>
                  <a:lnTo>
                    <a:pt x="10" y="102"/>
                  </a:lnTo>
                  <a:lnTo>
                    <a:pt x="6" y="100"/>
                  </a:lnTo>
                  <a:lnTo>
                    <a:pt x="4" y="98"/>
                  </a:lnTo>
                  <a:lnTo>
                    <a:pt x="0" y="96"/>
                  </a:lnTo>
                  <a:lnTo>
                    <a:pt x="4" y="70"/>
                  </a:lnTo>
                  <a:lnTo>
                    <a:pt x="13" y="44"/>
                  </a:lnTo>
                  <a:lnTo>
                    <a:pt x="26" y="20"/>
                  </a:lnTo>
                  <a:lnTo>
                    <a:pt x="45" y="0"/>
                  </a:lnTo>
                  <a:lnTo>
                    <a:pt x="5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44" name="Freeform 99"/>
            <p:cNvSpPr>
              <a:spLocks/>
            </p:cNvSpPr>
            <p:nvPr/>
          </p:nvSpPr>
          <p:spPr bwMode="auto">
            <a:xfrm>
              <a:off x="2003" y="3280"/>
              <a:ext cx="36" cy="48"/>
            </a:xfrm>
            <a:custGeom>
              <a:avLst/>
              <a:gdLst>
                <a:gd name="T0" fmla="*/ 36 w 36"/>
                <a:gd name="T1" fmla="*/ 0 h 48"/>
                <a:gd name="T2" fmla="*/ 36 w 36"/>
                <a:gd name="T3" fmla="*/ 13 h 48"/>
                <a:gd name="T4" fmla="*/ 32 w 36"/>
                <a:gd name="T5" fmla="*/ 26 h 48"/>
                <a:gd name="T6" fmla="*/ 23 w 36"/>
                <a:gd name="T7" fmla="*/ 37 h 48"/>
                <a:gd name="T8" fmla="*/ 17 w 36"/>
                <a:gd name="T9" fmla="*/ 48 h 48"/>
                <a:gd name="T10" fmla="*/ 13 w 36"/>
                <a:gd name="T11" fmla="*/ 48 h 48"/>
                <a:gd name="T12" fmla="*/ 8 w 36"/>
                <a:gd name="T13" fmla="*/ 48 h 48"/>
                <a:gd name="T14" fmla="*/ 4 w 36"/>
                <a:gd name="T15" fmla="*/ 44 h 48"/>
                <a:gd name="T16" fmla="*/ 0 w 36"/>
                <a:gd name="T17" fmla="*/ 41 h 48"/>
                <a:gd name="T18" fmla="*/ 4 w 36"/>
                <a:gd name="T19" fmla="*/ 28 h 48"/>
                <a:gd name="T20" fmla="*/ 8 w 36"/>
                <a:gd name="T21" fmla="*/ 11 h 48"/>
                <a:gd name="T22" fmla="*/ 17 w 36"/>
                <a:gd name="T23" fmla="*/ 0 h 48"/>
                <a:gd name="T24" fmla="*/ 36 w 36"/>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48">
                  <a:moveTo>
                    <a:pt x="36" y="0"/>
                  </a:moveTo>
                  <a:lnTo>
                    <a:pt x="36" y="13"/>
                  </a:lnTo>
                  <a:lnTo>
                    <a:pt x="32" y="26"/>
                  </a:lnTo>
                  <a:lnTo>
                    <a:pt x="23" y="37"/>
                  </a:lnTo>
                  <a:lnTo>
                    <a:pt x="17" y="48"/>
                  </a:lnTo>
                  <a:lnTo>
                    <a:pt x="13" y="48"/>
                  </a:lnTo>
                  <a:lnTo>
                    <a:pt x="8" y="48"/>
                  </a:lnTo>
                  <a:lnTo>
                    <a:pt x="4" y="44"/>
                  </a:lnTo>
                  <a:lnTo>
                    <a:pt x="0" y="41"/>
                  </a:lnTo>
                  <a:lnTo>
                    <a:pt x="4" y="28"/>
                  </a:lnTo>
                  <a:lnTo>
                    <a:pt x="8" y="11"/>
                  </a:lnTo>
                  <a:lnTo>
                    <a:pt x="17" y="0"/>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45" name="Freeform 100"/>
            <p:cNvSpPr>
              <a:spLocks/>
            </p:cNvSpPr>
            <p:nvPr/>
          </p:nvSpPr>
          <p:spPr bwMode="auto">
            <a:xfrm>
              <a:off x="1707" y="3282"/>
              <a:ext cx="41" cy="92"/>
            </a:xfrm>
            <a:custGeom>
              <a:avLst/>
              <a:gdLst>
                <a:gd name="T0" fmla="*/ 37 w 41"/>
                <a:gd name="T1" fmla="*/ 26 h 92"/>
                <a:gd name="T2" fmla="*/ 33 w 41"/>
                <a:gd name="T3" fmla="*/ 44 h 92"/>
                <a:gd name="T4" fmla="*/ 28 w 41"/>
                <a:gd name="T5" fmla="*/ 61 h 92"/>
                <a:gd name="T6" fmla="*/ 20 w 41"/>
                <a:gd name="T7" fmla="*/ 76 h 92"/>
                <a:gd name="T8" fmla="*/ 7 w 41"/>
                <a:gd name="T9" fmla="*/ 92 h 92"/>
                <a:gd name="T10" fmla="*/ 0 w 41"/>
                <a:gd name="T11" fmla="*/ 70 h 92"/>
                <a:gd name="T12" fmla="*/ 4 w 41"/>
                <a:gd name="T13" fmla="*/ 46 h 92"/>
                <a:gd name="T14" fmla="*/ 15 w 41"/>
                <a:gd name="T15" fmla="*/ 22 h 92"/>
                <a:gd name="T16" fmla="*/ 26 w 41"/>
                <a:gd name="T17" fmla="*/ 0 h 92"/>
                <a:gd name="T18" fmla="*/ 35 w 41"/>
                <a:gd name="T19" fmla="*/ 3 h 92"/>
                <a:gd name="T20" fmla="*/ 41 w 41"/>
                <a:gd name="T21" fmla="*/ 9 h 92"/>
                <a:gd name="T22" fmla="*/ 41 w 41"/>
                <a:gd name="T23" fmla="*/ 18 h 92"/>
                <a:gd name="T24" fmla="*/ 37 w 41"/>
                <a:gd name="T25" fmla="*/ 26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92">
                  <a:moveTo>
                    <a:pt x="37" y="26"/>
                  </a:moveTo>
                  <a:lnTo>
                    <a:pt x="33" y="44"/>
                  </a:lnTo>
                  <a:lnTo>
                    <a:pt x="28" y="61"/>
                  </a:lnTo>
                  <a:lnTo>
                    <a:pt x="20" y="76"/>
                  </a:lnTo>
                  <a:lnTo>
                    <a:pt x="7" y="92"/>
                  </a:lnTo>
                  <a:lnTo>
                    <a:pt x="0" y="70"/>
                  </a:lnTo>
                  <a:lnTo>
                    <a:pt x="4" y="46"/>
                  </a:lnTo>
                  <a:lnTo>
                    <a:pt x="15" y="22"/>
                  </a:lnTo>
                  <a:lnTo>
                    <a:pt x="26" y="0"/>
                  </a:lnTo>
                  <a:lnTo>
                    <a:pt x="35" y="3"/>
                  </a:lnTo>
                  <a:lnTo>
                    <a:pt x="41" y="9"/>
                  </a:lnTo>
                  <a:lnTo>
                    <a:pt x="41" y="18"/>
                  </a:lnTo>
                  <a:lnTo>
                    <a:pt x="3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46" name="Freeform 101"/>
            <p:cNvSpPr>
              <a:spLocks/>
            </p:cNvSpPr>
            <p:nvPr/>
          </p:nvSpPr>
          <p:spPr bwMode="auto">
            <a:xfrm>
              <a:off x="1950" y="3282"/>
              <a:ext cx="31" cy="37"/>
            </a:xfrm>
            <a:custGeom>
              <a:avLst/>
              <a:gdLst>
                <a:gd name="T0" fmla="*/ 31 w 31"/>
                <a:gd name="T1" fmla="*/ 0 h 37"/>
                <a:gd name="T2" fmla="*/ 31 w 31"/>
                <a:gd name="T3" fmla="*/ 11 h 37"/>
                <a:gd name="T4" fmla="*/ 26 w 31"/>
                <a:gd name="T5" fmla="*/ 20 h 37"/>
                <a:gd name="T6" fmla="*/ 20 w 31"/>
                <a:gd name="T7" fmla="*/ 29 h 37"/>
                <a:gd name="T8" fmla="*/ 11 w 31"/>
                <a:gd name="T9" fmla="*/ 37 h 37"/>
                <a:gd name="T10" fmla="*/ 5 w 31"/>
                <a:gd name="T11" fmla="*/ 37 h 37"/>
                <a:gd name="T12" fmla="*/ 0 w 31"/>
                <a:gd name="T13" fmla="*/ 24 h 37"/>
                <a:gd name="T14" fmla="*/ 5 w 31"/>
                <a:gd name="T15" fmla="*/ 11 h 37"/>
                <a:gd name="T16" fmla="*/ 16 w 31"/>
                <a:gd name="T17" fmla="*/ 3 h 37"/>
                <a:gd name="T18" fmla="*/ 31 w 31"/>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37">
                  <a:moveTo>
                    <a:pt x="31" y="0"/>
                  </a:moveTo>
                  <a:lnTo>
                    <a:pt x="31" y="11"/>
                  </a:lnTo>
                  <a:lnTo>
                    <a:pt x="26" y="20"/>
                  </a:lnTo>
                  <a:lnTo>
                    <a:pt x="20" y="29"/>
                  </a:lnTo>
                  <a:lnTo>
                    <a:pt x="11" y="37"/>
                  </a:lnTo>
                  <a:lnTo>
                    <a:pt x="5" y="37"/>
                  </a:lnTo>
                  <a:lnTo>
                    <a:pt x="0" y="24"/>
                  </a:lnTo>
                  <a:lnTo>
                    <a:pt x="5" y="11"/>
                  </a:lnTo>
                  <a:lnTo>
                    <a:pt x="16" y="3"/>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47" name="Freeform 102"/>
            <p:cNvSpPr>
              <a:spLocks/>
            </p:cNvSpPr>
            <p:nvPr/>
          </p:nvSpPr>
          <p:spPr bwMode="auto">
            <a:xfrm>
              <a:off x="2137" y="3287"/>
              <a:ext cx="35" cy="54"/>
            </a:xfrm>
            <a:custGeom>
              <a:avLst/>
              <a:gdLst>
                <a:gd name="T0" fmla="*/ 31 w 35"/>
                <a:gd name="T1" fmla="*/ 0 h 54"/>
                <a:gd name="T2" fmla="*/ 35 w 35"/>
                <a:gd name="T3" fmla="*/ 13 h 54"/>
                <a:gd name="T4" fmla="*/ 31 w 35"/>
                <a:gd name="T5" fmla="*/ 26 h 54"/>
                <a:gd name="T6" fmla="*/ 24 w 35"/>
                <a:gd name="T7" fmla="*/ 39 h 54"/>
                <a:gd name="T8" fmla="*/ 20 w 35"/>
                <a:gd name="T9" fmla="*/ 52 h 54"/>
                <a:gd name="T10" fmla="*/ 0 w 35"/>
                <a:gd name="T11" fmla="*/ 54 h 54"/>
                <a:gd name="T12" fmla="*/ 0 w 35"/>
                <a:gd name="T13" fmla="*/ 39 h 54"/>
                <a:gd name="T14" fmla="*/ 2 w 35"/>
                <a:gd name="T15" fmla="*/ 21 h 54"/>
                <a:gd name="T16" fmla="*/ 11 w 35"/>
                <a:gd name="T17" fmla="*/ 6 h 54"/>
                <a:gd name="T18" fmla="*/ 31 w 35"/>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54">
                  <a:moveTo>
                    <a:pt x="31" y="0"/>
                  </a:moveTo>
                  <a:lnTo>
                    <a:pt x="35" y="13"/>
                  </a:lnTo>
                  <a:lnTo>
                    <a:pt x="31" y="26"/>
                  </a:lnTo>
                  <a:lnTo>
                    <a:pt x="24" y="39"/>
                  </a:lnTo>
                  <a:lnTo>
                    <a:pt x="20" y="52"/>
                  </a:lnTo>
                  <a:lnTo>
                    <a:pt x="0" y="54"/>
                  </a:lnTo>
                  <a:lnTo>
                    <a:pt x="0" y="39"/>
                  </a:lnTo>
                  <a:lnTo>
                    <a:pt x="2" y="21"/>
                  </a:lnTo>
                  <a:lnTo>
                    <a:pt x="11" y="6"/>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48" name="Freeform 103"/>
            <p:cNvSpPr>
              <a:spLocks/>
            </p:cNvSpPr>
            <p:nvPr/>
          </p:nvSpPr>
          <p:spPr bwMode="auto">
            <a:xfrm>
              <a:off x="2068" y="3289"/>
              <a:ext cx="32" cy="39"/>
            </a:xfrm>
            <a:custGeom>
              <a:avLst/>
              <a:gdLst>
                <a:gd name="T0" fmla="*/ 28 w 32"/>
                <a:gd name="T1" fmla="*/ 24 h 39"/>
                <a:gd name="T2" fmla="*/ 26 w 32"/>
                <a:gd name="T3" fmla="*/ 28 h 39"/>
                <a:gd name="T4" fmla="*/ 21 w 32"/>
                <a:gd name="T5" fmla="*/ 30 h 39"/>
                <a:gd name="T6" fmla="*/ 19 w 32"/>
                <a:gd name="T7" fmla="*/ 35 h 39"/>
                <a:gd name="T8" fmla="*/ 19 w 32"/>
                <a:gd name="T9" fmla="*/ 39 h 39"/>
                <a:gd name="T10" fmla="*/ 0 w 32"/>
                <a:gd name="T11" fmla="*/ 39 h 39"/>
                <a:gd name="T12" fmla="*/ 0 w 32"/>
                <a:gd name="T13" fmla="*/ 30 h 39"/>
                <a:gd name="T14" fmla="*/ 2 w 32"/>
                <a:gd name="T15" fmla="*/ 19 h 39"/>
                <a:gd name="T16" fmla="*/ 4 w 32"/>
                <a:gd name="T17" fmla="*/ 9 h 39"/>
                <a:gd name="T18" fmla="*/ 13 w 32"/>
                <a:gd name="T19" fmla="*/ 0 h 39"/>
                <a:gd name="T20" fmla="*/ 24 w 32"/>
                <a:gd name="T21" fmla="*/ 2 h 39"/>
                <a:gd name="T22" fmla="*/ 30 w 32"/>
                <a:gd name="T23" fmla="*/ 9 h 39"/>
                <a:gd name="T24" fmla="*/ 32 w 32"/>
                <a:gd name="T25" fmla="*/ 15 h 39"/>
                <a:gd name="T26" fmla="*/ 28 w 32"/>
                <a:gd name="T27" fmla="*/ 24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39">
                  <a:moveTo>
                    <a:pt x="28" y="24"/>
                  </a:moveTo>
                  <a:lnTo>
                    <a:pt x="26" y="28"/>
                  </a:lnTo>
                  <a:lnTo>
                    <a:pt x="21" y="30"/>
                  </a:lnTo>
                  <a:lnTo>
                    <a:pt x="19" y="35"/>
                  </a:lnTo>
                  <a:lnTo>
                    <a:pt x="19" y="39"/>
                  </a:lnTo>
                  <a:lnTo>
                    <a:pt x="0" y="39"/>
                  </a:lnTo>
                  <a:lnTo>
                    <a:pt x="0" y="30"/>
                  </a:lnTo>
                  <a:lnTo>
                    <a:pt x="2" y="19"/>
                  </a:lnTo>
                  <a:lnTo>
                    <a:pt x="4" y="9"/>
                  </a:lnTo>
                  <a:lnTo>
                    <a:pt x="13" y="0"/>
                  </a:lnTo>
                  <a:lnTo>
                    <a:pt x="24" y="2"/>
                  </a:lnTo>
                  <a:lnTo>
                    <a:pt x="30" y="9"/>
                  </a:lnTo>
                  <a:lnTo>
                    <a:pt x="32" y="15"/>
                  </a:lnTo>
                  <a:lnTo>
                    <a:pt x="2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49" name="Freeform 104"/>
            <p:cNvSpPr>
              <a:spLocks/>
            </p:cNvSpPr>
            <p:nvPr/>
          </p:nvSpPr>
          <p:spPr bwMode="auto">
            <a:xfrm>
              <a:off x="2202" y="3302"/>
              <a:ext cx="31" cy="43"/>
            </a:xfrm>
            <a:custGeom>
              <a:avLst/>
              <a:gdLst>
                <a:gd name="T0" fmla="*/ 31 w 31"/>
                <a:gd name="T1" fmla="*/ 6 h 43"/>
                <a:gd name="T2" fmla="*/ 29 w 31"/>
                <a:gd name="T3" fmla="*/ 15 h 43"/>
                <a:gd name="T4" fmla="*/ 24 w 31"/>
                <a:gd name="T5" fmla="*/ 26 h 43"/>
                <a:gd name="T6" fmla="*/ 18 w 31"/>
                <a:gd name="T7" fmla="*/ 35 h 43"/>
                <a:gd name="T8" fmla="*/ 7 w 31"/>
                <a:gd name="T9" fmla="*/ 43 h 43"/>
                <a:gd name="T10" fmla="*/ 0 w 31"/>
                <a:gd name="T11" fmla="*/ 35 h 43"/>
                <a:gd name="T12" fmla="*/ 0 w 31"/>
                <a:gd name="T13" fmla="*/ 24 h 43"/>
                <a:gd name="T14" fmla="*/ 7 w 31"/>
                <a:gd name="T15" fmla="*/ 11 h 43"/>
                <a:gd name="T16" fmla="*/ 16 w 31"/>
                <a:gd name="T17" fmla="*/ 0 h 43"/>
                <a:gd name="T18" fmla="*/ 20 w 31"/>
                <a:gd name="T19" fmla="*/ 0 h 43"/>
                <a:gd name="T20" fmla="*/ 24 w 31"/>
                <a:gd name="T21" fmla="*/ 2 h 43"/>
                <a:gd name="T22" fmla="*/ 26 w 31"/>
                <a:gd name="T23" fmla="*/ 4 h 43"/>
                <a:gd name="T24" fmla="*/ 31 w 31"/>
                <a:gd name="T25" fmla="*/ 6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43">
                  <a:moveTo>
                    <a:pt x="31" y="6"/>
                  </a:moveTo>
                  <a:lnTo>
                    <a:pt x="29" y="15"/>
                  </a:lnTo>
                  <a:lnTo>
                    <a:pt x="24" y="26"/>
                  </a:lnTo>
                  <a:lnTo>
                    <a:pt x="18" y="35"/>
                  </a:lnTo>
                  <a:lnTo>
                    <a:pt x="7" y="43"/>
                  </a:lnTo>
                  <a:lnTo>
                    <a:pt x="0" y="35"/>
                  </a:lnTo>
                  <a:lnTo>
                    <a:pt x="0" y="24"/>
                  </a:lnTo>
                  <a:lnTo>
                    <a:pt x="7" y="11"/>
                  </a:lnTo>
                  <a:lnTo>
                    <a:pt x="16" y="0"/>
                  </a:lnTo>
                  <a:lnTo>
                    <a:pt x="20" y="0"/>
                  </a:lnTo>
                  <a:lnTo>
                    <a:pt x="24" y="2"/>
                  </a:lnTo>
                  <a:lnTo>
                    <a:pt x="26" y="4"/>
                  </a:lnTo>
                  <a:lnTo>
                    <a:pt x="3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50" name="Freeform 105"/>
            <p:cNvSpPr>
              <a:spLocks/>
            </p:cNvSpPr>
            <p:nvPr/>
          </p:nvSpPr>
          <p:spPr bwMode="auto">
            <a:xfrm>
              <a:off x="2257" y="3306"/>
              <a:ext cx="32" cy="48"/>
            </a:xfrm>
            <a:custGeom>
              <a:avLst/>
              <a:gdLst>
                <a:gd name="T0" fmla="*/ 30 w 32"/>
                <a:gd name="T1" fmla="*/ 39 h 48"/>
                <a:gd name="T2" fmla="*/ 26 w 32"/>
                <a:gd name="T3" fmla="*/ 44 h 48"/>
                <a:gd name="T4" fmla="*/ 19 w 32"/>
                <a:gd name="T5" fmla="*/ 48 h 48"/>
                <a:gd name="T6" fmla="*/ 13 w 32"/>
                <a:gd name="T7" fmla="*/ 48 h 48"/>
                <a:gd name="T8" fmla="*/ 6 w 32"/>
                <a:gd name="T9" fmla="*/ 44 h 48"/>
                <a:gd name="T10" fmla="*/ 0 w 32"/>
                <a:gd name="T11" fmla="*/ 37 h 48"/>
                <a:gd name="T12" fmla="*/ 2 w 32"/>
                <a:gd name="T13" fmla="*/ 28 h 48"/>
                <a:gd name="T14" fmla="*/ 6 w 32"/>
                <a:gd name="T15" fmla="*/ 22 h 48"/>
                <a:gd name="T16" fmla="*/ 6 w 32"/>
                <a:gd name="T17" fmla="*/ 13 h 48"/>
                <a:gd name="T18" fmla="*/ 26 w 32"/>
                <a:gd name="T19" fmla="*/ 0 h 48"/>
                <a:gd name="T20" fmla="*/ 32 w 32"/>
                <a:gd name="T21" fmla="*/ 7 h 48"/>
                <a:gd name="T22" fmla="*/ 32 w 32"/>
                <a:gd name="T23" fmla="*/ 18 h 48"/>
                <a:gd name="T24" fmla="*/ 30 w 32"/>
                <a:gd name="T25" fmla="*/ 28 h 48"/>
                <a:gd name="T26" fmla="*/ 30 w 32"/>
                <a:gd name="T27" fmla="*/ 3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48">
                  <a:moveTo>
                    <a:pt x="30" y="39"/>
                  </a:moveTo>
                  <a:lnTo>
                    <a:pt x="26" y="44"/>
                  </a:lnTo>
                  <a:lnTo>
                    <a:pt x="19" y="48"/>
                  </a:lnTo>
                  <a:lnTo>
                    <a:pt x="13" y="48"/>
                  </a:lnTo>
                  <a:lnTo>
                    <a:pt x="6" y="44"/>
                  </a:lnTo>
                  <a:lnTo>
                    <a:pt x="0" y="37"/>
                  </a:lnTo>
                  <a:lnTo>
                    <a:pt x="2" y="28"/>
                  </a:lnTo>
                  <a:lnTo>
                    <a:pt x="6" y="22"/>
                  </a:lnTo>
                  <a:lnTo>
                    <a:pt x="6" y="13"/>
                  </a:lnTo>
                  <a:lnTo>
                    <a:pt x="26" y="0"/>
                  </a:lnTo>
                  <a:lnTo>
                    <a:pt x="32" y="7"/>
                  </a:lnTo>
                  <a:lnTo>
                    <a:pt x="32" y="18"/>
                  </a:lnTo>
                  <a:lnTo>
                    <a:pt x="30" y="28"/>
                  </a:lnTo>
                  <a:lnTo>
                    <a:pt x="3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51" name="Freeform 106"/>
            <p:cNvSpPr>
              <a:spLocks/>
            </p:cNvSpPr>
            <p:nvPr/>
          </p:nvSpPr>
          <p:spPr bwMode="auto">
            <a:xfrm>
              <a:off x="754" y="3591"/>
              <a:ext cx="37" cy="86"/>
            </a:xfrm>
            <a:custGeom>
              <a:avLst/>
              <a:gdLst>
                <a:gd name="T0" fmla="*/ 37 w 37"/>
                <a:gd name="T1" fmla="*/ 86 h 86"/>
                <a:gd name="T2" fmla="*/ 17 w 37"/>
                <a:gd name="T3" fmla="*/ 73 h 86"/>
                <a:gd name="T4" fmla="*/ 11 w 37"/>
                <a:gd name="T5" fmla="*/ 49 h 86"/>
                <a:gd name="T6" fmla="*/ 6 w 37"/>
                <a:gd name="T7" fmla="*/ 23 h 86"/>
                <a:gd name="T8" fmla="*/ 0 w 37"/>
                <a:gd name="T9" fmla="*/ 0 h 86"/>
                <a:gd name="T10" fmla="*/ 13 w 37"/>
                <a:gd name="T11" fmla="*/ 19 h 86"/>
                <a:gd name="T12" fmla="*/ 21 w 37"/>
                <a:gd name="T13" fmla="*/ 43 h 86"/>
                <a:gd name="T14" fmla="*/ 30 w 37"/>
                <a:gd name="T15" fmla="*/ 65 h 86"/>
                <a:gd name="T16" fmla="*/ 37 w 37"/>
                <a:gd name="T17" fmla="*/ 86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86">
                  <a:moveTo>
                    <a:pt x="37" y="86"/>
                  </a:moveTo>
                  <a:lnTo>
                    <a:pt x="17" y="73"/>
                  </a:lnTo>
                  <a:lnTo>
                    <a:pt x="11" y="49"/>
                  </a:lnTo>
                  <a:lnTo>
                    <a:pt x="6" y="23"/>
                  </a:lnTo>
                  <a:lnTo>
                    <a:pt x="0" y="0"/>
                  </a:lnTo>
                  <a:lnTo>
                    <a:pt x="13" y="19"/>
                  </a:lnTo>
                  <a:lnTo>
                    <a:pt x="21" y="43"/>
                  </a:lnTo>
                  <a:lnTo>
                    <a:pt x="30" y="65"/>
                  </a:lnTo>
                  <a:lnTo>
                    <a:pt x="37"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52" name="Freeform 107"/>
            <p:cNvSpPr>
              <a:spLocks/>
            </p:cNvSpPr>
            <p:nvPr/>
          </p:nvSpPr>
          <p:spPr bwMode="auto">
            <a:xfrm>
              <a:off x="2022" y="3625"/>
              <a:ext cx="20" cy="44"/>
            </a:xfrm>
            <a:custGeom>
              <a:avLst/>
              <a:gdLst>
                <a:gd name="T0" fmla="*/ 20 w 20"/>
                <a:gd name="T1" fmla="*/ 0 h 44"/>
                <a:gd name="T2" fmla="*/ 17 w 20"/>
                <a:gd name="T3" fmla="*/ 11 h 44"/>
                <a:gd name="T4" fmla="*/ 15 w 20"/>
                <a:gd name="T5" fmla="*/ 22 h 44"/>
                <a:gd name="T6" fmla="*/ 11 w 20"/>
                <a:gd name="T7" fmla="*/ 35 h 44"/>
                <a:gd name="T8" fmla="*/ 0 w 20"/>
                <a:gd name="T9" fmla="*/ 44 h 44"/>
                <a:gd name="T10" fmla="*/ 0 w 20"/>
                <a:gd name="T11" fmla="*/ 31 h 44"/>
                <a:gd name="T12" fmla="*/ 2 w 20"/>
                <a:gd name="T13" fmla="*/ 15 h 44"/>
                <a:gd name="T14" fmla="*/ 9 w 20"/>
                <a:gd name="T15" fmla="*/ 5 h 44"/>
                <a:gd name="T16" fmla="*/ 20 w 20"/>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44">
                  <a:moveTo>
                    <a:pt x="20" y="0"/>
                  </a:moveTo>
                  <a:lnTo>
                    <a:pt x="17" y="11"/>
                  </a:lnTo>
                  <a:lnTo>
                    <a:pt x="15" y="22"/>
                  </a:lnTo>
                  <a:lnTo>
                    <a:pt x="11" y="35"/>
                  </a:lnTo>
                  <a:lnTo>
                    <a:pt x="0" y="44"/>
                  </a:lnTo>
                  <a:lnTo>
                    <a:pt x="0" y="31"/>
                  </a:lnTo>
                  <a:lnTo>
                    <a:pt x="2" y="15"/>
                  </a:lnTo>
                  <a:lnTo>
                    <a:pt x="9" y="5"/>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53" name="Freeform 108"/>
            <p:cNvSpPr>
              <a:spLocks/>
            </p:cNvSpPr>
            <p:nvPr/>
          </p:nvSpPr>
          <p:spPr bwMode="auto">
            <a:xfrm>
              <a:off x="2092" y="3632"/>
              <a:ext cx="26" cy="32"/>
            </a:xfrm>
            <a:custGeom>
              <a:avLst/>
              <a:gdLst>
                <a:gd name="T0" fmla="*/ 26 w 26"/>
                <a:gd name="T1" fmla="*/ 0 h 32"/>
                <a:gd name="T2" fmla="*/ 26 w 26"/>
                <a:gd name="T3" fmla="*/ 8 h 32"/>
                <a:gd name="T4" fmla="*/ 21 w 26"/>
                <a:gd name="T5" fmla="*/ 19 h 32"/>
                <a:gd name="T6" fmla="*/ 13 w 26"/>
                <a:gd name="T7" fmla="*/ 28 h 32"/>
                <a:gd name="T8" fmla="*/ 0 w 26"/>
                <a:gd name="T9" fmla="*/ 32 h 32"/>
                <a:gd name="T10" fmla="*/ 0 w 26"/>
                <a:gd name="T11" fmla="*/ 22 h 32"/>
                <a:gd name="T12" fmla="*/ 2 w 26"/>
                <a:gd name="T13" fmla="*/ 8 h 32"/>
                <a:gd name="T14" fmla="*/ 10 w 26"/>
                <a:gd name="T15" fmla="*/ 0 h 32"/>
                <a:gd name="T16" fmla="*/ 26 w 26"/>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32">
                  <a:moveTo>
                    <a:pt x="26" y="0"/>
                  </a:moveTo>
                  <a:lnTo>
                    <a:pt x="26" y="8"/>
                  </a:lnTo>
                  <a:lnTo>
                    <a:pt x="21" y="19"/>
                  </a:lnTo>
                  <a:lnTo>
                    <a:pt x="13" y="28"/>
                  </a:lnTo>
                  <a:lnTo>
                    <a:pt x="0" y="32"/>
                  </a:lnTo>
                  <a:lnTo>
                    <a:pt x="0" y="22"/>
                  </a:lnTo>
                  <a:lnTo>
                    <a:pt x="2" y="8"/>
                  </a:lnTo>
                  <a:lnTo>
                    <a:pt x="10"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54" name="Freeform 109"/>
            <p:cNvSpPr>
              <a:spLocks/>
            </p:cNvSpPr>
            <p:nvPr/>
          </p:nvSpPr>
          <p:spPr bwMode="auto">
            <a:xfrm>
              <a:off x="2163" y="3632"/>
              <a:ext cx="28" cy="17"/>
            </a:xfrm>
            <a:custGeom>
              <a:avLst/>
              <a:gdLst>
                <a:gd name="T0" fmla="*/ 28 w 28"/>
                <a:gd name="T1" fmla="*/ 0 h 17"/>
                <a:gd name="T2" fmla="*/ 26 w 28"/>
                <a:gd name="T3" fmla="*/ 8 h 17"/>
                <a:gd name="T4" fmla="*/ 20 w 28"/>
                <a:gd name="T5" fmla="*/ 11 h 17"/>
                <a:gd name="T6" fmla="*/ 9 w 28"/>
                <a:gd name="T7" fmla="*/ 13 h 17"/>
                <a:gd name="T8" fmla="*/ 0 w 28"/>
                <a:gd name="T9" fmla="*/ 17 h 17"/>
                <a:gd name="T10" fmla="*/ 2 w 28"/>
                <a:gd name="T11" fmla="*/ 8 h 17"/>
                <a:gd name="T12" fmla="*/ 9 w 28"/>
                <a:gd name="T13" fmla="*/ 2 h 17"/>
                <a:gd name="T14" fmla="*/ 18 w 28"/>
                <a:gd name="T15" fmla="*/ 0 h 17"/>
                <a:gd name="T16" fmla="*/ 28 w 2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17">
                  <a:moveTo>
                    <a:pt x="28" y="0"/>
                  </a:moveTo>
                  <a:lnTo>
                    <a:pt x="26" y="8"/>
                  </a:lnTo>
                  <a:lnTo>
                    <a:pt x="20" y="11"/>
                  </a:lnTo>
                  <a:lnTo>
                    <a:pt x="9" y="13"/>
                  </a:lnTo>
                  <a:lnTo>
                    <a:pt x="0" y="17"/>
                  </a:lnTo>
                  <a:lnTo>
                    <a:pt x="2" y="8"/>
                  </a:lnTo>
                  <a:lnTo>
                    <a:pt x="9" y="2"/>
                  </a:lnTo>
                  <a:lnTo>
                    <a:pt x="18"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55" name="Freeform 110"/>
            <p:cNvSpPr>
              <a:spLocks/>
            </p:cNvSpPr>
            <p:nvPr/>
          </p:nvSpPr>
          <p:spPr bwMode="auto">
            <a:xfrm>
              <a:off x="2246" y="3632"/>
              <a:ext cx="11" cy="6"/>
            </a:xfrm>
            <a:custGeom>
              <a:avLst/>
              <a:gdLst>
                <a:gd name="T0" fmla="*/ 0 w 11"/>
                <a:gd name="T1" fmla="*/ 6 h 6"/>
                <a:gd name="T2" fmla="*/ 0 w 11"/>
                <a:gd name="T3" fmla="*/ 0 h 6"/>
                <a:gd name="T4" fmla="*/ 11 w 11"/>
                <a:gd name="T5" fmla="*/ 0 h 6"/>
                <a:gd name="T6" fmla="*/ 0 w 11"/>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6">
                  <a:moveTo>
                    <a:pt x="0" y="6"/>
                  </a:moveTo>
                  <a:lnTo>
                    <a:pt x="0" y="0"/>
                  </a:lnTo>
                  <a:lnTo>
                    <a:pt x="11"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7347" name="Text Box 111"/>
          <p:cNvSpPr txBox="1">
            <a:spLocks noChangeArrowheads="1"/>
          </p:cNvSpPr>
          <p:nvPr/>
        </p:nvSpPr>
        <p:spPr bwMode="auto">
          <a:xfrm>
            <a:off x="6400800" y="5486400"/>
            <a:ext cx="273367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6600">
                <a:latin typeface="Century Gothic" charset="0"/>
                <a:cs typeface="Arial" charset="0"/>
              </a:rPr>
              <a:t>第二幕</a:t>
            </a:r>
            <a:endParaRPr lang="en-US" altLang="zh-CN" sz="6600">
              <a:latin typeface="Century Gothic" charset="0"/>
              <a:cs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838200"/>
            <a:ext cx="3352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8371" name="Text Box 4"/>
          <p:cNvSpPr txBox="1">
            <a:spLocks noChangeArrowheads="1"/>
          </p:cNvSpPr>
          <p:nvPr/>
        </p:nvSpPr>
        <p:spPr bwMode="auto">
          <a:xfrm>
            <a:off x="3048000" y="1752600"/>
            <a:ext cx="5638800" cy="3108325"/>
          </a:xfrm>
          <a:prstGeom prst="rect">
            <a:avLst/>
          </a:prstGeom>
          <a:solidFill>
            <a:srgbClr val="FF6600">
              <a:alpha val="8196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solidFill>
                  <a:schemeClr val="accent2"/>
                </a:solidFill>
                <a:latin typeface="Century Gothic" charset="0"/>
                <a:cs typeface="Arial" charset="0"/>
              </a:rPr>
              <a:t>钥节</a:t>
            </a:r>
            <a:r>
              <a:rPr lang="en-US" altLang="zh-CN" sz="2800">
                <a:solidFill>
                  <a:schemeClr val="bg1"/>
                </a:solidFill>
                <a:latin typeface="Century Gothic" charset="0"/>
                <a:cs typeface="Arial" charset="0"/>
              </a:rPr>
              <a:t> </a:t>
            </a:r>
          </a:p>
          <a:p>
            <a:r>
              <a:rPr lang="zh-CN" altLang="en-US" sz="2800">
                <a:solidFill>
                  <a:schemeClr val="bg1"/>
                </a:solidFill>
                <a:latin typeface="Century Gothic" charset="0"/>
                <a:cs typeface="Arial" charset="0"/>
              </a:rPr>
              <a:t>因为耶和华我们的神</a:t>
            </a:r>
            <a:endParaRPr lang="en-US" altLang="zh-CN" sz="2800">
              <a:solidFill>
                <a:schemeClr val="bg1"/>
              </a:solidFill>
              <a:latin typeface="Century Gothic" charset="0"/>
              <a:cs typeface="Arial" charset="0"/>
            </a:endParaRPr>
          </a:p>
          <a:p>
            <a:r>
              <a:rPr lang="zh-CN" altLang="en-US" sz="2800">
                <a:solidFill>
                  <a:schemeClr val="bg1"/>
                </a:solidFill>
                <a:latin typeface="Century Gothic" charset="0"/>
                <a:cs typeface="Arial" charset="0"/>
              </a:rPr>
              <a:t>使我们静默不言，</a:t>
            </a:r>
            <a:endParaRPr lang="en-US" altLang="zh-CN" sz="2800">
              <a:solidFill>
                <a:schemeClr val="bg1"/>
              </a:solidFill>
              <a:latin typeface="Century Gothic" charset="0"/>
              <a:cs typeface="Arial" charset="0"/>
            </a:endParaRPr>
          </a:p>
          <a:p>
            <a:r>
              <a:rPr lang="zh-CN" altLang="en-US" sz="2800">
                <a:solidFill>
                  <a:schemeClr val="bg1"/>
                </a:solidFill>
                <a:latin typeface="Century Gothic" charset="0"/>
                <a:cs typeface="Arial" charset="0"/>
              </a:rPr>
              <a:t>又将苦胆水给我们喝，</a:t>
            </a:r>
            <a:endParaRPr lang="en-US" altLang="zh-CN" sz="2800">
              <a:solidFill>
                <a:schemeClr val="bg1"/>
              </a:solidFill>
              <a:latin typeface="Century Gothic" charset="0"/>
              <a:cs typeface="Arial" charset="0"/>
            </a:endParaRPr>
          </a:p>
          <a:p>
            <a:r>
              <a:rPr lang="zh-CN" altLang="en-US" sz="2800">
                <a:solidFill>
                  <a:schemeClr val="bg1"/>
                </a:solidFill>
                <a:latin typeface="Century Gothic" charset="0"/>
                <a:cs typeface="Arial" charset="0"/>
              </a:rPr>
              <a:t>都因我们得罪了耶和华。</a:t>
            </a:r>
            <a:endParaRPr lang="en-US" altLang="zh-CN" sz="2800">
              <a:solidFill>
                <a:schemeClr val="bg1"/>
              </a:solidFill>
              <a:latin typeface="Century Gothic" charset="0"/>
              <a:cs typeface="Arial" charset="0"/>
            </a:endParaRPr>
          </a:p>
          <a:p>
            <a:endParaRPr lang="en-US" altLang="zh-CN" sz="2800">
              <a:solidFill>
                <a:schemeClr val="bg1"/>
              </a:solidFill>
              <a:latin typeface="Century Gothic" charset="0"/>
              <a:cs typeface="Arial" charset="0"/>
            </a:endParaRPr>
          </a:p>
          <a:p>
            <a:r>
              <a:rPr lang="en-US" altLang="zh-CN" sz="2800">
                <a:solidFill>
                  <a:schemeClr val="bg1"/>
                </a:solidFill>
                <a:latin typeface="Century Gothic" charset="0"/>
                <a:cs typeface="Arial" charset="0"/>
              </a:rPr>
              <a:t>~ </a:t>
            </a:r>
            <a:r>
              <a:rPr lang="zh-CN" altLang="en-US" sz="2800">
                <a:solidFill>
                  <a:schemeClr val="bg1"/>
                </a:solidFill>
                <a:latin typeface="Century Gothic" charset="0"/>
                <a:cs typeface="Arial" charset="0"/>
              </a:rPr>
              <a:t>耶利米书八</a:t>
            </a:r>
            <a:r>
              <a:rPr lang="en-US" altLang="zh-CN" sz="2800">
                <a:solidFill>
                  <a:schemeClr val="bg1"/>
                </a:solidFill>
                <a:latin typeface="Century Gothic" charset="0"/>
                <a:cs typeface="Arial" charset="0"/>
              </a:rPr>
              <a:t>14</a:t>
            </a:r>
            <a:r>
              <a:rPr lang="zh-CN" altLang="en-US" sz="2800">
                <a:solidFill>
                  <a:schemeClr val="bg1"/>
                </a:solidFill>
                <a:latin typeface="Century Gothic" charset="0"/>
                <a:cs typeface="Arial" charset="0"/>
              </a:rPr>
              <a:t>下</a:t>
            </a:r>
            <a:endParaRPr lang="en-US" altLang="zh-CN" sz="2800">
              <a:solidFill>
                <a:schemeClr val="bg1"/>
              </a:solidFill>
              <a:latin typeface="Century Gothic" charset="0"/>
              <a:cs typeface="Arial" charset="0"/>
            </a:endParaRPr>
          </a:p>
        </p:txBody>
      </p:sp>
      <p:sp>
        <p:nvSpPr>
          <p:cNvPr id="58372" name="Text Box 5"/>
          <p:cNvSpPr txBox="1">
            <a:spLocks noChangeArrowheads="1"/>
          </p:cNvSpPr>
          <p:nvPr/>
        </p:nvSpPr>
        <p:spPr bwMode="auto">
          <a:xfrm>
            <a:off x="8399463" y="-100013"/>
            <a:ext cx="78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2800">
                <a:latin typeface="Century Gothic" charset="0"/>
                <a:cs typeface="Arial" charset="0"/>
              </a:rPr>
              <a:t>474</a:t>
            </a:r>
          </a:p>
        </p:txBody>
      </p:sp>
      <p:sp>
        <p:nvSpPr>
          <p:cNvPr id="230407" name="Text Box 7"/>
          <p:cNvSpPr txBox="1">
            <a:spLocks noChangeArrowheads="1"/>
          </p:cNvSpPr>
          <p:nvPr/>
        </p:nvSpPr>
        <p:spPr bwMode="auto">
          <a:xfrm>
            <a:off x="4930775" y="212725"/>
            <a:ext cx="4249738"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耶利米书 </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0407"/>
                                        </p:tgtEl>
                                        <p:attrNameLst>
                                          <p:attrName>style.visibility</p:attrName>
                                        </p:attrNameLst>
                                      </p:cBhvr>
                                      <p:to>
                                        <p:strVal val="visible"/>
                                      </p:to>
                                    </p:set>
                                    <p:animEffect transition="in" filter="fade">
                                      <p:cBhvr>
                                        <p:cTn id="7" dur="1000"/>
                                        <p:tgtEl>
                                          <p:spTgt spid="230407"/>
                                        </p:tgtEl>
                                      </p:cBhvr>
                                    </p:animEffect>
                                    <p:anim calcmode="lin" valueType="num">
                                      <p:cBhvr>
                                        <p:cTn id="8" dur="1000" fill="hold"/>
                                        <p:tgtEl>
                                          <p:spTgt spid="230407"/>
                                        </p:tgtEl>
                                        <p:attrNameLst>
                                          <p:attrName>ppt_x</p:attrName>
                                        </p:attrNameLst>
                                      </p:cBhvr>
                                      <p:tavLst>
                                        <p:tav tm="0">
                                          <p:val>
                                            <p:strVal val="#ppt_x"/>
                                          </p:val>
                                        </p:tav>
                                        <p:tav tm="100000">
                                          <p:val>
                                            <p:strVal val="#ppt_x"/>
                                          </p:val>
                                        </p:tav>
                                      </p:tavLst>
                                    </p:anim>
                                    <p:anim calcmode="lin" valueType="num">
                                      <p:cBhvr>
                                        <p:cTn id="9" dur="900" decel="100000" fill="hold"/>
                                        <p:tgtEl>
                                          <p:spTgt spid="23040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040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0" descr="Prophet Map Bla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21"/>
          <p:cNvSpPr txBox="1">
            <a:spLocks noChangeArrowheads="1"/>
          </p:cNvSpPr>
          <p:nvPr/>
        </p:nvSpPr>
        <p:spPr bwMode="auto">
          <a:xfrm>
            <a:off x="138113" y="4343400"/>
            <a:ext cx="655637"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犹大</a:t>
            </a:r>
            <a:endParaRPr lang="en-US" altLang="zh-CN" sz="1600" u="sng">
              <a:latin typeface="Century Gothic" charset="0"/>
              <a:cs typeface="Times New Roman" charset="0"/>
            </a:endParaRPr>
          </a:p>
        </p:txBody>
      </p:sp>
      <p:sp>
        <p:nvSpPr>
          <p:cNvPr id="59396" name="Text Box 22"/>
          <p:cNvSpPr txBox="1">
            <a:spLocks noChangeArrowheads="1"/>
          </p:cNvSpPr>
          <p:nvPr/>
        </p:nvSpPr>
        <p:spPr bwMode="auto">
          <a:xfrm>
            <a:off x="452438" y="3505200"/>
            <a:ext cx="86201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solidFill>
                  <a:schemeClr val="bg1"/>
                </a:solidFill>
                <a:latin typeface="Century Gothic" charset="0"/>
                <a:cs typeface="Times New Roman" charset="0"/>
              </a:rPr>
              <a:t>以色列</a:t>
            </a:r>
            <a:endParaRPr lang="en-US" altLang="zh-CN" sz="1600" u="sng">
              <a:solidFill>
                <a:schemeClr val="bg1"/>
              </a:solidFill>
              <a:latin typeface="Century Gothic" charset="0"/>
              <a:cs typeface="Times New Roman" charset="0"/>
            </a:endParaRPr>
          </a:p>
        </p:txBody>
      </p:sp>
      <p:sp>
        <p:nvSpPr>
          <p:cNvPr id="59397" name="Text Box 23"/>
          <p:cNvSpPr txBox="1">
            <a:spLocks noChangeArrowheads="1"/>
          </p:cNvSpPr>
          <p:nvPr/>
        </p:nvSpPr>
        <p:spPr bwMode="auto">
          <a:xfrm>
            <a:off x="3048000" y="1600200"/>
            <a:ext cx="655638"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亚述</a:t>
            </a:r>
            <a:endParaRPr lang="en-US" altLang="zh-CN" sz="1600" u="sng">
              <a:latin typeface="Century Gothic" charset="0"/>
              <a:cs typeface="Times New Roman" charset="0"/>
            </a:endParaRPr>
          </a:p>
          <a:p>
            <a:r>
              <a:rPr lang="en-US" altLang="zh-CN" sz="1600">
                <a:latin typeface="Century Gothic" charset="0"/>
                <a:cs typeface="Times New Roman" charset="0"/>
              </a:rPr>
              <a:t> </a:t>
            </a:r>
            <a:r>
              <a:rPr lang="zh-CN" altLang="en-US" sz="1600">
                <a:latin typeface="Century Gothic" charset="0"/>
                <a:cs typeface="Times New Roman" charset="0"/>
              </a:rPr>
              <a:t>约拿</a:t>
            </a:r>
            <a:endParaRPr lang="en-US" altLang="zh-CN" sz="1600">
              <a:latin typeface="Century Gothic" charset="0"/>
              <a:cs typeface="Times New Roman" charset="0"/>
            </a:endParaRPr>
          </a:p>
        </p:txBody>
      </p:sp>
      <p:sp>
        <p:nvSpPr>
          <p:cNvPr id="59398" name="Text Box 24"/>
          <p:cNvSpPr txBox="1">
            <a:spLocks noChangeArrowheads="1"/>
          </p:cNvSpPr>
          <p:nvPr/>
        </p:nvSpPr>
        <p:spPr bwMode="auto">
          <a:xfrm>
            <a:off x="3033713" y="3473450"/>
            <a:ext cx="16891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巴比伦的犹太人</a:t>
            </a:r>
            <a:endParaRPr lang="en-US" altLang="zh-CN" sz="1600" u="sng">
              <a:latin typeface="Century Gothic" charset="0"/>
              <a:cs typeface="Times New Roman" charset="0"/>
            </a:endParaRPr>
          </a:p>
        </p:txBody>
      </p:sp>
      <p:sp>
        <p:nvSpPr>
          <p:cNvPr id="59399" name="Text Box 25"/>
          <p:cNvSpPr txBox="1">
            <a:spLocks noChangeArrowheads="1"/>
          </p:cNvSpPr>
          <p:nvPr/>
        </p:nvSpPr>
        <p:spPr bwMode="auto">
          <a:xfrm>
            <a:off x="1187450" y="4876800"/>
            <a:ext cx="1897063"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耶路撒冷的犹太人</a:t>
            </a:r>
            <a:endParaRPr lang="en-US" altLang="zh-CN" sz="1600" u="sng">
              <a:latin typeface="Century Gothic" charset="0"/>
              <a:cs typeface="Times New Roman" charset="0"/>
            </a:endParaRPr>
          </a:p>
        </p:txBody>
      </p:sp>
      <p:sp>
        <p:nvSpPr>
          <p:cNvPr id="59400" name="Text Box 26"/>
          <p:cNvSpPr txBox="1">
            <a:spLocks noChangeArrowheads="1"/>
          </p:cNvSpPr>
          <p:nvPr/>
        </p:nvSpPr>
        <p:spPr bwMode="auto">
          <a:xfrm>
            <a:off x="247650" y="4572000"/>
            <a:ext cx="914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约珥</a:t>
            </a:r>
            <a:endParaRPr lang="en-US" altLang="zh-CN" sz="1600">
              <a:solidFill>
                <a:schemeClr val="bg1"/>
              </a:solidFill>
              <a:latin typeface="Century Gothic" charset="0"/>
              <a:cs typeface="Times New Roman" charset="0"/>
            </a:endParaRPr>
          </a:p>
        </p:txBody>
      </p:sp>
      <p:sp>
        <p:nvSpPr>
          <p:cNvPr id="59401" name="Text Box 27"/>
          <p:cNvSpPr txBox="1">
            <a:spLocks noChangeArrowheads="1"/>
          </p:cNvSpPr>
          <p:nvPr/>
        </p:nvSpPr>
        <p:spPr bwMode="auto">
          <a:xfrm>
            <a:off x="474663" y="3733800"/>
            <a:ext cx="80486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阿摩司</a:t>
            </a:r>
            <a:endParaRPr lang="en-US" altLang="zh-CN" sz="1600">
              <a:solidFill>
                <a:schemeClr val="bg1"/>
              </a:solidFill>
              <a:latin typeface="Century Gothic" charset="0"/>
              <a:cs typeface="Times New Roman" charset="0"/>
            </a:endParaRPr>
          </a:p>
        </p:txBody>
      </p:sp>
      <p:sp>
        <p:nvSpPr>
          <p:cNvPr id="59402" name="Text Box 28"/>
          <p:cNvSpPr txBox="1">
            <a:spLocks noChangeArrowheads="1"/>
          </p:cNvSpPr>
          <p:nvPr/>
        </p:nvSpPr>
        <p:spPr bwMode="auto">
          <a:xfrm>
            <a:off x="152400" y="4800600"/>
            <a:ext cx="8382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以赛亚</a:t>
            </a:r>
            <a:endParaRPr lang="en-US" altLang="zh-CN" sz="1600">
              <a:solidFill>
                <a:schemeClr val="bg1"/>
              </a:solidFill>
              <a:latin typeface="Century Gothic" charset="0"/>
              <a:cs typeface="Times New Roman" charset="0"/>
            </a:endParaRPr>
          </a:p>
        </p:txBody>
      </p:sp>
      <p:sp>
        <p:nvSpPr>
          <p:cNvPr id="59403" name="Text Box 29"/>
          <p:cNvSpPr txBox="1">
            <a:spLocks noChangeArrowheads="1"/>
          </p:cNvSpPr>
          <p:nvPr/>
        </p:nvSpPr>
        <p:spPr bwMode="auto">
          <a:xfrm>
            <a:off x="1162050" y="5819775"/>
            <a:ext cx="1069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a:latin typeface="Century Gothic" charset="0"/>
                <a:cs typeface="Times New Roman" charset="0"/>
              </a:rPr>
              <a:t>俄巴底亚</a:t>
            </a:r>
            <a:endParaRPr lang="en-US" altLang="zh-CN" sz="1600">
              <a:latin typeface="Century Gothic" charset="0"/>
              <a:cs typeface="Times New Roman" charset="0"/>
            </a:endParaRPr>
          </a:p>
          <a:p>
            <a:r>
              <a:rPr lang="en-US" altLang="zh-CN" sz="1600">
                <a:latin typeface="Century Gothic" charset="0"/>
                <a:cs typeface="Times New Roman" charset="0"/>
              </a:rPr>
              <a:t> </a:t>
            </a:r>
          </a:p>
        </p:txBody>
      </p:sp>
      <p:sp>
        <p:nvSpPr>
          <p:cNvPr id="59404" name="Text Box 30"/>
          <p:cNvSpPr txBox="1">
            <a:spLocks noChangeArrowheads="1"/>
          </p:cNvSpPr>
          <p:nvPr/>
        </p:nvSpPr>
        <p:spPr bwMode="auto">
          <a:xfrm>
            <a:off x="1314450" y="5562600"/>
            <a:ext cx="655638"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以东</a:t>
            </a:r>
            <a:endParaRPr lang="en-US" altLang="zh-CN" sz="1600">
              <a:latin typeface="Century Gothic" charset="0"/>
              <a:cs typeface="Times New Roman" charset="0"/>
            </a:endParaRPr>
          </a:p>
        </p:txBody>
      </p:sp>
      <p:sp>
        <p:nvSpPr>
          <p:cNvPr id="59405" name="Text Box 31"/>
          <p:cNvSpPr txBox="1">
            <a:spLocks noChangeArrowheads="1"/>
          </p:cNvSpPr>
          <p:nvPr/>
        </p:nvSpPr>
        <p:spPr bwMode="auto">
          <a:xfrm>
            <a:off x="412750" y="3962400"/>
            <a:ext cx="804863"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何西阿</a:t>
            </a:r>
            <a:endParaRPr lang="en-US" altLang="zh-CN" sz="1600">
              <a:solidFill>
                <a:schemeClr val="bg1"/>
              </a:solidFill>
              <a:latin typeface="Century Gothic" charset="0"/>
              <a:cs typeface="Times New Roman" charset="0"/>
            </a:endParaRPr>
          </a:p>
        </p:txBody>
      </p:sp>
      <p:sp>
        <p:nvSpPr>
          <p:cNvPr id="59406" name="Text Box 32"/>
          <p:cNvSpPr txBox="1">
            <a:spLocks noChangeArrowheads="1"/>
          </p:cNvSpPr>
          <p:nvPr/>
        </p:nvSpPr>
        <p:spPr bwMode="auto">
          <a:xfrm>
            <a:off x="152400" y="5029200"/>
            <a:ext cx="838200"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弥迦</a:t>
            </a:r>
            <a:endParaRPr lang="en-US" altLang="zh-CN" sz="1600">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59407" name="Text Box 34"/>
          <p:cNvSpPr txBox="1">
            <a:spLocks noChangeArrowheads="1"/>
          </p:cNvSpPr>
          <p:nvPr/>
        </p:nvSpPr>
        <p:spPr bwMode="auto">
          <a:xfrm>
            <a:off x="76200" y="52578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西番雅</a:t>
            </a:r>
            <a:endParaRPr lang="en-US" altLang="zh-CN" sz="1600">
              <a:latin typeface="Century Gothic" charset="0"/>
              <a:cs typeface="Times New Roman" charset="0"/>
            </a:endParaRPr>
          </a:p>
        </p:txBody>
      </p:sp>
      <p:sp>
        <p:nvSpPr>
          <p:cNvPr id="59408" name="Text Box 35"/>
          <p:cNvSpPr txBox="1">
            <a:spLocks noChangeArrowheads="1"/>
          </p:cNvSpPr>
          <p:nvPr/>
        </p:nvSpPr>
        <p:spPr bwMode="auto">
          <a:xfrm>
            <a:off x="76200" y="54864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哈巴谷</a:t>
            </a:r>
            <a:endParaRPr lang="en-US" altLang="zh-CN" sz="1600">
              <a:latin typeface="Century Gothic" charset="0"/>
              <a:cs typeface="Times New Roman" charset="0"/>
            </a:endParaRPr>
          </a:p>
        </p:txBody>
      </p:sp>
      <p:sp>
        <p:nvSpPr>
          <p:cNvPr id="160778" name="Text Box 10"/>
          <p:cNvSpPr txBox="1">
            <a:spLocks noChangeArrowheads="1"/>
          </p:cNvSpPr>
          <p:nvPr/>
        </p:nvSpPr>
        <p:spPr bwMode="auto">
          <a:xfrm>
            <a:off x="5534025" y="1143000"/>
            <a:ext cx="3108325"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对象？</a:t>
            </a:r>
            <a:endParaRPr lang="en-US" altLang="zh-CN" sz="2800">
              <a:latin typeface="Century Gothic" charset="0"/>
              <a:cs typeface="Times New Roman" charset="0"/>
            </a:endParaRPr>
          </a:p>
          <a:p>
            <a:r>
              <a:rPr lang="zh-CN" altLang="en-US" sz="2800">
                <a:latin typeface="Century Gothic" charset="0"/>
                <a:cs typeface="Times New Roman" charset="0"/>
              </a:rPr>
              <a:t>犹大与列国</a:t>
            </a:r>
            <a:endParaRPr lang="en-US" altLang="zh-CN" sz="2800">
              <a:latin typeface="Century Gothic" charset="0"/>
              <a:cs typeface="Times New Roman" charset="0"/>
            </a:endParaRPr>
          </a:p>
          <a:p>
            <a:endParaRPr lang="en-US" altLang="zh-CN" sz="2800">
              <a:latin typeface="Century Gothic" charset="0"/>
              <a:cs typeface="Times New Roman" charset="0"/>
            </a:endParaRPr>
          </a:p>
          <a:p>
            <a:r>
              <a:rPr lang="zh-CN" altLang="en-US" sz="2800">
                <a:latin typeface="Century Gothic" charset="0"/>
                <a:cs typeface="Arial" charset="0"/>
              </a:rPr>
              <a:t>何时？ </a:t>
            </a:r>
            <a:endParaRPr lang="en-US" altLang="zh-CN" sz="2800">
              <a:latin typeface="Century Gothic" charset="0"/>
              <a:cs typeface="Arial" charset="0"/>
            </a:endParaRPr>
          </a:p>
          <a:p>
            <a:r>
              <a:rPr lang="zh-CN" altLang="en-US" sz="2800">
                <a:latin typeface="Century Gothic" charset="0"/>
                <a:cs typeface="Arial" charset="0"/>
              </a:rPr>
              <a:t>公元前 </a:t>
            </a:r>
            <a:r>
              <a:rPr lang="en-US" altLang="zh-CN" sz="2800">
                <a:latin typeface="Century Gothic" charset="0"/>
                <a:cs typeface="Arial" charset="0"/>
              </a:rPr>
              <a:t>625-585 </a:t>
            </a:r>
          </a:p>
          <a:p>
            <a:endParaRPr lang="en-US" altLang="zh-CN" sz="2800">
              <a:latin typeface="Century Gothic" charset="0"/>
              <a:cs typeface="Arial" charset="0"/>
            </a:endParaRPr>
          </a:p>
          <a:p>
            <a:r>
              <a:rPr lang="zh-CN" altLang="en-US" sz="2800">
                <a:latin typeface="Century Gothic" charset="0"/>
                <a:cs typeface="Arial" charset="0"/>
              </a:rPr>
              <a:t>地点？ 犹大</a:t>
            </a:r>
            <a:r>
              <a:rPr lang="en-US" altLang="zh-CN" sz="2800">
                <a:latin typeface="Century Gothic" charset="0"/>
                <a:cs typeface="Arial" charset="0"/>
              </a:rPr>
              <a:t>  	</a:t>
            </a:r>
          </a:p>
          <a:p>
            <a:endParaRPr lang="en-US" altLang="zh-CN" sz="2800">
              <a:latin typeface="Century Gothic" charset="0"/>
              <a:cs typeface="Arial" charset="0"/>
            </a:endParaRPr>
          </a:p>
          <a:p>
            <a:r>
              <a:rPr lang="zh-CN" altLang="en-US" sz="2800">
                <a:latin typeface="Century Gothic" charset="0"/>
                <a:cs typeface="Arial" charset="0"/>
              </a:rPr>
              <a:t>为何？</a:t>
            </a:r>
            <a:endParaRPr lang="en-US" altLang="zh-CN" sz="2800">
              <a:latin typeface="Century Gothic" charset="0"/>
              <a:cs typeface="Arial" charset="0"/>
            </a:endParaRPr>
          </a:p>
          <a:p>
            <a:r>
              <a:rPr lang="zh-CN" altLang="en-US" sz="2800">
                <a:latin typeface="Century Gothic" charset="0"/>
                <a:cs typeface="Arial" charset="0"/>
              </a:rPr>
              <a:t>配得被掳，不配复兴</a:t>
            </a:r>
            <a:endParaRPr lang="en-US" altLang="zh-CN" sz="2800">
              <a:latin typeface="Century Gothic" charset="0"/>
              <a:cs typeface="Times New Roman" charset="0"/>
            </a:endParaRPr>
          </a:p>
        </p:txBody>
      </p:sp>
      <p:sp>
        <p:nvSpPr>
          <p:cNvPr id="160804" name="Text Box 36"/>
          <p:cNvSpPr txBox="1">
            <a:spLocks noChangeArrowheads="1"/>
          </p:cNvSpPr>
          <p:nvPr/>
        </p:nvSpPr>
        <p:spPr bwMode="auto">
          <a:xfrm>
            <a:off x="76200" y="57150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耶利米</a:t>
            </a:r>
            <a:endParaRPr lang="en-US" altLang="zh-CN" sz="1600">
              <a:latin typeface="Century Gothic" charset="0"/>
              <a:cs typeface="Times New Roman" charset="0"/>
            </a:endParaRPr>
          </a:p>
        </p:txBody>
      </p:sp>
      <p:sp>
        <p:nvSpPr>
          <p:cNvPr id="59411" name="Text Box 37"/>
          <p:cNvSpPr txBox="1">
            <a:spLocks noChangeArrowheads="1"/>
          </p:cNvSpPr>
          <p:nvPr/>
        </p:nvSpPr>
        <p:spPr bwMode="auto">
          <a:xfrm>
            <a:off x="3048000" y="2057400"/>
            <a:ext cx="990600"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那鸿</a:t>
            </a:r>
            <a:endParaRPr lang="en-US" altLang="zh-CN" sz="1600">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24" name="Text Box 7"/>
          <p:cNvSpPr txBox="1">
            <a:spLocks noChangeArrowheads="1"/>
          </p:cNvSpPr>
          <p:nvPr/>
        </p:nvSpPr>
        <p:spPr bwMode="auto">
          <a:xfrm>
            <a:off x="4930775" y="212725"/>
            <a:ext cx="4249738"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耶利米书 </a:t>
            </a:r>
            <a:r>
              <a:rPr lang="en-US" altLang="zh-CN" sz="6000">
                <a:latin typeface="Century Gothic" charset="0"/>
                <a:cs typeface="Times New Roman" charset="0"/>
              </a:rPr>
              <a:t>.</a:t>
            </a:r>
          </a:p>
        </p:txBody>
      </p:sp>
      <p:sp>
        <p:nvSpPr>
          <p:cNvPr id="59413" name="TextBox 24"/>
          <p:cNvSpPr txBox="1">
            <a:spLocks noChangeArrowheads="1"/>
          </p:cNvSpPr>
          <p:nvPr/>
        </p:nvSpPr>
        <p:spPr bwMode="auto">
          <a:xfrm>
            <a:off x="822325" y="115888"/>
            <a:ext cx="3825875" cy="97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4000">
                <a:cs typeface="Arial" charset="0"/>
              </a:rPr>
              <a:t>先知的地理位置</a:t>
            </a:r>
            <a:endParaRPr lang="en-US" sz="40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60778">
                                            <p:txEl>
                                              <p:pRg st="0" end="0"/>
                                            </p:txEl>
                                          </p:spTgt>
                                        </p:tgtEl>
                                        <p:attrNameLst>
                                          <p:attrName>style.visibility</p:attrName>
                                        </p:attrNameLst>
                                      </p:cBhvr>
                                      <p:to>
                                        <p:strVal val="visible"/>
                                      </p:to>
                                    </p:set>
                                    <p:animEffect transition="in" filter="fade">
                                      <p:cBhvr>
                                        <p:cTn id="7" dur="1000"/>
                                        <p:tgtEl>
                                          <p:spTgt spid="160778">
                                            <p:txEl>
                                              <p:pRg st="0" end="0"/>
                                            </p:txEl>
                                          </p:spTgt>
                                        </p:tgtEl>
                                      </p:cBhvr>
                                    </p:animEffect>
                                    <p:anim calcmode="lin" valueType="num">
                                      <p:cBhvr>
                                        <p:cTn id="8" dur="1000" fill="hold"/>
                                        <p:tgtEl>
                                          <p:spTgt spid="16077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077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0778">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60778">
                                            <p:txEl>
                                              <p:pRg st="1" end="1"/>
                                            </p:txEl>
                                          </p:spTgt>
                                        </p:tgtEl>
                                        <p:attrNameLst>
                                          <p:attrName>style.visibility</p:attrName>
                                        </p:attrNameLst>
                                      </p:cBhvr>
                                      <p:to>
                                        <p:strVal val="visible"/>
                                      </p:to>
                                    </p:set>
                                    <p:animEffect transition="in" filter="fade">
                                      <p:cBhvr>
                                        <p:cTn id="13" dur="1000"/>
                                        <p:tgtEl>
                                          <p:spTgt spid="160778">
                                            <p:txEl>
                                              <p:pRg st="1" end="1"/>
                                            </p:txEl>
                                          </p:spTgt>
                                        </p:tgtEl>
                                      </p:cBhvr>
                                    </p:animEffect>
                                    <p:anim calcmode="lin" valueType="num">
                                      <p:cBhvr>
                                        <p:cTn id="14" dur="1000" fill="hold"/>
                                        <p:tgtEl>
                                          <p:spTgt spid="160778">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60778">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0778">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60778">
                                            <p:txEl>
                                              <p:pRg st="3" end="3"/>
                                            </p:txEl>
                                          </p:spTgt>
                                        </p:tgtEl>
                                        <p:attrNameLst>
                                          <p:attrName>style.visibility</p:attrName>
                                        </p:attrNameLst>
                                      </p:cBhvr>
                                      <p:to>
                                        <p:strVal val="visible"/>
                                      </p:to>
                                    </p:set>
                                    <p:animEffect transition="in" filter="fade">
                                      <p:cBhvr>
                                        <p:cTn id="21" dur="1000"/>
                                        <p:tgtEl>
                                          <p:spTgt spid="160778">
                                            <p:txEl>
                                              <p:pRg st="3" end="3"/>
                                            </p:txEl>
                                          </p:spTgt>
                                        </p:tgtEl>
                                      </p:cBhvr>
                                    </p:animEffect>
                                    <p:anim calcmode="lin" valueType="num">
                                      <p:cBhvr>
                                        <p:cTn id="22" dur="1000" fill="hold"/>
                                        <p:tgtEl>
                                          <p:spTgt spid="160778">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60778">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0778">
                                            <p:txEl>
                                              <p:pRg st="3" end="3"/>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60778">
                                            <p:txEl>
                                              <p:pRg st="4" end="4"/>
                                            </p:txEl>
                                          </p:spTgt>
                                        </p:tgtEl>
                                        <p:attrNameLst>
                                          <p:attrName>style.visibility</p:attrName>
                                        </p:attrNameLst>
                                      </p:cBhvr>
                                      <p:to>
                                        <p:strVal val="visible"/>
                                      </p:to>
                                    </p:set>
                                    <p:animEffect transition="in" filter="fade">
                                      <p:cBhvr>
                                        <p:cTn id="27" dur="1000"/>
                                        <p:tgtEl>
                                          <p:spTgt spid="160778">
                                            <p:txEl>
                                              <p:pRg st="4" end="4"/>
                                            </p:txEl>
                                          </p:spTgt>
                                        </p:tgtEl>
                                      </p:cBhvr>
                                    </p:animEffect>
                                    <p:anim calcmode="lin" valueType="num">
                                      <p:cBhvr>
                                        <p:cTn id="28" dur="1000" fill="hold"/>
                                        <p:tgtEl>
                                          <p:spTgt spid="160778">
                                            <p:txEl>
                                              <p:pRg st="4" end="4"/>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60778">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6077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160778">
                                            <p:txEl>
                                              <p:pRg st="6" end="6"/>
                                            </p:txEl>
                                          </p:spTgt>
                                        </p:tgtEl>
                                        <p:attrNameLst>
                                          <p:attrName>style.visibility</p:attrName>
                                        </p:attrNameLst>
                                      </p:cBhvr>
                                      <p:to>
                                        <p:strVal val="visible"/>
                                      </p:to>
                                    </p:set>
                                    <p:animEffect transition="in" filter="fade">
                                      <p:cBhvr>
                                        <p:cTn id="35" dur="1000"/>
                                        <p:tgtEl>
                                          <p:spTgt spid="160778">
                                            <p:txEl>
                                              <p:pRg st="6" end="6"/>
                                            </p:txEl>
                                          </p:spTgt>
                                        </p:tgtEl>
                                      </p:cBhvr>
                                    </p:animEffect>
                                    <p:anim calcmode="lin" valueType="num">
                                      <p:cBhvr>
                                        <p:cTn id="36" dur="1000" fill="hold"/>
                                        <p:tgtEl>
                                          <p:spTgt spid="160778">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60778">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60778">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60804"/>
                                        </p:tgtEl>
                                        <p:attrNameLst>
                                          <p:attrName>style.visibility</p:attrName>
                                        </p:attrNameLst>
                                      </p:cBhvr>
                                      <p:to>
                                        <p:strVal val="visible"/>
                                      </p:to>
                                    </p:set>
                                    <p:anim calcmode="lin" valueType="num">
                                      <p:cBhvr>
                                        <p:cTn id="43" dur="500" fill="hold"/>
                                        <p:tgtEl>
                                          <p:spTgt spid="160804"/>
                                        </p:tgtEl>
                                        <p:attrNameLst>
                                          <p:attrName>ppt_w</p:attrName>
                                        </p:attrNameLst>
                                      </p:cBhvr>
                                      <p:tavLst>
                                        <p:tav tm="0">
                                          <p:val>
                                            <p:fltVal val="0"/>
                                          </p:val>
                                        </p:tav>
                                        <p:tav tm="100000">
                                          <p:val>
                                            <p:strVal val="#ppt_w"/>
                                          </p:val>
                                        </p:tav>
                                      </p:tavLst>
                                    </p:anim>
                                    <p:anim calcmode="lin" valueType="num">
                                      <p:cBhvr>
                                        <p:cTn id="44" dur="500" fill="hold"/>
                                        <p:tgtEl>
                                          <p:spTgt spid="160804"/>
                                        </p:tgtEl>
                                        <p:attrNameLst>
                                          <p:attrName>ppt_h</p:attrName>
                                        </p:attrNameLst>
                                      </p:cBhvr>
                                      <p:tavLst>
                                        <p:tav tm="0">
                                          <p:val>
                                            <p:fltVal val="0"/>
                                          </p:val>
                                        </p:tav>
                                        <p:tav tm="100000">
                                          <p:val>
                                            <p:strVal val="#ppt_h"/>
                                          </p:val>
                                        </p:tav>
                                      </p:tavLst>
                                    </p:anim>
                                    <p:anim calcmode="lin" valueType="num">
                                      <p:cBhvr>
                                        <p:cTn id="45" dur="500" fill="hold"/>
                                        <p:tgtEl>
                                          <p:spTgt spid="160804"/>
                                        </p:tgtEl>
                                        <p:attrNameLst>
                                          <p:attrName>style.rotation</p:attrName>
                                        </p:attrNameLst>
                                      </p:cBhvr>
                                      <p:tavLst>
                                        <p:tav tm="0">
                                          <p:val>
                                            <p:fltVal val="360"/>
                                          </p:val>
                                        </p:tav>
                                        <p:tav tm="100000">
                                          <p:val>
                                            <p:fltVal val="0"/>
                                          </p:val>
                                        </p:tav>
                                      </p:tavLst>
                                    </p:anim>
                                    <p:animEffect transition="in" filter="fade">
                                      <p:cBhvr>
                                        <p:cTn id="46" dur="500"/>
                                        <p:tgtEl>
                                          <p:spTgt spid="16080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nodeType="clickEffect">
                                  <p:stCondLst>
                                    <p:cond delay="0"/>
                                  </p:stCondLst>
                                  <p:childTnLst>
                                    <p:set>
                                      <p:cBhvr>
                                        <p:cTn id="50" dur="1" fill="hold">
                                          <p:stCondLst>
                                            <p:cond delay="0"/>
                                          </p:stCondLst>
                                        </p:cTn>
                                        <p:tgtEl>
                                          <p:spTgt spid="160778">
                                            <p:txEl>
                                              <p:pRg st="8" end="8"/>
                                            </p:txEl>
                                          </p:spTgt>
                                        </p:tgtEl>
                                        <p:attrNameLst>
                                          <p:attrName>style.visibility</p:attrName>
                                        </p:attrNameLst>
                                      </p:cBhvr>
                                      <p:to>
                                        <p:strVal val="visible"/>
                                      </p:to>
                                    </p:set>
                                    <p:animEffect transition="in" filter="fade">
                                      <p:cBhvr>
                                        <p:cTn id="51" dur="1000"/>
                                        <p:tgtEl>
                                          <p:spTgt spid="160778">
                                            <p:txEl>
                                              <p:pRg st="8" end="8"/>
                                            </p:txEl>
                                          </p:spTgt>
                                        </p:tgtEl>
                                      </p:cBhvr>
                                    </p:animEffect>
                                    <p:anim calcmode="lin" valueType="num">
                                      <p:cBhvr>
                                        <p:cTn id="52" dur="1000" fill="hold"/>
                                        <p:tgtEl>
                                          <p:spTgt spid="160778">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60778">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60778">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7" presetClass="entr" presetSubtype="0" fill="hold" nodeType="clickEffect">
                                  <p:stCondLst>
                                    <p:cond delay="0"/>
                                  </p:stCondLst>
                                  <p:childTnLst>
                                    <p:set>
                                      <p:cBhvr>
                                        <p:cTn id="58" dur="1" fill="hold">
                                          <p:stCondLst>
                                            <p:cond delay="0"/>
                                          </p:stCondLst>
                                        </p:cTn>
                                        <p:tgtEl>
                                          <p:spTgt spid="160778">
                                            <p:txEl>
                                              <p:pRg st="9" end="9"/>
                                            </p:txEl>
                                          </p:spTgt>
                                        </p:tgtEl>
                                        <p:attrNameLst>
                                          <p:attrName>style.visibility</p:attrName>
                                        </p:attrNameLst>
                                      </p:cBhvr>
                                      <p:to>
                                        <p:strVal val="visible"/>
                                      </p:to>
                                    </p:set>
                                    <p:animEffect transition="in" filter="fade">
                                      <p:cBhvr>
                                        <p:cTn id="59" dur="1000"/>
                                        <p:tgtEl>
                                          <p:spTgt spid="160778">
                                            <p:txEl>
                                              <p:pRg st="9" end="9"/>
                                            </p:txEl>
                                          </p:spTgt>
                                        </p:tgtEl>
                                      </p:cBhvr>
                                    </p:animEffect>
                                    <p:anim calcmode="lin" valueType="num">
                                      <p:cBhvr>
                                        <p:cTn id="60" dur="1000" fill="hold"/>
                                        <p:tgtEl>
                                          <p:spTgt spid="160778">
                                            <p:txEl>
                                              <p:pRg st="9" end="9"/>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160778">
                                            <p:txEl>
                                              <p:pRg st="9" end="9"/>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0778">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900" decel="100000" fill="hold"/>
                                        <p:tgtEl>
                                          <p:spTgt spid="24"/>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804" grpId="0"/>
      <p:bldP spid="2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489700" y="1549400"/>
            <a:ext cx="1266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何事？</a:t>
            </a:r>
            <a:endParaRPr lang="en-US" altLang="zh-CN" sz="2800">
              <a:latin typeface="Century Gothic" charset="0"/>
              <a:cs typeface="Times New Roman" charset="0"/>
            </a:endParaRPr>
          </a:p>
        </p:txBody>
      </p:sp>
      <p:pic>
        <p:nvPicPr>
          <p:cNvPr id="60419" name="Picture 4" descr="The%20Prophet%20Jeremiah%20Michelangelo%20Sistine%20Chapel%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37147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5"/>
          <p:cNvSpPr txBox="1">
            <a:spLocks noChangeArrowheads="1"/>
          </p:cNvSpPr>
          <p:nvPr/>
        </p:nvSpPr>
        <p:spPr bwMode="auto">
          <a:xfrm>
            <a:off x="228600" y="6156325"/>
            <a:ext cx="59959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000">
                <a:latin typeface="Century Gothic" charset="0"/>
                <a:cs typeface="Arial" charset="0"/>
              </a:rPr>
              <a:t>先知耶利米，米开朗基罗。西斯廷教堂，保罗教堂</a:t>
            </a:r>
          </a:p>
        </p:txBody>
      </p:sp>
      <p:sp>
        <p:nvSpPr>
          <p:cNvPr id="9" name="Text Box 7"/>
          <p:cNvSpPr txBox="1">
            <a:spLocks noChangeArrowheads="1"/>
          </p:cNvSpPr>
          <p:nvPr/>
        </p:nvSpPr>
        <p:spPr bwMode="auto">
          <a:xfrm>
            <a:off x="4930775" y="212725"/>
            <a:ext cx="4249738"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耶利米书 </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6219825" y="1371600"/>
            <a:ext cx="19891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如何应用？</a:t>
            </a:r>
            <a:endParaRPr lang="en-US" altLang="zh-CN" sz="2800">
              <a:latin typeface="Century Gothic" charset="0"/>
              <a:cs typeface="Times New Roman" charset="0"/>
            </a:endParaRPr>
          </a:p>
        </p:txBody>
      </p:sp>
      <p:pic>
        <p:nvPicPr>
          <p:cNvPr id="203782" name="Picture 6" descr="j0194008[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276600" y="3908425"/>
            <a:ext cx="267017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3" name="Text Box 7"/>
          <p:cNvSpPr txBox="1">
            <a:spLocks noChangeArrowheads="1"/>
          </p:cNvSpPr>
          <p:nvPr/>
        </p:nvSpPr>
        <p:spPr bwMode="auto">
          <a:xfrm>
            <a:off x="228600" y="2055813"/>
            <a:ext cx="8915400" cy="9540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solidFill>
                  <a:srgbClr val="FF0000"/>
                </a:solidFill>
                <a:latin typeface="Century Gothic" charset="0"/>
                <a:cs typeface="Arial" charset="0"/>
              </a:rPr>
              <a:t>若我们选择继续犯罪，我们终究会来到一个地步，上帝的管教是无可避免的</a:t>
            </a:r>
            <a:endParaRPr lang="en-US" altLang="zh-CN" sz="2800">
              <a:solidFill>
                <a:srgbClr val="FF0000"/>
              </a:solidFill>
              <a:latin typeface="Century Gothic" charset="0"/>
              <a:cs typeface="Arial" charset="0"/>
            </a:endParaRPr>
          </a:p>
        </p:txBody>
      </p:sp>
      <p:pic>
        <p:nvPicPr>
          <p:cNvPr id="203785" name="Picture 9" descr="DD01582_[1]"/>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590800" y="3602038"/>
            <a:ext cx="3543300"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6" name="Text Box 10"/>
          <p:cNvSpPr txBox="1">
            <a:spLocks noChangeArrowheads="1"/>
          </p:cNvSpPr>
          <p:nvPr/>
        </p:nvSpPr>
        <p:spPr bwMode="auto">
          <a:xfrm>
            <a:off x="3810000" y="4767263"/>
            <a:ext cx="803275" cy="83026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4800">
                <a:solidFill>
                  <a:schemeClr val="bg1"/>
                </a:solidFill>
                <a:latin typeface="Century Gothic" charset="0"/>
                <a:cs typeface="Arial" charset="0"/>
              </a:rPr>
              <a:t>罪</a:t>
            </a:r>
          </a:p>
        </p:txBody>
      </p:sp>
      <p:sp>
        <p:nvSpPr>
          <p:cNvPr id="203784" name="Text Box 8"/>
          <p:cNvSpPr txBox="1">
            <a:spLocks noChangeArrowheads="1"/>
          </p:cNvSpPr>
          <p:nvPr/>
        </p:nvSpPr>
        <p:spPr bwMode="auto">
          <a:xfrm>
            <a:off x="2662238" y="4767263"/>
            <a:ext cx="3278187" cy="83026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4800">
                <a:solidFill>
                  <a:schemeClr val="bg1"/>
                </a:solidFill>
                <a:latin typeface="Century Gothic" charset="0"/>
                <a:cs typeface="Arial" charset="0"/>
              </a:rPr>
              <a:t>上帝的管教</a:t>
            </a:r>
          </a:p>
        </p:txBody>
      </p:sp>
      <p:sp>
        <p:nvSpPr>
          <p:cNvPr id="11" name="Text Box 7"/>
          <p:cNvSpPr txBox="1">
            <a:spLocks noChangeArrowheads="1"/>
          </p:cNvSpPr>
          <p:nvPr/>
        </p:nvSpPr>
        <p:spPr bwMode="auto">
          <a:xfrm>
            <a:off x="4930775" y="212725"/>
            <a:ext cx="4249738"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耶利米书 </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3778"/>
                                        </p:tgtEl>
                                        <p:attrNameLst>
                                          <p:attrName>style.visibility</p:attrName>
                                        </p:attrNameLst>
                                      </p:cBhvr>
                                      <p:to>
                                        <p:strVal val="visible"/>
                                      </p:to>
                                    </p:set>
                                    <p:animEffect transition="in" filter="fade">
                                      <p:cBhvr>
                                        <p:cTn id="7" dur="1000"/>
                                        <p:tgtEl>
                                          <p:spTgt spid="203778"/>
                                        </p:tgtEl>
                                      </p:cBhvr>
                                    </p:animEffect>
                                    <p:anim calcmode="lin" valueType="num">
                                      <p:cBhvr>
                                        <p:cTn id="8" dur="1000" fill="hold"/>
                                        <p:tgtEl>
                                          <p:spTgt spid="203778"/>
                                        </p:tgtEl>
                                        <p:attrNameLst>
                                          <p:attrName>ppt_x</p:attrName>
                                        </p:attrNameLst>
                                      </p:cBhvr>
                                      <p:tavLst>
                                        <p:tav tm="0">
                                          <p:val>
                                            <p:strVal val="#ppt_x"/>
                                          </p:val>
                                        </p:tav>
                                        <p:tav tm="100000">
                                          <p:val>
                                            <p:strVal val="#ppt_x"/>
                                          </p:val>
                                        </p:tav>
                                      </p:tavLst>
                                    </p:anim>
                                    <p:anim calcmode="lin" valueType="num">
                                      <p:cBhvr>
                                        <p:cTn id="9" dur="900" decel="100000" fill="hold"/>
                                        <p:tgtEl>
                                          <p:spTgt spid="20377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377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03785"/>
                                        </p:tgtEl>
                                        <p:attrNameLst>
                                          <p:attrName>style.visibility</p:attrName>
                                        </p:attrNameLst>
                                      </p:cBhvr>
                                      <p:to>
                                        <p:strVal val="visible"/>
                                      </p:to>
                                    </p:set>
                                    <p:animEffect transition="in" filter="fade">
                                      <p:cBhvr>
                                        <p:cTn id="15" dur="2000"/>
                                        <p:tgtEl>
                                          <p:spTgt spid="20378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3786"/>
                                        </p:tgtEl>
                                        <p:attrNameLst>
                                          <p:attrName>style.visibility</p:attrName>
                                        </p:attrNameLst>
                                      </p:cBhvr>
                                      <p:to>
                                        <p:strVal val="visible"/>
                                      </p:to>
                                    </p:set>
                                    <p:animEffect transition="in" filter="fade">
                                      <p:cBhvr>
                                        <p:cTn id="18" dur="2000"/>
                                        <p:tgtEl>
                                          <p:spTgt spid="20378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203784"/>
                                        </p:tgtEl>
                                        <p:attrNameLst>
                                          <p:attrName>style.visibility</p:attrName>
                                        </p:attrNameLst>
                                      </p:cBhvr>
                                      <p:to>
                                        <p:strVal val="visible"/>
                                      </p:to>
                                    </p:set>
                                    <p:anim calcmode="lin" valueType="num">
                                      <p:cBhvr additive="base">
                                        <p:cTn id="23" dur="500" fill="hold"/>
                                        <p:tgtEl>
                                          <p:spTgt spid="203784"/>
                                        </p:tgtEl>
                                        <p:attrNameLst>
                                          <p:attrName>ppt_x</p:attrName>
                                        </p:attrNameLst>
                                      </p:cBhvr>
                                      <p:tavLst>
                                        <p:tav tm="0">
                                          <p:val>
                                            <p:strVal val="#ppt_x"/>
                                          </p:val>
                                        </p:tav>
                                        <p:tav tm="100000">
                                          <p:val>
                                            <p:strVal val="#ppt_x"/>
                                          </p:val>
                                        </p:tav>
                                      </p:tavLst>
                                    </p:anim>
                                    <p:anim calcmode="lin" valueType="num">
                                      <p:cBhvr additive="base">
                                        <p:cTn id="24" dur="500" fill="hold"/>
                                        <p:tgtEl>
                                          <p:spTgt spid="203784"/>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20378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03786"/>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03782"/>
                                        </p:tgtEl>
                                        <p:attrNameLst>
                                          <p:attrName>style.visibility</p:attrName>
                                        </p:attrNameLst>
                                      </p:cBhvr>
                                      <p:to>
                                        <p:strVal val="visible"/>
                                      </p:to>
                                    </p:set>
                                    <p:animEffect transition="in" filter="fade">
                                      <p:cBhvr>
                                        <p:cTn id="35" dur="2000"/>
                                        <p:tgtEl>
                                          <p:spTgt spid="20378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9" presetClass="entr" presetSubtype="0" decel="100000" fill="hold" grpId="0" nodeType="clickEffect">
                                  <p:stCondLst>
                                    <p:cond delay="0"/>
                                  </p:stCondLst>
                                  <p:childTnLst>
                                    <p:set>
                                      <p:cBhvr>
                                        <p:cTn id="39" dur="1" fill="hold">
                                          <p:stCondLst>
                                            <p:cond delay="0"/>
                                          </p:stCondLst>
                                        </p:cTn>
                                        <p:tgtEl>
                                          <p:spTgt spid="203783"/>
                                        </p:tgtEl>
                                        <p:attrNameLst>
                                          <p:attrName>style.visibility</p:attrName>
                                        </p:attrNameLst>
                                      </p:cBhvr>
                                      <p:to>
                                        <p:strVal val="visible"/>
                                      </p:to>
                                    </p:set>
                                    <p:anim calcmode="lin" valueType="num">
                                      <p:cBhvr>
                                        <p:cTn id="40" dur="500" fill="hold"/>
                                        <p:tgtEl>
                                          <p:spTgt spid="203783"/>
                                        </p:tgtEl>
                                        <p:attrNameLst>
                                          <p:attrName>ppt_w</p:attrName>
                                        </p:attrNameLst>
                                      </p:cBhvr>
                                      <p:tavLst>
                                        <p:tav tm="0">
                                          <p:val>
                                            <p:fltVal val="0"/>
                                          </p:val>
                                        </p:tav>
                                        <p:tav tm="100000">
                                          <p:val>
                                            <p:strVal val="#ppt_w"/>
                                          </p:val>
                                        </p:tav>
                                      </p:tavLst>
                                    </p:anim>
                                    <p:anim calcmode="lin" valueType="num">
                                      <p:cBhvr>
                                        <p:cTn id="41" dur="500" fill="hold"/>
                                        <p:tgtEl>
                                          <p:spTgt spid="203783"/>
                                        </p:tgtEl>
                                        <p:attrNameLst>
                                          <p:attrName>ppt_h</p:attrName>
                                        </p:attrNameLst>
                                      </p:cBhvr>
                                      <p:tavLst>
                                        <p:tav tm="0">
                                          <p:val>
                                            <p:fltVal val="0"/>
                                          </p:val>
                                        </p:tav>
                                        <p:tav tm="100000">
                                          <p:val>
                                            <p:strVal val="#ppt_h"/>
                                          </p:val>
                                        </p:tav>
                                      </p:tavLst>
                                    </p:anim>
                                    <p:anim calcmode="lin" valueType="num">
                                      <p:cBhvr>
                                        <p:cTn id="42" dur="500" fill="hold"/>
                                        <p:tgtEl>
                                          <p:spTgt spid="203783"/>
                                        </p:tgtEl>
                                        <p:attrNameLst>
                                          <p:attrName>style.rotation</p:attrName>
                                        </p:attrNameLst>
                                      </p:cBhvr>
                                      <p:tavLst>
                                        <p:tav tm="0">
                                          <p:val>
                                            <p:fltVal val="360"/>
                                          </p:val>
                                        </p:tav>
                                        <p:tav tm="100000">
                                          <p:val>
                                            <p:fltVal val="0"/>
                                          </p:val>
                                        </p:tav>
                                      </p:tavLst>
                                    </p:anim>
                                    <p:animEffect transition="in" filter="fade">
                                      <p:cBhvr>
                                        <p:cTn id="43" dur="500"/>
                                        <p:tgtEl>
                                          <p:spTgt spid="20378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900" decel="100000" fill="hold"/>
                                        <p:tgtEl>
                                          <p:spTgt spid="1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P spid="203783" grpId="0" animBg="1"/>
      <p:bldP spid="203786" grpId="0" animBg="1"/>
      <p:bldP spid="203786" grpId="1" animBg="1"/>
      <p:bldP spid="203784"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171" name="Text Box 3"/>
          <p:cNvSpPr txBox="1">
            <a:spLocks noChangeArrowheads="1"/>
          </p:cNvSpPr>
          <p:nvPr/>
        </p:nvSpPr>
        <p:spPr bwMode="auto">
          <a:xfrm>
            <a:off x="381000" y="228600"/>
            <a:ext cx="2686050" cy="646113"/>
          </a:xfrm>
          <a:prstGeom prst="rect">
            <a:avLst/>
          </a:prstGeom>
          <a:noFill/>
          <a:ln>
            <a:noFill/>
          </a:ln>
          <a:effectLst/>
          <a:extLst>
            <a:ext uri="{909E8E84-426E-40DD-AFC4-6F175D3DCCD1}">
              <a14:hiddenFill xmlns:a14="http://schemas.microsoft.com/office/drawing/2010/main">
                <a:solidFill>
                  <a:schemeClr val="bg1">
                    <a:alpha val="56078"/>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3600">
                <a:solidFill>
                  <a:schemeClr val="bg1"/>
                </a:solidFill>
                <a:latin typeface="Century Gothic" charset="0"/>
                <a:cs typeface="Arial" charset="0"/>
              </a:rPr>
              <a:t>2. </a:t>
            </a:r>
            <a:r>
              <a:rPr lang="zh-CN" altLang="en-US" sz="3600">
                <a:solidFill>
                  <a:schemeClr val="bg1"/>
                </a:solidFill>
                <a:latin typeface="Century Gothic" charset="0"/>
                <a:cs typeface="Arial" charset="0"/>
              </a:rPr>
              <a:t>主的日子 </a:t>
            </a:r>
            <a:endParaRPr lang="en-US" altLang="zh-CN" sz="3600" b="0">
              <a:cs typeface="Arial" charset="0"/>
            </a:endParaRPr>
          </a:p>
        </p:txBody>
      </p:sp>
      <p:sp>
        <p:nvSpPr>
          <p:cNvPr id="179208" name="Rectangle 8"/>
          <p:cNvSpPr>
            <a:spLocks noChangeArrowheads="1"/>
          </p:cNvSpPr>
          <p:nvPr/>
        </p:nvSpPr>
        <p:spPr bwMode="auto">
          <a:xfrm>
            <a:off x="609600" y="2590800"/>
            <a:ext cx="8001000" cy="2246313"/>
          </a:xfrm>
          <a:prstGeom prst="rect">
            <a:avLst/>
          </a:prstGeom>
          <a:solidFill>
            <a:srgbClr val="993300">
              <a:alpha val="6313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4">
              <a:buFontTx/>
              <a:buChar char="•"/>
            </a:pPr>
            <a:r>
              <a:rPr lang="zh-CN" altLang="en-US" sz="2800">
                <a:solidFill>
                  <a:schemeClr val="bg1"/>
                </a:solidFill>
                <a:latin typeface="Century Gothic" charset="0"/>
                <a:cs typeface="Arial" charset="0"/>
              </a:rPr>
              <a:t>指着上帝对不信徒的审判</a:t>
            </a:r>
            <a:endParaRPr lang="en-US" altLang="zh-CN" sz="2800">
              <a:solidFill>
                <a:schemeClr val="bg1"/>
              </a:solidFill>
              <a:latin typeface="Century Gothic" charset="0"/>
              <a:cs typeface="Arial" charset="0"/>
            </a:endParaRPr>
          </a:p>
          <a:p>
            <a:pPr lvl="4">
              <a:buFontTx/>
              <a:buChar char="•"/>
            </a:pPr>
            <a:endParaRPr lang="en-US" altLang="zh-CN" sz="2800">
              <a:solidFill>
                <a:schemeClr val="bg1"/>
              </a:solidFill>
              <a:latin typeface="Century Gothic" charset="0"/>
              <a:cs typeface="Arial" charset="0"/>
            </a:endParaRPr>
          </a:p>
          <a:p>
            <a:pPr lvl="4">
              <a:buFontTx/>
              <a:buChar char="•"/>
            </a:pPr>
            <a:r>
              <a:rPr lang="zh-CN" altLang="en-US" sz="2800">
                <a:solidFill>
                  <a:schemeClr val="bg1"/>
                </a:solidFill>
                <a:latin typeface="Century Gothic" charset="0"/>
                <a:cs typeface="Arial" charset="0"/>
              </a:rPr>
              <a:t>上帝子民的洁净与除罪</a:t>
            </a:r>
            <a:endParaRPr lang="en-US" altLang="zh-CN" sz="2800">
              <a:solidFill>
                <a:schemeClr val="bg1"/>
              </a:solidFill>
              <a:latin typeface="Century Gothic" charset="0"/>
              <a:cs typeface="Arial" charset="0"/>
            </a:endParaRPr>
          </a:p>
          <a:p>
            <a:pPr lvl="4">
              <a:buFontTx/>
              <a:buChar char="•"/>
            </a:pPr>
            <a:endParaRPr lang="en-US" altLang="zh-CN" sz="2800">
              <a:solidFill>
                <a:schemeClr val="bg1"/>
              </a:solidFill>
              <a:latin typeface="Century Gothic" charset="0"/>
              <a:cs typeface="Arial" charset="0"/>
            </a:endParaRPr>
          </a:p>
          <a:p>
            <a:pPr lvl="4">
              <a:buFontTx/>
              <a:buChar char="•"/>
            </a:pPr>
            <a:r>
              <a:rPr lang="zh-CN" altLang="en-US" sz="2800">
                <a:solidFill>
                  <a:schemeClr val="bg1"/>
                </a:solidFill>
                <a:latin typeface="Century Gothic" charset="0"/>
                <a:cs typeface="Arial" charset="0"/>
              </a:rPr>
              <a:t>上帝子民的救赎</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79208">
                                            <p:txEl>
                                              <p:pRg st="0" end="0"/>
                                            </p:txEl>
                                          </p:spTgt>
                                        </p:tgtEl>
                                        <p:attrNameLst>
                                          <p:attrName>style.visibility</p:attrName>
                                        </p:attrNameLst>
                                      </p:cBhvr>
                                      <p:to>
                                        <p:strVal val="visible"/>
                                      </p:to>
                                    </p:set>
                                    <p:animScale>
                                      <p:cBhvr>
                                        <p:cTn id="7" dur="1000" decel="50000" fill="hold">
                                          <p:stCondLst>
                                            <p:cond delay="0"/>
                                          </p:stCondLst>
                                        </p:cTn>
                                        <p:tgtEl>
                                          <p:spTgt spid="17920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9208">
                                            <p:txEl>
                                              <p:pRg st="0" end="0"/>
                                            </p:txEl>
                                          </p:spTgt>
                                        </p:tgtEl>
                                        <p:attrNameLst>
                                          <p:attrName>ppt_x</p:attrName>
                                          <p:attrName>ppt_y</p:attrName>
                                        </p:attrNameLst>
                                      </p:cBhvr>
                                    </p:animMotion>
                                    <p:animEffect transition="in" filter="fade">
                                      <p:cBhvr>
                                        <p:cTn id="9" dur="1000"/>
                                        <p:tgtEl>
                                          <p:spTgt spid="17920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79208">
                                            <p:txEl>
                                              <p:pRg st="2" end="2"/>
                                            </p:txEl>
                                          </p:spTgt>
                                        </p:tgtEl>
                                        <p:attrNameLst>
                                          <p:attrName>style.visibility</p:attrName>
                                        </p:attrNameLst>
                                      </p:cBhvr>
                                      <p:to>
                                        <p:strVal val="visible"/>
                                      </p:to>
                                    </p:set>
                                    <p:animScale>
                                      <p:cBhvr>
                                        <p:cTn id="14" dur="1000" decel="50000" fill="hold">
                                          <p:stCondLst>
                                            <p:cond delay="0"/>
                                          </p:stCondLst>
                                        </p:cTn>
                                        <p:tgtEl>
                                          <p:spTgt spid="179208">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79208">
                                            <p:txEl>
                                              <p:pRg st="2" end="2"/>
                                            </p:txEl>
                                          </p:spTgt>
                                        </p:tgtEl>
                                        <p:attrNameLst>
                                          <p:attrName>ppt_x</p:attrName>
                                          <p:attrName>ppt_y</p:attrName>
                                        </p:attrNameLst>
                                      </p:cBhvr>
                                    </p:animMotion>
                                    <p:animEffect transition="in" filter="fade">
                                      <p:cBhvr>
                                        <p:cTn id="16" dur="1000"/>
                                        <p:tgtEl>
                                          <p:spTgt spid="179208">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179208">
                                            <p:txEl>
                                              <p:pRg st="4" end="4"/>
                                            </p:txEl>
                                          </p:spTgt>
                                        </p:tgtEl>
                                        <p:attrNameLst>
                                          <p:attrName>style.visibility</p:attrName>
                                        </p:attrNameLst>
                                      </p:cBhvr>
                                      <p:to>
                                        <p:strVal val="visible"/>
                                      </p:to>
                                    </p:set>
                                    <p:animScale>
                                      <p:cBhvr>
                                        <p:cTn id="21" dur="1000" decel="50000" fill="hold">
                                          <p:stCondLst>
                                            <p:cond delay="0"/>
                                          </p:stCondLst>
                                        </p:cTn>
                                        <p:tgtEl>
                                          <p:spTgt spid="179208">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79208">
                                            <p:txEl>
                                              <p:pRg st="4" end="4"/>
                                            </p:txEl>
                                          </p:spTgt>
                                        </p:tgtEl>
                                        <p:attrNameLst>
                                          <p:attrName>ppt_x</p:attrName>
                                          <p:attrName>ppt_y</p:attrName>
                                        </p:attrNameLst>
                                      </p:cBhvr>
                                    </p:animMotion>
                                    <p:animEffect transition="in" filter="fade">
                                      <p:cBhvr>
                                        <p:cTn id="23" dur="1000"/>
                                        <p:tgtEl>
                                          <p:spTgt spid="1792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3048000" y="2895600"/>
            <a:ext cx="3892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 </a:t>
            </a:r>
            <a:r>
              <a:rPr lang="zh-CN" altLang="en-US">
                <a:solidFill>
                  <a:schemeClr val="bg1"/>
                </a:solidFill>
                <a:latin typeface="Century Gothic" charset="0"/>
                <a:cs typeface="Times New Roman" charset="0"/>
              </a:rPr>
              <a:t>公元前 </a:t>
            </a:r>
            <a:r>
              <a:rPr lang="en-US" altLang="zh-CN">
                <a:solidFill>
                  <a:schemeClr val="bg1"/>
                </a:solidFill>
                <a:latin typeface="Century Gothic" charset="0"/>
                <a:cs typeface="Times New Roman" charset="0"/>
              </a:rPr>
              <a:t>585 - 580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fade">
                                      <p:cBhvr>
                                        <p:cTn id="7" dur="500"/>
                                        <p:tgtEl>
                                          <p:spTgt spid="231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11"/>
          <p:cNvSpPr txBox="1">
            <a:spLocks noChangeArrowheads="1"/>
          </p:cNvSpPr>
          <p:nvPr/>
        </p:nvSpPr>
        <p:spPr bwMode="auto">
          <a:xfrm>
            <a:off x="2339975" y="5638800"/>
            <a:ext cx="43592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5400">
                <a:latin typeface="Century Gothic" charset="0"/>
                <a:cs typeface="Arial" charset="0"/>
              </a:rPr>
              <a:t>你信实何广大</a:t>
            </a:r>
            <a:endParaRPr lang="en-US" altLang="zh-CN" sz="5400">
              <a:latin typeface="Century Gothic" charset="0"/>
              <a:cs typeface="Arial" charset="0"/>
            </a:endParaRPr>
          </a:p>
        </p:txBody>
      </p:sp>
      <p:pic>
        <p:nvPicPr>
          <p:cNvPr id="63491" name="Picture 112" descr="SY00021_[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647825" y="612775"/>
            <a:ext cx="5895975"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36576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4515" name="Text Box 3"/>
          <p:cNvSpPr txBox="1">
            <a:spLocks noChangeArrowheads="1"/>
          </p:cNvSpPr>
          <p:nvPr/>
        </p:nvSpPr>
        <p:spPr bwMode="auto">
          <a:xfrm>
            <a:off x="3048000" y="1752600"/>
            <a:ext cx="5638800" cy="2246313"/>
          </a:xfrm>
          <a:prstGeom prst="rect">
            <a:avLst/>
          </a:prstGeom>
          <a:solidFill>
            <a:srgbClr val="FF6600">
              <a:alpha val="8196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solidFill>
                  <a:schemeClr val="accent2"/>
                </a:solidFill>
                <a:latin typeface="Century Gothic" charset="0"/>
                <a:cs typeface="Arial" charset="0"/>
              </a:rPr>
              <a:t>钥节</a:t>
            </a:r>
            <a:r>
              <a:rPr lang="en-US" altLang="zh-CN" sz="2800">
                <a:solidFill>
                  <a:schemeClr val="bg1"/>
                </a:solidFill>
                <a:latin typeface="Century Gothic" charset="0"/>
                <a:cs typeface="Arial" charset="0"/>
              </a:rPr>
              <a:t> </a:t>
            </a:r>
          </a:p>
          <a:p>
            <a:r>
              <a:rPr lang="zh-CN" altLang="en-US" sz="2800">
                <a:solidFill>
                  <a:schemeClr val="bg1"/>
                </a:solidFill>
                <a:latin typeface="Century Gothic" charset="0"/>
                <a:cs typeface="Arial" charset="0"/>
              </a:rPr>
              <a:t>我们不至消灭，是出于耶和华诸般的慈爱。是因他的怜悯不至断绝。</a:t>
            </a:r>
            <a:endParaRPr lang="en-US" altLang="zh-CN" sz="2800">
              <a:solidFill>
                <a:schemeClr val="bg1"/>
              </a:solidFill>
              <a:latin typeface="Century Gothic" charset="0"/>
              <a:cs typeface="Arial" charset="0"/>
            </a:endParaRPr>
          </a:p>
          <a:p>
            <a:endParaRPr lang="en-US" altLang="zh-CN" sz="2800">
              <a:solidFill>
                <a:schemeClr val="bg1"/>
              </a:solidFill>
              <a:latin typeface="Century Gothic" charset="0"/>
              <a:cs typeface="Arial" charset="0"/>
            </a:endParaRPr>
          </a:p>
          <a:p>
            <a:r>
              <a:rPr lang="en-US" altLang="zh-CN" sz="2800">
                <a:solidFill>
                  <a:schemeClr val="bg1"/>
                </a:solidFill>
                <a:latin typeface="Century Gothic" charset="0"/>
                <a:cs typeface="Arial" charset="0"/>
              </a:rPr>
              <a:t>~ </a:t>
            </a:r>
            <a:r>
              <a:rPr lang="zh-CN" altLang="en-US" sz="2800">
                <a:solidFill>
                  <a:schemeClr val="bg1"/>
                </a:solidFill>
                <a:latin typeface="Century Gothic" charset="0"/>
                <a:cs typeface="Arial" charset="0"/>
              </a:rPr>
              <a:t>耶利米哀歌三</a:t>
            </a:r>
            <a:r>
              <a:rPr lang="en-US" altLang="zh-CN" sz="2800">
                <a:solidFill>
                  <a:schemeClr val="bg1"/>
                </a:solidFill>
                <a:latin typeface="Century Gothic" charset="0"/>
                <a:cs typeface="Arial" charset="0"/>
              </a:rPr>
              <a:t>22</a:t>
            </a:r>
          </a:p>
        </p:txBody>
      </p:sp>
      <p:sp>
        <p:nvSpPr>
          <p:cNvPr id="64516" name="Text Box 4"/>
          <p:cNvSpPr txBox="1">
            <a:spLocks noChangeArrowheads="1"/>
          </p:cNvSpPr>
          <p:nvPr/>
        </p:nvSpPr>
        <p:spPr bwMode="auto">
          <a:xfrm>
            <a:off x="8399463" y="-26988"/>
            <a:ext cx="78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2800">
                <a:latin typeface="Century Gothic" charset="0"/>
                <a:cs typeface="Arial" charset="0"/>
              </a:rPr>
              <a:t>493</a:t>
            </a:r>
          </a:p>
        </p:txBody>
      </p:sp>
      <p:sp>
        <p:nvSpPr>
          <p:cNvPr id="64517" name="Text Box 6"/>
          <p:cNvSpPr txBox="1">
            <a:spLocks noChangeArrowheads="1"/>
          </p:cNvSpPr>
          <p:nvPr/>
        </p:nvSpPr>
        <p:spPr bwMode="auto">
          <a:xfrm>
            <a:off x="4157663" y="288925"/>
            <a:ext cx="5022850" cy="1016000"/>
          </a:xfrm>
          <a:prstGeom prst="rect">
            <a:avLst/>
          </a:prstGeom>
          <a:noFill/>
          <a:ln>
            <a:noFill/>
          </a:ln>
          <a:effectLst/>
          <a:extLst>
            <a:ext uri="{909E8E84-426E-40DD-AFC4-6F175D3DCCD1}">
              <a14:hiddenFill xmlns:a14="http://schemas.microsoft.com/office/drawing/2010/main">
                <a:solidFill>
                  <a:schemeClr val="bg1">
                    <a:alpha val="61176"/>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耶利米哀歌</a:t>
            </a:r>
            <a:r>
              <a:rPr lang="en-US" altLang="zh-CN" sz="6000">
                <a:latin typeface="Century Gothic" charset="0"/>
                <a:cs typeface="Times New Roman" charset="0"/>
              </a:rPr>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0" descr="Prophet Map Bla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70" name="Text Box 10"/>
          <p:cNvSpPr txBox="1">
            <a:spLocks noChangeArrowheads="1"/>
          </p:cNvSpPr>
          <p:nvPr/>
        </p:nvSpPr>
        <p:spPr bwMode="auto">
          <a:xfrm>
            <a:off x="5534025" y="1549400"/>
            <a:ext cx="3070225"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对象  犹大</a:t>
            </a:r>
            <a:endParaRPr lang="en-US" altLang="zh-CN" sz="2800">
              <a:latin typeface="Century Gothic" charset="0"/>
              <a:cs typeface="Times New Roman" charset="0"/>
            </a:endParaRPr>
          </a:p>
          <a:p>
            <a:endParaRPr lang="en-US" altLang="zh-CN" sz="2800">
              <a:latin typeface="Century Gothic" charset="0"/>
              <a:cs typeface="Times New Roman" charset="0"/>
            </a:endParaRPr>
          </a:p>
          <a:p>
            <a:r>
              <a:rPr lang="zh-CN" altLang="en-US" sz="2800">
                <a:latin typeface="Century Gothic" charset="0"/>
                <a:cs typeface="Arial" charset="0"/>
              </a:rPr>
              <a:t>何时？ </a:t>
            </a:r>
            <a:r>
              <a:rPr lang="en-US" altLang="zh-CN" sz="2800">
                <a:latin typeface="Century Gothic" charset="0"/>
                <a:cs typeface="Arial" charset="0"/>
              </a:rPr>
              <a:t> 	</a:t>
            </a:r>
          </a:p>
          <a:p>
            <a:r>
              <a:rPr lang="zh-CN" altLang="en-US" sz="2800">
                <a:latin typeface="Century Gothic" charset="0"/>
                <a:cs typeface="Arial" charset="0"/>
              </a:rPr>
              <a:t>公元前 </a:t>
            </a:r>
            <a:r>
              <a:rPr lang="en-US" altLang="zh-CN" sz="2800">
                <a:latin typeface="Century Gothic" charset="0"/>
                <a:cs typeface="Arial" charset="0"/>
              </a:rPr>
              <a:t>585-580</a:t>
            </a:r>
          </a:p>
          <a:p>
            <a:endParaRPr lang="en-US" altLang="zh-CN" sz="2800">
              <a:latin typeface="Century Gothic" charset="0"/>
              <a:cs typeface="Arial" charset="0"/>
            </a:endParaRPr>
          </a:p>
          <a:p>
            <a:r>
              <a:rPr lang="zh-CN" altLang="en-US" sz="2800">
                <a:latin typeface="Century Gothic" charset="0"/>
                <a:cs typeface="Arial" charset="0"/>
              </a:rPr>
              <a:t>地点？ 犹大</a:t>
            </a:r>
            <a:endParaRPr lang="en-US" altLang="zh-CN" sz="2800">
              <a:latin typeface="Century Gothic" charset="0"/>
              <a:cs typeface="Arial" charset="0"/>
            </a:endParaRPr>
          </a:p>
          <a:p>
            <a:endParaRPr lang="en-US" altLang="zh-CN" sz="2800">
              <a:latin typeface="Century Gothic" charset="0"/>
              <a:cs typeface="Arial" charset="0"/>
            </a:endParaRPr>
          </a:p>
          <a:p>
            <a:r>
              <a:rPr lang="zh-CN" altLang="en-US" sz="2800">
                <a:latin typeface="Century Gothic" charset="0"/>
                <a:cs typeface="Arial" charset="0"/>
              </a:rPr>
              <a:t>为何？</a:t>
            </a:r>
            <a:r>
              <a:rPr lang="en-US" altLang="zh-CN" sz="2800">
                <a:latin typeface="Century Gothic" charset="0"/>
                <a:cs typeface="Arial" charset="0"/>
              </a:rPr>
              <a:t>	</a:t>
            </a:r>
          </a:p>
          <a:p>
            <a:r>
              <a:rPr lang="zh-CN" altLang="en-US" sz="2800">
                <a:latin typeface="Century Gothic" charset="0"/>
                <a:cs typeface="Arial" charset="0"/>
              </a:rPr>
              <a:t>失陷的情感与理由</a:t>
            </a:r>
            <a:endParaRPr lang="en-US" altLang="zh-CN" sz="2800">
              <a:latin typeface="Century Gothic" charset="0"/>
              <a:cs typeface="Times New Roman" charset="0"/>
            </a:endParaRPr>
          </a:p>
        </p:txBody>
      </p:sp>
      <p:sp>
        <p:nvSpPr>
          <p:cNvPr id="65540" name="Text Box 21"/>
          <p:cNvSpPr txBox="1">
            <a:spLocks noChangeArrowheads="1"/>
          </p:cNvSpPr>
          <p:nvPr/>
        </p:nvSpPr>
        <p:spPr bwMode="auto">
          <a:xfrm>
            <a:off x="138113" y="4343400"/>
            <a:ext cx="655637"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犹大</a:t>
            </a:r>
            <a:endParaRPr lang="en-US" altLang="zh-CN" sz="1600" u="sng">
              <a:latin typeface="Century Gothic" charset="0"/>
              <a:cs typeface="Times New Roman" charset="0"/>
            </a:endParaRPr>
          </a:p>
        </p:txBody>
      </p:sp>
      <p:sp>
        <p:nvSpPr>
          <p:cNvPr id="65541" name="Text Box 22"/>
          <p:cNvSpPr txBox="1">
            <a:spLocks noChangeArrowheads="1"/>
          </p:cNvSpPr>
          <p:nvPr/>
        </p:nvSpPr>
        <p:spPr bwMode="auto">
          <a:xfrm>
            <a:off x="452438" y="3505200"/>
            <a:ext cx="86201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solidFill>
                  <a:schemeClr val="bg1"/>
                </a:solidFill>
                <a:latin typeface="Century Gothic" charset="0"/>
                <a:cs typeface="Times New Roman" charset="0"/>
              </a:rPr>
              <a:t>以色列</a:t>
            </a:r>
            <a:endParaRPr lang="en-US" altLang="zh-CN" sz="1600" u="sng">
              <a:solidFill>
                <a:schemeClr val="bg1"/>
              </a:solidFill>
              <a:latin typeface="Century Gothic" charset="0"/>
              <a:cs typeface="Times New Roman" charset="0"/>
            </a:endParaRPr>
          </a:p>
        </p:txBody>
      </p:sp>
      <p:sp>
        <p:nvSpPr>
          <p:cNvPr id="65542" name="Text Box 23"/>
          <p:cNvSpPr txBox="1">
            <a:spLocks noChangeArrowheads="1"/>
          </p:cNvSpPr>
          <p:nvPr/>
        </p:nvSpPr>
        <p:spPr bwMode="auto">
          <a:xfrm>
            <a:off x="3048000" y="1600200"/>
            <a:ext cx="655638"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亚述</a:t>
            </a:r>
            <a:endParaRPr lang="en-US" altLang="zh-CN" sz="1600" u="sng">
              <a:latin typeface="Century Gothic" charset="0"/>
              <a:cs typeface="Times New Roman" charset="0"/>
            </a:endParaRPr>
          </a:p>
          <a:p>
            <a:r>
              <a:rPr lang="en-US" altLang="zh-CN" sz="1600">
                <a:latin typeface="Century Gothic" charset="0"/>
                <a:cs typeface="Times New Roman" charset="0"/>
              </a:rPr>
              <a:t> </a:t>
            </a:r>
            <a:r>
              <a:rPr lang="zh-CN" altLang="en-US" sz="1600">
                <a:latin typeface="Century Gothic" charset="0"/>
                <a:cs typeface="Times New Roman" charset="0"/>
              </a:rPr>
              <a:t>约拿</a:t>
            </a:r>
            <a:endParaRPr lang="en-US" altLang="zh-CN" sz="1600">
              <a:latin typeface="Century Gothic" charset="0"/>
              <a:cs typeface="Times New Roman" charset="0"/>
            </a:endParaRPr>
          </a:p>
        </p:txBody>
      </p:sp>
      <p:sp>
        <p:nvSpPr>
          <p:cNvPr id="65543" name="Text Box 24"/>
          <p:cNvSpPr txBox="1">
            <a:spLocks noChangeArrowheads="1"/>
          </p:cNvSpPr>
          <p:nvPr/>
        </p:nvSpPr>
        <p:spPr bwMode="auto">
          <a:xfrm>
            <a:off x="3033713" y="3473450"/>
            <a:ext cx="16891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巴比伦的犹太人</a:t>
            </a:r>
            <a:endParaRPr lang="en-US" altLang="zh-CN" sz="1600" u="sng">
              <a:latin typeface="Century Gothic" charset="0"/>
              <a:cs typeface="Times New Roman" charset="0"/>
            </a:endParaRPr>
          </a:p>
        </p:txBody>
      </p:sp>
      <p:sp>
        <p:nvSpPr>
          <p:cNvPr id="65544" name="Text Box 25"/>
          <p:cNvSpPr txBox="1">
            <a:spLocks noChangeArrowheads="1"/>
          </p:cNvSpPr>
          <p:nvPr/>
        </p:nvSpPr>
        <p:spPr bwMode="auto">
          <a:xfrm>
            <a:off x="1187450" y="4876800"/>
            <a:ext cx="1897063"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耶路撒冷的犹太人</a:t>
            </a:r>
            <a:endParaRPr lang="en-US" altLang="zh-CN" sz="1600" u="sng">
              <a:latin typeface="Century Gothic" charset="0"/>
              <a:cs typeface="Times New Roman" charset="0"/>
            </a:endParaRPr>
          </a:p>
        </p:txBody>
      </p:sp>
      <p:sp>
        <p:nvSpPr>
          <p:cNvPr id="65545" name="Text Box 26"/>
          <p:cNvSpPr txBox="1">
            <a:spLocks noChangeArrowheads="1"/>
          </p:cNvSpPr>
          <p:nvPr/>
        </p:nvSpPr>
        <p:spPr bwMode="auto">
          <a:xfrm>
            <a:off x="247650" y="4572000"/>
            <a:ext cx="74295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约珥</a:t>
            </a:r>
            <a:endParaRPr lang="en-US" altLang="zh-CN" sz="1600">
              <a:solidFill>
                <a:schemeClr val="bg1"/>
              </a:solidFill>
              <a:latin typeface="Century Gothic" charset="0"/>
              <a:cs typeface="Times New Roman" charset="0"/>
            </a:endParaRPr>
          </a:p>
        </p:txBody>
      </p:sp>
      <p:sp>
        <p:nvSpPr>
          <p:cNvPr id="65546" name="Text Box 27"/>
          <p:cNvSpPr txBox="1">
            <a:spLocks noChangeArrowheads="1"/>
          </p:cNvSpPr>
          <p:nvPr/>
        </p:nvSpPr>
        <p:spPr bwMode="auto">
          <a:xfrm>
            <a:off x="474663" y="3733800"/>
            <a:ext cx="80486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阿摩司</a:t>
            </a:r>
            <a:endParaRPr lang="en-US" altLang="zh-CN" sz="1600">
              <a:solidFill>
                <a:schemeClr val="bg1"/>
              </a:solidFill>
              <a:latin typeface="Century Gothic" charset="0"/>
              <a:cs typeface="Times New Roman" charset="0"/>
            </a:endParaRPr>
          </a:p>
        </p:txBody>
      </p:sp>
      <p:sp>
        <p:nvSpPr>
          <p:cNvPr id="65547" name="Text Box 28"/>
          <p:cNvSpPr txBox="1">
            <a:spLocks noChangeArrowheads="1"/>
          </p:cNvSpPr>
          <p:nvPr/>
        </p:nvSpPr>
        <p:spPr bwMode="auto">
          <a:xfrm>
            <a:off x="152400" y="4800600"/>
            <a:ext cx="8382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以赛亚</a:t>
            </a:r>
            <a:endParaRPr lang="en-US" altLang="zh-CN" sz="1600">
              <a:solidFill>
                <a:schemeClr val="bg1"/>
              </a:solidFill>
              <a:latin typeface="Century Gothic" charset="0"/>
              <a:cs typeface="Times New Roman" charset="0"/>
            </a:endParaRPr>
          </a:p>
        </p:txBody>
      </p:sp>
      <p:sp>
        <p:nvSpPr>
          <p:cNvPr id="65548" name="Text Box 29"/>
          <p:cNvSpPr txBox="1">
            <a:spLocks noChangeArrowheads="1"/>
          </p:cNvSpPr>
          <p:nvPr/>
        </p:nvSpPr>
        <p:spPr bwMode="auto">
          <a:xfrm>
            <a:off x="1162050" y="5667375"/>
            <a:ext cx="1069975"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a:latin typeface="Century Gothic" charset="0"/>
                <a:cs typeface="Times New Roman" charset="0"/>
              </a:rPr>
              <a:t>俄巴底亚</a:t>
            </a:r>
            <a:endParaRPr lang="en-US" altLang="zh-CN" sz="1600">
              <a:latin typeface="Century Gothic" charset="0"/>
              <a:cs typeface="Times New Roman" charset="0"/>
            </a:endParaRPr>
          </a:p>
          <a:p>
            <a:r>
              <a:rPr lang="en-US" altLang="zh-CN" sz="1600">
                <a:latin typeface="Century Gothic" charset="0"/>
                <a:cs typeface="Times New Roman" charset="0"/>
              </a:rPr>
              <a:t> </a:t>
            </a:r>
          </a:p>
        </p:txBody>
      </p:sp>
      <p:sp>
        <p:nvSpPr>
          <p:cNvPr id="65549" name="Text Box 30"/>
          <p:cNvSpPr txBox="1">
            <a:spLocks noChangeArrowheads="1"/>
          </p:cNvSpPr>
          <p:nvPr/>
        </p:nvSpPr>
        <p:spPr bwMode="auto">
          <a:xfrm>
            <a:off x="1314450" y="5410200"/>
            <a:ext cx="655638"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以东</a:t>
            </a:r>
            <a:endParaRPr lang="en-US" altLang="zh-CN" sz="1600" u="sng">
              <a:latin typeface="Century Gothic" charset="0"/>
              <a:cs typeface="Times New Roman" charset="0"/>
            </a:endParaRPr>
          </a:p>
          <a:p>
            <a:r>
              <a:rPr lang="en-US" altLang="zh-CN" sz="1600">
                <a:latin typeface="Century Gothic" charset="0"/>
                <a:cs typeface="Times New Roman" charset="0"/>
              </a:rPr>
              <a:t> </a:t>
            </a:r>
          </a:p>
        </p:txBody>
      </p:sp>
      <p:sp>
        <p:nvSpPr>
          <p:cNvPr id="65550" name="Text Box 31"/>
          <p:cNvSpPr txBox="1">
            <a:spLocks noChangeArrowheads="1"/>
          </p:cNvSpPr>
          <p:nvPr/>
        </p:nvSpPr>
        <p:spPr bwMode="auto">
          <a:xfrm>
            <a:off x="412750" y="3962400"/>
            <a:ext cx="804863"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何西阿</a:t>
            </a:r>
            <a:endParaRPr lang="en-US" altLang="zh-CN" sz="1600">
              <a:solidFill>
                <a:schemeClr val="bg1"/>
              </a:solidFill>
              <a:latin typeface="Century Gothic" charset="0"/>
              <a:cs typeface="Times New Roman" charset="0"/>
            </a:endParaRPr>
          </a:p>
        </p:txBody>
      </p:sp>
      <p:sp>
        <p:nvSpPr>
          <p:cNvPr id="65551" name="Text Box 32"/>
          <p:cNvSpPr txBox="1">
            <a:spLocks noChangeArrowheads="1"/>
          </p:cNvSpPr>
          <p:nvPr/>
        </p:nvSpPr>
        <p:spPr bwMode="auto">
          <a:xfrm>
            <a:off x="152400" y="5029200"/>
            <a:ext cx="8382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弥迦</a:t>
            </a:r>
            <a:endParaRPr lang="en-US" altLang="zh-CN" sz="1600">
              <a:solidFill>
                <a:schemeClr val="bg1"/>
              </a:solidFill>
              <a:latin typeface="Century Gothic" charset="0"/>
              <a:cs typeface="Times New Roman" charset="0"/>
            </a:endParaRPr>
          </a:p>
        </p:txBody>
      </p:sp>
      <p:sp>
        <p:nvSpPr>
          <p:cNvPr id="65552" name="Text Box 34"/>
          <p:cNvSpPr txBox="1">
            <a:spLocks noChangeArrowheads="1"/>
          </p:cNvSpPr>
          <p:nvPr/>
        </p:nvSpPr>
        <p:spPr bwMode="auto">
          <a:xfrm>
            <a:off x="76200" y="52578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西番雅</a:t>
            </a:r>
            <a:endParaRPr lang="en-US" altLang="zh-CN" sz="1600">
              <a:latin typeface="Century Gothic" charset="0"/>
              <a:cs typeface="Times New Roman" charset="0"/>
            </a:endParaRPr>
          </a:p>
        </p:txBody>
      </p:sp>
      <p:sp>
        <p:nvSpPr>
          <p:cNvPr id="65553" name="Text Box 35"/>
          <p:cNvSpPr txBox="1">
            <a:spLocks noChangeArrowheads="1"/>
          </p:cNvSpPr>
          <p:nvPr/>
        </p:nvSpPr>
        <p:spPr bwMode="auto">
          <a:xfrm>
            <a:off x="76200" y="54864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哈巴谷</a:t>
            </a:r>
            <a:endParaRPr lang="en-US" altLang="zh-CN" sz="1600">
              <a:latin typeface="Century Gothic" charset="0"/>
              <a:cs typeface="Times New Roman" charset="0"/>
            </a:endParaRPr>
          </a:p>
        </p:txBody>
      </p:sp>
      <p:sp>
        <p:nvSpPr>
          <p:cNvPr id="65554" name="Text Box 36"/>
          <p:cNvSpPr txBox="1">
            <a:spLocks noChangeArrowheads="1"/>
          </p:cNvSpPr>
          <p:nvPr/>
        </p:nvSpPr>
        <p:spPr bwMode="auto">
          <a:xfrm>
            <a:off x="76200" y="57150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耶利米 </a:t>
            </a:r>
            <a:endParaRPr lang="en-US" altLang="zh-CN" sz="1600">
              <a:latin typeface="Century Gothic" charset="0"/>
              <a:cs typeface="Times New Roman" charset="0"/>
            </a:endParaRPr>
          </a:p>
        </p:txBody>
      </p:sp>
      <p:sp>
        <p:nvSpPr>
          <p:cNvPr id="168997" name="Text Box 37"/>
          <p:cNvSpPr txBox="1">
            <a:spLocks noChangeArrowheads="1"/>
          </p:cNvSpPr>
          <p:nvPr/>
        </p:nvSpPr>
        <p:spPr bwMode="auto">
          <a:xfrm>
            <a:off x="76200" y="59436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耶利米哀歌</a:t>
            </a:r>
            <a:endParaRPr lang="en-US" altLang="zh-CN" sz="1600">
              <a:latin typeface="Century Gothic" charset="0"/>
              <a:cs typeface="Times New Roman" charset="0"/>
            </a:endParaRPr>
          </a:p>
        </p:txBody>
      </p:sp>
      <p:sp>
        <p:nvSpPr>
          <p:cNvPr id="65556" name="Text Box 38"/>
          <p:cNvSpPr txBox="1">
            <a:spLocks noChangeArrowheads="1"/>
          </p:cNvSpPr>
          <p:nvPr/>
        </p:nvSpPr>
        <p:spPr bwMode="auto">
          <a:xfrm>
            <a:off x="3048000" y="2057400"/>
            <a:ext cx="990600"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那鸿</a:t>
            </a:r>
            <a:endParaRPr lang="en-US" altLang="zh-CN" sz="1600">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65557" name="TextBox 24"/>
          <p:cNvSpPr txBox="1">
            <a:spLocks noChangeArrowheads="1"/>
          </p:cNvSpPr>
          <p:nvPr/>
        </p:nvSpPr>
        <p:spPr bwMode="auto">
          <a:xfrm>
            <a:off x="822325" y="115888"/>
            <a:ext cx="3825875" cy="97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4000">
                <a:cs typeface="Arial" charset="0"/>
              </a:rPr>
              <a:t>先知的地理位置</a:t>
            </a:r>
            <a:endParaRPr lang="en-US" sz="4000">
              <a:cs typeface="Arial" charset="0"/>
            </a:endParaRPr>
          </a:p>
        </p:txBody>
      </p:sp>
      <p:sp>
        <p:nvSpPr>
          <p:cNvPr id="65558" name="Text Box 6"/>
          <p:cNvSpPr txBox="1">
            <a:spLocks noChangeArrowheads="1"/>
          </p:cNvSpPr>
          <p:nvPr/>
        </p:nvSpPr>
        <p:spPr bwMode="auto">
          <a:xfrm>
            <a:off x="4157663" y="288925"/>
            <a:ext cx="5022850" cy="1016000"/>
          </a:xfrm>
          <a:prstGeom prst="rect">
            <a:avLst/>
          </a:prstGeom>
          <a:noFill/>
          <a:ln>
            <a:noFill/>
          </a:ln>
          <a:effectLst/>
          <a:extLst>
            <a:ext uri="{909E8E84-426E-40DD-AFC4-6F175D3DCCD1}">
              <a14:hiddenFill xmlns:a14="http://schemas.microsoft.com/office/drawing/2010/main">
                <a:solidFill>
                  <a:schemeClr val="bg1">
                    <a:alpha val="61176"/>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耶利米哀歌</a:t>
            </a:r>
            <a:r>
              <a:rPr lang="en-US" altLang="zh-CN" sz="6000">
                <a:latin typeface="Century Gothic" charset="0"/>
                <a:cs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68970">
                                            <p:txEl>
                                              <p:pRg st="0" end="0"/>
                                            </p:txEl>
                                          </p:spTgt>
                                        </p:tgtEl>
                                        <p:attrNameLst>
                                          <p:attrName>style.visibility</p:attrName>
                                        </p:attrNameLst>
                                      </p:cBhvr>
                                      <p:to>
                                        <p:strVal val="visible"/>
                                      </p:to>
                                    </p:set>
                                    <p:animEffect transition="in" filter="fade">
                                      <p:cBhvr>
                                        <p:cTn id="7" dur="1000"/>
                                        <p:tgtEl>
                                          <p:spTgt spid="168970">
                                            <p:txEl>
                                              <p:pRg st="0" end="0"/>
                                            </p:txEl>
                                          </p:spTgt>
                                        </p:tgtEl>
                                      </p:cBhvr>
                                    </p:animEffect>
                                    <p:anim calcmode="lin" valueType="num">
                                      <p:cBhvr>
                                        <p:cTn id="8" dur="1000" fill="hold"/>
                                        <p:tgtEl>
                                          <p:spTgt spid="16897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897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897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68970">
                                            <p:txEl>
                                              <p:pRg st="2" end="2"/>
                                            </p:txEl>
                                          </p:spTgt>
                                        </p:tgtEl>
                                        <p:attrNameLst>
                                          <p:attrName>style.visibility</p:attrName>
                                        </p:attrNameLst>
                                      </p:cBhvr>
                                      <p:to>
                                        <p:strVal val="visible"/>
                                      </p:to>
                                    </p:set>
                                    <p:animEffect transition="in" filter="fade">
                                      <p:cBhvr>
                                        <p:cTn id="15" dur="1000"/>
                                        <p:tgtEl>
                                          <p:spTgt spid="168970">
                                            <p:txEl>
                                              <p:pRg st="2" end="2"/>
                                            </p:txEl>
                                          </p:spTgt>
                                        </p:tgtEl>
                                      </p:cBhvr>
                                    </p:animEffect>
                                    <p:anim calcmode="lin" valueType="num">
                                      <p:cBhvr>
                                        <p:cTn id="16" dur="1000" fill="hold"/>
                                        <p:tgtEl>
                                          <p:spTgt spid="168970">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68970">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8970">
                                            <p:txEl>
                                              <p:pRg st="2" end="2"/>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68970">
                                            <p:txEl>
                                              <p:pRg st="3" end="3"/>
                                            </p:txEl>
                                          </p:spTgt>
                                        </p:tgtEl>
                                        <p:attrNameLst>
                                          <p:attrName>style.visibility</p:attrName>
                                        </p:attrNameLst>
                                      </p:cBhvr>
                                      <p:to>
                                        <p:strVal val="visible"/>
                                      </p:to>
                                    </p:set>
                                    <p:animEffect transition="in" filter="fade">
                                      <p:cBhvr>
                                        <p:cTn id="21" dur="1000"/>
                                        <p:tgtEl>
                                          <p:spTgt spid="168970">
                                            <p:txEl>
                                              <p:pRg st="3" end="3"/>
                                            </p:txEl>
                                          </p:spTgt>
                                        </p:tgtEl>
                                      </p:cBhvr>
                                    </p:animEffect>
                                    <p:anim calcmode="lin" valueType="num">
                                      <p:cBhvr>
                                        <p:cTn id="22" dur="1000" fill="hold"/>
                                        <p:tgtEl>
                                          <p:spTgt spid="168970">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68970">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8970">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68970">
                                            <p:txEl>
                                              <p:pRg st="5" end="5"/>
                                            </p:txEl>
                                          </p:spTgt>
                                        </p:tgtEl>
                                        <p:attrNameLst>
                                          <p:attrName>style.visibility</p:attrName>
                                        </p:attrNameLst>
                                      </p:cBhvr>
                                      <p:to>
                                        <p:strVal val="visible"/>
                                      </p:to>
                                    </p:set>
                                    <p:animEffect transition="in" filter="fade">
                                      <p:cBhvr>
                                        <p:cTn id="29" dur="1000"/>
                                        <p:tgtEl>
                                          <p:spTgt spid="168970">
                                            <p:txEl>
                                              <p:pRg st="5" end="5"/>
                                            </p:txEl>
                                          </p:spTgt>
                                        </p:tgtEl>
                                      </p:cBhvr>
                                    </p:animEffect>
                                    <p:anim calcmode="lin" valueType="num">
                                      <p:cBhvr>
                                        <p:cTn id="30" dur="1000" fill="hold"/>
                                        <p:tgtEl>
                                          <p:spTgt spid="168970">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68970">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68970">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6899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168970">
                                            <p:txEl>
                                              <p:pRg st="7" end="7"/>
                                            </p:txEl>
                                          </p:spTgt>
                                        </p:tgtEl>
                                        <p:attrNameLst>
                                          <p:attrName>style.visibility</p:attrName>
                                        </p:attrNameLst>
                                      </p:cBhvr>
                                      <p:to>
                                        <p:strVal val="visible"/>
                                      </p:to>
                                    </p:set>
                                    <p:animEffect transition="in" filter="fade">
                                      <p:cBhvr>
                                        <p:cTn id="41" dur="1000"/>
                                        <p:tgtEl>
                                          <p:spTgt spid="168970">
                                            <p:txEl>
                                              <p:pRg st="7" end="7"/>
                                            </p:txEl>
                                          </p:spTgt>
                                        </p:tgtEl>
                                      </p:cBhvr>
                                    </p:animEffect>
                                    <p:anim calcmode="lin" valueType="num">
                                      <p:cBhvr>
                                        <p:cTn id="42" dur="1000" fill="hold"/>
                                        <p:tgtEl>
                                          <p:spTgt spid="168970">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68970">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68970">
                                            <p:txEl>
                                              <p:pRg st="7" end="7"/>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168970">
                                            <p:txEl>
                                              <p:pRg st="8" end="8"/>
                                            </p:txEl>
                                          </p:spTgt>
                                        </p:tgtEl>
                                        <p:attrNameLst>
                                          <p:attrName>style.visibility</p:attrName>
                                        </p:attrNameLst>
                                      </p:cBhvr>
                                      <p:to>
                                        <p:strVal val="visible"/>
                                      </p:to>
                                    </p:set>
                                    <p:animEffect transition="in" filter="fade">
                                      <p:cBhvr>
                                        <p:cTn id="47" dur="1000"/>
                                        <p:tgtEl>
                                          <p:spTgt spid="168970">
                                            <p:txEl>
                                              <p:pRg st="8" end="8"/>
                                            </p:txEl>
                                          </p:spTgt>
                                        </p:tgtEl>
                                      </p:cBhvr>
                                    </p:animEffect>
                                    <p:anim calcmode="lin" valueType="num">
                                      <p:cBhvr>
                                        <p:cTn id="48" dur="1000" fill="hold"/>
                                        <p:tgtEl>
                                          <p:spTgt spid="168970">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68970">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68970">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97"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5418138" y="1549400"/>
            <a:ext cx="3590925"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何事？</a:t>
            </a:r>
            <a:endParaRPr lang="en-US" altLang="zh-CN" sz="2800">
              <a:latin typeface="Century Gothic" charset="0"/>
              <a:cs typeface="Times New Roman" charset="0"/>
            </a:endParaRPr>
          </a:p>
          <a:p>
            <a:pPr algn="ctr"/>
            <a:endParaRPr lang="en-US" altLang="zh-CN" sz="2800">
              <a:latin typeface="Century Gothic" charset="0"/>
              <a:cs typeface="Times New Roman" charset="0"/>
            </a:endParaRPr>
          </a:p>
          <a:p>
            <a:pPr algn="ctr"/>
            <a:endParaRPr lang="en-US" altLang="zh-CN" sz="2800">
              <a:latin typeface="Century Gothic" charset="0"/>
              <a:cs typeface="Times New Roman" charset="0"/>
            </a:endParaRPr>
          </a:p>
          <a:p>
            <a:pPr algn="ctr"/>
            <a:endParaRPr lang="en-US" altLang="zh-CN" sz="2800">
              <a:latin typeface="Century Gothic" charset="0"/>
              <a:cs typeface="Times New Roman" charset="0"/>
            </a:endParaRPr>
          </a:p>
          <a:p>
            <a:pPr algn="ctr"/>
            <a:endParaRPr lang="en-US" altLang="zh-CN" sz="2800">
              <a:latin typeface="Century Gothic" charset="0"/>
              <a:cs typeface="Times New Roman" charset="0"/>
            </a:endParaRPr>
          </a:p>
          <a:p>
            <a:pPr algn="ctr"/>
            <a:endParaRPr lang="en-US" altLang="zh-CN" sz="2800">
              <a:latin typeface="Century Gothic" charset="0"/>
              <a:cs typeface="Times New Roman" charset="0"/>
            </a:endParaRPr>
          </a:p>
          <a:p>
            <a:pPr algn="ctr"/>
            <a:r>
              <a:rPr lang="zh-CN" altLang="en-US" sz="2800">
                <a:latin typeface="Century Gothic" charset="0"/>
                <a:cs typeface="Times New Roman" charset="0"/>
              </a:rPr>
              <a:t>耶利米为耶路撒冷的毁灭哀伤</a:t>
            </a:r>
            <a:endParaRPr lang="en-US" altLang="zh-CN" sz="2800">
              <a:latin typeface="Century Gothic" charset="0"/>
              <a:cs typeface="Times New Roman" charset="0"/>
            </a:endParaRPr>
          </a:p>
        </p:txBody>
      </p:sp>
      <p:pic>
        <p:nvPicPr>
          <p:cNvPr id="66563" name="Picture 4" descr="Jeremiah%20Laments%20the%20Devastation%20of%20Jerusalem%20by%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97038"/>
            <a:ext cx="5029200"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6"/>
          <p:cNvSpPr txBox="1">
            <a:spLocks noChangeArrowheads="1"/>
          </p:cNvSpPr>
          <p:nvPr/>
        </p:nvSpPr>
        <p:spPr bwMode="auto">
          <a:xfrm>
            <a:off x="4157663" y="288925"/>
            <a:ext cx="5022850" cy="1016000"/>
          </a:xfrm>
          <a:prstGeom prst="rect">
            <a:avLst/>
          </a:prstGeom>
          <a:noFill/>
          <a:ln>
            <a:noFill/>
          </a:ln>
          <a:effectLst/>
          <a:extLst>
            <a:ext uri="{909E8E84-426E-40DD-AFC4-6F175D3DCCD1}">
              <a14:hiddenFill xmlns:a14="http://schemas.microsoft.com/office/drawing/2010/main">
                <a:solidFill>
                  <a:schemeClr val="bg1">
                    <a:alpha val="61176"/>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耶利米哀歌</a:t>
            </a:r>
            <a:r>
              <a:rPr lang="en-US" altLang="zh-CN" sz="6000">
                <a:latin typeface="Century Gothic" charset="0"/>
                <a:cs typeface="Times New Roman" charset="0"/>
              </a:rPr>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6219825" y="1371600"/>
            <a:ext cx="19891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如何应用？</a:t>
            </a:r>
            <a:endParaRPr lang="en-US" altLang="zh-CN" sz="2800">
              <a:latin typeface="Century Gothic" charset="0"/>
              <a:cs typeface="Times New Roman" charset="0"/>
            </a:endParaRPr>
          </a:p>
        </p:txBody>
      </p:sp>
      <p:sp>
        <p:nvSpPr>
          <p:cNvPr id="67587" name="Text Box 4"/>
          <p:cNvSpPr txBox="1">
            <a:spLocks noChangeArrowheads="1"/>
          </p:cNvSpPr>
          <p:nvPr/>
        </p:nvSpPr>
        <p:spPr bwMode="auto">
          <a:xfrm>
            <a:off x="8328025" y="-42863"/>
            <a:ext cx="78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2800">
                <a:latin typeface="Century Gothic" charset="0"/>
                <a:cs typeface="Arial" charset="0"/>
              </a:rPr>
              <a:t>493</a:t>
            </a:r>
          </a:p>
        </p:txBody>
      </p:sp>
      <p:pic>
        <p:nvPicPr>
          <p:cNvPr id="675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267200"/>
            <a:ext cx="2819400"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7589" name="Text Box 6"/>
          <p:cNvSpPr txBox="1">
            <a:spLocks noChangeArrowheads="1"/>
          </p:cNvSpPr>
          <p:nvPr/>
        </p:nvSpPr>
        <p:spPr bwMode="auto">
          <a:xfrm>
            <a:off x="457200" y="2055813"/>
            <a:ext cx="7831138" cy="523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solidFill>
                  <a:srgbClr val="FF0000"/>
                </a:solidFill>
                <a:latin typeface="Century Gothic" charset="0"/>
                <a:cs typeface="Arial" charset="0"/>
              </a:rPr>
              <a:t>当我们被上帝惩罚的时候，我们唯一的盼望乃是转向我们的“敌人”</a:t>
            </a:r>
            <a:endParaRPr lang="en-US" altLang="zh-CN" sz="2800">
              <a:solidFill>
                <a:srgbClr val="FF0000"/>
              </a:solidFill>
              <a:latin typeface="Century Gothic" charset="0"/>
              <a:cs typeface="Arial" charset="0"/>
            </a:endParaRPr>
          </a:p>
        </p:txBody>
      </p:sp>
      <p:sp>
        <p:nvSpPr>
          <p:cNvPr id="67590" name="Text Box 6"/>
          <p:cNvSpPr txBox="1">
            <a:spLocks noChangeArrowheads="1"/>
          </p:cNvSpPr>
          <p:nvPr/>
        </p:nvSpPr>
        <p:spPr bwMode="auto">
          <a:xfrm>
            <a:off x="4157663" y="288925"/>
            <a:ext cx="5022850" cy="1016000"/>
          </a:xfrm>
          <a:prstGeom prst="rect">
            <a:avLst/>
          </a:prstGeom>
          <a:noFill/>
          <a:ln>
            <a:noFill/>
          </a:ln>
          <a:effectLst/>
          <a:extLst>
            <a:ext uri="{909E8E84-426E-40DD-AFC4-6F175D3DCCD1}">
              <a14:hiddenFill xmlns:a14="http://schemas.microsoft.com/office/drawing/2010/main">
                <a:solidFill>
                  <a:schemeClr val="bg1">
                    <a:alpha val="61176"/>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耶利米哀歌</a:t>
            </a:r>
            <a:r>
              <a:rPr lang="en-US" altLang="zh-CN" sz="6000">
                <a:latin typeface="Century Gothic" charset="0"/>
                <a:cs typeface="Times New Roman" charset="0"/>
              </a:rPr>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71362" name="Rectangle 2"/>
          <p:cNvSpPr>
            <a:spLocks noChangeArrowheads="1"/>
          </p:cNvSpPr>
          <p:nvPr/>
        </p:nvSpPr>
        <p:spPr bwMode="auto">
          <a:xfrm>
            <a:off x="381000" y="2743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9600">
                <a:effectLst>
                  <a:outerShdw blurRad="38100" dist="38100" dir="2700000" algn="tl">
                    <a:srgbClr val="FFFFFF"/>
                  </a:outerShdw>
                </a:effectLst>
                <a:latin typeface="Century Gothic" charset="0"/>
              </a:rPr>
              <a:t> </a:t>
            </a:r>
            <a:r>
              <a:rPr lang="zh-CN" altLang="en-US" sz="9600">
                <a:effectLst>
                  <a:outerShdw blurRad="38100" dist="38100" dir="2700000" algn="tl">
                    <a:srgbClr val="FFFFFF"/>
                  </a:outerShdw>
                </a:effectLst>
                <a:latin typeface="Century Gothic" charset="0"/>
              </a:rPr>
              <a:t>广告休息时间</a:t>
            </a:r>
            <a:r>
              <a:rPr lang="en-US" altLang="zh-CN" sz="9600">
                <a:effectLst>
                  <a:outerShdw blurRad="38100" dist="38100" dir="2700000" algn="tl">
                    <a:srgbClr val="FFFFFF"/>
                  </a:outerShdw>
                </a:effectLst>
                <a:latin typeface="Century Gothic" charset="0"/>
              </a:rPr>
              <a:t/>
            </a:r>
            <a:br>
              <a:rPr lang="en-US" altLang="zh-CN" sz="9600">
                <a:effectLst>
                  <a:outerShdw blurRad="38100" dist="38100" dir="2700000" algn="tl">
                    <a:srgbClr val="FFFFFF"/>
                  </a:outerShdw>
                </a:effectLst>
                <a:latin typeface="Century Gothic" charset="0"/>
              </a:rPr>
            </a:br>
            <a:r>
              <a:rPr lang="zh-CN" altLang="en-US" sz="5400">
                <a:effectLst>
                  <a:outerShdw blurRad="38100" dist="38100" dir="2700000" algn="tl">
                    <a:srgbClr val="FFFFFF"/>
                  </a:outerShdw>
                </a:effectLst>
                <a:latin typeface="Century Gothic" charset="0"/>
              </a:rPr>
              <a:t>又来</a:t>
            </a:r>
            <a:r>
              <a:rPr lang="en-US" altLang="zh-CN" sz="5400">
                <a:effectLst>
                  <a:outerShdw blurRad="38100" dist="38100" dir="2700000" algn="tl">
                    <a:srgbClr val="FFFFFF"/>
                  </a:outerShdw>
                </a:effectLst>
                <a:latin typeface="Century Gothic" charset="0"/>
              </a:rPr>
              <a:t>…</a:t>
            </a:r>
            <a:r>
              <a:rPr lang="en-US" altLang="zh-CN" sz="9600">
                <a:effectLst>
                  <a:outerShdw blurRad="38100" dist="38100" dir="2700000" algn="tl">
                    <a:srgbClr val="FFFFFF"/>
                  </a:outerShdw>
                </a:effectLst>
                <a:latin typeface="Century Gothic" charset="0"/>
              </a:rPr>
              <a:t> </a:t>
            </a:r>
            <a:endParaRPr lang="en-US" altLang="zh-CN" sz="9600" b="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71362"/>
                                        </p:tgtEl>
                                        <p:attrNameLst>
                                          <p:attrName>style.visibility</p:attrName>
                                        </p:attrNameLst>
                                      </p:cBhvr>
                                      <p:to>
                                        <p:strVal val="visible"/>
                                      </p:to>
                                    </p:set>
                                    <p:animEffect transition="in" filter="fade">
                                      <p:cBhvr>
                                        <p:cTn id="7" dur="1000"/>
                                        <p:tgtEl>
                                          <p:spTgt spid="271362"/>
                                        </p:tgtEl>
                                      </p:cBhvr>
                                    </p:animEffect>
                                    <p:anim calcmode="lin" valueType="num">
                                      <p:cBhvr>
                                        <p:cTn id="8" dur="1000" fill="hold"/>
                                        <p:tgtEl>
                                          <p:spTgt spid="271362"/>
                                        </p:tgtEl>
                                        <p:attrNameLst>
                                          <p:attrName>ppt_x</p:attrName>
                                        </p:attrNameLst>
                                      </p:cBhvr>
                                      <p:tavLst>
                                        <p:tav tm="0">
                                          <p:val>
                                            <p:strVal val="#ppt_x"/>
                                          </p:val>
                                        </p:tav>
                                        <p:tav tm="100000">
                                          <p:val>
                                            <p:strVal val="#ppt_x"/>
                                          </p:val>
                                        </p:tav>
                                      </p:tavLst>
                                    </p:anim>
                                    <p:anim calcmode="lin" valueType="num">
                                      <p:cBhvr>
                                        <p:cTn id="9" dur="900" decel="100000" fill="hold"/>
                                        <p:tgtEl>
                                          <p:spTgt spid="27136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13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pic>
        <p:nvPicPr>
          <p:cNvPr id="272386" name="Picture 2" descr="j014437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524000"/>
            <a:ext cx="7315200" cy="485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5" name="Rectangle 4"/>
          <p:cNvSpPr>
            <a:spLocks noGrp="1" noChangeArrowheads="1"/>
          </p:cNvSpPr>
          <p:nvPr>
            <p:ph type="title"/>
          </p:nvPr>
        </p:nvSpPr>
        <p:spPr/>
        <p:txBody>
          <a:bodyPr/>
          <a:lstStyle/>
          <a:p>
            <a:pPr eaLnBrk="1" hangingPunct="1"/>
            <a:endParaRPr lang="zh-CN" altLang="en-US">
              <a:latin typeface="Arial" charset="0"/>
            </a:endParaRPr>
          </a:p>
        </p:txBody>
      </p:sp>
      <p:sp>
        <p:nvSpPr>
          <p:cNvPr id="7" name="Text Box 4"/>
          <p:cNvSpPr txBox="1">
            <a:spLocks noChangeArrowheads="1"/>
          </p:cNvSpPr>
          <p:nvPr/>
        </p:nvSpPr>
        <p:spPr bwMode="auto">
          <a:xfrm>
            <a:off x="5494338" y="700088"/>
            <a:ext cx="3686175" cy="1138237"/>
          </a:xfrm>
          <a:prstGeom prst="rect">
            <a:avLst/>
          </a:prstGeom>
          <a:solidFill>
            <a:schemeClr val="bg1">
              <a:alpha val="8392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6800">
                <a:solidFill>
                  <a:srgbClr val="FF0000"/>
                </a:solidFill>
                <a:latin typeface="Century Gothic" charset="0"/>
                <a:cs typeface="Arial" charset="0"/>
              </a:rPr>
              <a:t>祂的纪律</a:t>
            </a:r>
            <a:endParaRPr lang="en-US" altLang="zh-CN" sz="6800">
              <a:solidFill>
                <a:srgbClr val="FF0000"/>
              </a:solidFill>
              <a:latin typeface="Century Gothic"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2386"/>
                                        </p:tgtEl>
                                        <p:attrNameLst>
                                          <p:attrName>style.visibility</p:attrName>
                                        </p:attrNameLst>
                                      </p:cBhvr>
                                      <p:to>
                                        <p:strVal val="visible"/>
                                      </p:to>
                                    </p:set>
                                    <p:animEffect transition="in" filter="fade">
                                      <p:cBhvr>
                                        <p:cTn id="7" dur="2000"/>
                                        <p:tgtEl>
                                          <p:spTgt spid="2723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6546" name="Text Box 2"/>
          <p:cNvSpPr txBox="1">
            <a:spLocks noChangeArrowheads="1"/>
          </p:cNvSpPr>
          <p:nvPr/>
        </p:nvSpPr>
        <p:spPr bwMode="auto">
          <a:xfrm>
            <a:off x="3048000" y="2895600"/>
            <a:ext cx="3892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 </a:t>
            </a:r>
            <a:r>
              <a:rPr lang="zh-CN" altLang="en-US">
                <a:solidFill>
                  <a:schemeClr val="bg1"/>
                </a:solidFill>
                <a:latin typeface="Century Gothic" charset="0"/>
                <a:cs typeface="Times New Roman" charset="0"/>
              </a:rPr>
              <a:t>公元前 </a:t>
            </a:r>
            <a:r>
              <a:rPr lang="en-US" altLang="zh-CN">
                <a:solidFill>
                  <a:schemeClr val="bg1"/>
                </a:solidFill>
                <a:latin typeface="Century Gothic" charset="0"/>
                <a:cs typeface="Times New Roman" charset="0"/>
              </a:rPr>
              <a:t>593 - 570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6546"/>
                                        </p:tgtEl>
                                        <p:attrNameLst>
                                          <p:attrName>style.visibility</p:attrName>
                                        </p:attrNameLst>
                                      </p:cBhvr>
                                      <p:to>
                                        <p:strVal val="visible"/>
                                      </p:to>
                                    </p:set>
                                    <p:animEffect transition="in" filter="fade">
                                      <p:cBhvr>
                                        <p:cTn id="7" dur="500"/>
                                        <p:tgtEl>
                                          <p:spTgt spid="236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2"/>
          <p:cNvGrpSpPr>
            <a:grpSpLocks noChangeAspect="1"/>
          </p:cNvGrpSpPr>
          <p:nvPr/>
        </p:nvGrpSpPr>
        <p:grpSpPr bwMode="auto">
          <a:xfrm>
            <a:off x="762000" y="493713"/>
            <a:ext cx="6858000" cy="5457825"/>
            <a:chOff x="480" y="311"/>
            <a:chExt cx="4320" cy="3438"/>
          </a:xfrm>
        </p:grpSpPr>
        <p:sp>
          <p:nvSpPr>
            <p:cNvPr id="71684" name="AutoShape 3"/>
            <p:cNvSpPr>
              <a:spLocks noChangeAspect="1" noChangeArrowheads="1" noTextEdit="1"/>
            </p:cNvSpPr>
            <p:nvPr/>
          </p:nvSpPr>
          <p:spPr bwMode="auto">
            <a:xfrm>
              <a:off x="480" y="311"/>
              <a:ext cx="4320" cy="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685" name="Freeform 4"/>
            <p:cNvSpPr>
              <a:spLocks/>
            </p:cNvSpPr>
            <p:nvPr/>
          </p:nvSpPr>
          <p:spPr bwMode="auto">
            <a:xfrm>
              <a:off x="695" y="3078"/>
              <a:ext cx="1851" cy="671"/>
            </a:xfrm>
            <a:custGeom>
              <a:avLst/>
              <a:gdLst>
                <a:gd name="T0" fmla="*/ 0 w 1851"/>
                <a:gd name="T1" fmla="*/ 293 h 671"/>
                <a:gd name="T2" fmla="*/ 139 w 1851"/>
                <a:gd name="T3" fmla="*/ 671 h 671"/>
                <a:gd name="T4" fmla="*/ 384 w 1851"/>
                <a:gd name="T5" fmla="*/ 562 h 671"/>
                <a:gd name="T6" fmla="*/ 606 w 1851"/>
                <a:gd name="T7" fmla="*/ 532 h 671"/>
                <a:gd name="T8" fmla="*/ 821 w 1851"/>
                <a:gd name="T9" fmla="*/ 562 h 671"/>
                <a:gd name="T10" fmla="*/ 1049 w 1851"/>
                <a:gd name="T11" fmla="*/ 599 h 671"/>
                <a:gd name="T12" fmla="*/ 1216 w 1851"/>
                <a:gd name="T13" fmla="*/ 619 h 671"/>
                <a:gd name="T14" fmla="*/ 1407 w 1851"/>
                <a:gd name="T15" fmla="*/ 602 h 671"/>
                <a:gd name="T16" fmla="*/ 1612 w 1851"/>
                <a:gd name="T17" fmla="*/ 515 h 671"/>
                <a:gd name="T18" fmla="*/ 1740 w 1851"/>
                <a:gd name="T19" fmla="*/ 539 h 671"/>
                <a:gd name="T20" fmla="*/ 1818 w 1851"/>
                <a:gd name="T21" fmla="*/ 491 h 671"/>
                <a:gd name="T22" fmla="*/ 1851 w 1851"/>
                <a:gd name="T23" fmla="*/ 413 h 671"/>
                <a:gd name="T24" fmla="*/ 1755 w 1851"/>
                <a:gd name="T25" fmla="*/ 159 h 671"/>
                <a:gd name="T26" fmla="*/ 1384 w 1851"/>
                <a:gd name="T27" fmla="*/ 24 h 671"/>
                <a:gd name="T28" fmla="*/ 1129 w 1851"/>
                <a:gd name="T29" fmla="*/ 0 h 671"/>
                <a:gd name="T30" fmla="*/ 869 w 1851"/>
                <a:gd name="T31" fmla="*/ 42 h 671"/>
                <a:gd name="T32" fmla="*/ 812 w 1851"/>
                <a:gd name="T33" fmla="*/ 42 h 671"/>
                <a:gd name="T34" fmla="*/ 723 w 1851"/>
                <a:gd name="T35" fmla="*/ 85 h 671"/>
                <a:gd name="T36" fmla="*/ 536 w 1851"/>
                <a:gd name="T37" fmla="*/ 167 h 671"/>
                <a:gd name="T38" fmla="*/ 432 w 1851"/>
                <a:gd name="T39" fmla="*/ 215 h 671"/>
                <a:gd name="T40" fmla="*/ 298 w 1851"/>
                <a:gd name="T41" fmla="*/ 254 h 671"/>
                <a:gd name="T42" fmla="*/ 43 w 1851"/>
                <a:gd name="T43" fmla="*/ 293 h 671"/>
                <a:gd name="T44" fmla="*/ 0 w 1851"/>
                <a:gd name="T45" fmla="*/ 293 h 6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51" h="671">
                  <a:moveTo>
                    <a:pt x="0" y="293"/>
                  </a:moveTo>
                  <a:lnTo>
                    <a:pt x="139" y="671"/>
                  </a:lnTo>
                  <a:lnTo>
                    <a:pt x="384" y="562"/>
                  </a:lnTo>
                  <a:lnTo>
                    <a:pt x="606" y="532"/>
                  </a:lnTo>
                  <a:lnTo>
                    <a:pt x="821" y="562"/>
                  </a:lnTo>
                  <a:lnTo>
                    <a:pt x="1049" y="599"/>
                  </a:lnTo>
                  <a:lnTo>
                    <a:pt x="1216" y="619"/>
                  </a:lnTo>
                  <a:lnTo>
                    <a:pt x="1407" y="602"/>
                  </a:lnTo>
                  <a:lnTo>
                    <a:pt x="1612" y="515"/>
                  </a:lnTo>
                  <a:lnTo>
                    <a:pt x="1740" y="539"/>
                  </a:lnTo>
                  <a:lnTo>
                    <a:pt x="1818" y="491"/>
                  </a:lnTo>
                  <a:lnTo>
                    <a:pt x="1851" y="413"/>
                  </a:lnTo>
                  <a:lnTo>
                    <a:pt x="1755" y="159"/>
                  </a:lnTo>
                  <a:lnTo>
                    <a:pt x="1384" y="24"/>
                  </a:lnTo>
                  <a:lnTo>
                    <a:pt x="1129" y="0"/>
                  </a:lnTo>
                  <a:lnTo>
                    <a:pt x="869" y="42"/>
                  </a:lnTo>
                  <a:lnTo>
                    <a:pt x="812" y="42"/>
                  </a:lnTo>
                  <a:lnTo>
                    <a:pt x="723" y="85"/>
                  </a:lnTo>
                  <a:lnTo>
                    <a:pt x="536" y="167"/>
                  </a:lnTo>
                  <a:lnTo>
                    <a:pt x="432" y="215"/>
                  </a:lnTo>
                  <a:lnTo>
                    <a:pt x="298" y="254"/>
                  </a:lnTo>
                  <a:lnTo>
                    <a:pt x="43" y="293"/>
                  </a:lnTo>
                  <a:lnTo>
                    <a:pt x="0" y="29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86" name="Freeform 5"/>
            <p:cNvSpPr>
              <a:spLocks/>
            </p:cNvSpPr>
            <p:nvPr/>
          </p:nvSpPr>
          <p:spPr bwMode="auto">
            <a:xfrm>
              <a:off x="530" y="912"/>
              <a:ext cx="1722" cy="1326"/>
            </a:xfrm>
            <a:custGeom>
              <a:avLst/>
              <a:gdLst>
                <a:gd name="T0" fmla="*/ 20 w 1722"/>
                <a:gd name="T1" fmla="*/ 1326 h 1326"/>
                <a:gd name="T2" fmla="*/ 0 w 1722"/>
                <a:gd name="T3" fmla="*/ 866 h 1326"/>
                <a:gd name="T4" fmla="*/ 143 w 1722"/>
                <a:gd name="T5" fmla="*/ 821 h 1326"/>
                <a:gd name="T6" fmla="*/ 334 w 1722"/>
                <a:gd name="T7" fmla="*/ 706 h 1326"/>
                <a:gd name="T8" fmla="*/ 495 w 1722"/>
                <a:gd name="T9" fmla="*/ 460 h 1326"/>
                <a:gd name="T10" fmla="*/ 669 w 1722"/>
                <a:gd name="T11" fmla="*/ 222 h 1326"/>
                <a:gd name="T12" fmla="*/ 717 w 1722"/>
                <a:gd name="T13" fmla="*/ 167 h 1326"/>
                <a:gd name="T14" fmla="*/ 810 w 1722"/>
                <a:gd name="T15" fmla="*/ 159 h 1326"/>
                <a:gd name="T16" fmla="*/ 1001 w 1722"/>
                <a:gd name="T17" fmla="*/ 96 h 1326"/>
                <a:gd name="T18" fmla="*/ 1160 w 1722"/>
                <a:gd name="T19" fmla="*/ 9 h 1326"/>
                <a:gd name="T20" fmla="*/ 1192 w 1722"/>
                <a:gd name="T21" fmla="*/ 0 h 1326"/>
                <a:gd name="T22" fmla="*/ 1468 w 1722"/>
                <a:gd name="T23" fmla="*/ 128 h 1326"/>
                <a:gd name="T24" fmla="*/ 1536 w 1722"/>
                <a:gd name="T25" fmla="*/ 167 h 1326"/>
                <a:gd name="T26" fmla="*/ 1683 w 1722"/>
                <a:gd name="T27" fmla="*/ 219 h 1326"/>
                <a:gd name="T28" fmla="*/ 1722 w 1722"/>
                <a:gd name="T29" fmla="*/ 350 h 1326"/>
                <a:gd name="T30" fmla="*/ 1414 w 1722"/>
                <a:gd name="T31" fmla="*/ 769 h 1326"/>
                <a:gd name="T32" fmla="*/ 834 w 1722"/>
                <a:gd name="T33" fmla="*/ 1029 h 1326"/>
                <a:gd name="T34" fmla="*/ 756 w 1722"/>
                <a:gd name="T35" fmla="*/ 1029 h 1326"/>
                <a:gd name="T36" fmla="*/ 688 w 1722"/>
                <a:gd name="T37" fmla="*/ 1098 h 1326"/>
                <a:gd name="T38" fmla="*/ 606 w 1722"/>
                <a:gd name="T39" fmla="*/ 1094 h 1326"/>
                <a:gd name="T40" fmla="*/ 408 w 1722"/>
                <a:gd name="T41" fmla="*/ 1179 h 1326"/>
                <a:gd name="T42" fmla="*/ 20 w 1722"/>
                <a:gd name="T43" fmla="*/ 1326 h 13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22" h="1326">
                  <a:moveTo>
                    <a:pt x="20" y="1326"/>
                  </a:moveTo>
                  <a:lnTo>
                    <a:pt x="0" y="866"/>
                  </a:lnTo>
                  <a:lnTo>
                    <a:pt x="143" y="821"/>
                  </a:lnTo>
                  <a:lnTo>
                    <a:pt x="334" y="706"/>
                  </a:lnTo>
                  <a:lnTo>
                    <a:pt x="495" y="460"/>
                  </a:lnTo>
                  <a:lnTo>
                    <a:pt x="669" y="222"/>
                  </a:lnTo>
                  <a:lnTo>
                    <a:pt x="717" y="167"/>
                  </a:lnTo>
                  <a:lnTo>
                    <a:pt x="810" y="159"/>
                  </a:lnTo>
                  <a:lnTo>
                    <a:pt x="1001" y="96"/>
                  </a:lnTo>
                  <a:lnTo>
                    <a:pt x="1160" y="9"/>
                  </a:lnTo>
                  <a:lnTo>
                    <a:pt x="1192" y="0"/>
                  </a:lnTo>
                  <a:lnTo>
                    <a:pt x="1468" y="128"/>
                  </a:lnTo>
                  <a:lnTo>
                    <a:pt x="1536" y="167"/>
                  </a:lnTo>
                  <a:lnTo>
                    <a:pt x="1683" y="219"/>
                  </a:lnTo>
                  <a:lnTo>
                    <a:pt x="1722" y="350"/>
                  </a:lnTo>
                  <a:lnTo>
                    <a:pt x="1414" y="769"/>
                  </a:lnTo>
                  <a:lnTo>
                    <a:pt x="834" y="1029"/>
                  </a:lnTo>
                  <a:lnTo>
                    <a:pt x="756" y="1029"/>
                  </a:lnTo>
                  <a:lnTo>
                    <a:pt x="688" y="1098"/>
                  </a:lnTo>
                  <a:lnTo>
                    <a:pt x="606" y="1094"/>
                  </a:lnTo>
                  <a:lnTo>
                    <a:pt x="408" y="1179"/>
                  </a:lnTo>
                  <a:lnTo>
                    <a:pt x="20" y="1326"/>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87" name="Freeform 6"/>
            <p:cNvSpPr>
              <a:spLocks/>
            </p:cNvSpPr>
            <p:nvPr/>
          </p:nvSpPr>
          <p:spPr bwMode="auto">
            <a:xfrm>
              <a:off x="480" y="311"/>
              <a:ext cx="4320" cy="3438"/>
            </a:xfrm>
            <a:custGeom>
              <a:avLst/>
              <a:gdLst>
                <a:gd name="T0" fmla="*/ 3801 w 4320"/>
                <a:gd name="T1" fmla="*/ 367 h 3438"/>
                <a:gd name="T2" fmla="*/ 3451 w 4320"/>
                <a:gd name="T3" fmla="*/ 606 h 3438"/>
                <a:gd name="T4" fmla="*/ 2665 w 4320"/>
                <a:gd name="T5" fmla="*/ 940 h 3438"/>
                <a:gd name="T6" fmla="*/ 1961 w 4320"/>
                <a:gd name="T7" fmla="*/ 1215 h 3438"/>
                <a:gd name="T8" fmla="*/ 1203 w 4320"/>
                <a:gd name="T9" fmla="*/ 1556 h 3438"/>
                <a:gd name="T10" fmla="*/ 1816 w 4320"/>
                <a:gd name="T11" fmla="*/ 1493 h 3438"/>
                <a:gd name="T12" fmla="*/ 2354 w 4320"/>
                <a:gd name="T13" fmla="*/ 1411 h 3438"/>
                <a:gd name="T14" fmla="*/ 3584 w 4320"/>
                <a:gd name="T15" fmla="*/ 1218 h 3438"/>
                <a:gd name="T16" fmla="*/ 4198 w 4320"/>
                <a:gd name="T17" fmla="*/ 2079 h 3438"/>
                <a:gd name="T18" fmla="*/ 3864 w 4320"/>
                <a:gd name="T19" fmla="*/ 2930 h 3438"/>
                <a:gd name="T20" fmla="*/ 2856 w 4320"/>
                <a:gd name="T21" fmla="*/ 3073 h 3438"/>
                <a:gd name="T22" fmla="*/ 2037 w 4320"/>
                <a:gd name="T23" fmla="*/ 3277 h 3438"/>
                <a:gd name="T24" fmla="*/ 1490 w 4320"/>
                <a:gd name="T25" fmla="*/ 3401 h 3438"/>
                <a:gd name="T26" fmla="*/ 706 w 4320"/>
                <a:gd name="T27" fmla="*/ 3325 h 3438"/>
                <a:gd name="T28" fmla="*/ 410 w 4320"/>
                <a:gd name="T29" fmla="*/ 3377 h 3438"/>
                <a:gd name="T30" fmla="*/ 539 w 4320"/>
                <a:gd name="T31" fmla="*/ 3210 h 3438"/>
                <a:gd name="T32" fmla="*/ 630 w 4320"/>
                <a:gd name="T33" fmla="*/ 3136 h 3438"/>
                <a:gd name="T34" fmla="*/ 812 w 4320"/>
                <a:gd name="T35" fmla="*/ 3191 h 3438"/>
                <a:gd name="T36" fmla="*/ 938 w 4320"/>
                <a:gd name="T37" fmla="*/ 3271 h 3438"/>
                <a:gd name="T38" fmla="*/ 1045 w 4320"/>
                <a:gd name="T39" fmla="*/ 3271 h 3438"/>
                <a:gd name="T40" fmla="*/ 1208 w 4320"/>
                <a:gd name="T41" fmla="*/ 3136 h 3438"/>
                <a:gd name="T42" fmla="*/ 1275 w 4320"/>
                <a:gd name="T43" fmla="*/ 3366 h 3438"/>
                <a:gd name="T44" fmla="*/ 1427 w 4320"/>
                <a:gd name="T45" fmla="*/ 3277 h 3438"/>
                <a:gd name="T46" fmla="*/ 1555 w 4320"/>
                <a:gd name="T47" fmla="*/ 3180 h 3438"/>
                <a:gd name="T48" fmla="*/ 1653 w 4320"/>
                <a:gd name="T49" fmla="*/ 3295 h 3438"/>
                <a:gd name="T50" fmla="*/ 1774 w 4320"/>
                <a:gd name="T51" fmla="*/ 3245 h 3438"/>
                <a:gd name="T52" fmla="*/ 1887 w 4320"/>
                <a:gd name="T53" fmla="*/ 3286 h 3438"/>
                <a:gd name="T54" fmla="*/ 1874 w 4320"/>
                <a:gd name="T55" fmla="*/ 3212 h 3438"/>
                <a:gd name="T56" fmla="*/ 1468 w 4320"/>
                <a:gd name="T57" fmla="*/ 3047 h 3438"/>
                <a:gd name="T58" fmla="*/ 1979 w 4320"/>
                <a:gd name="T59" fmla="*/ 2995 h 3438"/>
                <a:gd name="T60" fmla="*/ 1492 w 4320"/>
                <a:gd name="T61" fmla="*/ 2895 h 3438"/>
                <a:gd name="T62" fmla="*/ 830 w 4320"/>
                <a:gd name="T63" fmla="*/ 2911 h 3438"/>
                <a:gd name="T64" fmla="*/ 317 w 4320"/>
                <a:gd name="T65" fmla="*/ 3056 h 3438"/>
                <a:gd name="T66" fmla="*/ 597 w 4320"/>
                <a:gd name="T67" fmla="*/ 2984 h 3438"/>
                <a:gd name="T68" fmla="*/ 1030 w 4320"/>
                <a:gd name="T69" fmla="*/ 2520 h 3438"/>
                <a:gd name="T70" fmla="*/ 778 w 4320"/>
                <a:gd name="T71" fmla="*/ 1682 h 3438"/>
                <a:gd name="T72" fmla="*/ 187 w 4320"/>
                <a:gd name="T73" fmla="*/ 1890 h 3438"/>
                <a:gd name="T74" fmla="*/ 154 w 4320"/>
                <a:gd name="T75" fmla="*/ 1706 h 3438"/>
                <a:gd name="T76" fmla="*/ 289 w 4320"/>
                <a:gd name="T77" fmla="*/ 1832 h 3438"/>
                <a:gd name="T78" fmla="*/ 367 w 4320"/>
                <a:gd name="T79" fmla="*/ 1804 h 3438"/>
                <a:gd name="T80" fmla="*/ 454 w 4320"/>
                <a:gd name="T81" fmla="*/ 1578 h 3438"/>
                <a:gd name="T82" fmla="*/ 510 w 4320"/>
                <a:gd name="T83" fmla="*/ 1454 h 3438"/>
                <a:gd name="T84" fmla="*/ 595 w 4320"/>
                <a:gd name="T85" fmla="*/ 1419 h 3438"/>
                <a:gd name="T86" fmla="*/ 658 w 4320"/>
                <a:gd name="T87" fmla="*/ 1430 h 3438"/>
                <a:gd name="T88" fmla="*/ 730 w 4320"/>
                <a:gd name="T89" fmla="*/ 1374 h 3438"/>
                <a:gd name="T90" fmla="*/ 1147 w 4320"/>
                <a:gd name="T91" fmla="*/ 1385 h 3438"/>
                <a:gd name="T92" fmla="*/ 1596 w 4320"/>
                <a:gd name="T93" fmla="*/ 799 h 3438"/>
                <a:gd name="T94" fmla="*/ 995 w 4320"/>
                <a:gd name="T95" fmla="*/ 1090 h 3438"/>
                <a:gd name="T96" fmla="*/ 938 w 4320"/>
                <a:gd name="T97" fmla="*/ 988 h 3438"/>
                <a:gd name="T98" fmla="*/ 1038 w 4320"/>
                <a:gd name="T99" fmla="*/ 948 h 3438"/>
                <a:gd name="T100" fmla="*/ 1132 w 4320"/>
                <a:gd name="T101" fmla="*/ 807 h 3438"/>
                <a:gd name="T102" fmla="*/ 1264 w 4320"/>
                <a:gd name="T103" fmla="*/ 740 h 3438"/>
                <a:gd name="T104" fmla="*/ 1423 w 4320"/>
                <a:gd name="T105" fmla="*/ 749 h 3438"/>
                <a:gd name="T106" fmla="*/ 1264 w 4320"/>
                <a:gd name="T107" fmla="*/ 627 h 3438"/>
                <a:gd name="T108" fmla="*/ 841 w 4320"/>
                <a:gd name="T109" fmla="*/ 771 h 3438"/>
                <a:gd name="T110" fmla="*/ 384 w 4320"/>
                <a:gd name="T111" fmla="*/ 1307 h 3438"/>
                <a:gd name="T112" fmla="*/ 191 w 4320"/>
                <a:gd name="T113" fmla="*/ 1409 h 3438"/>
                <a:gd name="T114" fmla="*/ 862 w 4320"/>
                <a:gd name="T115" fmla="*/ 738 h 3438"/>
                <a:gd name="T116" fmla="*/ 1392 w 4320"/>
                <a:gd name="T117" fmla="*/ 653 h 3438"/>
                <a:gd name="T118" fmla="*/ 2083 w 4320"/>
                <a:gd name="T119" fmla="*/ 597 h 3438"/>
                <a:gd name="T120" fmla="*/ 2791 w 4320"/>
                <a:gd name="T121" fmla="*/ 308 h 3438"/>
                <a:gd name="T122" fmla="*/ 3599 w 4320"/>
                <a:gd name="T123" fmla="*/ 119 h 34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320" h="3438">
                  <a:moveTo>
                    <a:pt x="3599" y="119"/>
                  </a:moveTo>
                  <a:lnTo>
                    <a:pt x="3610" y="137"/>
                  </a:lnTo>
                  <a:lnTo>
                    <a:pt x="3623" y="154"/>
                  </a:lnTo>
                  <a:lnTo>
                    <a:pt x="3634" y="174"/>
                  </a:lnTo>
                  <a:lnTo>
                    <a:pt x="3645" y="191"/>
                  </a:lnTo>
                  <a:lnTo>
                    <a:pt x="3655" y="208"/>
                  </a:lnTo>
                  <a:lnTo>
                    <a:pt x="3666" y="226"/>
                  </a:lnTo>
                  <a:lnTo>
                    <a:pt x="3675" y="245"/>
                  </a:lnTo>
                  <a:lnTo>
                    <a:pt x="3684" y="265"/>
                  </a:lnTo>
                  <a:lnTo>
                    <a:pt x="3692" y="278"/>
                  </a:lnTo>
                  <a:lnTo>
                    <a:pt x="3703" y="282"/>
                  </a:lnTo>
                  <a:lnTo>
                    <a:pt x="3716" y="284"/>
                  </a:lnTo>
                  <a:lnTo>
                    <a:pt x="3727" y="282"/>
                  </a:lnTo>
                  <a:lnTo>
                    <a:pt x="3738" y="280"/>
                  </a:lnTo>
                  <a:lnTo>
                    <a:pt x="3749" y="282"/>
                  </a:lnTo>
                  <a:lnTo>
                    <a:pt x="3755" y="287"/>
                  </a:lnTo>
                  <a:lnTo>
                    <a:pt x="3760" y="300"/>
                  </a:lnTo>
                  <a:lnTo>
                    <a:pt x="3770" y="313"/>
                  </a:lnTo>
                  <a:lnTo>
                    <a:pt x="3781" y="326"/>
                  </a:lnTo>
                  <a:lnTo>
                    <a:pt x="3788" y="339"/>
                  </a:lnTo>
                  <a:lnTo>
                    <a:pt x="3794" y="354"/>
                  </a:lnTo>
                  <a:lnTo>
                    <a:pt x="3801" y="367"/>
                  </a:lnTo>
                  <a:lnTo>
                    <a:pt x="3810" y="382"/>
                  </a:lnTo>
                  <a:lnTo>
                    <a:pt x="3816" y="395"/>
                  </a:lnTo>
                  <a:lnTo>
                    <a:pt x="3827" y="406"/>
                  </a:lnTo>
                  <a:lnTo>
                    <a:pt x="3829" y="421"/>
                  </a:lnTo>
                  <a:lnTo>
                    <a:pt x="3825" y="432"/>
                  </a:lnTo>
                  <a:lnTo>
                    <a:pt x="3814" y="438"/>
                  </a:lnTo>
                  <a:lnTo>
                    <a:pt x="3801" y="443"/>
                  </a:lnTo>
                  <a:lnTo>
                    <a:pt x="3788" y="447"/>
                  </a:lnTo>
                  <a:lnTo>
                    <a:pt x="3775" y="451"/>
                  </a:lnTo>
                  <a:lnTo>
                    <a:pt x="3762" y="458"/>
                  </a:lnTo>
                  <a:lnTo>
                    <a:pt x="3755" y="469"/>
                  </a:lnTo>
                  <a:lnTo>
                    <a:pt x="3731" y="482"/>
                  </a:lnTo>
                  <a:lnTo>
                    <a:pt x="3708" y="495"/>
                  </a:lnTo>
                  <a:lnTo>
                    <a:pt x="3686" y="506"/>
                  </a:lnTo>
                  <a:lnTo>
                    <a:pt x="3662" y="517"/>
                  </a:lnTo>
                  <a:lnTo>
                    <a:pt x="3638" y="527"/>
                  </a:lnTo>
                  <a:lnTo>
                    <a:pt x="3614" y="538"/>
                  </a:lnTo>
                  <a:lnTo>
                    <a:pt x="3590" y="551"/>
                  </a:lnTo>
                  <a:lnTo>
                    <a:pt x="3566" y="564"/>
                  </a:lnTo>
                  <a:lnTo>
                    <a:pt x="3527" y="577"/>
                  </a:lnTo>
                  <a:lnTo>
                    <a:pt x="3488" y="590"/>
                  </a:lnTo>
                  <a:lnTo>
                    <a:pt x="3451" y="606"/>
                  </a:lnTo>
                  <a:lnTo>
                    <a:pt x="3412" y="621"/>
                  </a:lnTo>
                  <a:lnTo>
                    <a:pt x="3375" y="636"/>
                  </a:lnTo>
                  <a:lnTo>
                    <a:pt x="3336" y="651"/>
                  </a:lnTo>
                  <a:lnTo>
                    <a:pt x="3299" y="666"/>
                  </a:lnTo>
                  <a:lnTo>
                    <a:pt x="3262" y="682"/>
                  </a:lnTo>
                  <a:lnTo>
                    <a:pt x="3225" y="699"/>
                  </a:lnTo>
                  <a:lnTo>
                    <a:pt x="3188" y="716"/>
                  </a:lnTo>
                  <a:lnTo>
                    <a:pt x="3151" y="731"/>
                  </a:lnTo>
                  <a:lnTo>
                    <a:pt x="3115" y="749"/>
                  </a:lnTo>
                  <a:lnTo>
                    <a:pt x="3078" y="766"/>
                  </a:lnTo>
                  <a:lnTo>
                    <a:pt x="3041" y="781"/>
                  </a:lnTo>
                  <a:lnTo>
                    <a:pt x="3004" y="799"/>
                  </a:lnTo>
                  <a:lnTo>
                    <a:pt x="2967" y="814"/>
                  </a:lnTo>
                  <a:lnTo>
                    <a:pt x="2930" y="825"/>
                  </a:lnTo>
                  <a:lnTo>
                    <a:pt x="2895" y="840"/>
                  </a:lnTo>
                  <a:lnTo>
                    <a:pt x="2863" y="855"/>
                  </a:lnTo>
                  <a:lnTo>
                    <a:pt x="2828" y="870"/>
                  </a:lnTo>
                  <a:lnTo>
                    <a:pt x="2795" y="886"/>
                  </a:lnTo>
                  <a:lnTo>
                    <a:pt x="2761" y="903"/>
                  </a:lnTo>
                  <a:lnTo>
                    <a:pt x="2726" y="918"/>
                  </a:lnTo>
                  <a:lnTo>
                    <a:pt x="2691" y="931"/>
                  </a:lnTo>
                  <a:lnTo>
                    <a:pt x="2665" y="940"/>
                  </a:lnTo>
                  <a:lnTo>
                    <a:pt x="2641" y="948"/>
                  </a:lnTo>
                  <a:lnTo>
                    <a:pt x="2615" y="957"/>
                  </a:lnTo>
                  <a:lnTo>
                    <a:pt x="2589" y="968"/>
                  </a:lnTo>
                  <a:lnTo>
                    <a:pt x="2565" y="977"/>
                  </a:lnTo>
                  <a:lnTo>
                    <a:pt x="2539" y="988"/>
                  </a:lnTo>
                  <a:lnTo>
                    <a:pt x="2515" y="998"/>
                  </a:lnTo>
                  <a:lnTo>
                    <a:pt x="2489" y="1007"/>
                  </a:lnTo>
                  <a:lnTo>
                    <a:pt x="2465" y="1018"/>
                  </a:lnTo>
                  <a:lnTo>
                    <a:pt x="2439" y="1029"/>
                  </a:lnTo>
                  <a:lnTo>
                    <a:pt x="2415" y="1040"/>
                  </a:lnTo>
                  <a:lnTo>
                    <a:pt x="2389" y="1051"/>
                  </a:lnTo>
                  <a:lnTo>
                    <a:pt x="2365" y="1061"/>
                  </a:lnTo>
                  <a:lnTo>
                    <a:pt x="2339" y="1072"/>
                  </a:lnTo>
                  <a:lnTo>
                    <a:pt x="2315" y="1081"/>
                  </a:lnTo>
                  <a:lnTo>
                    <a:pt x="2289" y="1092"/>
                  </a:lnTo>
                  <a:lnTo>
                    <a:pt x="2241" y="1107"/>
                  </a:lnTo>
                  <a:lnTo>
                    <a:pt x="2194" y="1122"/>
                  </a:lnTo>
                  <a:lnTo>
                    <a:pt x="2146" y="1139"/>
                  </a:lnTo>
                  <a:lnTo>
                    <a:pt x="2100" y="1159"/>
                  </a:lnTo>
                  <a:lnTo>
                    <a:pt x="2052" y="1176"/>
                  </a:lnTo>
                  <a:lnTo>
                    <a:pt x="2007" y="1196"/>
                  </a:lnTo>
                  <a:lnTo>
                    <a:pt x="1961" y="1215"/>
                  </a:lnTo>
                  <a:lnTo>
                    <a:pt x="1916" y="1235"/>
                  </a:lnTo>
                  <a:lnTo>
                    <a:pt x="1870" y="1257"/>
                  </a:lnTo>
                  <a:lnTo>
                    <a:pt x="1824" y="1276"/>
                  </a:lnTo>
                  <a:lnTo>
                    <a:pt x="1779" y="1296"/>
                  </a:lnTo>
                  <a:lnTo>
                    <a:pt x="1733" y="1317"/>
                  </a:lnTo>
                  <a:lnTo>
                    <a:pt x="1688" y="1337"/>
                  </a:lnTo>
                  <a:lnTo>
                    <a:pt x="1642" y="1357"/>
                  </a:lnTo>
                  <a:lnTo>
                    <a:pt x="1596" y="1376"/>
                  </a:lnTo>
                  <a:lnTo>
                    <a:pt x="1551" y="1396"/>
                  </a:lnTo>
                  <a:lnTo>
                    <a:pt x="1523" y="1406"/>
                  </a:lnTo>
                  <a:lnTo>
                    <a:pt x="1496" y="1417"/>
                  </a:lnTo>
                  <a:lnTo>
                    <a:pt x="1470" y="1430"/>
                  </a:lnTo>
                  <a:lnTo>
                    <a:pt x="1442" y="1441"/>
                  </a:lnTo>
                  <a:lnTo>
                    <a:pt x="1416" y="1454"/>
                  </a:lnTo>
                  <a:lnTo>
                    <a:pt x="1390" y="1467"/>
                  </a:lnTo>
                  <a:lnTo>
                    <a:pt x="1364" y="1478"/>
                  </a:lnTo>
                  <a:lnTo>
                    <a:pt x="1338" y="1491"/>
                  </a:lnTo>
                  <a:lnTo>
                    <a:pt x="1310" y="1504"/>
                  </a:lnTo>
                  <a:lnTo>
                    <a:pt x="1284" y="1517"/>
                  </a:lnTo>
                  <a:lnTo>
                    <a:pt x="1258" y="1530"/>
                  </a:lnTo>
                  <a:lnTo>
                    <a:pt x="1231" y="1543"/>
                  </a:lnTo>
                  <a:lnTo>
                    <a:pt x="1203" y="1556"/>
                  </a:lnTo>
                  <a:lnTo>
                    <a:pt x="1177" y="1567"/>
                  </a:lnTo>
                  <a:lnTo>
                    <a:pt x="1151" y="1580"/>
                  </a:lnTo>
                  <a:lnTo>
                    <a:pt x="1123" y="1591"/>
                  </a:lnTo>
                  <a:lnTo>
                    <a:pt x="1123" y="1597"/>
                  </a:lnTo>
                  <a:lnTo>
                    <a:pt x="1166" y="1591"/>
                  </a:lnTo>
                  <a:lnTo>
                    <a:pt x="1208" y="1587"/>
                  </a:lnTo>
                  <a:lnTo>
                    <a:pt x="1251" y="1580"/>
                  </a:lnTo>
                  <a:lnTo>
                    <a:pt x="1292" y="1574"/>
                  </a:lnTo>
                  <a:lnTo>
                    <a:pt x="1334" y="1567"/>
                  </a:lnTo>
                  <a:lnTo>
                    <a:pt x="1375" y="1561"/>
                  </a:lnTo>
                  <a:lnTo>
                    <a:pt x="1416" y="1554"/>
                  </a:lnTo>
                  <a:lnTo>
                    <a:pt x="1457" y="1548"/>
                  </a:lnTo>
                  <a:lnTo>
                    <a:pt x="1496" y="1541"/>
                  </a:lnTo>
                  <a:lnTo>
                    <a:pt x="1538" y="1535"/>
                  </a:lnTo>
                  <a:lnTo>
                    <a:pt x="1579" y="1528"/>
                  </a:lnTo>
                  <a:lnTo>
                    <a:pt x="1620" y="1521"/>
                  </a:lnTo>
                  <a:lnTo>
                    <a:pt x="1662" y="1515"/>
                  </a:lnTo>
                  <a:lnTo>
                    <a:pt x="1705" y="1508"/>
                  </a:lnTo>
                  <a:lnTo>
                    <a:pt x="1746" y="1502"/>
                  </a:lnTo>
                  <a:lnTo>
                    <a:pt x="1790" y="1495"/>
                  </a:lnTo>
                  <a:lnTo>
                    <a:pt x="1801" y="1493"/>
                  </a:lnTo>
                  <a:lnTo>
                    <a:pt x="1816" y="1493"/>
                  </a:lnTo>
                  <a:lnTo>
                    <a:pt x="1831" y="1493"/>
                  </a:lnTo>
                  <a:lnTo>
                    <a:pt x="1844" y="1489"/>
                  </a:lnTo>
                  <a:lnTo>
                    <a:pt x="1868" y="1485"/>
                  </a:lnTo>
                  <a:lnTo>
                    <a:pt x="1890" y="1482"/>
                  </a:lnTo>
                  <a:lnTo>
                    <a:pt x="1913" y="1478"/>
                  </a:lnTo>
                  <a:lnTo>
                    <a:pt x="1937" y="1476"/>
                  </a:lnTo>
                  <a:lnTo>
                    <a:pt x="1961" y="1472"/>
                  </a:lnTo>
                  <a:lnTo>
                    <a:pt x="1985" y="1467"/>
                  </a:lnTo>
                  <a:lnTo>
                    <a:pt x="2007" y="1465"/>
                  </a:lnTo>
                  <a:lnTo>
                    <a:pt x="2031" y="1461"/>
                  </a:lnTo>
                  <a:lnTo>
                    <a:pt x="2055" y="1456"/>
                  </a:lnTo>
                  <a:lnTo>
                    <a:pt x="2079" y="1454"/>
                  </a:lnTo>
                  <a:lnTo>
                    <a:pt x="2100" y="1450"/>
                  </a:lnTo>
                  <a:lnTo>
                    <a:pt x="2124" y="1446"/>
                  </a:lnTo>
                  <a:lnTo>
                    <a:pt x="2148" y="1441"/>
                  </a:lnTo>
                  <a:lnTo>
                    <a:pt x="2170" y="1437"/>
                  </a:lnTo>
                  <a:lnTo>
                    <a:pt x="2194" y="1433"/>
                  </a:lnTo>
                  <a:lnTo>
                    <a:pt x="2215" y="1428"/>
                  </a:lnTo>
                  <a:lnTo>
                    <a:pt x="2250" y="1424"/>
                  </a:lnTo>
                  <a:lnTo>
                    <a:pt x="2285" y="1419"/>
                  </a:lnTo>
                  <a:lnTo>
                    <a:pt x="2320" y="1415"/>
                  </a:lnTo>
                  <a:lnTo>
                    <a:pt x="2354" y="1411"/>
                  </a:lnTo>
                  <a:lnTo>
                    <a:pt x="2389" y="1404"/>
                  </a:lnTo>
                  <a:lnTo>
                    <a:pt x="2422" y="1400"/>
                  </a:lnTo>
                  <a:lnTo>
                    <a:pt x="2456" y="1393"/>
                  </a:lnTo>
                  <a:lnTo>
                    <a:pt x="2491" y="1387"/>
                  </a:lnTo>
                  <a:lnTo>
                    <a:pt x="2524" y="1380"/>
                  </a:lnTo>
                  <a:lnTo>
                    <a:pt x="2559" y="1374"/>
                  </a:lnTo>
                  <a:lnTo>
                    <a:pt x="2591" y="1367"/>
                  </a:lnTo>
                  <a:lnTo>
                    <a:pt x="2626" y="1363"/>
                  </a:lnTo>
                  <a:lnTo>
                    <a:pt x="2658" y="1357"/>
                  </a:lnTo>
                  <a:lnTo>
                    <a:pt x="2693" y="1352"/>
                  </a:lnTo>
                  <a:lnTo>
                    <a:pt x="2726" y="1348"/>
                  </a:lnTo>
                  <a:lnTo>
                    <a:pt x="2761" y="1344"/>
                  </a:lnTo>
                  <a:lnTo>
                    <a:pt x="2845" y="1333"/>
                  </a:lnTo>
                  <a:lnTo>
                    <a:pt x="2928" y="1322"/>
                  </a:lnTo>
                  <a:lnTo>
                    <a:pt x="3010" y="1309"/>
                  </a:lnTo>
                  <a:lnTo>
                    <a:pt x="3093" y="1298"/>
                  </a:lnTo>
                  <a:lnTo>
                    <a:pt x="3175" y="1285"/>
                  </a:lnTo>
                  <a:lnTo>
                    <a:pt x="3256" y="1270"/>
                  </a:lnTo>
                  <a:lnTo>
                    <a:pt x="3338" y="1257"/>
                  </a:lnTo>
                  <a:lnTo>
                    <a:pt x="3421" y="1244"/>
                  </a:lnTo>
                  <a:lnTo>
                    <a:pt x="3501" y="1231"/>
                  </a:lnTo>
                  <a:lnTo>
                    <a:pt x="3584" y="1218"/>
                  </a:lnTo>
                  <a:lnTo>
                    <a:pt x="3666" y="1202"/>
                  </a:lnTo>
                  <a:lnTo>
                    <a:pt x="3749" y="1189"/>
                  </a:lnTo>
                  <a:lnTo>
                    <a:pt x="3831" y="1179"/>
                  </a:lnTo>
                  <a:lnTo>
                    <a:pt x="3916" y="1166"/>
                  </a:lnTo>
                  <a:lnTo>
                    <a:pt x="3999" y="1155"/>
                  </a:lnTo>
                  <a:lnTo>
                    <a:pt x="4083" y="1144"/>
                  </a:lnTo>
                  <a:lnTo>
                    <a:pt x="4096" y="1148"/>
                  </a:lnTo>
                  <a:lnTo>
                    <a:pt x="4105" y="1157"/>
                  </a:lnTo>
                  <a:lnTo>
                    <a:pt x="4109" y="1168"/>
                  </a:lnTo>
                  <a:lnTo>
                    <a:pt x="4111" y="1179"/>
                  </a:lnTo>
                  <a:lnTo>
                    <a:pt x="4111" y="1200"/>
                  </a:lnTo>
                  <a:lnTo>
                    <a:pt x="4116" y="1222"/>
                  </a:lnTo>
                  <a:lnTo>
                    <a:pt x="4120" y="1246"/>
                  </a:lnTo>
                  <a:lnTo>
                    <a:pt x="4125" y="1268"/>
                  </a:lnTo>
                  <a:lnTo>
                    <a:pt x="4125" y="1289"/>
                  </a:lnTo>
                  <a:lnTo>
                    <a:pt x="4122" y="1309"/>
                  </a:lnTo>
                  <a:lnTo>
                    <a:pt x="4111" y="1326"/>
                  </a:lnTo>
                  <a:lnTo>
                    <a:pt x="4092" y="1339"/>
                  </a:lnTo>
                  <a:lnTo>
                    <a:pt x="4116" y="1526"/>
                  </a:lnTo>
                  <a:lnTo>
                    <a:pt x="4142" y="1710"/>
                  </a:lnTo>
                  <a:lnTo>
                    <a:pt x="4170" y="1895"/>
                  </a:lnTo>
                  <a:lnTo>
                    <a:pt x="4198" y="2079"/>
                  </a:lnTo>
                  <a:lnTo>
                    <a:pt x="4227" y="2264"/>
                  </a:lnTo>
                  <a:lnTo>
                    <a:pt x="4257" y="2446"/>
                  </a:lnTo>
                  <a:lnTo>
                    <a:pt x="4287" y="2631"/>
                  </a:lnTo>
                  <a:lnTo>
                    <a:pt x="4320" y="2817"/>
                  </a:lnTo>
                  <a:lnTo>
                    <a:pt x="4313" y="2828"/>
                  </a:lnTo>
                  <a:lnTo>
                    <a:pt x="4307" y="2839"/>
                  </a:lnTo>
                  <a:lnTo>
                    <a:pt x="4296" y="2850"/>
                  </a:lnTo>
                  <a:lnTo>
                    <a:pt x="4285" y="2858"/>
                  </a:lnTo>
                  <a:lnTo>
                    <a:pt x="4274" y="2867"/>
                  </a:lnTo>
                  <a:lnTo>
                    <a:pt x="4261" y="2874"/>
                  </a:lnTo>
                  <a:lnTo>
                    <a:pt x="4246" y="2878"/>
                  </a:lnTo>
                  <a:lnTo>
                    <a:pt x="4233" y="2882"/>
                  </a:lnTo>
                  <a:lnTo>
                    <a:pt x="4196" y="2887"/>
                  </a:lnTo>
                  <a:lnTo>
                    <a:pt x="4159" y="2889"/>
                  </a:lnTo>
                  <a:lnTo>
                    <a:pt x="4122" y="2893"/>
                  </a:lnTo>
                  <a:lnTo>
                    <a:pt x="4085" y="2898"/>
                  </a:lnTo>
                  <a:lnTo>
                    <a:pt x="4049" y="2904"/>
                  </a:lnTo>
                  <a:lnTo>
                    <a:pt x="4012" y="2908"/>
                  </a:lnTo>
                  <a:lnTo>
                    <a:pt x="3975" y="2913"/>
                  </a:lnTo>
                  <a:lnTo>
                    <a:pt x="3938" y="2919"/>
                  </a:lnTo>
                  <a:lnTo>
                    <a:pt x="3901" y="2926"/>
                  </a:lnTo>
                  <a:lnTo>
                    <a:pt x="3864" y="2930"/>
                  </a:lnTo>
                  <a:lnTo>
                    <a:pt x="3827" y="2937"/>
                  </a:lnTo>
                  <a:lnTo>
                    <a:pt x="3790" y="2941"/>
                  </a:lnTo>
                  <a:lnTo>
                    <a:pt x="3753" y="2947"/>
                  </a:lnTo>
                  <a:lnTo>
                    <a:pt x="3716" y="2952"/>
                  </a:lnTo>
                  <a:lnTo>
                    <a:pt x="3679" y="2958"/>
                  </a:lnTo>
                  <a:lnTo>
                    <a:pt x="3642" y="2963"/>
                  </a:lnTo>
                  <a:lnTo>
                    <a:pt x="3592" y="2969"/>
                  </a:lnTo>
                  <a:lnTo>
                    <a:pt x="3545" y="2976"/>
                  </a:lnTo>
                  <a:lnTo>
                    <a:pt x="3495" y="2982"/>
                  </a:lnTo>
                  <a:lnTo>
                    <a:pt x="3447" y="2989"/>
                  </a:lnTo>
                  <a:lnTo>
                    <a:pt x="3397" y="2995"/>
                  </a:lnTo>
                  <a:lnTo>
                    <a:pt x="3349" y="3002"/>
                  </a:lnTo>
                  <a:lnTo>
                    <a:pt x="3299" y="3008"/>
                  </a:lnTo>
                  <a:lnTo>
                    <a:pt x="3249" y="3015"/>
                  </a:lnTo>
                  <a:lnTo>
                    <a:pt x="3201" y="3021"/>
                  </a:lnTo>
                  <a:lnTo>
                    <a:pt x="3151" y="3030"/>
                  </a:lnTo>
                  <a:lnTo>
                    <a:pt x="3102" y="3036"/>
                  </a:lnTo>
                  <a:lnTo>
                    <a:pt x="3054" y="3043"/>
                  </a:lnTo>
                  <a:lnTo>
                    <a:pt x="3004" y="3052"/>
                  </a:lnTo>
                  <a:lnTo>
                    <a:pt x="2954" y="3058"/>
                  </a:lnTo>
                  <a:lnTo>
                    <a:pt x="2906" y="3065"/>
                  </a:lnTo>
                  <a:lnTo>
                    <a:pt x="2856" y="3073"/>
                  </a:lnTo>
                  <a:lnTo>
                    <a:pt x="2806" y="3080"/>
                  </a:lnTo>
                  <a:lnTo>
                    <a:pt x="2758" y="3089"/>
                  </a:lnTo>
                  <a:lnTo>
                    <a:pt x="2708" y="3095"/>
                  </a:lnTo>
                  <a:lnTo>
                    <a:pt x="2661" y="3104"/>
                  </a:lnTo>
                  <a:lnTo>
                    <a:pt x="2611" y="3112"/>
                  </a:lnTo>
                  <a:lnTo>
                    <a:pt x="2561" y="3119"/>
                  </a:lnTo>
                  <a:lnTo>
                    <a:pt x="2513" y="3128"/>
                  </a:lnTo>
                  <a:lnTo>
                    <a:pt x="2463" y="3136"/>
                  </a:lnTo>
                  <a:lnTo>
                    <a:pt x="2413" y="3143"/>
                  </a:lnTo>
                  <a:lnTo>
                    <a:pt x="2365" y="3152"/>
                  </a:lnTo>
                  <a:lnTo>
                    <a:pt x="2315" y="3160"/>
                  </a:lnTo>
                  <a:lnTo>
                    <a:pt x="2268" y="3169"/>
                  </a:lnTo>
                  <a:lnTo>
                    <a:pt x="2218" y="3178"/>
                  </a:lnTo>
                  <a:lnTo>
                    <a:pt x="2170" y="3184"/>
                  </a:lnTo>
                  <a:lnTo>
                    <a:pt x="2120" y="3193"/>
                  </a:lnTo>
                  <a:lnTo>
                    <a:pt x="2072" y="3201"/>
                  </a:lnTo>
                  <a:lnTo>
                    <a:pt x="2076" y="3212"/>
                  </a:lnTo>
                  <a:lnTo>
                    <a:pt x="2079" y="3227"/>
                  </a:lnTo>
                  <a:lnTo>
                    <a:pt x="2076" y="3240"/>
                  </a:lnTo>
                  <a:lnTo>
                    <a:pt x="2070" y="3254"/>
                  </a:lnTo>
                  <a:lnTo>
                    <a:pt x="2055" y="3264"/>
                  </a:lnTo>
                  <a:lnTo>
                    <a:pt x="2037" y="3277"/>
                  </a:lnTo>
                  <a:lnTo>
                    <a:pt x="2020" y="3288"/>
                  </a:lnTo>
                  <a:lnTo>
                    <a:pt x="2003" y="3299"/>
                  </a:lnTo>
                  <a:lnTo>
                    <a:pt x="1985" y="3308"/>
                  </a:lnTo>
                  <a:lnTo>
                    <a:pt x="1966" y="3312"/>
                  </a:lnTo>
                  <a:lnTo>
                    <a:pt x="1946" y="3314"/>
                  </a:lnTo>
                  <a:lnTo>
                    <a:pt x="1924" y="3310"/>
                  </a:lnTo>
                  <a:lnTo>
                    <a:pt x="1900" y="3321"/>
                  </a:lnTo>
                  <a:lnTo>
                    <a:pt x="1874" y="3329"/>
                  </a:lnTo>
                  <a:lnTo>
                    <a:pt x="1848" y="3338"/>
                  </a:lnTo>
                  <a:lnTo>
                    <a:pt x="1822" y="3347"/>
                  </a:lnTo>
                  <a:lnTo>
                    <a:pt x="1796" y="3353"/>
                  </a:lnTo>
                  <a:lnTo>
                    <a:pt x="1768" y="3358"/>
                  </a:lnTo>
                  <a:lnTo>
                    <a:pt x="1740" y="3364"/>
                  </a:lnTo>
                  <a:lnTo>
                    <a:pt x="1714" y="3369"/>
                  </a:lnTo>
                  <a:lnTo>
                    <a:pt x="1685" y="3373"/>
                  </a:lnTo>
                  <a:lnTo>
                    <a:pt x="1657" y="3377"/>
                  </a:lnTo>
                  <a:lnTo>
                    <a:pt x="1629" y="3382"/>
                  </a:lnTo>
                  <a:lnTo>
                    <a:pt x="1601" y="3384"/>
                  </a:lnTo>
                  <a:lnTo>
                    <a:pt x="1572" y="3388"/>
                  </a:lnTo>
                  <a:lnTo>
                    <a:pt x="1544" y="3392"/>
                  </a:lnTo>
                  <a:lnTo>
                    <a:pt x="1518" y="3397"/>
                  </a:lnTo>
                  <a:lnTo>
                    <a:pt x="1490" y="3401"/>
                  </a:lnTo>
                  <a:lnTo>
                    <a:pt x="1455" y="3401"/>
                  </a:lnTo>
                  <a:lnTo>
                    <a:pt x="1418" y="3401"/>
                  </a:lnTo>
                  <a:lnTo>
                    <a:pt x="1384" y="3401"/>
                  </a:lnTo>
                  <a:lnTo>
                    <a:pt x="1349" y="3399"/>
                  </a:lnTo>
                  <a:lnTo>
                    <a:pt x="1314" y="3399"/>
                  </a:lnTo>
                  <a:lnTo>
                    <a:pt x="1279" y="3397"/>
                  </a:lnTo>
                  <a:lnTo>
                    <a:pt x="1245" y="3395"/>
                  </a:lnTo>
                  <a:lnTo>
                    <a:pt x="1210" y="3392"/>
                  </a:lnTo>
                  <a:lnTo>
                    <a:pt x="1175" y="3388"/>
                  </a:lnTo>
                  <a:lnTo>
                    <a:pt x="1140" y="3384"/>
                  </a:lnTo>
                  <a:lnTo>
                    <a:pt x="1108" y="3377"/>
                  </a:lnTo>
                  <a:lnTo>
                    <a:pt x="1073" y="3371"/>
                  </a:lnTo>
                  <a:lnTo>
                    <a:pt x="1040" y="3362"/>
                  </a:lnTo>
                  <a:lnTo>
                    <a:pt x="1008" y="3351"/>
                  </a:lnTo>
                  <a:lnTo>
                    <a:pt x="977" y="3340"/>
                  </a:lnTo>
                  <a:lnTo>
                    <a:pt x="945" y="3327"/>
                  </a:lnTo>
                  <a:lnTo>
                    <a:pt x="904" y="3316"/>
                  </a:lnTo>
                  <a:lnTo>
                    <a:pt x="862" y="3312"/>
                  </a:lnTo>
                  <a:lnTo>
                    <a:pt x="823" y="3310"/>
                  </a:lnTo>
                  <a:lnTo>
                    <a:pt x="784" y="3312"/>
                  </a:lnTo>
                  <a:lnTo>
                    <a:pt x="745" y="3319"/>
                  </a:lnTo>
                  <a:lnTo>
                    <a:pt x="706" y="3325"/>
                  </a:lnTo>
                  <a:lnTo>
                    <a:pt x="665" y="3332"/>
                  </a:lnTo>
                  <a:lnTo>
                    <a:pt x="623" y="3338"/>
                  </a:lnTo>
                  <a:lnTo>
                    <a:pt x="591" y="3351"/>
                  </a:lnTo>
                  <a:lnTo>
                    <a:pt x="556" y="3362"/>
                  </a:lnTo>
                  <a:lnTo>
                    <a:pt x="521" y="3375"/>
                  </a:lnTo>
                  <a:lnTo>
                    <a:pt x="489" y="3386"/>
                  </a:lnTo>
                  <a:lnTo>
                    <a:pt x="454" y="3399"/>
                  </a:lnTo>
                  <a:lnTo>
                    <a:pt x="419" y="3412"/>
                  </a:lnTo>
                  <a:lnTo>
                    <a:pt x="387" y="3425"/>
                  </a:lnTo>
                  <a:lnTo>
                    <a:pt x="354" y="3438"/>
                  </a:lnTo>
                  <a:lnTo>
                    <a:pt x="358" y="3427"/>
                  </a:lnTo>
                  <a:lnTo>
                    <a:pt x="363" y="3418"/>
                  </a:lnTo>
                  <a:lnTo>
                    <a:pt x="367" y="3408"/>
                  </a:lnTo>
                  <a:lnTo>
                    <a:pt x="376" y="3401"/>
                  </a:lnTo>
                  <a:lnTo>
                    <a:pt x="369" y="3360"/>
                  </a:lnTo>
                  <a:lnTo>
                    <a:pt x="365" y="3319"/>
                  </a:lnTo>
                  <a:lnTo>
                    <a:pt x="358" y="3280"/>
                  </a:lnTo>
                  <a:lnTo>
                    <a:pt x="350" y="3240"/>
                  </a:lnTo>
                  <a:lnTo>
                    <a:pt x="376" y="3271"/>
                  </a:lnTo>
                  <a:lnTo>
                    <a:pt x="389" y="3306"/>
                  </a:lnTo>
                  <a:lnTo>
                    <a:pt x="400" y="3343"/>
                  </a:lnTo>
                  <a:lnTo>
                    <a:pt x="410" y="3377"/>
                  </a:lnTo>
                  <a:lnTo>
                    <a:pt x="421" y="3371"/>
                  </a:lnTo>
                  <a:lnTo>
                    <a:pt x="430" y="3366"/>
                  </a:lnTo>
                  <a:lnTo>
                    <a:pt x="441" y="3362"/>
                  </a:lnTo>
                  <a:lnTo>
                    <a:pt x="450" y="3353"/>
                  </a:lnTo>
                  <a:lnTo>
                    <a:pt x="443" y="3314"/>
                  </a:lnTo>
                  <a:lnTo>
                    <a:pt x="441" y="3277"/>
                  </a:lnTo>
                  <a:lnTo>
                    <a:pt x="441" y="3238"/>
                  </a:lnTo>
                  <a:lnTo>
                    <a:pt x="430" y="3201"/>
                  </a:lnTo>
                  <a:lnTo>
                    <a:pt x="437" y="3195"/>
                  </a:lnTo>
                  <a:lnTo>
                    <a:pt x="450" y="3210"/>
                  </a:lnTo>
                  <a:lnTo>
                    <a:pt x="460" y="3225"/>
                  </a:lnTo>
                  <a:lnTo>
                    <a:pt x="469" y="3240"/>
                  </a:lnTo>
                  <a:lnTo>
                    <a:pt x="478" y="3258"/>
                  </a:lnTo>
                  <a:lnTo>
                    <a:pt x="487" y="3275"/>
                  </a:lnTo>
                  <a:lnTo>
                    <a:pt x="493" y="3293"/>
                  </a:lnTo>
                  <a:lnTo>
                    <a:pt x="502" y="3310"/>
                  </a:lnTo>
                  <a:lnTo>
                    <a:pt x="513" y="3325"/>
                  </a:lnTo>
                  <a:lnTo>
                    <a:pt x="541" y="3310"/>
                  </a:lnTo>
                  <a:lnTo>
                    <a:pt x="547" y="3284"/>
                  </a:lnTo>
                  <a:lnTo>
                    <a:pt x="543" y="3254"/>
                  </a:lnTo>
                  <a:lnTo>
                    <a:pt x="541" y="3223"/>
                  </a:lnTo>
                  <a:lnTo>
                    <a:pt x="539" y="3210"/>
                  </a:lnTo>
                  <a:lnTo>
                    <a:pt x="534" y="3195"/>
                  </a:lnTo>
                  <a:lnTo>
                    <a:pt x="532" y="3180"/>
                  </a:lnTo>
                  <a:lnTo>
                    <a:pt x="536" y="3167"/>
                  </a:lnTo>
                  <a:lnTo>
                    <a:pt x="554" y="3186"/>
                  </a:lnTo>
                  <a:lnTo>
                    <a:pt x="565" y="3210"/>
                  </a:lnTo>
                  <a:lnTo>
                    <a:pt x="576" y="3232"/>
                  </a:lnTo>
                  <a:lnTo>
                    <a:pt x="589" y="3254"/>
                  </a:lnTo>
                  <a:lnTo>
                    <a:pt x="589" y="3267"/>
                  </a:lnTo>
                  <a:lnTo>
                    <a:pt x="593" y="3277"/>
                  </a:lnTo>
                  <a:lnTo>
                    <a:pt x="602" y="3286"/>
                  </a:lnTo>
                  <a:lnTo>
                    <a:pt x="608" y="3295"/>
                  </a:lnTo>
                  <a:lnTo>
                    <a:pt x="623" y="3293"/>
                  </a:lnTo>
                  <a:lnTo>
                    <a:pt x="623" y="3286"/>
                  </a:lnTo>
                  <a:lnTo>
                    <a:pt x="621" y="3275"/>
                  </a:lnTo>
                  <a:lnTo>
                    <a:pt x="628" y="3267"/>
                  </a:lnTo>
                  <a:lnTo>
                    <a:pt x="636" y="3236"/>
                  </a:lnTo>
                  <a:lnTo>
                    <a:pt x="634" y="3208"/>
                  </a:lnTo>
                  <a:lnTo>
                    <a:pt x="630" y="3180"/>
                  </a:lnTo>
                  <a:lnTo>
                    <a:pt x="632" y="3147"/>
                  </a:lnTo>
                  <a:lnTo>
                    <a:pt x="623" y="3141"/>
                  </a:lnTo>
                  <a:lnTo>
                    <a:pt x="626" y="3138"/>
                  </a:lnTo>
                  <a:lnTo>
                    <a:pt x="630" y="3136"/>
                  </a:lnTo>
                  <a:lnTo>
                    <a:pt x="634" y="3134"/>
                  </a:lnTo>
                  <a:lnTo>
                    <a:pt x="641" y="3134"/>
                  </a:lnTo>
                  <a:lnTo>
                    <a:pt x="656" y="3167"/>
                  </a:lnTo>
                  <a:lnTo>
                    <a:pt x="667" y="3199"/>
                  </a:lnTo>
                  <a:lnTo>
                    <a:pt x="678" y="3232"/>
                  </a:lnTo>
                  <a:lnTo>
                    <a:pt x="684" y="3267"/>
                  </a:lnTo>
                  <a:lnTo>
                    <a:pt x="691" y="3269"/>
                  </a:lnTo>
                  <a:lnTo>
                    <a:pt x="697" y="3271"/>
                  </a:lnTo>
                  <a:lnTo>
                    <a:pt x="704" y="3271"/>
                  </a:lnTo>
                  <a:lnTo>
                    <a:pt x="708" y="3267"/>
                  </a:lnTo>
                  <a:lnTo>
                    <a:pt x="723" y="3245"/>
                  </a:lnTo>
                  <a:lnTo>
                    <a:pt x="728" y="3219"/>
                  </a:lnTo>
                  <a:lnTo>
                    <a:pt x="730" y="3193"/>
                  </a:lnTo>
                  <a:lnTo>
                    <a:pt x="736" y="3167"/>
                  </a:lnTo>
                  <a:lnTo>
                    <a:pt x="738" y="3102"/>
                  </a:lnTo>
                  <a:lnTo>
                    <a:pt x="762" y="3134"/>
                  </a:lnTo>
                  <a:lnTo>
                    <a:pt x="769" y="3173"/>
                  </a:lnTo>
                  <a:lnTo>
                    <a:pt x="775" y="3212"/>
                  </a:lnTo>
                  <a:lnTo>
                    <a:pt x="795" y="3245"/>
                  </a:lnTo>
                  <a:lnTo>
                    <a:pt x="801" y="3225"/>
                  </a:lnTo>
                  <a:lnTo>
                    <a:pt x="806" y="3208"/>
                  </a:lnTo>
                  <a:lnTo>
                    <a:pt x="812" y="3191"/>
                  </a:lnTo>
                  <a:lnTo>
                    <a:pt x="825" y="3175"/>
                  </a:lnTo>
                  <a:lnTo>
                    <a:pt x="836" y="3071"/>
                  </a:lnTo>
                  <a:lnTo>
                    <a:pt x="847" y="3095"/>
                  </a:lnTo>
                  <a:lnTo>
                    <a:pt x="854" y="3121"/>
                  </a:lnTo>
                  <a:lnTo>
                    <a:pt x="858" y="3147"/>
                  </a:lnTo>
                  <a:lnTo>
                    <a:pt x="860" y="3173"/>
                  </a:lnTo>
                  <a:lnTo>
                    <a:pt x="860" y="3197"/>
                  </a:lnTo>
                  <a:lnTo>
                    <a:pt x="862" y="3221"/>
                  </a:lnTo>
                  <a:lnTo>
                    <a:pt x="867" y="3245"/>
                  </a:lnTo>
                  <a:lnTo>
                    <a:pt x="873" y="3267"/>
                  </a:lnTo>
                  <a:lnTo>
                    <a:pt x="882" y="3258"/>
                  </a:lnTo>
                  <a:lnTo>
                    <a:pt x="886" y="3245"/>
                  </a:lnTo>
                  <a:lnTo>
                    <a:pt x="890" y="3232"/>
                  </a:lnTo>
                  <a:lnTo>
                    <a:pt x="899" y="3221"/>
                  </a:lnTo>
                  <a:lnTo>
                    <a:pt x="908" y="3191"/>
                  </a:lnTo>
                  <a:lnTo>
                    <a:pt x="914" y="3158"/>
                  </a:lnTo>
                  <a:lnTo>
                    <a:pt x="919" y="3125"/>
                  </a:lnTo>
                  <a:lnTo>
                    <a:pt x="925" y="3102"/>
                  </a:lnTo>
                  <a:lnTo>
                    <a:pt x="938" y="3143"/>
                  </a:lnTo>
                  <a:lnTo>
                    <a:pt x="943" y="3184"/>
                  </a:lnTo>
                  <a:lnTo>
                    <a:pt x="940" y="3227"/>
                  </a:lnTo>
                  <a:lnTo>
                    <a:pt x="938" y="3271"/>
                  </a:lnTo>
                  <a:lnTo>
                    <a:pt x="940" y="3273"/>
                  </a:lnTo>
                  <a:lnTo>
                    <a:pt x="945" y="3275"/>
                  </a:lnTo>
                  <a:lnTo>
                    <a:pt x="947" y="3280"/>
                  </a:lnTo>
                  <a:lnTo>
                    <a:pt x="951" y="3280"/>
                  </a:lnTo>
                  <a:lnTo>
                    <a:pt x="960" y="3258"/>
                  </a:lnTo>
                  <a:lnTo>
                    <a:pt x="969" y="3234"/>
                  </a:lnTo>
                  <a:lnTo>
                    <a:pt x="980" y="3212"/>
                  </a:lnTo>
                  <a:lnTo>
                    <a:pt x="990" y="3191"/>
                  </a:lnTo>
                  <a:lnTo>
                    <a:pt x="999" y="3169"/>
                  </a:lnTo>
                  <a:lnTo>
                    <a:pt x="1010" y="3147"/>
                  </a:lnTo>
                  <a:lnTo>
                    <a:pt x="1019" y="3125"/>
                  </a:lnTo>
                  <a:lnTo>
                    <a:pt x="1025" y="3102"/>
                  </a:lnTo>
                  <a:lnTo>
                    <a:pt x="1032" y="3108"/>
                  </a:lnTo>
                  <a:lnTo>
                    <a:pt x="1032" y="3119"/>
                  </a:lnTo>
                  <a:lnTo>
                    <a:pt x="1032" y="3130"/>
                  </a:lnTo>
                  <a:lnTo>
                    <a:pt x="1036" y="3141"/>
                  </a:lnTo>
                  <a:lnTo>
                    <a:pt x="1032" y="3184"/>
                  </a:lnTo>
                  <a:lnTo>
                    <a:pt x="1023" y="3227"/>
                  </a:lnTo>
                  <a:lnTo>
                    <a:pt x="1014" y="3269"/>
                  </a:lnTo>
                  <a:lnTo>
                    <a:pt x="1016" y="3314"/>
                  </a:lnTo>
                  <a:lnTo>
                    <a:pt x="1030" y="3293"/>
                  </a:lnTo>
                  <a:lnTo>
                    <a:pt x="1045" y="3271"/>
                  </a:lnTo>
                  <a:lnTo>
                    <a:pt x="1058" y="3249"/>
                  </a:lnTo>
                  <a:lnTo>
                    <a:pt x="1071" y="3225"/>
                  </a:lnTo>
                  <a:lnTo>
                    <a:pt x="1082" y="3201"/>
                  </a:lnTo>
                  <a:lnTo>
                    <a:pt x="1092" y="3178"/>
                  </a:lnTo>
                  <a:lnTo>
                    <a:pt x="1101" y="3154"/>
                  </a:lnTo>
                  <a:lnTo>
                    <a:pt x="1110" y="3128"/>
                  </a:lnTo>
                  <a:lnTo>
                    <a:pt x="1119" y="3115"/>
                  </a:lnTo>
                  <a:lnTo>
                    <a:pt x="1125" y="3097"/>
                  </a:lnTo>
                  <a:lnTo>
                    <a:pt x="1132" y="3084"/>
                  </a:lnTo>
                  <a:lnTo>
                    <a:pt x="1147" y="3076"/>
                  </a:lnTo>
                  <a:lnTo>
                    <a:pt x="1134" y="3143"/>
                  </a:lnTo>
                  <a:lnTo>
                    <a:pt x="1116" y="3210"/>
                  </a:lnTo>
                  <a:lnTo>
                    <a:pt x="1101" y="3275"/>
                  </a:lnTo>
                  <a:lnTo>
                    <a:pt x="1097" y="3340"/>
                  </a:lnTo>
                  <a:lnTo>
                    <a:pt x="1119" y="3319"/>
                  </a:lnTo>
                  <a:lnTo>
                    <a:pt x="1136" y="3295"/>
                  </a:lnTo>
                  <a:lnTo>
                    <a:pt x="1151" y="3271"/>
                  </a:lnTo>
                  <a:lnTo>
                    <a:pt x="1164" y="3245"/>
                  </a:lnTo>
                  <a:lnTo>
                    <a:pt x="1175" y="3217"/>
                  </a:lnTo>
                  <a:lnTo>
                    <a:pt x="1186" y="3191"/>
                  </a:lnTo>
                  <a:lnTo>
                    <a:pt x="1195" y="3162"/>
                  </a:lnTo>
                  <a:lnTo>
                    <a:pt x="1208" y="3136"/>
                  </a:lnTo>
                  <a:lnTo>
                    <a:pt x="1214" y="3136"/>
                  </a:lnTo>
                  <a:lnTo>
                    <a:pt x="1221" y="3136"/>
                  </a:lnTo>
                  <a:lnTo>
                    <a:pt x="1227" y="3138"/>
                  </a:lnTo>
                  <a:lnTo>
                    <a:pt x="1231" y="3143"/>
                  </a:lnTo>
                  <a:lnTo>
                    <a:pt x="1218" y="3197"/>
                  </a:lnTo>
                  <a:lnTo>
                    <a:pt x="1201" y="3249"/>
                  </a:lnTo>
                  <a:lnTo>
                    <a:pt x="1186" y="3303"/>
                  </a:lnTo>
                  <a:lnTo>
                    <a:pt x="1179" y="3358"/>
                  </a:lnTo>
                  <a:lnTo>
                    <a:pt x="1197" y="3349"/>
                  </a:lnTo>
                  <a:lnTo>
                    <a:pt x="1210" y="3338"/>
                  </a:lnTo>
                  <a:lnTo>
                    <a:pt x="1218" y="3323"/>
                  </a:lnTo>
                  <a:lnTo>
                    <a:pt x="1227" y="3310"/>
                  </a:lnTo>
                  <a:lnTo>
                    <a:pt x="1240" y="3269"/>
                  </a:lnTo>
                  <a:lnTo>
                    <a:pt x="1258" y="3230"/>
                  </a:lnTo>
                  <a:lnTo>
                    <a:pt x="1275" y="3191"/>
                  </a:lnTo>
                  <a:lnTo>
                    <a:pt x="1281" y="3154"/>
                  </a:lnTo>
                  <a:lnTo>
                    <a:pt x="1308" y="3154"/>
                  </a:lnTo>
                  <a:lnTo>
                    <a:pt x="1299" y="3206"/>
                  </a:lnTo>
                  <a:lnTo>
                    <a:pt x="1286" y="3258"/>
                  </a:lnTo>
                  <a:lnTo>
                    <a:pt x="1273" y="3312"/>
                  </a:lnTo>
                  <a:lnTo>
                    <a:pt x="1264" y="3366"/>
                  </a:lnTo>
                  <a:lnTo>
                    <a:pt x="1275" y="3366"/>
                  </a:lnTo>
                  <a:lnTo>
                    <a:pt x="1290" y="3340"/>
                  </a:lnTo>
                  <a:lnTo>
                    <a:pt x="1305" y="3314"/>
                  </a:lnTo>
                  <a:lnTo>
                    <a:pt x="1321" y="3288"/>
                  </a:lnTo>
                  <a:lnTo>
                    <a:pt x="1334" y="3264"/>
                  </a:lnTo>
                  <a:lnTo>
                    <a:pt x="1349" y="3238"/>
                  </a:lnTo>
                  <a:lnTo>
                    <a:pt x="1362" y="3210"/>
                  </a:lnTo>
                  <a:lnTo>
                    <a:pt x="1370" y="3184"/>
                  </a:lnTo>
                  <a:lnTo>
                    <a:pt x="1379" y="3156"/>
                  </a:lnTo>
                  <a:lnTo>
                    <a:pt x="1388" y="3156"/>
                  </a:lnTo>
                  <a:lnTo>
                    <a:pt x="1394" y="3160"/>
                  </a:lnTo>
                  <a:lnTo>
                    <a:pt x="1397" y="3167"/>
                  </a:lnTo>
                  <a:lnTo>
                    <a:pt x="1399" y="3173"/>
                  </a:lnTo>
                  <a:lnTo>
                    <a:pt x="1390" y="3225"/>
                  </a:lnTo>
                  <a:lnTo>
                    <a:pt x="1377" y="3273"/>
                  </a:lnTo>
                  <a:lnTo>
                    <a:pt x="1366" y="3321"/>
                  </a:lnTo>
                  <a:lnTo>
                    <a:pt x="1364" y="3373"/>
                  </a:lnTo>
                  <a:lnTo>
                    <a:pt x="1384" y="3369"/>
                  </a:lnTo>
                  <a:lnTo>
                    <a:pt x="1394" y="3353"/>
                  </a:lnTo>
                  <a:lnTo>
                    <a:pt x="1401" y="3336"/>
                  </a:lnTo>
                  <a:lnTo>
                    <a:pt x="1410" y="3319"/>
                  </a:lnTo>
                  <a:lnTo>
                    <a:pt x="1418" y="3297"/>
                  </a:lnTo>
                  <a:lnTo>
                    <a:pt x="1427" y="3277"/>
                  </a:lnTo>
                  <a:lnTo>
                    <a:pt x="1436" y="3256"/>
                  </a:lnTo>
                  <a:lnTo>
                    <a:pt x="1442" y="3234"/>
                  </a:lnTo>
                  <a:lnTo>
                    <a:pt x="1449" y="3212"/>
                  </a:lnTo>
                  <a:lnTo>
                    <a:pt x="1457" y="3191"/>
                  </a:lnTo>
                  <a:lnTo>
                    <a:pt x="1466" y="3171"/>
                  </a:lnTo>
                  <a:lnTo>
                    <a:pt x="1475" y="3149"/>
                  </a:lnTo>
                  <a:lnTo>
                    <a:pt x="1486" y="3149"/>
                  </a:lnTo>
                  <a:lnTo>
                    <a:pt x="1481" y="3206"/>
                  </a:lnTo>
                  <a:lnTo>
                    <a:pt x="1475" y="3260"/>
                  </a:lnTo>
                  <a:lnTo>
                    <a:pt x="1464" y="3312"/>
                  </a:lnTo>
                  <a:lnTo>
                    <a:pt x="1455" y="3366"/>
                  </a:lnTo>
                  <a:lnTo>
                    <a:pt x="1473" y="3371"/>
                  </a:lnTo>
                  <a:lnTo>
                    <a:pt x="1481" y="3358"/>
                  </a:lnTo>
                  <a:lnTo>
                    <a:pt x="1488" y="3340"/>
                  </a:lnTo>
                  <a:lnTo>
                    <a:pt x="1499" y="3327"/>
                  </a:lnTo>
                  <a:lnTo>
                    <a:pt x="1507" y="3306"/>
                  </a:lnTo>
                  <a:lnTo>
                    <a:pt x="1516" y="3286"/>
                  </a:lnTo>
                  <a:lnTo>
                    <a:pt x="1523" y="3264"/>
                  </a:lnTo>
                  <a:lnTo>
                    <a:pt x="1529" y="3243"/>
                  </a:lnTo>
                  <a:lnTo>
                    <a:pt x="1538" y="3221"/>
                  </a:lnTo>
                  <a:lnTo>
                    <a:pt x="1546" y="3201"/>
                  </a:lnTo>
                  <a:lnTo>
                    <a:pt x="1555" y="3180"/>
                  </a:lnTo>
                  <a:lnTo>
                    <a:pt x="1566" y="3160"/>
                  </a:lnTo>
                  <a:lnTo>
                    <a:pt x="1577" y="3160"/>
                  </a:lnTo>
                  <a:lnTo>
                    <a:pt x="1579" y="3193"/>
                  </a:lnTo>
                  <a:lnTo>
                    <a:pt x="1572" y="3223"/>
                  </a:lnTo>
                  <a:lnTo>
                    <a:pt x="1564" y="3256"/>
                  </a:lnTo>
                  <a:lnTo>
                    <a:pt x="1555" y="3286"/>
                  </a:lnTo>
                  <a:lnTo>
                    <a:pt x="1562" y="3288"/>
                  </a:lnTo>
                  <a:lnTo>
                    <a:pt x="1570" y="3293"/>
                  </a:lnTo>
                  <a:lnTo>
                    <a:pt x="1579" y="3293"/>
                  </a:lnTo>
                  <a:lnTo>
                    <a:pt x="1586" y="3288"/>
                  </a:lnTo>
                  <a:lnTo>
                    <a:pt x="1601" y="3267"/>
                  </a:lnTo>
                  <a:lnTo>
                    <a:pt x="1609" y="3243"/>
                  </a:lnTo>
                  <a:lnTo>
                    <a:pt x="1618" y="3219"/>
                  </a:lnTo>
                  <a:lnTo>
                    <a:pt x="1631" y="3195"/>
                  </a:lnTo>
                  <a:lnTo>
                    <a:pt x="1635" y="3197"/>
                  </a:lnTo>
                  <a:lnTo>
                    <a:pt x="1642" y="3199"/>
                  </a:lnTo>
                  <a:lnTo>
                    <a:pt x="1646" y="3201"/>
                  </a:lnTo>
                  <a:lnTo>
                    <a:pt x="1651" y="3206"/>
                  </a:lnTo>
                  <a:lnTo>
                    <a:pt x="1627" y="3288"/>
                  </a:lnTo>
                  <a:lnTo>
                    <a:pt x="1633" y="3295"/>
                  </a:lnTo>
                  <a:lnTo>
                    <a:pt x="1642" y="3297"/>
                  </a:lnTo>
                  <a:lnTo>
                    <a:pt x="1653" y="3295"/>
                  </a:lnTo>
                  <a:lnTo>
                    <a:pt x="1662" y="3295"/>
                  </a:lnTo>
                  <a:lnTo>
                    <a:pt x="1672" y="3286"/>
                  </a:lnTo>
                  <a:lnTo>
                    <a:pt x="1681" y="3275"/>
                  </a:lnTo>
                  <a:lnTo>
                    <a:pt x="1685" y="3264"/>
                  </a:lnTo>
                  <a:lnTo>
                    <a:pt x="1692" y="3254"/>
                  </a:lnTo>
                  <a:lnTo>
                    <a:pt x="1698" y="3243"/>
                  </a:lnTo>
                  <a:lnTo>
                    <a:pt x="1705" y="3234"/>
                  </a:lnTo>
                  <a:lnTo>
                    <a:pt x="1716" y="3225"/>
                  </a:lnTo>
                  <a:lnTo>
                    <a:pt x="1729" y="3221"/>
                  </a:lnTo>
                  <a:lnTo>
                    <a:pt x="1731" y="3232"/>
                  </a:lnTo>
                  <a:lnTo>
                    <a:pt x="1729" y="3243"/>
                  </a:lnTo>
                  <a:lnTo>
                    <a:pt x="1722" y="3254"/>
                  </a:lnTo>
                  <a:lnTo>
                    <a:pt x="1714" y="3264"/>
                  </a:lnTo>
                  <a:lnTo>
                    <a:pt x="1707" y="3275"/>
                  </a:lnTo>
                  <a:lnTo>
                    <a:pt x="1705" y="3284"/>
                  </a:lnTo>
                  <a:lnTo>
                    <a:pt x="1711" y="3290"/>
                  </a:lnTo>
                  <a:lnTo>
                    <a:pt x="1727" y="3295"/>
                  </a:lnTo>
                  <a:lnTo>
                    <a:pt x="1742" y="3290"/>
                  </a:lnTo>
                  <a:lnTo>
                    <a:pt x="1753" y="3282"/>
                  </a:lnTo>
                  <a:lnTo>
                    <a:pt x="1759" y="3269"/>
                  </a:lnTo>
                  <a:lnTo>
                    <a:pt x="1768" y="3256"/>
                  </a:lnTo>
                  <a:lnTo>
                    <a:pt x="1774" y="3245"/>
                  </a:lnTo>
                  <a:lnTo>
                    <a:pt x="1781" y="3238"/>
                  </a:lnTo>
                  <a:lnTo>
                    <a:pt x="1792" y="3238"/>
                  </a:lnTo>
                  <a:lnTo>
                    <a:pt x="1807" y="3247"/>
                  </a:lnTo>
                  <a:lnTo>
                    <a:pt x="1798" y="3258"/>
                  </a:lnTo>
                  <a:lnTo>
                    <a:pt x="1790" y="3271"/>
                  </a:lnTo>
                  <a:lnTo>
                    <a:pt x="1783" y="3282"/>
                  </a:lnTo>
                  <a:lnTo>
                    <a:pt x="1790" y="3295"/>
                  </a:lnTo>
                  <a:lnTo>
                    <a:pt x="1805" y="3293"/>
                  </a:lnTo>
                  <a:lnTo>
                    <a:pt x="1816" y="3286"/>
                  </a:lnTo>
                  <a:lnTo>
                    <a:pt x="1824" y="3280"/>
                  </a:lnTo>
                  <a:lnTo>
                    <a:pt x="1831" y="3271"/>
                  </a:lnTo>
                  <a:lnTo>
                    <a:pt x="1840" y="3262"/>
                  </a:lnTo>
                  <a:lnTo>
                    <a:pt x="1848" y="3254"/>
                  </a:lnTo>
                  <a:lnTo>
                    <a:pt x="1859" y="3249"/>
                  </a:lnTo>
                  <a:lnTo>
                    <a:pt x="1874" y="3247"/>
                  </a:lnTo>
                  <a:lnTo>
                    <a:pt x="1877" y="3260"/>
                  </a:lnTo>
                  <a:lnTo>
                    <a:pt x="1870" y="3269"/>
                  </a:lnTo>
                  <a:lnTo>
                    <a:pt x="1859" y="3275"/>
                  </a:lnTo>
                  <a:lnTo>
                    <a:pt x="1853" y="3286"/>
                  </a:lnTo>
                  <a:lnTo>
                    <a:pt x="1866" y="3288"/>
                  </a:lnTo>
                  <a:lnTo>
                    <a:pt x="1877" y="3288"/>
                  </a:lnTo>
                  <a:lnTo>
                    <a:pt x="1887" y="3286"/>
                  </a:lnTo>
                  <a:lnTo>
                    <a:pt x="1900" y="3280"/>
                  </a:lnTo>
                  <a:lnTo>
                    <a:pt x="1909" y="3275"/>
                  </a:lnTo>
                  <a:lnTo>
                    <a:pt x="1920" y="3269"/>
                  </a:lnTo>
                  <a:lnTo>
                    <a:pt x="1931" y="3262"/>
                  </a:lnTo>
                  <a:lnTo>
                    <a:pt x="1940" y="3256"/>
                  </a:lnTo>
                  <a:lnTo>
                    <a:pt x="1948" y="3264"/>
                  </a:lnTo>
                  <a:lnTo>
                    <a:pt x="1944" y="3271"/>
                  </a:lnTo>
                  <a:lnTo>
                    <a:pt x="1940" y="3280"/>
                  </a:lnTo>
                  <a:lnTo>
                    <a:pt x="1948" y="3286"/>
                  </a:lnTo>
                  <a:lnTo>
                    <a:pt x="1961" y="3284"/>
                  </a:lnTo>
                  <a:lnTo>
                    <a:pt x="1976" y="3280"/>
                  </a:lnTo>
                  <a:lnTo>
                    <a:pt x="1990" y="3275"/>
                  </a:lnTo>
                  <a:lnTo>
                    <a:pt x="2003" y="3269"/>
                  </a:lnTo>
                  <a:lnTo>
                    <a:pt x="2016" y="3260"/>
                  </a:lnTo>
                  <a:lnTo>
                    <a:pt x="2026" y="3249"/>
                  </a:lnTo>
                  <a:lnTo>
                    <a:pt x="2035" y="3238"/>
                  </a:lnTo>
                  <a:lnTo>
                    <a:pt x="2044" y="3227"/>
                  </a:lnTo>
                  <a:lnTo>
                    <a:pt x="2009" y="3225"/>
                  </a:lnTo>
                  <a:lnTo>
                    <a:pt x="1976" y="3221"/>
                  </a:lnTo>
                  <a:lnTo>
                    <a:pt x="1942" y="3219"/>
                  </a:lnTo>
                  <a:lnTo>
                    <a:pt x="1907" y="3217"/>
                  </a:lnTo>
                  <a:lnTo>
                    <a:pt x="1874" y="3212"/>
                  </a:lnTo>
                  <a:lnTo>
                    <a:pt x="1840" y="3208"/>
                  </a:lnTo>
                  <a:lnTo>
                    <a:pt x="1807" y="3204"/>
                  </a:lnTo>
                  <a:lnTo>
                    <a:pt x="1774" y="3197"/>
                  </a:lnTo>
                  <a:lnTo>
                    <a:pt x="1742" y="3191"/>
                  </a:lnTo>
                  <a:lnTo>
                    <a:pt x="1709" y="3182"/>
                  </a:lnTo>
                  <a:lnTo>
                    <a:pt x="1679" y="3173"/>
                  </a:lnTo>
                  <a:lnTo>
                    <a:pt x="1649" y="3162"/>
                  </a:lnTo>
                  <a:lnTo>
                    <a:pt x="1620" y="3149"/>
                  </a:lnTo>
                  <a:lnTo>
                    <a:pt x="1592" y="3134"/>
                  </a:lnTo>
                  <a:lnTo>
                    <a:pt x="1566" y="3115"/>
                  </a:lnTo>
                  <a:lnTo>
                    <a:pt x="1542" y="3095"/>
                  </a:lnTo>
                  <a:lnTo>
                    <a:pt x="1529" y="3093"/>
                  </a:lnTo>
                  <a:lnTo>
                    <a:pt x="1518" y="3091"/>
                  </a:lnTo>
                  <a:lnTo>
                    <a:pt x="1505" y="3089"/>
                  </a:lnTo>
                  <a:lnTo>
                    <a:pt x="1492" y="3084"/>
                  </a:lnTo>
                  <a:lnTo>
                    <a:pt x="1479" y="3082"/>
                  </a:lnTo>
                  <a:lnTo>
                    <a:pt x="1466" y="3080"/>
                  </a:lnTo>
                  <a:lnTo>
                    <a:pt x="1453" y="3078"/>
                  </a:lnTo>
                  <a:lnTo>
                    <a:pt x="1440" y="3076"/>
                  </a:lnTo>
                  <a:lnTo>
                    <a:pt x="1442" y="3060"/>
                  </a:lnTo>
                  <a:lnTo>
                    <a:pt x="1453" y="3052"/>
                  </a:lnTo>
                  <a:lnTo>
                    <a:pt x="1468" y="3047"/>
                  </a:lnTo>
                  <a:lnTo>
                    <a:pt x="1486" y="3043"/>
                  </a:lnTo>
                  <a:lnTo>
                    <a:pt x="1514" y="3041"/>
                  </a:lnTo>
                  <a:lnTo>
                    <a:pt x="1544" y="3041"/>
                  </a:lnTo>
                  <a:lnTo>
                    <a:pt x="1572" y="3041"/>
                  </a:lnTo>
                  <a:lnTo>
                    <a:pt x="1603" y="3045"/>
                  </a:lnTo>
                  <a:lnTo>
                    <a:pt x="1631" y="3049"/>
                  </a:lnTo>
                  <a:lnTo>
                    <a:pt x="1659" y="3054"/>
                  </a:lnTo>
                  <a:lnTo>
                    <a:pt x="1688" y="3058"/>
                  </a:lnTo>
                  <a:lnTo>
                    <a:pt x="1718" y="3063"/>
                  </a:lnTo>
                  <a:lnTo>
                    <a:pt x="1746" y="3065"/>
                  </a:lnTo>
                  <a:lnTo>
                    <a:pt x="1774" y="3069"/>
                  </a:lnTo>
                  <a:lnTo>
                    <a:pt x="1803" y="3069"/>
                  </a:lnTo>
                  <a:lnTo>
                    <a:pt x="1831" y="3069"/>
                  </a:lnTo>
                  <a:lnTo>
                    <a:pt x="1859" y="3065"/>
                  </a:lnTo>
                  <a:lnTo>
                    <a:pt x="1885" y="3060"/>
                  </a:lnTo>
                  <a:lnTo>
                    <a:pt x="1913" y="3052"/>
                  </a:lnTo>
                  <a:lnTo>
                    <a:pt x="1942" y="3039"/>
                  </a:lnTo>
                  <a:lnTo>
                    <a:pt x="1955" y="3039"/>
                  </a:lnTo>
                  <a:lnTo>
                    <a:pt x="1963" y="3032"/>
                  </a:lnTo>
                  <a:lnTo>
                    <a:pt x="1970" y="3023"/>
                  </a:lnTo>
                  <a:lnTo>
                    <a:pt x="1974" y="3015"/>
                  </a:lnTo>
                  <a:lnTo>
                    <a:pt x="1979" y="2995"/>
                  </a:lnTo>
                  <a:lnTo>
                    <a:pt x="1976" y="2980"/>
                  </a:lnTo>
                  <a:lnTo>
                    <a:pt x="1968" y="2967"/>
                  </a:lnTo>
                  <a:lnTo>
                    <a:pt x="1955" y="2956"/>
                  </a:lnTo>
                  <a:lnTo>
                    <a:pt x="1940" y="2947"/>
                  </a:lnTo>
                  <a:lnTo>
                    <a:pt x="1922" y="2939"/>
                  </a:lnTo>
                  <a:lnTo>
                    <a:pt x="1905" y="2930"/>
                  </a:lnTo>
                  <a:lnTo>
                    <a:pt x="1890" y="2924"/>
                  </a:lnTo>
                  <a:lnTo>
                    <a:pt x="1866" y="2917"/>
                  </a:lnTo>
                  <a:lnTo>
                    <a:pt x="1840" y="2913"/>
                  </a:lnTo>
                  <a:lnTo>
                    <a:pt x="1814" y="2908"/>
                  </a:lnTo>
                  <a:lnTo>
                    <a:pt x="1788" y="2906"/>
                  </a:lnTo>
                  <a:lnTo>
                    <a:pt x="1761" y="2904"/>
                  </a:lnTo>
                  <a:lnTo>
                    <a:pt x="1733" y="2904"/>
                  </a:lnTo>
                  <a:lnTo>
                    <a:pt x="1707" y="2904"/>
                  </a:lnTo>
                  <a:lnTo>
                    <a:pt x="1679" y="2904"/>
                  </a:lnTo>
                  <a:lnTo>
                    <a:pt x="1653" y="2904"/>
                  </a:lnTo>
                  <a:lnTo>
                    <a:pt x="1625" y="2904"/>
                  </a:lnTo>
                  <a:lnTo>
                    <a:pt x="1599" y="2904"/>
                  </a:lnTo>
                  <a:lnTo>
                    <a:pt x="1570" y="2904"/>
                  </a:lnTo>
                  <a:lnTo>
                    <a:pt x="1544" y="2902"/>
                  </a:lnTo>
                  <a:lnTo>
                    <a:pt x="1518" y="2900"/>
                  </a:lnTo>
                  <a:lnTo>
                    <a:pt x="1492" y="2895"/>
                  </a:lnTo>
                  <a:lnTo>
                    <a:pt x="1466" y="2889"/>
                  </a:lnTo>
                  <a:lnTo>
                    <a:pt x="1436" y="2878"/>
                  </a:lnTo>
                  <a:lnTo>
                    <a:pt x="1405" y="2869"/>
                  </a:lnTo>
                  <a:lnTo>
                    <a:pt x="1373" y="2858"/>
                  </a:lnTo>
                  <a:lnTo>
                    <a:pt x="1340" y="2850"/>
                  </a:lnTo>
                  <a:lnTo>
                    <a:pt x="1308" y="2841"/>
                  </a:lnTo>
                  <a:lnTo>
                    <a:pt x="1275" y="2835"/>
                  </a:lnTo>
                  <a:lnTo>
                    <a:pt x="1240" y="2830"/>
                  </a:lnTo>
                  <a:lnTo>
                    <a:pt x="1208" y="2824"/>
                  </a:lnTo>
                  <a:lnTo>
                    <a:pt x="1173" y="2822"/>
                  </a:lnTo>
                  <a:lnTo>
                    <a:pt x="1138" y="2819"/>
                  </a:lnTo>
                  <a:lnTo>
                    <a:pt x="1106" y="2819"/>
                  </a:lnTo>
                  <a:lnTo>
                    <a:pt x="1071" y="2822"/>
                  </a:lnTo>
                  <a:lnTo>
                    <a:pt x="1038" y="2826"/>
                  </a:lnTo>
                  <a:lnTo>
                    <a:pt x="1003" y="2832"/>
                  </a:lnTo>
                  <a:lnTo>
                    <a:pt x="971" y="2841"/>
                  </a:lnTo>
                  <a:lnTo>
                    <a:pt x="938" y="2852"/>
                  </a:lnTo>
                  <a:lnTo>
                    <a:pt x="917" y="2863"/>
                  </a:lnTo>
                  <a:lnTo>
                    <a:pt x="895" y="2876"/>
                  </a:lnTo>
                  <a:lnTo>
                    <a:pt x="873" y="2887"/>
                  </a:lnTo>
                  <a:lnTo>
                    <a:pt x="851" y="2900"/>
                  </a:lnTo>
                  <a:lnTo>
                    <a:pt x="830" y="2911"/>
                  </a:lnTo>
                  <a:lnTo>
                    <a:pt x="808" y="2924"/>
                  </a:lnTo>
                  <a:lnTo>
                    <a:pt x="786" y="2934"/>
                  </a:lnTo>
                  <a:lnTo>
                    <a:pt x="765" y="2947"/>
                  </a:lnTo>
                  <a:lnTo>
                    <a:pt x="741" y="2958"/>
                  </a:lnTo>
                  <a:lnTo>
                    <a:pt x="719" y="2969"/>
                  </a:lnTo>
                  <a:lnTo>
                    <a:pt x="697" y="2978"/>
                  </a:lnTo>
                  <a:lnTo>
                    <a:pt x="673" y="2989"/>
                  </a:lnTo>
                  <a:lnTo>
                    <a:pt x="649" y="2997"/>
                  </a:lnTo>
                  <a:lnTo>
                    <a:pt x="626" y="3004"/>
                  </a:lnTo>
                  <a:lnTo>
                    <a:pt x="602" y="3010"/>
                  </a:lnTo>
                  <a:lnTo>
                    <a:pt x="576" y="3017"/>
                  </a:lnTo>
                  <a:lnTo>
                    <a:pt x="552" y="3021"/>
                  </a:lnTo>
                  <a:lnTo>
                    <a:pt x="530" y="3028"/>
                  </a:lnTo>
                  <a:lnTo>
                    <a:pt x="506" y="3032"/>
                  </a:lnTo>
                  <a:lnTo>
                    <a:pt x="482" y="3034"/>
                  </a:lnTo>
                  <a:lnTo>
                    <a:pt x="460" y="3039"/>
                  </a:lnTo>
                  <a:lnTo>
                    <a:pt x="437" y="3043"/>
                  </a:lnTo>
                  <a:lnTo>
                    <a:pt x="413" y="3045"/>
                  </a:lnTo>
                  <a:lnTo>
                    <a:pt x="389" y="3049"/>
                  </a:lnTo>
                  <a:lnTo>
                    <a:pt x="365" y="3052"/>
                  </a:lnTo>
                  <a:lnTo>
                    <a:pt x="341" y="3054"/>
                  </a:lnTo>
                  <a:lnTo>
                    <a:pt x="317" y="3056"/>
                  </a:lnTo>
                  <a:lnTo>
                    <a:pt x="293" y="3060"/>
                  </a:lnTo>
                  <a:lnTo>
                    <a:pt x="269" y="3063"/>
                  </a:lnTo>
                  <a:lnTo>
                    <a:pt x="245" y="3065"/>
                  </a:lnTo>
                  <a:lnTo>
                    <a:pt x="222" y="3067"/>
                  </a:lnTo>
                  <a:lnTo>
                    <a:pt x="198" y="3069"/>
                  </a:lnTo>
                  <a:lnTo>
                    <a:pt x="202" y="3063"/>
                  </a:lnTo>
                  <a:lnTo>
                    <a:pt x="211" y="3060"/>
                  </a:lnTo>
                  <a:lnTo>
                    <a:pt x="217" y="3058"/>
                  </a:lnTo>
                  <a:lnTo>
                    <a:pt x="228" y="3058"/>
                  </a:lnTo>
                  <a:lnTo>
                    <a:pt x="237" y="3058"/>
                  </a:lnTo>
                  <a:lnTo>
                    <a:pt x="245" y="3058"/>
                  </a:lnTo>
                  <a:lnTo>
                    <a:pt x="254" y="3058"/>
                  </a:lnTo>
                  <a:lnTo>
                    <a:pt x="263" y="3056"/>
                  </a:lnTo>
                  <a:lnTo>
                    <a:pt x="300" y="3047"/>
                  </a:lnTo>
                  <a:lnTo>
                    <a:pt x="337" y="3041"/>
                  </a:lnTo>
                  <a:lnTo>
                    <a:pt x="374" y="3032"/>
                  </a:lnTo>
                  <a:lnTo>
                    <a:pt x="413" y="3026"/>
                  </a:lnTo>
                  <a:lnTo>
                    <a:pt x="450" y="3019"/>
                  </a:lnTo>
                  <a:lnTo>
                    <a:pt x="487" y="3010"/>
                  </a:lnTo>
                  <a:lnTo>
                    <a:pt x="523" y="3004"/>
                  </a:lnTo>
                  <a:lnTo>
                    <a:pt x="560" y="2995"/>
                  </a:lnTo>
                  <a:lnTo>
                    <a:pt x="597" y="2984"/>
                  </a:lnTo>
                  <a:lnTo>
                    <a:pt x="632" y="2976"/>
                  </a:lnTo>
                  <a:lnTo>
                    <a:pt x="667" y="2963"/>
                  </a:lnTo>
                  <a:lnTo>
                    <a:pt x="702" y="2950"/>
                  </a:lnTo>
                  <a:lnTo>
                    <a:pt x="734" y="2934"/>
                  </a:lnTo>
                  <a:lnTo>
                    <a:pt x="767" y="2917"/>
                  </a:lnTo>
                  <a:lnTo>
                    <a:pt x="797" y="2900"/>
                  </a:lnTo>
                  <a:lnTo>
                    <a:pt x="825" y="2878"/>
                  </a:lnTo>
                  <a:lnTo>
                    <a:pt x="854" y="2863"/>
                  </a:lnTo>
                  <a:lnTo>
                    <a:pt x="882" y="2850"/>
                  </a:lnTo>
                  <a:lnTo>
                    <a:pt x="910" y="2837"/>
                  </a:lnTo>
                  <a:lnTo>
                    <a:pt x="938" y="2826"/>
                  </a:lnTo>
                  <a:lnTo>
                    <a:pt x="969" y="2815"/>
                  </a:lnTo>
                  <a:lnTo>
                    <a:pt x="999" y="2809"/>
                  </a:lnTo>
                  <a:lnTo>
                    <a:pt x="1030" y="2802"/>
                  </a:lnTo>
                  <a:lnTo>
                    <a:pt x="1062" y="2798"/>
                  </a:lnTo>
                  <a:lnTo>
                    <a:pt x="1066" y="2787"/>
                  </a:lnTo>
                  <a:lnTo>
                    <a:pt x="1066" y="2778"/>
                  </a:lnTo>
                  <a:lnTo>
                    <a:pt x="1060" y="2767"/>
                  </a:lnTo>
                  <a:lnTo>
                    <a:pt x="1056" y="2759"/>
                  </a:lnTo>
                  <a:lnTo>
                    <a:pt x="1051" y="2678"/>
                  </a:lnTo>
                  <a:lnTo>
                    <a:pt x="1043" y="2600"/>
                  </a:lnTo>
                  <a:lnTo>
                    <a:pt x="1030" y="2520"/>
                  </a:lnTo>
                  <a:lnTo>
                    <a:pt x="1008" y="2442"/>
                  </a:lnTo>
                  <a:lnTo>
                    <a:pt x="997" y="2351"/>
                  </a:lnTo>
                  <a:lnTo>
                    <a:pt x="984" y="2262"/>
                  </a:lnTo>
                  <a:lnTo>
                    <a:pt x="969" y="2170"/>
                  </a:lnTo>
                  <a:lnTo>
                    <a:pt x="956" y="2081"/>
                  </a:lnTo>
                  <a:lnTo>
                    <a:pt x="940" y="1992"/>
                  </a:lnTo>
                  <a:lnTo>
                    <a:pt x="927" y="1903"/>
                  </a:lnTo>
                  <a:lnTo>
                    <a:pt x="914" y="1812"/>
                  </a:lnTo>
                  <a:lnTo>
                    <a:pt x="901" y="1723"/>
                  </a:lnTo>
                  <a:lnTo>
                    <a:pt x="890" y="1715"/>
                  </a:lnTo>
                  <a:lnTo>
                    <a:pt x="884" y="1704"/>
                  </a:lnTo>
                  <a:lnTo>
                    <a:pt x="877" y="1693"/>
                  </a:lnTo>
                  <a:lnTo>
                    <a:pt x="873" y="1682"/>
                  </a:lnTo>
                  <a:lnTo>
                    <a:pt x="867" y="1671"/>
                  </a:lnTo>
                  <a:lnTo>
                    <a:pt x="860" y="1660"/>
                  </a:lnTo>
                  <a:lnTo>
                    <a:pt x="849" y="1654"/>
                  </a:lnTo>
                  <a:lnTo>
                    <a:pt x="834" y="1647"/>
                  </a:lnTo>
                  <a:lnTo>
                    <a:pt x="825" y="1658"/>
                  </a:lnTo>
                  <a:lnTo>
                    <a:pt x="814" y="1667"/>
                  </a:lnTo>
                  <a:lnTo>
                    <a:pt x="804" y="1673"/>
                  </a:lnTo>
                  <a:lnTo>
                    <a:pt x="791" y="1678"/>
                  </a:lnTo>
                  <a:lnTo>
                    <a:pt x="778" y="1682"/>
                  </a:lnTo>
                  <a:lnTo>
                    <a:pt x="765" y="1689"/>
                  </a:lnTo>
                  <a:lnTo>
                    <a:pt x="751" y="1693"/>
                  </a:lnTo>
                  <a:lnTo>
                    <a:pt x="738" y="1699"/>
                  </a:lnTo>
                  <a:lnTo>
                    <a:pt x="704" y="1702"/>
                  </a:lnTo>
                  <a:lnTo>
                    <a:pt x="669" y="1708"/>
                  </a:lnTo>
                  <a:lnTo>
                    <a:pt x="636" y="1719"/>
                  </a:lnTo>
                  <a:lnTo>
                    <a:pt x="604" y="1730"/>
                  </a:lnTo>
                  <a:lnTo>
                    <a:pt x="571" y="1743"/>
                  </a:lnTo>
                  <a:lnTo>
                    <a:pt x="541" y="1758"/>
                  </a:lnTo>
                  <a:lnTo>
                    <a:pt x="508" y="1771"/>
                  </a:lnTo>
                  <a:lnTo>
                    <a:pt x="476" y="1784"/>
                  </a:lnTo>
                  <a:lnTo>
                    <a:pt x="450" y="1795"/>
                  </a:lnTo>
                  <a:lnTo>
                    <a:pt x="424" y="1806"/>
                  </a:lnTo>
                  <a:lnTo>
                    <a:pt x="400" y="1817"/>
                  </a:lnTo>
                  <a:lnTo>
                    <a:pt x="374" y="1828"/>
                  </a:lnTo>
                  <a:lnTo>
                    <a:pt x="345" y="1836"/>
                  </a:lnTo>
                  <a:lnTo>
                    <a:pt x="319" y="1847"/>
                  </a:lnTo>
                  <a:lnTo>
                    <a:pt x="293" y="1856"/>
                  </a:lnTo>
                  <a:lnTo>
                    <a:pt x="267" y="1864"/>
                  </a:lnTo>
                  <a:lnTo>
                    <a:pt x="239" y="1873"/>
                  </a:lnTo>
                  <a:lnTo>
                    <a:pt x="213" y="1882"/>
                  </a:lnTo>
                  <a:lnTo>
                    <a:pt x="187" y="1890"/>
                  </a:lnTo>
                  <a:lnTo>
                    <a:pt x="159" y="1899"/>
                  </a:lnTo>
                  <a:lnTo>
                    <a:pt x="132" y="1910"/>
                  </a:lnTo>
                  <a:lnTo>
                    <a:pt x="104" y="1919"/>
                  </a:lnTo>
                  <a:lnTo>
                    <a:pt x="78" y="1927"/>
                  </a:lnTo>
                  <a:lnTo>
                    <a:pt x="52" y="1938"/>
                  </a:lnTo>
                  <a:lnTo>
                    <a:pt x="65" y="1932"/>
                  </a:lnTo>
                  <a:lnTo>
                    <a:pt x="78" y="1923"/>
                  </a:lnTo>
                  <a:lnTo>
                    <a:pt x="91" y="1917"/>
                  </a:lnTo>
                  <a:lnTo>
                    <a:pt x="104" y="1910"/>
                  </a:lnTo>
                  <a:lnTo>
                    <a:pt x="117" y="1901"/>
                  </a:lnTo>
                  <a:lnTo>
                    <a:pt x="130" y="1895"/>
                  </a:lnTo>
                  <a:lnTo>
                    <a:pt x="143" y="1888"/>
                  </a:lnTo>
                  <a:lnTo>
                    <a:pt x="156" y="1882"/>
                  </a:lnTo>
                  <a:lnTo>
                    <a:pt x="152" y="1860"/>
                  </a:lnTo>
                  <a:lnTo>
                    <a:pt x="152" y="1838"/>
                  </a:lnTo>
                  <a:lnTo>
                    <a:pt x="152" y="1819"/>
                  </a:lnTo>
                  <a:lnTo>
                    <a:pt x="159" y="1799"/>
                  </a:lnTo>
                  <a:lnTo>
                    <a:pt x="156" y="1771"/>
                  </a:lnTo>
                  <a:lnTo>
                    <a:pt x="150" y="1743"/>
                  </a:lnTo>
                  <a:lnTo>
                    <a:pt x="141" y="1712"/>
                  </a:lnTo>
                  <a:lnTo>
                    <a:pt x="139" y="1686"/>
                  </a:lnTo>
                  <a:lnTo>
                    <a:pt x="154" y="1706"/>
                  </a:lnTo>
                  <a:lnTo>
                    <a:pt x="165" y="1728"/>
                  </a:lnTo>
                  <a:lnTo>
                    <a:pt x="174" y="1749"/>
                  </a:lnTo>
                  <a:lnTo>
                    <a:pt x="182" y="1771"/>
                  </a:lnTo>
                  <a:lnTo>
                    <a:pt x="187" y="1793"/>
                  </a:lnTo>
                  <a:lnTo>
                    <a:pt x="193" y="1817"/>
                  </a:lnTo>
                  <a:lnTo>
                    <a:pt x="198" y="1838"/>
                  </a:lnTo>
                  <a:lnTo>
                    <a:pt x="204" y="1862"/>
                  </a:lnTo>
                  <a:lnTo>
                    <a:pt x="213" y="1862"/>
                  </a:lnTo>
                  <a:lnTo>
                    <a:pt x="219" y="1860"/>
                  </a:lnTo>
                  <a:lnTo>
                    <a:pt x="226" y="1858"/>
                  </a:lnTo>
                  <a:lnTo>
                    <a:pt x="232" y="1854"/>
                  </a:lnTo>
                  <a:lnTo>
                    <a:pt x="232" y="1821"/>
                  </a:lnTo>
                  <a:lnTo>
                    <a:pt x="232" y="1788"/>
                  </a:lnTo>
                  <a:lnTo>
                    <a:pt x="228" y="1758"/>
                  </a:lnTo>
                  <a:lnTo>
                    <a:pt x="222" y="1728"/>
                  </a:lnTo>
                  <a:lnTo>
                    <a:pt x="224" y="1686"/>
                  </a:lnTo>
                  <a:lnTo>
                    <a:pt x="232" y="1686"/>
                  </a:lnTo>
                  <a:lnTo>
                    <a:pt x="245" y="1721"/>
                  </a:lnTo>
                  <a:lnTo>
                    <a:pt x="254" y="1758"/>
                  </a:lnTo>
                  <a:lnTo>
                    <a:pt x="267" y="1797"/>
                  </a:lnTo>
                  <a:lnTo>
                    <a:pt x="285" y="1832"/>
                  </a:lnTo>
                  <a:lnTo>
                    <a:pt x="289" y="1832"/>
                  </a:lnTo>
                  <a:lnTo>
                    <a:pt x="295" y="1830"/>
                  </a:lnTo>
                  <a:lnTo>
                    <a:pt x="300" y="1828"/>
                  </a:lnTo>
                  <a:lnTo>
                    <a:pt x="304" y="1823"/>
                  </a:lnTo>
                  <a:lnTo>
                    <a:pt x="304" y="1812"/>
                  </a:lnTo>
                  <a:lnTo>
                    <a:pt x="308" y="1804"/>
                  </a:lnTo>
                  <a:lnTo>
                    <a:pt x="308" y="1793"/>
                  </a:lnTo>
                  <a:lnTo>
                    <a:pt x="298" y="1784"/>
                  </a:lnTo>
                  <a:lnTo>
                    <a:pt x="308" y="1775"/>
                  </a:lnTo>
                  <a:lnTo>
                    <a:pt x="311" y="1732"/>
                  </a:lnTo>
                  <a:lnTo>
                    <a:pt x="302" y="1689"/>
                  </a:lnTo>
                  <a:lnTo>
                    <a:pt x="295" y="1645"/>
                  </a:lnTo>
                  <a:lnTo>
                    <a:pt x="293" y="1602"/>
                  </a:lnTo>
                  <a:lnTo>
                    <a:pt x="306" y="1626"/>
                  </a:lnTo>
                  <a:lnTo>
                    <a:pt x="317" y="1650"/>
                  </a:lnTo>
                  <a:lnTo>
                    <a:pt x="326" y="1676"/>
                  </a:lnTo>
                  <a:lnTo>
                    <a:pt x="332" y="1702"/>
                  </a:lnTo>
                  <a:lnTo>
                    <a:pt x="337" y="1728"/>
                  </a:lnTo>
                  <a:lnTo>
                    <a:pt x="343" y="1754"/>
                  </a:lnTo>
                  <a:lnTo>
                    <a:pt x="350" y="1780"/>
                  </a:lnTo>
                  <a:lnTo>
                    <a:pt x="358" y="1806"/>
                  </a:lnTo>
                  <a:lnTo>
                    <a:pt x="363" y="1806"/>
                  </a:lnTo>
                  <a:lnTo>
                    <a:pt x="367" y="1804"/>
                  </a:lnTo>
                  <a:lnTo>
                    <a:pt x="371" y="1801"/>
                  </a:lnTo>
                  <a:lnTo>
                    <a:pt x="376" y="1799"/>
                  </a:lnTo>
                  <a:lnTo>
                    <a:pt x="378" y="1749"/>
                  </a:lnTo>
                  <a:lnTo>
                    <a:pt x="382" y="1704"/>
                  </a:lnTo>
                  <a:lnTo>
                    <a:pt x="384" y="1656"/>
                  </a:lnTo>
                  <a:lnTo>
                    <a:pt x="387" y="1608"/>
                  </a:lnTo>
                  <a:lnTo>
                    <a:pt x="389" y="1593"/>
                  </a:lnTo>
                  <a:lnTo>
                    <a:pt x="384" y="1580"/>
                  </a:lnTo>
                  <a:lnTo>
                    <a:pt x="382" y="1567"/>
                  </a:lnTo>
                  <a:lnTo>
                    <a:pt x="387" y="1554"/>
                  </a:lnTo>
                  <a:lnTo>
                    <a:pt x="404" y="1589"/>
                  </a:lnTo>
                  <a:lnTo>
                    <a:pt x="413" y="1624"/>
                  </a:lnTo>
                  <a:lnTo>
                    <a:pt x="417" y="1658"/>
                  </a:lnTo>
                  <a:lnTo>
                    <a:pt x="424" y="1697"/>
                  </a:lnTo>
                  <a:lnTo>
                    <a:pt x="424" y="1715"/>
                  </a:lnTo>
                  <a:lnTo>
                    <a:pt x="424" y="1734"/>
                  </a:lnTo>
                  <a:lnTo>
                    <a:pt x="428" y="1754"/>
                  </a:lnTo>
                  <a:lnTo>
                    <a:pt x="437" y="1773"/>
                  </a:lnTo>
                  <a:lnTo>
                    <a:pt x="456" y="1749"/>
                  </a:lnTo>
                  <a:lnTo>
                    <a:pt x="465" y="1691"/>
                  </a:lnTo>
                  <a:lnTo>
                    <a:pt x="463" y="1634"/>
                  </a:lnTo>
                  <a:lnTo>
                    <a:pt x="454" y="1578"/>
                  </a:lnTo>
                  <a:lnTo>
                    <a:pt x="441" y="1521"/>
                  </a:lnTo>
                  <a:lnTo>
                    <a:pt x="445" y="1519"/>
                  </a:lnTo>
                  <a:lnTo>
                    <a:pt x="447" y="1515"/>
                  </a:lnTo>
                  <a:lnTo>
                    <a:pt x="452" y="1513"/>
                  </a:lnTo>
                  <a:lnTo>
                    <a:pt x="456" y="1513"/>
                  </a:lnTo>
                  <a:lnTo>
                    <a:pt x="476" y="1567"/>
                  </a:lnTo>
                  <a:lnTo>
                    <a:pt x="487" y="1624"/>
                  </a:lnTo>
                  <a:lnTo>
                    <a:pt x="495" y="1680"/>
                  </a:lnTo>
                  <a:lnTo>
                    <a:pt x="506" y="1734"/>
                  </a:lnTo>
                  <a:lnTo>
                    <a:pt x="513" y="1736"/>
                  </a:lnTo>
                  <a:lnTo>
                    <a:pt x="519" y="1734"/>
                  </a:lnTo>
                  <a:lnTo>
                    <a:pt x="526" y="1730"/>
                  </a:lnTo>
                  <a:lnTo>
                    <a:pt x="530" y="1723"/>
                  </a:lnTo>
                  <a:lnTo>
                    <a:pt x="532" y="1704"/>
                  </a:lnTo>
                  <a:lnTo>
                    <a:pt x="536" y="1682"/>
                  </a:lnTo>
                  <a:lnTo>
                    <a:pt x="536" y="1660"/>
                  </a:lnTo>
                  <a:lnTo>
                    <a:pt x="532" y="1639"/>
                  </a:lnTo>
                  <a:lnTo>
                    <a:pt x="541" y="1630"/>
                  </a:lnTo>
                  <a:lnTo>
                    <a:pt x="534" y="1584"/>
                  </a:lnTo>
                  <a:lnTo>
                    <a:pt x="521" y="1541"/>
                  </a:lnTo>
                  <a:lnTo>
                    <a:pt x="513" y="1498"/>
                  </a:lnTo>
                  <a:lnTo>
                    <a:pt x="510" y="1454"/>
                  </a:lnTo>
                  <a:lnTo>
                    <a:pt x="521" y="1469"/>
                  </a:lnTo>
                  <a:lnTo>
                    <a:pt x="526" y="1489"/>
                  </a:lnTo>
                  <a:lnTo>
                    <a:pt x="530" y="1508"/>
                  </a:lnTo>
                  <a:lnTo>
                    <a:pt x="541" y="1526"/>
                  </a:lnTo>
                  <a:lnTo>
                    <a:pt x="552" y="1574"/>
                  </a:lnTo>
                  <a:lnTo>
                    <a:pt x="563" y="1617"/>
                  </a:lnTo>
                  <a:lnTo>
                    <a:pt x="573" y="1663"/>
                  </a:lnTo>
                  <a:lnTo>
                    <a:pt x="586" y="1710"/>
                  </a:lnTo>
                  <a:lnTo>
                    <a:pt x="602" y="1706"/>
                  </a:lnTo>
                  <a:lnTo>
                    <a:pt x="610" y="1693"/>
                  </a:lnTo>
                  <a:lnTo>
                    <a:pt x="615" y="1673"/>
                  </a:lnTo>
                  <a:lnTo>
                    <a:pt x="617" y="1658"/>
                  </a:lnTo>
                  <a:lnTo>
                    <a:pt x="606" y="1597"/>
                  </a:lnTo>
                  <a:lnTo>
                    <a:pt x="599" y="1535"/>
                  </a:lnTo>
                  <a:lnTo>
                    <a:pt x="591" y="1474"/>
                  </a:lnTo>
                  <a:lnTo>
                    <a:pt x="576" y="1413"/>
                  </a:lnTo>
                  <a:lnTo>
                    <a:pt x="578" y="1413"/>
                  </a:lnTo>
                  <a:lnTo>
                    <a:pt x="582" y="1411"/>
                  </a:lnTo>
                  <a:lnTo>
                    <a:pt x="584" y="1409"/>
                  </a:lnTo>
                  <a:lnTo>
                    <a:pt x="589" y="1409"/>
                  </a:lnTo>
                  <a:lnTo>
                    <a:pt x="597" y="1415"/>
                  </a:lnTo>
                  <a:lnTo>
                    <a:pt x="595" y="1419"/>
                  </a:lnTo>
                  <a:lnTo>
                    <a:pt x="602" y="1450"/>
                  </a:lnTo>
                  <a:lnTo>
                    <a:pt x="610" y="1478"/>
                  </a:lnTo>
                  <a:lnTo>
                    <a:pt x="621" y="1506"/>
                  </a:lnTo>
                  <a:lnTo>
                    <a:pt x="632" y="1535"/>
                  </a:lnTo>
                  <a:lnTo>
                    <a:pt x="641" y="1563"/>
                  </a:lnTo>
                  <a:lnTo>
                    <a:pt x="649" y="1591"/>
                  </a:lnTo>
                  <a:lnTo>
                    <a:pt x="656" y="1621"/>
                  </a:lnTo>
                  <a:lnTo>
                    <a:pt x="660" y="1652"/>
                  </a:lnTo>
                  <a:lnTo>
                    <a:pt x="667" y="1660"/>
                  </a:lnTo>
                  <a:lnTo>
                    <a:pt x="669" y="1673"/>
                  </a:lnTo>
                  <a:lnTo>
                    <a:pt x="675" y="1680"/>
                  </a:lnTo>
                  <a:lnTo>
                    <a:pt x="689" y="1678"/>
                  </a:lnTo>
                  <a:lnTo>
                    <a:pt x="695" y="1673"/>
                  </a:lnTo>
                  <a:lnTo>
                    <a:pt x="695" y="1667"/>
                  </a:lnTo>
                  <a:lnTo>
                    <a:pt x="691" y="1663"/>
                  </a:lnTo>
                  <a:lnTo>
                    <a:pt x="689" y="1656"/>
                  </a:lnTo>
                  <a:lnTo>
                    <a:pt x="695" y="1615"/>
                  </a:lnTo>
                  <a:lnTo>
                    <a:pt x="695" y="1576"/>
                  </a:lnTo>
                  <a:lnTo>
                    <a:pt x="691" y="1539"/>
                  </a:lnTo>
                  <a:lnTo>
                    <a:pt x="682" y="1502"/>
                  </a:lnTo>
                  <a:lnTo>
                    <a:pt x="671" y="1465"/>
                  </a:lnTo>
                  <a:lnTo>
                    <a:pt x="658" y="1430"/>
                  </a:lnTo>
                  <a:lnTo>
                    <a:pt x="649" y="1393"/>
                  </a:lnTo>
                  <a:lnTo>
                    <a:pt x="641" y="1357"/>
                  </a:lnTo>
                  <a:lnTo>
                    <a:pt x="643" y="1322"/>
                  </a:lnTo>
                  <a:lnTo>
                    <a:pt x="654" y="1344"/>
                  </a:lnTo>
                  <a:lnTo>
                    <a:pt x="662" y="1365"/>
                  </a:lnTo>
                  <a:lnTo>
                    <a:pt x="673" y="1387"/>
                  </a:lnTo>
                  <a:lnTo>
                    <a:pt x="682" y="1411"/>
                  </a:lnTo>
                  <a:lnTo>
                    <a:pt x="691" y="1435"/>
                  </a:lnTo>
                  <a:lnTo>
                    <a:pt x="697" y="1459"/>
                  </a:lnTo>
                  <a:lnTo>
                    <a:pt x="706" y="1485"/>
                  </a:lnTo>
                  <a:lnTo>
                    <a:pt x="712" y="1511"/>
                  </a:lnTo>
                  <a:lnTo>
                    <a:pt x="743" y="1647"/>
                  </a:lnTo>
                  <a:lnTo>
                    <a:pt x="754" y="1656"/>
                  </a:lnTo>
                  <a:lnTo>
                    <a:pt x="769" y="1643"/>
                  </a:lnTo>
                  <a:lnTo>
                    <a:pt x="769" y="1628"/>
                  </a:lnTo>
                  <a:lnTo>
                    <a:pt x="762" y="1610"/>
                  </a:lnTo>
                  <a:lnTo>
                    <a:pt x="758" y="1593"/>
                  </a:lnTo>
                  <a:lnTo>
                    <a:pt x="754" y="1541"/>
                  </a:lnTo>
                  <a:lnTo>
                    <a:pt x="745" y="1487"/>
                  </a:lnTo>
                  <a:lnTo>
                    <a:pt x="734" y="1435"/>
                  </a:lnTo>
                  <a:lnTo>
                    <a:pt x="723" y="1383"/>
                  </a:lnTo>
                  <a:lnTo>
                    <a:pt x="730" y="1374"/>
                  </a:lnTo>
                  <a:lnTo>
                    <a:pt x="702" y="1268"/>
                  </a:lnTo>
                  <a:lnTo>
                    <a:pt x="710" y="1272"/>
                  </a:lnTo>
                  <a:lnTo>
                    <a:pt x="719" y="1281"/>
                  </a:lnTo>
                  <a:lnTo>
                    <a:pt x="723" y="1289"/>
                  </a:lnTo>
                  <a:lnTo>
                    <a:pt x="728" y="1300"/>
                  </a:lnTo>
                  <a:lnTo>
                    <a:pt x="747" y="1341"/>
                  </a:lnTo>
                  <a:lnTo>
                    <a:pt x="758" y="1385"/>
                  </a:lnTo>
                  <a:lnTo>
                    <a:pt x="765" y="1428"/>
                  </a:lnTo>
                  <a:lnTo>
                    <a:pt x="773" y="1474"/>
                  </a:lnTo>
                  <a:lnTo>
                    <a:pt x="782" y="1482"/>
                  </a:lnTo>
                  <a:lnTo>
                    <a:pt x="786" y="1491"/>
                  </a:lnTo>
                  <a:lnTo>
                    <a:pt x="788" y="1502"/>
                  </a:lnTo>
                  <a:lnTo>
                    <a:pt x="793" y="1513"/>
                  </a:lnTo>
                  <a:lnTo>
                    <a:pt x="841" y="1515"/>
                  </a:lnTo>
                  <a:lnTo>
                    <a:pt x="886" y="1511"/>
                  </a:lnTo>
                  <a:lnTo>
                    <a:pt x="930" y="1502"/>
                  </a:lnTo>
                  <a:lnTo>
                    <a:pt x="969" y="1491"/>
                  </a:lnTo>
                  <a:lnTo>
                    <a:pt x="1010" y="1476"/>
                  </a:lnTo>
                  <a:lnTo>
                    <a:pt x="1047" y="1456"/>
                  </a:lnTo>
                  <a:lnTo>
                    <a:pt x="1082" y="1435"/>
                  </a:lnTo>
                  <a:lnTo>
                    <a:pt x="1116" y="1411"/>
                  </a:lnTo>
                  <a:lnTo>
                    <a:pt x="1147" y="1385"/>
                  </a:lnTo>
                  <a:lnTo>
                    <a:pt x="1177" y="1357"/>
                  </a:lnTo>
                  <a:lnTo>
                    <a:pt x="1208" y="1326"/>
                  </a:lnTo>
                  <a:lnTo>
                    <a:pt x="1234" y="1296"/>
                  </a:lnTo>
                  <a:lnTo>
                    <a:pt x="1260" y="1263"/>
                  </a:lnTo>
                  <a:lnTo>
                    <a:pt x="1284" y="1231"/>
                  </a:lnTo>
                  <a:lnTo>
                    <a:pt x="1308" y="1198"/>
                  </a:lnTo>
                  <a:lnTo>
                    <a:pt x="1329" y="1166"/>
                  </a:lnTo>
                  <a:lnTo>
                    <a:pt x="1464" y="1064"/>
                  </a:lnTo>
                  <a:lnTo>
                    <a:pt x="1481" y="1059"/>
                  </a:lnTo>
                  <a:lnTo>
                    <a:pt x="1512" y="1035"/>
                  </a:lnTo>
                  <a:lnTo>
                    <a:pt x="1549" y="1011"/>
                  </a:lnTo>
                  <a:lnTo>
                    <a:pt x="1586" y="988"/>
                  </a:lnTo>
                  <a:lnTo>
                    <a:pt x="1620" y="962"/>
                  </a:lnTo>
                  <a:lnTo>
                    <a:pt x="1653" y="935"/>
                  </a:lnTo>
                  <a:lnTo>
                    <a:pt x="1677" y="905"/>
                  </a:lnTo>
                  <a:lnTo>
                    <a:pt x="1688" y="870"/>
                  </a:lnTo>
                  <a:lnTo>
                    <a:pt x="1688" y="831"/>
                  </a:lnTo>
                  <a:lnTo>
                    <a:pt x="1672" y="818"/>
                  </a:lnTo>
                  <a:lnTo>
                    <a:pt x="1657" y="810"/>
                  </a:lnTo>
                  <a:lnTo>
                    <a:pt x="1638" y="803"/>
                  </a:lnTo>
                  <a:lnTo>
                    <a:pt x="1618" y="799"/>
                  </a:lnTo>
                  <a:lnTo>
                    <a:pt x="1596" y="799"/>
                  </a:lnTo>
                  <a:lnTo>
                    <a:pt x="1577" y="799"/>
                  </a:lnTo>
                  <a:lnTo>
                    <a:pt x="1555" y="801"/>
                  </a:lnTo>
                  <a:lnTo>
                    <a:pt x="1536" y="805"/>
                  </a:lnTo>
                  <a:lnTo>
                    <a:pt x="1501" y="814"/>
                  </a:lnTo>
                  <a:lnTo>
                    <a:pt x="1470" y="827"/>
                  </a:lnTo>
                  <a:lnTo>
                    <a:pt x="1440" y="842"/>
                  </a:lnTo>
                  <a:lnTo>
                    <a:pt x="1412" y="860"/>
                  </a:lnTo>
                  <a:lnTo>
                    <a:pt x="1384" y="879"/>
                  </a:lnTo>
                  <a:lnTo>
                    <a:pt x="1357" y="899"/>
                  </a:lnTo>
                  <a:lnTo>
                    <a:pt x="1331" y="920"/>
                  </a:lnTo>
                  <a:lnTo>
                    <a:pt x="1308" y="942"/>
                  </a:lnTo>
                  <a:lnTo>
                    <a:pt x="1281" y="964"/>
                  </a:lnTo>
                  <a:lnTo>
                    <a:pt x="1255" y="983"/>
                  </a:lnTo>
                  <a:lnTo>
                    <a:pt x="1227" y="1005"/>
                  </a:lnTo>
                  <a:lnTo>
                    <a:pt x="1201" y="1022"/>
                  </a:lnTo>
                  <a:lnTo>
                    <a:pt x="1171" y="1040"/>
                  </a:lnTo>
                  <a:lnTo>
                    <a:pt x="1140" y="1053"/>
                  </a:lnTo>
                  <a:lnTo>
                    <a:pt x="1106" y="1064"/>
                  </a:lnTo>
                  <a:lnTo>
                    <a:pt x="1071" y="1072"/>
                  </a:lnTo>
                  <a:lnTo>
                    <a:pt x="1047" y="1081"/>
                  </a:lnTo>
                  <a:lnTo>
                    <a:pt x="1021" y="1085"/>
                  </a:lnTo>
                  <a:lnTo>
                    <a:pt x="995" y="1090"/>
                  </a:lnTo>
                  <a:lnTo>
                    <a:pt x="969" y="1087"/>
                  </a:lnTo>
                  <a:lnTo>
                    <a:pt x="943" y="1087"/>
                  </a:lnTo>
                  <a:lnTo>
                    <a:pt x="917" y="1083"/>
                  </a:lnTo>
                  <a:lnTo>
                    <a:pt x="890" y="1079"/>
                  </a:lnTo>
                  <a:lnTo>
                    <a:pt x="864" y="1072"/>
                  </a:lnTo>
                  <a:lnTo>
                    <a:pt x="858" y="1064"/>
                  </a:lnTo>
                  <a:lnTo>
                    <a:pt x="858" y="1055"/>
                  </a:lnTo>
                  <a:lnTo>
                    <a:pt x="860" y="1046"/>
                  </a:lnTo>
                  <a:lnTo>
                    <a:pt x="864" y="1037"/>
                  </a:lnTo>
                  <a:lnTo>
                    <a:pt x="871" y="1037"/>
                  </a:lnTo>
                  <a:lnTo>
                    <a:pt x="875" y="1040"/>
                  </a:lnTo>
                  <a:lnTo>
                    <a:pt x="880" y="1044"/>
                  </a:lnTo>
                  <a:lnTo>
                    <a:pt x="884" y="1048"/>
                  </a:lnTo>
                  <a:lnTo>
                    <a:pt x="895" y="1027"/>
                  </a:lnTo>
                  <a:lnTo>
                    <a:pt x="893" y="1003"/>
                  </a:lnTo>
                  <a:lnTo>
                    <a:pt x="886" y="981"/>
                  </a:lnTo>
                  <a:lnTo>
                    <a:pt x="884" y="959"/>
                  </a:lnTo>
                  <a:lnTo>
                    <a:pt x="890" y="975"/>
                  </a:lnTo>
                  <a:lnTo>
                    <a:pt x="906" y="988"/>
                  </a:lnTo>
                  <a:lnTo>
                    <a:pt x="917" y="1003"/>
                  </a:lnTo>
                  <a:lnTo>
                    <a:pt x="921" y="1020"/>
                  </a:lnTo>
                  <a:lnTo>
                    <a:pt x="938" y="988"/>
                  </a:lnTo>
                  <a:lnTo>
                    <a:pt x="943" y="953"/>
                  </a:lnTo>
                  <a:lnTo>
                    <a:pt x="934" y="918"/>
                  </a:lnTo>
                  <a:lnTo>
                    <a:pt x="919" y="886"/>
                  </a:lnTo>
                  <a:lnTo>
                    <a:pt x="923" y="881"/>
                  </a:lnTo>
                  <a:lnTo>
                    <a:pt x="930" y="883"/>
                  </a:lnTo>
                  <a:lnTo>
                    <a:pt x="936" y="888"/>
                  </a:lnTo>
                  <a:lnTo>
                    <a:pt x="940" y="892"/>
                  </a:lnTo>
                  <a:lnTo>
                    <a:pt x="956" y="909"/>
                  </a:lnTo>
                  <a:lnTo>
                    <a:pt x="962" y="929"/>
                  </a:lnTo>
                  <a:lnTo>
                    <a:pt x="967" y="951"/>
                  </a:lnTo>
                  <a:lnTo>
                    <a:pt x="975" y="970"/>
                  </a:lnTo>
                  <a:lnTo>
                    <a:pt x="990" y="944"/>
                  </a:lnTo>
                  <a:lnTo>
                    <a:pt x="988" y="914"/>
                  </a:lnTo>
                  <a:lnTo>
                    <a:pt x="980" y="881"/>
                  </a:lnTo>
                  <a:lnTo>
                    <a:pt x="971" y="853"/>
                  </a:lnTo>
                  <a:lnTo>
                    <a:pt x="988" y="862"/>
                  </a:lnTo>
                  <a:lnTo>
                    <a:pt x="1003" y="875"/>
                  </a:lnTo>
                  <a:lnTo>
                    <a:pt x="1012" y="888"/>
                  </a:lnTo>
                  <a:lnTo>
                    <a:pt x="1021" y="903"/>
                  </a:lnTo>
                  <a:lnTo>
                    <a:pt x="1027" y="918"/>
                  </a:lnTo>
                  <a:lnTo>
                    <a:pt x="1032" y="935"/>
                  </a:lnTo>
                  <a:lnTo>
                    <a:pt x="1038" y="948"/>
                  </a:lnTo>
                  <a:lnTo>
                    <a:pt x="1047" y="962"/>
                  </a:lnTo>
                  <a:lnTo>
                    <a:pt x="1069" y="948"/>
                  </a:lnTo>
                  <a:lnTo>
                    <a:pt x="1071" y="927"/>
                  </a:lnTo>
                  <a:lnTo>
                    <a:pt x="1066" y="901"/>
                  </a:lnTo>
                  <a:lnTo>
                    <a:pt x="1073" y="879"/>
                  </a:lnTo>
                  <a:lnTo>
                    <a:pt x="1077" y="870"/>
                  </a:lnTo>
                  <a:lnTo>
                    <a:pt x="1079" y="860"/>
                  </a:lnTo>
                  <a:lnTo>
                    <a:pt x="1079" y="851"/>
                  </a:lnTo>
                  <a:lnTo>
                    <a:pt x="1079" y="840"/>
                  </a:lnTo>
                  <a:lnTo>
                    <a:pt x="1088" y="844"/>
                  </a:lnTo>
                  <a:lnTo>
                    <a:pt x="1095" y="853"/>
                  </a:lnTo>
                  <a:lnTo>
                    <a:pt x="1097" y="866"/>
                  </a:lnTo>
                  <a:lnTo>
                    <a:pt x="1103" y="875"/>
                  </a:lnTo>
                  <a:lnTo>
                    <a:pt x="1106" y="890"/>
                  </a:lnTo>
                  <a:lnTo>
                    <a:pt x="1110" y="907"/>
                  </a:lnTo>
                  <a:lnTo>
                    <a:pt x="1114" y="925"/>
                  </a:lnTo>
                  <a:lnTo>
                    <a:pt x="1116" y="940"/>
                  </a:lnTo>
                  <a:lnTo>
                    <a:pt x="1136" y="914"/>
                  </a:lnTo>
                  <a:lnTo>
                    <a:pt x="1145" y="879"/>
                  </a:lnTo>
                  <a:lnTo>
                    <a:pt x="1142" y="846"/>
                  </a:lnTo>
                  <a:lnTo>
                    <a:pt x="1132" y="814"/>
                  </a:lnTo>
                  <a:lnTo>
                    <a:pt x="1132" y="807"/>
                  </a:lnTo>
                  <a:lnTo>
                    <a:pt x="1134" y="803"/>
                  </a:lnTo>
                  <a:lnTo>
                    <a:pt x="1136" y="797"/>
                  </a:lnTo>
                  <a:lnTo>
                    <a:pt x="1138" y="792"/>
                  </a:lnTo>
                  <a:lnTo>
                    <a:pt x="1151" y="797"/>
                  </a:lnTo>
                  <a:lnTo>
                    <a:pt x="1160" y="807"/>
                  </a:lnTo>
                  <a:lnTo>
                    <a:pt x="1164" y="820"/>
                  </a:lnTo>
                  <a:lnTo>
                    <a:pt x="1166" y="833"/>
                  </a:lnTo>
                  <a:lnTo>
                    <a:pt x="1166" y="851"/>
                  </a:lnTo>
                  <a:lnTo>
                    <a:pt x="1166" y="866"/>
                  </a:lnTo>
                  <a:lnTo>
                    <a:pt x="1171" y="881"/>
                  </a:lnTo>
                  <a:lnTo>
                    <a:pt x="1179" y="892"/>
                  </a:lnTo>
                  <a:lnTo>
                    <a:pt x="1192" y="860"/>
                  </a:lnTo>
                  <a:lnTo>
                    <a:pt x="1199" y="823"/>
                  </a:lnTo>
                  <a:lnTo>
                    <a:pt x="1199" y="788"/>
                  </a:lnTo>
                  <a:lnTo>
                    <a:pt x="1199" y="753"/>
                  </a:lnTo>
                  <a:lnTo>
                    <a:pt x="1225" y="771"/>
                  </a:lnTo>
                  <a:lnTo>
                    <a:pt x="1234" y="797"/>
                  </a:lnTo>
                  <a:lnTo>
                    <a:pt x="1236" y="825"/>
                  </a:lnTo>
                  <a:lnTo>
                    <a:pt x="1242" y="849"/>
                  </a:lnTo>
                  <a:lnTo>
                    <a:pt x="1262" y="818"/>
                  </a:lnTo>
                  <a:lnTo>
                    <a:pt x="1266" y="779"/>
                  </a:lnTo>
                  <a:lnTo>
                    <a:pt x="1264" y="740"/>
                  </a:lnTo>
                  <a:lnTo>
                    <a:pt x="1262" y="703"/>
                  </a:lnTo>
                  <a:lnTo>
                    <a:pt x="1288" y="736"/>
                  </a:lnTo>
                  <a:lnTo>
                    <a:pt x="1301" y="775"/>
                  </a:lnTo>
                  <a:lnTo>
                    <a:pt x="1303" y="818"/>
                  </a:lnTo>
                  <a:lnTo>
                    <a:pt x="1299" y="860"/>
                  </a:lnTo>
                  <a:lnTo>
                    <a:pt x="1305" y="860"/>
                  </a:lnTo>
                  <a:lnTo>
                    <a:pt x="1310" y="857"/>
                  </a:lnTo>
                  <a:lnTo>
                    <a:pt x="1314" y="853"/>
                  </a:lnTo>
                  <a:lnTo>
                    <a:pt x="1318" y="849"/>
                  </a:lnTo>
                  <a:lnTo>
                    <a:pt x="1349" y="755"/>
                  </a:lnTo>
                  <a:lnTo>
                    <a:pt x="1360" y="777"/>
                  </a:lnTo>
                  <a:lnTo>
                    <a:pt x="1360" y="799"/>
                  </a:lnTo>
                  <a:lnTo>
                    <a:pt x="1355" y="823"/>
                  </a:lnTo>
                  <a:lnTo>
                    <a:pt x="1357" y="846"/>
                  </a:lnTo>
                  <a:lnTo>
                    <a:pt x="1368" y="836"/>
                  </a:lnTo>
                  <a:lnTo>
                    <a:pt x="1377" y="825"/>
                  </a:lnTo>
                  <a:lnTo>
                    <a:pt x="1386" y="812"/>
                  </a:lnTo>
                  <a:lnTo>
                    <a:pt x="1394" y="801"/>
                  </a:lnTo>
                  <a:lnTo>
                    <a:pt x="1403" y="788"/>
                  </a:lnTo>
                  <a:lnTo>
                    <a:pt x="1410" y="775"/>
                  </a:lnTo>
                  <a:lnTo>
                    <a:pt x="1416" y="762"/>
                  </a:lnTo>
                  <a:lnTo>
                    <a:pt x="1423" y="749"/>
                  </a:lnTo>
                  <a:lnTo>
                    <a:pt x="1433" y="749"/>
                  </a:lnTo>
                  <a:lnTo>
                    <a:pt x="1440" y="794"/>
                  </a:lnTo>
                  <a:lnTo>
                    <a:pt x="1453" y="788"/>
                  </a:lnTo>
                  <a:lnTo>
                    <a:pt x="1464" y="784"/>
                  </a:lnTo>
                  <a:lnTo>
                    <a:pt x="1477" y="777"/>
                  </a:lnTo>
                  <a:lnTo>
                    <a:pt x="1490" y="773"/>
                  </a:lnTo>
                  <a:lnTo>
                    <a:pt x="1503" y="768"/>
                  </a:lnTo>
                  <a:lnTo>
                    <a:pt x="1516" y="764"/>
                  </a:lnTo>
                  <a:lnTo>
                    <a:pt x="1529" y="762"/>
                  </a:lnTo>
                  <a:lnTo>
                    <a:pt x="1542" y="760"/>
                  </a:lnTo>
                  <a:lnTo>
                    <a:pt x="1514" y="744"/>
                  </a:lnTo>
                  <a:lnTo>
                    <a:pt x="1486" y="729"/>
                  </a:lnTo>
                  <a:lnTo>
                    <a:pt x="1457" y="716"/>
                  </a:lnTo>
                  <a:lnTo>
                    <a:pt x="1427" y="701"/>
                  </a:lnTo>
                  <a:lnTo>
                    <a:pt x="1397" y="686"/>
                  </a:lnTo>
                  <a:lnTo>
                    <a:pt x="1366" y="671"/>
                  </a:lnTo>
                  <a:lnTo>
                    <a:pt x="1338" y="655"/>
                  </a:lnTo>
                  <a:lnTo>
                    <a:pt x="1310" y="636"/>
                  </a:lnTo>
                  <a:lnTo>
                    <a:pt x="1299" y="634"/>
                  </a:lnTo>
                  <a:lnTo>
                    <a:pt x="1288" y="632"/>
                  </a:lnTo>
                  <a:lnTo>
                    <a:pt x="1275" y="629"/>
                  </a:lnTo>
                  <a:lnTo>
                    <a:pt x="1264" y="627"/>
                  </a:lnTo>
                  <a:lnTo>
                    <a:pt x="1253" y="627"/>
                  </a:lnTo>
                  <a:lnTo>
                    <a:pt x="1240" y="627"/>
                  </a:lnTo>
                  <a:lnTo>
                    <a:pt x="1229" y="627"/>
                  </a:lnTo>
                  <a:lnTo>
                    <a:pt x="1218" y="627"/>
                  </a:lnTo>
                  <a:lnTo>
                    <a:pt x="1197" y="636"/>
                  </a:lnTo>
                  <a:lnTo>
                    <a:pt x="1175" y="645"/>
                  </a:lnTo>
                  <a:lnTo>
                    <a:pt x="1153" y="653"/>
                  </a:lnTo>
                  <a:lnTo>
                    <a:pt x="1129" y="664"/>
                  </a:lnTo>
                  <a:lnTo>
                    <a:pt x="1108" y="673"/>
                  </a:lnTo>
                  <a:lnTo>
                    <a:pt x="1086" y="682"/>
                  </a:lnTo>
                  <a:lnTo>
                    <a:pt x="1064" y="690"/>
                  </a:lnTo>
                  <a:lnTo>
                    <a:pt x="1043" y="699"/>
                  </a:lnTo>
                  <a:lnTo>
                    <a:pt x="1019" y="708"/>
                  </a:lnTo>
                  <a:lnTo>
                    <a:pt x="997" y="714"/>
                  </a:lnTo>
                  <a:lnTo>
                    <a:pt x="975" y="723"/>
                  </a:lnTo>
                  <a:lnTo>
                    <a:pt x="951" y="731"/>
                  </a:lnTo>
                  <a:lnTo>
                    <a:pt x="930" y="738"/>
                  </a:lnTo>
                  <a:lnTo>
                    <a:pt x="906" y="747"/>
                  </a:lnTo>
                  <a:lnTo>
                    <a:pt x="884" y="753"/>
                  </a:lnTo>
                  <a:lnTo>
                    <a:pt x="860" y="760"/>
                  </a:lnTo>
                  <a:lnTo>
                    <a:pt x="851" y="766"/>
                  </a:lnTo>
                  <a:lnTo>
                    <a:pt x="841" y="771"/>
                  </a:lnTo>
                  <a:lnTo>
                    <a:pt x="830" y="773"/>
                  </a:lnTo>
                  <a:lnTo>
                    <a:pt x="819" y="775"/>
                  </a:lnTo>
                  <a:lnTo>
                    <a:pt x="806" y="777"/>
                  </a:lnTo>
                  <a:lnTo>
                    <a:pt x="795" y="779"/>
                  </a:lnTo>
                  <a:lnTo>
                    <a:pt x="784" y="781"/>
                  </a:lnTo>
                  <a:lnTo>
                    <a:pt x="773" y="784"/>
                  </a:lnTo>
                  <a:lnTo>
                    <a:pt x="738" y="812"/>
                  </a:lnTo>
                  <a:lnTo>
                    <a:pt x="708" y="842"/>
                  </a:lnTo>
                  <a:lnTo>
                    <a:pt x="680" y="875"/>
                  </a:lnTo>
                  <a:lnTo>
                    <a:pt x="654" y="905"/>
                  </a:lnTo>
                  <a:lnTo>
                    <a:pt x="628" y="938"/>
                  </a:lnTo>
                  <a:lnTo>
                    <a:pt x="606" y="972"/>
                  </a:lnTo>
                  <a:lnTo>
                    <a:pt x="582" y="1005"/>
                  </a:lnTo>
                  <a:lnTo>
                    <a:pt x="563" y="1040"/>
                  </a:lnTo>
                  <a:lnTo>
                    <a:pt x="541" y="1074"/>
                  </a:lnTo>
                  <a:lnTo>
                    <a:pt x="521" y="1107"/>
                  </a:lnTo>
                  <a:lnTo>
                    <a:pt x="500" y="1142"/>
                  </a:lnTo>
                  <a:lnTo>
                    <a:pt x="480" y="1176"/>
                  </a:lnTo>
                  <a:lnTo>
                    <a:pt x="458" y="1209"/>
                  </a:lnTo>
                  <a:lnTo>
                    <a:pt x="434" y="1242"/>
                  </a:lnTo>
                  <a:lnTo>
                    <a:pt x="410" y="1274"/>
                  </a:lnTo>
                  <a:lnTo>
                    <a:pt x="384" y="1307"/>
                  </a:lnTo>
                  <a:lnTo>
                    <a:pt x="365" y="1326"/>
                  </a:lnTo>
                  <a:lnTo>
                    <a:pt x="343" y="1341"/>
                  </a:lnTo>
                  <a:lnTo>
                    <a:pt x="321" y="1359"/>
                  </a:lnTo>
                  <a:lnTo>
                    <a:pt x="300" y="1372"/>
                  </a:lnTo>
                  <a:lnTo>
                    <a:pt x="278" y="1387"/>
                  </a:lnTo>
                  <a:lnTo>
                    <a:pt x="254" y="1400"/>
                  </a:lnTo>
                  <a:lnTo>
                    <a:pt x="230" y="1411"/>
                  </a:lnTo>
                  <a:lnTo>
                    <a:pt x="206" y="1422"/>
                  </a:lnTo>
                  <a:lnTo>
                    <a:pt x="182" y="1430"/>
                  </a:lnTo>
                  <a:lnTo>
                    <a:pt x="156" y="1439"/>
                  </a:lnTo>
                  <a:lnTo>
                    <a:pt x="130" y="1448"/>
                  </a:lnTo>
                  <a:lnTo>
                    <a:pt x="106" y="1456"/>
                  </a:lnTo>
                  <a:lnTo>
                    <a:pt x="80" y="1463"/>
                  </a:lnTo>
                  <a:lnTo>
                    <a:pt x="54" y="1469"/>
                  </a:lnTo>
                  <a:lnTo>
                    <a:pt x="26" y="1474"/>
                  </a:lnTo>
                  <a:lnTo>
                    <a:pt x="0" y="1480"/>
                  </a:lnTo>
                  <a:lnTo>
                    <a:pt x="33" y="1472"/>
                  </a:lnTo>
                  <a:lnTo>
                    <a:pt x="65" y="1461"/>
                  </a:lnTo>
                  <a:lnTo>
                    <a:pt x="98" y="1450"/>
                  </a:lnTo>
                  <a:lnTo>
                    <a:pt x="130" y="1437"/>
                  </a:lnTo>
                  <a:lnTo>
                    <a:pt x="161" y="1424"/>
                  </a:lnTo>
                  <a:lnTo>
                    <a:pt x="191" y="1409"/>
                  </a:lnTo>
                  <a:lnTo>
                    <a:pt x="222" y="1393"/>
                  </a:lnTo>
                  <a:lnTo>
                    <a:pt x="252" y="1376"/>
                  </a:lnTo>
                  <a:lnTo>
                    <a:pt x="280" y="1357"/>
                  </a:lnTo>
                  <a:lnTo>
                    <a:pt x="306" y="1337"/>
                  </a:lnTo>
                  <a:lnTo>
                    <a:pt x="332" y="1317"/>
                  </a:lnTo>
                  <a:lnTo>
                    <a:pt x="358" y="1296"/>
                  </a:lnTo>
                  <a:lnTo>
                    <a:pt x="382" y="1272"/>
                  </a:lnTo>
                  <a:lnTo>
                    <a:pt x="404" y="1248"/>
                  </a:lnTo>
                  <a:lnTo>
                    <a:pt x="424" y="1222"/>
                  </a:lnTo>
                  <a:lnTo>
                    <a:pt x="441" y="1196"/>
                  </a:lnTo>
                  <a:lnTo>
                    <a:pt x="476" y="1139"/>
                  </a:lnTo>
                  <a:lnTo>
                    <a:pt x="508" y="1081"/>
                  </a:lnTo>
                  <a:lnTo>
                    <a:pt x="541" y="1022"/>
                  </a:lnTo>
                  <a:lnTo>
                    <a:pt x="576" y="966"/>
                  </a:lnTo>
                  <a:lnTo>
                    <a:pt x="612" y="909"/>
                  </a:lnTo>
                  <a:lnTo>
                    <a:pt x="656" y="857"/>
                  </a:lnTo>
                  <a:lnTo>
                    <a:pt x="708" y="810"/>
                  </a:lnTo>
                  <a:lnTo>
                    <a:pt x="767" y="768"/>
                  </a:lnTo>
                  <a:lnTo>
                    <a:pt x="791" y="760"/>
                  </a:lnTo>
                  <a:lnTo>
                    <a:pt x="814" y="751"/>
                  </a:lnTo>
                  <a:lnTo>
                    <a:pt x="838" y="744"/>
                  </a:lnTo>
                  <a:lnTo>
                    <a:pt x="862" y="738"/>
                  </a:lnTo>
                  <a:lnTo>
                    <a:pt x="886" y="729"/>
                  </a:lnTo>
                  <a:lnTo>
                    <a:pt x="910" y="721"/>
                  </a:lnTo>
                  <a:lnTo>
                    <a:pt x="934" y="712"/>
                  </a:lnTo>
                  <a:lnTo>
                    <a:pt x="956" y="701"/>
                  </a:lnTo>
                  <a:lnTo>
                    <a:pt x="967" y="701"/>
                  </a:lnTo>
                  <a:lnTo>
                    <a:pt x="975" y="699"/>
                  </a:lnTo>
                  <a:lnTo>
                    <a:pt x="984" y="695"/>
                  </a:lnTo>
                  <a:lnTo>
                    <a:pt x="990" y="688"/>
                  </a:lnTo>
                  <a:lnTo>
                    <a:pt x="1030" y="684"/>
                  </a:lnTo>
                  <a:lnTo>
                    <a:pt x="1066" y="673"/>
                  </a:lnTo>
                  <a:lnTo>
                    <a:pt x="1099" y="655"/>
                  </a:lnTo>
                  <a:lnTo>
                    <a:pt x="1134" y="638"/>
                  </a:lnTo>
                  <a:lnTo>
                    <a:pt x="1166" y="621"/>
                  </a:lnTo>
                  <a:lnTo>
                    <a:pt x="1201" y="608"/>
                  </a:lnTo>
                  <a:lnTo>
                    <a:pt x="1238" y="599"/>
                  </a:lnTo>
                  <a:lnTo>
                    <a:pt x="1281" y="599"/>
                  </a:lnTo>
                  <a:lnTo>
                    <a:pt x="1290" y="608"/>
                  </a:lnTo>
                  <a:lnTo>
                    <a:pt x="1303" y="610"/>
                  </a:lnTo>
                  <a:lnTo>
                    <a:pt x="1316" y="610"/>
                  </a:lnTo>
                  <a:lnTo>
                    <a:pt x="1329" y="610"/>
                  </a:lnTo>
                  <a:lnTo>
                    <a:pt x="1360" y="634"/>
                  </a:lnTo>
                  <a:lnTo>
                    <a:pt x="1392" y="653"/>
                  </a:lnTo>
                  <a:lnTo>
                    <a:pt x="1427" y="671"/>
                  </a:lnTo>
                  <a:lnTo>
                    <a:pt x="1462" y="688"/>
                  </a:lnTo>
                  <a:lnTo>
                    <a:pt x="1496" y="703"/>
                  </a:lnTo>
                  <a:lnTo>
                    <a:pt x="1529" y="721"/>
                  </a:lnTo>
                  <a:lnTo>
                    <a:pt x="1559" y="742"/>
                  </a:lnTo>
                  <a:lnTo>
                    <a:pt x="1586" y="768"/>
                  </a:lnTo>
                  <a:lnTo>
                    <a:pt x="1605" y="771"/>
                  </a:lnTo>
                  <a:lnTo>
                    <a:pt x="1625" y="771"/>
                  </a:lnTo>
                  <a:lnTo>
                    <a:pt x="1642" y="766"/>
                  </a:lnTo>
                  <a:lnTo>
                    <a:pt x="1659" y="760"/>
                  </a:lnTo>
                  <a:lnTo>
                    <a:pt x="1679" y="753"/>
                  </a:lnTo>
                  <a:lnTo>
                    <a:pt x="1696" y="744"/>
                  </a:lnTo>
                  <a:lnTo>
                    <a:pt x="1714" y="738"/>
                  </a:lnTo>
                  <a:lnTo>
                    <a:pt x="1733" y="734"/>
                  </a:lnTo>
                  <a:lnTo>
                    <a:pt x="1779" y="718"/>
                  </a:lnTo>
                  <a:lnTo>
                    <a:pt x="1822" y="703"/>
                  </a:lnTo>
                  <a:lnTo>
                    <a:pt x="1868" y="686"/>
                  </a:lnTo>
                  <a:lnTo>
                    <a:pt x="1911" y="671"/>
                  </a:lnTo>
                  <a:lnTo>
                    <a:pt x="1955" y="653"/>
                  </a:lnTo>
                  <a:lnTo>
                    <a:pt x="1998" y="634"/>
                  </a:lnTo>
                  <a:lnTo>
                    <a:pt x="2039" y="616"/>
                  </a:lnTo>
                  <a:lnTo>
                    <a:pt x="2083" y="597"/>
                  </a:lnTo>
                  <a:lnTo>
                    <a:pt x="2124" y="580"/>
                  </a:lnTo>
                  <a:lnTo>
                    <a:pt x="2168" y="560"/>
                  </a:lnTo>
                  <a:lnTo>
                    <a:pt x="2209" y="543"/>
                  </a:lnTo>
                  <a:lnTo>
                    <a:pt x="2252" y="523"/>
                  </a:lnTo>
                  <a:lnTo>
                    <a:pt x="2294" y="504"/>
                  </a:lnTo>
                  <a:lnTo>
                    <a:pt x="2337" y="486"/>
                  </a:lnTo>
                  <a:lnTo>
                    <a:pt x="2378" y="467"/>
                  </a:lnTo>
                  <a:lnTo>
                    <a:pt x="2422" y="449"/>
                  </a:lnTo>
                  <a:lnTo>
                    <a:pt x="2448" y="441"/>
                  </a:lnTo>
                  <a:lnTo>
                    <a:pt x="2474" y="432"/>
                  </a:lnTo>
                  <a:lnTo>
                    <a:pt x="2500" y="423"/>
                  </a:lnTo>
                  <a:lnTo>
                    <a:pt x="2526" y="415"/>
                  </a:lnTo>
                  <a:lnTo>
                    <a:pt x="2552" y="406"/>
                  </a:lnTo>
                  <a:lnTo>
                    <a:pt x="2576" y="397"/>
                  </a:lnTo>
                  <a:lnTo>
                    <a:pt x="2602" y="386"/>
                  </a:lnTo>
                  <a:lnTo>
                    <a:pt x="2626" y="378"/>
                  </a:lnTo>
                  <a:lnTo>
                    <a:pt x="2641" y="369"/>
                  </a:lnTo>
                  <a:lnTo>
                    <a:pt x="2656" y="365"/>
                  </a:lnTo>
                  <a:lnTo>
                    <a:pt x="2674" y="360"/>
                  </a:lnTo>
                  <a:lnTo>
                    <a:pt x="2689" y="354"/>
                  </a:lnTo>
                  <a:lnTo>
                    <a:pt x="2739" y="330"/>
                  </a:lnTo>
                  <a:lnTo>
                    <a:pt x="2791" y="308"/>
                  </a:lnTo>
                  <a:lnTo>
                    <a:pt x="2841" y="284"/>
                  </a:lnTo>
                  <a:lnTo>
                    <a:pt x="2891" y="263"/>
                  </a:lnTo>
                  <a:lnTo>
                    <a:pt x="2943" y="239"/>
                  </a:lnTo>
                  <a:lnTo>
                    <a:pt x="2993" y="217"/>
                  </a:lnTo>
                  <a:lnTo>
                    <a:pt x="3045" y="195"/>
                  </a:lnTo>
                  <a:lnTo>
                    <a:pt x="3097" y="174"/>
                  </a:lnTo>
                  <a:lnTo>
                    <a:pt x="3147" y="150"/>
                  </a:lnTo>
                  <a:lnTo>
                    <a:pt x="3199" y="128"/>
                  </a:lnTo>
                  <a:lnTo>
                    <a:pt x="3249" y="106"/>
                  </a:lnTo>
                  <a:lnTo>
                    <a:pt x="3301" y="85"/>
                  </a:lnTo>
                  <a:lnTo>
                    <a:pt x="3351" y="63"/>
                  </a:lnTo>
                  <a:lnTo>
                    <a:pt x="3401" y="43"/>
                  </a:lnTo>
                  <a:lnTo>
                    <a:pt x="3453" y="22"/>
                  </a:lnTo>
                  <a:lnTo>
                    <a:pt x="3503" y="0"/>
                  </a:lnTo>
                  <a:lnTo>
                    <a:pt x="3525" y="4"/>
                  </a:lnTo>
                  <a:lnTo>
                    <a:pt x="3542" y="13"/>
                  </a:lnTo>
                  <a:lnTo>
                    <a:pt x="3553" y="28"/>
                  </a:lnTo>
                  <a:lnTo>
                    <a:pt x="3562" y="46"/>
                  </a:lnTo>
                  <a:lnTo>
                    <a:pt x="3569" y="65"/>
                  </a:lnTo>
                  <a:lnTo>
                    <a:pt x="3575" y="85"/>
                  </a:lnTo>
                  <a:lnTo>
                    <a:pt x="3586" y="104"/>
                  </a:lnTo>
                  <a:lnTo>
                    <a:pt x="3599"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88" name="Freeform 7"/>
            <p:cNvSpPr>
              <a:spLocks/>
            </p:cNvSpPr>
            <p:nvPr/>
          </p:nvSpPr>
          <p:spPr bwMode="auto">
            <a:xfrm>
              <a:off x="3840" y="357"/>
              <a:ext cx="213" cy="379"/>
            </a:xfrm>
            <a:custGeom>
              <a:avLst/>
              <a:gdLst>
                <a:gd name="T0" fmla="*/ 213 w 213"/>
                <a:gd name="T1" fmla="*/ 95 h 379"/>
                <a:gd name="T2" fmla="*/ 211 w 213"/>
                <a:gd name="T3" fmla="*/ 108 h 379"/>
                <a:gd name="T4" fmla="*/ 206 w 213"/>
                <a:gd name="T5" fmla="*/ 119 h 379"/>
                <a:gd name="T6" fmla="*/ 200 w 213"/>
                <a:gd name="T7" fmla="*/ 132 h 379"/>
                <a:gd name="T8" fmla="*/ 200 w 213"/>
                <a:gd name="T9" fmla="*/ 145 h 379"/>
                <a:gd name="T10" fmla="*/ 193 w 213"/>
                <a:gd name="T11" fmla="*/ 169 h 379"/>
                <a:gd name="T12" fmla="*/ 187 w 213"/>
                <a:gd name="T13" fmla="*/ 193 h 379"/>
                <a:gd name="T14" fmla="*/ 178 w 213"/>
                <a:gd name="T15" fmla="*/ 217 h 379"/>
                <a:gd name="T16" fmla="*/ 169 w 213"/>
                <a:gd name="T17" fmla="*/ 241 h 379"/>
                <a:gd name="T18" fmla="*/ 161 w 213"/>
                <a:gd name="T19" fmla="*/ 264 h 379"/>
                <a:gd name="T20" fmla="*/ 152 w 213"/>
                <a:gd name="T21" fmla="*/ 286 h 379"/>
                <a:gd name="T22" fmla="*/ 141 w 213"/>
                <a:gd name="T23" fmla="*/ 310 h 379"/>
                <a:gd name="T24" fmla="*/ 132 w 213"/>
                <a:gd name="T25" fmla="*/ 334 h 379"/>
                <a:gd name="T26" fmla="*/ 117 w 213"/>
                <a:gd name="T27" fmla="*/ 340 h 379"/>
                <a:gd name="T28" fmla="*/ 100 w 213"/>
                <a:gd name="T29" fmla="*/ 347 h 379"/>
                <a:gd name="T30" fmla="*/ 85 w 213"/>
                <a:gd name="T31" fmla="*/ 353 h 379"/>
                <a:gd name="T32" fmla="*/ 67 w 213"/>
                <a:gd name="T33" fmla="*/ 360 h 379"/>
                <a:gd name="T34" fmla="*/ 52 w 213"/>
                <a:gd name="T35" fmla="*/ 364 h 379"/>
                <a:gd name="T36" fmla="*/ 35 w 213"/>
                <a:gd name="T37" fmla="*/ 371 h 379"/>
                <a:gd name="T38" fmla="*/ 17 w 213"/>
                <a:gd name="T39" fmla="*/ 375 h 379"/>
                <a:gd name="T40" fmla="*/ 0 w 213"/>
                <a:gd name="T41" fmla="*/ 379 h 379"/>
                <a:gd name="T42" fmla="*/ 11 w 213"/>
                <a:gd name="T43" fmla="*/ 362 h 379"/>
                <a:gd name="T44" fmla="*/ 22 w 213"/>
                <a:gd name="T45" fmla="*/ 345 h 379"/>
                <a:gd name="T46" fmla="*/ 28 w 213"/>
                <a:gd name="T47" fmla="*/ 325 h 379"/>
                <a:gd name="T48" fmla="*/ 35 w 213"/>
                <a:gd name="T49" fmla="*/ 306 h 379"/>
                <a:gd name="T50" fmla="*/ 48 w 213"/>
                <a:gd name="T51" fmla="*/ 267 h 379"/>
                <a:gd name="T52" fmla="*/ 63 w 213"/>
                <a:gd name="T53" fmla="*/ 227 h 379"/>
                <a:gd name="T54" fmla="*/ 76 w 213"/>
                <a:gd name="T55" fmla="*/ 188 h 379"/>
                <a:gd name="T56" fmla="*/ 91 w 213"/>
                <a:gd name="T57" fmla="*/ 152 h 379"/>
                <a:gd name="T58" fmla="*/ 104 w 213"/>
                <a:gd name="T59" fmla="*/ 112 h 379"/>
                <a:gd name="T60" fmla="*/ 119 w 213"/>
                <a:gd name="T61" fmla="*/ 76 h 379"/>
                <a:gd name="T62" fmla="*/ 135 w 213"/>
                <a:gd name="T63" fmla="*/ 36 h 379"/>
                <a:gd name="T64" fmla="*/ 152 w 213"/>
                <a:gd name="T65" fmla="*/ 0 h 379"/>
                <a:gd name="T66" fmla="*/ 213 w 213"/>
                <a:gd name="T67" fmla="*/ 95 h 3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3" h="379">
                  <a:moveTo>
                    <a:pt x="213" y="95"/>
                  </a:moveTo>
                  <a:lnTo>
                    <a:pt x="211" y="108"/>
                  </a:lnTo>
                  <a:lnTo>
                    <a:pt x="206" y="119"/>
                  </a:lnTo>
                  <a:lnTo>
                    <a:pt x="200" y="132"/>
                  </a:lnTo>
                  <a:lnTo>
                    <a:pt x="200" y="145"/>
                  </a:lnTo>
                  <a:lnTo>
                    <a:pt x="193" y="169"/>
                  </a:lnTo>
                  <a:lnTo>
                    <a:pt x="187" y="193"/>
                  </a:lnTo>
                  <a:lnTo>
                    <a:pt x="178" y="217"/>
                  </a:lnTo>
                  <a:lnTo>
                    <a:pt x="169" y="241"/>
                  </a:lnTo>
                  <a:lnTo>
                    <a:pt x="161" y="264"/>
                  </a:lnTo>
                  <a:lnTo>
                    <a:pt x="152" y="286"/>
                  </a:lnTo>
                  <a:lnTo>
                    <a:pt x="141" y="310"/>
                  </a:lnTo>
                  <a:lnTo>
                    <a:pt x="132" y="334"/>
                  </a:lnTo>
                  <a:lnTo>
                    <a:pt x="117" y="340"/>
                  </a:lnTo>
                  <a:lnTo>
                    <a:pt x="100" y="347"/>
                  </a:lnTo>
                  <a:lnTo>
                    <a:pt x="85" y="353"/>
                  </a:lnTo>
                  <a:lnTo>
                    <a:pt x="67" y="360"/>
                  </a:lnTo>
                  <a:lnTo>
                    <a:pt x="52" y="364"/>
                  </a:lnTo>
                  <a:lnTo>
                    <a:pt x="35" y="371"/>
                  </a:lnTo>
                  <a:lnTo>
                    <a:pt x="17" y="375"/>
                  </a:lnTo>
                  <a:lnTo>
                    <a:pt x="0" y="379"/>
                  </a:lnTo>
                  <a:lnTo>
                    <a:pt x="11" y="362"/>
                  </a:lnTo>
                  <a:lnTo>
                    <a:pt x="22" y="345"/>
                  </a:lnTo>
                  <a:lnTo>
                    <a:pt x="28" y="325"/>
                  </a:lnTo>
                  <a:lnTo>
                    <a:pt x="35" y="306"/>
                  </a:lnTo>
                  <a:lnTo>
                    <a:pt x="48" y="267"/>
                  </a:lnTo>
                  <a:lnTo>
                    <a:pt x="63" y="227"/>
                  </a:lnTo>
                  <a:lnTo>
                    <a:pt x="76" y="188"/>
                  </a:lnTo>
                  <a:lnTo>
                    <a:pt x="91" y="152"/>
                  </a:lnTo>
                  <a:lnTo>
                    <a:pt x="104" y="112"/>
                  </a:lnTo>
                  <a:lnTo>
                    <a:pt x="119" y="76"/>
                  </a:lnTo>
                  <a:lnTo>
                    <a:pt x="135" y="36"/>
                  </a:lnTo>
                  <a:lnTo>
                    <a:pt x="152" y="0"/>
                  </a:lnTo>
                  <a:lnTo>
                    <a:pt x="213"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89" name="Freeform 8"/>
            <p:cNvSpPr>
              <a:spLocks/>
            </p:cNvSpPr>
            <p:nvPr/>
          </p:nvSpPr>
          <p:spPr bwMode="auto">
            <a:xfrm>
              <a:off x="3512" y="446"/>
              <a:ext cx="239" cy="429"/>
            </a:xfrm>
            <a:custGeom>
              <a:avLst/>
              <a:gdLst>
                <a:gd name="T0" fmla="*/ 109 w 239"/>
                <a:gd name="T1" fmla="*/ 384 h 429"/>
                <a:gd name="T2" fmla="*/ 98 w 239"/>
                <a:gd name="T3" fmla="*/ 392 h 429"/>
                <a:gd name="T4" fmla="*/ 85 w 239"/>
                <a:gd name="T5" fmla="*/ 399 h 429"/>
                <a:gd name="T6" fmla="*/ 72 w 239"/>
                <a:gd name="T7" fmla="*/ 405 h 429"/>
                <a:gd name="T8" fmla="*/ 57 w 239"/>
                <a:gd name="T9" fmla="*/ 410 h 429"/>
                <a:gd name="T10" fmla="*/ 43 w 239"/>
                <a:gd name="T11" fmla="*/ 414 h 429"/>
                <a:gd name="T12" fmla="*/ 28 w 239"/>
                <a:gd name="T13" fmla="*/ 418 h 429"/>
                <a:gd name="T14" fmla="*/ 13 w 239"/>
                <a:gd name="T15" fmla="*/ 425 h 429"/>
                <a:gd name="T16" fmla="*/ 0 w 239"/>
                <a:gd name="T17" fmla="*/ 429 h 429"/>
                <a:gd name="T18" fmla="*/ 7 w 239"/>
                <a:gd name="T19" fmla="*/ 423 h 429"/>
                <a:gd name="T20" fmla="*/ 7 w 239"/>
                <a:gd name="T21" fmla="*/ 414 h 429"/>
                <a:gd name="T22" fmla="*/ 4 w 239"/>
                <a:gd name="T23" fmla="*/ 405 h 429"/>
                <a:gd name="T24" fmla="*/ 9 w 239"/>
                <a:gd name="T25" fmla="*/ 397 h 429"/>
                <a:gd name="T26" fmla="*/ 22 w 239"/>
                <a:gd name="T27" fmla="*/ 358 h 429"/>
                <a:gd name="T28" fmla="*/ 35 w 239"/>
                <a:gd name="T29" fmla="*/ 319 h 429"/>
                <a:gd name="T30" fmla="*/ 48 w 239"/>
                <a:gd name="T31" fmla="*/ 280 h 429"/>
                <a:gd name="T32" fmla="*/ 61 w 239"/>
                <a:gd name="T33" fmla="*/ 240 h 429"/>
                <a:gd name="T34" fmla="*/ 72 w 239"/>
                <a:gd name="T35" fmla="*/ 201 h 429"/>
                <a:gd name="T36" fmla="*/ 85 w 239"/>
                <a:gd name="T37" fmla="*/ 162 h 429"/>
                <a:gd name="T38" fmla="*/ 100 w 239"/>
                <a:gd name="T39" fmla="*/ 121 h 429"/>
                <a:gd name="T40" fmla="*/ 115 w 239"/>
                <a:gd name="T41" fmla="*/ 82 h 429"/>
                <a:gd name="T42" fmla="*/ 122 w 239"/>
                <a:gd name="T43" fmla="*/ 65 h 429"/>
                <a:gd name="T44" fmla="*/ 133 w 239"/>
                <a:gd name="T45" fmla="*/ 52 h 429"/>
                <a:gd name="T46" fmla="*/ 148 w 239"/>
                <a:gd name="T47" fmla="*/ 41 h 429"/>
                <a:gd name="T48" fmla="*/ 165 w 239"/>
                <a:gd name="T49" fmla="*/ 32 h 429"/>
                <a:gd name="T50" fmla="*/ 182 w 239"/>
                <a:gd name="T51" fmla="*/ 26 h 429"/>
                <a:gd name="T52" fmla="*/ 202 w 239"/>
                <a:gd name="T53" fmla="*/ 17 h 429"/>
                <a:gd name="T54" fmla="*/ 222 w 239"/>
                <a:gd name="T55" fmla="*/ 10 h 429"/>
                <a:gd name="T56" fmla="*/ 239 w 239"/>
                <a:gd name="T57" fmla="*/ 0 h 429"/>
                <a:gd name="T58" fmla="*/ 232 w 239"/>
                <a:gd name="T59" fmla="*/ 49 h 429"/>
                <a:gd name="T60" fmla="*/ 219 w 239"/>
                <a:gd name="T61" fmla="*/ 99 h 429"/>
                <a:gd name="T62" fmla="*/ 202 w 239"/>
                <a:gd name="T63" fmla="*/ 147 h 429"/>
                <a:gd name="T64" fmla="*/ 182 w 239"/>
                <a:gd name="T65" fmla="*/ 195 h 429"/>
                <a:gd name="T66" fmla="*/ 161 w 239"/>
                <a:gd name="T67" fmla="*/ 240 h 429"/>
                <a:gd name="T68" fmla="*/ 141 w 239"/>
                <a:gd name="T69" fmla="*/ 288 h 429"/>
                <a:gd name="T70" fmla="*/ 122 w 239"/>
                <a:gd name="T71" fmla="*/ 336 h 429"/>
                <a:gd name="T72" fmla="*/ 109 w 239"/>
                <a:gd name="T73" fmla="*/ 384 h 4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9" h="429">
                  <a:moveTo>
                    <a:pt x="109" y="384"/>
                  </a:moveTo>
                  <a:lnTo>
                    <a:pt x="98" y="392"/>
                  </a:lnTo>
                  <a:lnTo>
                    <a:pt x="85" y="399"/>
                  </a:lnTo>
                  <a:lnTo>
                    <a:pt x="72" y="405"/>
                  </a:lnTo>
                  <a:lnTo>
                    <a:pt x="57" y="410"/>
                  </a:lnTo>
                  <a:lnTo>
                    <a:pt x="43" y="414"/>
                  </a:lnTo>
                  <a:lnTo>
                    <a:pt x="28" y="418"/>
                  </a:lnTo>
                  <a:lnTo>
                    <a:pt x="13" y="425"/>
                  </a:lnTo>
                  <a:lnTo>
                    <a:pt x="0" y="429"/>
                  </a:lnTo>
                  <a:lnTo>
                    <a:pt x="7" y="423"/>
                  </a:lnTo>
                  <a:lnTo>
                    <a:pt x="7" y="414"/>
                  </a:lnTo>
                  <a:lnTo>
                    <a:pt x="4" y="405"/>
                  </a:lnTo>
                  <a:lnTo>
                    <a:pt x="9" y="397"/>
                  </a:lnTo>
                  <a:lnTo>
                    <a:pt x="22" y="358"/>
                  </a:lnTo>
                  <a:lnTo>
                    <a:pt x="35" y="319"/>
                  </a:lnTo>
                  <a:lnTo>
                    <a:pt x="48" y="280"/>
                  </a:lnTo>
                  <a:lnTo>
                    <a:pt x="61" y="240"/>
                  </a:lnTo>
                  <a:lnTo>
                    <a:pt x="72" y="201"/>
                  </a:lnTo>
                  <a:lnTo>
                    <a:pt x="85" y="162"/>
                  </a:lnTo>
                  <a:lnTo>
                    <a:pt x="100" y="121"/>
                  </a:lnTo>
                  <a:lnTo>
                    <a:pt x="115" y="82"/>
                  </a:lnTo>
                  <a:lnTo>
                    <a:pt x="122" y="65"/>
                  </a:lnTo>
                  <a:lnTo>
                    <a:pt x="133" y="52"/>
                  </a:lnTo>
                  <a:lnTo>
                    <a:pt x="148" y="41"/>
                  </a:lnTo>
                  <a:lnTo>
                    <a:pt x="165" y="32"/>
                  </a:lnTo>
                  <a:lnTo>
                    <a:pt x="182" y="26"/>
                  </a:lnTo>
                  <a:lnTo>
                    <a:pt x="202" y="17"/>
                  </a:lnTo>
                  <a:lnTo>
                    <a:pt x="222" y="10"/>
                  </a:lnTo>
                  <a:lnTo>
                    <a:pt x="239" y="0"/>
                  </a:lnTo>
                  <a:lnTo>
                    <a:pt x="232" y="49"/>
                  </a:lnTo>
                  <a:lnTo>
                    <a:pt x="219" y="99"/>
                  </a:lnTo>
                  <a:lnTo>
                    <a:pt x="202" y="147"/>
                  </a:lnTo>
                  <a:lnTo>
                    <a:pt x="182" y="195"/>
                  </a:lnTo>
                  <a:lnTo>
                    <a:pt x="161" y="240"/>
                  </a:lnTo>
                  <a:lnTo>
                    <a:pt x="141" y="288"/>
                  </a:lnTo>
                  <a:lnTo>
                    <a:pt x="122" y="336"/>
                  </a:lnTo>
                  <a:lnTo>
                    <a:pt x="109" y="3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0" name="Freeform 9"/>
            <p:cNvSpPr>
              <a:spLocks/>
            </p:cNvSpPr>
            <p:nvPr/>
          </p:nvSpPr>
          <p:spPr bwMode="auto">
            <a:xfrm>
              <a:off x="3199" y="576"/>
              <a:ext cx="250" cy="427"/>
            </a:xfrm>
            <a:custGeom>
              <a:avLst/>
              <a:gdLst>
                <a:gd name="T0" fmla="*/ 168 w 250"/>
                <a:gd name="T1" fmla="*/ 258 h 427"/>
                <a:gd name="T2" fmla="*/ 157 w 250"/>
                <a:gd name="T3" fmla="*/ 291 h 427"/>
                <a:gd name="T4" fmla="*/ 144 w 250"/>
                <a:gd name="T5" fmla="*/ 321 h 427"/>
                <a:gd name="T6" fmla="*/ 133 w 250"/>
                <a:gd name="T7" fmla="*/ 351 h 427"/>
                <a:gd name="T8" fmla="*/ 126 w 250"/>
                <a:gd name="T9" fmla="*/ 384 h 427"/>
                <a:gd name="T10" fmla="*/ 111 w 250"/>
                <a:gd name="T11" fmla="*/ 390 h 427"/>
                <a:gd name="T12" fmla="*/ 96 w 250"/>
                <a:gd name="T13" fmla="*/ 397 h 427"/>
                <a:gd name="T14" fmla="*/ 81 w 250"/>
                <a:gd name="T15" fmla="*/ 401 h 427"/>
                <a:gd name="T16" fmla="*/ 65 w 250"/>
                <a:gd name="T17" fmla="*/ 408 h 427"/>
                <a:gd name="T18" fmla="*/ 50 w 250"/>
                <a:gd name="T19" fmla="*/ 414 h 427"/>
                <a:gd name="T20" fmla="*/ 33 w 250"/>
                <a:gd name="T21" fmla="*/ 419 h 427"/>
                <a:gd name="T22" fmla="*/ 18 w 250"/>
                <a:gd name="T23" fmla="*/ 423 h 427"/>
                <a:gd name="T24" fmla="*/ 0 w 250"/>
                <a:gd name="T25" fmla="*/ 427 h 427"/>
                <a:gd name="T26" fmla="*/ 15 w 250"/>
                <a:gd name="T27" fmla="*/ 377 h 427"/>
                <a:gd name="T28" fmla="*/ 33 w 250"/>
                <a:gd name="T29" fmla="*/ 332 h 427"/>
                <a:gd name="T30" fmla="*/ 52 w 250"/>
                <a:gd name="T31" fmla="*/ 284 h 427"/>
                <a:gd name="T32" fmla="*/ 74 w 250"/>
                <a:gd name="T33" fmla="*/ 239 h 427"/>
                <a:gd name="T34" fmla="*/ 96 w 250"/>
                <a:gd name="T35" fmla="*/ 193 h 427"/>
                <a:gd name="T36" fmla="*/ 118 w 250"/>
                <a:gd name="T37" fmla="*/ 147 h 427"/>
                <a:gd name="T38" fmla="*/ 137 w 250"/>
                <a:gd name="T39" fmla="*/ 102 h 427"/>
                <a:gd name="T40" fmla="*/ 157 w 250"/>
                <a:gd name="T41" fmla="*/ 54 h 427"/>
                <a:gd name="T42" fmla="*/ 157 w 250"/>
                <a:gd name="T43" fmla="*/ 45 h 427"/>
                <a:gd name="T44" fmla="*/ 161 w 250"/>
                <a:gd name="T45" fmla="*/ 39 h 427"/>
                <a:gd name="T46" fmla="*/ 170 w 250"/>
                <a:gd name="T47" fmla="*/ 35 h 427"/>
                <a:gd name="T48" fmla="*/ 178 w 250"/>
                <a:gd name="T49" fmla="*/ 28 h 427"/>
                <a:gd name="T50" fmla="*/ 189 w 250"/>
                <a:gd name="T51" fmla="*/ 24 h 427"/>
                <a:gd name="T52" fmla="*/ 200 w 250"/>
                <a:gd name="T53" fmla="*/ 17 h 427"/>
                <a:gd name="T54" fmla="*/ 211 w 250"/>
                <a:gd name="T55" fmla="*/ 13 h 427"/>
                <a:gd name="T56" fmla="*/ 222 w 250"/>
                <a:gd name="T57" fmla="*/ 8 h 427"/>
                <a:gd name="T58" fmla="*/ 250 w 250"/>
                <a:gd name="T59" fmla="*/ 0 h 427"/>
                <a:gd name="T60" fmla="*/ 246 w 250"/>
                <a:gd name="T61" fmla="*/ 32 h 427"/>
                <a:gd name="T62" fmla="*/ 239 w 250"/>
                <a:gd name="T63" fmla="*/ 65 h 427"/>
                <a:gd name="T64" fmla="*/ 228 w 250"/>
                <a:gd name="T65" fmla="*/ 95 h 427"/>
                <a:gd name="T66" fmla="*/ 215 w 250"/>
                <a:gd name="T67" fmla="*/ 128 h 427"/>
                <a:gd name="T68" fmla="*/ 202 w 250"/>
                <a:gd name="T69" fmla="*/ 160 h 427"/>
                <a:gd name="T70" fmla="*/ 189 w 250"/>
                <a:gd name="T71" fmla="*/ 193 h 427"/>
                <a:gd name="T72" fmla="*/ 178 w 250"/>
                <a:gd name="T73" fmla="*/ 226 h 427"/>
                <a:gd name="T74" fmla="*/ 168 w 250"/>
                <a:gd name="T75" fmla="*/ 258 h 4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0" h="427">
                  <a:moveTo>
                    <a:pt x="168" y="258"/>
                  </a:moveTo>
                  <a:lnTo>
                    <a:pt x="157" y="291"/>
                  </a:lnTo>
                  <a:lnTo>
                    <a:pt x="144" y="321"/>
                  </a:lnTo>
                  <a:lnTo>
                    <a:pt x="133" y="351"/>
                  </a:lnTo>
                  <a:lnTo>
                    <a:pt x="126" y="384"/>
                  </a:lnTo>
                  <a:lnTo>
                    <a:pt x="111" y="390"/>
                  </a:lnTo>
                  <a:lnTo>
                    <a:pt x="96" y="397"/>
                  </a:lnTo>
                  <a:lnTo>
                    <a:pt x="81" y="401"/>
                  </a:lnTo>
                  <a:lnTo>
                    <a:pt x="65" y="408"/>
                  </a:lnTo>
                  <a:lnTo>
                    <a:pt x="50" y="414"/>
                  </a:lnTo>
                  <a:lnTo>
                    <a:pt x="33" y="419"/>
                  </a:lnTo>
                  <a:lnTo>
                    <a:pt x="18" y="423"/>
                  </a:lnTo>
                  <a:lnTo>
                    <a:pt x="0" y="427"/>
                  </a:lnTo>
                  <a:lnTo>
                    <a:pt x="15" y="377"/>
                  </a:lnTo>
                  <a:lnTo>
                    <a:pt x="33" y="332"/>
                  </a:lnTo>
                  <a:lnTo>
                    <a:pt x="52" y="284"/>
                  </a:lnTo>
                  <a:lnTo>
                    <a:pt x="74" y="239"/>
                  </a:lnTo>
                  <a:lnTo>
                    <a:pt x="96" y="193"/>
                  </a:lnTo>
                  <a:lnTo>
                    <a:pt x="118" y="147"/>
                  </a:lnTo>
                  <a:lnTo>
                    <a:pt x="137" y="102"/>
                  </a:lnTo>
                  <a:lnTo>
                    <a:pt x="157" y="54"/>
                  </a:lnTo>
                  <a:lnTo>
                    <a:pt x="157" y="45"/>
                  </a:lnTo>
                  <a:lnTo>
                    <a:pt x="161" y="39"/>
                  </a:lnTo>
                  <a:lnTo>
                    <a:pt x="170" y="35"/>
                  </a:lnTo>
                  <a:lnTo>
                    <a:pt x="178" y="28"/>
                  </a:lnTo>
                  <a:lnTo>
                    <a:pt x="189" y="24"/>
                  </a:lnTo>
                  <a:lnTo>
                    <a:pt x="200" y="17"/>
                  </a:lnTo>
                  <a:lnTo>
                    <a:pt x="211" y="13"/>
                  </a:lnTo>
                  <a:lnTo>
                    <a:pt x="222" y="8"/>
                  </a:lnTo>
                  <a:lnTo>
                    <a:pt x="250" y="0"/>
                  </a:lnTo>
                  <a:lnTo>
                    <a:pt x="246" y="32"/>
                  </a:lnTo>
                  <a:lnTo>
                    <a:pt x="239" y="65"/>
                  </a:lnTo>
                  <a:lnTo>
                    <a:pt x="228" y="95"/>
                  </a:lnTo>
                  <a:lnTo>
                    <a:pt x="215" y="128"/>
                  </a:lnTo>
                  <a:lnTo>
                    <a:pt x="202" y="160"/>
                  </a:lnTo>
                  <a:lnTo>
                    <a:pt x="189" y="193"/>
                  </a:lnTo>
                  <a:lnTo>
                    <a:pt x="178" y="226"/>
                  </a:lnTo>
                  <a:lnTo>
                    <a:pt x="168"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1" name="Freeform 10"/>
            <p:cNvSpPr>
              <a:spLocks/>
            </p:cNvSpPr>
            <p:nvPr/>
          </p:nvSpPr>
          <p:spPr bwMode="auto">
            <a:xfrm>
              <a:off x="1325" y="639"/>
              <a:ext cx="2930" cy="1395"/>
            </a:xfrm>
            <a:custGeom>
              <a:avLst/>
              <a:gdLst>
                <a:gd name="T0" fmla="*/ 2889 w 2930"/>
                <a:gd name="T1" fmla="*/ 97 h 1395"/>
                <a:gd name="T2" fmla="*/ 2808 w 2930"/>
                <a:gd name="T3" fmla="*/ 130 h 1395"/>
                <a:gd name="T4" fmla="*/ 2656 w 2930"/>
                <a:gd name="T5" fmla="*/ 199 h 1395"/>
                <a:gd name="T6" fmla="*/ 2517 w 2930"/>
                <a:gd name="T7" fmla="*/ 254 h 1395"/>
                <a:gd name="T8" fmla="*/ 2380 w 2930"/>
                <a:gd name="T9" fmla="*/ 310 h 1395"/>
                <a:gd name="T10" fmla="*/ 2228 w 2930"/>
                <a:gd name="T11" fmla="*/ 375 h 1395"/>
                <a:gd name="T12" fmla="*/ 2120 w 2930"/>
                <a:gd name="T13" fmla="*/ 427 h 1395"/>
                <a:gd name="T14" fmla="*/ 2065 w 2930"/>
                <a:gd name="T15" fmla="*/ 447 h 1395"/>
                <a:gd name="T16" fmla="*/ 1950 w 2930"/>
                <a:gd name="T17" fmla="*/ 497 h 1395"/>
                <a:gd name="T18" fmla="*/ 1840 w 2930"/>
                <a:gd name="T19" fmla="*/ 538 h 1395"/>
                <a:gd name="T20" fmla="*/ 1627 w 2930"/>
                <a:gd name="T21" fmla="*/ 631 h 1395"/>
                <a:gd name="T22" fmla="*/ 1420 w 2930"/>
                <a:gd name="T23" fmla="*/ 723 h 1395"/>
                <a:gd name="T24" fmla="*/ 1210 w 2930"/>
                <a:gd name="T25" fmla="*/ 809 h 1395"/>
                <a:gd name="T26" fmla="*/ 1090 w 2930"/>
                <a:gd name="T27" fmla="*/ 857 h 1395"/>
                <a:gd name="T28" fmla="*/ 1029 w 2930"/>
                <a:gd name="T29" fmla="*/ 881 h 1395"/>
                <a:gd name="T30" fmla="*/ 780 w 2930"/>
                <a:gd name="T31" fmla="*/ 985 h 1395"/>
                <a:gd name="T32" fmla="*/ 532 w 2930"/>
                <a:gd name="T33" fmla="*/ 1094 h 1395"/>
                <a:gd name="T34" fmla="*/ 284 w 2930"/>
                <a:gd name="T35" fmla="*/ 1198 h 1395"/>
                <a:gd name="T36" fmla="*/ 200 w 2930"/>
                <a:gd name="T37" fmla="*/ 1376 h 1395"/>
                <a:gd name="T38" fmla="*/ 132 w 2930"/>
                <a:gd name="T39" fmla="*/ 1395 h 1395"/>
                <a:gd name="T40" fmla="*/ 65 w 2930"/>
                <a:gd name="T41" fmla="*/ 1345 h 1395"/>
                <a:gd name="T42" fmla="*/ 6 w 2930"/>
                <a:gd name="T43" fmla="*/ 1237 h 1395"/>
                <a:gd name="T44" fmla="*/ 35 w 2930"/>
                <a:gd name="T45" fmla="*/ 1233 h 1395"/>
                <a:gd name="T46" fmla="*/ 76 w 2930"/>
                <a:gd name="T47" fmla="*/ 1248 h 1395"/>
                <a:gd name="T48" fmla="*/ 100 w 2930"/>
                <a:gd name="T49" fmla="*/ 1226 h 1395"/>
                <a:gd name="T50" fmla="*/ 148 w 2930"/>
                <a:gd name="T51" fmla="*/ 1215 h 1395"/>
                <a:gd name="T52" fmla="*/ 158 w 2930"/>
                <a:gd name="T53" fmla="*/ 1183 h 1395"/>
                <a:gd name="T54" fmla="*/ 189 w 2930"/>
                <a:gd name="T55" fmla="*/ 1213 h 1395"/>
                <a:gd name="T56" fmla="*/ 206 w 2930"/>
                <a:gd name="T57" fmla="*/ 1165 h 1395"/>
                <a:gd name="T58" fmla="*/ 232 w 2930"/>
                <a:gd name="T59" fmla="*/ 1189 h 1395"/>
                <a:gd name="T60" fmla="*/ 271 w 2930"/>
                <a:gd name="T61" fmla="*/ 1178 h 1395"/>
                <a:gd name="T62" fmla="*/ 289 w 2930"/>
                <a:gd name="T63" fmla="*/ 1131 h 1395"/>
                <a:gd name="T64" fmla="*/ 339 w 2930"/>
                <a:gd name="T65" fmla="*/ 1135 h 1395"/>
                <a:gd name="T66" fmla="*/ 354 w 2930"/>
                <a:gd name="T67" fmla="*/ 1100 h 1395"/>
                <a:gd name="T68" fmla="*/ 391 w 2930"/>
                <a:gd name="T69" fmla="*/ 1050 h 1395"/>
                <a:gd name="T70" fmla="*/ 406 w 2930"/>
                <a:gd name="T71" fmla="*/ 1011 h 1395"/>
                <a:gd name="T72" fmla="*/ 443 w 2930"/>
                <a:gd name="T73" fmla="*/ 1081 h 1395"/>
                <a:gd name="T74" fmla="*/ 456 w 2930"/>
                <a:gd name="T75" fmla="*/ 1031 h 1395"/>
                <a:gd name="T76" fmla="*/ 471 w 2930"/>
                <a:gd name="T77" fmla="*/ 979 h 1395"/>
                <a:gd name="T78" fmla="*/ 610 w 2930"/>
                <a:gd name="T79" fmla="*/ 918 h 1395"/>
                <a:gd name="T80" fmla="*/ 751 w 2930"/>
                <a:gd name="T81" fmla="*/ 859 h 1395"/>
                <a:gd name="T82" fmla="*/ 906 w 2930"/>
                <a:gd name="T83" fmla="*/ 790 h 1395"/>
                <a:gd name="T84" fmla="*/ 1131 w 2930"/>
                <a:gd name="T85" fmla="*/ 694 h 1395"/>
                <a:gd name="T86" fmla="*/ 1362 w 2930"/>
                <a:gd name="T87" fmla="*/ 605 h 1395"/>
                <a:gd name="T88" fmla="*/ 1588 w 2930"/>
                <a:gd name="T89" fmla="*/ 514 h 1395"/>
                <a:gd name="T90" fmla="*/ 1750 w 2930"/>
                <a:gd name="T91" fmla="*/ 449 h 1395"/>
                <a:gd name="T92" fmla="*/ 1894 w 2930"/>
                <a:gd name="T93" fmla="*/ 388 h 1395"/>
                <a:gd name="T94" fmla="*/ 2018 w 2930"/>
                <a:gd name="T95" fmla="*/ 349 h 1395"/>
                <a:gd name="T96" fmla="*/ 2239 w 2930"/>
                <a:gd name="T97" fmla="*/ 254 h 1395"/>
                <a:gd name="T98" fmla="*/ 2487 w 2930"/>
                <a:gd name="T99" fmla="*/ 152 h 1395"/>
                <a:gd name="T100" fmla="*/ 2734 w 2930"/>
                <a:gd name="T101" fmla="*/ 50 h 1395"/>
                <a:gd name="T102" fmla="*/ 2873 w 2930"/>
                <a:gd name="T103" fmla="*/ 0 h 1395"/>
                <a:gd name="T104" fmla="*/ 2930 w 2930"/>
                <a:gd name="T105" fmla="*/ 69 h 1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30" h="1395">
                  <a:moveTo>
                    <a:pt x="2930" y="69"/>
                  </a:moveTo>
                  <a:lnTo>
                    <a:pt x="2921" y="78"/>
                  </a:lnTo>
                  <a:lnTo>
                    <a:pt x="2912" y="84"/>
                  </a:lnTo>
                  <a:lnTo>
                    <a:pt x="2902" y="91"/>
                  </a:lnTo>
                  <a:lnTo>
                    <a:pt x="2889" y="97"/>
                  </a:lnTo>
                  <a:lnTo>
                    <a:pt x="2878" y="102"/>
                  </a:lnTo>
                  <a:lnTo>
                    <a:pt x="2865" y="108"/>
                  </a:lnTo>
                  <a:lnTo>
                    <a:pt x="2852" y="113"/>
                  </a:lnTo>
                  <a:lnTo>
                    <a:pt x="2839" y="117"/>
                  </a:lnTo>
                  <a:lnTo>
                    <a:pt x="2808" y="130"/>
                  </a:lnTo>
                  <a:lnTo>
                    <a:pt x="2778" y="143"/>
                  </a:lnTo>
                  <a:lnTo>
                    <a:pt x="2747" y="156"/>
                  </a:lnTo>
                  <a:lnTo>
                    <a:pt x="2717" y="171"/>
                  </a:lnTo>
                  <a:lnTo>
                    <a:pt x="2687" y="186"/>
                  </a:lnTo>
                  <a:lnTo>
                    <a:pt x="2656" y="199"/>
                  </a:lnTo>
                  <a:lnTo>
                    <a:pt x="2628" y="215"/>
                  </a:lnTo>
                  <a:lnTo>
                    <a:pt x="2598" y="228"/>
                  </a:lnTo>
                  <a:lnTo>
                    <a:pt x="2569" y="234"/>
                  </a:lnTo>
                  <a:lnTo>
                    <a:pt x="2543" y="243"/>
                  </a:lnTo>
                  <a:lnTo>
                    <a:pt x="2517" y="254"/>
                  </a:lnTo>
                  <a:lnTo>
                    <a:pt x="2489" y="265"/>
                  </a:lnTo>
                  <a:lnTo>
                    <a:pt x="2463" y="278"/>
                  </a:lnTo>
                  <a:lnTo>
                    <a:pt x="2437" y="291"/>
                  </a:lnTo>
                  <a:lnTo>
                    <a:pt x="2409" y="301"/>
                  </a:lnTo>
                  <a:lnTo>
                    <a:pt x="2380" y="310"/>
                  </a:lnTo>
                  <a:lnTo>
                    <a:pt x="2350" y="323"/>
                  </a:lnTo>
                  <a:lnTo>
                    <a:pt x="2320" y="336"/>
                  </a:lnTo>
                  <a:lnTo>
                    <a:pt x="2289" y="349"/>
                  </a:lnTo>
                  <a:lnTo>
                    <a:pt x="2259" y="362"/>
                  </a:lnTo>
                  <a:lnTo>
                    <a:pt x="2228" y="375"/>
                  </a:lnTo>
                  <a:lnTo>
                    <a:pt x="2198" y="388"/>
                  </a:lnTo>
                  <a:lnTo>
                    <a:pt x="2170" y="403"/>
                  </a:lnTo>
                  <a:lnTo>
                    <a:pt x="2141" y="421"/>
                  </a:lnTo>
                  <a:lnTo>
                    <a:pt x="2131" y="423"/>
                  </a:lnTo>
                  <a:lnTo>
                    <a:pt x="2120" y="427"/>
                  </a:lnTo>
                  <a:lnTo>
                    <a:pt x="2109" y="432"/>
                  </a:lnTo>
                  <a:lnTo>
                    <a:pt x="2098" y="436"/>
                  </a:lnTo>
                  <a:lnTo>
                    <a:pt x="2087" y="440"/>
                  </a:lnTo>
                  <a:lnTo>
                    <a:pt x="2076" y="445"/>
                  </a:lnTo>
                  <a:lnTo>
                    <a:pt x="2065" y="447"/>
                  </a:lnTo>
                  <a:lnTo>
                    <a:pt x="2055" y="449"/>
                  </a:lnTo>
                  <a:lnTo>
                    <a:pt x="2031" y="462"/>
                  </a:lnTo>
                  <a:lnTo>
                    <a:pt x="2005" y="473"/>
                  </a:lnTo>
                  <a:lnTo>
                    <a:pt x="1979" y="486"/>
                  </a:lnTo>
                  <a:lnTo>
                    <a:pt x="1950" y="497"/>
                  </a:lnTo>
                  <a:lnTo>
                    <a:pt x="1924" y="508"/>
                  </a:lnTo>
                  <a:lnTo>
                    <a:pt x="1896" y="521"/>
                  </a:lnTo>
                  <a:lnTo>
                    <a:pt x="1870" y="532"/>
                  </a:lnTo>
                  <a:lnTo>
                    <a:pt x="1844" y="542"/>
                  </a:lnTo>
                  <a:lnTo>
                    <a:pt x="1840" y="538"/>
                  </a:lnTo>
                  <a:lnTo>
                    <a:pt x="1798" y="566"/>
                  </a:lnTo>
                  <a:lnTo>
                    <a:pt x="1755" y="581"/>
                  </a:lnTo>
                  <a:lnTo>
                    <a:pt x="1711" y="597"/>
                  </a:lnTo>
                  <a:lnTo>
                    <a:pt x="1670" y="614"/>
                  </a:lnTo>
                  <a:lnTo>
                    <a:pt x="1627" y="631"/>
                  </a:lnTo>
                  <a:lnTo>
                    <a:pt x="1585" y="649"/>
                  </a:lnTo>
                  <a:lnTo>
                    <a:pt x="1544" y="668"/>
                  </a:lnTo>
                  <a:lnTo>
                    <a:pt x="1503" y="686"/>
                  </a:lnTo>
                  <a:lnTo>
                    <a:pt x="1462" y="705"/>
                  </a:lnTo>
                  <a:lnTo>
                    <a:pt x="1420" y="723"/>
                  </a:lnTo>
                  <a:lnTo>
                    <a:pt x="1377" y="740"/>
                  </a:lnTo>
                  <a:lnTo>
                    <a:pt x="1336" y="759"/>
                  </a:lnTo>
                  <a:lnTo>
                    <a:pt x="1294" y="777"/>
                  </a:lnTo>
                  <a:lnTo>
                    <a:pt x="1253" y="792"/>
                  </a:lnTo>
                  <a:lnTo>
                    <a:pt x="1210" y="809"/>
                  </a:lnTo>
                  <a:lnTo>
                    <a:pt x="1168" y="825"/>
                  </a:lnTo>
                  <a:lnTo>
                    <a:pt x="1125" y="838"/>
                  </a:lnTo>
                  <a:lnTo>
                    <a:pt x="1114" y="844"/>
                  </a:lnTo>
                  <a:lnTo>
                    <a:pt x="1103" y="851"/>
                  </a:lnTo>
                  <a:lnTo>
                    <a:pt x="1090" y="857"/>
                  </a:lnTo>
                  <a:lnTo>
                    <a:pt x="1077" y="861"/>
                  </a:lnTo>
                  <a:lnTo>
                    <a:pt x="1066" y="866"/>
                  </a:lnTo>
                  <a:lnTo>
                    <a:pt x="1053" y="870"/>
                  </a:lnTo>
                  <a:lnTo>
                    <a:pt x="1040" y="874"/>
                  </a:lnTo>
                  <a:lnTo>
                    <a:pt x="1029" y="881"/>
                  </a:lnTo>
                  <a:lnTo>
                    <a:pt x="979" y="900"/>
                  </a:lnTo>
                  <a:lnTo>
                    <a:pt x="929" y="922"/>
                  </a:lnTo>
                  <a:lnTo>
                    <a:pt x="880" y="944"/>
                  </a:lnTo>
                  <a:lnTo>
                    <a:pt x="830" y="963"/>
                  </a:lnTo>
                  <a:lnTo>
                    <a:pt x="780" y="985"/>
                  </a:lnTo>
                  <a:lnTo>
                    <a:pt x="732" y="1007"/>
                  </a:lnTo>
                  <a:lnTo>
                    <a:pt x="682" y="1029"/>
                  </a:lnTo>
                  <a:lnTo>
                    <a:pt x="632" y="1050"/>
                  </a:lnTo>
                  <a:lnTo>
                    <a:pt x="582" y="1072"/>
                  </a:lnTo>
                  <a:lnTo>
                    <a:pt x="532" y="1094"/>
                  </a:lnTo>
                  <a:lnTo>
                    <a:pt x="484" y="1113"/>
                  </a:lnTo>
                  <a:lnTo>
                    <a:pt x="434" y="1135"/>
                  </a:lnTo>
                  <a:lnTo>
                    <a:pt x="384" y="1157"/>
                  </a:lnTo>
                  <a:lnTo>
                    <a:pt x="334" y="1176"/>
                  </a:lnTo>
                  <a:lnTo>
                    <a:pt x="284" y="1198"/>
                  </a:lnTo>
                  <a:lnTo>
                    <a:pt x="234" y="1217"/>
                  </a:lnTo>
                  <a:lnTo>
                    <a:pt x="226" y="1259"/>
                  </a:lnTo>
                  <a:lnTo>
                    <a:pt x="228" y="1300"/>
                  </a:lnTo>
                  <a:lnTo>
                    <a:pt x="224" y="1341"/>
                  </a:lnTo>
                  <a:lnTo>
                    <a:pt x="200" y="1376"/>
                  </a:lnTo>
                  <a:lnTo>
                    <a:pt x="187" y="1380"/>
                  </a:lnTo>
                  <a:lnTo>
                    <a:pt x="174" y="1384"/>
                  </a:lnTo>
                  <a:lnTo>
                    <a:pt x="161" y="1389"/>
                  </a:lnTo>
                  <a:lnTo>
                    <a:pt x="145" y="1393"/>
                  </a:lnTo>
                  <a:lnTo>
                    <a:pt x="132" y="1395"/>
                  </a:lnTo>
                  <a:lnTo>
                    <a:pt x="117" y="1395"/>
                  </a:lnTo>
                  <a:lnTo>
                    <a:pt x="106" y="1391"/>
                  </a:lnTo>
                  <a:lnTo>
                    <a:pt x="93" y="1384"/>
                  </a:lnTo>
                  <a:lnTo>
                    <a:pt x="78" y="1365"/>
                  </a:lnTo>
                  <a:lnTo>
                    <a:pt x="65" y="1345"/>
                  </a:lnTo>
                  <a:lnTo>
                    <a:pt x="52" y="1326"/>
                  </a:lnTo>
                  <a:lnTo>
                    <a:pt x="39" y="1304"/>
                  </a:lnTo>
                  <a:lnTo>
                    <a:pt x="26" y="1282"/>
                  </a:lnTo>
                  <a:lnTo>
                    <a:pt x="17" y="1259"/>
                  </a:lnTo>
                  <a:lnTo>
                    <a:pt x="6" y="1237"/>
                  </a:lnTo>
                  <a:lnTo>
                    <a:pt x="0" y="1213"/>
                  </a:lnTo>
                  <a:lnTo>
                    <a:pt x="11" y="1211"/>
                  </a:lnTo>
                  <a:lnTo>
                    <a:pt x="22" y="1215"/>
                  </a:lnTo>
                  <a:lnTo>
                    <a:pt x="28" y="1224"/>
                  </a:lnTo>
                  <a:lnTo>
                    <a:pt x="35" y="1233"/>
                  </a:lnTo>
                  <a:lnTo>
                    <a:pt x="35" y="1246"/>
                  </a:lnTo>
                  <a:lnTo>
                    <a:pt x="45" y="1252"/>
                  </a:lnTo>
                  <a:lnTo>
                    <a:pt x="59" y="1259"/>
                  </a:lnTo>
                  <a:lnTo>
                    <a:pt x="69" y="1263"/>
                  </a:lnTo>
                  <a:lnTo>
                    <a:pt x="76" y="1248"/>
                  </a:lnTo>
                  <a:lnTo>
                    <a:pt x="78" y="1233"/>
                  </a:lnTo>
                  <a:lnTo>
                    <a:pt x="78" y="1217"/>
                  </a:lnTo>
                  <a:lnTo>
                    <a:pt x="80" y="1200"/>
                  </a:lnTo>
                  <a:lnTo>
                    <a:pt x="87" y="1215"/>
                  </a:lnTo>
                  <a:lnTo>
                    <a:pt x="100" y="1226"/>
                  </a:lnTo>
                  <a:lnTo>
                    <a:pt x="117" y="1235"/>
                  </a:lnTo>
                  <a:lnTo>
                    <a:pt x="135" y="1241"/>
                  </a:lnTo>
                  <a:lnTo>
                    <a:pt x="145" y="1235"/>
                  </a:lnTo>
                  <a:lnTo>
                    <a:pt x="150" y="1226"/>
                  </a:lnTo>
                  <a:lnTo>
                    <a:pt x="148" y="1215"/>
                  </a:lnTo>
                  <a:lnTo>
                    <a:pt x="143" y="1207"/>
                  </a:lnTo>
                  <a:lnTo>
                    <a:pt x="139" y="1198"/>
                  </a:lnTo>
                  <a:lnTo>
                    <a:pt x="139" y="1191"/>
                  </a:lnTo>
                  <a:lnTo>
                    <a:pt x="143" y="1185"/>
                  </a:lnTo>
                  <a:lnTo>
                    <a:pt x="158" y="1183"/>
                  </a:lnTo>
                  <a:lnTo>
                    <a:pt x="161" y="1189"/>
                  </a:lnTo>
                  <a:lnTo>
                    <a:pt x="163" y="1198"/>
                  </a:lnTo>
                  <a:lnTo>
                    <a:pt x="167" y="1207"/>
                  </a:lnTo>
                  <a:lnTo>
                    <a:pt x="176" y="1213"/>
                  </a:lnTo>
                  <a:lnTo>
                    <a:pt x="189" y="1213"/>
                  </a:lnTo>
                  <a:lnTo>
                    <a:pt x="202" y="1207"/>
                  </a:lnTo>
                  <a:lnTo>
                    <a:pt x="211" y="1198"/>
                  </a:lnTo>
                  <a:lnTo>
                    <a:pt x="215" y="1189"/>
                  </a:lnTo>
                  <a:lnTo>
                    <a:pt x="213" y="1176"/>
                  </a:lnTo>
                  <a:lnTo>
                    <a:pt x="206" y="1165"/>
                  </a:lnTo>
                  <a:lnTo>
                    <a:pt x="204" y="1159"/>
                  </a:lnTo>
                  <a:lnTo>
                    <a:pt x="221" y="1159"/>
                  </a:lnTo>
                  <a:lnTo>
                    <a:pt x="228" y="1167"/>
                  </a:lnTo>
                  <a:lnTo>
                    <a:pt x="230" y="1180"/>
                  </a:lnTo>
                  <a:lnTo>
                    <a:pt x="232" y="1189"/>
                  </a:lnTo>
                  <a:lnTo>
                    <a:pt x="247" y="1191"/>
                  </a:lnTo>
                  <a:lnTo>
                    <a:pt x="256" y="1191"/>
                  </a:lnTo>
                  <a:lnTo>
                    <a:pt x="263" y="1189"/>
                  </a:lnTo>
                  <a:lnTo>
                    <a:pt x="269" y="1183"/>
                  </a:lnTo>
                  <a:lnTo>
                    <a:pt x="271" y="1178"/>
                  </a:lnTo>
                  <a:lnTo>
                    <a:pt x="274" y="1159"/>
                  </a:lnTo>
                  <a:lnTo>
                    <a:pt x="265" y="1139"/>
                  </a:lnTo>
                  <a:lnTo>
                    <a:pt x="261" y="1126"/>
                  </a:lnTo>
                  <a:lnTo>
                    <a:pt x="282" y="1118"/>
                  </a:lnTo>
                  <a:lnTo>
                    <a:pt x="289" y="1131"/>
                  </a:lnTo>
                  <a:lnTo>
                    <a:pt x="293" y="1144"/>
                  </a:lnTo>
                  <a:lnTo>
                    <a:pt x="300" y="1154"/>
                  </a:lnTo>
                  <a:lnTo>
                    <a:pt x="317" y="1161"/>
                  </a:lnTo>
                  <a:lnTo>
                    <a:pt x="334" y="1161"/>
                  </a:lnTo>
                  <a:lnTo>
                    <a:pt x="339" y="1135"/>
                  </a:lnTo>
                  <a:lnTo>
                    <a:pt x="330" y="1111"/>
                  </a:lnTo>
                  <a:lnTo>
                    <a:pt x="326" y="1085"/>
                  </a:lnTo>
                  <a:lnTo>
                    <a:pt x="343" y="1063"/>
                  </a:lnTo>
                  <a:lnTo>
                    <a:pt x="350" y="1081"/>
                  </a:lnTo>
                  <a:lnTo>
                    <a:pt x="354" y="1100"/>
                  </a:lnTo>
                  <a:lnTo>
                    <a:pt x="363" y="1115"/>
                  </a:lnTo>
                  <a:lnTo>
                    <a:pt x="382" y="1124"/>
                  </a:lnTo>
                  <a:lnTo>
                    <a:pt x="400" y="1102"/>
                  </a:lnTo>
                  <a:lnTo>
                    <a:pt x="400" y="1078"/>
                  </a:lnTo>
                  <a:lnTo>
                    <a:pt x="391" y="1050"/>
                  </a:lnTo>
                  <a:lnTo>
                    <a:pt x="382" y="1022"/>
                  </a:lnTo>
                  <a:lnTo>
                    <a:pt x="389" y="1020"/>
                  </a:lnTo>
                  <a:lnTo>
                    <a:pt x="395" y="1018"/>
                  </a:lnTo>
                  <a:lnTo>
                    <a:pt x="400" y="1016"/>
                  </a:lnTo>
                  <a:lnTo>
                    <a:pt x="406" y="1011"/>
                  </a:lnTo>
                  <a:lnTo>
                    <a:pt x="404" y="1029"/>
                  </a:lnTo>
                  <a:lnTo>
                    <a:pt x="410" y="1048"/>
                  </a:lnTo>
                  <a:lnTo>
                    <a:pt x="423" y="1065"/>
                  </a:lnTo>
                  <a:lnTo>
                    <a:pt x="436" y="1081"/>
                  </a:lnTo>
                  <a:lnTo>
                    <a:pt x="443" y="1081"/>
                  </a:lnTo>
                  <a:lnTo>
                    <a:pt x="449" y="1078"/>
                  </a:lnTo>
                  <a:lnTo>
                    <a:pt x="454" y="1072"/>
                  </a:lnTo>
                  <a:lnTo>
                    <a:pt x="458" y="1068"/>
                  </a:lnTo>
                  <a:lnTo>
                    <a:pt x="458" y="1050"/>
                  </a:lnTo>
                  <a:lnTo>
                    <a:pt x="456" y="1031"/>
                  </a:lnTo>
                  <a:lnTo>
                    <a:pt x="447" y="1016"/>
                  </a:lnTo>
                  <a:lnTo>
                    <a:pt x="430" y="1005"/>
                  </a:lnTo>
                  <a:lnTo>
                    <a:pt x="417" y="1005"/>
                  </a:lnTo>
                  <a:lnTo>
                    <a:pt x="443" y="992"/>
                  </a:lnTo>
                  <a:lnTo>
                    <a:pt x="471" y="979"/>
                  </a:lnTo>
                  <a:lnTo>
                    <a:pt x="499" y="966"/>
                  </a:lnTo>
                  <a:lnTo>
                    <a:pt x="525" y="955"/>
                  </a:lnTo>
                  <a:lnTo>
                    <a:pt x="554" y="942"/>
                  </a:lnTo>
                  <a:lnTo>
                    <a:pt x="582" y="931"/>
                  </a:lnTo>
                  <a:lnTo>
                    <a:pt x="610" y="918"/>
                  </a:lnTo>
                  <a:lnTo>
                    <a:pt x="638" y="907"/>
                  </a:lnTo>
                  <a:lnTo>
                    <a:pt x="667" y="894"/>
                  </a:lnTo>
                  <a:lnTo>
                    <a:pt x="695" y="883"/>
                  </a:lnTo>
                  <a:lnTo>
                    <a:pt x="723" y="870"/>
                  </a:lnTo>
                  <a:lnTo>
                    <a:pt x="751" y="859"/>
                  </a:lnTo>
                  <a:lnTo>
                    <a:pt x="777" y="848"/>
                  </a:lnTo>
                  <a:lnTo>
                    <a:pt x="806" y="835"/>
                  </a:lnTo>
                  <a:lnTo>
                    <a:pt x="834" y="825"/>
                  </a:lnTo>
                  <a:lnTo>
                    <a:pt x="862" y="811"/>
                  </a:lnTo>
                  <a:lnTo>
                    <a:pt x="906" y="790"/>
                  </a:lnTo>
                  <a:lnTo>
                    <a:pt x="951" y="770"/>
                  </a:lnTo>
                  <a:lnTo>
                    <a:pt x="997" y="749"/>
                  </a:lnTo>
                  <a:lnTo>
                    <a:pt x="1040" y="731"/>
                  </a:lnTo>
                  <a:lnTo>
                    <a:pt x="1086" y="712"/>
                  </a:lnTo>
                  <a:lnTo>
                    <a:pt x="1131" y="694"/>
                  </a:lnTo>
                  <a:lnTo>
                    <a:pt x="1177" y="675"/>
                  </a:lnTo>
                  <a:lnTo>
                    <a:pt x="1223" y="657"/>
                  </a:lnTo>
                  <a:lnTo>
                    <a:pt x="1268" y="640"/>
                  </a:lnTo>
                  <a:lnTo>
                    <a:pt x="1314" y="623"/>
                  </a:lnTo>
                  <a:lnTo>
                    <a:pt x="1362" y="605"/>
                  </a:lnTo>
                  <a:lnTo>
                    <a:pt x="1407" y="588"/>
                  </a:lnTo>
                  <a:lnTo>
                    <a:pt x="1453" y="571"/>
                  </a:lnTo>
                  <a:lnTo>
                    <a:pt x="1496" y="551"/>
                  </a:lnTo>
                  <a:lnTo>
                    <a:pt x="1542" y="534"/>
                  </a:lnTo>
                  <a:lnTo>
                    <a:pt x="1588" y="514"/>
                  </a:lnTo>
                  <a:lnTo>
                    <a:pt x="1620" y="501"/>
                  </a:lnTo>
                  <a:lnTo>
                    <a:pt x="1653" y="488"/>
                  </a:lnTo>
                  <a:lnTo>
                    <a:pt x="1685" y="475"/>
                  </a:lnTo>
                  <a:lnTo>
                    <a:pt x="1718" y="462"/>
                  </a:lnTo>
                  <a:lnTo>
                    <a:pt x="1750" y="449"/>
                  </a:lnTo>
                  <a:lnTo>
                    <a:pt x="1783" y="436"/>
                  </a:lnTo>
                  <a:lnTo>
                    <a:pt x="1816" y="423"/>
                  </a:lnTo>
                  <a:lnTo>
                    <a:pt x="1846" y="408"/>
                  </a:lnTo>
                  <a:lnTo>
                    <a:pt x="1870" y="397"/>
                  </a:lnTo>
                  <a:lnTo>
                    <a:pt x="1894" y="388"/>
                  </a:lnTo>
                  <a:lnTo>
                    <a:pt x="1920" y="380"/>
                  </a:lnTo>
                  <a:lnTo>
                    <a:pt x="1944" y="373"/>
                  </a:lnTo>
                  <a:lnTo>
                    <a:pt x="1968" y="364"/>
                  </a:lnTo>
                  <a:lnTo>
                    <a:pt x="1994" y="358"/>
                  </a:lnTo>
                  <a:lnTo>
                    <a:pt x="2018" y="349"/>
                  </a:lnTo>
                  <a:lnTo>
                    <a:pt x="2042" y="341"/>
                  </a:lnTo>
                  <a:lnTo>
                    <a:pt x="2091" y="319"/>
                  </a:lnTo>
                  <a:lnTo>
                    <a:pt x="2139" y="297"/>
                  </a:lnTo>
                  <a:lnTo>
                    <a:pt x="2189" y="275"/>
                  </a:lnTo>
                  <a:lnTo>
                    <a:pt x="2239" y="254"/>
                  </a:lnTo>
                  <a:lnTo>
                    <a:pt x="2287" y="234"/>
                  </a:lnTo>
                  <a:lnTo>
                    <a:pt x="2337" y="212"/>
                  </a:lnTo>
                  <a:lnTo>
                    <a:pt x="2387" y="193"/>
                  </a:lnTo>
                  <a:lnTo>
                    <a:pt x="2437" y="171"/>
                  </a:lnTo>
                  <a:lnTo>
                    <a:pt x="2487" y="152"/>
                  </a:lnTo>
                  <a:lnTo>
                    <a:pt x="2537" y="132"/>
                  </a:lnTo>
                  <a:lnTo>
                    <a:pt x="2587" y="110"/>
                  </a:lnTo>
                  <a:lnTo>
                    <a:pt x="2637" y="91"/>
                  </a:lnTo>
                  <a:lnTo>
                    <a:pt x="2687" y="69"/>
                  </a:lnTo>
                  <a:lnTo>
                    <a:pt x="2734" y="50"/>
                  </a:lnTo>
                  <a:lnTo>
                    <a:pt x="2784" y="30"/>
                  </a:lnTo>
                  <a:lnTo>
                    <a:pt x="2834" y="8"/>
                  </a:lnTo>
                  <a:lnTo>
                    <a:pt x="2849" y="8"/>
                  </a:lnTo>
                  <a:lnTo>
                    <a:pt x="2863" y="4"/>
                  </a:lnTo>
                  <a:lnTo>
                    <a:pt x="2873" y="0"/>
                  </a:lnTo>
                  <a:lnTo>
                    <a:pt x="2886" y="2"/>
                  </a:lnTo>
                  <a:lnTo>
                    <a:pt x="2899" y="17"/>
                  </a:lnTo>
                  <a:lnTo>
                    <a:pt x="2906" y="34"/>
                  </a:lnTo>
                  <a:lnTo>
                    <a:pt x="2915" y="54"/>
                  </a:lnTo>
                  <a:lnTo>
                    <a:pt x="293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2" name="Freeform 11"/>
            <p:cNvSpPr>
              <a:spLocks/>
            </p:cNvSpPr>
            <p:nvPr/>
          </p:nvSpPr>
          <p:spPr bwMode="auto">
            <a:xfrm>
              <a:off x="2923" y="702"/>
              <a:ext cx="242" cy="410"/>
            </a:xfrm>
            <a:custGeom>
              <a:avLst/>
              <a:gdLst>
                <a:gd name="T0" fmla="*/ 242 w 242"/>
                <a:gd name="T1" fmla="*/ 0 h 410"/>
                <a:gd name="T2" fmla="*/ 222 w 242"/>
                <a:gd name="T3" fmla="*/ 47 h 410"/>
                <a:gd name="T4" fmla="*/ 202 w 242"/>
                <a:gd name="T5" fmla="*/ 95 h 410"/>
                <a:gd name="T6" fmla="*/ 181 w 242"/>
                <a:gd name="T7" fmla="*/ 143 h 410"/>
                <a:gd name="T8" fmla="*/ 159 w 242"/>
                <a:gd name="T9" fmla="*/ 191 h 410"/>
                <a:gd name="T10" fmla="*/ 137 w 242"/>
                <a:gd name="T11" fmla="*/ 238 h 410"/>
                <a:gd name="T12" fmla="*/ 116 w 242"/>
                <a:gd name="T13" fmla="*/ 284 h 410"/>
                <a:gd name="T14" fmla="*/ 96 w 242"/>
                <a:gd name="T15" fmla="*/ 334 h 410"/>
                <a:gd name="T16" fmla="*/ 76 w 242"/>
                <a:gd name="T17" fmla="*/ 382 h 410"/>
                <a:gd name="T18" fmla="*/ 68 w 242"/>
                <a:gd name="T19" fmla="*/ 386 h 410"/>
                <a:gd name="T20" fmla="*/ 59 w 242"/>
                <a:gd name="T21" fmla="*/ 390 h 410"/>
                <a:gd name="T22" fmla="*/ 48 w 242"/>
                <a:gd name="T23" fmla="*/ 393 h 410"/>
                <a:gd name="T24" fmla="*/ 40 w 242"/>
                <a:gd name="T25" fmla="*/ 397 h 410"/>
                <a:gd name="T26" fmla="*/ 29 w 242"/>
                <a:gd name="T27" fmla="*/ 399 h 410"/>
                <a:gd name="T28" fmla="*/ 20 w 242"/>
                <a:gd name="T29" fmla="*/ 403 h 410"/>
                <a:gd name="T30" fmla="*/ 9 w 242"/>
                <a:gd name="T31" fmla="*/ 406 h 410"/>
                <a:gd name="T32" fmla="*/ 0 w 242"/>
                <a:gd name="T33" fmla="*/ 410 h 410"/>
                <a:gd name="T34" fmla="*/ 7 w 242"/>
                <a:gd name="T35" fmla="*/ 366 h 410"/>
                <a:gd name="T36" fmla="*/ 20 w 242"/>
                <a:gd name="T37" fmla="*/ 323 h 410"/>
                <a:gd name="T38" fmla="*/ 35 w 242"/>
                <a:gd name="T39" fmla="*/ 282 h 410"/>
                <a:gd name="T40" fmla="*/ 55 w 242"/>
                <a:gd name="T41" fmla="*/ 241 h 410"/>
                <a:gd name="T42" fmla="*/ 74 w 242"/>
                <a:gd name="T43" fmla="*/ 202 h 410"/>
                <a:gd name="T44" fmla="*/ 94 w 242"/>
                <a:gd name="T45" fmla="*/ 162 h 410"/>
                <a:gd name="T46" fmla="*/ 111 w 242"/>
                <a:gd name="T47" fmla="*/ 121 h 410"/>
                <a:gd name="T48" fmla="*/ 126 w 242"/>
                <a:gd name="T49" fmla="*/ 80 h 410"/>
                <a:gd name="T50" fmla="*/ 129 w 242"/>
                <a:gd name="T51" fmla="*/ 60 h 410"/>
                <a:gd name="T52" fmla="*/ 137 w 242"/>
                <a:gd name="T53" fmla="*/ 45 h 410"/>
                <a:gd name="T54" fmla="*/ 150 w 242"/>
                <a:gd name="T55" fmla="*/ 34 h 410"/>
                <a:gd name="T56" fmla="*/ 168 w 242"/>
                <a:gd name="T57" fmla="*/ 26 h 410"/>
                <a:gd name="T58" fmla="*/ 185 w 242"/>
                <a:gd name="T59" fmla="*/ 17 h 410"/>
                <a:gd name="T60" fmla="*/ 205 w 242"/>
                <a:gd name="T61" fmla="*/ 11 h 410"/>
                <a:gd name="T62" fmla="*/ 224 w 242"/>
                <a:gd name="T63" fmla="*/ 6 h 410"/>
                <a:gd name="T64" fmla="*/ 242 w 242"/>
                <a:gd name="T65" fmla="*/ 0 h 4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2" h="410">
                  <a:moveTo>
                    <a:pt x="242" y="0"/>
                  </a:moveTo>
                  <a:lnTo>
                    <a:pt x="222" y="47"/>
                  </a:lnTo>
                  <a:lnTo>
                    <a:pt x="202" y="95"/>
                  </a:lnTo>
                  <a:lnTo>
                    <a:pt x="181" y="143"/>
                  </a:lnTo>
                  <a:lnTo>
                    <a:pt x="159" y="191"/>
                  </a:lnTo>
                  <a:lnTo>
                    <a:pt x="137" y="238"/>
                  </a:lnTo>
                  <a:lnTo>
                    <a:pt x="116" y="284"/>
                  </a:lnTo>
                  <a:lnTo>
                    <a:pt x="96" y="334"/>
                  </a:lnTo>
                  <a:lnTo>
                    <a:pt x="76" y="382"/>
                  </a:lnTo>
                  <a:lnTo>
                    <a:pt x="68" y="386"/>
                  </a:lnTo>
                  <a:lnTo>
                    <a:pt x="59" y="390"/>
                  </a:lnTo>
                  <a:lnTo>
                    <a:pt x="48" y="393"/>
                  </a:lnTo>
                  <a:lnTo>
                    <a:pt x="40" y="397"/>
                  </a:lnTo>
                  <a:lnTo>
                    <a:pt x="29" y="399"/>
                  </a:lnTo>
                  <a:lnTo>
                    <a:pt x="20" y="403"/>
                  </a:lnTo>
                  <a:lnTo>
                    <a:pt x="9" y="406"/>
                  </a:lnTo>
                  <a:lnTo>
                    <a:pt x="0" y="410"/>
                  </a:lnTo>
                  <a:lnTo>
                    <a:pt x="7" y="366"/>
                  </a:lnTo>
                  <a:lnTo>
                    <a:pt x="20" y="323"/>
                  </a:lnTo>
                  <a:lnTo>
                    <a:pt x="35" y="282"/>
                  </a:lnTo>
                  <a:lnTo>
                    <a:pt x="55" y="241"/>
                  </a:lnTo>
                  <a:lnTo>
                    <a:pt x="74" y="202"/>
                  </a:lnTo>
                  <a:lnTo>
                    <a:pt x="94" y="162"/>
                  </a:lnTo>
                  <a:lnTo>
                    <a:pt x="111" y="121"/>
                  </a:lnTo>
                  <a:lnTo>
                    <a:pt x="126" y="80"/>
                  </a:lnTo>
                  <a:lnTo>
                    <a:pt x="129" y="60"/>
                  </a:lnTo>
                  <a:lnTo>
                    <a:pt x="137" y="45"/>
                  </a:lnTo>
                  <a:lnTo>
                    <a:pt x="150" y="34"/>
                  </a:lnTo>
                  <a:lnTo>
                    <a:pt x="168" y="26"/>
                  </a:lnTo>
                  <a:lnTo>
                    <a:pt x="185" y="17"/>
                  </a:lnTo>
                  <a:lnTo>
                    <a:pt x="205" y="11"/>
                  </a:lnTo>
                  <a:lnTo>
                    <a:pt x="224" y="6"/>
                  </a:lnTo>
                  <a:lnTo>
                    <a:pt x="2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3" name="Freeform 12"/>
            <p:cNvSpPr>
              <a:spLocks/>
            </p:cNvSpPr>
            <p:nvPr/>
          </p:nvSpPr>
          <p:spPr bwMode="auto">
            <a:xfrm>
              <a:off x="2628" y="819"/>
              <a:ext cx="224" cy="412"/>
            </a:xfrm>
            <a:custGeom>
              <a:avLst/>
              <a:gdLst>
                <a:gd name="T0" fmla="*/ 198 w 224"/>
                <a:gd name="T1" fmla="*/ 87 h 412"/>
                <a:gd name="T2" fmla="*/ 182 w 224"/>
                <a:gd name="T3" fmla="*/ 124 h 412"/>
                <a:gd name="T4" fmla="*/ 169 w 224"/>
                <a:gd name="T5" fmla="*/ 161 h 412"/>
                <a:gd name="T6" fmla="*/ 156 w 224"/>
                <a:gd name="T7" fmla="*/ 197 h 412"/>
                <a:gd name="T8" fmla="*/ 143 w 224"/>
                <a:gd name="T9" fmla="*/ 234 h 412"/>
                <a:gd name="T10" fmla="*/ 130 w 224"/>
                <a:gd name="T11" fmla="*/ 271 h 412"/>
                <a:gd name="T12" fmla="*/ 115 w 224"/>
                <a:gd name="T13" fmla="*/ 306 h 412"/>
                <a:gd name="T14" fmla="*/ 100 w 224"/>
                <a:gd name="T15" fmla="*/ 343 h 412"/>
                <a:gd name="T16" fmla="*/ 83 w 224"/>
                <a:gd name="T17" fmla="*/ 380 h 412"/>
                <a:gd name="T18" fmla="*/ 2 w 224"/>
                <a:gd name="T19" fmla="*/ 412 h 412"/>
                <a:gd name="T20" fmla="*/ 0 w 224"/>
                <a:gd name="T21" fmla="*/ 388 h 412"/>
                <a:gd name="T22" fmla="*/ 4 w 224"/>
                <a:gd name="T23" fmla="*/ 362 h 412"/>
                <a:gd name="T24" fmla="*/ 15 w 224"/>
                <a:gd name="T25" fmla="*/ 334 h 412"/>
                <a:gd name="T26" fmla="*/ 26 w 224"/>
                <a:gd name="T27" fmla="*/ 308 h 412"/>
                <a:gd name="T28" fmla="*/ 37 w 224"/>
                <a:gd name="T29" fmla="*/ 273 h 412"/>
                <a:gd name="T30" fmla="*/ 50 w 224"/>
                <a:gd name="T31" fmla="*/ 239 h 412"/>
                <a:gd name="T32" fmla="*/ 65 w 224"/>
                <a:gd name="T33" fmla="*/ 204 h 412"/>
                <a:gd name="T34" fmla="*/ 80 w 224"/>
                <a:gd name="T35" fmla="*/ 171 h 412"/>
                <a:gd name="T36" fmla="*/ 96 w 224"/>
                <a:gd name="T37" fmla="*/ 137 h 412"/>
                <a:gd name="T38" fmla="*/ 113 w 224"/>
                <a:gd name="T39" fmla="*/ 104 h 412"/>
                <a:gd name="T40" fmla="*/ 128 w 224"/>
                <a:gd name="T41" fmla="*/ 69 h 412"/>
                <a:gd name="T42" fmla="*/ 141 w 224"/>
                <a:gd name="T43" fmla="*/ 35 h 412"/>
                <a:gd name="T44" fmla="*/ 224 w 224"/>
                <a:gd name="T45" fmla="*/ 0 h 412"/>
                <a:gd name="T46" fmla="*/ 219 w 224"/>
                <a:gd name="T47" fmla="*/ 22 h 412"/>
                <a:gd name="T48" fmla="*/ 211 w 224"/>
                <a:gd name="T49" fmla="*/ 43 h 412"/>
                <a:gd name="T50" fmla="*/ 202 w 224"/>
                <a:gd name="T51" fmla="*/ 65 h 412"/>
                <a:gd name="T52" fmla="*/ 198 w 224"/>
                <a:gd name="T53" fmla="*/ 87 h 4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4" h="412">
                  <a:moveTo>
                    <a:pt x="198" y="87"/>
                  </a:moveTo>
                  <a:lnTo>
                    <a:pt x="182" y="124"/>
                  </a:lnTo>
                  <a:lnTo>
                    <a:pt x="169" y="161"/>
                  </a:lnTo>
                  <a:lnTo>
                    <a:pt x="156" y="197"/>
                  </a:lnTo>
                  <a:lnTo>
                    <a:pt x="143" y="234"/>
                  </a:lnTo>
                  <a:lnTo>
                    <a:pt x="130" y="271"/>
                  </a:lnTo>
                  <a:lnTo>
                    <a:pt x="115" y="306"/>
                  </a:lnTo>
                  <a:lnTo>
                    <a:pt x="100" y="343"/>
                  </a:lnTo>
                  <a:lnTo>
                    <a:pt x="83" y="380"/>
                  </a:lnTo>
                  <a:lnTo>
                    <a:pt x="2" y="412"/>
                  </a:lnTo>
                  <a:lnTo>
                    <a:pt x="0" y="388"/>
                  </a:lnTo>
                  <a:lnTo>
                    <a:pt x="4" y="362"/>
                  </a:lnTo>
                  <a:lnTo>
                    <a:pt x="15" y="334"/>
                  </a:lnTo>
                  <a:lnTo>
                    <a:pt x="26" y="308"/>
                  </a:lnTo>
                  <a:lnTo>
                    <a:pt x="37" y="273"/>
                  </a:lnTo>
                  <a:lnTo>
                    <a:pt x="50" y="239"/>
                  </a:lnTo>
                  <a:lnTo>
                    <a:pt x="65" y="204"/>
                  </a:lnTo>
                  <a:lnTo>
                    <a:pt x="80" y="171"/>
                  </a:lnTo>
                  <a:lnTo>
                    <a:pt x="96" y="137"/>
                  </a:lnTo>
                  <a:lnTo>
                    <a:pt x="113" y="104"/>
                  </a:lnTo>
                  <a:lnTo>
                    <a:pt x="128" y="69"/>
                  </a:lnTo>
                  <a:lnTo>
                    <a:pt x="141" y="35"/>
                  </a:lnTo>
                  <a:lnTo>
                    <a:pt x="224" y="0"/>
                  </a:lnTo>
                  <a:lnTo>
                    <a:pt x="219" y="22"/>
                  </a:lnTo>
                  <a:lnTo>
                    <a:pt x="211" y="43"/>
                  </a:lnTo>
                  <a:lnTo>
                    <a:pt x="202" y="65"/>
                  </a:lnTo>
                  <a:lnTo>
                    <a:pt x="198"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4" name="Freeform 13"/>
            <p:cNvSpPr>
              <a:spLocks/>
            </p:cNvSpPr>
            <p:nvPr/>
          </p:nvSpPr>
          <p:spPr bwMode="auto">
            <a:xfrm>
              <a:off x="2354" y="934"/>
              <a:ext cx="222" cy="408"/>
            </a:xfrm>
            <a:custGeom>
              <a:avLst/>
              <a:gdLst>
                <a:gd name="T0" fmla="*/ 222 w 222"/>
                <a:gd name="T1" fmla="*/ 0 h 408"/>
                <a:gd name="T2" fmla="*/ 211 w 222"/>
                <a:gd name="T3" fmla="*/ 37 h 408"/>
                <a:gd name="T4" fmla="*/ 198 w 222"/>
                <a:gd name="T5" fmla="*/ 74 h 408"/>
                <a:gd name="T6" fmla="*/ 185 w 222"/>
                <a:gd name="T7" fmla="*/ 111 h 408"/>
                <a:gd name="T8" fmla="*/ 170 w 222"/>
                <a:gd name="T9" fmla="*/ 148 h 408"/>
                <a:gd name="T10" fmla="*/ 155 w 222"/>
                <a:gd name="T11" fmla="*/ 184 h 408"/>
                <a:gd name="T12" fmla="*/ 139 w 222"/>
                <a:gd name="T13" fmla="*/ 221 h 408"/>
                <a:gd name="T14" fmla="*/ 126 w 222"/>
                <a:gd name="T15" fmla="*/ 258 h 408"/>
                <a:gd name="T16" fmla="*/ 111 w 222"/>
                <a:gd name="T17" fmla="*/ 295 h 408"/>
                <a:gd name="T18" fmla="*/ 74 w 222"/>
                <a:gd name="T19" fmla="*/ 382 h 408"/>
                <a:gd name="T20" fmla="*/ 0 w 222"/>
                <a:gd name="T21" fmla="*/ 408 h 408"/>
                <a:gd name="T22" fmla="*/ 18 w 222"/>
                <a:gd name="T23" fmla="*/ 367 h 408"/>
                <a:gd name="T24" fmla="*/ 33 w 222"/>
                <a:gd name="T25" fmla="*/ 323 h 408"/>
                <a:gd name="T26" fmla="*/ 48 w 222"/>
                <a:gd name="T27" fmla="*/ 282 h 408"/>
                <a:gd name="T28" fmla="*/ 61 w 222"/>
                <a:gd name="T29" fmla="*/ 239 h 408"/>
                <a:gd name="T30" fmla="*/ 76 w 222"/>
                <a:gd name="T31" fmla="*/ 195 h 408"/>
                <a:gd name="T32" fmla="*/ 94 w 222"/>
                <a:gd name="T33" fmla="*/ 152 h 408"/>
                <a:gd name="T34" fmla="*/ 111 w 222"/>
                <a:gd name="T35" fmla="*/ 111 h 408"/>
                <a:gd name="T36" fmla="*/ 133 w 222"/>
                <a:gd name="T37" fmla="*/ 69 h 408"/>
                <a:gd name="T38" fmla="*/ 133 w 222"/>
                <a:gd name="T39" fmla="*/ 52 h 408"/>
                <a:gd name="T40" fmla="*/ 137 w 222"/>
                <a:gd name="T41" fmla="*/ 39 h 408"/>
                <a:gd name="T42" fmla="*/ 148 w 222"/>
                <a:gd name="T43" fmla="*/ 30 h 408"/>
                <a:gd name="T44" fmla="*/ 163 w 222"/>
                <a:gd name="T45" fmla="*/ 24 h 408"/>
                <a:gd name="T46" fmla="*/ 178 w 222"/>
                <a:gd name="T47" fmla="*/ 19 h 408"/>
                <a:gd name="T48" fmla="*/ 194 w 222"/>
                <a:gd name="T49" fmla="*/ 13 h 408"/>
                <a:gd name="T50" fmla="*/ 209 w 222"/>
                <a:gd name="T51" fmla="*/ 9 h 408"/>
                <a:gd name="T52" fmla="*/ 222 w 222"/>
                <a:gd name="T53" fmla="*/ 0 h 4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2" h="408">
                  <a:moveTo>
                    <a:pt x="222" y="0"/>
                  </a:moveTo>
                  <a:lnTo>
                    <a:pt x="211" y="37"/>
                  </a:lnTo>
                  <a:lnTo>
                    <a:pt x="198" y="74"/>
                  </a:lnTo>
                  <a:lnTo>
                    <a:pt x="185" y="111"/>
                  </a:lnTo>
                  <a:lnTo>
                    <a:pt x="170" y="148"/>
                  </a:lnTo>
                  <a:lnTo>
                    <a:pt x="155" y="184"/>
                  </a:lnTo>
                  <a:lnTo>
                    <a:pt x="139" y="221"/>
                  </a:lnTo>
                  <a:lnTo>
                    <a:pt x="126" y="258"/>
                  </a:lnTo>
                  <a:lnTo>
                    <a:pt x="111" y="295"/>
                  </a:lnTo>
                  <a:lnTo>
                    <a:pt x="74" y="382"/>
                  </a:lnTo>
                  <a:lnTo>
                    <a:pt x="0" y="408"/>
                  </a:lnTo>
                  <a:lnTo>
                    <a:pt x="18" y="367"/>
                  </a:lnTo>
                  <a:lnTo>
                    <a:pt x="33" y="323"/>
                  </a:lnTo>
                  <a:lnTo>
                    <a:pt x="48" y="282"/>
                  </a:lnTo>
                  <a:lnTo>
                    <a:pt x="61" y="239"/>
                  </a:lnTo>
                  <a:lnTo>
                    <a:pt x="76" y="195"/>
                  </a:lnTo>
                  <a:lnTo>
                    <a:pt x="94" y="152"/>
                  </a:lnTo>
                  <a:lnTo>
                    <a:pt x="111" y="111"/>
                  </a:lnTo>
                  <a:lnTo>
                    <a:pt x="133" y="69"/>
                  </a:lnTo>
                  <a:lnTo>
                    <a:pt x="133" y="52"/>
                  </a:lnTo>
                  <a:lnTo>
                    <a:pt x="137" y="39"/>
                  </a:lnTo>
                  <a:lnTo>
                    <a:pt x="148" y="30"/>
                  </a:lnTo>
                  <a:lnTo>
                    <a:pt x="163" y="24"/>
                  </a:lnTo>
                  <a:lnTo>
                    <a:pt x="178" y="19"/>
                  </a:lnTo>
                  <a:lnTo>
                    <a:pt x="194" y="13"/>
                  </a:lnTo>
                  <a:lnTo>
                    <a:pt x="209" y="9"/>
                  </a:ln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5" name="Freeform 14"/>
            <p:cNvSpPr>
              <a:spLocks/>
            </p:cNvSpPr>
            <p:nvPr/>
          </p:nvSpPr>
          <p:spPr bwMode="auto">
            <a:xfrm>
              <a:off x="2213" y="1040"/>
              <a:ext cx="91" cy="141"/>
            </a:xfrm>
            <a:custGeom>
              <a:avLst/>
              <a:gdLst>
                <a:gd name="T0" fmla="*/ 39 w 91"/>
                <a:gd name="T1" fmla="*/ 141 h 141"/>
                <a:gd name="T2" fmla="*/ 35 w 91"/>
                <a:gd name="T3" fmla="*/ 128 h 141"/>
                <a:gd name="T4" fmla="*/ 24 w 91"/>
                <a:gd name="T5" fmla="*/ 115 h 141"/>
                <a:gd name="T6" fmla="*/ 13 w 91"/>
                <a:gd name="T7" fmla="*/ 104 h 141"/>
                <a:gd name="T8" fmla="*/ 0 w 91"/>
                <a:gd name="T9" fmla="*/ 91 h 141"/>
                <a:gd name="T10" fmla="*/ 7 w 91"/>
                <a:gd name="T11" fmla="*/ 76 h 141"/>
                <a:gd name="T12" fmla="*/ 13 w 91"/>
                <a:gd name="T13" fmla="*/ 61 h 141"/>
                <a:gd name="T14" fmla="*/ 18 w 91"/>
                <a:gd name="T15" fmla="*/ 46 h 141"/>
                <a:gd name="T16" fmla="*/ 15 w 91"/>
                <a:gd name="T17" fmla="*/ 31 h 141"/>
                <a:gd name="T18" fmla="*/ 91 w 91"/>
                <a:gd name="T19" fmla="*/ 0 h 141"/>
                <a:gd name="T20" fmla="*/ 83 w 91"/>
                <a:gd name="T21" fmla="*/ 35 h 141"/>
                <a:gd name="T22" fmla="*/ 72 w 91"/>
                <a:gd name="T23" fmla="*/ 70 h 141"/>
                <a:gd name="T24" fmla="*/ 57 w 91"/>
                <a:gd name="T25" fmla="*/ 107 h 141"/>
                <a:gd name="T26" fmla="*/ 39 w 91"/>
                <a:gd name="T27" fmla="*/ 141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141">
                  <a:moveTo>
                    <a:pt x="39" y="141"/>
                  </a:moveTo>
                  <a:lnTo>
                    <a:pt x="35" y="128"/>
                  </a:lnTo>
                  <a:lnTo>
                    <a:pt x="24" y="115"/>
                  </a:lnTo>
                  <a:lnTo>
                    <a:pt x="13" y="104"/>
                  </a:lnTo>
                  <a:lnTo>
                    <a:pt x="0" y="91"/>
                  </a:lnTo>
                  <a:lnTo>
                    <a:pt x="7" y="76"/>
                  </a:lnTo>
                  <a:lnTo>
                    <a:pt x="13" y="61"/>
                  </a:lnTo>
                  <a:lnTo>
                    <a:pt x="18" y="46"/>
                  </a:lnTo>
                  <a:lnTo>
                    <a:pt x="15" y="31"/>
                  </a:lnTo>
                  <a:lnTo>
                    <a:pt x="91" y="0"/>
                  </a:lnTo>
                  <a:lnTo>
                    <a:pt x="83" y="35"/>
                  </a:lnTo>
                  <a:lnTo>
                    <a:pt x="72" y="70"/>
                  </a:lnTo>
                  <a:lnTo>
                    <a:pt x="57" y="107"/>
                  </a:lnTo>
                  <a:lnTo>
                    <a:pt x="39"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6" name="Freeform 15"/>
            <p:cNvSpPr>
              <a:spLocks/>
            </p:cNvSpPr>
            <p:nvPr/>
          </p:nvSpPr>
          <p:spPr bwMode="auto">
            <a:xfrm>
              <a:off x="1966" y="1164"/>
              <a:ext cx="149" cy="113"/>
            </a:xfrm>
            <a:custGeom>
              <a:avLst/>
              <a:gdLst>
                <a:gd name="T0" fmla="*/ 30 w 149"/>
                <a:gd name="T1" fmla="*/ 50 h 113"/>
                <a:gd name="T2" fmla="*/ 39 w 149"/>
                <a:gd name="T3" fmla="*/ 61 h 113"/>
                <a:gd name="T4" fmla="*/ 47 w 149"/>
                <a:gd name="T5" fmla="*/ 74 h 113"/>
                <a:gd name="T6" fmla="*/ 60 w 149"/>
                <a:gd name="T7" fmla="*/ 82 h 113"/>
                <a:gd name="T8" fmla="*/ 76 w 149"/>
                <a:gd name="T9" fmla="*/ 87 h 113"/>
                <a:gd name="T10" fmla="*/ 149 w 149"/>
                <a:gd name="T11" fmla="*/ 52 h 113"/>
                <a:gd name="T12" fmla="*/ 145 w 149"/>
                <a:gd name="T13" fmla="*/ 63 h 113"/>
                <a:gd name="T14" fmla="*/ 139 w 149"/>
                <a:gd name="T15" fmla="*/ 74 h 113"/>
                <a:gd name="T16" fmla="*/ 130 w 149"/>
                <a:gd name="T17" fmla="*/ 82 h 113"/>
                <a:gd name="T18" fmla="*/ 119 w 149"/>
                <a:gd name="T19" fmla="*/ 89 h 113"/>
                <a:gd name="T20" fmla="*/ 106 w 149"/>
                <a:gd name="T21" fmla="*/ 95 h 113"/>
                <a:gd name="T22" fmla="*/ 93 w 149"/>
                <a:gd name="T23" fmla="*/ 102 h 113"/>
                <a:gd name="T24" fmla="*/ 80 w 149"/>
                <a:gd name="T25" fmla="*/ 106 h 113"/>
                <a:gd name="T26" fmla="*/ 69 w 149"/>
                <a:gd name="T27" fmla="*/ 113 h 113"/>
                <a:gd name="T28" fmla="*/ 54 w 149"/>
                <a:gd name="T29" fmla="*/ 106 h 113"/>
                <a:gd name="T30" fmla="*/ 41 w 149"/>
                <a:gd name="T31" fmla="*/ 100 h 113"/>
                <a:gd name="T32" fmla="*/ 30 w 149"/>
                <a:gd name="T33" fmla="*/ 89 h 113"/>
                <a:gd name="T34" fmla="*/ 21 w 149"/>
                <a:gd name="T35" fmla="*/ 78 h 113"/>
                <a:gd name="T36" fmla="*/ 15 w 149"/>
                <a:gd name="T37" fmla="*/ 67 h 113"/>
                <a:gd name="T38" fmla="*/ 8 w 149"/>
                <a:gd name="T39" fmla="*/ 54 h 113"/>
                <a:gd name="T40" fmla="*/ 4 w 149"/>
                <a:gd name="T41" fmla="*/ 41 h 113"/>
                <a:gd name="T42" fmla="*/ 0 w 149"/>
                <a:gd name="T43" fmla="*/ 28 h 113"/>
                <a:gd name="T44" fmla="*/ 4 w 149"/>
                <a:gd name="T45" fmla="*/ 22 h 113"/>
                <a:gd name="T46" fmla="*/ 4 w 149"/>
                <a:gd name="T47" fmla="*/ 11 h 113"/>
                <a:gd name="T48" fmla="*/ 4 w 149"/>
                <a:gd name="T49" fmla="*/ 2 h 113"/>
                <a:gd name="T50" fmla="*/ 15 w 149"/>
                <a:gd name="T51" fmla="*/ 0 h 113"/>
                <a:gd name="T52" fmla="*/ 30 w 149"/>
                <a:gd name="T53" fmla="*/ 50 h 1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9" h="113">
                  <a:moveTo>
                    <a:pt x="30" y="50"/>
                  </a:moveTo>
                  <a:lnTo>
                    <a:pt x="39" y="61"/>
                  </a:lnTo>
                  <a:lnTo>
                    <a:pt x="47" y="74"/>
                  </a:lnTo>
                  <a:lnTo>
                    <a:pt x="60" y="82"/>
                  </a:lnTo>
                  <a:lnTo>
                    <a:pt x="76" y="87"/>
                  </a:lnTo>
                  <a:lnTo>
                    <a:pt x="149" y="52"/>
                  </a:lnTo>
                  <a:lnTo>
                    <a:pt x="145" y="63"/>
                  </a:lnTo>
                  <a:lnTo>
                    <a:pt x="139" y="74"/>
                  </a:lnTo>
                  <a:lnTo>
                    <a:pt x="130" y="82"/>
                  </a:lnTo>
                  <a:lnTo>
                    <a:pt x="119" y="89"/>
                  </a:lnTo>
                  <a:lnTo>
                    <a:pt x="106" y="95"/>
                  </a:lnTo>
                  <a:lnTo>
                    <a:pt x="93" y="102"/>
                  </a:lnTo>
                  <a:lnTo>
                    <a:pt x="80" y="106"/>
                  </a:lnTo>
                  <a:lnTo>
                    <a:pt x="69" y="113"/>
                  </a:lnTo>
                  <a:lnTo>
                    <a:pt x="54" y="106"/>
                  </a:lnTo>
                  <a:lnTo>
                    <a:pt x="41" y="100"/>
                  </a:lnTo>
                  <a:lnTo>
                    <a:pt x="30" y="89"/>
                  </a:lnTo>
                  <a:lnTo>
                    <a:pt x="21" y="78"/>
                  </a:lnTo>
                  <a:lnTo>
                    <a:pt x="15" y="67"/>
                  </a:lnTo>
                  <a:lnTo>
                    <a:pt x="8" y="54"/>
                  </a:lnTo>
                  <a:lnTo>
                    <a:pt x="4" y="41"/>
                  </a:lnTo>
                  <a:lnTo>
                    <a:pt x="0" y="28"/>
                  </a:lnTo>
                  <a:lnTo>
                    <a:pt x="4" y="22"/>
                  </a:lnTo>
                  <a:lnTo>
                    <a:pt x="4" y="11"/>
                  </a:lnTo>
                  <a:lnTo>
                    <a:pt x="4" y="2"/>
                  </a:lnTo>
                  <a:lnTo>
                    <a:pt x="15" y="0"/>
                  </a:lnTo>
                  <a:lnTo>
                    <a:pt x="3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7" name="Freeform 16"/>
            <p:cNvSpPr>
              <a:spLocks/>
            </p:cNvSpPr>
            <p:nvPr/>
          </p:nvSpPr>
          <p:spPr bwMode="auto">
            <a:xfrm>
              <a:off x="1618" y="1249"/>
              <a:ext cx="124" cy="82"/>
            </a:xfrm>
            <a:custGeom>
              <a:avLst/>
              <a:gdLst>
                <a:gd name="T0" fmla="*/ 124 w 124"/>
                <a:gd name="T1" fmla="*/ 0 h 82"/>
                <a:gd name="T2" fmla="*/ 113 w 124"/>
                <a:gd name="T3" fmla="*/ 8 h 82"/>
                <a:gd name="T4" fmla="*/ 104 w 124"/>
                <a:gd name="T5" fmla="*/ 19 h 82"/>
                <a:gd name="T6" fmla="*/ 93 w 124"/>
                <a:gd name="T7" fmla="*/ 32 h 82"/>
                <a:gd name="T8" fmla="*/ 83 w 124"/>
                <a:gd name="T9" fmla="*/ 43 h 82"/>
                <a:gd name="T10" fmla="*/ 72 w 124"/>
                <a:gd name="T11" fmla="*/ 52 h 82"/>
                <a:gd name="T12" fmla="*/ 59 w 124"/>
                <a:gd name="T13" fmla="*/ 60 h 82"/>
                <a:gd name="T14" fmla="*/ 44 w 124"/>
                <a:gd name="T15" fmla="*/ 65 h 82"/>
                <a:gd name="T16" fmla="*/ 28 w 124"/>
                <a:gd name="T17" fmla="*/ 67 h 82"/>
                <a:gd name="T18" fmla="*/ 22 w 124"/>
                <a:gd name="T19" fmla="*/ 71 h 82"/>
                <a:gd name="T20" fmla="*/ 15 w 124"/>
                <a:gd name="T21" fmla="*/ 78 h 82"/>
                <a:gd name="T22" fmla="*/ 9 w 124"/>
                <a:gd name="T23" fmla="*/ 82 h 82"/>
                <a:gd name="T24" fmla="*/ 0 w 124"/>
                <a:gd name="T25" fmla="*/ 82 h 82"/>
                <a:gd name="T26" fmla="*/ 7 w 124"/>
                <a:gd name="T27" fmla="*/ 71 h 82"/>
                <a:gd name="T28" fmla="*/ 15 w 124"/>
                <a:gd name="T29" fmla="*/ 60 h 82"/>
                <a:gd name="T30" fmla="*/ 22 w 124"/>
                <a:gd name="T31" fmla="*/ 52 h 82"/>
                <a:gd name="T32" fmla="*/ 24 w 124"/>
                <a:gd name="T33" fmla="*/ 39 h 82"/>
                <a:gd name="T34" fmla="*/ 35 w 124"/>
                <a:gd name="T35" fmla="*/ 32 h 82"/>
                <a:gd name="T36" fmla="*/ 48 w 124"/>
                <a:gd name="T37" fmla="*/ 26 h 82"/>
                <a:gd name="T38" fmla="*/ 61 w 124"/>
                <a:gd name="T39" fmla="*/ 19 h 82"/>
                <a:gd name="T40" fmla="*/ 74 w 124"/>
                <a:gd name="T41" fmla="*/ 15 h 82"/>
                <a:gd name="T42" fmla="*/ 87 w 124"/>
                <a:gd name="T43" fmla="*/ 13 h 82"/>
                <a:gd name="T44" fmla="*/ 98 w 124"/>
                <a:gd name="T45" fmla="*/ 8 h 82"/>
                <a:gd name="T46" fmla="*/ 111 w 124"/>
                <a:gd name="T47" fmla="*/ 4 h 82"/>
                <a:gd name="T48" fmla="*/ 124 w 124"/>
                <a:gd name="T49" fmla="*/ 0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 h="82">
                  <a:moveTo>
                    <a:pt x="124" y="0"/>
                  </a:moveTo>
                  <a:lnTo>
                    <a:pt x="113" y="8"/>
                  </a:lnTo>
                  <a:lnTo>
                    <a:pt x="104" y="19"/>
                  </a:lnTo>
                  <a:lnTo>
                    <a:pt x="93" y="32"/>
                  </a:lnTo>
                  <a:lnTo>
                    <a:pt x="83" y="43"/>
                  </a:lnTo>
                  <a:lnTo>
                    <a:pt x="72" y="52"/>
                  </a:lnTo>
                  <a:lnTo>
                    <a:pt x="59" y="60"/>
                  </a:lnTo>
                  <a:lnTo>
                    <a:pt x="44" y="65"/>
                  </a:lnTo>
                  <a:lnTo>
                    <a:pt x="28" y="67"/>
                  </a:lnTo>
                  <a:lnTo>
                    <a:pt x="22" y="71"/>
                  </a:lnTo>
                  <a:lnTo>
                    <a:pt x="15" y="78"/>
                  </a:lnTo>
                  <a:lnTo>
                    <a:pt x="9" y="82"/>
                  </a:lnTo>
                  <a:lnTo>
                    <a:pt x="0" y="82"/>
                  </a:lnTo>
                  <a:lnTo>
                    <a:pt x="7" y="71"/>
                  </a:lnTo>
                  <a:lnTo>
                    <a:pt x="15" y="60"/>
                  </a:lnTo>
                  <a:lnTo>
                    <a:pt x="22" y="52"/>
                  </a:lnTo>
                  <a:lnTo>
                    <a:pt x="24" y="39"/>
                  </a:lnTo>
                  <a:lnTo>
                    <a:pt x="35" y="32"/>
                  </a:lnTo>
                  <a:lnTo>
                    <a:pt x="48" y="26"/>
                  </a:lnTo>
                  <a:lnTo>
                    <a:pt x="61" y="19"/>
                  </a:lnTo>
                  <a:lnTo>
                    <a:pt x="74" y="15"/>
                  </a:lnTo>
                  <a:lnTo>
                    <a:pt x="87" y="13"/>
                  </a:lnTo>
                  <a:lnTo>
                    <a:pt x="98" y="8"/>
                  </a:lnTo>
                  <a:lnTo>
                    <a:pt x="111" y="4"/>
                  </a:lnTo>
                  <a:lnTo>
                    <a:pt x="1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8" name="Freeform 17"/>
            <p:cNvSpPr>
              <a:spLocks/>
            </p:cNvSpPr>
            <p:nvPr/>
          </p:nvSpPr>
          <p:spPr bwMode="auto">
            <a:xfrm>
              <a:off x="1961" y="1262"/>
              <a:ext cx="42" cy="65"/>
            </a:xfrm>
            <a:custGeom>
              <a:avLst/>
              <a:gdLst>
                <a:gd name="T0" fmla="*/ 42 w 42"/>
                <a:gd name="T1" fmla="*/ 58 h 65"/>
                <a:gd name="T2" fmla="*/ 37 w 42"/>
                <a:gd name="T3" fmla="*/ 60 h 65"/>
                <a:gd name="T4" fmla="*/ 33 w 42"/>
                <a:gd name="T5" fmla="*/ 63 h 65"/>
                <a:gd name="T6" fmla="*/ 29 w 42"/>
                <a:gd name="T7" fmla="*/ 65 h 65"/>
                <a:gd name="T8" fmla="*/ 24 w 42"/>
                <a:gd name="T9" fmla="*/ 65 h 65"/>
                <a:gd name="T10" fmla="*/ 11 w 42"/>
                <a:gd name="T11" fmla="*/ 50 h 65"/>
                <a:gd name="T12" fmla="*/ 2 w 42"/>
                <a:gd name="T13" fmla="*/ 32 h 65"/>
                <a:gd name="T14" fmla="*/ 0 w 42"/>
                <a:gd name="T15" fmla="*/ 15 h 65"/>
                <a:gd name="T16" fmla="*/ 5 w 42"/>
                <a:gd name="T17" fmla="*/ 0 h 65"/>
                <a:gd name="T18" fmla="*/ 20 w 42"/>
                <a:gd name="T19" fmla="*/ 8 h 65"/>
                <a:gd name="T20" fmla="*/ 29 w 42"/>
                <a:gd name="T21" fmla="*/ 24 h 65"/>
                <a:gd name="T22" fmla="*/ 33 w 42"/>
                <a:gd name="T23" fmla="*/ 41 h 65"/>
                <a:gd name="T24" fmla="*/ 42 w 42"/>
                <a:gd name="T25" fmla="*/ 58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65">
                  <a:moveTo>
                    <a:pt x="42" y="58"/>
                  </a:moveTo>
                  <a:lnTo>
                    <a:pt x="37" y="60"/>
                  </a:lnTo>
                  <a:lnTo>
                    <a:pt x="33" y="63"/>
                  </a:lnTo>
                  <a:lnTo>
                    <a:pt x="29" y="65"/>
                  </a:lnTo>
                  <a:lnTo>
                    <a:pt x="24" y="65"/>
                  </a:lnTo>
                  <a:lnTo>
                    <a:pt x="11" y="50"/>
                  </a:lnTo>
                  <a:lnTo>
                    <a:pt x="2" y="32"/>
                  </a:lnTo>
                  <a:lnTo>
                    <a:pt x="0" y="15"/>
                  </a:lnTo>
                  <a:lnTo>
                    <a:pt x="5" y="0"/>
                  </a:lnTo>
                  <a:lnTo>
                    <a:pt x="20" y="8"/>
                  </a:lnTo>
                  <a:lnTo>
                    <a:pt x="29" y="24"/>
                  </a:lnTo>
                  <a:lnTo>
                    <a:pt x="33" y="41"/>
                  </a:lnTo>
                  <a:lnTo>
                    <a:pt x="42"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9" name="Freeform 18"/>
            <p:cNvSpPr>
              <a:spLocks/>
            </p:cNvSpPr>
            <p:nvPr/>
          </p:nvSpPr>
          <p:spPr bwMode="auto">
            <a:xfrm>
              <a:off x="1890" y="1264"/>
              <a:ext cx="50" cy="91"/>
            </a:xfrm>
            <a:custGeom>
              <a:avLst/>
              <a:gdLst>
                <a:gd name="T0" fmla="*/ 37 w 50"/>
                <a:gd name="T1" fmla="*/ 32 h 91"/>
                <a:gd name="T2" fmla="*/ 43 w 50"/>
                <a:gd name="T3" fmla="*/ 45 h 91"/>
                <a:gd name="T4" fmla="*/ 50 w 50"/>
                <a:gd name="T5" fmla="*/ 61 h 91"/>
                <a:gd name="T6" fmla="*/ 50 w 50"/>
                <a:gd name="T7" fmla="*/ 78 h 91"/>
                <a:gd name="T8" fmla="*/ 45 w 50"/>
                <a:gd name="T9" fmla="*/ 91 h 91"/>
                <a:gd name="T10" fmla="*/ 32 w 50"/>
                <a:gd name="T11" fmla="*/ 91 h 91"/>
                <a:gd name="T12" fmla="*/ 26 w 50"/>
                <a:gd name="T13" fmla="*/ 84 h 91"/>
                <a:gd name="T14" fmla="*/ 19 w 50"/>
                <a:gd name="T15" fmla="*/ 74 h 91"/>
                <a:gd name="T16" fmla="*/ 15 w 50"/>
                <a:gd name="T17" fmla="*/ 65 h 91"/>
                <a:gd name="T18" fmla="*/ 15 w 50"/>
                <a:gd name="T19" fmla="*/ 45 h 91"/>
                <a:gd name="T20" fmla="*/ 4 w 50"/>
                <a:gd name="T21" fmla="*/ 26 h 91"/>
                <a:gd name="T22" fmla="*/ 0 w 50"/>
                <a:gd name="T23" fmla="*/ 11 h 91"/>
                <a:gd name="T24" fmla="*/ 19 w 50"/>
                <a:gd name="T25" fmla="*/ 0 h 91"/>
                <a:gd name="T26" fmla="*/ 37 w 50"/>
                <a:gd name="T27" fmla="*/ 32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91">
                  <a:moveTo>
                    <a:pt x="37" y="32"/>
                  </a:moveTo>
                  <a:lnTo>
                    <a:pt x="43" y="45"/>
                  </a:lnTo>
                  <a:lnTo>
                    <a:pt x="50" y="61"/>
                  </a:lnTo>
                  <a:lnTo>
                    <a:pt x="50" y="78"/>
                  </a:lnTo>
                  <a:lnTo>
                    <a:pt x="45" y="91"/>
                  </a:lnTo>
                  <a:lnTo>
                    <a:pt x="32" y="91"/>
                  </a:lnTo>
                  <a:lnTo>
                    <a:pt x="26" y="84"/>
                  </a:lnTo>
                  <a:lnTo>
                    <a:pt x="19" y="74"/>
                  </a:lnTo>
                  <a:lnTo>
                    <a:pt x="15" y="65"/>
                  </a:lnTo>
                  <a:lnTo>
                    <a:pt x="15" y="45"/>
                  </a:lnTo>
                  <a:lnTo>
                    <a:pt x="4" y="26"/>
                  </a:lnTo>
                  <a:lnTo>
                    <a:pt x="0" y="11"/>
                  </a:lnTo>
                  <a:lnTo>
                    <a:pt x="19" y="0"/>
                  </a:lnTo>
                  <a:lnTo>
                    <a:pt x="3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0" name="Freeform 19"/>
            <p:cNvSpPr>
              <a:spLocks/>
            </p:cNvSpPr>
            <p:nvPr/>
          </p:nvSpPr>
          <p:spPr bwMode="auto">
            <a:xfrm>
              <a:off x="2087" y="1290"/>
              <a:ext cx="131" cy="167"/>
            </a:xfrm>
            <a:custGeom>
              <a:avLst/>
              <a:gdLst>
                <a:gd name="T0" fmla="*/ 81 w 131"/>
                <a:gd name="T1" fmla="*/ 121 h 167"/>
                <a:gd name="T2" fmla="*/ 74 w 131"/>
                <a:gd name="T3" fmla="*/ 130 h 167"/>
                <a:gd name="T4" fmla="*/ 65 w 131"/>
                <a:gd name="T5" fmla="*/ 137 h 167"/>
                <a:gd name="T6" fmla="*/ 55 w 131"/>
                <a:gd name="T7" fmla="*/ 143 h 167"/>
                <a:gd name="T8" fmla="*/ 44 w 131"/>
                <a:gd name="T9" fmla="*/ 150 h 167"/>
                <a:gd name="T10" fmla="*/ 33 w 131"/>
                <a:gd name="T11" fmla="*/ 154 h 167"/>
                <a:gd name="T12" fmla="*/ 22 w 131"/>
                <a:gd name="T13" fmla="*/ 158 h 167"/>
                <a:gd name="T14" fmla="*/ 11 w 131"/>
                <a:gd name="T15" fmla="*/ 163 h 167"/>
                <a:gd name="T16" fmla="*/ 0 w 131"/>
                <a:gd name="T17" fmla="*/ 167 h 167"/>
                <a:gd name="T18" fmla="*/ 46 w 131"/>
                <a:gd name="T19" fmla="*/ 65 h 167"/>
                <a:gd name="T20" fmla="*/ 131 w 131"/>
                <a:gd name="T21" fmla="*/ 0 h 167"/>
                <a:gd name="T22" fmla="*/ 122 w 131"/>
                <a:gd name="T23" fmla="*/ 32 h 167"/>
                <a:gd name="T24" fmla="*/ 104 w 131"/>
                <a:gd name="T25" fmla="*/ 61 h 167"/>
                <a:gd name="T26" fmla="*/ 87 w 131"/>
                <a:gd name="T27" fmla="*/ 89 h 167"/>
                <a:gd name="T28" fmla="*/ 81 w 131"/>
                <a:gd name="T29" fmla="*/ 121 h 1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 h="167">
                  <a:moveTo>
                    <a:pt x="81" y="121"/>
                  </a:moveTo>
                  <a:lnTo>
                    <a:pt x="74" y="130"/>
                  </a:lnTo>
                  <a:lnTo>
                    <a:pt x="65" y="137"/>
                  </a:lnTo>
                  <a:lnTo>
                    <a:pt x="55" y="143"/>
                  </a:lnTo>
                  <a:lnTo>
                    <a:pt x="44" y="150"/>
                  </a:lnTo>
                  <a:lnTo>
                    <a:pt x="33" y="154"/>
                  </a:lnTo>
                  <a:lnTo>
                    <a:pt x="22" y="158"/>
                  </a:lnTo>
                  <a:lnTo>
                    <a:pt x="11" y="163"/>
                  </a:lnTo>
                  <a:lnTo>
                    <a:pt x="0" y="167"/>
                  </a:lnTo>
                  <a:lnTo>
                    <a:pt x="46" y="65"/>
                  </a:lnTo>
                  <a:lnTo>
                    <a:pt x="131" y="0"/>
                  </a:lnTo>
                  <a:lnTo>
                    <a:pt x="122" y="32"/>
                  </a:lnTo>
                  <a:lnTo>
                    <a:pt x="104" y="61"/>
                  </a:lnTo>
                  <a:lnTo>
                    <a:pt x="87" y="89"/>
                  </a:lnTo>
                  <a:lnTo>
                    <a:pt x="81"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1" name="Freeform 20"/>
            <p:cNvSpPr>
              <a:spLocks/>
            </p:cNvSpPr>
            <p:nvPr/>
          </p:nvSpPr>
          <p:spPr bwMode="auto">
            <a:xfrm>
              <a:off x="1840" y="1296"/>
              <a:ext cx="43" cy="105"/>
            </a:xfrm>
            <a:custGeom>
              <a:avLst/>
              <a:gdLst>
                <a:gd name="T0" fmla="*/ 34 w 43"/>
                <a:gd name="T1" fmla="*/ 35 h 105"/>
                <a:gd name="T2" fmla="*/ 32 w 43"/>
                <a:gd name="T3" fmla="*/ 52 h 105"/>
                <a:gd name="T4" fmla="*/ 41 w 43"/>
                <a:gd name="T5" fmla="*/ 72 h 105"/>
                <a:gd name="T6" fmla="*/ 43 w 43"/>
                <a:gd name="T7" fmla="*/ 89 h 105"/>
                <a:gd name="T8" fmla="*/ 30 w 43"/>
                <a:gd name="T9" fmla="*/ 105 h 105"/>
                <a:gd name="T10" fmla="*/ 10 w 43"/>
                <a:gd name="T11" fmla="*/ 83 h 105"/>
                <a:gd name="T12" fmla="*/ 2 w 43"/>
                <a:gd name="T13" fmla="*/ 57 h 105"/>
                <a:gd name="T14" fmla="*/ 0 w 43"/>
                <a:gd name="T15" fmla="*/ 29 h 105"/>
                <a:gd name="T16" fmla="*/ 0 w 43"/>
                <a:gd name="T17" fmla="*/ 0 h 105"/>
                <a:gd name="T18" fmla="*/ 13 w 43"/>
                <a:gd name="T19" fmla="*/ 7 h 105"/>
                <a:gd name="T20" fmla="*/ 21 w 43"/>
                <a:gd name="T21" fmla="*/ 16 h 105"/>
                <a:gd name="T22" fmla="*/ 28 w 43"/>
                <a:gd name="T23" fmla="*/ 26 h 105"/>
                <a:gd name="T24" fmla="*/ 34 w 43"/>
                <a:gd name="T25" fmla="*/ 35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105">
                  <a:moveTo>
                    <a:pt x="34" y="35"/>
                  </a:moveTo>
                  <a:lnTo>
                    <a:pt x="32" y="52"/>
                  </a:lnTo>
                  <a:lnTo>
                    <a:pt x="41" y="72"/>
                  </a:lnTo>
                  <a:lnTo>
                    <a:pt x="43" y="89"/>
                  </a:lnTo>
                  <a:lnTo>
                    <a:pt x="30" y="105"/>
                  </a:lnTo>
                  <a:lnTo>
                    <a:pt x="10" y="83"/>
                  </a:lnTo>
                  <a:lnTo>
                    <a:pt x="2" y="57"/>
                  </a:lnTo>
                  <a:lnTo>
                    <a:pt x="0" y="29"/>
                  </a:lnTo>
                  <a:lnTo>
                    <a:pt x="0" y="0"/>
                  </a:lnTo>
                  <a:lnTo>
                    <a:pt x="13" y="7"/>
                  </a:lnTo>
                  <a:lnTo>
                    <a:pt x="21" y="16"/>
                  </a:lnTo>
                  <a:lnTo>
                    <a:pt x="28" y="26"/>
                  </a:lnTo>
                  <a:lnTo>
                    <a:pt x="3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2" name="Freeform 21"/>
            <p:cNvSpPr>
              <a:spLocks/>
            </p:cNvSpPr>
            <p:nvPr/>
          </p:nvSpPr>
          <p:spPr bwMode="auto">
            <a:xfrm>
              <a:off x="1447" y="1342"/>
              <a:ext cx="58" cy="35"/>
            </a:xfrm>
            <a:custGeom>
              <a:avLst/>
              <a:gdLst>
                <a:gd name="T0" fmla="*/ 4 w 58"/>
                <a:gd name="T1" fmla="*/ 35 h 35"/>
                <a:gd name="T2" fmla="*/ 0 w 58"/>
                <a:gd name="T3" fmla="*/ 33 h 35"/>
                <a:gd name="T4" fmla="*/ 13 w 58"/>
                <a:gd name="T5" fmla="*/ 24 h 35"/>
                <a:gd name="T6" fmla="*/ 28 w 58"/>
                <a:gd name="T7" fmla="*/ 15 h 35"/>
                <a:gd name="T8" fmla="*/ 43 w 58"/>
                <a:gd name="T9" fmla="*/ 6 h 35"/>
                <a:gd name="T10" fmla="*/ 58 w 58"/>
                <a:gd name="T11" fmla="*/ 0 h 35"/>
                <a:gd name="T12" fmla="*/ 54 w 58"/>
                <a:gd name="T13" fmla="*/ 13 h 35"/>
                <a:gd name="T14" fmla="*/ 41 w 58"/>
                <a:gd name="T15" fmla="*/ 24 h 35"/>
                <a:gd name="T16" fmla="*/ 23 w 58"/>
                <a:gd name="T17" fmla="*/ 30 h 35"/>
                <a:gd name="T18" fmla="*/ 4 w 58"/>
                <a:gd name="T19" fmla="*/ 35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35">
                  <a:moveTo>
                    <a:pt x="4" y="35"/>
                  </a:moveTo>
                  <a:lnTo>
                    <a:pt x="0" y="33"/>
                  </a:lnTo>
                  <a:lnTo>
                    <a:pt x="13" y="24"/>
                  </a:lnTo>
                  <a:lnTo>
                    <a:pt x="28" y="15"/>
                  </a:lnTo>
                  <a:lnTo>
                    <a:pt x="43" y="6"/>
                  </a:lnTo>
                  <a:lnTo>
                    <a:pt x="58" y="0"/>
                  </a:lnTo>
                  <a:lnTo>
                    <a:pt x="54" y="13"/>
                  </a:lnTo>
                  <a:lnTo>
                    <a:pt x="41" y="24"/>
                  </a:lnTo>
                  <a:lnTo>
                    <a:pt x="23" y="30"/>
                  </a:lnTo>
                  <a:lnTo>
                    <a:pt x="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3" name="Freeform 22"/>
            <p:cNvSpPr>
              <a:spLocks/>
            </p:cNvSpPr>
            <p:nvPr/>
          </p:nvSpPr>
          <p:spPr bwMode="auto">
            <a:xfrm>
              <a:off x="1770" y="1344"/>
              <a:ext cx="44" cy="104"/>
            </a:xfrm>
            <a:custGeom>
              <a:avLst/>
              <a:gdLst>
                <a:gd name="T0" fmla="*/ 39 w 44"/>
                <a:gd name="T1" fmla="*/ 104 h 104"/>
                <a:gd name="T2" fmla="*/ 20 w 44"/>
                <a:gd name="T3" fmla="*/ 104 h 104"/>
                <a:gd name="T4" fmla="*/ 15 w 44"/>
                <a:gd name="T5" fmla="*/ 93 h 104"/>
                <a:gd name="T6" fmla="*/ 13 w 44"/>
                <a:gd name="T7" fmla="*/ 78 h 104"/>
                <a:gd name="T8" fmla="*/ 9 w 44"/>
                <a:gd name="T9" fmla="*/ 65 h 104"/>
                <a:gd name="T10" fmla="*/ 11 w 44"/>
                <a:gd name="T11" fmla="*/ 48 h 104"/>
                <a:gd name="T12" fmla="*/ 7 w 44"/>
                <a:gd name="T13" fmla="*/ 33 h 104"/>
                <a:gd name="T14" fmla="*/ 0 w 44"/>
                <a:gd name="T15" fmla="*/ 18 h 104"/>
                <a:gd name="T16" fmla="*/ 4 w 44"/>
                <a:gd name="T17" fmla="*/ 0 h 104"/>
                <a:gd name="T18" fmla="*/ 22 w 44"/>
                <a:gd name="T19" fmla="*/ 24 h 104"/>
                <a:gd name="T20" fmla="*/ 37 w 44"/>
                <a:gd name="T21" fmla="*/ 48 h 104"/>
                <a:gd name="T22" fmla="*/ 44 w 44"/>
                <a:gd name="T23" fmla="*/ 76 h 104"/>
                <a:gd name="T24" fmla="*/ 39 w 44"/>
                <a:gd name="T25" fmla="*/ 104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04">
                  <a:moveTo>
                    <a:pt x="39" y="104"/>
                  </a:moveTo>
                  <a:lnTo>
                    <a:pt x="20" y="104"/>
                  </a:lnTo>
                  <a:lnTo>
                    <a:pt x="15" y="93"/>
                  </a:lnTo>
                  <a:lnTo>
                    <a:pt x="13" y="78"/>
                  </a:lnTo>
                  <a:lnTo>
                    <a:pt x="9" y="65"/>
                  </a:lnTo>
                  <a:lnTo>
                    <a:pt x="11" y="48"/>
                  </a:lnTo>
                  <a:lnTo>
                    <a:pt x="7" y="33"/>
                  </a:lnTo>
                  <a:lnTo>
                    <a:pt x="0" y="18"/>
                  </a:lnTo>
                  <a:lnTo>
                    <a:pt x="4" y="0"/>
                  </a:lnTo>
                  <a:lnTo>
                    <a:pt x="22" y="24"/>
                  </a:lnTo>
                  <a:lnTo>
                    <a:pt x="37" y="48"/>
                  </a:lnTo>
                  <a:lnTo>
                    <a:pt x="44" y="76"/>
                  </a:lnTo>
                  <a:lnTo>
                    <a:pt x="39"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4" name="Freeform 23"/>
            <p:cNvSpPr>
              <a:spLocks/>
            </p:cNvSpPr>
            <p:nvPr/>
          </p:nvSpPr>
          <p:spPr bwMode="auto">
            <a:xfrm>
              <a:off x="1703" y="1418"/>
              <a:ext cx="48" cy="91"/>
            </a:xfrm>
            <a:custGeom>
              <a:avLst/>
              <a:gdLst>
                <a:gd name="T0" fmla="*/ 41 w 48"/>
                <a:gd name="T1" fmla="*/ 56 h 91"/>
                <a:gd name="T2" fmla="*/ 41 w 48"/>
                <a:gd name="T3" fmla="*/ 65 h 91"/>
                <a:gd name="T4" fmla="*/ 43 w 48"/>
                <a:gd name="T5" fmla="*/ 74 h 91"/>
                <a:gd name="T6" fmla="*/ 48 w 48"/>
                <a:gd name="T7" fmla="*/ 82 h 91"/>
                <a:gd name="T8" fmla="*/ 45 w 48"/>
                <a:gd name="T9" fmla="*/ 89 h 91"/>
                <a:gd name="T10" fmla="*/ 39 w 48"/>
                <a:gd name="T11" fmla="*/ 91 h 91"/>
                <a:gd name="T12" fmla="*/ 28 w 48"/>
                <a:gd name="T13" fmla="*/ 91 h 91"/>
                <a:gd name="T14" fmla="*/ 19 w 48"/>
                <a:gd name="T15" fmla="*/ 87 h 91"/>
                <a:gd name="T16" fmla="*/ 15 w 48"/>
                <a:gd name="T17" fmla="*/ 80 h 91"/>
                <a:gd name="T18" fmla="*/ 11 w 48"/>
                <a:gd name="T19" fmla="*/ 63 h 91"/>
                <a:gd name="T20" fmla="*/ 8 w 48"/>
                <a:gd name="T21" fmla="*/ 41 h 91"/>
                <a:gd name="T22" fmla="*/ 4 w 48"/>
                <a:gd name="T23" fmla="*/ 19 h 91"/>
                <a:gd name="T24" fmla="*/ 0 w 48"/>
                <a:gd name="T25" fmla="*/ 0 h 91"/>
                <a:gd name="T26" fmla="*/ 19 w 48"/>
                <a:gd name="T27" fmla="*/ 4 h 91"/>
                <a:gd name="T28" fmla="*/ 28 w 48"/>
                <a:gd name="T29" fmla="*/ 19 h 91"/>
                <a:gd name="T30" fmla="*/ 32 w 48"/>
                <a:gd name="T31" fmla="*/ 39 h 91"/>
                <a:gd name="T32" fmla="*/ 41 w 48"/>
                <a:gd name="T33" fmla="*/ 56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91">
                  <a:moveTo>
                    <a:pt x="41" y="56"/>
                  </a:moveTo>
                  <a:lnTo>
                    <a:pt x="41" y="65"/>
                  </a:lnTo>
                  <a:lnTo>
                    <a:pt x="43" y="74"/>
                  </a:lnTo>
                  <a:lnTo>
                    <a:pt x="48" y="82"/>
                  </a:lnTo>
                  <a:lnTo>
                    <a:pt x="45" y="89"/>
                  </a:lnTo>
                  <a:lnTo>
                    <a:pt x="39" y="91"/>
                  </a:lnTo>
                  <a:lnTo>
                    <a:pt x="28" y="91"/>
                  </a:lnTo>
                  <a:lnTo>
                    <a:pt x="19" y="87"/>
                  </a:lnTo>
                  <a:lnTo>
                    <a:pt x="15" y="80"/>
                  </a:lnTo>
                  <a:lnTo>
                    <a:pt x="11" y="63"/>
                  </a:lnTo>
                  <a:lnTo>
                    <a:pt x="8" y="41"/>
                  </a:lnTo>
                  <a:lnTo>
                    <a:pt x="4" y="19"/>
                  </a:lnTo>
                  <a:lnTo>
                    <a:pt x="0" y="0"/>
                  </a:lnTo>
                  <a:lnTo>
                    <a:pt x="19" y="4"/>
                  </a:lnTo>
                  <a:lnTo>
                    <a:pt x="28" y="19"/>
                  </a:lnTo>
                  <a:lnTo>
                    <a:pt x="32" y="39"/>
                  </a:lnTo>
                  <a:lnTo>
                    <a:pt x="4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5" name="Freeform 24"/>
            <p:cNvSpPr>
              <a:spLocks/>
            </p:cNvSpPr>
            <p:nvPr/>
          </p:nvSpPr>
          <p:spPr bwMode="auto">
            <a:xfrm>
              <a:off x="1629" y="1450"/>
              <a:ext cx="63" cy="129"/>
            </a:xfrm>
            <a:custGeom>
              <a:avLst/>
              <a:gdLst>
                <a:gd name="T0" fmla="*/ 13 w 63"/>
                <a:gd name="T1" fmla="*/ 0 h 129"/>
                <a:gd name="T2" fmla="*/ 30 w 63"/>
                <a:gd name="T3" fmla="*/ 31 h 129"/>
                <a:gd name="T4" fmla="*/ 48 w 63"/>
                <a:gd name="T5" fmla="*/ 59 h 129"/>
                <a:gd name="T6" fmla="*/ 59 w 63"/>
                <a:gd name="T7" fmla="*/ 92 h 129"/>
                <a:gd name="T8" fmla="*/ 63 w 63"/>
                <a:gd name="T9" fmla="*/ 124 h 129"/>
                <a:gd name="T10" fmla="*/ 59 w 63"/>
                <a:gd name="T11" fmla="*/ 126 h 129"/>
                <a:gd name="T12" fmla="*/ 54 w 63"/>
                <a:gd name="T13" fmla="*/ 129 h 129"/>
                <a:gd name="T14" fmla="*/ 48 w 63"/>
                <a:gd name="T15" fmla="*/ 129 h 129"/>
                <a:gd name="T16" fmla="*/ 43 w 63"/>
                <a:gd name="T17" fmla="*/ 129 h 129"/>
                <a:gd name="T18" fmla="*/ 39 w 63"/>
                <a:gd name="T19" fmla="*/ 113 h 129"/>
                <a:gd name="T20" fmla="*/ 33 w 63"/>
                <a:gd name="T21" fmla="*/ 96 h 129"/>
                <a:gd name="T22" fmla="*/ 26 w 63"/>
                <a:gd name="T23" fmla="*/ 81 h 129"/>
                <a:gd name="T24" fmla="*/ 20 w 63"/>
                <a:gd name="T25" fmla="*/ 66 h 129"/>
                <a:gd name="T26" fmla="*/ 15 w 63"/>
                <a:gd name="T27" fmla="*/ 48 h 129"/>
                <a:gd name="T28" fmla="*/ 6 w 63"/>
                <a:gd name="T29" fmla="*/ 29 h 129"/>
                <a:gd name="T30" fmla="*/ 0 w 63"/>
                <a:gd name="T31" fmla="*/ 11 h 129"/>
                <a:gd name="T32" fmla="*/ 13 w 63"/>
                <a:gd name="T33" fmla="*/ 0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29">
                  <a:moveTo>
                    <a:pt x="13" y="0"/>
                  </a:moveTo>
                  <a:lnTo>
                    <a:pt x="30" y="31"/>
                  </a:lnTo>
                  <a:lnTo>
                    <a:pt x="48" y="59"/>
                  </a:lnTo>
                  <a:lnTo>
                    <a:pt x="59" y="92"/>
                  </a:lnTo>
                  <a:lnTo>
                    <a:pt x="63" y="124"/>
                  </a:lnTo>
                  <a:lnTo>
                    <a:pt x="59" y="126"/>
                  </a:lnTo>
                  <a:lnTo>
                    <a:pt x="54" y="129"/>
                  </a:lnTo>
                  <a:lnTo>
                    <a:pt x="48" y="129"/>
                  </a:lnTo>
                  <a:lnTo>
                    <a:pt x="43" y="129"/>
                  </a:lnTo>
                  <a:lnTo>
                    <a:pt x="39" y="113"/>
                  </a:lnTo>
                  <a:lnTo>
                    <a:pt x="33" y="96"/>
                  </a:lnTo>
                  <a:lnTo>
                    <a:pt x="26" y="81"/>
                  </a:lnTo>
                  <a:lnTo>
                    <a:pt x="20" y="66"/>
                  </a:lnTo>
                  <a:lnTo>
                    <a:pt x="15" y="48"/>
                  </a:lnTo>
                  <a:lnTo>
                    <a:pt x="6" y="29"/>
                  </a:lnTo>
                  <a:lnTo>
                    <a:pt x="0" y="1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6" name="Freeform 25"/>
            <p:cNvSpPr>
              <a:spLocks/>
            </p:cNvSpPr>
            <p:nvPr/>
          </p:nvSpPr>
          <p:spPr bwMode="auto">
            <a:xfrm>
              <a:off x="1916" y="1461"/>
              <a:ext cx="28" cy="37"/>
            </a:xfrm>
            <a:custGeom>
              <a:avLst/>
              <a:gdLst>
                <a:gd name="T0" fmla="*/ 8 w 28"/>
                <a:gd name="T1" fmla="*/ 37 h 37"/>
                <a:gd name="T2" fmla="*/ 4 w 28"/>
                <a:gd name="T3" fmla="*/ 33 h 37"/>
                <a:gd name="T4" fmla="*/ 2 w 28"/>
                <a:gd name="T5" fmla="*/ 29 h 37"/>
                <a:gd name="T6" fmla="*/ 0 w 28"/>
                <a:gd name="T7" fmla="*/ 24 h 37"/>
                <a:gd name="T8" fmla="*/ 0 w 28"/>
                <a:gd name="T9" fmla="*/ 20 h 37"/>
                <a:gd name="T10" fmla="*/ 6 w 28"/>
                <a:gd name="T11" fmla="*/ 16 h 37"/>
                <a:gd name="T12" fmla="*/ 15 w 28"/>
                <a:gd name="T13" fmla="*/ 9 h 37"/>
                <a:gd name="T14" fmla="*/ 21 w 28"/>
                <a:gd name="T15" fmla="*/ 5 h 37"/>
                <a:gd name="T16" fmla="*/ 28 w 28"/>
                <a:gd name="T17" fmla="*/ 0 h 37"/>
                <a:gd name="T18" fmla="*/ 8 w 28"/>
                <a:gd name="T19" fmla="*/ 3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7">
                  <a:moveTo>
                    <a:pt x="8" y="37"/>
                  </a:moveTo>
                  <a:lnTo>
                    <a:pt x="4" y="33"/>
                  </a:lnTo>
                  <a:lnTo>
                    <a:pt x="2" y="29"/>
                  </a:lnTo>
                  <a:lnTo>
                    <a:pt x="0" y="24"/>
                  </a:lnTo>
                  <a:lnTo>
                    <a:pt x="0" y="20"/>
                  </a:lnTo>
                  <a:lnTo>
                    <a:pt x="6" y="16"/>
                  </a:lnTo>
                  <a:lnTo>
                    <a:pt x="15" y="9"/>
                  </a:lnTo>
                  <a:lnTo>
                    <a:pt x="21" y="5"/>
                  </a:lnTo>
                  <a:lnTo>
                    <a:pt x="28" y="0"/>
                  </a:lnTo>
                  <a:lnTo>
                    <a:pt x="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7" name="Freeform 26"/>
            <p:cNvSpPr>
              <a:spLocks/>
            </p:cNvSpPr>
            <p:nvPr/>
          </p:nvSpPr>
          <p:spPr bwMode="auto">
            <a:xfrm>
              <a:off x="1572" y="1481"/>
              <a:ext cx="2989" cy="560"/>
            </a:xfrm>
            <a:custGeom>
              <a:avLst/>
              <a:gdLst>
                <a:gd name="T0" fmla="*/ 2987 w 2989"/>
                <a:gd name="T1" fmla="*/ 65 h 560"/>
                <a:gd name="T2" fmla="*/ 2976 w 2989"/>
                <a:gd name="T3" fmla="*/ 132 h 560"/>
                <a:gd name="T4" fmla="*/ 2935 w 2989"/>
                <a:gd name="T5" fmla="*/ 143 h 560"/>
                <a:gd name="T6" fmla="*/ 2891 w 2989"/>
                <a:gd name="T7" fmla="*/ 143 h 560"/>
                <a:gd name="T8" fmla="*/ 2720 w 2989"/>
                <a:gd name="T9" fmla="*/ 174 h 560"/>
                <a:gd name="T10" fmla="*/ 2481 w 2989"/>
                <a:gd name="T11" fmla="*/ 213 h 560"/>
                <a:gd name="T12" fmla="*/ 2238 w 2989"/>
                <a:gd name="T13" fmla="*/ 247 h 560"/>
                <a:gd name="T14" fmla="*/ 1992 w 2989"/>
                <a:gd name="T15" fmla="*/ 280 h 560"/>
                <a:gd name="T16" fmla="*/ 1747 w 2989"/>
                <a:gd name="T17" fmla="*/ 315 h 560"/>
                <a:gd name="T18" fmla="*/ 1562 w 2989"/>
                <a:gd name="T19" fmla="*/ 343 h 560"/>
                <a:gd name="T20" fmla="*/ 1493 w 2989"/>
                <a:gd name="T21" fmla="*/ 349 h 560"/>
                <a:gd name="T22" fmla="*/ 1421 w 2989"/>
                <a:gd name="T23" fmla="*/ 358 h 560"/>
                <a:gd name="T24" fmla="*/ 1347 w 2989"/>
                <a:gd name="T25" fmla="*/ 367 h 560"/>
                <a:gd name="T26" fmla="*/ 1271 w 2989"/>
                <a:gd name="T27" fmla="*/ 375 h 560"/>
                <a:gd name="T28" fmla="*/ 1197 w 2989"/>
                <a:gd name="T29" fmla="*/ 384 h 560"/>
                <a:gd name="T30" fmla="*/ 1162 w 2989"/>
                <a:gd name="T31" fmla="*/ 391 h 560"/>
                <a:gd name="T32" fmla="*/ 1126 w 2989"/>
                <a:gd name="T33" fmla="*/ 397 h 560"/>
                <a:gd name="T34" fmla="*/ 1032 w 2989"/>
                <a:gd name="T35" fmla="*/ 408 h 560"/>
                <a:gd name="T36" fmla="*/ 826 w 2989"/>
                <a:gd name="T37" fmla="*/ 436 h 560"/>
                <a:gd name="T38" fmla="*/ 617 w 2989"/>
                <a:gd name="T39" fmla="*/ 464 h 560"/>
                <a:gd name="T40" fmla="*/ 411 w 2989"/>
                <a:gd name="T41" fmla="*/ 493 h 560"/>
                <a:gd name="T42" fmla="*/ 207 w 2989"/>
                <a:gd name="T43" fmla="*/ 525 h 560"/>
                <a:gd name="T44" fmla="*/ 0 w 2989"/>
                <a:gd name="T45" fmla="*/ 560 h 560"/>
                <a:gd name="T46" fmla="*/ 11 w 2989"/>
                <a:gd name="T47" fmla="*/ 536 h 560"/>
                <a:gd name="T48" fmla="*/ 29 w 2989"/>
                <a:gd name="T49" fmla="*/ 484 h 560"/>
                <a:gd name="T50" fmla="*/ 74 w 2989"/>
                <a:gd name="T51" fmla="*/ 449 h 560"/>
                <a:gd name="T52" fmla="*/ 157 w 2989"/>
                <a:gd name="T53" fmla="*/ 436 h 560"/>
                <a:gd name="T54" fmla="*/ 237 w 2989"/>
                <a:gd name="T55" fmla="*/ 421 h 560"/>
                <a:gd name="T56" fmla="*/ 426 w 2989"/>
                <a:gd name="T57" fmla="*/ 395 h 560"/>
                <a:gd name="T58" fmla="*/ 667 w 2989"/>
                <a:gd name="T59" fmla="*/ 358 h 560"/>
                <a:gd name="T60" fmla="*/ 911 w 2989"/>
                <a:gd name="T61" fmla="*/ 321 h 560"/>
                <a:gd name="T62" fmla="*/ 1154 w 2989"/>
                <a:gd name="T63" fmla="*/ 284 h 560"/>
                <a:gd name="T64" fmla="*/ 1393 w 2989"/>
                <a:gd name="T65" fmla="*/ 243 h 560"/>
                <a:gd name="T66" fmla="*/ 1595 w 2989"/>
                <a:gd name="T67" fmla="*/ 206 h 560"/>
                <a:gd name="T68" fmla="*/ 1721 w 2989"/>
                <a:gd name="T69" fmla="*/ 189 h 560"/>
                <a:gd name="T70" fmla="*/ 1849 w 2989"/>
                <a:gd name="T71" fmla="*/ 169 h 560"/>
                <a:gd name="T72" fmla="*/ 1975 w 2989"/>
                <a:gd name="T73" fmla="*/ 152 h 560"/>
                <a:gd name="T74" fmla="*/ 2103 w 2989"/>
                <a:gd name="T75" fmla="*/ 132 h 560"/>
                <a:gd name="T76" fmla="*/ 2229 w 2989"/>
                <a:gd name="T77" fmla="*/ 115 h 560"/>
                <a:gd name="T78" fmla="*/ 2340 w 2989"/>
                <a:gd name="T79" fmla="*/ 95 h 560"/>
                <a:gd name="T80" fmla="*/ 2450 w 2989"/>
                <a:gd name="T81" fmla="*/ 78 h 560"/>
                <a:gd name="T82" fmla="*/ 2561 w 2989"/>
                <a:gd name="T83" fmla="*/ 61 h 560"/>
                <a:gd name="T84" fmla="*/ 2672 w 2989"/>
                <a:gd name="T85" fmla="*/ 43 h 560"/>
                <a:gd name="T86" fmla="*/ 2781 w 2989"/>
                <a:gd name="T87" fmla="*/ 26 h 560"/>
                <a:gd name="T88" fmla="*/ 2850 w 2989"/>
                <a:gd name="T89" fmla="*/ 15 h 560"/>
                <a:gd name="T90" fmla="*/ 2900 w 2989"/>
                <a:gd name="T91" fmla="*/ 11 h 560"/>
                <a:gd name="T92" fmla="*/ 2950 w 2989"/>
                <a:gd name="T93" fmla="*/ 0 h 560"/>
                <a:gd name="T94" fmla="*/ 2972 w 2989"/>
                <a:gd name="T95" fmla="*/ 4 h 5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89" h="560">
                  <a:moveTo>
                    <a:pt x="2978" y="9"/>
                  </a:moveTo>
                  <a:lnTo>
                    <a:pt x="2983" y="35"/>
                  </a:lnTo>
                  <a:lnTo>
                    <a:pt x="2987" y="65"/>
                  </a:lnTo>
                  <a:lnTo>
                    <a:pt x="2989" y="95"/>
                  </a:lnTo>
                  <a:lnTo>
                    <a:pt x="2989" y="126"/>
                  </a:lnTo>
                  <a:lnTo>
                    <a:pt x="2976" y="132"/>
                  </a:lnTo>
                  <a:lnTo>
                    <a:pt x="2963" y="137"/>
                  </a:lnTo>
                  <a:lnTo>
                    <a:pt x="2948" y="141"/>
                  </a:lnTo>
                  <a:lnTo>
                    <a:pt x="2935" y="143"/>
                  </a:lnTo>
                  <a:lnTo>
                    <a:pt x="2920" y="145"/>
                  </a:lnTo>
                  <a:lnTo>
                    <a:pt x="2904" y="145"/>
                  </a:lnTo>
                  <a:lnTo>
                    <a:pt x="2891" y="143"/>
                  </a:lnTo>
                  <a:lnTo>
                    <a:pt x="2876" y="141"/>
                  </a:lnTo>
                  <a:lnTo>
                    <a:pt x="2798" y="158"/>
                  </a:lnTo>
                  <a:lnTo>
                    <a:pt x="2720" y="174"/>
                  </a:lnTo>
                  <a:lnTo>
                    <a:pt x="2642" y="187"/>
                  </a:lnTo>
                  <a:lnTo>
                    <a:pt x="2561" y="200"/>
                  </a:lnTo>
                  <a:lnTo>
                    <a:pt x="2481" y="213"/>
                  </a:lnTo>
                  <a:lnTo>
                    <a:pt x="2400" y="226"/>
                  </a:lnTo>
                  <a:lnTo>
                    <a:pt x="2318" y="236"/>
                  </a:lnTo>
                  <a:lnTo>
                    <a:pt x="2238" y="247"/>
                  </a:lnTo>
                  <a:lnTo>
                    <a:pt x="2155" y="258"/>
                  </a:lnTo>
                  <a:lnTo>
                    <a:pt x="2073" y="269"/>
                  </a:lnTo>
                  <a:lnTo>
                    <a:pt x="1992" y="280"/>
                  </a:lnTo>
                  <a:lnTo>
                    <a:pt x="1910" y="291"/>
                  </a:lnTo>
                  <a:lnTo>
                    <a:pt x="1829" y="302"/>
                  </a:lnTo>
                  <a:lnTo>
                    <a:pt x="1747" y="315"/>
                  </a:lnTo>
                  <a:lnTo>
                    <a:pt x="1666" y="328"/>
                  </a:lnTo>
                  <a:lnTo>
                    <a:pt x="1586" y="341"/>
                  </a:lnTo>
                  <a:lnTo>
                    <a:pt x="1562" y="343"/>
                  </a:lnTo>
                  <a:lnTo>
                    <a:pt x="1540" y="345"/>
                  </a:lnTo>
                  <a:lnTo>
                    <a:pt x="1517" y="347"/>
                  </a:lnTo>
                  <a:lnTo>
                    <a:pt x="1493" y="349"/>
                  </a:lnTo>
                  <a:lnTo>
                    <a:pt x="1469" y="351"/>
                  </a:lnTo>
                  <a:lnTo>
                    <a:pt x="1445" y="354"/>
                  </a:lnTo>
                  <a:lnTo>
                    <a:pt x="1421" y="358"/>
                  </a:lnTo>
                  <a:lnTo>
                    <a:pt x="1395" y="360"/>
                  </a:lnTo>
                  <a:lnTo>
                    <a:pt x="1371" y="362"/>
                  </a:lnTo>
                  <a:lnTo>
                    <a:pt x="1347" y="367"/>
                  </a:lnTo>
                  <a:lnTo>
                    <a:pt x="1321" y="369"/>
                  </a:lnTo>
                  <a:lnTo>
                    <a:pt x="1297" y="371"/>
                  </a:lnTo>
                  <a:lnTo>
                    <a:pt x="1271" y="375"/>
                  </a:lnTo>
                  <a:lnTo>
                    <a:pt x="1247" y="378"/>
                  </a:lnTo>
                  <a:lnTo>
                    <a:pt x="1221" y="382"/>
                  </a:lnTo>
                  <a:lnTo>
                    <a:pt x="1197" y="384"/>
                  </a:lnTo>
                  <a:lnTo>
                    <a:pt x="1186" y="386"/>
                  </a:lnTo>
                  <a:lnTo>
                    <a:pt x="1176" y="388"/>
                  </a:lnTo>
                  <a:lnTo>
                    <a:pt x="1162" y="391"/>
                  </a:lnTo>
                  <a:lnTo>
                    <a:pt x="1152" y="393"/>
                  </a:lnTo>
                  <a:lnTo>
                    <a:pt x="1139" y="395"/>
                  </a:lnTo>
                  <a:lnTo>
                    <a:pt x="1126" y="397"/>
                  </a:lnTo>
                  <a:lnTo>
                    <a:pt x="1115" y="399"/>
                  </a:lnTo>
                  <a:lnTo>
                    <a:pt x="1102" y="399"/>
                  </a:lnTo>
                  <a:lnTo>
                    <a:pt x="1032" y="408"/>
                  </a:lnTo>
                  <a:lnTo>
                    <a:pt x="963" y="419"/>
                  </a:lnTo>
                  <a:lnTo>
                    <a:pt x="893" y="427"/>
                  </a:lnTo>
                  <a:lnTo>
                    <a:pt x="826" y="436"/>
                  </a:lnTo>
                  <a:lnTo>
                    <a:pt x="756" y="445"/>
                  </a:lnTo>
                  <a:lnTo>
                    <a:pt x="687" y="456"/>
                  </a:lnTo>
                  <a:lnTo>
                    <a:pt x="617" y="464"/>
                  </a:lnTo>
                  <a:lnTo>
                    <a:pt x="550" y="473"/>
                  </a:lnTo>
                  <a:lnTo>
                    <a:pt x="480" y="484"/>
                  </a:lnTo>
                  <a:lnTo>
                    <a:pt x="411" y="493"/>
                  </a:lnTo>
                  <a:lnTo>
                    <a:pt x="344" y="503"/>
                  </a:lnTo>
                  <a:lnTo>
                    <a:pt x="274" y="514"/>
                  </a:lnTo>
                  <a:lnTo>
                    <a:pt x="207" y="525"/>
                  </a:lnTo>
                  <a:lnTo>
                    <a:pt x="137" y="536"/>
                  </a:lnTo>
                  <a:lnTo>
                    <a:pt x="70" y="547"/>
                  </a:lnTo>
                  <a:lnTo>
                    <a:pt x="0" y="560"/>
                  </a:lnTo>
                  <a:lnTo>
                    <a:pt x="0" y="551"/>
                  </a:lnTo>
                  <a:lnTo>
                    <a:pt x="5" y="542"/>
                  </a:lnTo>
                  <a:lnTo>
                    <a:pt x="11" y="536"/>
                  </a:lnTo>
                  <a:lnTo>
                    <a:pt x="18" y="527"/>
                  </a:lnTo>
                  <a:lnTo>
                    <a:pt x="22" y="506"/>
                  </a:lnTo>
                  <a:lnTo>
                    <a:pt x="29" y="484"/>
                  </a:lnTo>
                  <a:lnTo>
                    <a:pt x="35" y="464"/>
                  </a:lnTo>
                  <a:lnTo>
                    <a:pt x="46" y="447"/>
                  </a:lnTo>
                  <a:lnTo>
                    <a:pt x="74" y="449"/>
                  </a:lnTo>
                  <a:lnTo>
                    <a:pt x="103" y="447"/>
                  </a:lnTo>
                  <a:lnTo>
                    <a:pt x="129" y="443"/>
                  </a:lnTo>
                  <a:lnTo>
                    <a:pt x="157" y="436"/>
                  </a:lnTo>
                  <a:lnTo>
                    <a:pt x="183" y="430"/>
                  </a:lnTo>
                  <a:lnTo>
                    <a:pt x="209" y="425"/>
                  </a:lnTo>
                  <a:lnTo>
                    <a:pt x="237" y="421"/>
                  </a:lnTo>
                  <a:lnTo>
                    <a:pt x="265" y="421"/>
                  </a:lnTo>
                  <a:lnTo>
                    <a:pt x="346" y="408"/>
                  </a:lnTo>
                  <a:lnTo>
                    <a:pt x="426" y="395"/>
                  </a:lnTo>
                  <a:lnTo>
                    <a:pt x="507" y="382"/>
                  </a:lnTo>
                  <a:lnTo>
                    <a:pt x="587" y="369"/>
                  </a:lnTo>
                  <a:lnTo>
                    <a:pt x="667" y="358"/>
                  </a:lnTo>
                  <a:lnTo>
                    <a:pt x="750" y="345"/>
                  </a:lnTo>
                  <a:lnTo>
                    <a:pt x="830" y="332"/>
                  </a:lnTo>
                  <a:lnTo>
                    <a:pt x="911" y="321"/>
                  </a:lnTo>
                  <a:lnTo>
                    <a:pt x="991" y="308"/>
                  </a:lnTo>
                  <a:lnTo>
                    <a:pt x="1073" y="297"/>
                  </a:lnTo>
                  <a:lnTo>
                    <a:pt x="1154" y="284"/>
                  </a:lnTo>
                  <a:lnTo>
                    <a:pt x="1234" y="271"/>
                  </a:lnTo>
                  <a:lnTo>
                    <a:pt x="1312" y="256"/>
                  </a:lnTo>
                  <a:lnTo>
                    <a:pt x="1393" y="243"/>
                  </a:lnTo>
                  <a:lnTo>
                    <a:pt x="1473" y="228"/>
                  </a:lnTo>
                  <a:lnTo>
                    <a:pt x="1551" y="213"/>
                  </a:lnTo>
                  <a:lnTo>
                    <a:pt x="1595" y="206"/>
                  </a:lnTo>
                  <a:lnTo>
                    <a:pt x="1636" y="200"/>
                  </a:lnTo>
                  <a:lnTo>
                    <a:pt x="1679" y="195"/>
                  </a:lnTo>
                  <a:lnTo>
                    <a:pt x="1721" y="189"/>
                  </a:lnTo>
                  <a:lnTo>
                    <a:pt x="1764" y="182"/>
                  </a:lnTo>
                  <a:lnTo>
                    <a:pt x="1805" y="176"/>
                  </a:lnTo>
                  <a:lnTo>
                    <a:pt x="1849" y="169"/>
                  </a:lnTo>
                  <a:lnTo>
                    <a:pt x="1890" y="163"/>
                  </a:lnTo>
                  <a:lnTo>
                    <a:pt x="1934" y="158"/>
                  </a:lnTo>
                  <a:lnTo>
                    <a:pt x="1975" y="152"/>
                  </a:lnTo>
                  <a:lnTo>
                    <a:pt x="2018" y="145"/>
                  </a:lnTo>
                  <a:lnTo>
                    <a:pt x="2059" y="139"/>
                  </a:lnTo>
                  <a:lnTo>
                    <a:pt x="2103" y="132"/>
                  </a:lnTo>
                  <a:lnTo>
                    <a:pt x="2144" y="128"/>
                  </a:lnTo>
                  <a:lnTo>
                    <a:pt x="2188" y="121"/>
                  </a:lnTo>
                  <a:lnTo>
                    <a:pt x="2229" y="115"/>
                  </a:lnTo>
                  <a:lnTo>
                    <a:pt x="2266" y="108"/>
                  </a:lnTo>
                  <a:lnTo>
                    <a:pt x="2303" y="102"/>
                  </a:lnTo>
                  <a:lnTo>
                    <a:pt x="2340" y="95"/>
                  </a:lnTo>
                  <a:lnTo>
                    <a:pt x="2377" y="89"/>
                  </a:lnTo>
                  <a:lnTo>
                    <a:pt x="2414" y="85"/>
                  </a:lnTo>
                  <a:lnTo>
                    <a:pt x="2450" y="78"/>
                  </a:lnTo>
                  <a:lnTo>
                    <a:pt x="2487" y="72"/>
                  </a:lnTo>
                  <a:lnTo>
                    <a:pt x="2524" y="67"/>
                  </a:lnTo>
                  <a:lnTo>
                    <a:pt x="2561" y="61"/>
                  </a:lnTo>
                  <a:lnTo>
                    <a:pt x="2598" y="54"/>
                  </a:lnTo>
                  <a:lnTo>
                    <a:pt x="2635" y="50"/>
                  </a:lnTo>
                  <a:lnTo>
                    <a:pt x="2672" y="43"/>
                  </a:lnTo>
                  <a:lnTo>
                    <a:pt x="2709" y="37"/>
                  </a:lnTo>
                  <a:lnTo>
                    <a:pt x="2746" y="32"/>
                  </a:lnTo>
                  <a:lnTo>
                    <a:pt x="2781" y="26"/>
                  </a:lnTo>
                  <a:lnTo>
                    <a:pt x="2818" y="19"/>
                  </a:lnTo>
                  <a:lnTo>
                    <a:pt x="2833" y="17"/>
                  </a:lnTo>
                  <a:lnTo>
                    <a:pt x="2850" y="15"/>
                  </a:lnTo>
                  <a:lnTo>
                    <a:pt x="2867" y="13"/>
                  </a:lnTo>
                  <a:lnTo>
                    <a:pt x="2885" y="13"/>
                  </a:lnTo>
                  <a:lnTo>
                    <a:pt x="2900" y="11"/>
                  </a:lnTo>
                  <a:lnTo>
                    <a:pt x="2917" y="9"/>
                  </a:lnTo>
                  <a:lnTo>
                    <a:pt x="2935" y="4"/>
                  </a:lnTo>
                  <a:lnTo>
                    <a:pt x="2950" y="0"/>
                  </a:lnTo>
                  <a:lnTo>
                    <a:pt x="2959" y="0"/>
                  </a:lnTo>
                  <a:lnTo>
                    <a:pt x="2965" y="0"/>
                  </a:lnTo>
                  <a:lnTo>
                    <a:pt x="2972" y="4"/>
                  </a:lnTo>
                  <a:lnTo>
                    <a:pt x="297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8" name="Freeform 27"/>
            <p:cNvSpPr>
              <a:spLocks/>
            </p:cNvSpPr>
            <p:nvPr/>
          </p:nvSpPr>
          <p:spPr bwMode="auto">
            <a:xfrm>
              <a:off x="1577" y="1490"/>
              <a:ext cx="61" cy="162"/>
            </a:xfrm>
            <a:custGeom>
              <a:avLst/>
              <a:gdLst>
                <a:gd name="T0" fmla="*/ 6 w 61"/>
                <a:gd name="T1" fmla="*/ 0 h 162"/>
                <a:gd name="T2" fmla="*/ 17 w 61"/>
                <a:gd name="T3" fmla="*/ 39 h 162"/>
                <a:gd name="T4" fmla="*/ 35 w 61"/>
                <a:gd name="T5" fmla="*/ 76 h 162"/>
                <a:gd name="T6" fmla="*/ 50 w 61"/>
                <a:gd name="T7" fmla="*/ 115 h 162"/>
                <a:gd name="T8" fmla="*/ 61 w 61"/>
                <a:gd name="T9" fmla="*/ 154 h 162"/>
                <a:gd name="T10" fmla="*/ 41 w 61"/>
                <a:gd name="T11" fmla="*/ 162 h 162"/>
                <a:gd name="T12" fmla="*/ 24 w 61"/>
                <a:gd name="T13" fmla="*/ 125 h 162"/>
                <a:gd name="T14" fmla="*/ 13 w 61"/>
                <a:gd name="T15" fmla="*/ 84 h 162"/>
                <a:gd name="T16" fmla="*/ 6 w 61"/>
                <a:gd name="T17" fmla="*/ 41 h 162"/>
                <a:gd name="T18" fmla="*/ 0 w 61"/>
                <a:gd name="T19" fmla="*/ 0 h 162"/>
                <a:gd name="T20" fmla="*/ 6 w 61"/>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162">
                  <a:moveTo>
                    <a:pt x="6" y="0"/>
                  </a:moveTo>
                  <a:lnTo>
                    <a:pt x="17" y="39"/>
                  </a:lnTo>
                  <a:lnTo>
                    <a:pt x="35" y="76"/>
                  </a:lnTo>
                  <a:lnTo>
                    <a:pt x="50" y="115"/>
                  </a:lnTo>
                  <a:lnTo>
                    <a:pt x="61" y="154"/>
                  </a:lnTo>
                  <a:lnTo>
                    <a:pt x="41" y="162"/>
                  </a:lnTo>
                  <a:lnTo>
                    <a:pt x="24" y="125"/>
                  </a:lnTo>
                  <a:lnTo>
                    <a:pt x="13" y="84"/>
                  </a:lnTo>
                  <a:lnTo>
                    <a:pt x="6" y="41"/>
                  </a:lnTo>
                  <a:lnTo>
                    <a:pt x="0"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9" name="Freeform 28"/>
            <p:cNvSpPr>
              <a:spLocks/>
            </p:cNvSpPr>
            <p:nvPr/>
          </p:nvSpPr>
          <p:spPr bwMode="auto">
            <a:xfrm>
              <a:off x="1864" y="1513"/>
              <a:ext cx="21" cy="35"/>
            </a:xfrm>
            <a:custGeom>
              <a:avLst/>
              <a:gdLst>
                <a:gd name="T0" fmla="*/ 21 w 21"/>
                <a:gd name="T1" fmla="*/ 29 h 35"/>
                <a:gd name="T2" fmla="*/ 17 w 21"/>
                <a:gd name="T3" fmla="*/ 31 h 35"/>
                <a:gd name="T4" fmla="*/ 15 w 21"/>
                <a:gd name="T5" fmla="*/ 33 h 35"/>
                <a:gd name="T6" fmla="*/ 10 w 21"/>
                <a:gd name="T7" fmla="*/ 33 h 35"/>
                <a:gd name="T8" fmla="*/ 6 w 21"/>
                <a:gd name="T9" fmla="*/ 35 h 35"/>
                <a:gd name="T10" fmla="*/ 0 w 21"/>
                <a:gd name="T11" fmla="*/ 29 h 35"/>
                <a:gd name="T12" fmla="*/ 2 w 21"/>
                <a:gd name="T13" fmla="*/ 20 h 35"/>
                <a:gd name="T14" fmla="*/ 4 w 21"/>
                <a:gd name="T15" fmla="*/ 13 h 35"/>
                <a:gd name="T16" fmla="*/ 4 w 21"/>
                <a:gd name="T17" fmla="*/ 7 h 35"/>
                <a:gd name="T18" fmla="*/ 15 w 21"/>
                <a:gd name="T19" fmla="*/ 0 h 35"/>
                <a:gd name="T20" fmla="*/ 19 w 21"/>
                <a:gd name="T21" fmla="*/ 5 h 35"/>
                <a:gd name="T22" fmla="*/ 21 w 21"/>
                <a:gd name="T23" fmla="*/ 11 h 35"/>
                <a:gd name="T24" fmla="*/ 21 w 21"/>
                <a:gd name="T25" fmla="*/ 20 h 35"/>
                <a:gd name="T26" fmla="*/ 21 w 21"/>
                <a:gd name="T27" fmla="*/ 29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35">
                  <a:moveTo>
                    <a:pt x="21" y="29"/>
                  </a:moveTo>
                  <a:lnTo>
                    <a:pt x="17" y="31"/>
                  </a:lnTo>
                  <a:lnTo>
                    <a:pt x="15" y="33"/>
                  </a:lnTo>
                  <a:lnTo>
                    <a:pt x="10" y="33"/>
                  </a:lnTo>
                  <a:lnTo>
                    <a:pt x="6" y="35"/>
                  </a:lnTo>
                  <a:lnTo>
                    <a:pt x="0" y="29"/>
                  </a:lnTo>
                  <a:lnTo>
                    <a:pt x="2" y="20"/>
                  </a:lnTo>
                  <a:lnTo>
                    <a:pt x="4" y="13"/>
                  </a:lnTo>
                  <a:lnTo>
                    <a:pt x="4" y="7"/>
                  </a:lnTo>
                  <a:lnTo>
                    <a:pt x="15" y="0"/>
                  </a:lnTo>
                  <a:lnTo>
                    <a:pt x="19" y="5"/>
                  </a:lnTo>
                  <a:lnTo>
                    <a:pt x="21" y="11"/>
                  </a:lnTo>
                  <a:lnTo>
                    <a:pt x="21" y="20"/>
                  </a:lnTo>
                  <a:lnTo>
                    <a:pt x="2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0" name="Freeform 29"/>
            <p:cNvSpPr>
              <a:spLocks/>
            </p:cNvSpPr>
            <p:nvPr/>
          </p:nvSpPr>
          <p:spPr bwMode="auto">
            <a:xfrm>
              <a:off x="1496" y="1542"/>
              <a:ext cx="74" cy="178"/>
            </a:xfrm>
            <a:custGeom>
              <a:avLst/>
              <a:gdLst>
                <a:gd name="T0" fmla="*/ 44 w 74"/>
                <a:gd name="T1" fmla="*/ 58 h 178"/>
                <a:gd name="T2" fmla="*/ 46 w 74"/>
                <a:gd name="T3" fmla="*/ 54 h 178"/>
                <a:gd name="T4" fmla="*/ 57 w 74"/>
                <a:gd name="T5" fmla="*/ 82 h 178"/>
                <a:gd name="T6" fmla="*/ 68 w 74"/>
                <a:gd name="T7" fmla="*/ 113 h 178"/>
                <a:gd name="T8" fmla="*/ 74 w 74"/>
                <a:gd name="T9" fmla="*/ 143 h 178"/>
                <a:gd name="T10" fmla="*/ 74 w 74"/>
                <a:gd name="T11" fmla="*/ 171 h 178"/>
                <a:gd name="T12" fmla="*/ 70 w 74"/>
                <a:gd name="T13" fmla="*/ 178 h 178"/>
                <a:gd name="T14" fmla="*/ 66 w 74"/>
                <a:gd name="T15" fmla="*/ 178 h 178"/>
                <a:gd name="T16" fmla="*/ 57 w 74"/>
                <a:gd name="T17" fmla="*/ 175 h 178"/>
                <a:gd name="T18" fmla="*/ 50 w 74"/>
                <a:gd name="T19" fmla="*/ 175 h 178"/>
                <a:gd name="T20" fmla="*/ 44 w 74"/>
                <a:gd name="T21" fmla="*/ 156 h 178"/>
                <a:gd name="T22" fmla="*/ 42 w 74"/>
                <a:gd name="T23" fmla="*/ 132 h 178"/>
                <a:gd name="T24" fmla="*/ 40 w 74"/>
                <a:gd name="T25" fmla="*/ 110 h 178"/>
                <a:gd name="T26" fmla="*/ 31 w 74"/>
                <a:gd name="T27" fmla="*/ 91 h 178"/>
                <a:gd name="T28" fmla="*/ 0 w 74"/>
                <a:gd name="T29" fmla="*/ 0 h 178"/>
                <a:gd name="T30" fmla="*/ 16 w 74"/>
                <a:gd name="T31" fmla="*/ 11 h 178"/>
                <a:gd name="T32" fmla="*/ 24 w 74"/>
                <a:gd name="T33" fmla="*/ 26 h 178"/>
                <a:gd name="T34" fmla="*/ 31 w 74"/>
                <a:gd name="T35" fmla="*/ 43 h 178"/>
                <a:gd name="T36" fmla="*/ 44 w 74"/>
                <a:gd name="T37" fmla="*/ 58 h 1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4" h="178">
                  <a:moveTo>
                    <a:pt x="44" y="58"/>
                  </a:moveTo>
                  <a:lnTo>
                    <a:pt x="46" y="54"/>
                  </a:lnTo>
                  <a:lnTo>
                    <a:pt x="57" y="82"/>
                  </a:lnTo>
                  <a:lnTo>
                    <a:pt x="68" y="113"/>
                  </a:lnTo>
                  <a:lnTo>
                    <a:pt x="74" y="143"/>
                  </a:lnTo>
                  <a:lnTo>
                    <a:pt x="74" y="171"/>
                  </a:lnTo>
                  <a:lnTo>
                    <a:pt x="70" y="178"/>
                  </a:lnTo>
                  <a:lnTo>
                    <a:pt x="66" y="178"/>
                  </a:lnTo>
                  <a:lnTo>
                    <a:pt x="57" y="175"/>
                  </a:lnTo>
                  <a:lnTo>
                    <a:pt x="50" y="175"/>
                  </a:lnTo>
                  <a:lnTo>
                    <a:pt x="44" y="156"/>
                  </a:lnTo>
                  <a:lnTo>
                    <a:pt x="42" y="132"/>
                  </a:lnTo>
                  <a:lnTo>
                    <a:pt x="40" y="110"/>
                  </a:lnTo>
                  <a:lnTo>
                    <a:pt x="31" y="91"/>
                  </a:lnTo>
                  <a:lnTo>
                    <a:pt x="0" y="0"/>
                  </a:lnTo>
                  <a:lnTo>
                    <a:pt x="16" y="11"/>
                  </a:lnTo>
                  <a:lnTo>
                    <a:pt x="24" y="26"/>
                  </a:lnTo>
                  <a:lnTo>
                    <a:pt x="31" y="43"/>
                  </a:lnTo>
                  <a:lnTo>
                    <a:pt x="44"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1" name="Freeform 30"/>
            <p:cNvSpPr>
              <a:spLocks/>
            </p:cNvSpPr>
            <p:nvPr/>
          </p:nvSpPr>
          <p:spPr bwMode="auto">
            <a:xfrm>
              <a:off x="1798" y="1566"/>
              <a:ext cx="22" cy="15"/>
            </a:xfrm>
            <a:custGeom>
              <a:avLst/>
              <a:gdLst>
                <a:gd name="T0" fmla="*/ 0 w 22"/>
                <a:gd name="T1" fmla="*/ 15 h 15"/>
                <a:gd name="T2" fmla="*/ 20 w 22"/>
                <a:gd name="T3" fmla="*/ 0 h 15"/>
                <a:gd name="T4" fmla="*/ 22 w 22"/>
                <a:gd name="T5" fmla="*/ 2 h 15"/>
                <a:gd name="T6" fmla="*/ 0 w 22"/>
                <a:gd name="T7" fmla="*/ 1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5">
                  <a:moveTo>
                    <a:pt x="0" y="15"/>
                  </a:moveTo>
                  <a:lnTo>
                    <a:pt x="20" y="0"/>
                  </a:lnTo>
                  <a:lnTo>
                    <a:pt x="22" y="2"/>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2" name="Freeform 31"/>
            <p:cNvSpPr>
              <a:spLocks/>
            </p:cNvSpPr>
            <p:nvPr/>
          </p:nvSpPr>
          <p:spPr bwMode="auto">
            <a:xfrm>
              <a:off x="1425" y="1574"/>
              <a:ext cx="76" cy="183"/>
            </a:xfrm>
            <a:custGeom>
              <a:avLst/>
              <a:gdLst>
                <a:gd name="T0" fmla="*/ 45 w 76"/>
                <a:gd name="T1" fmla="*/ 59 h 183"/>
                <a:gd name="T2" fmla="*/ 56 w 76"/>
                <a:gd name="T3" fmla="*/ 89 h 183"/>
                <a:gd name="T4" fmla="*/ 71 w 76"/>
                <a:gd name="T5" fmla="*/ 124 h 183"/>
                <a:gd name="T6" fmla="*/ 76 w 76"/>
                <a:gd name="T7" fmla="*/ 154 h 183"/>
                <a:gd name="T8" fmla="*/ 63 w 76"/>
                <a:gd name="T9" fmla="*/ 183 h 183"/>
                <a:gd name="T10" fmla="*/ 39 w 76"/>
                <a:gd name="T11" fmla="*/ 183 h 183"/>
                <a:gd name="T12" fmla="*/ 35 w 76"/>
                <a:gd name="T13" fmla="*/ 137 h 183"/>
                <a:gd name="T14" fmla="*/ 26 w 76"/>
                <a:gd name="T15" fmla="*/ 91 h 183"/>
                <a:gd name="T16" fmla="*/ 15 w 76"/>
                <a:gd name="T17" fmla="*/ 46 h 183"/>
                <a:gd name="T18" fmla="*/ 0 w 76"/>
                <a:gd name="T19" fmla="*/ 0 h 183"/>
                <a:gd name="T20" fmla="*/ 15 w 76"/>
                <a:gd name="T21" fmla="*/ 11 h 183"/>
                <a:gd name="T22" fmla="*/ 24 w 76"/>
                <a:gd name="T23" fmla="*/ 28 h 183"/>
                <a:gd name="T24" fmla="*/ 30 w 76"/>
                <a:gd name="T25" fmla="*/ 46 h 183"/>
                <a:gd name="T26" fmla="*/ 45 w 76"/>
                <a:gd name="T27" fmla="*/ 59 h 1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183">
                  <a:moveTo>
                    <a:pt x="45" y="59"/>
                  </a:moveTo>
                  <a:lnTo>
                    <a:pt x="56" y="89"/>
                  </a:lnTo>
                  <a:lnTo>
                    <a:pt x="71" y="124"/>
                  </a:lnTo>
                  <a:lnTo>
                    <a:pt x="76" y="154"/>
                  </a:lnTo>
                  <a:lnTo>
                    <a:pt x="63" y="183"/>
                  </a:lnTo>
                  <a:lnTo>
                    <a:pt x="39" y="183"/>
                  </a:lnTo>
                  <a:lnTo>
                    <a:pt x="35" y="137"/>
                  </a:lnTo>
                  <a:lnTo>
                    <a:pt x="26" y="91"/>
                  </a:lnTo>
                  <a:lnTo>
                    <a:pt x="15" y="46"/>
                  </a:lnTo>
                  <a:lnTo>
                    <a:pt x="0" y="0"/>
                  </a:lnTo>
                  <a:lnTo>
                    <a:pt x="15" y="11"/>
                  </a:lnTo>
                  <a:lnTo>
                    <a:pt x="24" y="28"/>
                  </a:lnTo>
                  <a:lnTo>
                    <a:pt x="30" y="46"/>
                  </a:lnTo>
                  <a:lnTo>
                    <a:pt x="45"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3" name="Freeform 32"/>
            <p:cNvSpPr>
              <a:spLocks/>
            </p:cNvSpPr>
            <p:nvPr/>
          </p:nvSpPr>
          <p:spPr bwMode="auto">
            <a:xfrm>
              <a:off x="1260" y="1585"/>
              <a:ext cx="74" cy="211"/>
            </a:xfrm>
            <a:custGeom>
              <a:avLst/>
              <a:gdLst>
                <a:gd name="T0" fmla="*/ 65 w 74"/>
                <a:gd name="T1" fmla="*/ 150 h 211"/>
                <a:gd name="T2" fmla="*/ 69 w 74"/>
                <a:gd name="T3" fmla="*/ 165 h 211"/>
                <a:gd name="T4" fmla="*/ 71 w 74"/>
                <a:gd name="T5" fmla="*/ 180 h 211"/>
                <a:gd name="T6" fmla="*/ 74 w 74"/>
                <a:gd name="T7" fmla="*/ 193 h 211"/>
                <a:gd name="T8" fmla="*/ 74 w 74"/>
                <a:gd name="T9" fmla="*/ 206 h 211"/>
                <a:gd name="T10" fmla="*/ 58 w 74"/>
                <a:gd name="T11" fmla="*/ 211 h 211"/>
                <a:gd name="T12" fmla="*/ 45 w 74"/>
                <a:gd name="T13" fmla="*/ 206 h 211"/>
                <a:gd name="T14" fmla="*/ 37 w 74"/>
                <a:gd name="T15" fmla="*/ 195 h 211"/>
                <a:gd name="T16" fmla="*/ 32 w 74"/>
                <a:gd name="T17" fmla="*/ 182 h 211"/>
                <a:gd name="T18" fmla="*/ 28 w 74"/>
                <a:gd name="T19" fmla="*/ 135 h 211"/>
                <a:gd name="T20" fmla="*/ 17 w 74"/>
                <a:gd name="T21" fmla="*/ 89 h 211"/>
                <a:gd name="T22" fmla="*/ 4 w 74"/>
                <a:gd name="T23" fmla="*/ 46 h 211"/>
                <a:gd name="T24" fmla="*/ 0 w 74"/>
                <a:gd name="T25" fmla="*/ 0 h 211"/>
                <a:gd name="T26" fmla="*/ 8 w 74"/>
                <a:gd name="T27" fmla="*/ 17 h 211"/>
                <a:gd name="T28" fmla="*/ 15 w 74"/>
                <a:gd name="T29" fmla="*/ 37 h 211"/>
                <a:gd name="T30" fmla="*/ 21 w 74"/>
                <a:gd name="T31" fmla="*/ 56 h 211"/>
                <a:gd name="T32" fmla="*/ 28 w 74"/>
                <a:gd name="T33" fmla="*/ 76 h 211"/>
                <a:gd name="T34" fmla="*/ 37 w 74"/>
                <a:gd name="T35" fmla="*/ 96 h 211"/>
                <a:gd name="T36" fmla="*/ 43 w 74"/>
                <a:gd name="T37" fmla="*/ 113 h 211"/>
                <a:gd name="T38" fmla="*/ 54 w 74"/>
                <a:gd name="T39" fmla="*/ 132 h 211"/>
                <a:gd name="T40" fmla="*/ 65 w 74"/>
                <a:gd name="T41" fmla="*/ 150 h 2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211">
                  <a:moveTo>
                    <a:pt x="65" y="150"/>
                  </a:moveTo>
                  <a:lnTo>
                    <a:pt x="69" y="165"/>
                  </a:lnTo>
                  <a:lnTo>
                    <a:pt x="71" y="180"/>
                  </a:lnTo>
                  <a:lnTo>
                    <a:pt x="74" y="193"/>
                  </a:lnTo>
                  <a:lnTo>
                    <a:pt x="74" y="206"/>
                  </a:lnTo>
                  <a:lnTo>
                    <a:pt x="58" y="211"/>
                  </a:lnTo>
                  <a:lnTo>
                    <a:pt x="45" y="206"/>
                  </a:lnTo>
                  <a:lnTo>
                    <a:pt x="37" y="195"/>
                  </a:lnTo>
                  <a:lnTo>
                    <a:pt x="32" y="182"/>
                  </a:lnTo>
                  <a:lnTo>
                    <a:pt x="28" y="135"/>
                  </a:lnTo>
                  <a:lnTo>
                    <a:pt x="17" y="89"/>
                  </a:lnTo>
                  <a:lnTo>
                    <a:pt x="4" y="46"/>
                  </a:lnTo>
                  <a:lnTo>
                    <a:pt x="0" y="0"/>
                  </a:lnTo>
                  <a:lnTo>
                    <a:pt x="8" y="17"/>
                  </a:lnTo>
                  <a:lnTo>
                    <a:pt x="15" y="37"/>
                  </a:lnTo>
                  <a:lnTo>
                    <a:pt x="21" y="56"/>
                  </a:lnTo>
                  <a:lnTo>
                    <a:pt x="28" y="76"/>
                  </a:lnTo>
                  <a:lnTo>
                    <a:pt x="37" y="96"/>
                  </a:lnTo>
                  <a:lnTo>
                    <a:pt x="43" y="113"/>
                  </a:lnTo>
                  <a:lnTo>
                    <a:pt x="54" y="132"/>
                  </a:lnTo>
                  <a:lnTo>
                    <a:pt x="65"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4" name="Freeform 33"/>
            <p:cNvSpPr>
              <a:spLocks/>
            </p:cNvSpPr>
            <p:nvPr/>
          </p:nvSpPr>
          <p:spPr bwMode="auto">
            <a:xfrm>
              <a:off x="1355" y="1613"/>
              <a:ext cx="65" cy="165"/>
            </a:xfrm>
            <a:custGeom>
              <a:avLst/>
              <a:gdLst>
                <a:gd name="T0" fmla="*/ 35 w 65"/>
                <a:gd name="T1" fmla="*/ 72 h 165"/>
                <a:gd name="T2" fmla="*/ 46 w 65"/>
                <a:gd name="T3" fmla="*/ 96 h 165"/>
                <a:gd name="T4" fmla="*/ 61 w 65"/>
                <a:gd name="T5" fmla="*/ 120 h 165"/>
                <a:gd name="T6" fmla="*/ 65 w 65"/>
                <a:gd name="T7" fmla="*/ 144 h 165"/>
                <a:gd name="T8" fmla="*/ 46 w 65"/>
                <a:gd name="T9" fmla="*/ 165 h 165"/>
                <a:gd name="T10" fmla="*/ 24 w 65"/>
                <a:gd name="T11" fmla="*/ 165 h 165"/>
                <a:gd name="T12" fmla="*/ 20 w 65"/>
                <a:gd name="T13" fmla="*/ 124 h 165"/>
                <a:gd name="T14" fmla="*/ 11 w 65"/>
                <a:gd name="T15" fmla="*/ 83 h 165"/>
                <a:gd name="T16" fmla="*/ 2 w 65"/>
                <a:gd name="T17" fmla="*/ 42 h 165"/>
                <a:gd name="T18" fmla="*/ 0 w 65"/>
                <a:gd name="T19" fmla="*/ 0 h 165"/>
                <a:gd name="T20" fmla="*/ 15 w 65"/>
                <a:gd name="T21" fmla="*/ 11 h 165"/>
                <a:gd name="T22" fmla="*/ 24 w 65"/>
                <a:gd name="T23" fmla="*/ 31 h 165"/>
                <a:gd name="T24" fmla="*/ 29 w 65"/>
                <a:gd name="T25" fmla="*/ 52 h 165"/>
                <a:gd name="T26" fmla="*/ 35 w 65"/>
                <a:gd name="T27" fmla="*/ 72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5" h="165">
                  <a:moveTo>
                    <a:pt x="35" y="72"/>
                  </a:moveTo>
                  <a:lnTo>
                    <a:pt x="46" y="96"/>
                  </a:lnTo>
                  <a:lnTo>
                    <a:pt x="61" y="120"/>
                  </a:lnTo>
                  <a:lnTo>
                    <a:pt x="65" y="144"/>
                  </a:lnTo>
                  <a:lnTo>
                    <a:pt x="46" y="165"/>
                  </a:lnTo>
                  <a:lnTo>
                    <a:pt x="24" y="165"/>
                  </a:lnTo>
                  <a:lnTo>
                    <a:pt x="20" y="124"/>
                  </a:lnTo>
                  <a:lnTo>
                    <a:pt x="11" y="83"/>
                  </a:lnTo>
                  <a:lnTo>
                    <a:pt x="2" y="42"/>
                  </a:lnTo>
                  <a:lnTo>
                    <a:pt x="0" y="0"/>
                  </a:lnTo>
                  <a:lnTo>
                    <a:pt x="15" y="11"/>
                  </a:lnTo>
                  <a:lnTo>
                    <a:pt x="24" y="31"/>
                  </a:lnTo>
                  <a:lnTo>
                    <a:pt x="29" y="52"/>
                  </a:lnTo>
                  <a:lnTo>
                    <a:pt x="35"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5" name="Freeform 34"/>
            <p:cNvSpPr>
              <a:spLocks/>
            </p:cNvSpPr>
            <p:nvPr/>
          </p:nvSpPr>
          <p:spPr bwMode="auto">
            <a:xfrm>
              <a:off x="1790" y="1620"/>
              <a:ext cx="39" cy="45"/>
            </a:xfrm>
            <a:custGeom>
              <a:avLst/>
              <a:gdLst>
                <a:gd name="T0" fmla="*/ 39 w 39"/>
                <a:gd name="T1" fmla="*/ 13 h 45"/>
                <a:gd name="T2" fmla="*/ 32 w 39"/>
                <a:gd name="T3" fmla="*/ 24 h 45"/>
                <a:gd name="T4" fmla="*/ 30 w 39"/>
                <a:gd name="T5" fmla="*/ 35 h 45"/>
                <a:gd name="T6" fmla="*/ 26 w 39"/>
                <a:gd name="T7" fmla="*/ 43 h 45"/>
                <a:gd name="T8" fmla="*/ 8 w 39"/>
                <a:gd name="T9" fmla="*/ 45 h 45"/>
                <a:gd name="T10" fmla="*/ 2 w 39"/>
                <a:gd name="T11" fmla="*/ 37 h 45"/>
                <a:gd name="T12" fmla="*/ 0 w 39"/>
                <a:gd name="T13" fmla="*/ 28 h 45"/>
                <a:gd name="T14" fmla="*/ 2 w 39"/>
                <a:gd name="T15" fmla="*/ 17 h 45"/>
                <a:gd name="T16" fmla="*/ 4 w 39"/>
                <a:gd name="T17" fmla="*/ 8 h 45"/>
                <a:gd name="T18" fmla="*/ 11 w 39"/>
                <a:gd name="T19" fmla="*/ 2 h 45"/>
                <a:gd name="T20" fmla="*/ 21 w 39"/>
                <a:gd name="T21" fmla="*/ 0 h 45"/>
                <a:gd name="T22" fmla="*/ 30 w 39"/>
                <a:gd name="T23" fmla="*/ 4 h 45"/>
                <a:gd name="T24" fmla="*/ 39 w 39"/>
                <a:gd name="T25" fmla="*/ 13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5">
                  <a:moveTo>
                    <a:pt x="39" y="13"/>
                  </a:moveTo>
                  <a:lnTo>
                    <a:pt x="32" y="24"/>
                  </a:lnTo>
                  <a:lnTo>
                    <a:pt x="30" y="35"/>
                  </a:lnTo>
                  <a:lnTo>
                    <a:pt x="26" y="43"/>
                  </a:lnTo>
                  <a:lnTo>
                    <a:pt x="8" y="45"/>
                  </a:lnTo>
                  <a:lnTo>
                    <a:pt x="2" y="37"/>
                  </a:lnTo>
                  <a:lnTo>
                    <a:pt x="0" y="28"/>
                  </a:lnTo>
                  <a:lnTo>
                    <a:pt x="2" y="17"/>
                  </a:lnTo>
                  <a:lnTo>
                    <a:pt x="4" y="8"/>
                  </a:lnTo>
                  <a:lnTo>
                    <a:pt x="11" y="2"/>
                  </a:lnTo>
                  <a:lnTo>
                    <a:pt x="21" y="0"/>
                  </a:lnTo>
                  <a:lnTo>
                    <a:pt x="30" y="4"/>
                  </a:lnTo>
                  <a:lnTo>
                    <a:pt x="3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6" name="Freeform 35"/>
            <p:cNvSpPr>
              <a:spLocks/>
            </p:cNvSpPr>
            <p:nvPr/>
          </p:nvSpPr>
          <p:spPr bwMode="auto">
            <a:xfrm>
              <a:off x="3558" y="1856"/>
              <a:ext cx="262" cy="74"/>
            </a:xfrm>
            <a:custGeom>
              <a:avLst/>
              <a:gdLst>
                <a:gd name="T0" fmla="*/ 262 w 262"/>
                <a:gd name="T1" fmla="*/ 0 h 74"/>
                <a:gd name="T2" fmla="*/ 234 w 262"/>
                <a:gd name="T3" fmla="*/ 18 h 74"/>
                <a:gd name="T4" fmla="*/ 202 w 262"/>
                <a:gd name="T5" fmla="*/ 22 h 74"/>
                <a:gd name="T6" fmla="*/ 169 w 262"/>
                <a:gd name="T7" fmla="*/ 20 h 74"/>
                <a:gd name="T8" fmla="*/ 136 w 262"/>
                <a:gd name="T9" fmla="*/ 16 h 74"/>
                <a:gd name="T10" fmla="*/ 104 w 262"/>
                <a:gd name="T11" fmla="*/ 16 h 74"/>
                <a:gd name="T12" fmla="*/ 78 w 262"/>
                <a:gd name="T13" fmla="*/ 22 h 74"/>
                <a:gd name="T14" fmla="*/ 60 w 262"/>
                <a:gd name="T15" fmla="*/ 39 h 74"/>
                <a:gd name="T16" fmla="*/ 50 w 262"/>
                <a:gd name="T17" fmla="*/ 74 h 74"/>
                <a:gd name="T18" fmla="*/ 32 w 262"/>
                <a:gd name="T19" fmla="*/ 70 h 74"/>
                <a:gd name="T20" fmla="*/ 17 w 262"/>
                <a:gd name="T21" fmla="*/ 63 h 74"/>
                <a:gd name="T22" fmla="*/ 6 w 262"/>
                <a:gd name="T23" fmla="*/ 57 h 74"/>
                <a:gd name="T24" fmla="*/ 0 w 262"/>
                <a:gd name="T25" fmla="*/ 42 h 74"/>
                <a:gd name="T26" fmla="*/ 13 w 262"/>
                <a:gd name="T27" fmla="*/ 24 h 74"/>
                <a:gd name="T28" fmla="*/ 30 w 262"/>
                <a:gd name="T29" fmla="*/ 11 h 74"/>
                <a:gd name="T30" fmla="*/ 52 w 262"/>
                <a:gd name="T31" fmla="*/ 5 h 74"/>
                <a:gd name="T32" fmla="*/ 76 w 262"/>
                <a:gd name="T33" fmla="*/ 0 h 74"/>
                <a:gd name="T34" fmla="*/ 102 w 262"/>
                <a:gd name="T35" fmla="*/ 0 h 74"/>
                <a:gd name="T36" fmla="*/ 128 w 262"/>
                <a:gd name="T37" fmla="*/ 0 h 74"/>
                <a:gd name="T38" fmla="*/ 152 w 262"/>
                <a:gd name="T39" fmla="*/ 0 h 74"/>
                <a:gd name="T40" fmla="*/ 176 w 262"/>
                <a:gd name="T41" fmla="*/ 0 h 74"/>
                <a:gd name="T42" fmla="*/ 262 w 262"/>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2" h="74">
                  <a:moveTo>
                    <a:pt x="262" y="0"/>
                  </a:moveTo>
                  <a:lnTo>
                    <a:pt x="234" y="18"/>
                  </a:lnTo>
                  <a:lnTo>
                    <a:pt x="202" y="22"/>
                  </a:lnTo>
                  <a:lnTo>
                    <a:pt x="169" y="20"/>
                  </a:lnTo>
                  <a:lnTo>
                    <a:pt x="136" y="16"/>
                  </a:lnTo>
                  <a:lnTo>
                    <a:pt x="104" y="16"/>
                  </a:lnTo>
                  <a:lnTo>
                    <a:pt x="78" y="22"/>
                  </a:lnTo>
                  <a:lnTo>
                    <a:pt x="60" y="39"/>
                  </a:lnTo>
                  <a:lnTo>
                    <a:pt x="50" y="74"/>
                  </a:lnTo>
                  <a:lnTo>
                    <a:pt x="32" y="70"/>
                  </a:lnTo>
                  <a:lnTo>
                    <a:pt x="17" y="63"/>
                  </a:lnTo>
                  <a:lnTo>
                    <a:pt x="6" y="57"/>
                  </a:lnTo>
                  <a:lnTo>
                    <a:pt x="0" y="42"/>
                  </a:lnTo>
                  <a:lnTo>
                    <a:pt x="13" y="24"/>
                  </a:lnTo>
                  <a:lnTo>
                    <a:pt x="30" y="11"/>
                  </a:lnTo>
                  <a:lnTo>
                    <a:pt x="52" y="5"/>
                  </a:lnTo>
                  <a:lnTo>
                    <a:pt x="76" y="0"/>
                  </a:lnTo>
                  <a:lnTo>
                    <a:pt x="102" y="0"/>
                  </a:lnTo>
                  <a:lnTo>
                    <a:pt x="128" y="0"/>
                  </a:lnTo>
                  <a:lnTo>
                    <a:pt x="152" y="0"/>
                  </a:lnTo>
                  <a:lnTo>
                    <a:pt x="176" y="0"/>
                  </a:lnTo>
                  <a:lnTo>
                    <a:pt x="2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7" name="Freeform 36"/>
            <p:cNvSpPr>
              <a:spLocks/>
            </p:cNvSpPr>
            <p:nvPr/>
          </p:nvSpPr>
          <p:spPr bwMode="auto">
            <a:xfrm>
              <a:off x="1520" y="1876"/>
              <a:ext cx="3002" cy="456"/>
            </a:xfrm>
            <a:custGeom>
              <a:avLst/>
              <a:gdLst>
                <a:gd name="T0" fmla="*/ 2974 w 3002"/>
                <a:gd name="T1" fmla="*/ 22 h 456"/>
                <a:gd name="T2" fmla="*/ 2922 w 3002"/>
                <a:gd name="T3" fmla="*/ 39 h 456"/>
                <a:gd name="T4" fmla="*/ 2856 w 3002"/>
                <a:gd name="T5" fmla="*/ 48 h 456"/>
                <a:gd name="T6" fmla="*/ 2761 w 3002"/>
                <a:gd name="T7" fmla="*/ 54 h 456"/>
                <a:gd name="T8" fmla="*/ 2654 w 3002"/>
                <a:gd name="T9" fmla="*/ 67 h 456"/>
                <a:gd name="T10" fmla="*/ 2550 w 3002"/>
                <a:gd name="T11" fmla="*/ 80 h 456"/>
                <a:gd name="T12" fmla="*/ 2446 w 3002"/>
                <a:gd name="T13" fmla="*/ 95 h 456"/>
                <a:gd name="T14" fmla="*/ 2355 w 3002"/>
                <a:gd name="T15" fmla="*/ 115 h 456"/>
                <a:gd name="T16" fmla="*/ 2264 w 3002"/>
                <a:gd name="T17" fmla="*/ 121 h 456"/>
                <a:gd name="T18" fmla="*/ 2174 w 3002"/>
                <a:gd name="T19" fmla="*/ 137 h 456"/>
                <a:gd name="T20" fmla="*/ 2079 w 3002"/>
                <a:gd name="T21" fmla="*/ 147 h 456"/>
                <a:gd name="T22" fmla="*/ 1983 w 3002"/>
                <a:gd name="T23" fmla="*/ 156 h 456"/>
                <a:gd name="T24" fmla="*/ 1892 w 3002"/>
                <a:gd name="T25" fmla="*/ 169 h 456"/>
                <a:gd name="T26" fmla="*/ 1755 w 3002"/>
                <a:gd name="T27" fmla="*/ 191 h 456"/>
                <a:gd name="T28" fmla="*/ 1599 w 3002"/>
                <a:gd name="T29" fmla="*/ 215 h 456"/>
                <a:gd name="T30" fmla="*/ 1447 w 3002"/>
                <a:gd name="T31" fmla="*/ 239 h 456"/>
                <a:gd name="T32" fmla="*/ 1293 w 3002"/>
                <a:gd name="T33" fmla="*/ 263 h 456"/>
                <a:gd name="T34" fmla="*/ 1210 w 3002"/>
                <a:gd name="T35" fmla="*/ 276 h 456"/>
                <a:gd name="T36" fmla="*/ 1143 w 3002"/>
                <a:gd name="T37" fmla="*/ 286 h 456"/>
                <a:gd name="T38" fmla="*/ 1019 w 3002"/>
                <a:gd name="T39" fmla="*/ 308 h 456"/>
                <a:gd name="T40" fmla="*/ 873 w 3002"/>
                <a:gd name="T41" fmla="*/ 330 h 456"/>
                <a:gd name="T42" fmla="*/ 728 w 3002"/>
                <a:gd name="T43" fmla="*/ 349 h 456"/>
                <a:gd name="T44" fmla="*/ 582 w 3002"/>
                <a:gd name="T45" fmla="*/ 369 h 456"/>
                <a:gd name="T46" fmla="*/ 491 w 3002"/>
                <a:gd name="T47" fmla="*/ 384 h 456"/>
                <a:gd name="T48" fmla="*/ 400 w 3002"/>
                <a:gd name="T49" fmla="*/ 397 h 456"/>
                <a:gd name="T50" fmla="*/ 309 w 3002"/>
                <a:gd name="T51" fmla="*/ 414 h 456"/>
                <a:gd name="T52" fmla="*/ 218 w 3002"/>
                <a:gd name="T53" fmla="*/ 427 h 456"/>
                <a:gd name="T54" fmla="*/ 133 w 3002"/>
                <a:gd name="T55" fmla="*/ 438 h 456"/>
                <a:gd name="T56" fmla="*/ 50 w 3002"/>
                <a:gd name="T57" fmla="*/ 449 h 456"/>
                <a:gd name="T58" fmla="*/ 61 w 3002"/>
                <a:gd name="T59" fmla="*/ 417 h 456"/>
                <a:gd name="T60" fmla="*/ 298 w 3002"/>
                <a:gd name="T61" fmla="*/ 384 h 456"/>
                <a:gd name="T62" fmla="*/ 535 w 3002"/>
                <a:gd name="T63" fmla="*/ 345 h 456"/>
                <a:gd name="T64" fmla="*/ 771 w 3002"/>
                <a:gd name="T65" fmla="*/ 310 h 456"/>
                <a:gd name="T66" fmla="*/ 976 w 3002"/>
                <a:gd name="T67" fmla="*/ 282 h 456"/>
                <a:gd name="T68" fmla="*/ 1086 w 3002"/>
                <a:gd name="T69" fmla="*/ 267 h 456"/>
                <a:gd name="T70" fmla="*/ 1195 w 3002"/>
                <a:gd name="T71" fmla="*/ 245 h 456"/>
                <a:gd name="T72" fmla="*/ 1312 w 3002"/>
                <a:gd name="T73" fmla="*/ 228 h 456"/>
                <a:gd name="T74" fmla="*/ 1430 w 3002"/>
                <a:gd name="T75" fmla="*/ 210 h 456"/>
                <a:gd name="T76" fmla="*/ 1547 w 3002"/>
                <a:gd name="T77" fmla="*/ 193 h 456"/>
                <a:gd name="T78" fmla="*/ 1660 w 3002"/>
                <a:gd name="T79" fmla="*/ 174 h 456"/>
                <a:gd name="T80" fmla="*/ 1762 w 3002"/>
                <a:gd name="T81" fmla="*/ 161 h 456"/>
                <a:gd name="T82" fmla="*/ 1868 w 3002"/>
                <a:gd name="T83" fmla="*/ 143 h 456"/>
                <a:gd name="T84" fmla="*/ 2007 w 3002"/>
                <a:gd name="T85" fmla="*/ 117 h 456"/>
                <a:gd name="T86" fmla="*/ 2148 w 3002"/>
                <a:gd name="T87" fmla="*/ 98 h 456"/>
                <a:gd name="T88" fmla="*/ 2287 w 3002"/>
                <a:gd name="T89" fmla="*/ 82 h 456"/>
                <a:gd name="T90" fmla="*/ 2407 w 3002"/>
                <a:gd name="T91" fmla="*/ 69 h 456"/>
                <a:gd name="T92" fmla="*/ 2492 w 3002"/>
                <a:gd name="T93" fmla="*/ 59 h 456"/>
                <a:gd name="T94" fmla="*/ 2581 w 3002"/>
                <a:gd name="T95" fmla="*/ 48 h 456"/>
                <a:gd name="T96" fmla="*/ 2668 w 3002"/>
                <a:gd name="T97" fmla="*/ 32 h 456"/>
                <a:gd name="T98" fmla="*/ 2752 w 3002"/>
                <a:gd name="T99" fmla="*/ 24 h 456"/>
                <a:gd name="T100" fmla="*/ 2839 w 3002"/>
                <a:gd name="T101" fmla="*/ 15 h 456"/>
                <a:gd name="T102" fmla="*/ 2917 w 3002"/>
                <a:gd name="T103" fmla="*/ 4 h 456"/>
                <a:gd name="T104" fmla="*/ 2969 w 3002"/>
                <a:gd name="T105" fmla="*/ 0 h 4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02" h="456">
                  <a:moveTo>
                    <a:pt x="3002" y="13"/>
                  </a:moveTo>
                  <a:lnTo>
                    <a:pt x="2998" y="22"/>
                  </a:lnTo>
                  <a:lnTo>
                    <a:pt x="2987" y="22"/>
                  </a:lnTo>
                  <a:lnTo>
                    <a:pt x="2974" y="22"/>
                  </a:lnTo>
                  <a:lnTo>
                    <a:pt x="2965" y="26"/>
                  </a:lnTo>
                  <a:lnTo>
                    <a:pt x="2950" y="32"/>
                  </a:lnTo>
                  <a:lnTo>
                    <a:pt x="2937" y="37"/>
                  </a:lnTo>
                  <a:lnTo>
                    <a:pt x="2922" y="39"/>
                  </a:lnTo>
                  <a:lnTo>
                    <a:pt x="2906" y="43"/>
                  </a:lnTo>
                  <a:lnTo>
                    <a:pt x="2889" y="45"/>
                  </a:lnTo>
                  <a:lnTo>
                    <a:pt x="2874" y="45"/>
                  </a:lnTo>
                  <a:lnTo>
                    <a:pt x="2856" y="48"/>
                  </a:lnTo>
                  <a:lnTo>
                    <a:pt x="2841" y="48"/>
                  </a:lnTo>
                  <a:lnTo>
                    <a:pt x="2815" y="50"/>
                  </a:lnTo>
                  <a:lnTo>
                    <a:pt x="2787" y="52"/>
                  </a:lnTo>
                  <a:lnTo>
                    <a:pt x="2761" y="54"/>
                  </a:lnTo>
                  <a:lnTo>
                    <a:pt x="2735" y="56"/>
                  </a:lnTo>
                  <a:lnTo>
                    <a:pt x="2707" y="61"/>
                  </a:lnTo>
                  <a:lnTo>
                    <a:pt x="2681" y="63"/>
                  </a:lnTo>
                  <a:lnTo>
                    <a:pt x="2654" y="67"/>
                  </a:lnTo>
                  <a:lnTo>
                    <a:pt x="2628" y="69"/>
                  </a:lnTo>
                  <a:lnTo>
                    <a:pt x="2602" y="74"/>
                  </a:lnTo>
                  <a:lnTo>
                    <a:pt x="2576" y="76"/>
                  </a:lnTo>
                  <a:lnTo>
                    <a:pt x="2550" y="80"/>
                  </a:lnTo>
                  <a:lnTo>
                    <a:pt x="2524" y="85"/>
                  </a:lnTo>
                  <a:lnTo>
                    <a:pt x="2498" y="89"/>
                  </a:lnTo>
                  <a:lnTo>
                    <a:pt x="2472" y="91"/>
                  </a:lnTo>
                  <a:lnTo>
                    <a:pt x="2446" y="95"/>
                  </a:lnTo>
                  <a:lnTo>
                    <a:pt x="2420" y="100"/>
                  </a:lnTo>
                  <a:lnTo>
                    <a:pt x="2398" y="108"/>
                  </a:lnTo>
                  <a:lnTo>
                    <a:pt x="2376" y="113"/>
                  </a:lnTo>
                  <a:lnTo>
                    <a:pt x="2355" y="115"/>
                  </a:lnTo>
                  <a:lnTo>
                    <a:pt x="2333" y="117"/>
                  </a:lnTo>
                  <a:lnTo>
                    <a:pt x="2309" y="117"/>
                  </a:lnTo>
                  <a:lnTo>
                    <a:pt x="2287" y="119"/>
                  </a:lnTo>
                  <a:lnTo>
                    <a:pt x="2264" y="121"/>
                  </a:lnTo>
                  <a:lnTo>
                    <a:pt x="2242" y="126"/>
                  </a:lnTo>
                  <a:lnTo>
                    <a:pt x="2220" y="130"/>
                  </a:lnTo>
                  <a:lnTo>
                    <a:pt x="2196" y="132"/>
                  </a:lnTo>
                  <a:lnTo>
                    <a:pt x="2174" y="137"/>
                  </a:lnTo>
                  <a:lnTo>
                    <a:pt x="2151" y="139"/>
                  </a:lnTo>
                  <a:lnTo>
                    <a:pt x="2127" y="141"/>
                  </a:lnTo>
                  <a:lnTo>
                    <a:pt x="2103" y="143"/>
                  </a:lnTo>
                  <a:lnTo>
                    <a:pt x="2079" y="147"/>
                  </a:lnTo>
                  <a:lnTo>
                    <a:pt x="2055" y="150"/>
                  </a:lnTo>
                  <a:lnTo>
                    <a:pt x="2031" y="152"/>
                  </a:lnTo>
                  <a:lnTo>
                    <a:pt x="2007" y="154"/>
                  </a:lnTo>
                  <a:lnTo>
                    <a:pt x="1983" y="156"/>
                  </a:lnTo>
                  <a:lnTo>
                    <a:pt x="1959" y="161"/>
                  </a:lnTo>
                  <a:lnTo>
                    <a:pt x="1936" y="163"/>
                  </a:lnTo>
                  <a:lnTo>
                    <a:pt x="1914" y="165"/>
                  </a:lnTo>
                  <a:lnTo>
                    <a:pt x="1892" y="169"/>
                  </a:lnTo>
                  <a:lnTo>
                    <a:pt x="1870" y="171"/>
                  </a:lnTo>
                  <a:lnTo>
                    <a:pt x="1831" y="178"/>
                  </a:lnTo>
                  <a:lnTo>
                    <a:pt x="1792" y="184"/>
                  </a:lnTo>
                  <a:lnTo>
                    <a:pt x="1755" y="191"/>
                  </a:lnTo>
                  <a:lnTo>
                    <a:pt x="1716" y="197"/>
                  </a:lnTo>
                  <a:lnTo>
                    <a:pt x="1677" y="204"/>
                  </a:lnTo>
                  <a:lnTo>
                    <a:pt x="1638" y="210"/>
                  </a:lnTo>
                  <a:lnTo>
                    <a:pt x="1599" y="215"/>
                  </a:lnTo>
                  <a:lnTo>
                    <a:pt x="1562" y="221"/>
                  </a:lnTo>
                  <a:lnTo>
                    <a:pt x="1523" y="228"/>
                  </a:lnTo>
                  <a:lnTo>
                    <a:pt x="1484" y="234"/>
                  </a:lnTo>
                  <a:lnTo>
                    <a:pt x="1447" y="239"/>
                  </a:lnTo>
                  <a:lnTo>
                    <a:pt x="1408" y="245"/>
                  </a:lnTo>
                  <a:lnTo>
                    <a:pt x="1371" y="250"/>
                  </a:lnTo>
                  <a:lnTo>
                    <a:pt x="1332" y="256"/>
                  </a:lnTo>
                  <a:lnTo>
                    <a:pt x="1293" y="263"/>
                  </a:lnTo>
                  <a:lnTo>
                    <a:pt x="1256" y="267"/>
                  </a:lnTo>
                  <a:lnTo>
                    <a:pt x="1241" y="269"/>
                  </a:lnTo>
                  <a:lnTo>
                    <a:pt x="1225" y="271"/>
                  </a:lnTo>
                  <a:lnTo>
                    <a:pt x="1210" y="276"/>
                  </a:lnTo>
                  <a:lnTo>
                    <a:pt x="1195" y="278"/>
                  </a:lnTo>
                  <a:lnTo>
                    <a:pt x="1178" y="280"/>
                  </a:lnTo>
                  <a:lnTo>
                    <a:pt x="1160" y="284"/>
                  </a:lnTo>
                  <a:lnTo>
                    <a:pt x="1143" y="286"/>
                  </a:lnTo>
                  <a:lnTo>
                    <a:pt x="1125" y="289"/>
                  </a:lnTo>
                  <a:lnTo>
                    <a:pt x="1091" y="295"/>
                  </a:lnTo>
                  <a:lnTo>
                    <a:pt x="1054" y="302"/>
                  </a:lnTo>
                  <a:lnTo>
                    <a:pt x="1019" y="308"/>
                  </a:lnTo>
                  <a:lnTo>
                    <a:pt x="982" y="312"/>
                  </a:lnTo>
                  <a:lnTo>
                    <a:pt x="947" y="319"/>
                  </a:lnTo>
                  <a:lnTo>
                    <a:pt x="910" y="323"/>
                  </a:lnTo>
                  <a:lnTo>
                    <a:pt x="873" y="330"/>
                  </a:lnTo>
                  <a:lnTo>
                    <a:pt x="839" y="334"/>
                  </a:lnTo>
                  <a:lnTo>
                    <a:pt x="802" y="338"/>
                  </a:lnTo>
                  <a:lnTo>
                    <a:pt x="765" y="345"/>
                  </a:lnTo>
                  <a:lnTo>
                    <a:pt x="728" y="349"/>
                  </a:lnTo>
                  <a:lnTo>
                    <a:pt x="691" y="354"/>
                  </a:lnTo>
                  <a:lnTo>
                    <a:pt x="656" y="358"/>
                  </a:lnTo>
                  <a:lnTo>
                    <a:pt x="619" y="365"/>
                  </a:lnTo>
                  <a:lnTo>
                    <a:pt x="582" y="369"/>
                  </a:lnTo>
                  <a:lnTo>
                    <a:pt x="546" y="373"/>
                  </a:lnTo>
                  <a:lnTo>
                    <a:pt x="537" y="380"/>
                  </a:lnTo>
                  <a:lnTo>
                    <a:pt x="515" y="382"/>
                  </a:lnTo>
                  <a:lnTo>
                    <a:pt x="491" y="384"/>
                  </a:lnTo>
                  <a:lnTo>
                    <a:pt x="470" y="386"/>
                  </a:lnTo>
                  <a:lnTo>
                    <a:pt x="446" y="391"/>
                  </a:lnTo>
                  <a:lnTo>
                    <a:pt x="424" y="393"/>
                  </a:lnTo>
                  <a:lnTo>
                    <a:pt x="400" y="397"/>
                  </a:lnTo>
                  <a:lnTo>
                    <a:pt x="378" y="401"/>
                  </a:lnTo>
                  <a:lnTo>
                    <a:pt x="354" y="406"/>
                  </a:lnTo>
                  <a:lnTo>
                    <a:pt x="330" y="410"/>
                  </a:lnTo>
                  <a:lnTo>
                    <a:pt x="309" y="414"/>
                  </a:lnTo>
                  <a:lnTo>
                    <a:pt x="285" y="419"/>
                  </a:lnTo>
                  <a:lnTo>
                    <a:pt x="263" y="421"/>
                  </a:lnTo>
                  <a:lnTo>
                    <a:pt x="239" y="425"/>
                  </a:lnTo>
                  <a:lnTo>
                    <a:pt x="218" y="427"/>
                  </a:lnTo>
                  <a:lnTo>
                    <a:pt x="194" y="430"/>
                  </a:lnTo>
                  <a:lnTo>
                    <a:pt x="172" y="430"/>
                  </a:lnTo>
                  <a:lnTo>
                    <a:pt x="152" y="434"/>
                  </a:lnTo>
                  <a:lnTo>
                    <a:pt x="133" y="438"/>
                  </a:lnTo>
                  <a:lnTo>
                    <a:pt x="113" y="441"/>
                  </a:lnTo>
                  <a:lnTo>
                    <a:pt x="92" y="445"/>
                  </a:lnTo>
                  <a:lnTo>
                    <a:pt x="70" y="447"/>
                  </a:lnTo>
                  <a:lnTo>
                    <a:pt x="50" y="449"/>
                  </a:lnTo>
                  <a:lnTo>
                    <a:pt x="29" y="454"/>
                  </a:lnTo>
                  <a:lnTo>
                    <a:pt x="7" y="456"/>
                  </a:lnTo>
                  <a:lnTo>
                    <a:pt x="0" y="423"/>
                  </a:lnTo>
                  <a:lnTo>
                    <a:pt x="61" y="417"/>
                  </a:lnTo>
                  <a:lnTo>
                    <a:pt x="120" y="408"/>
                  </a:lnTo>
                  <a:lnTo>
                    <a:pt x="181" y="401"/>
                  </a:lnTo>
                  <a:lnTo>
                    <a:pt x="239" y="393"/>
                  </a:lnTo>
                  <a:lnTo>
                    <a:pt x="298" y="384"/>
                  </a:lnTo>
                  <a:lnTo>
                    <a:pt x="359" y="373"/>
                  </a:lnTo>
                  <a:lnTo>
                    <a:pt x="417" y="365"/>
                  </a:lnTo>
                  <a:lnTo>
                    <a:pt x="476" y="356"/>
                  </a:lnTo>
                  <a:lnTo>
                    <a:pt x="535" y="345"/>
                  </a:lnTo>
                  <a:lnTo>
                    <a:pt x="593" y="336"/>
                  </a:lnTo>
                  <a:lnTo>
                    <a:pt x="652" y="328"/>
                  </a:lnTo>
                  <a:lnTo>
                    <a:pt x="713" y="319"/>
                  </a:lnTo>
                  <a:lnTo>
                    <a:pt x="771" y="310"/>
                  </a:lnTo>
                  <a:lnTo>
                    <a:pt x="830" y="302"/>
                  </a:lnTo>
                  <a:lnTo>
                    <a:pt x="889" y="295"/>
                  </a:lnTo>
                  <a:lnTo>
                    <a:pt x="950" y="289"/>
                  </a:lnTo>
                  <a:lnTo>
                    <a:pt x="976" y="282"/>
                  </a:lnTo>
                  <a:lnTo>
                    <a:pt x="1004" y="278"/>
                  </a:lnTo>
                  <a:lnTo>
                    <a:pt x="1032" y="273"/>
                  </a:lnTo>
                  <a:lnTo>
                    <a:pt x="1058" y="271"/>
                  </a:lnTo>
                  <a:lnTo>
                    <a:pt x="1086" y="267"/>
                  </a:lnTo>
                  <a:lnTo>
                    <a:pt x="1115" y="263"/>
                  </a:lnTo>
                  <a:lnTo>
                    <a:pt x="1141" y="258"/>
                  </a:lnTo>
                  <a:lnTo>
                    <a:pt x="1167" y="250"/>
                  </a:lnTo>
                  <a:lnTo>
                    <a:pt x="1195" y="245"/>
                  </a:lnTo>
                  <a:lnTo>
                    <a:pt x="1223" y="241"/>
                  </a:lnTo>
                  <a:lnTo>
                    <a:pt x="1254" y="236"/>
                  </a:lnTo>
                  <a:lnTo>
                    <a:pt x="1282" y="232"/>
                  </a:lnTo>
                  <a:lnTo>
                    <a:pt x="1312" y="228"/>
                  </a:lnTo>
                  <a:lnTo>
                    <a:pt x="1340" y="223"/>
                  </a:lnTo>
                  <a:lnTo>
                    <a:pt x="1371" y="219"/>
                  </a:lnTo>
                  <a:lnTo>
                    <a:pt x="1401" y="215"/>
                  </a:lnTo>
                  <a:lnTo>
                    <a:pt x="1430" y="210"/>
                  </a:lnTo>
                  <a:lnTo>
                    <a:pt x="1460" y="206"/>
                  </a:lnTo>
                  <a:lnTo>
                    <a:pt x="1488" y="202"/>
                  </a:lnTo>
                  <a:lnTo>
                    <a:pt x="1519" y="197"/>
                  </a:lnTo>
                  <a:lnTo>
                    <a:pt x="1547" y="193"/>
                  </a:lnTo>
                  <a:lnTo>
                    <a:pt x="1577" y="189"/>
                  </a:lnTo>
                  <a:lnTo>
                    <a:pt x="1605" y="184"/>
                  </a:lnTo>
                  <a:lnTo>
                    <a:pt x="1634" y="178"/>
                  </a:lnTo>
                  <a:lnTo>
                    <a:pt x="1660" y="174"/>
                  </a:lnTo>
                  <a:lnTo>
                    <a:pt x="1684" y="171"/>
                  </a:lnTo>
                  <a:lnTo>
                    <a:pt x="1710" y="167"/>
                  </a:lnTo>
                  <a:lnTo>
                    <a:pt x="1736" y="163"/>
                  </a:lnTo>
                  <a:lnTo>
                    <a:pt x="1762" y="161"/>
                  </a:lnTo>
                  <a:lnTo>
                    <a:pt x="1786" y="156"/>
                  </a:lnTo>
                  <a:lnTo>
                    <a:pt x="1812" y="154"/>
                  </a:lnTo>
                  <a:lnTo>
                    <a:pt x="1836" y="152"/>
                  </a:lnTo>
                  <a:lnTo>
                    <a:pt x="1868" y="143"/>
                  </a:lnTo>
                  <a:lnTo>
                    <a:pt x="1903" y="134"/>
                  </a:lnTo>
                  <a:lnTo>
                    <a:pt x="1938" y="128"/>
                  </a:lnTo>
                  <a:lnTo>
                    <a:pt x="1972" y="121"/>
                  </a:lnTo>
                  <a:lnTo>
                    <a:pt x="2007" y="117"/>
                  </a:lnTo>
                  <a:lnTo>
                    <a:pt x="2042" y="111"/>
                  </a:lnTo>
                  <a:lnTo>
                    <a:pt x="2077" y="106"/>
                  </a:lnTo>
                  <a:lnTo>
                    <a:pt x="2111" y="102"/>
                  </a:lnTo>
                  <a:lnTo>
                    <a:pt x="2148" y="98"/>
                  </a:lnTo>
                  <a:lnTo>
                    <a:pt x="2183" y="95"/>
                  </a:lnTo>
                  <a:lnTo>
                    <a:pt x="2218" y="91"/>
                  </a:lnTo>
                  <a:lnTo>
                    <a:pt x="2253" y="87"/>
                  </a:lnTo>
                  <a:lnTo>
                    <a:pt x="2287" y="82"/>
                  </a:lnTo>
                  <a:lnTo>
                    <a:pt x="2320" y="78"/>
                  </a:lnTo>
                  <a:lnTo>
                    <a:pt x="2355" y="74"/>
                  </a:lnTo>
                  <a:lnTo>
                    <a:pt x="2387" y="69"/>
                  </a:lnTo>
                  <a:lnTo>
                    <a:pt x="2407" y="69"/>
                  </a:lnTo>
                  <a:lnTo>
                    <a:pt x="2429" y="69"/>
                  </a:lnTo>
                  <a:lnTo>
                    <a:pt x="2448" y="65"/>
                  </a:lnTo>
                  <a:lnTo>
                    <a:pt x="2470" y="63"/>
                  </a:lnTo>
                  <a:lnTo>
                    <a:pt x="2492" y="59"/>
                  </a:lnTo>
                  <a:lnTo>
                    <a:pt x="2515" y="56"/>
                  </a:lnTo>
                  <a:lnTo>
                    <a:pt x="2537" y="52"/>
                  </a:lnTo>
                  <a:lnTo>
                    <a:pt x="2559" y="52"/>
                  </a:lnTo>
                  <a:lnTo>
                    <a:pt x="2581" y="48"/>
                  </a:lnTo>
                  <a:lnTo>
                    <a:pt x="2602" y="43"/>
                  </a:lnTo>
                  <a:lnTo>
                    <a:pt x="2624" y="39"/>
                  </a:lnTo>
                  <a:lnTo>
                    <a:pt x="2646" y="35"/>
                  </a:lnTo>
                  <a:lnTo>
                    <a:pt x="2668" y="32"/>
                  </a:lnTo>
                  <a:lnTo>
                    <a:pt x="2687" y="30"/>
                  </a:lnTo>
                  <a:lnTo>
                    <a:pt x="2709" y="28"/>
                  </a:lnTo>
                  <a:lnTo>
                    <a:pt x="2730" y="26"/>
                  </a:lnTo>
                  <a:lnTo>
                    <a:pt x="2752" y="24"/>
                  </a:lnTo>
                  <a:lnTo>
                    <a:pt x="2774" y="24"/>
                  </a:lnTo>
                  <a:lnTo>
                    <a:pt x="2796" y="22"/>
                  </a:lnTo>
                  <a:lnTo>
                    <a:pt x="2817" y="19"/>
                  </a:lnTo>
                  <a:lnTo>
                    <a:pt x="2839" y="15"/>
                  </a:lnTo>
                  <a:lnTo>
                    <a:pt x="2863" y="13"/>
                  </a:lnTo>
                  <a:lnTo>
                    <a:pt x="2885" y="9"/>
                  </a:lnTo>
                  <a:lnTo>
                    <a:pt x="2906" y="4"/>
                  </a:lnTo>
                  <a:lnTo>
                    <a:pt x="2917" y="4"/>
                  </a:lnTo>
                  <a:lnTo>
                    <a:pt x="2930" y="4"/>
                  </a:lnTo>
                  <a:lnTo>
                    <a:pt x="2943" y="2"/>
                  </a:lnTo>
                  <a:lnTo>
                    <a:pt x="2956" y="0"/>
                  </a:lnTo>
                  <a:lnTo>
                    <a:pt x="2969" y="0"/>
                  </a:lnTo>
                  <a:lnTo>
                    <a:pt x="2982" y="2"/>
                  </a:lnTo>
                  <a:lnTo>
                    <a:pt x="2993" y="4"/>
                  </a:lnTo>
                  <a:lnTo>
                    <a:pt x="300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8" name="Freeform 37"/>
            <p:cNvSpPr>
              <a:spLocks/>
            </p:cNvSpPr>
            <p:nvPr/>
          </p:nvSpPr>
          <p:spPr bwMode="auto">
            <a:xfrm>
              <a:off x="3380" y="1898"/>
              <a:ext cx="45" cy="37"/>
            </a:xfrm>
            <a:custGeom>
              <a:avLst/>
              <a:gdLst>
                <a:gd name="T0" fmla="*/ 45 w 45"/>
                <a:gd name="T1" fmla="*/ 15 h 37"/>
                <a:gd name="T2" fmla="*/ 41 w 45"/>
                <a:gd name="T3" fmla="*/ 26 h 37"/>
                <a:gd name="T4" fmla="*/ 32 w 45"/>
                <a:gd name="T5" fmla="*/ 30 h 37"/>
                <a:gd name="T6" fmla="*/ 19 w 45"/>
                <a:gd name="T7" fmla="*/ 32 h 37"/>
                <a:gd name="T8" fmla="*/ 10 w 45"/>
                <a:gd name="T9" fmla="*/ 37 h 37"/>
                <a:gd name="T10" fmla="*/ 2 w 45"/>
                <a:gd name="T11" fmla="*/ 30 h 37"/>
                <a:gd name="T12" fmla="*/ 0 w 45"/>
                <a:gd name="T13" fmla="*/ 21 h 37"/>
                <a:gd name="T14" fmla="*/ 4 w 45"/>
                <a:gd name="T15" fmla="*/ 15 h 37"/>
                <a:gd name="T16" fmla="*/ 6 w 45"/>
                <a:gd name="T17" fmla="*/ 6 h 37"/>
                <a:gd name="T18" fmla="*/ 15 w 45"/>
                <a:gd name="T19" fmla="*/ 0 h 37"/>
                <a:gd name="T20" fmla="*/ 26 w 45"/>
                <a:gd name="T21" fmla="*/ 2 h 37"/>
                <a:gd name="T22" fmla="*/ 36 w 45"/>
                <a:gd name="T23" fmla="*/ 8 h 37"/>
                <a:gd name="T24" fmla="*/ 45 w 45"/>
                <a:gd name="T25" fmla="*/ 15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37">
                  <a:moveTo>
                    <a:pt x="45" y="15"/>
                  </a:moveTo>
                  <a:lnTo>
                    <a:pt x="41" y="26"/>
                  </a:lnTo>
                  <a:lnTo>
                    <a:pt x="32" y="30"/>
                  </a:lnTo>
                  <a:lnTo>
                    <a:pt x="19" y="32"/>
                  </a:lnTo>
                  <a:lnTo>
                    <a:pt x="10" y="37"/>
                  </a:lnTo>
                  <a:lnTo>
                    <a:pt x="2" y="30"/>
                  </a:lnTo>
                  <a:lnTo>
                    <a:pt x="0" y="21"/>
                  </a:lnTo>
                  <a:lnTo>
                    <a:pt x="4" y="15"/>
                  </a:lnTo>
                  <a:lnTo>
                    <a:pt x="6" y="6"/>
                  </a:lnTo>
                  <a:lnTo>
                    <a:pt x="15" y="0"/>
                  </a:lnTo>
                  <a:lnTo>
                    <a:pt x="26" y="2"/>
                  </a:lnTo>
                  <a:lnTo>
                    <a:pt x="36" y="8"/>
                  </a:lnTo>
                  <a:lnTo>
                    <a:pt x="4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9" name="Freeform 38"/>
            <p:cNvSpPr>
              <a:spLocks/>
            </p:cNvSpPr>
            <p:nvPr/>
          </p:nvSpPr>
          <p:spPr bwMode="auto">
            <a:xfrm>
              <a:off x="3199" y="1902"/>
              <a:ext cx="105" cy="67"/>
            </a:xfrm>
            <a:custGeom>
              <a:avLst/>
              <a:gdLst>
                <a:gd name="T0" fmla="*/ 91 w 105"/>
                <a:gd name="T1" fmla="*/ 39 h 67"/>
                <a:gd name="T2" fmla="*/ 96 w 105"/>
                <a:gd name="T3" fmla="*/ 41 h 67"/>
                <a:gd name="T4" fmla="*/ 100 w 105"/>
                <a:gd name="T5" fmla="*/ 46 h 67"/>
                <a:gd name="T6" fmla="*/ 105 w 105"/>
                <a:gd name="T7" fmla="*/ 48 h 67"/>
                <a:gd name="T8" fmla="*/ 102 w 105"/>
                <a:gd name="T9" fmla="*/ 54 h 67"/>
                <a:gd name="T10" fmla="*/ 91 w 105"/>
                <a:gd name="T11" fmla="*/ 59 h 67"/>
                <a:gd name="T12" fmla="*/ 78 w 105"/>
                <a:gd name="T13" fmla="*/ 56 h 67"/>
                <a:gd name="T14" fmla="*/ 65 w 105"/>
                <a:gd name="T15" fmla="*/ 50 h 67"/>
                <a:gd name="T16" fmla="*/ 52 w 105"/>
                <a:gd name="T17" fmla="*/ 41 h 67"/>
                <a:gd name="T18" fmla="*/ 44 w 105"/>
                <a:gd name="T19" fmla="*/ 37 h 67"/>
                <a:gd name="T20" fmla="*/ 35 w 105"/>
                <a:gd name="T21" fmla="*/ 39 h 67"/>
                <a:gd name="T22" fmla="*/ 33 w 105"/>
                <a:gd name="T23" fmla="*/ 48 h 67"/>
                <a:gd name="T24" fmla="*/ 35 w 105"/>
                <a:gd name="T25" fmla="*/ 67 h 67"/>
                <a:gd name="T26" fmla="*/ 26 w 105"/>
                <a:gd name="T27" fmla="*/ 65 h 67"/>
                <a:gd name="T28" fmla="*/ 15 w 105"/>
                <a:gd name="T29" fmla="*/ 63 h 67"/>
                <a:gd name="T30" fmla="*/ 7 w 105"/>
                <a:gd name="T31" fmla="*/ 59 h 67"/>
                <a:gd name="T32" fmla="*/ 2 w 105"/>
                <a:gd name="T33" fmla="*/ 50 h 67"/>
                <a:gd name="T34" fmla="*/ 5 w 105"/>
                <a:gd name="T35" fmla="*/ 37 h 67"/>
                <a:gd name="T36" fmla="*/ 0 w 105"/>
                <a:gd name="T37" fmla="*/ 24 h 67"/>
                <a:gd name="T38" fmla="*/ 0 w 105"/>
                <a:gd name="T39" fmla="*/ 11 h 67"/>
                <a:gd name="T40" fmla="*/ 11 w 105"/>
                <a:gd name="T41" fmla="*/ 0 h 67"/>
                <a:gd name="T42" fmla="*/ 24 w 105"/>
                <a:gd name="T43" fmla="*/ 4 h 67"/>
                <a:gd name="T44" fmla="*/ 37 w 105"/>
                <a:gd name="T45" fmla="*/ 6 h 67"/>
                <a:gd name="T46" fmla="*/ 50 w 105"/>
                <a:gd name="T47" fmla="*/ 6 h 67"/>
                <a:gd name="T48" fmla="*/ 65 w 105"/>
                <a:gd name="T49" fmla="*/ 9 h 67"/>
                <a:gd name="T50" fmla="*/ 76 w 105"/>
                <a:gd name="T51" fmla="*/ 13 h 67"/>
                <a:gd name="T52" fmla="*/ 85 w 105"/>
                <a:gd name="T53" fmla="*/ 17 h 67"/>
                <a:gd name="T54" fmla="*/ 91 w 105"/>
                <a:gd name="T55" fmla="*/ 26 h 67"/>
                <a:gd name="T56" fmla="*/ 91 w 105"/>
                <a:gd name="T57" fmla="*/ 39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5" h="67">
                  <a:moveTo>
                    <a:pt x="91" y="39"/>
                  </a:moveTo>
                  <a:lnTo>
                    <a:pt x="96" y="41"/>
                  </a:lnTo>
                  <a:lnTo>
                    <a:pt x="100" y="46"/>
                  </a:lnTo>
                  <a:lnTo>
                    <a:pt x="105" y="48"/>
                  </a:lnTo>
                  <a:lnTo>
                    <a:pt x="102" y="54"/>
                  </a:lnTo>
                  <a:lnTo>
                    <a:pt x="91" y="59"/>
                  </a:lnTo>
                  <a:lnTo>
                    <a:pt x="78" y="56"/>
                  </a:lnTo>
                  <a:lnTo>
                    <a:pt x="65" y="50"/>
                  </a:lnTo>
                  <a:lnTo>
                    <a:pt x="52" y="41"/>
                  </a:lnTo>
                  <a:lnTo>
                    <a:pt x="44" y="37"/>
                  </a:lnTo>
                  <a:lnTo>
                    <a:pt x="35" y="39"/>
                  </a:lnTo>
                  <a:lnTo>
                    <a:pt x="33" y="48"/>
                  </a:lnTo>
                  <a:lnTo>
                    <a:pt x="35" y="67"/>
                  </a:lnTo>
                  <a:lnTo>
                    <a:pt x="26" y="65"/>
                  </a:lnTo>
                  <a:lnTo>
                    <a:pt x="15" y="63"/>
                  </a:lnTo>
                  <a:lnTo>
                    <a:pt x="7" y="59"/>
                  </a:lnTo>
                  <a:lnTo>
                    <a:pt x="2" y="50"/>
                  </a:lnTo>
                  <a:lnTo>
                    <a:pt x="5" y="37"/>
                  </a:lnTo>
                  <a:lnTo>
                    <a:pt x="0" y="24"/>
                  </a:lnTo>
                  <a:lnTo>
                    <a:pt x="0" y="11"/>
                  </a:lnTo>
                  <a:lnTo>
                    <a:pt x="11" y="0"/>
                  </a:lnTo>
                  <a:lnTo>
                    <a:pt x="24" y="4"/>
                  </a:lnTo>
                  <a:lnTo>
                    <a:pt x="37" y="6"/>
                  </a:lnTo>
                  <a:lnTo>
                    <a:pt x="50" y="6"/>
                  </a:lnTo>
                  <a:lnTo>
                    <a:pt x="65" y="9"/>
                  </a:lnTo>
                  <a:lnTo>
                    <a:pt x="76" y="13"/>
                  </a:lnTo>
                  <a:lnTo>
                    <a:pt x="85" y="17"/>
                  </a:lnTo>
                  <a:lnTo>
                    <a:pt x="91" y="26"/>
                  </a:lnTo>
                  <a:lnTo>
                    <a:pt x="9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0" name="Freeform 39"/>
            <p:cNvSpPr>
              <a:spLocks/>
            </p:cNvSpPr>
            <p:nvPr/>
          </p:nvSpPr>
          <p:spPr bwMode="auto">
            <a:xfrm>
              <a:off x="1412" y="1906"/>
              <a:ext cx="104" cy="61"/>
            </a:xfrm>
            <a:custGeom>
              <a:avLst/>
              <a:gdLst>
                <a:gd name="T0" fmla="*/ 104 w 104"/>
                <a:gd name="T1" fmla="*/ 29 h 61"/>
                <a:gd name="T2" fmla="*/ 93 w 104"/>
                <a:gd name="T3" fmla="*/ 61 h 61"/>
                <a:gd name="T4" fmla="*/ 93 w 104"/>
                <a:gd name="T5" fmla="*/ 52 h 61"/>
                <a:gd name="T6" fmla="*/ 71 w 104"/>
                <a:gd name="T7" fmla="*/ 57 h 61"/>
                <a:gd name="T8" fmla="*/ 76 w 104"/>
                <a:gd name="T9" fmla="*/ 37 h 61"/>
                <a:gd name="T10" fmla="*/ 69 w 104"/>
                <a:gd name="T11" fmla="*/ 31 h 61"/>
                <a:gd name="T12" fmla="*/ 61 w 104"/>
                <a:gd name="T13" fmla="*/ 31 h 61"/>
                <a:gd name="T14" fmla="*/ 52 w 104"/>
                <a:gd name="T15" fmla="*/ 31 h 61"/>
                <a:gd name="T16" fmla="*/ 43 w 104"/>
                <a:gd name="T17" fmla="*/ 29 h 61"/>
                <a:gd name="T18" fmla="*/ 35 w 104"/>
                <a:gd name="T19" fmla="*/ 39 h 61"/>
                <a:gd name="T20" fmla="*/ 28 w 104"/>
                <a:gd name="T21" fmla="*/ 52 h 61"/>
                <a:gd name="T22" fmla="*/ 17 w 104"/>
                <a:gd name="T23" fmla="*/ 59 h 61"/>
                <a:gd name="T24" fmla="*/ 0 w 104"/>
                <a:gd name="T25" fmla="*/ 57 h 61"/>
                <a:gd name="T26" fmla="*/ 6 w 104"/>
                <a:gd name="T27" fmla="*/ 39 h 61"/>
                <a:gd name="T28" fmla="*/ 15 w 104"/>
                <a:gd name="T29" fmla="*/ 24 h 61"/>
                <a:gd name="T30" fmla="*/ 30 w 104"/>
                <a:gd name="T31" fmla="*/ 11 h 61"/>
                <a:gd name="T32" fmla="*/ 48 w 104"/>
                <a:gd name="T33" fmla="*/ 2 h 61"/>
                <a:gd name="T34" fmla="*/ 65 w 104"/>
                <a:gd name="T35" fmla="*/ 0 h 61"/>
                <a:gd name="T36" fmla="*/ 80 w 104"/>
                <a:gd name="T37" fmla="*/ 7 h 61"/>
                <a:gd name="T38" fmla="*/ 91 w 104"/>
                <a:gd name="T39" fmla="*/ 18 h 61"/>
                <a:gd name="T40" fmla="*/ 104 w 104"/>
                <a:gd name="T41" fmla="*/ 29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 h="61">
                  <a:moveTo>
                    <a:pt x="104" y="29"/>
                  </a:moveTo>
                  <a:lnTo>
                    <a:pt x="93" y="61"/>
                  </a:lnTo>
                  <a:lnTo>
                    <a:pt x="93" y="52"/>
                  </a:lnTo>
                  <a:lnTo>
                    <a:pt x="71" y="57"/>
                  </a:lnTo>
                  <a:lnTo>
                    <a:pt x="76" y="37"/>
                  </a:lnTo>
                  <a:lnTo>
                    <a:pt x="69" y="31"/>
                  </a:lnTo>
                  <a:lnTo>
                    <a:pt x="61" y="31"/>
                  </a:lnTo>
                  <a:lnTo>
                    <a:pt x="52" y="31"/>
                  </a:lnTo>
                  <a:lnTo>
                    <a:pt x="43" y="29"/>
                  </a:lnTo>
                  <a:lnTo>
                    <a:pt x="35" y="39"/>
                  </a:lnTo>
                  <a:lnTo>
                    <a:pt x="28" y="52"/>
                  </a:lnTo>
                  <a:lnTo>
                    <a:pt x="17" y="59"/>
                  </a:lnTo>
                  <a:lnTo>
                    <a:pt x="0" y="57"/>
                  </a:lnTo>
                  <a:lnTo>
                    <a:pt x="6" y="39"/>
                  </a:lnTo>
                  <a:lnTo>
                    <a:pt x="15" y="24"/>
                  </a:lnTo>
                  <a:lnTo>
                    <a:pt x="30" y="11"/>
                  </a:lnTo>
                  <a:lnTo>
                    <a:pt x="48" y="2"/>
                  </a:lnTo>
                  <a:lnTo>
                    <a:pt x="65" y="0"/>
                  </a:lnTo>
                  <a:lnTo>
                    <a:pt x="80" y="7"/>
                  </a:lnTo>
                  <a:lnTo>
                    <a:pt x="91" y="18"/>
                  </a:lnTo>
                  <a:lnTo>
                    <a:pt x="10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1" name="Freeform 40"/>
            <p:cNvSpPr>
              <a:spLocks/>
            </p:cNvSpPr>
            <p:nvPr/>
          </p:nvSpPr>
          <p:spPr bwMode="auto">
            <a:xfrm>
              <a:off x="2550" y="1935"/>
              <a:ext cx="569" cy="121"/>
            </a:xfrm>
            <a:custGeom>
              <a:avLst/>
              <a:gdLst>
                <a:gd name="T0" fmla="*/ 556 w 569"/>
                <a:gd name="T1" fmla="*/ 26 h 121"/>
                <a:gd name="T2" fmla="*/ 528 w 569"/>
                <a:gd name="T3" fmla="*/ 10 h 121"/>
                <a:gd name="T4" fmla="*/ 499 w 569"/>
                <a:gd name="T5" fmla="*/ 21 h 121"/>
                <a:gd name="T6" fmla="*/ 471 w 569"/>
                <a:gd name="T7" fmla="*/ 26 h 121"/>
                <a:gd name="T8" fmla="*/ 439 w 569"/>
                <a:gd name="T9" fmla="*/ 19 h 121"/>
                <a:gd name="T10" fmla="*/ 410 w 569"/>
                <a:gd name="T11" fmla="*/ 26 h 121"/>
                <a:gd name="T12" fmla="*/ 382 w 569"/>
                <a:gd name="T13" fmla="*/ 47 h 121"/>
                <a:gd name="T14" fmla="*/ 352 w 569"/>
                <a:gd name="T15" fmla="*/ 71 h 121"/>
                <a:gd name="T16" fmla="*/ 330 w 569"/>
                <a:gd name="T17" fmla="*/ 80 h 121"/>
                <a:gd name="T18" fmla="*/ 315 w 569"/>
                <a:gd name="T19" fmla="*/ 71 h 121"/>
                <a:gd name="T20" fmla="*/ 295 w 569"/>
                <a:gd name="T21" fmla="*/ 82 h 121"/>
                <a:gd name="T22" fmla="*/ 278 w 569"/>
                <a:gd name="T23" fmla="*/ 80 h 121"/>
                <a:gd name="T24" fmla="*/ 260 w 569"/>
                <a:gd name="T25" fmla="*/ 78 h 121"/>
                <a:gd name="T26" fmla="*/ 243 w 569"/>
                <a:gd name="T27" fmla="*/ 75 h 121"/>
                <a:gd name="T28" fmla="*/ 226 w 569"/>
                <a:gd name="T29" fmla="*/ 80 h 121"/>
                <a:gd name="T30" fmla="*/ 193 w 569"/>
                <a:gd name="T31" fmla="*/ 78 h 121"/>
                <a:gd name="T32" fmla="*/ 163 w 569"/>
                <a:gd name="T33" fmla="*/ 86 h 121"/>
                <a:gd name="T34" fmla="*/ 130 w 569"/>
                <a:gd name="T35" fmla="*/ 97 h 121"/>
                <a:gd name="T36" fmla="*/ 93 w 569"/>
                <a:gd name="T37" fmla="*/ 97 h 121"/>
                <a:gd name="T38" fmla="*/ 76 w 569"/>
                <a:gd name="T39" fmla="*/ 104 h 121"/>
                <a:gd name="T40" fmla="*/ 56 w 569"/>
                <a:gd name="T41" fmla="*/ 104 h 121"/>
                <a:gd name="T42" fmla="*/ 32 w 569"/>
                <a:gd name="T43" fmla="*/ 115 h 121"/>
                <a:gd name="T44" fmla="*/ 2 w 569"/>
                <a:gd name="T45" fmla="*/ 121 h 121"/>
                <a:gd name="T46" fmla="*/ 0 w 569"/>
                <a:gd name="T47" fmla="*/ 112 h 121"/>
                <a:gd name="T48" fmla="*/ 0 w 569"/>
                <a:gd name="T49" fmla="*/ 99 h 121"/>
                <a:gd name="T50" fmla="*/ 43 w 569"/>
                <a:gd name="T51" fmla="*/ 84 h 121"/>
                <a:gd name="T52" fmla="*/ 89 w 569"/>
                <a:gd name="T53" fmla="*/ 75 h 121"/>
                <a:gd name="T54" fmla="*/ 135 w 569"/>
                <a:gd name="T55" fmla="*/ 67 h 121"/>
                <a:gd name="T56" fmla="*/ 180 w 569"/>
                <a:gd name="T57" fmla="*/ 54 h 121"/>
                <a:gd name="T58" fmla="*/ 356 w 569"/>
                <a:gd name="T59" fmla="*/ 43 h 121"/>
                <a:gd name="T60" fmla="*/ 410 w 569"/>
                <a:gd name="T61" fmla="*/ 23 h 121"/>
                <a:gd name="T62" fmla="*/ 465 w 569"/>
                <a:gd name="T63" fmla="*/ 6 h 121"/>
                <a:gd name="T64" fmla="*/ 519 w 569"/>
                <a:gd name="T65" fmla="*/ 0 h 121"/>
                <a:gd name="T66" fmla="*/ 569 w 569"/>
                <a:gd name="T67" fmla="*/ 32 h 1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9" h="121">
                  <a:moveTo>
                    <a:pt x="569" y="32"/>
                  </a:moveTo>
                  <a:lnTo>
                    <a:pt x="556" y="26"/>
                  </a:lnTo>
                  <a:lnTo>
                    <a:pt x="543" y="17"/>
                  </a:lnTo>
                  <a:lnTo>
                    <a:pt x="528" y="10"/>
                  </a:lnTo>
                  <a:lnTo>
                    <a:pt x="512" y="8"/>
                  </a:lnTo>
                  <a:lnTo>
                    <a:pt x="499" y="21"/>
                  </a:lnTo>
                  <a:lnTo>
                    <a:pt x="486" y="26"/>
                  </a:lnTo>
                  <a:lnTo>
                    <a:pt x="471" y="26"/>
                  </a:lnTo>
                  <a:lnTo>
                    <a:pt x="456" y="23"/>
                  </a:lnTo>
                  <a:lnTo>
                    <a:pt x="439" y="19"/>
                  </a:lnTo>
                  <a:lnTo>
                    <a:pt x="423" y="19"/>
                  </a:lnTo>
                  <a:lnTo>
                    <a:pt x="410" y="26"/>
                  </a:lnTo>
                  <a:lnTo>
                    <a:pt x="397" y="39"/>
                  </a:lnTo>
                  <a:lnTo>
                    <a:pt x="382" y="47"/>
                  </a:lnTo>
                  <a:lnTo>
                    <a:pt x="367" y="60"/>
                  </a:lnTo>
                  <a:lnTo>
                    <a:pt x="352" y="71"/>
                  </a:lnTo>
                  <a:lnTo>
                    <a:pt x="337" y="73"/>
                  </a:lnTo>
                  <a:lnTo>
                    <a:pt x="330" y="80"/>
                  </a:lnTo>
                  <a:lnTo>
                    <a:pt x="321" y="78"/>
                  </a:lnTo>
                  <a:lnTo>
                    <a:pt x="315" y="71"/>
                  </a:lnTo>
                  <a:lnTo>
                    <a:pt x="306" y="71"/>
                  </a:lnTo>
                  <a:lnTo>
                    <a:pt x="295" y="82"/>
                  </a:lnTo>
                  <a:lnTo>
                    <a:pt x="287" y="82"/>
                  </a:lnTo>
                  <a:lnTo>
                    <a:pt x="278" y="80"/>
                  </a:lnTo>
                  <a:lnTo>
                    <a:pt x="269" y="78"/>
                  </a:lnTo>
                  <a:lnTo>
                    <a:pt x="260" y="78"/>
                  </a:lnTo>
                  <a:lnTo>
                    <a:pt x="252" y="75"/>
                  </a:lnTo>
                  <a:lnTo>
                    <a:pt x="243" y="75"/>
                  </a:lnTo>
                  <a:lnTo>
                    <a:pt x="234" y="78"/>
                  </a:lnTo>
                  <a:lnTo>
                    <a:pt x="226" y="80"/>
                  </a:lnTo>
                  <a:lnTo>
                    <a:pt x="208" y="75"/>
                  </a:lnTo>
                  <a:lnTo>
                    <a:pt x="193" y="78"/>
                  </a:lnTo>
                  <a:lnTo>
                    <a:pt x="178" y="82"/>
                  </a:lnTo>
                  <a:lnTo>
                    <a:pt x="163" y="86"/>
                  </a:lnTo>
                  <a:lnTo>
                    <a:pt x="145" y="93"/>
                  </a:lnTo>
                  <a:lnTo>
                    <a:pt x="130" y="97"/>
                  </a:lnTo>
                  <a:lnTo>
                    <a:pt x="113" y="99"/>
                  </a:lnTo>
                  <a:lnTo>
                    <a:pt x="93" y="97"/>
                  </a:lnTo>
                  <a:lnTo>
                    <a:pt x="87" y="104"/>
                  </a:lnTo>
                  <a:lnTo>
                    <a:pt x="76" y="104"/>
                  </a:lnTo>
                  <a:lnTo>
                    <a:pt x="67" y="102"/>
                  </a:lnTo>
                  <a:lnTo>
                    <a:pt x="56" y="104"/>
                  </a:lnTo>
                  <a:lnTo>
                    <a:pt x="41" y="106"/>
                  </a:lnTo>
                  <a:lnTo>
                    <a:pt x="32" y="115"/>
                  </a:lnTo>
                  <a:lnTo>
                    <a:pt x="19" y="121"/>
                  </a:lnTo>
                  <a:lnTo>
                    <a:pt x="2" y="121"/>
                  </a:lnTo>
                  <a:lnTo>
                    <a:pt x="0" y="117"/>
                  </a:lnTo>
                  <a:lnTo>
                    <a:pt x="0" y="112"/>
                  </a:lnTo>
                  <a:lnTo>
                    <a:pt x="0" y="106"/>
                  </a:lnTo>
                  <a:lnTo>
                    <a:pt x="0" y="99"/>
                  </a:lnTo>
                  <a:lnTo>
                    <a:pt x="22" y="91"/>
                  </a:lnTo>
                  <a:lnTo>
                    <a:pt x="43" y="84"/>
                  </a:lnTo>
                  <a:lnTo>
                    <a:pt x="67" y="80"/>
                  </a:lnTo>
                  <a:lnTo>
                    <a:pt x="89" y="75"/>
                  </a:lnTo>
                  <a:lnTo>
                    <a:pt x="113" y="71"/>
                  </a:lnTo>
                  <a:lnTo>
                    <a:pt x="135" y="67"/>
                  </a:lnTo>
                  <a:lnTo>
                    <a:pt x="158" y="60"/>
                  </a:lnTo>
                  <a:lnTo>
                    <a:pt x="180" y="54"/>
                  </a:lnTo>
                  <a:lnTo>
                    <a:pt x="328" y="49"/>
                  </a:lnTo>
                  <a:lnTo>
                    <a:pt x="356" y="43"/>
                  </a:lnTo>
                  <a:lnTo>
                    <a:pt x="382" y="34"/>
                  </a:lnTo>
                  <a:lnTo>
                    <a:pt x="410" y="23"/>
                  </a:lnTo>
                  <a:lnTo>
                    <a:pt x="436" y="15"/>
                  </a:lnTo>
                  <a:lnTo>
                    <a:pt x="465" y="6"/>
                  </a:lnTo>
                  <a:lnTo>
                    <a:pt x="491" y="2"/>
                  </a:lnTo>
                  <a:lnTo>
                    <a:pt x="519" y="0"/>
                  </a:lnTo>
                  <a:lnTo>
                    <a:pt x="545" y="2"/>
                  </a:lnTo>
                  <a:lnTo>
                    <a:pt x="569"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2" name="Freeform 41"/>
            <p:cNvSpPr>
              <a:spLocks/>
            </p:cNvSpPr>
            <p:nvPr/>
          </p:nvSpPr>
          <p:spPr bwMode="auto">
            <a:xfrm>
              <a:off x="2202" y="2034"/>
              <a:ext cx="259" cy="83"/>
            </a:xfrm>
            <a:custGeom>
              <a:avLst/>
              <a:gdLst>
                <a:gd name="T0" fmla="*/ 233 w 259"/>
                <a:gd name="T1" fmla="*/ 11 h 83"/>
                <a:gd name="T2" fmla="*/ 237 w 259"/>
                <a:gd name="T3" fmla="*/ 18 h 83"/>
                <a:gd name="T4" fmla="*/ 239 w 259"/>
                <a:gd name="T5" fmla="*/ 22 h 83"/>
                <a:gd name="T6" fmla="*/ 241 w 259"/>
                <a:gd name="T7" fmla="*/ 29 h 83"/>
                <a:gd name="T8" fmla="*/ 248 w 259"/>
                <a:gd name="T9" fmla="*/ 33 h 83"/>
                <a:gd name="T10" fmla="*/ 259 w 259"/>
                <a:gd name="T11" fmla="*/ 33 h 83"/>
                <a:gd name="T12" fmla="*/ 248 w 259"/>
                <a:gd name="T13" fmla="*/ 42 h 83"/>
                <a:gd name="T14" fmla="*/ 237 w 259"/>
                <a:gd name="T15" fmla="*/ 44 h 83"/>
                <a:gd name="T16" fmla="*/ 226 w 259"/>
                <a:gd name="T17" fmla="*/ 42 h 83"/>
                <a:gd name="T18" fmla="*/ 218 w 259"/>
                <a:gd name="T19" fmla="*/ 35 h 83"/>
                <a:gd name="T20" fmla="*/ 207 w 259"/>
                <a:gd name="T21" fmla="*/ 31 h 83"/>
                <a:gd name="T22" fmla="*/ 198 w 259"/>
                <a:gd name="T23" fmla="*/ 29 h 83"/>
                <a:gd name="T24" fmla="*/ 187 w 259"/>
                <a:gd name="T25" fmla="*/ 29 h 83"/>
                <a:gd name="T26" fmla="*/ 178 w 259"/>
                <a:gd name="T27" fmla="*/ 37 h 83"/>
                <a:gd name="T28" fmla="*/ 168 w 259"/>
                <a:gd name="T29" fmla="*/ 29 h 83"/>
                <a:gd name="T30" fmla="*/ 161 w 259"/>
                <a:gd name="T31" fmla="*/ 18 h 83"/>
                <a:gd name="T32" fmla="*/ 150 w 259"/>
                <a:gd name="T33" fmla="*/ 11 h 83"/>
                <a:gd name="T34" fmla="*/ 137 w 259"/>
                <a:gd name="T35" fmla="*/ 13 h 83"/>
                <a:gd name="T36" fmla="*/ 128 w 259"/>
                <a:gd name="T37" fmla="*/ 22 h 83"/>
                <a:gd name="T38" fmla="*/ 120 w 259"/>
                <a:gd name="T39" fmla="*/ 29 h 83"/>
                <a:gd name="T40" fmla="*/ 111 w 259"/>
                <a:gd name="T41" fmla="*/ 37 h 83"/>
                <a:gd name="T42" fmla="*/ 100 w 259"/>
                <a:gd name="T43" fmla="*/ 44 h 83"/>
                <a:gd name="T44" fmla="*/ 92 w 259"/>
                <a:gd name="T45" fmla="*/ 48 h 83"/>
                <a:gd name="T46" fmla="*/ 81 w 259"/>
                <a:gd name="T47" fmla="*/ 52 h 83"/>
                <a:gd name="T48" fmla="*/ 70 w 259"/>
                <a:gd name="T49" fmla="*/ 52 h 83"/>
                <a:gd name="T50" fmla="*/ 57 w 259"/>
                <a:gd name="T51" fmla="*/ 50 h 83"/>
                <a:gd name="T52" fmla="*/ 44 w 259"/>
                <a:gd name="T53" fmla="*/ 44 h 83"/>
                <a:gd name="T54" fmla="*/ 33 w 259"/>
                <a:gd name="T55" fmla="*/ 55 h 83"/>
                <a:gd name="T56" fmla="*/ 29 w 259"/>
                <a:gd name="T57" fmla="*/ 68 h 83"/>
                <a:gd name="T58" fmla="*/ 22 w 259"/>
                <a:gd name="T59" fmla="*/ 81 h 83"/>
                <a:gd name="T60" fmla="*/ 7 w 259"/>
                <a:gd name="T61" fmla="*/ 83 h 83"/>
                <a:gd name="T62" fmla="*/ 5 w 259"/>
                <a:gd name="T63" fmla="*/ 74 h 83"/>
                <a:gd name="T64" fmla="*/ 0 w 259"/>
                <a:gd name="T65" fmla="*/ 65 h 83"/>
                <a:gd name="T66" fmla="*/ 0 w 259"/>
                <a:gd name="T67" fmla="*/ 59 h 83"/>
                <a:gd name="T68" fmla="*/ 0 w 259"/>
                <a:gd name="T69" fmla="*/ 50 h 83"/>
                <a:gd name="T70" fmla="*/ 7 w 259"/>
                <a:gd name="T71" fmla="*/ 42 h 83"/>
                <a:gd name="T72" fmla="*/ 13 w 259"/>
                <a:gd name="T73" fmla="*/ 35 h 83"/>
                <a:gd name="T74" fmla="*/ 22 w 259"/>
                <a:gd name="T75" fmla="*/ 31 h 83"/>
                <a:gd name="T76" fmla="*/ 31 w 259"/>
                <a:gd name="T77" fmla="*/ 24 h 83"/>
                <a:gd name="T78" fmla="*/ 39 w 259"/>
                <a:gd name="T79" fmla="*/ 22 h 83"/>
                <a:gd name="T80" fmla="*/ 48 w 259"/>
                <a:gd name="T81" fmla="*/ 18 h 83"/>
                <a:gd name="T82" fmla="*/ 59 w 259"/>
                <a:gd name="T83" fmla="*/ 16 h 83"/>
                <a:gd name="T84" fmla="*/ 68 w 259"/>
                <a:gd name="T85" fmla="*/ 13 h 83"/>
                <a:gd name="T86" fmla="*/ 68 w 259"/>
                <a:gd name="T87" fmla="*/ 18 h 83"/>
                <a:gd name="T88" fmla="*/ 70 w 259"/>
                <a:gd name="T89" fmla="*/ 22 h 83"/>
                <a:gd name="T90" fmla="*/ 72 w 259"/>
                <a:gd name="T91" fmla="*/ 26 h 83"/>
                <a:gd name="T92" fmla="*/ 76 w 259"/>
                <a:gd name="T93" fmla="*/ 29 h 83"/>
                <a:gd name="T94" fmla="*/ 89 w 259"/>
                <a:gd name="T95" fmla="*/ 24 h 83"/>
                <a:gd name="T96" fmla="*/ 100 w 259"/>
                <a:gd name="T97" fmla="*/ 20 h 83"/>
                <a:gd name="T98" fmla="*/ 111 w 259"/>
                <a:gd name="T99" fmla="*/ 16 h 83"/>
                <a:gd name="T100" fmla="*/ 124 w 259"/>
                <a:gd name="T101" fmla="*/ 11 h 83"/>
                <a:gd name="T102" fmla="*/ 135 w 259"/>
                <a:gd name="T103" fmla="*/ 7 h 83"/>
                <a:gd name="T104" fmla="*/ 148 w 259"/>
                <a:gd name="T105" fmla="*/ 3 h 83"/>
                <a:gd name="T106" fmla="*/ 161 w 259"/>
                <a:gd name="T107" fmla="*/ 0 h 83"/>
                <a:gd name="T108" fmla="*/ 176 w 259"/>
                <a:gd name="T109" fmla="*/ 0 h 83"/>
                <a:gd name="T110" fmla="*/ 189 w 259"/>
                <a:gd name="T111" fmla="*/ 5 h 83"/>
                <a:gd name="T112" fmla="*/ 202 w 259"/>
                <a:gd name="T113" fmla="*/ 9 h 83"/>
                <a:gd name="T114" fmla="*/ 218 w 259"/>
                <a:gd name="T115" fmla="*/ 11 h 83"/>
                <a:gd name="T116" fmla="*/ 233 w 259"/>
                <a:gd name="T117" fmla="*/ 11 h 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83">
                  <a:moveTo>
                    <a:pt x="233" y="11"/>
                  </a:moveTo>
                  <a:lnTo>
                    <a:pt x="237" y="18"/>
                  </a:lnTo>
                  <a:lnTo>
                    <a:pt x="239" y="22"/>
                  </a:lnTo>
                  <a:lnTo>
                    <a:pt x="241" y="29"/>
                  </a:lnTo>
                  <a:lnTo>
                    <a:pt x="248" y="33"/>
                  </a:lnTo>
                  <a:lnTo>
                    <a:pt x="259" y="33"/>
                  </a:lnTo>
                  <a:lnTo>
                    <a:pt x="248" y="42"/>
                  </a:lnTo>
                  <a:lnTo>
                    <a:pt x="237" y="44"/>
                  </a:lnTo>
                  <a:lnTo>
                    <a:pt x="226" y="42"/>
                  </a:lnTo>
                  <a:lnTo>
                    <a:pt x="218" y="35"/>
                  </a:lnTo>
                  <a:lnTo>
                    <a:pt x="207" y="31"/>
                  </a:lnTo>
                  <a:lnTo>
                    <a:pt x="198" y="29"/>
                  </a:lnTo>
                  <a:lnTo>
                    <a:pt x="187" y="29"/>
                  </a:lnTo>
                  <a:lnTo>
                    <a:pt x="178" y="37"/>
                  </a:lnTo>
                  <a:lnTo>
                    <a:pt x="168" y="29"/>
                  </a:lnTo>
                  <a:lnTo>
                    <a:pt x="161" y="18"/>
                  </a:lnTo>
                  <a:lnTo>
                    <a:pt x="150" y="11"/>
                  </a:lnTo>
                  <a:lnTo>
                    <a:pt x="137" y="13"/>
                  </a:lnTo>
                  <a:lnTo>
                    <a:pt x="128" y="22"/>
                  </a:lnTo>
                  <a:lnTo>
                    <a:pt x="120" y="29"/>
                  </a:lnTo>
                  <a:lnTo>
                    <a:pt x="111" y="37"/>
                  </a:lnTo>
                  <a:lnTo>
                    <a:pt x="100" y="44"/>
                  </a:lnTo>
                  <a:lnTo>
                    <a:pt x="92" y="48"/>
                  </a:lnTo>
                  <a:lnTo>
                    <a:pt x="81" y="52"/>
                  </a:lnTo>
                  <a:lnTo>
                    <a:pt x="70" y="52"/>
                  </a:lnTo>
                  <a:lnTo>
                    <a:pt x="57" y="50"/>
                  </a:lnTo>
                  <a:lnTo>
                    <a:pt x="44" y="44"/>
                  </a:lnTo>
                  <a:lnTo>
                    <a:pt x="33" y="55"/>
                  </a:lnTo>
                  <a:lnTo>
                    <a:pt x="29" y="68"/>
                  </a:lnTo>
                  <a:lnTo>
                    <a:pt x="22" y="81"/>
                  </a:lnTo>
                  <a:lnTo>
                    <a:pt x="7" y="83"/>
                  </a:lnTo>
                  <a:lnTo>
                    <a:pt x="5" y="74"/>
                  </a:lnTo>
                  <a:lnTo>
                    <a:pt x="0" y="65"/>
                  </a:lnTo>
                  <a:lnTo>
                    <a:pt x="0" y="59"/>
                  </a:lnTo>
                  <a:lnTo>
                    <a:pt x="0" y="50"/>
                  </a:lnTo>
                  <a:lnTo>
                    <a:pt x="7" y="42"/>
                  </a:lnTo>
                  <a:lnTo>
                    <a:pt x="13" y="35"/>
                  </a:lnTo>
                  <a:lnTo>
                    <a:pt x="22" y="31"/>
                  </a:lnTo>
                  <a:lnTo>
                    <a:pt x="31" y="24"/>
                  </a:lnTo>
                  <a:lnTo>
                    <a:pt x="39" y="22"/>
                  </a:lnTo>
                  <a:lnTo>
                    <a:pt x="48" y="18"/>
                  </a:lnTo>
                  <a:lnTo>
                    <a:pt x="59" y="16"/>
                  </a:lnTo>
                  <a:lnTo>
                    <a:pt x="68" y="13"/>
                  </a:lnTo>
                  <a:lnTo>
                    <a:pt x="68" y="18"/>
                  </a:lnTo>
                  <a:lnTo>
                    <a:pt x="70" y="22"/>
                  </a:lnTo>
                  <a:lnTo>
                    <a:pt x="72" y="26"/>
                  </a:lnTo>
                  <a:lnTo>
                    <a:pt x="76" y="29"/>
                  </a:lnTo>
                  <a:lnTo>
                    <a:pt x="89" y="24"/>
                  </a:lnTo>
                  <a:lnTo>
                    <a:pt x="100" y="20"/>
                  </a:lnTo>
                  <a:lnTo>
                    <a:pt x="111" y="16"/>
                  </a:lnTo>
                  <a:lnTo>
                    <a:pt x="124" y="11"/>
                  </a:lnTo>
                  <a:lnTo>
                    <a:pt x="135" y="7"/>
                  </a:lnTo>
                  <a:lnTo>
                    <a:pt x="148" y="3"/>
                  </a:lnTo>
                  <a:lnTo>
                    <a:pt x="161" y="0"/>
                  </a:lnTo>
                  <a:lnTo>
                    <a:pt x="176" y="0"/>
                  </a:lnTo>
                  <a:lnTo>
                    <a:pt x="189" y="5"/>
                  </a:lnTo>
                  <a:lnTo>
                    <a:pt x="202" y="9"/>
                  </a:lnTo>
                  <a:lnTo>
                    <a:pt x="218" y="11"/>
                  </a:lnTo>
                  <a:lnTo>
                    <a:pt x="2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3" name="Freeform 42"/>
            <p:cNvSpPr>
              <a:spLocks/>
            </p:cNvSpPr>
            <p:nvPr/>
          </p:nvSpPr>
          <p:spPr bwMode="auto">
            <a:xfrm>
              <a:off x="543" y="2078"/>
              <a:ext cx="41" cy="119"/>
            </a:xfrm>
            <a:custGeom>
              <a:avLst/>
              <a:gdLst>
                <a:gd name="T0" fmla="*/ 28 w 41"/>
                <a:gd name="T1" fmla="*/ 48 h 119"/>
                <a:gd name="T2" fmla="*/ 33 w 41"/>
                <a:gd name="T3" fmla="*/ 67 h 119"/>
                <a:gd name="T4" fmla="*/ 39 w 41"/>
                <a:gd name="T5" fmla="*/ 87 h 119"/>
                <a:gd name="T6" fmla="*/ 41 w 41"/>
                <a:gd name="T7" fmla="*/ 104 h 119"/>
                <a:gd name="T8" fmla="*/ 35 w 41"/>
                <a:gd name="T9" fmla="*/ 119 h 119"/>
                <a:gd name="T10" fmla="*/ 28 w 41"/>
                <a:gd name="T11" fmla="*/ 119 h 119"/>
                <a:gd name="T12" fmla="*/ 24 w 41"/>
                <a:gd name="T13" fmla="*/ 115 h 119"/>
                <a:gd name="T14" fmla="*/ 20 w 41"/>
                <a:gd name="T15" fmla="*/ 108 h 119"/>
                <a:gd name="T16" fmla="*/ 17 w 41"/>
                <a:gd name="T17" fmla="*/ 104 h 119"/>
                <a:gd name="T18" fmla="*/ 11 w 41"/>
                <a:gd name="T19" fmla="*/ 76 h 119"/>
                <a:gd name="T20" fmla="*/ 4 w 41"/>
                <a:gd name="T21" fmla="*/ 50 h 119"/>
                <a:gd name="T22" fmla="*/ 0 w 41"/>
                <a:gd name="T23" fmla="*/ 24 h 119"/>
                <a:gd name="T24" fmla="*/ 0 w 41"/>
                <a:gd name="T25" fmla="*/ 0 h 119"/>
                <a:gd name="T26" fmla="*/ 11 w 41"/>
                <a:gd name="T27" fmla="*/ 8 h 119"/>
                <a:gd name="T28" fmla="*/ 17 w 41"/>
                <a:gd name="T29" fmla="*/ 19 h 119"/>
                <a:gd name="T30" fmla="*/ 22 w 41"/>
                <a:gd name="T31" fmla="*/ 34 h 119"/>
                <a:gd name="T32" fmla="*/ 28 w 41"/>
                <a:gd name="T33" fmla="*/ 48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119">
                  <a:moveTo>
                    <a:pt x="28" y="48"/>
                  </a:moveTo>
                  <a:lnTo>
                    <a:pt x="33" y="67"/>
                  </a:lnTo>
                  <a:lnTo>
                    <a:pt x="39" y="87"/>
                  </a:lnTo>
                  <a:lnTo>
                    <a:pt x="41" y="104"/>
                  </a:lnTo>
                  <a:lnTo>
                    <a:pt x="35" y="119"/>
                  </a:lnTo>
                  <a:lnTo>
                    <a:pt x="28" y="119"/>
                  </a:lnTo>
                  <a:lnTo>
                    <a:pt x="24" y="115"/>
                  </a:lnTo>
                  <a:lnTo>
                    <a:pt x="20" y="108"/>
                  </a:lnTo>
                  <a:lnTo>
                    <a:pt x="17" y="104"/>
                  </a:lnTo>
                  <a:lnTo>
                    <a:pt x="11" y="76"/>
                  </a:lnTo>
                  <a:lnTo>
                    <a:pt x="4" y="50"/>
                  </a:lnTo>
                  <a:lnTo>
                    <a:pt x="0" y="24"/>
                  </a:lnTo>
                  <a:lnTo>
                    <a:pt x="0" y="0"/>
                  </a:lnTo>
                  <a:lnTo>
                    <a:pt x="11" y="8"/>
                  </a:lnTo>
                  <a:lnTo>
                    <a:pt x="17" y="19"/>
                  </a:lnTo>
                  <a:lnTo>
                    <a:pt x="22" y="34"/>
                  </a:lnTo>
                  <a:lnTo>
                    <a:pt x="28"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4" name="Freeform 43"/>
            <p:cNvSpPr>
              <a:spLocks/>
            </p:cNvSpPr>
            <p:nvPr/>
          </p:nvSpPr>
          <p:spPr bwMode="auto">
            <a:xfrm>
              <a:off x="1900" y="2078"/>
              <a:ext cx="61" cy="95"/>
            </a:xfrm>
            <a:custGeom>
              <a:avLst/>
              <a:gdLst>
                <a:gd name="T0" fmla="*/ 61 w 61"/>
                <a:gd name="T1" fmla="*/ 0 h 95"/>
                <a:gd name="T2" fmla="*/ 50 w 61"/>
                <a:gd name="T3" fmla="*/ 2 h 95"/>
                <a:gd name="T4" fmla="*/ 42 w 61"/>
                <a:gd name="T5" fmla="*/ 8 h 95"/>
                <a:gd name="T6" fmla="*/ 40 w 61"/>
                <a:gd name="T7" fmla="*/ 19 h 95"/>
                <a:gd name="T8" fmla="*/ 40 w 61"/>
                <a:gd name="T9" fmla="*/ 32 h 95"/>
                <a:gd name="T10" fmla="*/ 59 w 61"/>
                <a:gd name="T11" fmla="*/ 39 h 95"/>
                <a:gd name="T12" fmla="*/ 50 w 61"/>
                <a:gd name="T13" fmla="*/ 41 h 95"/>
                <a:gd name="T14" fmla="*/ 46 w 61"/>
                <a:gd name="T15" fmla="*/ 48 h 95"/>
                <a:gd name="T16" fmla="*/ 42 w 61"/>
                <a:gd name="T17" fmla="*/ 54 h 95"/>
                <a:gd name="T18" fmla="*/ 40 w 61"/>
                <a:gd name="T19" fmla="*/ 61 h 95"/>
                <a:gd name="T20" fmla="*/ 44 w 61"/>
                <a:gd name="T21" fmla="*/ 65 h 95"/>
                <a:gd name="T22" fmla="*/ 48 w 61"/>
                <a:gd name="T23" fmla="*/ 67 h 95"/>
                <a:gd name="T24" fmla="*/ 53 w 61"/>
                <a:gd name="T25" fmla="*/ 67 h 95"/>
                <a:gd name="T26" fmla="*/ 59 w 61"/>
                <a:gd name="T27" fmla="*/ 67 h 95"/>
                <a:gd name="T28" fmla="*/ 46 w 61"/>
                <a:gd name="T29" fmla="*/ 76 h 95"/>
                <a:gd name="T30" fmla="*/ 35 w 61"/>
                <a:gd name="T31" fmla="*/ 87 h 95"/>
                <a:gd name="T32" fmla="*/ 24 w 61"/>
                <a:gd name="T33" fmla="*/ 95 h 95"/>
                <a:gd name="T34" fmla="*/ 5 w 61"/>
                <a:gd name="T35" fmla="*/ 95 h 95"/>
                <a:gd name="T36" fmla="*/ 0 w 61"/>
                <a:gd name="T37" fmla="*/ 89 h 95"/>
                <a:gd name="T38" fmla="*/ 3 w 61"/>
                <a:gd name="T39" fmla="*/ 80 h 95"/>
                <a:gd name="T40" fmla="*/ 9 w 61"/>
                <a:gd name="T41" fmla="*/ 74 h 95"/>
                <a:gd name="T42" fmla="*/ 13 w 61"/>
                <a:gd name="T43" fmla="*/ 67 h 95"/>
                <a:gd name="T44" fmla="*/ 11 w 61"/>
                <a:gd name="T45" fmla="*/ 54 h 95"/>
                <a:gd name="T46" fmla="*/ 9 w 61"/>
                <a:gd name="T47" fmla="*/ 39 h 95"/>
                <a:gd name="T48" fmla="*/ 5 w 61"/>
                <a:gd name="T49" fmla="*/ 26 h 95"/>
                <a:gd name="T50" fmla="*/ 3 w 61"/>
                <a:gd name="T51" fmla="*/ 15 h 95"/>
                <a:gd name="T52" fmla="*/ 11 w 61"/>
                <a:gd name="T53" fmla="*/ 2 h 95"/>
                <a:gd name="T54" fmla="*/ 27 w 61"/>
                <a:gd name="T55" fmla="*/ 0 h 95"/>
                <a:gd name="T56" fmla="*/ 44 w 61"/>
                <a:gd name="T57" fmla="*/ 0 h 95"/>
                <a:gd name="T58" fmla="*/ 61 w 61"/>
                <a:gd name="T59" fmla="*/ 0 h 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 h="95">
                  <a:moveTo>
                    <a:pt x="61" y="0"/>
                  </a:moveTo>
                  <a:lnTo>
                    <a:pt x="50" y="2"/>
                  </a:lnTo>
                  <a:lnTo>
                    <a:pt x="42" y="8"/>
                  </a:lnTo>
                  <a:lnTo>
                    <a:pt x="40" y="19"/>
                  </a:lnTo>
                  <a:lnTo>
                    <a:pt x="40" y="32"/>
                  </a:lnTo>
                  <a:lnTo>
                    <a:pt x="59" y="39"/>
                  </a:lnTo>
                  <a:lnTo>
                    <a:pt x="50" y="41"/>
                  </a:lnTo>
                  <a:lnTo>
                    <a:pt x="46" y="48"/>
                  </a:lnTo>
                  <a:lnTo>
                    <a:pt x="42" y="54"/>
                  </a:lnTo>
                  <a:lnTo>
                    <a:pt x="40" y="61"/>
                  </a:lnTo>
                  <a:lnTo>
                    <a:pt x="44" y="65"/>
                  </a:lnTo>
                  <a:lnTo>
                    <a:pt x="48" y="67"/>
                  </a:lnTo>
                  <a:lnTo>
                    <a:pt x="53" y="67"/>
                  </a:lnTo>
                  <a:lnTo>
                    <a:pt x="59" y="67"/>
                  </a:lnTo>
                  <a:lnTo>
                    <a:pt x="46" y="76"/>
                  </a:lnTo>
                  <a:lnTo>
                    <a:pt x="35" y="87"/>
                  </a:lnTo>
                  <a:lnTo>
                    <a:pt x="24" y="95"/>
                  </a:lnTo>
                  <a:lnTo>
                    <a:pt x="5" y="95"/>
                  </a:lnTo>
                  <a:lnTo>
                    <a:pt x="0" y="89"/>
                  </a:lnTo>
                  <a:lnTo>
                    <a:pt x="3" y="80"/>
                  </a:lnTo>
                  <a:lnTo>
                    <a:pt x="9" y="74"/>
                  </a:lnTo>
                  <a:lnTo>
                    <a:pt x="13" y="67"/>
                  </a:lnTo>
                  <a:lnTo>
                    <a:pt x="11" y="54"/>
                  </a:lnTo>
                  <a:lnTo>
                    <a:pt x="9" y="39"/>
                  </a:lnTo>
                  <a:lnTo>
                    <a:pt x="5" y="26"/>
                  </a:lnTo>
                  <a:lnTo>
                    <a:pt x="3" y="15"/>
                  </a:lnTo>
                  <a:lnTo>
                    <a:pt x="11" y="2"/>
                  </a:lnTo>
                  <a:lnTo>
                    <a:pt x="27" y="0"/>
                  </a:lnTo>
                  <a:lnTo>
                    <a:pt x="44" y="0"/>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5" name="Freeform 44"/>
            <p:cNvSpPr>
              <a:spLocks/>
            </p:cNvSpPr>
            <p:nvPr/>
          </p:nvSpPr>
          <p:spPr bwMode="auto">
            <a:xfrm>
              <a:off x="1807" y="2091"/>
              <a:ext cx="57" cy="80"/>
            </a:xfrm>
            <a:custGeom>
              <a:avLst/>
              <a:gdLst>
                <a:gd name="T0" fmla="*/ 33 w 57"/>
                <a:gd name="T1" fmla="*/ 26 h 80"/>
                <a:gd name="T2" fmla="*/ 33 w 57"/>
                <a:gd name="T3" fmla="*/ 39 h 80"/>
                <a:gd name="T4" fmla="*/ 37 w 57"/>
                <a:gd name="T5" fmla="*/ 50 h 80"/>
                <a:gd name="T6" fmla="*/ 43 w 57"/>
                <a:gd name="T7" fmla="*/ 61 h 80"/>
                <a:gd name="T8" fmla="*/ 57 w 57"/>
                <a:gd name="T9" fmla="*/ 69 h 80"/>
                <a:gd name="T10" fmla="*/ 46 w 57"/>
                <a:gd name="T11" fmla="*/ 71 h 80"/>
                <a:gd name="T12" fmla="*/ 37 w 57"/>
                <a:gd name="T13" fmla="*/ 78 h 80"/>
                <a:gd name="T14" fmla="*/ 28 w 57"/>
                <a:gd name="T15" fmla="*/ 80 h 80"/>
                <a:gd name="T16" fmla="*/ 17 w 57"/>
                <a:gd name="T17" fmla="*/ 80 h 80"/>
                <a:gd name="T18" fmla="*/ 15 w 57"/>
                <a:gd name="T19" fmla="*/ 61 h 80"/>
                <a:gd name="T20" fmla="*/ 11 w 57"/>
                <a:gd name="T21" fmla="*/ 43 h 80"/>
                <a:gd name="T22" fmla="*/ 7 w 57"/>
                <a:gd name="T23" fmla="*/ 26 h 80"/>
                <a:gd name="T24" fmla="*/ 0 w 57"/>
                <a:gd name="T25" fmla="*/ 8 h 80"/>
                <a:gd name="T26" fmla="*/ 11 w 57"/>
                <a:gd name="T27" fmla="*/ 0 h 80"/>
                <a:gd name="T28" fmla="*/ 20 w 57"/>
                <a:gd name="T29" fmla="*/ 2 h 80"/>
                <a:gd name="T30" fmla="*/ 28 w 57"/>
                <a:gd name="T31" fmla="*/ 13 h 80"/>
                <a:gd name="T32" fmla="*/ 33 w 57"/>
                <a:gd name="T33" fmla="*/ 26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80">
                  <a:moveTo>
                    <a:pt x="33" y="26"/>
                  </a:moveTo>
                  <a:lnTo>
                    <a:pt x="33" y="39"/>
                  </a:lnTo>
                  <a:lnTo>
                    <a:pt x="37" y="50"/>
                  </a:lnTo>
                  <a:lnTo>
                    <a:pt x="43" y="61"/>
                  </a:lnTo>
                  <a:lnTo>
                    <a:pt x="57" y="69"/>
                  </a:lnTo>
                  <a:lnTo>
                    <a:pt x="46" y="71"/>
                  </a:lnTo>
                  <a:lnTo>
                    <a:pt x="37" y="78"/>
                  </a:lnTo>
                  <a:lnTo>
                    <a:pt x="28" y="80"/>
                  </a:lnTo>
                  <a:lnTo>
                    <a:pt x="17" y="80"/>
                  </a:lnTo>
                  <a:lnTo>
                    <a:pt x="15" y="61"/>
                  </a:lnTo>
                  <a:lnTo>
                    <a:pt x="11" y="43"/>
                  </a:lnTo>
                  <a:lnTo>
                    <a:pt x="7" y="26"/>
                  </a:lnTo>
                  <a:lnTo>
                    <a:pt x="0" y="8"/>
                  </a:lnTo>
                  <a:lnTo>
                    <a:pt x="11" y="0"/>
                  </a:lnTo>
                  <a:lnTo>
                    <a:pt x="20" y="2"/>
                  </a:lnTo>
                  <a:lnTo>
                    <a:pt x="28" y="13"/>
                  </a:lnTo>
                  <a:lnTo>
                    <a:pt x="3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6" name="Freeform 45"/>
            <p:cNvSpPr>
              <a:spLocks/>
            </p:cNvSpPr>
            <p:nvPr/>
          </p:nvSpPr>
          <p:spPr bwMode="auto">
            <a:xfrm>
              <a:off x="1698" y="2106"/>
              <a:ext cx="68" cy="76"/>
            </a:xfrm>
            <a:custGeom>
              <a:avLst/>
              <a:gdLst>
                <a:gd name="T0" fmla="*/ 63 w 68"/>
                <a:gd name="T1" fmla="*/ 13 h 76"/>
                <a:gd name="T2" fmla="*/ 66 w 68"/>
                <a:gd name="T3" fmla="*/ 28 h 76"/>
                <a:gd name="T4" fmla="*/ 68 w 68"/>
                <a:gd name="T5" fmla="*/ 43 h 76"/>
                <a:gd name="T6" fmla="*/ 66 w 68"/>
                <a:gd name="T7" fmla="*/ 61 h 76"/>
                <a:gd name="T8" fmla="*/ 63 w 68"/>
                <a:gd name="T9" fmla="*/ 76 h 76"/>
                <a:gd name="T10" fmla="*/ 46 w 68"/>
                <a:gd name="T11" fmla="*/ 61 h 76"/>
                <a:gd name="T12" fmla="*/ 42 w 68"/>
                <a:gd name="T13" fmla="*/ 37 h 76"/>
                <a:gd name="T14" fmla="*/ 35 w 68"/>
                <a:gd name="T15" fmla="*/ 20 h 76"/>
                <a:gd name="T16" fmla="*/ 16 w 68"/>
                <a:gd name="T17" fmla="*/ 20 h 76"/>
                <a:gd name="T18" fmla="*/ 0 w 68"/>
                <a:gd name="T19" fmla="*/ 20 h 76"/>
                <a:gd name="T20" fmla="*/ 0 w 68"/>
                <a:gd name="T21" fmla="*/ 11 h 76"/>
                <a:gd name="T22" fmla="*/ 5 w 68"/>
                <a:gd name="T23" fmla="*/ 6 h 76"/>
                <a:gd name="T24" fmla="*/ 9 w 68"/>
                <a:gd name="T25" fmla="*/ 2 h 76"/>
                <a:gd name="T26" fmla="*/ 16 w 68"/>
                <a:gd name="T27" fmla="*/ 0 h 76"/>
                <a:gd name="T28" fmla="*/ 31 w 68"/>
                <a:gd name="T29" fmla="*/ 0 h 76"/>
                <a:gd name="T30" fmla="*/ 42 w 68"/>
                <a:gd name="T31" fmla="*/ 2 h 76"/>
                <a:gd name="T32" fmla="*/ 53 w 68"/>
                <a:gd name="T33" fmla="*/ 9 h 76"/>
                <a:gd name="T34" fmla="*/ 63 w 68"/>
                <a:gd name="T35" fmla="*/ 13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8" h="76">
                  <a:moveTo>
                    <a:pt x="63" y="13"/>
                  </a:moveTo>
                  <a:lnTo>
                    <a:pt x="66" y="28"/>
                  </a:lnTo>
                  <a:lnTo>
                    <a:pt x="68" y="43"/>
                  </a:lnTo>
                  <a:lnTo>
                    <a:pt x="66" y="61"/>
                  </a:lnTo>
                  <a:lnTo>
                    <a:pt x="63" y="76"/>
                  </a:lnTo>
                  <a:lnTo>
                    <a:pt x="46" y="61"/>
                  </a:lnTo>
                  <a:lnTo>
                    <a:pt x="42" y="37"/>
                  </a:lnTo>
                  <a:lnTo>
                    <a:pt x="35" y="20"/>
                  </a:lnTo>
                  <a:lnTo>
                    <a:pt x="16" y="20"/>
                  </a:lnTo>
                  <a:lnTo>
                    <a:pt x="0" y="20"/>
                  </a:lnTo>
                  <a:lnTo>
                    <a:pt x="0" y="11"/>
                  </a:lnTo>
                  <a:lnTo>
                    <a:pt x="5" y="6"/>
                  </a:lnTo>
                  <a:lnTo>
                    <a:pt x="9" y="2"/>
                  </a:lnTo>
                  <a:lnTo>
                    <a:pt x="16" y="0"/>
                  </a:lnTo>
                  <a:lnTo>
                    <a:pt x="31" y="0"/>
                  </a:lnTo>
                  <a:lnTo>
                    <a:pt x="42" y="2"/>
                  </a:lnTo>
                  <a:lnTo>
                    <a:pt x="53" y="9"/>
                  </a:lnTo>
                  <a:lnTo>
                    <a:pt x="6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7" name="Freeform 46"/>
            <p:cNvSpPr>
              <a:spLocks/>
            </p:cNvSpPr>
            <p:nvPr/>
          </p:nvSpPr>
          <p:spPr bwMode="auto">
            <a:xfrm>
              <a:off x="1631" y="2112"/>
              <a:ext cx="35" cy="68"/>
            </a:xfrm>
            <a:custGeom>
              <a:avLst/>
              <a:gdLst>
                <a:gd name="T0" fmla="*/ 35 w 35"/>
                <a:gd name="T1" fmla="*/ 27 h 68"/>
                <a:gd name="T2" fmla="*/ 28 w 35"/>
                <a:gd name="T3" fmla="*/ 66 h 68"/>
                <a:gd name="T4" fmla="*/ 24 w 35"/>
                <a:gd name="T5" fmla="*/ 68 h 68"/>
                <a:gd name="T6" fmla="*/ 18 w 35"/>
                <a:gd name="T7" fmla="*/ 66 h 68"/>
                <a:gd name="T8" fmla="*/ 11 w 35"/>
                <a:gd name="T9" fmla="*/ 61 h 68"/>
                <a:gd name="T10" fmla="*/ 7 w 35"/>
                <a:gd name="T11" fmla="*/ 55 h 68"/>
                <a:gd name="T12" fmla="*/ 2 w 35"/>
                <a:gd name="T13" fmla="*/ 42 h 68"/>
                <a:gd name="T14" fmla="*/ 0 w 35"/>
                <a:gd name="T15" fmla="*/ 27 h 68"/>
                <a:gd name="T16" fmla="*/ 0 w 35"/>
                <a:gd name="T17" fmla="*/ 11 h 68"/>
                <a:gd name="T18" fmla="*/ 7 w 35"/>
                <a:gd name="T19" fmla="*/ 0 h 68"/>
                <a:gd name="T20" fmla="*/ 20 w 35"/>
                <a:gd name="T21" fmla="*/ 0 h 68"/>
                <a:gd name="T22" fmla="*/ 28 w 35"/>
                <a:gd name="T23" fmla="*/ 7 h 68"/>
                <a:gd name="T24" fmla="*/ 33 w 35"/>
                <a:gd name="T25" fmla="*/ 18 h 68"/>
                <a:gd name="T26" fmla="*/ 35 w 35"/>
                <a:gd name="T27" fmla="*/ 27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 h="68">
                  <a:moveTo>
                    <a:pt x="35" y="27"/>
                  </a:moveTo>
                  <a:lnTo>
                    <a:pt x="28" y="66"/>
                  </a:lnTo>
                  <a:lnTo>
                    <a:pt x="24" y="68"/>
                  </a:lnTo>
                  <a:lnTo>
                    <a:pt x="18" y="66"/>
                  </a:lnTo>
                  <a:lnTo>
                    <a:pt x="11" y="61"/>
                  </a:lnTo>
                  <a:lnTo>
                    <a:pt x="7" y="55"/>
                  </a:lnTo>
                  <a:lnTo>
                    <a:pt x="2" y="42"/>
                  </a:lnTo>
                  <a:lnTo>
                    <a:pt x="0" y="27"/>
                  </a:lnTo>
                  <a:lnTo>
                    <a:pt x="0" y="11"/>
                  </a:lnTo>
                  <a:lnTo>
                    <a:pt x="7" y="0"/>
                  </a:lnTo>
                  <a:lnTo>
                    <a:pt x="20" y="0"/>
                  </a:lnTo>
                  <a:lnTo>
                    <a:pt x="28" y="7"/>
                  </a:lnTo>
                  <a:lnTo>
                    <a:pt x="33" y="18"/>
                  </a:lnTo>
                  <a:lnTo>
                    <a:pt x="3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8" name="Freeform 47"/>
            <p:cNvSpPr>
              <a:spLocks/>
            </p:cNvSpPr>
            <p:nvPr/>
          </p:nvSpPr>
          <p:spPr bwMode="auto">
            <a:xfrm>
              <a:off x="1486" y="2119"/>
              <a:ext cx="95" cy="87"/>
            </a:xfrm>
            <a:custGeom>
              <a:avLst/>
              <a:gdLst>
                <a:gd name="T0" fmla="*/ 95 w 95"/>
                <a:gd name="T1" fmla="*/ 2 h 87"/>
                <a:gd name="T2" fmla="*/ 82 w 95"/>
                <a:gd name="T3" fmla="*/ 22 h 87"/>
                <a:gd name="T4" fmla="*/ 82 w 95"/>
                <a:gd name="T5" fmla="*/ 43 h 87"/>
                <a:gd name="T6" fmla="*/ 84 w 95"/>
                <a:gd name="T7" fmla="*/ 67 h 87"/>
                <a:gd name="T8" fmla="*/ 80 w 95"/>
                <a:gd name="T9" fmla="*/ 87 h 87"/>
                <a:gd name="T10" fmla="*/ 60 w 95"/>
                <a:gd name="T11" fmla="*/ 78 h 87"/>
                <a:gd name="T12" fmla="*/ 54 w 95"/>
                <a:gd name="T13" fmla="*/ 59 h 87"/>
                <a:gd name="T14" fmla="*/ 52 w 95"/>
                <a:gd name="T15" fmla="*/ 37 h 87"/>
                <a:gd name="T16" fmla="*/ 41 w 95"/>
                <a:gd name="T17" fmla="*/ 20 h 87"/>
                <a:gd name="T18" fmla="*/ 34 w 95"/>
                <a:gd name="T19" fmla="*/ 26 h 87"/>
                <a:gd name="T20" fmla="*/ 26 w 95"/>
                <a:gd name="T21" fmla="*/ 28 h 87"/>
                <a:gd name="T22" fmla="*/ 13 w 95"/>
                <a:gd name="T23" fmla="*/ 28 h 87"/>
                <a:gd name="T24" fmla="*/ 2 w 95"/>
                <a:gd name="T25" fmla="*/ 30 h 87"/>
                <a:gd name="T26" fmla="*/ 0 w 95"/>
                <a:gd name="T27" fmla="*/ 26 h 87"/>
                <a:gd name="T28" fmla="*/ 0 w 95"/>
                <a:gd name="T29" fmla="*/ 22 h 87"/>
                <a:gd name="T30" fmla="*/ 0 w 95"/>
                <a:gd name="T31" fmla="*/ 20 h 87"/>
                <a:gd name="T32" fmla="*/ 2 w 95"/>
                <a:gd name="T33" fmla="*/ 15 h 87"/>
                <a:gd name="T34" fmla="*/ 10 w 95"/>
                <a:gd name="T35" fmla="*/ 9 h 87"/>
                <a:gd name="T36" fmla="*/ 21 w 95"/>
                <a:gd name="T37" fmla="*/ 4 h 87"/>
                <a:gd name="T38" fmla="*/ 34 w 95"/>
                <a:gd name="T39" fmla="*/ 2 h 87"/>
                <a:gd name="T40" fmla="*/ 45 w 95"/>
                <a:gd name="T41" fmla="*/ 0 h 87"/>
                <a:gd name="T42" fmla="*/ 58 w 95"/>
                <a:gd name="T43" fmla="*/ 0 h 87"/>
                <a:gd name="T44" fmla="*/ 71 w 95"/>
                <a:gd name="T45" fmla="*/ 0 h 87"/>
                <a:gd name="T46" fmla="*/ 84 w 95"/>
                <a:gd name="T47" fmla="*/ 0 h 87"/>
                <a:gd name="T48" fmla="*/ 95 w 95"/>
                <a:gd name="T49" fmla="*/ 2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87">
                  <a:moveTo>
                    <a:pt x="95" y="2"/>
                  </a:moveTo>
                  <a:lnTo>
                    <a:pt x="82" y="22"/>
                  </a:lnTo>
                  <a:lnTo>
                    <a:pt x="82" y="43"/>
                  </a:lnTo>
                  <a:lnTo>
                    <a:pt x="84" y="67"/>
                  </a:lnTo>
                  <a:lnTo>
                    <a:pt x="80" y="87"/>
                  </a:lnTo>
                  <a:lnTo>
                    <a:pt x="60" y="78"/>
                  </a:lnTo>
                  <a:lnTo>
                    <a:pt x="54" y="59"/>
                  </a:lnTo>
                  <a:lnTo>
                    <a:pt x="52" y="37"/>
                  </a:lnTo>
                  <a:lnTo>
                    <a:pt x="41" y="20"/>
                  </a:lnTo>
                  <a:lnTo>
                    <a:pt x="34" y="26"/>
                  </a:lnTo>
                  <a:lnTo>
                    <a:pt x="26" y="28"/>
                  </a:lnTo>
                  <a:lnTo>
                    <a:pt x="13" y="28"/>
                  </a:lnTo>
                  <a:lnTo>
                    <a:pt x="2" y="30"/>
                  </a:lnTo>
                  <a:lnTo>
                    <a:pt x="0" y="26"/>
                  </a:lnTo>
                  <a:lnTo>
                    <a:pt x="0" y="22"/>
                  </a:lnTo>
                  <a:lnTo>
                    <a:pt x="0" y="20"/>
                  </a:lnTo>
                  <a:lnTo>
                    <a:pt x="2" y="15"/>
                  </a:lnTo>
                  <a:lnTo>
                    <a:pt x="10" y="9"/>
                  </a:lnTo>
                  <a:lnTo>
                    <a:pt x="21" y="4"/>
                  </a:lnTo>
                  <a:lnTo>
                    <a:pt x="34" y="2"/>
                  </a:lnTo>
                  <a:lnTo>
                    <a:pt x="45" y="0"/>
                  </a:lnTo>
                  <a:lnTo>
                    <a:pt x="58" y="0"/>
                  </a:lnTo>
                  <a:lnTo>
                    <a:pt x="71" y="0"/>
                  </a:lnTo>
                  <a:lnTo>
                    <a:pt x="84" y="0"/>
                  </a:lnTo>
                  <a:lnTo>
                    <a:pt x="9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9" name="Freeform 48"/>
            <p:cNvSpPr>
              <a:spLocks/>
            </p:cNvSpPr>
            <p:nvPr/>
          </p:nvSpPr>
          <p:spPr bwMode="auto">
            <a:xfrm>
              <a:off x="3475" y="2154"/>
              <a:ext cx="315" cy="102"/>
            </a:xfrm>
            <a:custGeom>
              <a:avLst/>
              <a:gdLst>
                <a:gd name="T0" fmla="*/ 311 w 315"/>
                <a:gd name="T1" fmla="*/ 39 h 102"/>
                <a:gd name="T2" fmla="*/ 289 w 315"/>
                <a:gd name="T3" fmla="*/ 24 h 102"/>
                <a:gd name="T4" fmla="*/ 261 w 315"/>
                <a:gd name="T5" fmla="*/ 24 h 102"/>
                <a:gd name="T6" fmla="*/ 241 w 315"/>
                <a:gd name="T7" fmla="*/ 47 h 102"/>
                <a:gd name="T8" fmla="*/ 243 w 315"/>
                <a:gd name="T9" fmla="*/ 47 h 102"/>
                <a:gd name="T10" fmla="*/ 254 w 315"/>
                <a:gd name="T11" fmla="*/ 43 h 102"/>
                <a:gd name="T12" fmla="*/ 243 w 315"/>
                <a:gd name="T13" fmla="*/ 58 h 102"/>
                <a:gd name="T14" fmla="*/ 219 w 315"/>
                <a:gd name="T15" fmla="*/ 65 h 102"/>
                <a:gd name="T16" fmla="*/ 191 w 315"/>
                <a:gd name="T17" fmla="*/ 52 h 102"/>
                <a:gd name="T18" fmla="*/ 165 w 315"/>
                <a:gd name="T19" fmla="*/ 52 h 102"/>
                <a:gd name="T20" fmla="*/ 139 w 315"/>
                <a:gd name="T21" fmla="*/ 63 h 102"/>
                <a:gd name="T22" fmla="*/ 113 w 315"/>
                <a:gd name="T23" fmla="*/ 78 h 102"/>
                <a:gd name="T24" fmla="*/ 107 w 315"/>
                <a:gd name="T25" fmla="*/ 89 h 102"/>
                <a:gd name="T26" fmla="*/ 98 w 315"/>
                <a:gd name="T27" fmla="*/ 97 h 102"/>
                <a:gd name="T28" fmla="*/ 76 w 315"/>
                <a:gd name="T29" fmla="*/ 97 h 102"/>
                <a:gd name="T30" fmla="*/ 52 w 315"/>
                <a:gd name="T31" fmla="*/ 97 h 102"/>
                <a:gd name="T32" fmla="*/ 33 w 315"/>
                <a:gd name="T33" fmla="*/ 95 h 102"/>
                <a:gd name="T34" fmla="*/ 11 w 315"/>
                <a:gd name="T35" fmla="*/ 102 h 102"/>
                <a:gd name="T36" fmla="*/ 0 w 315"/>
                <a:gd name="T37" fmla="*/ 56 h 102"/>
                <a:gd name="T38" fmla="*/ 11 w 315"/>
                <a:gd name="T39" fmla="*/ 13 h 102"/>
                <a:gd name="T40" fmla="*/ 24 w 315"/>
                <a:gd name="T41" fmla="*/ 19 h 102"/>
                <a:gd name="T42" fmla="*/ 28 w 315"/>
                <a:gd name="T43" fmla="*/ 39 h 102"/>
                <a:gd name="T44" fmla="*/ 50 w 315"/>
                <a:gd name="T45" fmla="*/ 54 h 102"/>
                <a:gd name="T46" fmla="*/ 74 w 315"/>
                <a:gd name="T47" fmla="*/ 63 h 102"/>
                <a:gd name="T48" fmla="*/ 96 w 315"/>
                <a:gd name="T49" fmla="*/ 45 h 102"/>
                <a:gd name="T50" fmla="*/ 120 w 315"/>
                <a:gd name="T51" fmla="*/ 37 h 102"/>
                <a:gd name="T52" fmla="*/ 143 w 315"/>
                <a:gd name="T53" fmla="*/ 30 h 102"/>
                <a:gd name="T54" fmla="*/ 170 w 315"/>
                <a:gd name="T55" fmla="*/ 24 h 102"/>
                <a:gd name="T56" fmla="*/ 178 w 315"/>
                <a:gd name="T57" fmla="*/ 32 h 102"/>
                <a:gd name="T58" fmla="*/ 189 w 315"/>
                <a:gd name="T59" fmla="*/ 32 h 102"/>
                <a:gd name="T60" fmla="*/ 189 w 315"/>
                <a:gd name="T61" fmla="*/ 28 h 102"/>
                <a:gd name="T62" fmla="*/ 213 w 315"/>
                <a:gd name="T63" fmla="*/ 24 h 102"/>
                <a:gd name="T64" fmla="*/ 233 w 315"/>
                <a:gd name="T65" fmla="*/ 8 h 102"/>
                <a:gd name="T66" fmla="*/ 256 w 315"/>
                <a:gd name="T67" fmla="*/ 0 h 102"/>
                <a:gd name="T68" fmla="*/ 282 w 315"/>
                <a:gd name="T69" fmla="*/ 6 h 102"/>
                <a:gd name="T70" fmla="*/ 304 w 315"/>
                <a:gd name="T71" fmla="*/ 17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5" h="102">
                  <a:moveTo>
                    <a:pt x="315" y="24"/>
                  </a:moveTo>
                  <a:lnTo>
                    <a:pt x="311" y="39"/>
                  </a:lnTo>
                  <a:lnTo>
                    <a:pt x="302" y="30"/>
                  </a:lnTo>
                  <a:lnTo>
                    <a:pt x="289" y="24"/>
                  </a:lnTo>
                  <a:lnTo>
                    <a:pt x="274" y="21"/>
                  </a:lnTo>
                  <a:lnTo>
                    <a:pt x="261" y="24"/>
                  </a:lnTo>
                  <a:lnTo>
                    <a:pt x="239" y="45"/>
                  </a:lnTo>
                  <a:lnTo>
                    <a:pt x="241" y="47"/>
                  </a:lnTo>
                  <a:lnTo>
                    <a:pt x="243" y="47"/>
                  </a:lnTo>
                  <a:lnTo>
                    <a:pt x="246" y="47"/>
                  </a:lnTo>
                  <a:lnTo>
                    <a:pt x="254" y="43"/>
                  </a:lnTo>
                  <a:lnTo>
                    <a:pt x="252" y="56"/>
                  </a:lnTo>
                  <a:lnTo>
                    <a:pt x="243" y="58"/>
                  </a:lnTo>
                  <a:lnTo>
                    <a:pt x="230" y="58"/>
                  </a:lnTo>
                  <a:lnTo>
                    <a:pt x="219" y="65"/>
                  </a:lnTo>
                  <a:lnTo>
                    <a:pt x="206" y="56"/>
                  </a:lnTo>
                  <a:lnTo>
                    <a:pt x="191" y="52"/>
                  </a:lnTo>
                  <a:lnTo>
                    <a:pt x="178" y="50"/>
                  </a:lnTo>
                  <a:lnTo>
                    <a:pt x="165" y="52"/>
                  </a:lnTo>
                  <a:lnTo>
                    <a:pt x="152" y="56"/>
                  </a:lnTo>
                  <a:lnTo>
                    <a:pt x="139" y="63"/>
                  </a:lnTo>
                  <a:lnTo>
                    <a:pt x="126" y="71"/>
                  </a:lnTo>
                  <a:lnTo>
                    <a:pt x="113" y="78"/>
                  </a:lnTo>
                  <a:lnTo>
                    <a:pt x="111" y="82"/>
                  </a:lnTo>
                  <a:lnTo>
                    <a:pt x="107" y="89"/>
                  </a:lnTo>
                  <a:lnTo>
                    <a:pt x="104" y="93"/>
                  </a:lnTo>
                  <a:lnTo>
                    <a:pt x="98" y="97"/>
                  </a:lnTo>
                  <a:lnTo>
                    <a:pt x="85" y="93"/>
                  </a:lnTo>
                  <a:lnTo>
                    <a:pt x="76" y="97"/>
                  </a:lnTo>
                  <a:lnTo>
                    <a:pt x="65" y="102"/>
                  </a:lnTo>
                  <a:lnTo>
                    <a:pt x="52" y="97"/>
                  </a:lnTo>
                  <a:lnTo>
                    <a:pt x="41" y="93"/>
                  </a:lnTo>
                  <a:lnTo>
                    <a:pt x="33" y="95"/>
                  </a:lnTo>
                  <a:lnTo>
                    <a:pt x="22" y="100"/>
                  </a:lnTo>
                  <a:lnTo>
                    <a:pt x="11" y="102"/>
                  </a:lnTo>
                  <a:lnTo>
                    <a:pt x="4" y="80"/>
                  </a:lnTo>
                  <a:lnTo>
                    <a:pt x="0" y="56"/>
                  </a:lnTo>
                  <a:lnTo>
                    <a:pt x="2" y="34"/>
                  </a:lnTo>
                  <a:lnTo>
                    <a:pt x="11" y="13"/>
                  </a:lnTo>
                  <a:lnTo>
                    <a:pt x="22" y="13"/>
                  </a:lnTo>
                  <a:lnTo>
                    <a:pt x="24" y="19"/>
                  </a:lnTo>
                  <a:lnTo>
                    <a:pt x="26" y="30"/>
                  </a:lnTo>
                  <a:lnTo>
                    <a:pt x="28" y="39"/>
                  </a:lnTo>
                  <a:lnTo>
                    <a:pt x="39" y="47"/>
                  </a:lnTo>
                  <a:lnTo>
                    <a:pt x="50" y="54"/>
                  </a:lnTo>
                  <a:lnTo>
                    <a:pt x="61" y="60"/>
                  </a:lnTo>
                  <a:lnTo>
                    <a:pt x="74" y="63"/>
                  </a:lnTo>
                  <a:lnTo>
                    <a:pt x="85" y="54"/>
                  </a:lnTo>
                  <a:lnTo>
                    <a:pt x="96" y="45"/>
                  </a:lnTo>
                  <a:lnTo>
                    <a:pt x="107" y="41"/>
                  </a:lnTo>
                  <a:lnTo>
                    <a:pt x="120" y="37"/>
                  </a:lnTo>
                  <a:lnTo>
                    <a:pt x="133" y="32"/>
                  </a:lnTo>
                  <a:lnTo>
                    <a:pt x="143" y="30"/>
                  </a:lnTo>
                  <a:lnTo>
                    <a:pt x="156" y="28"/>
                  </a:lnTo>
                  <a:lnTo>
                    <a:pt x="170" y="24"/>
                  </a:lnTo>
                  <a:lnTo>
                    <a:pt x="176" y="26"/>
                  </a:lnTo>
                  <a:lnTo>
                    <a:pt x="178" y="32"/>
                  </a:lnTo>
                  <a:lnTo>
                    <a:pt x="183" y="37"/>
                  </a:lnTo>
                  <a:lnTo>
                    <a:pt x="189" y="32"/>
                  </a:lnTo>
                  <a:lnTo>
                    <a:pt x="180" y="19"/>
                  </a:lnTo>
                  <a:lnTo>
                    <a:pt x="189" y="28"/>
                  </a:lnTo>
                  <a:lnTo>
                    <a:pt x="202" y="28"/>
                  </a:lnTo>
                  <a:lnTo>
                    <a:pt x="213" y="24"/>
                  </a:lnTo>
                  <a:lnTo>
                    <a:pt x="224" y="19"/>
                  </a:lnTo>
                  <a:lnTo>
                    <a:pt x="233" y="8"/>
                  </a:lnTo>
                  <a:lnTo>
                    <a:pt x="243" y="2"/>
                  </a:lnTo>
                  <a:lnTo>
                    <a:pt x="256" y="0"/>
                  </a:lnTo>
                  <a:lnTo>
                    <a:pt x="269" y="2"/>
                  </a:lnTo>
                  <a:lnTo>
                    <a:pt x="282" y="6"/>
                  </a:lnTo>
                  <a:lnTo>
                    <a:pt x="293" y="11"/>
                  </a:lnTo>
                  <a:lnTo>
                    <a:pt x="304" y="17"/>
                  </a:lnTo>
                  <a:lnTo>
                    <a:pt x="315"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30" name="Freeform 49"/>
            <p:cNvSpPr>
              <a:spLocks/>
            </p:cNvSpPr>
            <p:nvPr/>
          </p:nvSpPr>
          <p:spPr bwMode="auto">
            <a:xfrm>
              <a:off x="1592" y="2206"/>
              <a:ext cx="2939" cy="482"/>
            </a:xfrm>
            <a:custGeom>
              <a:avLst/>
              <a:gdLst>
                <a:gd name="T0" fmla="*/ 2847 w 2939"/>
                <a:gd name="T1" fmla="*/ 30 h 482"/>
                <a:gd name="T2" fmla="*/ 2730 w 2939"/>
                <a:gd name="T3" fmla="*/ 48 h 482"/>
                <a:gd name="T4" fmla="*/ 2613 w 2939"/>
                <a:gd name="T5" fmla="*/ 67 h 482"/>
                <a:gd name="T6" fmla="*/ 2496 w 2939"/>
                <a:gd name="T7" fmla="*/ 82 h 482"/>
                <a:gd name="T8" fmla="*/ 2400 w 2939"/>
                <a:gd name="T9" fmla="*/ 100 h 482"/>
                <a:gd name="T10" fmla="*/ 2307 w 2939"/>
                <a:gd name="T11" fmla="*/ 111 h 482"/>
                <a:gd name="T12" fmla="*/ 2235 w 2939"/>
                <a:gd name="T13" fmla="*/ 124 h 482"/>
                <a:gd name="T14" fmla="*/ 2168 w 2939"/>
                <a:gd name="T15" fmla="*/ 130 h 482"/>
                <a:gd name="T16" fmla="*/ 2089 w 2939"/>
                <a:gd name="T17" fmla="*/ 143 h 482"/>
                <a:gd name="T18" fmla="*/ 2005 w 2939"/>
                <a:gd name="T19" fmla="*/ 150 h 482"/>
                <a:gd name="T20" fmla="*/ 1903 w 2939"/>
                <a:gd name="T21" fmla="*/ 173 h 482"/>
                <a:gd name="T22" fmla="*/ 1790 w 2939"/>
                <a:gd name="T23" fmla="*/ 186 h 482"/>
                <a:gd name="T24" fmla="*/ 1679 w 2939"/>
                <a:gd name="T25" fmla="*/ 202 h 482"/>
                <a:gd name="T26" fmla="*/ 1573 w 2939"/>
                <a:gd name="T27" fmla="*/ 230 h 482"/>
                <a:gd name="T28" fmla="*/ 1518 w 2939"/>
                <a:gd name="T29" fmla="*/ 241 h 482"/>
                <a:gd name="T30" fmla="*/ 1483 w 2939"/>
                <a:gd name="T31" fmla="*/ 249 h 482"/>
                <a:gd name="T32" fmla="*/ 1384 w 2939"/>
                <a:gd name="T33" fmla="*/ 254 h 482"/>
                <a:gd name="T34" fmla="*/ 1260 w 2939"/>
                <a:gd name="T35" fmla="*/ 275 h 482"/>
                <a:gd name="T36" fmla="*/ 1199 w 2939"/>
                <a:gd name="T37" fmla="*/ 282 h 482"/>
                <a:gd name="T38" fmla="*/ 1125 w 2939"/>
                <a:gd name="T39" fmla="*/ 297 h 482"/>
                <a:gd name="T40" fmla="*/ 1051 w 2939"/>
                <a:gd name="T41" fmla="*/ 315 h 482"/>
                <a:gd name="T42" fmla="*/ 973 w 2939"/>
                <a:gd name="T43" fmla="*/ 328 h 482"/>
                <a:gd name="T44" fmla="*/ 901 w 2939"/>
                <a:gd name="T45" fmla="*/ 341 h 482"/>
                <a:gd name="T46" fmla="*/ 743 w 2939"/>
                <a:gd name="T47" fmla="*/ 360 h 482"/>
                <a:gd name="T48" fmla="*/ 556 w 2939"/>
                <a:gd name="T49" fmla="*/ 388 h 482"/>
                <a:gd name="T50" fmla="*/ 369 w 2939"/>
                <a:gd name="T51" fmla="*/ 421 h 482"/>
                <a:gd name="T52" fmla="*/ 180 w 2939"/>
                <a:gd name="T53" fmla="*/ 453 h 482"/>
                <a:gd name="T54" fmla="*/ 46 w 2939"/>
                <a:gd name="T55" fmla="*/ 451 h 482"/>
                <a:gd name="T56" fmla="*/ 211 w 2939"/>
                <a:gd name="T57" fmla="*/ 412 h 482"/>
                <a:gd name="T58" fmla="*/ 378 w 2939"/>
                <a:gd name="T59" fmla="*/ 380 h 482"/>
                <a:gd name="T60" fmla="*/ 545 w 2939"/>
                <a:gd name="T61" fmla="*/ 354 h 482"/>
                <a:gd name="T62" fmla="*/ 706 w 2939"/>
                <a:gd name="T63" fmla="*/ 334 h 482"/>
                <a:gd name="T64" fmla="*/ 841 w 2939"/>
                <a:gd name="T65" fmla="*/ 312 h 482"/>
                <a:gd name="T66" fmla="*/ 956 w 2939"/>
                <a:gd name="T67" fmla="*/ 299 h 482"/>
                <a:gd name="T68" fmla="*/ 1038 w 2939"/>
                <a:gd name="T69" fmla="*/ 284 h 482"/>
                <a:gd name="T70" fmla="*/ 1201 w 2939"/>
                <a:gd name="T71" fmla="*/ 256 h 482"/>
                <a:gd name="T72" fmla="*/ 1384 w 2939"/>
                <a:gd name="T73" fmla="*/ 221 h 482"/>
                <a:gd name="T74" fmla="*/ 1618 w 2939"/>
                <a:gd name="T75" fmla="*/ 182 h 482"/>
                <a:gd name="T76" fmla="*/ 1851 w 2939"/>
                <a:gd name="T77" fmla="*/ 143 h 482"/>
                <a:gd name="T78" fmla="*/ 2083 w 2939"/>
                <a:gd name="T79" fmla="*/ 108 h 482"/>
                <a:gd name="T80" fmla="*/ 2272 w 2939"/>
                <a:gd name="T81" fmla="*/ 82 h 482"/>
                <a:gd name="T82" fmla="*/ 2328 w 2939"/>
                <a:gd name="T83" fmla="*/ 71 h 482"/>
                <a:gd name="T84" fmla="*/ 2402 w 2939"/>
                <a:gd name="T85" fmla="*/ 61 h 482"/>
                <a:gd name="T86" fmla="*/ 2530 w 2939"/>
                <a:gd name="T87" fmla="*/ 50 h 482"/>
                <a:gd name="T88" fmla="*/ 2656 w 2939"/>
                <a:gd name="T89" fmla="*/ 28 h 482"/>
                <a:gd name="T90" fmla="*/ 2782 w 2939"/>
                <a:gd name="T91" fmla="*/ 11 h 482"/>
                <a:gd name="T92" fmla="*/ 2895 w 2939"/>
                <a:gd name="T93" fmla="*/ 6 h 482"/>
                <a:gd name="T94" fmla="*/ 2939 w 2939"/>
                <a:gd name="T95" fmla="*/ 19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39" h="482">
                  <a:moveTo>
                    <a:pt x="2939" y="19"/>
                  </a:moveTo>
                  <a:lnTo>
                    <a:pt x="2908" y="22"/>
                  </a:lnTo>
                  <a:lnTo>
                    <a:pt x="2878" y="26"/>
                  </a:lnTo>
                  <a:lnTo>
                    <a:pt x="2847" y="30"/>
                  </a:lnTo>
                  <a:lnTo>
                    <a:pt x="2819" y="35"/>
                  </a:lnTo>
                  <a:lnTo>
                    <a:pt x="2789" y="39"/>
                  </a:lnTo>
                  <a:lnTo>
                    <a:pt x="2761" y="43"/>
                  </a:lnTo>
                  <a:lnTo>
                    <a:pt x="2730" y="48"/>
                  </a:lnTo>
                  <a:lnTo>
                    <a:pt x="2702" y="54"/>
                  </a:lnTo>
                  <a:lnTo>
                    <a:pt x="2672" y="58"/>
                  </a:lnTo>
                  <a:lnTo>
                    <a:pt x="2643" y="63"/>
                  </a:lnTo>
                  <a:lnTo>
                    <a:pt x="2613" y="67"/>
                  </a:lnTo>
                  <a:lnTo>
                    <a:pt x="2585" y="71"/>
                  </a:lnTo>
                  <a:lnTo>
                    <a:pt x="2554" y="76"/>
                  </a:lnTo>
                  <a:lnTo>
                    <a:pt x="2526" y="80"/>
                  </a:lnTo>
                  <a:lnTo>
                    <a:pt x="2496" y="82"/>
                  </a:lnTo>
                  <a:lnTo>
                    <a:pt x="2465" y="84"/>
                  </a:lnTo>
                  <a:lnTo>
                    <a:pt x="2443" y="89"/>
                  </a:lnTo>
                  <a:lnTo>
                    <a:pt x="2422" y="95"/>
                  </a:lnTo>
                  <a:lnTo>
                    <a:pt x="2400" y="100"/>
                  </a:lnTo>
                  <a:lnTo>
                    <a:pt x="2378" y="102"/>
                  </a:lnTo>
                  <a:lnTo>
                    <a:pt x="2354" y="106"/>
                  </a:lnTo>
                  <a:lnTo>
                    <a:pt x="2331" y="108"/>
                  </a:lnTo>
                  <a:lnTo>
                    <a:pt x="2307" y="111"/>
                  </a:lnTo>
                  <a:lnTo>
                    <a:pt x="2283" y="113"/>
                  </a:lnTo>
                  <a:lnTo>
                    <a:pt x="2268" y="117"/>
                  </a:lnTo>
                  <a:lnTo>
                    <a:pt x="2250" y="121"/>
                  </a:lnTo>
                  <a:lnTo>
                    <a:pt x="2235" y="124"/>
                  </a:lnTo>
                  <a:lnTo>
                    <a:pt x="2218" y="126"/>
                  </a:lnTo>
                  <a:lnTo>
                    <a:pt x="2200" y="126"/>
                  </a:lnTo>
                  <a:lnTo>
                    <a:pt x="2183" y="128"/>
                  </a:lnTo>
                  <a:lnTo>
                    <a:pt x="2168" y="130"/>
                  </a:lnTo>
                  <a:lnTo>
                    <a:pt x="2152" y="132"/>
                  </a:lnTo>
                  <a:lnTo>
                    <a:pt x="2133" y="139"/>
                  </a:lnTo>
                  <a:lnTo>
                    <a:pt x="2111" y="143"/>
                  </a:lnTo>
                  <a:lnTo>
                    <a:pt x="2089" y="143"/>
                  </a:lnTo>
                  <a:lnTo>
                    <a:pt x="2070" y="145"/>
                  </a:lnTo>
                  <a:lnTo>
                    <a:pt x="2048" y="145"/>
                  </a:lnTo>
                  <a:lnTo>
                    <a:pt x="2026" y="147"/>
                  </a:lnTo>
                  <a:lnTo>
                    <a:pt x="2005" y="150"/>
                  </a:lnTo>
                  <a:lnTo>
                    <a:pt x="1985" y="158"/>
                  </a:lnTo>
                  <a:lnTo>
                    <a:pt x="1957" y="165"/>
                  </a:lnTo>
                  <a:lnTo>
                    <a:pt x="1931" y="169"/>
                  </a:lnTo>
                  <a:lnTo>
                    <a:pt x="1903" y="173"/>
                  </a:lnTo>
                  <a:lnTo>
                    <a:pt x="1874" y="178"/>
                  </a:lnTo>
                  <a:lnTo>
                    <a:pt x="1846" y="180"/>
                  </a:lnTo>
                  <a:lnTo>
                    <a:pt x="1818" y="184"/>
                  </a:lnTo>
                  <a:lnTo>
                    <a:pt x="1790" y="186"/>
                  </a:lnTo>
                  <a:lnTo>
                    <a:pt x="1764" y="191"/>
                  </a:lnTo>
                  <a:lnTo>
                    <a:pt x="1735" y="193"/>
                  </a:lnTo>
                  <a:lnTo>
                    <a:pt x="1707" y="197"/>
                  </a:lnTo>
                  <a:lnTo>
                    <a:pt x="1679" y="202"/>
                  </a:lnTo>
                  <a:lnTo>
                    <a:pt x="1653" y="208"/>
                  </a:lnTo>
                  <a:lnTo>
                    <a:pt x="1625" y="215"/>
                  </a:lnTo>
                  <a:lnTo>
                    <a:pt x="1599" y="221"/>
                  </a:lnTo>
                  <a:lnTo>
                    <a:pt x="1573" y="230"/>
                  </a:lnTo>
                  <a:lnTo>
                    <a:pt x="1546" y="239"/>
                  </a:lnTo>
                  <a:lnTo>
                    <a:pt x="1538" y="239"/>
                  </a:lnTo>
                  <a:lnTo>
                    <a:pt x="1527" y="239"/>
                  </a:lnTo>
                  <a:lnTo>
                    <a:pt x="1518" y="241"/>
                  </a:lnTo>
                  <a:lnTo>
                    <a:pt x="1510" y="243"/>
                  </a:lnTo>
                  <a:lnTo>
                    <a:pt x="1501" y="245"/>
                  </a:lnTo>
                  <a:lnTo>
                    <a:pt x="1492" y="247"/>
                  </a:lnTo>
                  <a:lnTo>
                    <a:pt x="1483" y="249"/>
                  </a:lnTo>
                  <a:lnTo>
                    <a:pt x="1473" y="249"/>
                  </a:lnTo>
                  <a:lnTo>
                    <a:pt x="1442" y="247"/>
                  </a:lnTo>
                  <a:lnTo>
                    <a:pt x="1412" y="249"/>
                  </a:lnTo>
                  <a:lnTo>
                    <a:pt x="1384" y="254"/>
                  </a:lnTo>
                  <a:lnTo>
                    <a:pt x="1353" y="260"/>
                  </a:lnTo>
                  <a:lnTo>
                    <a:pt x="1323" y="267"/>
                  </a:lnTo>
                  <a:lnTo>
                    <a:pt x="1292" y="271"/>
                  </a:lnTo>
                  <a:lnTo>
                    <a:pt x="1260" y="275"/>
                  </a:lnTo>
                  <a:lnTo>
                    <a:pt x="1229" y="275"/>
                  </a:lnTo>
                  <a:lnTo>
                    <a:pt x="1223" y="278"/>
                  </a:lnTo>
                  <a:lnTo>
                    <a:pt x="1212" y="280"/>
                  </a:lnTo>
                  <a:lnTo>
                    <a:pt x="1199" y="282"/>
                  </a:lnTo>
                  <a:lnTo>
                    <a:pt x="1188" y="288"/>
                  </a:lnTo>
                  <a:lnTo>
                    <a:pt x="1166" y="291"/>
                  </a:lnTo>
                  <a:lnTo>
                    <a:pt x="1145" y="295"/>
                  </a:lnTo>
                  <a:lnTo>
                    <a:pt x="1125" y="297"/>
                  </a:lnTo>
                  <a:lnTo>
                    <a:pt x="1108" y="302"/>
                  </a:lnTo>
                  <a:lnTo>
                    <a:pt x="1088" y="306"/>
                  </a:lnTo>
                  <a:lnTo>
                    <a:pt x="1071" y="310"/>
                  </a:lnTo>
                  <a:lnTo>
                    <a:pt x="1051" y="315"/>
                  </a:lnTo>
                  <a:lnTo>
                    <a:pt x="1030" y="319"/>
                  </a:lnTo>
                  <a:lnTo>
                    <a:pt x="1010" y="321"/>
                  </a:lnTo>
                  <a:lnTo>
                    <a:pt x="993" y="323"/>
                  </a:lnTo>
                  <a:lnTo>
                    <a:pt x="973" y="328"/>
                  </a:lnTo>
                  <a:lnTo>
                    <a:pt x="956" y="332"/>
                  </a:lnTo>
                  <a:lnTo>
                    <a:pt x="938" y="336"/>
                  </a:lnTo>
                  <a:lnTo>
                    <a:pt x="921" y="338"/>
                  </a:lnTo>
                  <a:lnTo>
                    <a:pt x="901" y="341"/>
                  </a:lnTo>
                  <a:lnTo>
                    <a:pt x="884" y="343"/>
                  </a:lnTo>
                  <a:lnTo>
                    <a:pt x="836" y="347"/>
                  </a:lnTo>
                  <a:lnTo>
                    <a:pt x="791" y="354"/>
                  </a:lnTo>
                  <a:lnTo>
                    <a:pt x="743" y="360"/>
                  </a:lnTo>
                  <a:lnTo>
                    <a:pt x="697" y="367"/>
                  </a:lnTo>
                  <a:lnTo>
                    <a:pt x="649" y="373"/>
                  </a:lnTo>
                  <a:lnTo>
                    <a:pt x="604" y="380"/>
                  </a:lnTo>
                  <a:lnTo>
                    <a:pt x="556" y="388"/>
                  </a:lnTo>
                  <a:lnTo>
                    <a:pt x="510" y="395"/>
                  </a:lnTo>
                  <a:lnTo>
                    <a:pt x="463" y="404"/>
                  </a:lnTo>
                  <a:lnTo>
                    <a:pt x="417" y="412"/>
                  </a:lnTo>
                  <a:lnTo>
                    <a:pt x="369" y="421"/>
                  </a:lnTo>
                  <a:lnTo>
                    <a:pt x="324" y="430"/>
                  </a:lnTo>
                  <a:lnTo>
                    <a:pt x="276" y="436"/>
                  </a:lnTo>
                  <a:lnTo>
                    <a:pt x="228" y="445"/>
                  </a:lnTo>
                  <a:lnTo>
                    <a:pt x="180" y="453"/>
                  </a:lnTo>
                  <a:lnTo>
                    <a:pt x="133" y="460"/>
                  </a:lnTo>
                  <a:lnTo>
                    <a:pt x="0" y="482"/>
                  </a:lnTo>
                  <a:lnTo>
                    <a:pt x="4" y="460"/>
                  </a:lnTo>
                  <a:lnTo>
                    <a:pt x="46" y="451"/>
                  </a:lnTo>
                  <a:lnTo>
                    <a:pt x="87" y="440"/>
                  </a:lnTo>
                  <a:lnTo>
                    <a:pt x="128" y="432"/>
                  </a:lnTo>
                  <a:lnTo>
                    <a:pt x="169" y="423"/>
                  </a:lnTo>
                  <a:lnTo>
                    <a:pt x="211" y="412"/>
                  </a:lnTo>
                  <a:lnTo>
                    <a:pt x="254" y="404"/>
                  </a:lnTo>
                  <a:lnTo>
                    <a:pt x="295" y="397"/>
                  </a:lnTo>
                  <a:lnTo>
                    <a:pt x="337" y="388"/>
                  </a:lnTo>
                  <a:lnTo>
                    <a:pt x="378" y="380"/>
                  </a:lnTo>
                  <a:lnTo>
                    <a:pt x="419" y="373"/>
                  </a:lnTo>
                  <a:lnTo>
                    <a:pt x="460" y="367"/>
                  </a:lnTo>
                  <a:lnTo>
                    <a:pt x="504" y="360"/>
                  </a:lnTo>
                  <a:lnTo>
                    <a:pt x="545" y="354"/>
                  </a:lnTo>
                  <a:lnTo>
                    <a:pt x="586" y="349"/>
                  </a:lnTo>
                  <a:lnTo>
                    <a:pt x="630" y="345"/>
                  </a:lnTo>
                  <a:lnTo>
                    <a:pt x="671" y="341"/>
                  </a:lnTo>
                  <a:lnTo>
                    <a:pt x="706" y="334"/>
                  </a:lnTo>
                  <a:lnTo>
                    <a:pt x="741" y="328"/>
                  </a:lnTo>
                  <a:lnTo>
                    <a:pt x="773" y="323"/>
                  </a:lnTo>
                  <a:lnTo>
                    <a:pt x="808" y="317"/>
                  </a:lnTo>
                  <a:lnTo>
                    <a:pt x="841" y="312"/>
                  </a:lnTo>
                  <a:lnTo>
                    <a:pt x="873" y="308"/>
                  </a:lnTo>
                  <a:lnTo>
                    <a:pt x="908" y="304"/>
                  </a:lnTo>
                  <a:lnTo>
                    <a:pt x="943" y="304"/>
                  </a:lnTo>
                  <a:lnTo>
                    <a:pt x="956" y="299"/>
                  </a:lnTo>
                  <a:lnTo>
                    <a:pt x="971" y="295"/>
                  </a:lnTo>
                  <a:lnTo>
                    <a:pt x="984" y="293"/>
                  </a:lnTo>
                  <a:lnTo>
                    <a:pt x="999" y="291"/>
                  </a:lnTo>
                  <a:lnTo>
                    <a:pt x="1038" y="284"/>
                  </a:lnTo>
                  <a:lnTo>
                    <a:pt x="1077" y="278"/>
                  </a:lnTo>
                  <a:lnTo>
                    <a:pt x="1119" y="269"/>
                  </a:lnTo>
                  <a:lnTo>
                    <a:pt x="1160" y="262"/>
                  </a:lnTo>
                  <a:lnTo>
                    <a:pt x="1201" y="256"/>
                  </a:lnTo>
                  <a:lnTo>
                    <a:pt x="1245" y="247"/>
                  </a:lnTo>
                  <a:lnTo>
                    <a:pt x="1284" y="239"/>
                  </a:lnTo>
                  <a:lnTo>
                    <a:pt x="1325" y="230"/>
                  </a:lnTo>
                  <a:lnTo>
                    <a:pt x="1384" y="221"/>
                  </a:lnTo>
                  <a:lnTo>
                    <a:pt x="1442" y="213"/>
                  </a:lnTo>
                  <a:lnTo>
                    <a:pt x="1501" y="202"/>
                  </a:lnTo>
                  <a:lnTo>
                    <a:pt x="1559" y="193"/>
                  </a:lnTo>
                  <a:lnTo>
                    <a:pt x="1618" y="182"/>
                  </a:lnTo>
                  <a:lnTo>
                    <a:pt x="1675" y="171"/>
                  </a:lnTo>
                  <a:lnTo>
                    <a:pt x="1733" y="163"/>
                  </a:lnTo>
                  <a:lnTo>
                    <a:pt x="1792" y="152"/>
                  </a:lnTo>
                  <a:lnTo>
                    <a:pt x="1851" y="143"/>
                  </a:lnTo>
                  <a:lnTo>
                    <a:pt x="1909" y="132"/>
                  </a:lnTo>
                  <a:lnTo>
                    <a:pt x="1966" y="124"/>
                  </a:lnTo>
                  <a:lnTo>
                    <a:pt x="2024" y="115"/>
                  </a:lnTo>
                  <a:lnTo>
                    <a:pt x="2083" y="108"/>
                  </a:lnTo>
                  <a:lnTo>
                    <a:pt x="2142" y="100"/>
                  </a:lnTo>
                  <a:lnTo>
                    <a:pt x="2200" y="93"/>
                  </a:lnTo>
                  <a:lnTo>
                    <a:pt x="2259" y="89"/>
                  </a:lnTo>
                  <a:lnTo>
                    <a:pt x="2272" y="82"/>
                  </a:lnTo>
                  <a:lnTo>
                    <a:pt x="2285" y="78"/>
                  </a:lnTo>
                  <a:lnTo>
                    <a:pt x="2300" y="74"/>
                  </a:lnTo>
                  <a:lnTo>
                    <a:pt x="2313" y="74"/>
                  </a:lnTo>
                  <a:lnTo>
                    <a:pt x="2328" y="71"/>
                  </a:lnTo>
                  <a:lnTo>
                    <a:pt x="2341" y="69"/>
                  </a:lnTo>
                  <a:lnTo>
                    <a:pt x="2357" y="67"/>
                  </a:lnTo>
                  <a:lnTo>
                    <a:pt x="2370" y="61"/>
                  </a:lnTo>
                  <a:lnTo>
                    <a:pt x="2402" y="61"/>
                  </a:lnTo>
                  <a:lnTo>
                    <a:pt x="2435" y="61"/>
                  </a:lnTo>
                  <a:lnTo>
                    <a:pt x="2467" y="58"/>
                  </a:lnTo>
                  <a:lnTo>
                    <a:pt x="2500" y="54"/>
                  </a:lnTo>
                  <a:lnTo>
                    <a:pt x="2530" y="50"/>
                  </a:lnTo>
                  <a:lnTo>
                    <a:pt x="2563" y="45"/>
                  </a:lnTo>
                  <a:lnTo>
                    <a:pt x="2593" y="39"/>
                  </a:lnTo>
                  <a:lnTo>
                    <a:pt x="2624" y="35"/>
                  </a:lnTo>
                  <a:lnTo>
                    <a:pt x="2656" y="28"/>
                  </a:lnTo>
                  <a:lnTo>
                    <a:pt x="2687" y="24"/>
                  </a:lnTo>
                  <a:lnTo>
                    <a:pt x="2719" y="17"/>
                  </a:lnTo>
                  <a:lnTo>
                    <a:pt x="2750" y="15"/>
                  </a:lnTo>
                  <a:lnTo>
                    <a:pt x="2782" y="11"/>
                  </a:lnTo>
                  <a:lnTo>
                    <a:pt x="2817" y="8"/>
                  </a:lnTo>
                  <a:lnTo>
                    <a:pt x="2850" y="8"/>
                  </a:lnTo>
                  <a:lnTo>
                    <a:pt x="2884" y="11"/>
                  </a:lnTo>
                  <a:lnTo>
                    <a:pt x="2895" y="6"/>
                  </a:lnTo>
                  <a:lnTo>
                    <a:pt x="2908" y="2"/>
                  </a:lnTo>
                  <a:lnTo>
                    <a:pt x="2923" y="0"/>
                  </a:lnTo>
                  <a:lnTo>
                    <a:pt x="2939" y="0"/>
                  </a:lnTo>
                  <a:lnTo>
                    <a:pt x="29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31" name="Freeform 50"/>
            <p:cNvSpPr>
              <a:spLocks/>
            </p:cNvSpPr>
            <p:nvPr/>
          </p:nvSpPr>
          <p:spPr bwMode="auto">
            <a:xfrm>
              <a:off x="3273" y="2223"/>
              <a:ext cx="70" cy="44"/>
            </a:xfrm>
            <a:custGeom>
              <a:avLst/>
              <a:gdLst>
                <a:gd name="T0" fmla="*/ 70 w 70"/>
                <a:gd name="T1" fmla="*/ 33 h 44"/>
                <a:gd name="T2" fmla="*/ 57 w 70"/>
                <a:gd name="T3" fmla="*/ 33 h 44"/>
                <a:gd name="T4" fmla="*/ 37 w 70"/>
                <a:gd name="T5" fmla="*/ 26 h 44"/>
                <a:gd name="T6" fmla="*/ 22 w 70"/>
                <a:gd name="T7" fmla="*/ 24 h 44"/>
                <a:gd name="T8" fmla="*/ 13 w 70"/>
                <a:gd name="T9" fmla="*/ 44 h 44"/>
                <a:gd name="T10" fmla="*/ 4 w 70"/>
                <a:gd name="T11" fmla="*/ 37 h 44"/>
                <a:gd name="T12" fmla="*/ 0 w 70"/>
                <a:gd name="T13" fmla="*/ 28 h 44"/>
                <a:gd name="T14" fmla="*/ 2 w 70"/>
                <a:gd name="T15" fmla="*/ 20 h 44"/>
                <a:gd name="T16" fmla="*/ 4 w 70"/>
                <a:gd name="T17" fmla="*/ 9 h 44"/>
                <a:gd name="T18" fmla="*/ 11 w 70"/>
                <a:gd name="T19" fmla="*/ 5 h 44"/>
                <a:gd name="T20" fmla="*/ 17 w 70"/>
                <a:gd name="T21" fmla="*/ 0 h 44"/>
                <a:gd name="T22" fmla="*/ 24 w 70"/>
                <a:gd name="T23" fmla="*/ 0 h 44"/>
                <a:gd name="T24" fmla="*/ 33 w 70"/>
                <a:gd name="T25" fmla="*/ 0 h 44"/>
                <a:gd name="T26" fmla="*/ 41 w 70"/>
                <a:gd name="T27" fmla="*/ 9 h 44"/>
                <a:gd name="T28" fmla="*/ 50 w 70"/>
                <a:gd name="T29" fmla="*/ 20 h 44"/>
                <a:gd name="T30" fmla="*/ 59 w 70"/>
                <a:gd name="T31" fmla="*/ 28 h 44"/>
                <a:gd name="T32" fmla="*/ 70 w 70"/>
                <a:gd name="T33" fmla="*/ 33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44">
                  <a:moveTo>
                    <a:pt x="70" y="33"/>
                  </a:moveTo>
                  <a:lnTo>
                    <a:pt x="57" y="33"/>
                  </a:lnTo>
                  <a:lnTo>
                    <a:pt x="37" y="26"/>
                  </a:lnTo>
                  <a:lnTo>
                    <a:pt x="22" y="24"/>
                  </a:lnTo>
                  <a:lnTo>
                    <a:pt x="13" y="44"/>
                  </a:lnTo>
                  <a:lnTo>
                    <a:pt x="4" y="37"/>
                  </a:lnTo>
                  <a:lnTo>
                    <a:pt x="0" y="28"/>
                  </a:lnTo>
                  <a:lnTo>
                    <a:pt x="2" y="20"/>
                  </a:lnTo>
                  <a:lnTo>
                    <a:pt x="4" y="9"/>
                  </a:lnTo>
                  <a:lnTo>
                    <a:pt x="11" y="5"/>
                  </a:lnTo>
                  <a:lnTo>
                    <a:pt x="17" y="0"/>
                  </a:lnTo>
                  <a:lnTo>
                    <a:pt x="24" y="0"/>
                  </a:lnTo>
                  <a:lnTo>
                    <a:pt x="33" y="0"/>
                  </a:lnTo>
                  <a:lnTo>
                    <a:pt x="41" y="9"/>
                  </a:lnTo>
                  <a:lnTo>
                    <a:pt x="50" y="20"/>
                  </a:lnTo>
                  <a:lnTo>
                    <a:pt x="59" y="28"/>
                  </a:lnTo>
                  <a:lnTo>
                    <a:pt x="7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32" name="Freeform 51"/>
            <p:cNvSpPr>
              <a:spLocks/>
            </p:cNvSpPr>
            <p:nvPr/>
          </p:nvSpPr>
          <p:spPr bwMode="auto">
            <a:xfrm>
              <a:off x="2815" y="2241"/>
              <a:ext cx="297" cy="117"/>
            </a:xfrm>
            <a:custGeom>
              <a:avLst/>
              <a:gdLst>
                <a:gd name="T0" fmla="*/ 289 w 297"/>
                <a:gd name="T1" fmla="*/ 10 h 117"/>
                <a:gd name="T2" fmla="*/ 269 w 297"/>
                <a:gd name="T3" fmla="*/ 34 h 117"/>
                <a:gd name="T4" fmla="*/ 243 w 297"/>
                <a:gd name="T5" fmla="*/ 62 h 117"/>
                <a:gd name="T6" fmla="*/ 226 w 297"/>
                <a:gd name="T7" fmla="*/ 43 h 117"/>
                <a:gd name="T8" fmla="*/ 208 w 297"/>
                <a:gd name="T9" fmla="*/ 23 h 117"/>
                <a:gd name="T10" fmla="*/ 197 w 297"/>
                <a:gd name="T11" fmla="*/ 30 h 117"/>
                <a:gd name="T12" fmla="*/ 184 w 297"/>
                <a:gd name="T13" fmla="*/ 39 h 117"/>
                <a:gd name="T14" fmla="*/ 195 w 297"/>
                <a:gd name="T15" fmla="*/ 58 h 117"/>
                <a:gd name="T16" fmla="*/ 191 w 297"/>
                <a:gd name="T17" fmla="*/ 76 h 117"/>
                <a:gd name="T18" fmla="*/ 187 w 297"/>
                <a:gd name="T19" fmla="*/ 65 h 117"/>
                <a:gd name="T20" fmla="*/ 178 w 297"/>
                <a:gd name="T21" fmla="*/ 56 h 117"/>
                <a:gd name="T22" fmla="*/ 158 w 297"/>
                <a:gd name="T23" fmla="*/ 62 h 117"/>
                <a:gd name="T24" fmla="*/ 139 w 297"/>
                <a:gd name="T25" fmla="*/ 56 h 117"/>
                <a:gd name="T26" fmla="*/ 117 w 297"/>
                <a:gd name="T27" fmla="*/ 60 h 117"/>
                <a:gd name="T28" fmla="*/ 102 w 297"/>
                <a:gd name="T29" fmla="*/ 97 h 117"/>
                <a:gd name="T30" fmla="*/ 106 w 297"/>
                <a:gd name="T31" fmla="*/ 106 h 117"/>
                <a:gd name="T32" fmla="*/ 102 w 297"/>
                <a:gd name="T33" fmla="*/ 93 h 117"/>
                <a:gd name="T34" fmla="*/ 72 w 297"/>
                <a:gd name="T35" fmla="*/ 97 h 117"/>
                <a:gd name="T36" fmla="*/ 58 w 297"/>
                <a:gd name="T37" fmla="*/ 76 h 117"/>
                <a:gd name="T38" fmla="*/ 41 w 297"/>
                <a:gd name="T39" fmla="*/ 54 h 117"/>
                <a:gd name="T40" fmla="*/ 32 w 297"/>
                <a:gd name="T41" fmla="*/ 82 h 117"/>
                <a:gd name="T42" fmla="*/ 43 w 297"/>
                <a:gd name="T43" fmla="*/ 117 h 117"/>
                <a:gd name="T44" fmla="*/ 30 w 297"/>
                <a:gd name="T45" fmla="*/ 110 h 117"/>
                <a:gd name="T46" fmla="*/ 13 w 297"/>
                <a:gd name="T47" fmla="*/ 108 h 117"/>
                <a:gd name="T48" fmla="*/ 0 w 297"/>
                <a:gd name="T49" fmla="*/ 76 h 117"/>
                <a:gd name="T50" fmla="*/ 0 w 297"/>
                <a:gd name="T51" fmla="*/ 36 h 117"/>
                <a:gd name="T52" fmla="*/ 24 w 297"/>
                <a:gd name="T53" fmla="*/ 23 h 117"/>
                <a:gd name="T54" fmla="*/ 52 w 297"/>
                <a:gd name="T55" fmla="*/ 23 h 117"/>
                <a:gd name="T56" fmla="*/ 100 w 297"/>
                <a:gd name="T57" fmla="*/ 34 h 117"/>
                <a:gd name="T58" fmla="*/ 141 w 297"/>
                <a:gd name="T59" fmla="*/ 21 h 117"/>
                <a:gd name="T60" fmla="*/ 180 w 297"/>
                <a:gd name="T61" fmla="*/ 8 h 117"/>
                <a:gd name="T62" fmla="*/ 219 w 297"/>
                <a:gd name="T63" fmla="*/ 8 h 117"/>
                <a:gd name="T64" fmla="*/ 252 w 297"/>
                <a:gd name="T65" fmla="*/ 10 h 117"/>
                <a:gd name="T66" fmla="*/ 280 w 297"/>
                <a:gd name="T67" fmla="*/ 0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7" h="117">
                  <a:moveTo>
                    <a:pt x="297" y="0"/>
                  </a:moveTo>
                  <a:lnTo>
                    <a:pt x="289" y="10"/>
                  </a:lnTo>
                  <a:lnTo>
                    <a:pt x="276" y="21"/>
                  </a:lnTo>
                  <a:lnTo>
                    <a:pt x="269" y="34"/>
                  </a:lnTo>
                  <a:lnTo>
                    <a:pt x="278" y="47"/>
                  </a:lnTo>
                  <a:lnTo>
                    <a:pt x="243" y="62"/>
                  </a:lnTo>
                  <a:lnTo>
                    <a:pt x="237" y="52"/>
                  </a:lnTo>
                  <a:lnTo>
                    <a:pt x="226" y="43"/>
                  </a:lnTo>
                  <a:lnTo>
                    <a:pt x="215" y="34"/>
                  </a:lnTo>
                  <a:lnTo>
                    <a:pt x="208" y="23"/>
                  </a:lnTo>
                  <a:lnTo>
                    <a:pt x="202" y="26"/>
                  </a:lnTo>
                  <a:lnTo>
                    <a:pt x="197" y="30"/>
                  </a:lnTo>
                  <a:lnTo>
                    <a:pt x="191" y="34"/>
                  </a:lnTo>
                  <a:lnTo>
                    <a:pt x="184" y="39"/>
                  </a:lnTo>
                  <a:lnTo>
                    <a:pt x="187" y="49"/>
                  </a:lnTo>
                  <a:lnTo>
                    <a:pt x="195" y="58"/>
                  </a:lnTo>
                  <a:lnTo>
                    <a:pt x="197" y="67"/>
                  </a:lnTo>
                  <a:lnTo>
                    <a:pt x="191" y="76"/>
                  </a:lnTo>
                  <a:lnTo>
                    <a:pt x="187" y="71"/>
                  </a:lnTo>
                  <a:lnTo>
                    <a:pt x="187" y="65"/>
                  </a:lnTo>
                  <a:lnTo>
                    <a:pt x="184" y="60"/>
                  </a:lnTo>
                  <a:lnTo>
                    <a:pt x="178" y="56"/>
                  </a:lnTo>
                  <a:lnTo>
                    <a:pt x="167" y="60"/>
                  </a:lnTo>
                  <a:lnTo>
                    <a:pt x="158" y="62"/>
                  </a:lnTo>
                  <a:lnTo>
                    <a:pt x="150" y="62"/>
                  </a:lnTo>
                  <a:lnTo>
                    <a:pt x="139" y="56"/>
                  </a:lnTo>
                  <a:lnTo>
                    <a:pt x="126" y="43"/>
                  </a:lnTo>
                  <a:lnTo>
                    <a:pt x="117" y="60"/>
                  </a:lnTo>
                  <a:lnTo>
                    <a:pt x="106" y="78"/>
                  </a:lnTo>
                  <a:lnTo>
                    <a:pt x="102" y="97"/>
                  </a:lnTo>
                  <a:lnTo>
                    <a:pt x="106" y="115"/>
                  </a:lnTo>
                  <a:lnTo>
                    <a:pt x="106" y="106"/>
                  </a:lnTo>
                  <a:lnTo>
                    <a:pt x="104" y="99"/>
                  </a:lnTo>
                  <a:lnTo>
                    <a:pt x="102" y="93"/>
                  </a:lnTo>
                  <a:lnTo>
                    <a:pt x="95" y="89"/>
                  </a:lnTo>
                  <a:lnTo>
                    <a:pt x="72" y="97"/>
                  </a:lnTo>
                  <a:lnTo>
                    <a:pt x="65" y="86"/>
                  </a:lnTo>
                  <a:lnTo>
                    <a:pt x="58" y="76"/>
                  </a:lnTo>
                  <a:lnTo>
                    <a:pt x="50" y="65"/>
                  </a:lnTo>
                  <a:lnTo>
                    <a:pt x="41" y="54"/>
                  </a:lnTo>
                  <a:lnTo>
                    <a:pt x="32" y="67"/>
                  </a:lnTo>
                  <a:lnTo>
                    <a:pt x="32" y="82"/>
                  </a:lnTo>
                  <a:lnTo>
                    <a:pt x="39" y="102"/>
                  </a:lnTo>
                  <a:lnTo>
                    <a:pt x="43" y="117"/>
                  </a:lnTo>
                  <a:lnTo>
                    <a:pt x="37" y="115"/>
                  </a:lnTo>
                  <a:lnTo>
                    <a:pt x="30" y="110"/>
                  </a:lnTo>
                  <a:lnTo>
                    <a:pt x="24" y="108"/>
                  </a:lnTo>
                  <a:lnTo>
                    <a:pt x="13" y="108"/>
                  </a:lnTo>
                  <a:lnTo>
                    <a:pt x="4" y="93"/>
                  </a:lnTo>
                  <a:lnTo>
                    <a:pt x="0" y="76"/>
                  </a:lnTo>
                  <a:lnTo>
                    <a:pt x="0" y="56"/>
                  </a:lnTo>
                  <a:lnTo>
                    <a:pt x="0" y="36"/>
                  </a:lnTo>
                  <a:lnTo>
                    <a:pt x="11" y="28"/>
                  </a:lnTo>
                  <a:lnTo>
                    <a:pt x="24" y="23"/>
                  </a:lnTo>
                  <a:lnTo>
                    <a:pt x="37" y="23"/>
                  </a:lnTo>
                  <a:lnTo>
                    <a:pt x="52" y="23"/>
                  </a:lnTo>
                  <a:lnTo>
                    <a:pt x="78" y="36"/>
                  </a:lnTo>
                  <a:lnTo>
                    <a:pt x="100" y="34"/>
                  </a:lnTo>
                  <a:lnTo>
                    <a:pt x="119" y="28"/>
                  </a:lnTo>
                  <a:lnTo>
                    <a:pt x="141" y="21"/>
                  </a:lnTo>
                  <a:lnTo>
                    <a:pt x="161" y="15"/>
                  </a:lnTo>
                  <a:lnTo>
                    <a:pt x="180" y="8"/>
                  </a:lnTo>
                  <a:lnTo>
                    <a:pt x="200" y="6"/>
                  </a:lnTo>
                  <a:lnTo>
                    <a:pt x="219" y="8"/>
                  </a:lnTo>
                  <a:lnTo>
                    <a:pt x="239" y="15"/>
                  </a:lnTo>
                  <a:lnTo>
                    <a:pt x="252" y="10"/>
                  </a:lnTo>
                  <a:lnTo>
                    <a:pt x="267" y="4"/>
                  </a:lnTo>
                  <a:lnTo>
                    <a:pt x="280" y="0"/>
                  </a:lnTo>
                  <a:lnTo>
                    <a:pt x="2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33" name="Freeform 52"/>
            <p:cNvSpPr>
              <a:spLocks/>
            </p:cNvSpPr>
            <p:nvPr/>
          </p:nvSpPr>
          <p:spPr bwMode="auto">
            <a:xfrm>
              <a:off x="3093" y="2306"/>
              <a:ext cx="9" cy="13"/>
            </a:xfrm>
            <a:custGeom>
              <a:avLst/>
              <a:gdLst>
                <a:gd name="T0" fmla="*/ 9 w 9"/>
                <a:gd name="T1" fmla="*/ 4 h 13"/>
                <a:gd name="T2" fmla="*/ 9 w 9"/>
                <a:gd name="T3" fmla="*/ 13 h 13"/>
                <a:gd name="T4" fmla="*/ 0 w 9"/>
                <a:gd name="T5" fmla="*/ 0 h 13"/>
                <a:gd name="T6" fmla="*/ 2 w 9"/>
                <a:gd name="T7" fmla="*/ 0 h 13"/>
                <a:gd name="T8" fmla="*/ 4 w 9"/>
                <a:gd name="T9" fmla="*/ 2 h 13"/>
                <a:gd name="T10" fmla="*/ 6 w 9"/>
                <a:gd name="T11" fmla="*/ 2 h 13"/>
                <a:gd name="T12" fmla="*/ 9 w 9"/>
                <a:gd name="T13" fmla="*/ 4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4"/>
                  </a:moveTo>
                  <a:lnTo>
                    <a:pt x="9" y="13"/>
                  </a:lnTo>
                  <a:lnTo>
                    <a:pt x="0" y="0"/>
                  </a:lnTo>
                  <a:lnTo>
                    <a:pt x="2" y="0"/>
                  </a:lnTo>
                  <a:lnTo>
                    <a:pt x="4" y="2"/>
                  </a:lnTo>
                  <a:lnTo>
                    <a:pt x="6" y="2"/>
                  </a:lnTo>
                  <a:lnTo>
                    <a:pt x="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34" name="Freeform 53"/>
            <p:cNvSpPr>
              <a:spLocks/>
            </p:cNvSpPr>
            <p:nvPr/>
          </p:nvSpPr>
          <p:spPr bwMode="auto">
            <a:xfrm>
              <a:off x="2296" y="2340"/>
              <a:ext cx="343" cy="109"/>
            </a:xfrm>
            <a:custGeom>
              <a:avLst/>
              <a:gdLst>
                <a:gd name="T0" fmla="*/ 343 w 343"/>
                <a:gd name="T1" fmla="*/ 24 h 109"/>
                <a:gd name="T2" fmla="*/ 328 w 343"/>
                <a:gd name="T3" fmla="*/ 20 h 109"/>
                <a:gd name="T4" fmla="*/ 302 w 343"/>
                <a:gd name="T5" fmla="*/ 18 h 109"/>
                <a:gd name="T6" fmla="*/ 278 w 343"/>
                <a:gd name="T7" fmla="*/ 22 h 109"/>
                <a:gd name="T8" fmla="*/ 260 w 343"/>
                <a:gd name="T9" fmla="*/ 39 h 109"/>
                <a:gd name="T10" fmla="*/ 234 w 343"/>
                <a:gd name="T11" fmla="*/ 46 h 109"/>
                <a:gd name="T12" fmla="*/ 208 w 343"/>
                <a:gd name="T13" fmla="*/ 50 h 109"/>
                <a:gd name="T14" fmla="*/ 184 w 343"/>
                <a:gd name="T15" fmla="*/ 33 h 109"/>
                <a:gd name="T16" fmla="*/ 158 w 343"/>
                <a:gd name="T17" fmla="*/ 18 h 109"/>
                <a:gd name="T18" fmla="*/ 154 w 343"/>
                <a:gd name="T19" fmla="*/ 68 h 109"/>
                <a:gd name="T20" fmla="*/ 139 w 343"/>
                <a:gd name="T21" fmla="*/ 65 h 109"/>
                <a:gd name="T22" fmla="*/ 126 w 343"/>
                <a:gd name="T23" fmla="*/ 57 h 109"/>
                <a:gd name="T24" fmla="*/ 124 w 343"/>
                <a:gd name="T25" fmla="*/ 61 h 109"/>
                <a:gd name="T26" fmla="*/ 121 w 343"/>
                <a:gd name="T27" fmla="*/ 68 h 109"/>
                <a:gd name="T28" fmla="*/ 91 w 343"/>
                <a:gd name="T29" fmla="*/ 48 h 109"/>
                <a:gd name="T30" fmla="*/ 58 w 343"/>
                <a:gd name="T31" fmla="*/ 44 h 109"/>
                <a:gd name="T32" fmla="*/ 48 w 343"/>
                <a:gd name="T33" fmla="*/ 65 h 109"/>
                <a:gd name="T34" fmla="*/ 50 w 343"/>
                <a:gd name="T35" fmla="*/ 89 h 109"/>
                <a:gd name="T36" fmla="*/ 56 w 343"/>
                <a:gd name="T37" fmla="*/ 98 h 109"/>
                <a:gd name="T38" fmla="*/ 56 w 343"/>
                <a:gd name="T39" fmla="*/ 109 h 109"/>
                <a:gd name="T40" fmla="*/ 21 w 343"/>
                <a:gd name="T41" fmla="*/ 98 h 109"/>
                <a:gd name="T42" fmla="*/ 2 w 343"/>
                <a:gd name="T43" fmla="*/ 72 h 109"/>
                <a:gd name="T44" fmla="*/ 0 w 343"/>
                <a:gd name="T45" fmla="*/ 48 h 109"/>
                <a:gd name="T46" fmla="*/ 13 w 343"/>
                <a:gd name="T47" fmla="*/ 29 h 109"/>
                <a:gd name="T48" fmla="*/ 43 w 343"/>
                <a:gd name="T49" fmla="*/ 20 h 109"/>
                <a:gd name="T50" fmla="*/ 76 w 343"/>
                <a:gd name="T51" fmla="*/ 18 h 109"/>
                <a:gd name="T52" fmla="*/ 106 w 343"/>
                <a:gd name="T53" fmla="*/ 16 h 109"/>
                <a:gd name="T54" fmla="*/ 134 w 343"/>
                <a:gd name="T55" fmla="*/ 3 h 109"/>
                <a:gd name="T56" fmla="*/ 174 w 343"/>
                <a:gd name="T57" fmla="*/ 3 h 109"/>
                <a:gd name="T58" fmla="*/ 213 w 343"/>
                <a:gd name="T59" fmla="*/ 9 h 109"/>
                <a:gd name="T60" fmla="*/ 250 w 343"/>
                <a:gd name="T61" fmla="*/ 11 h 109"/>
                <a:gd name="T62" fmla="*/ 286 w 343"/>
                <a:gd name="T63" fmla="*/ 3 h 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3" h="109">
                  <a:moveTo>
                    <a:pt x="341" y="11"/>
                  </a:moveTo>
                  <a:lnTo>
                    <a:pt x="343" y="24"/>
                  </a:lnTo>
                  <a:lnTo>
                    <a:pt x="336" y="22"/>
                  </a:lnTo>
                  <a:lnTo>
                    <a:pt x="328" y="20"/>
                  </a:lnTo>
                  <a:lnTo>
                    <a:pt x="315" y="18"/>
                  </a:lnTo>
                  <a:lnTo>
                    <a:pt x="302" y="18"/>
                  </a:lnTo>
                  <a:lnTo>
                    <a:pt x="291" y="20"/>
                  </a:lnTo>
                  <a:lnTo>
                    <a:pt x="278" y="22"/>
                  </a:lnTo>
                  <a:lnTo>
                    <a:pt x="267" y="29"/>
                  </a:lnTo>
                  <a:lnTo>
                    <a:pt x="260" y="39"/>
                  </a:lnTo>
                  <a:lnTo>
                    <a:pt x="247" y="46"/>
                  </a:lnTo>
                  <a:lnTo>
                    <a:pt x="234" y="46"/>
                  </a:lnTo>
                  <a:lnTo>
                    <a:pt x="221" y="46"/>
                  </a:lnTo>
                  <a:lnTo>
                    <a:pt x="208" y="50"/>
                  </a:lnTo>
                  <a:lnTo>
                    <a:pt x="197" y="42"/>
                  </a:lnTo>
                  <a:lnTo>
                    <a:pt x="184" y="33"/>
                  </a:lnTo>
                  <a:lnTo>
                    <a:pt x="171" y="24"/>
                  </a:lnTo>
                  <a:lnTo>
                    <a:pt x="158" y="18"/>
                  </a:lnTo>
                  <a:lnTo>
                    <a:pt x="139" y="39"/>
                  </a:lnTo>
                  <a:lnTo>
                    <a:pt x="154" y="68"/>
                  </a:lnTo>
                  <a:lnTo>
                    <a:pt x="145" y="68"/>
                  </a:lnTo>
                  <a:lnTo>
                    <a:pt x="139" y="65"/>
                  </a:lnTo>
                  <a:lnTo>
                    <a:pt x="132" y="61"/>
                  </a:lnTo>
                  <a:lnTo>
                    <a:pt x="126" y="57"/>
                  </a:lnTo>
                  <a:lnTo>
                    <a:pt x="126" y="59"/>
                  </a:lnTo>
                  <a:lnTo>
                    <a:pt x="124" y="61"/>
                  </a:lnTo>
                  <a:lnTo>
                    <a:pt x="121" y="63"/>
                  </a:lnTo>
                  <a:lnTo>
                    <a:pt x="121" y="68"/>
                  </a:lnTo>
                  <a:lnTo>
                    <a:pt x="106" y="59"/>
                  </a:lnTo>
                  <a:lnTo>
                    <a:pt x="91" y="48"/>
                  </a:lnTo>
                  <a:lnTo>
                    <a:pt x="76" y="42"/>
                  </a:lnTo>
                  <a:lnTo>
                    <a:pt x="58" y="44"/>
                  </a:lnTo>
                  <a:lnTo>
                    <a:pt x="52" y="55"/>
                  </a:lnTo>
                  <a:lnTo>
                    <a:pt x="48" y="65"/>
                  </a:lnTo>
                  <a:lnTo>
                    <a:pt x="48" y="76"/>
                  </a:lnTo>
                  <a:lnTo>
                    <a:pt x="50" y="89"/>
                  </a:lnTo>
                  <a:lnTo>
                    <a:pt x="54" y="94"/>
                  </a:lnTo>
                  <a:lnTo>
                    <a:pt x="56" y="98"/>
                  </a:lnTo>
                  <a:lnTo>
                    <a:pt x="56" y="102"/>
                  </a:lnTo>
                  <a:lnTo>
                    <a:pt x="56" y="109"/>
                  </a:lnTo>
                  <a:lnTo>
                    <a:pt x="37" y="105"/>
                  </a:lnTo>
                  <a:lnTo>
                    <a:pt x="21" y="98"/>
                  </a:lnTo>
                  <a:lnTo>
                    <a:pt x="8" y="87"/>
                  </a:lnTo>
                  <a:lnTo>
                    <a:pt x="2" y="72"/>
                  </a:lnTo>
                  <a:lnTo>
                    <a:pt x="2" y="59"/>
                  </a:lnTo>
                  <a:lnTo>
                    <a:pt x="0" y="48"/>
                  </a:lnTo>
                  <a:lnTo>
                    <a:pt x="2" y="37"/>
                  </a:lnTo>
                  <a:lnTo>
                    <a:pt x="13" y="29"/>
                  </a:lnTo>
                  <a:lnTo>
                    <a:pt x="28" y="22"/>
                  </a:lnTo>
                  <a:lnTo>
                    <a:pt x="43" y="20"/>
                  </a:lnTo>
                  <a:lnTo>
                    <a:pt x="61" y="18"/>
                  </a:lnTo>
                  <a:lnTo>
                    <a:pt x="76" y="18"/>
                  </a:lnTo>
                  <a:lnTo>
                    <a:pt x="91" y="18"/>
                  </a:lnTo>
                  <a:lnTo>
                    <a:pt x="106" y="16"/>
                  </a:lnTo>
                  <a:lnTo>
                    <a:pt x="119" y="11"/>
                  </a:lnTo>
                  <a:lnTo>
                    <a:pt x="134" y="3"/>
                  </a:lnTo>
                  <a:lnTo>
                    <a:pt x="154" y="0"/>
                  </a:lnTo>
                  <a:lnTo>
                    <a:pt x="174" y="3"/>
                  </a:lnTo>
                  <a:lnTo>
                    <a:pt x="193" y="5"/>
                  </a:lnTo>
                  <a:lnTo>
                    <a:pt x="213" y="9"/>
                  </a:lnTo>
                  <a:lnTo>
                    <a:pt x="232" y="11"/>
                  </a:lnTo>
                  <a:lnTo>
                    <a:pt x="250" y="11"/>
                  </a:lnTo>
                  <a:lnTo>
                    <a:pt x="269" y="9"/>
                  </a:lnTo>
                  <a:lnTo>
                    <a:pt x="286" y="3"/>
                  </a:lnTo>
                  <a:lnTo>
                    <a:pt x="34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35" name="Freeform 54"/>
            <p:cNvSpPr>
              <a:spLocks/>
            </p:cNvSpPr>
            <p:nvPr/>
          </p:nvSpPr>
          <p:spPr bwMode="auto">
            <a:xfrm>
              <a:off x="2039" y="2371"/>
              <a:ext cx="92" cy="84"/>
            </a:xfrm>
            <a:custGeom>
              <a:avLst/>
              <a:gdLst>
                <a:gd name="T0" fmla="*/ 79 w 92"/>
                <a:gd name="T1" fmla="*/ 6 h 84"/>
                <a:gd name="T2" fmla="*/ 66 w 92"/>
                <a:gd name="T3" fmla="*/ 4 h 84"/>
                <a:gd name="T4" fmla="*/ 55 w 92"/>
                <a:gd name="T5" fmla="*/ 11 h 84"/>
                <a:gd name="T6" fmla="*/ 44 w 92"/>
                <a:gd name="T7" fmla="*/ 19 h 84"/>
                <a:gd name="T8" fmla="*/ 35 w 92"/>
                <a:gd name="T9" fmla="*/ 26 h 84"/>
                <a:gd name="T10" fmla="*/ 35 w 92"/>
                <a:gd name="T11" fmla="*/ 30 h 84"/>
                <a:gd name="T12" fmla="*/ 37 w 92"/>
                <a:gd name="T13" fmla="*/ 32 h 84"/>
                <a:gd name="T14" fmla="*/ 37 w 92"/>
                <a:gd name="T15" fmla="*/ 37 h 84"/>
                <a:gd name="T16" fmla="*/ 37 w 92"/>
                <a:gd name="T17" fmla="*/ 41 h 84"/>
                <a:gd name="T18" fmla="*/ 48 w 92"/>
                <a:gd name="T19" fmla="*/ 48 h 84"/>
                <a:gd name="T20" fmla="*/ 63 w 92"/>
                <a:gd name="T21" fmla="*/ 50 h 84"/>
                <a:gd name="T22" fmla="*/ 79 w 92"/>
                <a:gd name="T23" fmla="*/ 50 h 84"/>
                <a:gd name="T24" fmla="*/ 92 w 92"/>
                <a:gd name="T25" fmla="*/ 52 h 84"/>
                <a:gd name="T26" fmla="*/ 76 w 92"/>
                <a:gd name="T27" fmla="*/ 52 h 84"/>
                <a:gd name="T28" fmla="*/ 63 w 92"/>
                <a:gd name="T29" fmla="*/ 54 h 84"/>
                <a:gd name="T30" fmla="*/ 50 w 92"/>
                <a:gd name="T31" fmla="*/ 58 h 84"/>
                <a:gd name="T32" fmla="*/ 42 w 92"/>
                <a:gd name="T33" fmla="*/ 65 h 84"/>
                <a:gd name="T34" fmla="*/ 42 w 92"/>
                <a:gd name="T35" fmla="*/ 71 h 84"/>
                <a:gd name="T36" fmla="*/ 44 w 92"/>
                <a:gd name="T37" fmla="*/ 78 h 84"/>
                <a:gd name="T38" fmla="*/ 46 w 92"/>
                <a:gd name="T39" fmla="*/ 82 h 84"/>
                <a:gd name="T40" fmla="*/ 42 w 92"/>
                <a:gd name="T41" fmla="*/ 84 h 84"/>
                <a:gd name="T42" fmla="*/ 31 w 92"/>
                <a:gd name="T43" fmla="*/ 82 h 84"/>
                <a:gd name="T44" fmla="*/ 22 w 92"/>
                <a:gd name="T45" fmla="*/ 76 h 84"/>
                <a:gd name="T46" fmla="*/ 16 w 92"/>
                <a:gd name="T47" fmla="*/ 67 h 84"/>
                <a:gd name="T48" fmla="*/ 7 w 92"/>
                <a:gd name="T49" fmla="*/ 63 h 84"/>
                <a:gd name="T50" fmla="*/ 11 w 92"/>
                <a:gd name="T51" fmla="*/ 50 h 84"/>
                <a:gd name="T52" fmla="*/ 9 w 92"/>
                <a:gd name="T53" fmla="*/ 41 h 84"/>
                <a:gd name="T54" fmla="*/ 3 w 92"/>
                <a:gd name="T55" fmla="*/ 30 h 84"/>
                <a:gd name="T56" fmla="*/ 0 w 92"/>
                <a:gd name="T57" fmla="*/ 19 h 84"/>
                <a:gd name="T58" fmla="*/ 9 w 92"/>
                <a:gd name="T59" fmla="*/ 15 h 84"/>
                <a:gd name="T60" fmla="*/ 18 w 92"/>
                <a:gd name="T61" fmla="*/ 8 h 84"/>
                <a:gd name="T62" fmla="*/ 27 w 92"/>
                <a:gd name="T63" fmla="*/ 6 h 84"/>
                <a:gd name="T64" fmla="*/ 37 w 92"/>
                <a:gd name="T65" fmla="*/ 2 h 84"/>
                <a:gd name="T66" fmla="*/ 46 w 92"/>
                <a:gd name="T67" fmla="*/ 2 h 84"/>
                <a:gd name="T68" fmla="*/ 57 w 92"/>
                <a:gd name="T69" fmla="*/ 0 h 84"/>
                <a:gd name="T70" fmla="*/ 68 w 92"/>
                <a:gd name="T71" fmla="*/ 0 h 84"/>
                <a:gd name="T72" fmla="*/ 79 w 92"/>
                <a:gd name="T73" fmla="*/ 0 h 84"/>
                <a:gd name="T74" fmla="*/ 79 w 92"/>
                <a:gd name="T75" fmla="*/ 6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 h="84">
                  <a:moveTo>
                    <a:pt x="79" y="6"/>
                  </a:moveTo>
                  <a:lnTo>
                    <a:pt x="66" y="4"/>
                  </a:lnTo>
                  <a:lnTo>
                    <a:pt x="55" y="11"/>
                  </a:lnTo>
                  <a:lnTo>
                    <a:pt x="44" y="19"/>
                  </a:lnTo>
                  <a:lnTo>
                    <a:pt x="35" y="26"/>
                  </a:lnTo>
                  <a:lnTo>
                    <a:pt x="35" y="30"/>
                  </a:lnTo>
                  <a:lnTo>
                    <a:pt x="37" y="32"/>
                  </a:lnTo>
                  <a:lnTo>
                    <a:pt x="37" y="37"/>
                  </a:lnTo>
                  <a:lnTo>
                    <a:pt x="37" y="41"/>
                  </a:lnTo>
                  <a:lnTo>
                    <a:pt x="48" y="48"/>
                  </a:lnTo>
                  <a:lnTo>
                    <a:pt x="63" y="50"/>
                  </a:lnTo>
                  <a:lnTo>
                    <a:pt x="79" y="50"/>
                  </a:lnTo>
                  <a:lnTo>
                    <a:pt x="92" y="52"/>
                  </a:lnTo>
                  <a:lnTo>
                    <a:pt x="76" y="52"/>
                  </a:lnTo>
                  <a:lnTo>
                    <a:pt x="63" y="54"/>
                  </a:lnTo>
                  <a:lnTo>
                    <a:pt x="50" y="58"/>
                  </a:lnTo>
                  <a:lnTo>
                    <a:pt x="42" y="65"/>
                  </a:lnTo>
                  <a:lnTo>
                    <a:pt x="42" y="71"/>
                  </a:lnTo>
                  <a:lnTo>
                    <a:pt x="44" y="78"/>
                  </a:lnTo>
                  <a:lnTo>
                    <a:pt x="46" y="82"/>
                  </a:lnTo>
                  <a:lnTo>
                    <a:pt x="42" y="84"/>
                  </a:lnTo>
                  <a:lnTo>
                    <a:pt x="31" y="82"/>
                  </a:lnTo>
                  <a:lnTo>
                    <a:pt x="22" y="76"/>
                  </a:lnTo>
                  <a:lnTo>
                    <a:pt x="16" y="67"/>
                  </a:lnTo>
                  <a:lnTo>
                    <a:pt x="7" y="63"/>
                  </a:lnTo>
                  <a:lnTo>
                    <a:pt x="11" y="50"/>
                  </a:lnTo>
                  <a:lnTo>
                    <a:pt x="9" y="41"/>
                  </a:lnTo>
                  <a:lnTo>
                    <a:pt x="3" y="30"/>
                  </a:lnTo>
                  <a:lnTo>
                    <a:pt x="0" y="19"/>
                  </a:lnTo>
                  <a:lnTo>
                    <a:pt x="9" y="15"/>
                  </a:lnTo>
                  <a:lnTo>
                    <a:pt x="18" y="8"/>
                  </a:lnTo>
                  <a:lnTo>
                    <a:pt x="27" y="6"/>
                  </a:lnTo>
                  <a:lnTo>
                    <a:pt x="37" y="2"/>
                  </a:lnTo>
                  <a:lnTo>
                    <a:pt x="46" y="2"/>
                  </a:lnTo>
                  <a:lnTo>
                    <a:pt x="57" y="0"/>
                  </a:lnTo>
                  <a:lnTo>
                    <a:pt x="68" y="0"/>
                  </a:lnTo>
                  <a:lnTo>
                    <a:pt x="79" y="0"/>
                  </a:lnTo>
                  <a:lnTo>
                    <a:pt x="7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36" name="Freeform 55"/>
            <p:cNvSpPr>
              <a:spLocks/>
            </p:cNvSpPr>
            <p:nvPr/>
          </p:nvSpPr>
          <p:spPr bwMode="auto">
            <a:xfrm>
              <a:off x="4320" y="2377"/>
              <a:ext cx="43" cy="98"/>
            </a:xfrm>
            <a:custGeom>
              <a:avLst/>
              <a:gdLst>
                <a:gd name="T0" fmla="*/ 41 w 43"/>
                <a:gd name="T1" fmla="*/ 63 h 98"/>
                <a:gd name="T2" fmla="*/ 43 w 43"/>
                <a:gd name="T3" fmla="*/ 72 h 98"/>
                <a:gd name="T4" fmla="*/ 43 w 43"/>
                <a:gd name="T5" fmla="*/ 81 h 98"/>
                <a:gd name="T6" fmla="*/ 41 w 43"/>
                <a:gd name="T7" fmla="*/ 89 h 98"/>
                <a:gd name="T8" fmla="*/ 35 w 43"/>
                <a:gd name="T9" fmla="*/ 98 h 98"/>
                <a:gd name="T10" fmla="*/ 17 w 43"/>
                <a:gd name="T11" fmla="*/ 89 h 98"/>
                <a:gd name="T12" fmla="*/ 9 w 43"/>
                <a:gd name="T13" fmla="*/ 74 h 98"/>
                <a:gd name="T14" fmla="*/ 2 w 43"/>
                <a:gd name="T15" fmla="*/ 57 h 98"/>
                <a:gd name="T16" fmla="*/ 0 w 43"/>
                <a:gd name="T17" fmla="*/ 39 h 98"/>
                <a:gd name="T18" fmla="*/ 0 w 43"/>
                <a:gd name="T19" fmla="*/ 28 h 98"/>
                <a:gd name="T20" fmla="*/ 4 w 43"/>
                <a:gd name="T21" fmla="*/ 18 h 98"/>
                <a:gd name="T22" fmla="*/ 11 w 43"/>
                <a:gd name="T23" fmla="*/ 9 h 98"/>
                <a:gd name="T24" fmla="*/ 20 w 43"/>
                <a:gd name="T25" fmla="*/ 0 h 98"/>
                <a:gd name="T26" fmla="*/ 41 w 43"/>
                <a:gd name="T27" fmla="*/ 9 h 98"/>
                <a:gd name="T28" fmla="*/ 41 w 43"/>
                <a:gd name="T29" fmla="*/ 24 h 98"/>
                <a:gd name="T30" fmla="*/ 37 w 43"/>
                <a:gd name="T31" fmla="*/ 44 h 98"/>
                <a:gd name="T32" fmla="*/ 41 w 43"/>
                <a:gd name="T33" fmla="*/ 63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98">
                  <a:moveTo>
                    <a:pt x="41" y="63"/>
                  </a:moveTo>
                  <a:lnTo>
                    <a:pt x="43" y="72"/>
                  </a:lnTo>
                  <a:lnTo>
                    <a:pt x="43" y="81"/>
                  </a:lnTo>
                  <a:lnTo>
                    <a:pt x="41" y="89"/>
                  </a:lnTo>
                  <a:lnTo>
                    <a:pt x="35" y="98"/>
                  </a:lnTo>
                  <a:lnTo>
                    <a:pt x="17" y="89"/>
                  </a:lnTo>
                  <a:lnTo>
                    <a:pt x="9" y="74"/>
                  </a:lnTo>
                  <a:lnTo>
                    <a:pt x="2" y="57"/>
                  </a:lnTo>
                  <a:lnTo>
                    <a:pt x="0" y="39"/>
                  </a:lnTo>
                  <a:lnTo>
                    <a:pt x="0" y="28"/>
                  </a:lnTo>
                  <a:lnTo>
                    <a:pt x="4" y="18"/>
                  </a:lnTo>
                  <a:lnTo>
                    <a:pt x="11" y="9"/>
                  </a:lnTo>
                  <a:lnTo>
                    <a:pt x="20" y="0"/>
                  </a:lnTo>
                  <a:lnTo>
                    <a:pt x="41" y="9"/>
                  </a:lnTo>
                  <a:lnTo>
                    <a:pt x="41" y="24"/>
                  </a:lnTo>
                  <a:lnTo>
                    <a:pt x="37" y="44"/>
                  </a:lnTo>
                  <a:lnTo>
                    <a:pt x="41"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37" name="Freeform 56"/>
            <p:cNvSpPr>
              <a:spLocks/>
            </p:cNvSpPr>
            <p:nvPr/>
          </p:nvSpPr>
          <p:spPr bwMode="auto">
            <a:xfrm>
              <a:off x="4168" y="2397"/>
              <a:ext cx="50" cy="71"/>
            </a:xfrm>
            <a:custGeom>
              <a:avLst/>
              <a:gdLst>
                <a:gd name="T0" fmla="*/ 50 w 50"/>
                <a:gd name="T1" fmla="*/ 71 h 71"/>
                <a:gd name="T2" fmla="*/ 33 w 50"/>
                <a:gd name="T3" fmla="*/ 65 h 71"/>
                <a:gd name="T4" fmla="*/ 17 w 50"/>
                <a:gd name="T5" fmla="*/ 56 h 71"/>
                <a:gd name="T6" fmla="*/ 6 w 50"/>
                <a:gd name="T7" fmla="*/ 48 h 71"/>
                <a:gd name="T8" fmla="*/ 0 w 50"/>
                <a:gd name="T9" fmla="*/ 32 h 71"/>
                <a:gd name="T10" fmla="*/ 2 w 50"/>
                <a:gd name="T11" fmla="*/ 24 h 71"/>
                <a:gd name="T12" fmla="*/ 6 w 50"/>
                <a:gd name="T13" fmla="*/ 13 h 71"/>
                <a:gd name="T14" fmla="*/ 13 w 50"/>
                <a:gd name="T15" fmla="*/ 6 h 71"/>
                <a:gd name="T16" fmla="*/ 22 w 50"/>
                <a:gd name="T17" fmla="*/ 0 h 71"/>
                <a:gd name="T18" fmla="*/ 39 w 50"/>
                <a:gd name="T19" fmla="*/ 13 h 71"/>
                <a:gd name="T20" fmla="*/ 39 w 50"/>
                <a:gd name="T21" fmla="*/ 32 h 71"/>
                <a:gd name="T22" fmla="*/ 39 w 50"/>
                <a:gd name="T23" fmla="*/ 52 h 71"/>
                <a:gd name="T24" fmla="*/ 50 w 50"/>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1">
                  <a:moveTo>
                    <a:pt x="50" y="71"/>
                  </a:moveTo>
                  <a:lnTo>
                    <a:pt x="33" y="65"/>
                  </a:lnTo>
                  <a:lnTo>
                    <a:pt x="17" y="56"/>
                  </a:lnTo>
                  <a:lnTo>
                    <a:pt x="6" y="48"/>
                  </a:lnTo>
                  <a:lnTo>
                    <a:pt x="0" y="32"/>
                  </a:lnTo>
                  <a:lnTo>
                    <a:pt x="2" y="24"/>
                  </a:lnTo>
                  <a:lnTo>
                    <a:pt x="6" y="13"/>
                  </a:lnTo>
                  <a:lnTo>
                    <a:pt x="13" y="6"/>
                  </a:lnTo>
                  <a:lnTo>
                    <a:pt x="22" y="0"/>
                  </a:lnTo>
                  <a:lnTo>
                    <a:pt x="39" y="13"/>
                  </a:lnTo>
                  <a:lnTo>
                    <a:pt x="39" y="32"/>
                  </a:lnTo>
                  <a:lnTo>
                    <a:pt x="39" y="52"/>
                  </a:lnTo>
                  <a:lnTo>
                    <a:pt x="5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38" name="Freeform 57"/>
            <p:cNvSpPr>
              <a:spLocks/>
            </p:cNvSpPr>
            <p:nvPr/>
          </p:nvSpPr>
          <p:spPr bwMode="auto">
            <a:xfrm>
              <a:off x="1946" y="2408"/>
              <a:ext cx="63" cy="65"/>
            </a:xfrm>
            <a:custGeom>
              <a:avLst/>
              <a:gdLst>
                <a:gd name="T0" fmla="*/ 63 w 63"/>
                <a:gd name="T1" fmla="*/ 65 h 65"/>
                <a:gd name="T2" fmla="*/ 39 w 63"/>
                <a:gd name="T3" fmla="*/ 58 h 65"/>
                <a:gd name="T4" fmla="*/ 26 w 63"/>
                <a:gd name="T5" fmla="*/ 43 h 65"/>
                <a:gd name="T6" fmla="*/ 15 w 63"/>
                <a:gd name="T7" fmla="*/ 24 h 65"/>
                <a:gd name="T8" fmla="*/ 0 w 63"/>
                <a:gd name="T9" fmla="*/ 8 h 65"/>
                <a:gd name="T10" fmla="*/ 4 w 63"/>
                <a:gd name="T11" fmla="*/ 0 h 65"/>
                <a:gd name="T12" fmla="*/ 26 w 63"/>
                <a:gd name="T13" fmla="*/ 8 h 65"/>
                <a:gd name="T14" fmla="*/ 39 w 63"/>
                <a:gd name="T15" fmla="*/ 26 h 65"/>
                <a:gd name="T16" fmla="*/ 50 w 63"/>
                <a:gd name="T17" fmla="*/ 45 h 65"/>
                <a:gd name="T18" fmla="*/ 63 w 63"/>
                <a:gd name="T19" fmla="*/ 65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5">
                  <a:moveTo>
                    <a:pt x="63" y="65"/>
                  </a:moveTo>
                  <a:lnTo>
                    <a:pt x="39" y="58"/>
                  </a:lnTo>
                  <a:lnTo>
                    <a:pt x="26" y="43"/>
                  </a:lnTo>
                  <a:lnTo>
                    <a:pt x="15" y="24"/>
                  </a:lnTo>
                  <a:lnTo>
                    <a:pt x="0" y="8"/>
                  </a:lnTo>
                  <a:lnTo>
                    <a:pt x="4" y="0"/>
                  </a:lnTo>
                  <a:lnTo>
                    <a:pt x="26" y="8"/>
                  </a:lnTo>
                  <a:lnTo>
                    <a:pt x="39" y="26"/>
                  </a:lnTo>
                  <a:lnTo>
                    <a:pt x="50" y="45"/>
                  </a:lnTo>
                  <a:lnTo>
                    <a:pt x="63"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39" name="Freeform 58"/>
            <p:cNvSpPr>
              <a:spLocks/>
            </p:cNvSpPr>
            <p:nvPr/>
          </p:nvSpPr>
          <p:spPr bwMode="auto">
            <a:xfrm>
              <a:off x="1807" y="2410"/>
              <a:ext cx="57" cy="17"/>
            </a:xfrm>
            <a:custGeom>
              <a:avLst/>
              <a:gdLst>
                <a:gd name="T0" fmla="*/ 57 w 57"/>
                <a:gd name="T1" fmla="*/ 2 h 17"/>
                <a:gd name="T2" fmla="*/ 43 w 57"/>
                <a:gd name="T3" fmla="*/ 6 h 17"/>
                <a:gd name="T4" fmla="*/ 28 w 57"/>
                <a:gd name="T5" fmla="*/ 13 h 17"/>
                <a:gd name="T6" fmla="*/ 13 w 57"/>
                <a:gd name="T7" fmla="*/ 17 h 17"/>
                <a:gd name="T8" fmla="*/ 0 w 57"/>
                <a:gd name="T9" fmla="*/ 13 h 17"/>
                <a:gd name="T10" fmla="*/ 7 w 57"/>
                <a:gd name="T11" fmla="*/ 2 h 17"/>
                <a:gd name="T12" fmla="*/ 22 w 57"/>
                <a:gd name="T13" fmla="*/ 0 h 17"/>
                <a:gd name="T14" fmla="*/ 39 w 57"/>
                <a:gd name="T15" fmla="*/ 4 h 17"/>
                <a:gd name="T16" fmla="*/ 57 w 57"/>
                <a:gd name="T17" fmla="*/ 2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17">
                  <a:moveTo>
                    <a:pt x="57" y="2"/>
                  </a:moveTo>
                  <a:lnTo>
                    <a:pt x="43" y="6"/>
                  </a:lnTo>
                  <a:lnTo>
                    <a:pt x="28" y="13"/>
                  </a:lnTo>
                  <a:lnTo>
                    <a:pt x="13" y="17"/>
                  </a:lnTo>
                  <a:lnTo>
                    <a:pt x="0" y="13"/>
                  </a:lnTo>
                  <a:lnTo>
                    <a:pt x="7" y="2"/>
                  </a:lnTo>
                  <a:lnTo>
                    <a:pt x="22" y="0"/>
                  </a:lnTo>
                  <a:lnTo>
                    <a:pt x="39" y="4"/>
                  </a:lnTo>
                  <a:lnTo>
                    <a:pt x="5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0" name="Freeform 59"/>
            <p:cNvSpPr>
              <a:spLocks/>
            </p:cNvSpPr>
            <p:nvPr/>
          </p:nvSpPr>
          <p:spPr bwMode="auto">
            <a:xfrm>
              <a:off x="1890" y="2410"/>
              <a:ext cx="43" cy="91"/>
            </a:xfrm>
            <a:custGeom>
              <a:avLst/>
              <a:gdLst>
                <a:gd name="T0" fmla="*/ 15 w 43"/>
                <a:gd name="T1" fmla="*/ 2 h 91"/>
                <a:gd name="T2" fmla="*/ 23 w 43"/>
                <a:gd name="T3" fmla="*/ 24 h 91"/>
                <a:gd name="T4" fmla="*/ 30 w 43"/>
                <a:gd name="T5" fmla="*/ 45 h 91"/>
                <a:gd name="T6" fmla="*/ 37 w 43"/>
                <a:gd name="T7" fmla="*/ 69 h 91"/>
                <a:gd name="T8" fmla="*/ 43 w 43"/>
                <a:gd name="T9" fmla="*/ 91 h 91"/>
                <a:gd name="T10" fmla="*/ 23 w 43"/>
                <a:gd name="T11" fmla="*/ 71 h 91"/>
                <a:gd name="T12" fmla="*/ 8 w 43"/>
                <a:gd name="T13" fmla="*/ 48 h 91"/>
                <a:gd name="T14" fmla="*/ 2 w 43"/>
                <a:gd name="T15" fmla="*/ 24 h 91"/>
                <a:gd name="T16" fmla="*/ 0 w 43"/>
                <a:gd name="T17" fmla="*/ 0 h 91"/>
                <a:gd name="T18" fmla="*/ 4 w 43"/>
                <a:gd name="T19" fmla="*/ 0 h 91"/>
                <a:gd name="T20" fmla="*/ 8 w 43"/>
                <a:gd name="T21" fmla="*/ 2 h 91"/>
                <a:gd name="T22" fmla="*/ 10 w 43"/>
                <a:gd name="T23" fmla="*/ 4 h 91"/>
                <a:gd name="T24" fmla="*/ 15 w 43"/>
                <a:gd name="T25" fmla="*/ 2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91">
                  <a:moveTo>
                    <a:pt x="15" y="2"/>
                  </a:moveTo>
                  <a:lnTo>
                    <a:pt x="23" y="24"/>
                  </a:lnTo>
                  <a:lnTo>
                    <a:pt x="30" y="45"/>
                  </a:lnTo>
                  <a:lnTo>
                    <a:pt x="37" y="69"/>
                  </a:lnTo>
                  <a:lnTo>
                    <a:pt x="43" y="91"/>
                  </a:lnTo>
                  <a:lnTo>
                    <a:pt x="23" y="71"/>
                  </a:lnTo>
                  <a:lnTo>
                    <a:pt x="8" y="48"/>
                  </a:lnTo>
                  <a:lnTo>
                    <a:pt x="2" y="24"/>
                  </a:lnTo>
                  <a:lnTo>
                    <a:pt x="0" y="0"/>
                  </a:lnTo>
                  <a:lnTo>
                    <a:pt x="4" y="0"/>
                  </a:lnTo>
                  <a:lnTo>
                    <a:pt x="8" y="2"/>
                  </a:lnTo>
                  <a:lnTo>
                    <a:pt x="10" y="4"/>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1" name="Freeform 60"/>
            <p:cNvSpPr>
              <a:spLocks/>
            </p:cNvSpPr>
            <p:nvPr/>
          </p:nvSpPr>
          <p:spPr bwMode="auto">
            <a:xfrm>
              <a:off x="1711" y="2425"/>
              <a:ext cx="53" cy="89"/>
            </a:xfrm>
            <a:custGeom>
              <a:avLst/>
              <a:gdLst>
                <a:gd name="T0" fmla="*/ 53 w 53"/>
                <a:gd name="T1" fmla="*/ 2 h 89"/>
                <a:gd name="T2" fmla="*/ 44 w 53"/>
                <a:gd name="T3" fmla="*/ 17 h 89"/>
                <a:gd name="T4" fmla="*/ 29 w 53"/>
                <a:gd name="T5" fmla="*/ 33 h 89"/>
                <a:gd name="T6" fmla="*/ 22 w 53"/>
                <a:gd name="T7" fmla="*/ 50 h 89"/>
                <a:gd name="T8" fmla="*/ 31 w 53"/>
                <a:gd name="T9" fmla="*/ 69 h 89"/>
                <a:gd name="T10" fmla="*/ 33 w 53"/>
                <a:gd name="T11" fmla="*/ 72 h 89"/>
                <a:gd name="T12" fmla="*/ 40 w 53"/>
                <a:gd name="T13" fmla="*/ 76 h 89"/>
                <a:gd name="T14" fmla="*/ 42 w 53"/>
                <a:gd name="T15" fmla="*/ 78 h 89"/>
                <a:gd name="T16" fmla="*/ 42 w 53"/>
                <a:gd name="T17" fmla="*/ 85 h 89"/>
                <a:gd name="T18" fmla="*/ 37 w 53"/>
                <a:gd name="T19" fmla="*/ 85 h 89"/>
                <a:gd name="T20" fmla="*/ 35 w 53"/>
                <a:gd name="T21" fmla="*/ 85 h 89"/>
                <a:gd name="T22" fmla="*/ 33 w 53"/>
                <a:gd name="T23" fmla="*/ 87 h 89"/>
                <a:gd name="T24" fmla="*/ 31 w 53"/>
                <a:gd name="T25" fmla="*/ 89 h 89"/>
                <a:gd name="T26" fmla="*/ 22 w 53"/>
                <a:gd name="T27" fmla="*/ 87 h 89"/>
                <a:gd name="T28" fmla="*/ 11 w 53"/>
                <a:gd name="T29" fmla="*/ 80 h 89"/>
                <a:gd name="T30" fmla="*/ 3 w 53"/>
                <a:gd name="T31" fmla="*/ 72 h 89"/>
                <a:gd name="T32" fmla="*/ 0 w 53"/>
                <a:gd name="T33" fmla="*/ 59 h 89"/>
                <a:gd name="T34" fmla="*/ 5 w 53"/>
                <a:gd name="T35" fmla="*/ 39 h 89"/>
                <a:gd name="T36" fmla="*/ 11 w 53"/>
                <a:gd name="T37" fmla="*/ 17 h 89"/>
                <a:gd name="T38" fmla="*/ 24 w 53"/>
                <a:gd name="T39" fmla="*/ 0 h 89"/>
                <a:gd name="T40" fmla="*/ 53 w 53"/>
                <a:gd name="T41" fmla="*/ 2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 h="89">
                  <a:moveTo>
                    <a:pt x="53" y="2"/>
                  </a:moveTo>
                  <a:lnTo>
                    <a:pt x="44" y="17"/>
                  </a:lnTo>
                  <a:lnTo>
                    <a:pt x="29" y="33"/>
                  </a:lnTo>
                  <a:lnTo>
                    <a:pt x="22" y="50"/>
                  </a:lnTo>
                  <a:lnTo>
                    <a:pt x="31" y="69"/>
                  </a:lnTo>
                  <a:lnTo>
                    <a:pt x="33" y="72"/>
                  </a:lnTo>
                  <a:lnTo>
                    <a:pt x="40" y="76"/>
                  </a:lnTo>
                  <a:lnTo>
                    <a:pt x="42" y="78"/>
                  </a:lnTo>
                  <a:lnTo>
                    <a:pt x="42" y="85"/>
                  </a:lnTo>
                  <a:lnTo>
                    <a:pt x="37" y="85"/>
                  </a:lnTo>
                  <a:lnTo>
                    <a:pt x="35" y="85"/>
                  </a:lnTo>
                  <a:lnTo>
                    <a:pt x="33" y="87"/>
                  </a:lnTo>
                  <a:lnTo>
                    <a:pt x="31" y="89"/>
                  </a:lnTo>
                  <a:lnTo>
                    <a:pt x="22" y="87"/>
                  </a:lnTo>
                  <a:lnTo>
                    <a:pt x="11" y="80"/>
                  </a:lnTo>
                  <a:lnTo>
                    <a:pt x="3" y="72"/>
                  </a:lnTo>
                  <a:lnTo>
                    <a:pt x="0" y="59"/>
                  </a:lnTo>
                  <a:lnTo>
                    <a:pt x="5" y="39"/>
                  </a:lnTo>
                  <a:lnTo>
                    <a:pt x="11" y="17"/>
                  </a:lnTo>
                  <a:lnTo>
                    <a:pt x="24" y="0"/>
                  </a:lnTo>
                  <a:lnTo>
                    <a:pt x="5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2" name="Freeform 61"/>
            <p:cNvSpPr>
              <a:spLocks/>
            </p:cNvSpPr>
            <p:nvPr/>
          </p:nvSpPr>
          <p:spPr bwMode="auto">
            <a:xfrm>
              <a:off x="3992" y="2434"/>
              <a:ext cx="100" cy="54"/>
            </a:xfrm>
            <a:custGeom>
              <a:avLst/>
              <a:gdLst>
                <a:gd name="T0" fmla="*/ 100 w 100"/>
                <a:gd name="T1" fmla="*/ 47 h 54"/>
                <a:gd name="T2" fmla="*/ 89 w 100"/>
                <a:gd name="T3" fmla="*/ 45 h 54"/>
                <a:gd name="T4" fmla="*/ 76 w 100"/>
                <a:gd name="T5" fmla="*/ 43 h 54"/>
                <a:gd name="T6" fmla="*/ 65 w 100"/>
                <a:gd name="T7" fmla="*/ 39 h 54"/>
                <a:gd name="T8" fmla="*/ 54 w 100"/>
                <a:gd name="T9" fmla="*/ 37 h 54"/>
                <a:gd name="T10" fmla="*/ 43 w 100"/>
                <a:gd name="T11" fmla="*/ 37 h 54"/>
                <a:gd name="T12" fmla="*/ 33 w 100"/>
                <a:gd name="T13" fmla="*/ 39 h 54"/>
                <a:gd name="T14" fmla="*/ 24 w 100"/>
                <a:gd name="T15" fmla="*/ 45 h 54"/>
                <a:gd name="T16" fmla="*/ 15 w 100"/>
                <a:gd name="T17" fmla="*/ 54 h 54"/>
                <a:gd name="T18" fmla="*/ 11 w 100"/>
                <a:gd name="T19" fmla="*/ 43 h 54"/>
                <a:gd name="T20" fmla="*/ 4 w 100"/>
                <a:gd name="T21" fmla="*/ 32 h 54"/>
                <a:gd name="T22" fmla="*/ 0 w 100"/>
                <a:gd name="T23" fmla="*/ 21 h 54"/>
                <a:gd name="T24" fmla="*/ 4 w 100"/>
                <a:gd name="T25" fmla="*/ 8 h 54"/>
                <a:gd name="T26" fmla="*/ 17 w 100"/>
                <a:gd name="T27" fmla="*/ 2 h 54"/>
                <a:gd name="T28" fmla="*/ 33 w 100"/>
                <a:gd name="T29" fmla="*/ 0 h 54"/>
                <a:gd name="T30" fmla="*/ 46 w 100"/>
                <a:gd name="T31" fmla="*/ 2 h 54"/>
                <a:gd name="T32" fmla="*/ 59 w 100"/>
                <a:gd name="T33" fmla="*/ 8 h 54"/>
                <a:gd name="T34" fmla="*/ 72 w 100"/>
                <a:gd name="T35" fmla="*/ 17 h 54"/>
                <a:gd name="T36" fmla="*/ 83 w 100"/>
                <a:gd name="T37" fmla="*/ 26 h 54"/>
                <a:gd name="T38" fmla="*/ 91 w 100"/>
                <a:gd name="T39" fmla="*/ 37 h 54"/>
                <a:gd name="T40" fmla="*/ 100 w 100"/>
                <a:gd name="T41" fmla="*/ 47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54">
                  <a:moveTo>
                    <a:pt x="100" y="47"/>
                  </a:moveTo>
                  <a:lnTo>
                    <a:pt x="89" y="45"/>
                  </a:lnTo>
                  <a:lnTo>
                    <a:pt x="76" y="43"/>
                  </a:lnTo>
                  <a:lnTo>
                    <a:pt x="65" y="39"/>
                  </a:lnTo>
                  <a:lnTo>
                    <a:pt x="54" y="37"/>
                  </a:lnTo>
                  <a:lnTo>
                    <a:pt x="43" y="37"/>
                  </a:lnTo>
                  <a:lnTo>
                    <a:pt x="33" y="39"/>
                  </a:lnTo>
                  <a:lnTo>
                    <a:pt x="24" y="45"/>
                  </a:lnTo>
                  <a:lnTo>
                    <a:pt x="15" y="54"/>
                  </a:lnTo>
                  <a:lnTo>
                    <a:pt x="11" y="43"/>
                  </a:lnTo>
                  <a:lnTo>
                    <a:pt x="4" y="32"/>
                  </a:lnTo>
                  <a:lnTo>
                    <a:pt x="0" y="21"/>
                  </a:lnTo>
                  <a:lnTo>
                    <a:pt x="4" y="8"/>
                  </a:lnTo>
                  <a:lnTo>
                    <a:pt x="17" y="2"/>
                  </a:lnTo>
                  <a:lnTo>
                    <a:pt x="33" y="0"/>
                  </a:lnTo>
                  <a:lnTo>
                    <a:pt x="46" y="2"/>
                  </a:lnTo>
                  <a:lnTo>
                    <a:pt x="59" y="8"/>
                  </a:lnTo>
                  <a:lnTo>
                    <a:pt x="72" y="17"/>
                  </a:lnTo>
                  <a:lnTo>
                    <a:pt x="83" y="26"/>
                  </a:lnTo>
                  <a:lnTo>
                    <a:pt x="91" y="37"/>
                  </a:lnTo>
                  <a:lnTo>
                    <a:pt x="10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3" name="Freeform 62"/>
            <p:cNvSpPr>
              <a:spLocks/>
            </p:cNvSpPr>
            <p:nvPr/>
          </p:nvSpPr>
          <p:spPr bwMode="auto">
            <a:xfrm>
              <a:off x="1590" y="2436"/>
              <a:ext cx="69" cy="106"/>
            </a:xfrm>
            <a:custGeom>
              <a:avLst/>
              <a:gdLst>
                <a:gd name="T0" fmla="*/ 28 w 69"/>
                <a:gd name="T1" fmla="*/ 32 h 106"/>
                <a:gd name="T2" fmla="*/ 39 w 69"/>
                <a:gd name="T3" fmla="*/ 48 h 106"/>
                <a:gd name="T4" fmla="*/ 52 w 69"/>
                <a:gd name="T5" fmla="*/ 61 h 106"/>
                <a:gd name="T6" fmla="*/ 65 w 69"/>
                <a:gd name="T7" fmla="*/ 74 h 106"/>
                <a:gd name="T8" fmla="*/ 69 w 69"/>
                <a:gd name="T9" fmla="*/ 89 h 106"/>
                <a:gd name="T10" fmla="*/ 59 w 69"/>
                <a:gd name="T11" fmla="*/ 95 h 106"/>
                <a:gd name="T12" fmla="*/ 45 w 69"/>
                <a:gd name="T13" fmla="*/ 102 h 106"/>
                <a:gd name="T14" fmla="*/ 30 w 69"/>
                <a:gd name="T15" fmla="*/ 106 h 106"/>
                <a:gd name="T16" fmla="*/ 13 w 69"/>
                <a:gd name="T17" fmla="*/ 106 h 106"/>
                <a:gd name="T18" fmla="*/ 17 w 69"/>
                <a:gd name="T19" fmla="*/ 93 h 106"/>
                <a:gd name="T20" fmla="*/ 24 w 69"/>
                <a:gd name="T21" fmla="*/ 82 h 106"/>
                <a:gd name="T22" fmla="*/ 32 w 69"/>
                <a:gd name="T23" fmla="*/ 72 h 106"/>
                <a:gd name="T24" fmla="*/ 45 w 69"/>
                <a:gd name="T25" fmla="*/ 65 h 106"/>
                <a:gd name="T26" fmla="*/ 28 w 69"/>
                <a:gd name="T27" fmla="*/ 56 h 106"/>
                <a:gd name="T28" fmla="*/ 11 w 69"/>
                <a:gd name="T29" fmla="*/ 52 h 106"/>
                <a:gd name="T30" fmla="*/ 0 w 69"/>
                <a:gd name="T31" fmla="*/ 43 h 106"/>
                <a:gd name="T32" fmla="*/ 6 w 69"/>
                <a:gd name="T33" fmla="*/ 26 h 106"/>
                <a:gd name="T34" fmla="*/ 13 w 69"/>
                <a:gd name="T35" fmla="*/ 15 h 106"/>
                <a:gd name="T36" fmla="*/ 24 w 69"/>
                <a:gd name="T37" fmla="*/ 9 h 106"/>
                <a:gd name="T38" fmla="*/ 37 w 69"/>
                <a:gd name="T39" fmla="*/ 4 h 106"/>
                <a:gd name="T40" fmla="*/ 48 w 69"/>
                <a:gd name="T41" fmla="*/ 0 h 106"/>
                <a:gd name="T42" fmla="*/ 69 w 69"/>
                <a:gd name="T43" fmla="*/ 4 h 106"/>
                <a:gd name="T44" fmla="*/ 28 w 69"/>
                <a:gd name="T45" fmla="*/ 32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9" h="106">
                  <a:moveTo>
                    <a:pt x="28" y="32"/>
                  </a:moveTo>
                  <a:lnTo>
                    <a:pt x="39" y="48"/>
                  </a:lnTo>
                  <a:lnTo>
                    <a:pt x="52" y="61"/>
                  </a:lnTo>
                  <a:lnTo>
                    <a:pt x="65" y="74"/>
                  </a:lnTo>
                  <a:lnTo>
                    <a:pt x="69" y="89"/>
                  </a:lnTo>
                  <a:lnTo>
                    <a:pt x="59" y="95"/>
                  </a:lnTo>
                  <a:lnTo>
                    <a:pt x="45" y="102"/>
                  </a:lnTo>
                  <a:lnTo>
                    <a:pt x="30" y="106"/>
                  </a:lnTo>
                  <a:lnTo>
                    <a:pt x="13" y="106"/>
                  </a:lnTo>
                  <a:lnTo>
                    <a:pt x="17" y="93"/>
                  </a:lnTo>
                  <a:lnTo>
                    <a:pt x="24" y="82"/>
                  </a:lnTo>
                  <a:lnTo>
                    <a:pt x="32" y="72"/>
                  </a:lnTo>
                  <a:lnTo>
                    <a:pt x="45" y="65"/>
                  </a:lnTo>
                  <a:lnTo>
                    <a:pt x="28" y="56"/>
                  </a:lnTo>
                  <a:lnTo>
                    <a:pt x="11" y="52"/>
                  </a:lnTo>
                  <a:lnTo>
                    <a:pt x="0" y="43"/>
                  </a:lnTo>
                  <a:lnTo>
                    <a:pt x="6" y="26"/>
                  </a:lnTo>
                  <a:lnTo>
                    <a:pt x="13" y="15"/>
                  </a:lnTo>
                  <a:lnTo>
                    <a:pt x="24" y="9"/>
                  </a:lnTo>
                  <a:lnTo>
                    <a:pt x="37" y="4"/>
                  </a:lnTo>
                  <a:lnTo>
                    <a:pt x="48" y="0"/>
                  </a:lnTo>
                  <a:lnTo>
                    <a:pt x="69" y="4"/>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4" name="Freeform 63"/>
            <p:cNvSpPr>
              <a:spLocks/>
            </p:cNvSpPr>
            <p:nvPr/>
          </p:nvSpPr>
          <p:spPr bwMode="auto">
            <a:xfrm>
              <a:off x="1803" y="2445"/>
              <a:ext cx="65" cy="56"/>
            </a:xfrm>
            <a:custGeom>
              <a:avLst/>
              <a:gdLst>
                <a:gd name="T0" fmla="*/ 65 w 65"/>
                <a:gd name="T1" fmla="*/ 13 h 56"/>
                <a:gd name="T2" fmla="*/ 47 w 65"/>
                <a:gd name="T3" fmla="*/ 19 h 56"/>
                <a:gd name="T4" fmla="*/ 30 w 65"/>
                <a:gd name="T5" fmla="*/ 23 h 56"/>
                <a:gd name="T6" fmla="*/ 19 w 65"/>
                <a:gd name="T7" fmla="*/ 34 h 56"/>
                <a:gd name="T8" fmla="*/ 26 w 65"/>
                <a:gd name="T9" fmla="*/ 52 h 56"/>
                <a:gd name="T10" fmla="*/ 24 w 65"/>
                <a:gd name="T11" fmla="*/ 54 h 56"/>
                <a:gd name="T12" fmla="*/ 21 w 65"/>
                <a:gd name="T13" fmla="*/ 56 h 56"/>
                <a:gd name="T14" fmla="*/ 17 w 65"/>
                <a:gd name="T15" fmla="*/ 56 h 56"/>
                <a:gd name="T16" fmla="*/ 15 w 65"/>
                <a:gd name="T17" fmla="*/ 56 h 56"/>
                <a:gd name="T18" fmla="*/ 0 w 65"/>
                <a:gd name="T19" fmla="*/ 0 h 56"/>
                <a:gd name="T20" fmla="*/ 8 w 65"/>
                <a:gd name="T21" fmla="*/ 2 h 56"/>
                <a:gd name="T22" fmla="*/ 15 w 65"/>
                <a:gd name="T23" fmla="*/ 6 h 56"/>
                <a:gd name="T24" fmla="*/ 24 w 65"/>
                <a:gd name="T25" fmla="*/ 8 h 56"/>
                <a:gd name="T26" fmla="*/ 30 w 65"/>
                <a:gd name="T27" fmla="*/ 10 h 56"/>
                <a:gd name="T28" fmla="*/ 39 w 65"/>
                <a:gd name="T29" fmla="*/ 13 h 56"/>
                <a:gd name="T30" fmla="*/ 47 w 65"/>
                <a:gd name="T31" fmla="*/ 15 h 56"/>
                <a:gd name="T32" fmla="*/ 56 w 65"/>
                <a:gd name="T33" fmla="*/ 15 h 56"/>
                <a:gd name="T34" fmla="*/ 65 w 65"/>
                <a:gd name="T35" fmla="*/ 1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56">
                  <a:moveTo>
                    <a:pt x="65" y="13"/>
                  </a:moveTo>
                  <a:lnTo>
                    <a:pt x="47" y="19"/>
                  </a:lnTo>
                  <a:lnTo>
                    <a:pt x="30" y="23"/>
                  </a:lnTo>
                  <a:lnTo>
                    <a:pt x="19" y="34"/>
                  </a:lnTo>
                  <a:lnTo>
                    <a:pt x="26" y="52"/>
                  </a:lnTo>
                  <a:lnTo>
                    <a:pt x="24" y="54"/>
                  </a:lnTo>
                  <a:lnTo>
                    <a:pt x="21" y="56"/>
                  </a:lnTo>
                  <a:lnTo>
                    <a:pt x="17" y="56"/>
                  </a:lnTo>
                  <a:lnTo>
                    <a:pt x="15" y="56"/>
                  </a:lnTo>
                  <a:lnTo>
                    <a:pt x="0" y="0"/>
                  </a:lnTo>
                  <a:lnTo>
                    <a:pt x="8" y="2"/>
                  </a:lnTo>
                  <a:lnTo>
                    <a:pt x="15" y="6"/>
                  </a:lnTo>
                  <a:lnTo>
                    <a:pt x="24" y="8"/>
                  </a:lnTo>
                  <a:lnTo>
                    <a:pt x="30" y="10"/>
                  </a:lnTo>
                  <a:lnTo>
                    <a:pt x="39" y="13"/>
                  </a:lnTo>
                  <a:lnTo>
                    <a:pt x="47" y="15"/>
                  </a:lnTo>
                  <a:lnTo>
                    <a:pt x="56" y="15"/>
                  </a:lnTo>
                  <a:lnTo>
                    <a:pt x="6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5" name="Freeform 64"/>
            <p:cNvSpPr>
              <a:spLocks/>
            </p:cNvSpPr>
            <p:nvPr/>
          </p:nvSpPr>
          <p:spPr bwMode="auto">
            <a:xfrm>
              <a:off x="2066" y="2468"/>
              <a:ext cx="60" cy="16"/>
            </a:xfrm>
            <a:custGeom>
              <a:avLst/>
              <a:gdLst>
                <a:gd name="T0" fmla="*/ 60 w 60"/>
                <a:gd name="T1" fmla="*/ 5 h 16"/>
                <a:gd name="T2" fmla="*/ 47 w 60"/>
                <a:gd name="T3" fmla="*/ 9 h 16"/>
                <a:gd name="T4" fmla="*/ 30 w 60"/>
                <a:gd name="T5" fmla="*/ 11 h 16"/>
                <a:gd name="T6" fmla="*/ 15 w 60"/>
                <a:gd name="T7" fmla="*/ 13 h 16"/>
                <a:gd name="T8" fmla="*/ 0 w 60"/>
                <a:gd name="T9" fmla="*/ 16 h 16"/>
                <a:gd name="T10" fmla="*/ 0 w 60"/>
                <a:gd name="T11" fmla="*/ 0 h 16"/>
                <a:gd name="T12" fmla="*/ 60 w 60"/>
                <a:gd name="T13" fmla="*/ 5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16">
                  <a:moveTo>
                    <a:pt x="60" y="5"/>
                  </a:moveTo>
                  <a:lnTo>
                    <a:pt x="47" y="9"/>
                  </a:lnTo>
                  <a:lnTo>
                    <a:pt x="30" y="11"/>
                  </a:lnTo>
                  <a:lnTo>
                    <a:pt x="15" y="13"/>
                  </a:lnTo>
                  <a:lnTo>
                    <a:pt x="0" y="16"/>
                  </a:lnTo>
                  <a:lnTo>
                    <a:pt x="0" y="0"/>
                  </a:lnTo>
                  <a:lnTo>
                    <a:pt x="6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6" name="Freeform 65"/>
            <p:cNvSpPr>
              <a:spLocks/>
            </p:cNvSpPr>
            <p:nvPr/>
          </p:nvSpPr>
          <p:spPr bwMode="auto">
            <a:xfrm>
              <a:off x="3790" y="2475"/>
              <a:ext cx="74" cy="46"/>
            </a:xfrm>
            <a:custGeom>
              <a:avLst/>
              <a:gdLst>
                <a:gd name="T0" fmla="*/ 74 w 74"/>
                <a:gd name="T1" fmla="*/ 26 h 46"/>
                <a:gd name="T2" fmla="*/ 70 w 74"/>
                <a:gd name="T3" fmla="*/ 24 h 46"/>
                <a:gd name="T4" fmla="*/ 65 w 74"/>
                <a:gd name="T5" fmla="*/ 22 h 46"/>
                <a:gd name="T6" fmla="*/ 61 w 74"/>
                <a:gd name="T7" fmla="*/ 22 h 46"/>
                <a:gd name="T8" fmla="*/ 57 w 74"/>
                <a:gd name="T9" fmla="*/ 22 h 46"/>
                <a:gd name="T10" fmla="*/ 54 w 74"/>
                <a:gd name="T11" fmla="*/ 28 h 46"/>
                <a:gd name="T12" fmla="*/ 50 w 74"/>
                <a:gd name="T13" fmla="*/ 35 h 46"/>
                <a:gd name="T14" fmla="*/ 43 w 74"/>
                <a:gd name="T15" fmla="*/ 41 h 46"/>
                <a:gd name="T16" fmla="*/ 37 w 74"/>
                <a:gd name="T17" fmla="*/ 46 h 46"/>
                <a:gd name="T18" fmla="*/ 30 w 74"/>
                <a:gd name="T19" fmla="*/ 37 h 46"/>
                <a:gd name="T20" fmla="*/ 22 w 74"/>
                <a:gd name="T21" fmla="*/ 26 h 46"/>
                <a:gd name="T22" fmla="*/ 13 w 74"/>
                <a:gd name="T23" fmla="*/ 15 h 46"/>
                <a:gd name="T24" fmla="*/ 0 w 74"/>
                <a:gd name="T25" fmla="*/ 9 h 46"/>
                <a:gd name="T26" fmla="*/ 11 w 74"/>
                <a:gd name="T27" fmla="*/ 6 h 46"/>
                <a:gd name="T28" fmla="*/ 22 w 74"/>
                <a:gd name="T29" fmla="*/ 4 h 46"/>
                <a:gd name="T30" fmla="*/ 35 w 74"/>
                <a:gd name="T31" fmla="*/ 2 h 46"/>
                <a:gd name="T32" fmla="*/ 48 w 74"/>
                <a:gd name="T33" fmla="*/ 0 h 46"/>
                <a:gd name="T34" fmla="*/ 59 w 74"/>
                <a:gd name="T35" fmla="*/ 0 h 46"/>
                <a:gd name="T36" fmla="*/ 67 w 74"/>
                <a:gd name="T37" fmla="*/ 4 h 46"/>
                <a:gd name="T38" fmla="*/ 72 w 74"/>
                <a:gd name="T39" fmla="*/ 13 h 46"/>
                <a:gd name="T40" fmla="*/ 74 w 74"/>
                <a:gd name="T41" fmla="*/ 2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46">
                  <a:moveTo>
                    <a:pt x="74" y="26"/>
                  </a:moveTo>
                  <a:lnTo>
                    <a:pt x="70" y="24"/>
                  </a:lnTo>
                  <a:lnTo>
                    <a:pt x="65" y="22"/>
                  </a:lnTo>
                  <a:lnTo>
                    <a:pt x="61" y="22"/>
                  </a:lnTo>
                  <a:lnTo>
                    <a:pt x="57" y="22"/>
                  </a:lnTo>
                  <a:lnTo>
                    <a:pt x="54" y="28"/>
                  </a:lnTo>
                  <a:lnTo>
                    <a:pt x="50" y="35"/>
                  </a:lnTo>
                  <a:lnTo>
                    <a:pt x="43" y="41"/>
                  </a:lnTo>
                  <a:lnTo>
                    <a:pt x="37" y="46"/>
                  </a:lnTo>
                  <a:lnTo>
                    <a:pt x="30" y="37"/>
                  </a:lnTo>
                  <a:lnTo>
                    <a:pt x="22" y="26"/>
                  </a:lnTo>
                  <a:lnTo>
                    <a:pt x="13" y="15"/>
                  </a:lnTo>
                  <a:lnTo>
                    <a:pt x="0" y="9"/>
                  </a:lnTo>
                  <a:lnTo>
                    <a:pt x="11" y="6"/>
                  </a:lnTo>
                  <a:lnTo>
                    <a:pt x="22" y="4"/>
                  </a:lnTo>
                  <a:lnTo>
                    <a:pt x="35" y="2"/>
                  </a:lnTo>
                  <a:lnTo>
                    <a:pt x="48" y="0"/>
                  </a:lnTo>
                  <a:lnTo>
                    <a:pt x="59" y="0"/>
                  </a:lnTo>
                  <a:lnTo>
                    <a:pt x="67" y="4"/>
                  </a:lnTo>
                  <a:lnTo>
                    <a:pt x="72" y="13"/>
                  </a:lnTo>
                  <a:lnTo>
                    <a:pt x="7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7" name="Freeform 66"/>
            <p:cNvSpPr>
              <a:spLocks/>
            </p:cNvSpPr>
            <p:nvPr/>
          </p:nvSpPr>
          <p:spPr bwMode="auto">
            <a:xfrm>
              <a:off x="3825" y="2488"/>
              <a:ext cx="11" cy="13"/>
            </a:xfrm>
            <a:custGeom>
              <a:avLst/>
              <a:gdLst>
                <a:gd name="T0" fmla="*/ 0 w 11"/>
                <a:gd name="T1" fmla="*/ 13 h 13"/>
                <a:gd name="T2" fmla="*/ 11 w 11"/>
                <a:gd name="T3" fmla="*/ 0 h 13"/>
                <a:gd name="T4" fmla="*/ 6 w 11"/>
                <a:gd name="T5" fmla="*/ 13 h 13"/>
                <a:gd name="T6" fmla="*/ 0 w 11"/>
                <a:gd name="T7" fmla="*/ 13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3">
                  <a:moveTo>
                    <a:pt x="0" y="13"/>
                  </a:moveTo>
                  <a:lnTo>
                    <a:pt x="11" y="0"/>
                  </a:lnTo>
                  <a:lnTo>
                    <a:pt x="6"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8" name="Freeform 67"/>
            <p:cNvSpPr>
              <a:spLocks/>
            </p:cNvSpPr>
            <p:nvPr/>
          </p:nvSpPr>
          <p:spPr bwMode="auto">
            <a:xfrm>
              <a:off x="3386" y="2494"/>
              <a:ext cx="50" cy="100"/>
            </a:xfrm>
            <a:custGeom>
              <a:avLst/>
              <a:gdLst>
                <a:gd name="T0" fmla="*/ 35 w 50"/>
                <a:gd name="T1" fmla="*/ 3 h 100"/>
                <a:gd name="T2" fmla="*/ 39 w 50"/>
                <a:gd name="T3" fmla="*/ 27 h 100"/>
                <a:gd name="T4" fmla="*/ 46 w 50"/>
                <a:gd name="T5" fmla="*/ 50 h 100"/>
                <a:gd name="T6" fmla="*/ 50 w 50"/>
                <a:gd name="T7" fmla="*/ 76 h 100"/>
                <a:gd name="T8" fmla="*/ 50 w 50"/>
                <a:gd name="T9" fmla="*/ 100 h 100"/>
                <a:gd name="T10" fmla="*/ 39 w 50"/>
                <a:gd name="T11" fmla="*/ 96 h 100"/>
                <a:gd name="T12" fmla="*/ 26 w 50"/>
                <a:gd name="T13" fmla="*/ 89 h 100"/>
                <a:gd name="T14" fmla="*/ 15 w 50"/>
                <a:gd name="T15" fmla="*/ 81 h 100"/>
                <a:gd name="T16" fmla="*/ 11 w 50"/>
                <a:gd name="T17" fmla="*/ 68 h 100"/>
                <a:gd name="T18" fmla="*/ 4 w 50"/>
                <a:gd name="T19" fmla="*/ 46 h 100"/>
                <a:gd name="T20" fmla="*/ 0 w 50"/>
                <a:gd name="T21" fmla="*/ 18 h 100"/>
                <a:gd name="T22" fmla="*/ 7 w 50"/>
                <a:gd name="T23" fmla="*/ 0 h 100"/>
                <a:gd name="T24" fmla="*/ 35 w 50"/>
                <a:gd name="T25" fmla="*/ 3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100">
                  <a:moveTo>
                    <a:pt x="35" y="3"/>
                  </a:moveTo>
                  <a:lnTo>
                    <a:pt x="39" y="27"/>
                  </a:lnTo>
                  <a:lnTo>
                    <a:pt x="46" y="50"/>
                  </a:lnTo>
                  <a:lnTo>
                    <a:pt x="50" y="76"/>
                  </a:lnTo>
                  <a:lnTo>
                    <a:pt x="50" y="100"/>
                  </a:lnTo>
                  <a:lnTo>
                    <a:pt x="39" y="96"/>
                  </a:lnTo>
                  <a:lnTo>
                    <a:pt x="26" y="89"/>
                  </a:lnTo>
                  <a:lnTo>
                    <a:pt x="15" y="81"/>
                  </a:lnTo>
                  <a:lnTo>
                    <a:pt x="11" y="68"/>
                  </a:lnTo>
                  <a:lnTo>
                    <a:pt x="4" y="46"/>
                  </a:lnTo>
                  <a:lnTo>
                    <a:pt x="0" y="18"/>
                  </a:lnTo>
                  <a:lnTo>
                    <a:pt x="7" y="0"/>
                  </a:lnTo>
                  <a:lnTo>
                    <a:pt x="3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9" name="Freeform 68"/>
            <p:cNvSpPr>
              <a:spLocks/>
            </p:cNvSpPr>
            <p:nvPr/>
          </p:nvSpPr>
          <p:spPr bwMode="auto">
            <a:xfrm>
              <a:off x="3673" y="2490"/>
              <a:ext cx="97" cy="46"/>
            </a:xfrm>
            <a:custGeom>
              <a:avLst/>
              <a:gdLst>
                <a:gd name="T0" fmla="*/ 78 w 97"/>
                <a:gd name="T1" fmla="*/ 44 h 46"/>
                <a:gd name="T2" fmla="*/ 71 w 97"/>
                <a:gd name="T3" fmla="*/ 35 h 46"/>
                <a:gd name="T4" fmla="*/ 61 w 97"/>
                <a:gd name="T5" fmla="*/ 26 h 46"/>
                <a:gd name="T6" fmla="*/ 48 w 97"/>
                <a:gd name="T7" fmla="*/ 20 h 46"/>
                <a:gd name="T8" fmla="*/ 32 w 97"/>
                <a:gd name="T9" fmla="*/ 18 h 46"/>
                <a:gd name="T10" fmla="*/ 6 w 97"/>
                <a:gd name="T11" fmla="*/ 46 h 46"/>
                <a:gd name="T12" fmla="*/ 4 w 97"/>
                <a:gd name="T13" fmla="*/ 37 h 46"/>
                <a:gd name="T14" fmla="*/ 2 w 97"/>
                <a:gd name="T15" fmla="*/ 26 h 46"/>
                <a:gd name="T16" fmla="*/ 0 w 97"/>
                <a:gd name="T17" fmla="*/ 18 h 46"/>
                <a:gd name="T18" fmla="*/ 0 w 97"/>
                <a:gd name="T19" fmla="*/ 7 h 46"/>
                <a:gd name="T20" fmla="*/ 13 w 97"/>
                <a:gd name="T21" fmla="*/ 4 h 46"/>
                <a:gd name="T22" fmla="*/ 26 w 97"/>
                <a:gd name="T23" fmla="*/ 4 h 46"/>
                <a:gd name="T24" fmla="*/ 37 w 97"/>
                <a:gd name="T25" fmla="*/ 4 h 46"/>
                <a:gd name="T26" fmla="*/ 50 w 97"/>
                <a:gd name="T27" fmla="*/ 7 h 46"/>
                <a:gd name="T28" fmla="*/ 61 w 97"/>
                <a:gd name="T29" fmla="*/ 7 h 46"/>
                <a:gd name="T30" fmla="*/ 74 w 97"/>
                <a:gd name="T31" fmla="*/ 7 h 46"/>
                <a:gd name="T32" fmla="*/ 84 w 97"/>
                <a:gd name="T33" fmla="*/ 4 h 46"/>
                <a:gd name="T34" fmla="*/ 97 w 97"/>
                <a:gd name="T35" fmla="*/ 0 h 46"/>
                <a:gd name="T36" fmla="*/ 87 w 97"/>
                <a:gd name="T37" fmla="*/ 11 h 46"/>
                <a:gd name="T38" fmla="*/ 89 w 97"/>
                <a:gd name="T39" fmla="*/ 24 h 46"/>
                <a:gd name="T40" fmla="*/ 91 w 97"/>
                <a:gd name="T41" fmla="*/ 35 h 46"/>
                <a:gd name="T42" fmla="*/ 78 w 97"/>
                <a:gd name="T43" fmla="*/ 44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7" h="46">
                  <a:moveTo>
                    <a:pt x="78" y="44"/>
                  </a:moveTo>
                  <a:lnTo>
                    <a:pt x="71" y="35"/>
                  </a:lnTo>
                  <a:lnTo>
                    <a:pt x="61" y="26"/>
                  </a:lnTo>
                  <a:lnTo>
                    <a:pt x="48" y="20"/>
                  </a:lnTo>
                  <a:lnTo>
                    <a:pt x="32" y="18"/>
                  </a:lnTo>
                  <a:lnTo>
                    <a:pt x="6" y="46"/>
                  </a:lnTo>
                  <a:lnTo>
                    <a:pt x="4" y="37"/>
                  </a:lnTo>
                  <a:lnTo>
                    <a:pt x="2" y="26"/>
                  </a:lnTo>
                  <a:lnTo>
                    <a:pt x="0" y="18"/>
                  </a:lnTo>
                  <a:lnTo>
                    <a:pt x="0" y="7"/>
                  </a:lnTo>
                  <a:lnTo>
                    <a:pt x="13" y="4"/>
                  </a:lnTo>
                  <a:lnTo>
                    <a:pt x="26" y="4"/>
                  </a:lnTo>
                  <a:lnTo>
                    <a:pt x="37" y="4"/>
                  </a:lnTo>
                  <a:lnTo>
                    <a:pt x="50" y="7"/>
                  </a:lnTo>
                  <a:lnTo>
                    <a:pt x="61" y="7"/>
                  </a:lnTo>
                  <a:lnTo>
                    <a:pt x="74" y="7"/>
                  </a:lnTo>
                  <a:lnTo>
                    <a:pt x="84" y="4"/>
                  </a:lnTo>
                  <a:lnTo>
                    <a:pt x="97" y="0"/>
                  </a:lnTo>
                  <a:lnTo>
                    <a:pt x="87" y="11"/>
                  </a:lnTo>
                  <a:lnTo>
                    <a:pt x="89" y="24"/>
                  </a:lnTo>
                  <a:lnTo>
                    <a:pt x="91" y="35"/>
                  </a:ln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0" name="Freeform 69"/>
            <p:cNvSpPr>
              <a:spLocks/>
            </p:cNvSpPr>
            <p:nvPr/>
          </p:nvSpPr>
          <p:spPr bwMode="auto">
            <a:xfrm>
              <a:off x="3458" y="2494"/>
              <a:ext cx="84" cy="109"/>
            </a:xfrm>
            <a:custGeom>
              <a:avLst/>
              <a:gdLst>
                <a:gd name="T0" fmla="*/ 84 w 84"/>
                <a:gd name="T1" fmla="*/ 7 h 109"/>
                <a:gd name="T2" fmla="*/ 76 w 84"/>
                <a:gd name="T3" fmla="*/ 7 h 109"/>
                <a:gd name="T4" fmla="*/ 67 w 84"/>
                <a:gd name="T5" fmla="*/ 7 h 109"/>
                <a:gd name="T6" fmla="*/ 61 w 84"/>
                <a:gd name="T7" fmla="*/ 11 h 109"/>
                <a:gd name="T8" fmla="*/ 54 w 84"/>
                <a:gd name="T9" fmla="*/ 16 h 109"/>
                <a:gd name="T10" fmla="*/ 56 w 84"/>
                <a:gd name="T11" fmla="*/ 40 h 109"/>
                <a:gd name="T12" fmla="*/ 58 w 84"/>
                <a:gd name="T13" fmla="*/ 63 h 109"/>
                <a:gd name="T14" fmla="*/ 56 w 84"/>
                <a:gd name="T15" fmla="*/ 87 h 109"/>
                <a:gd name="T16" fmla="*/ 56 w 84"/>
                <a:gd name="T17" fmla="*/ 109 h 109"/>
                <a:gd name="T18" fmla="*/ 32 w 84"/>
                <a:gd name="T19" fmla="*/ 92 h 109"/>
                <a:gd name="T20" fmla="*/ 28 w 84"/>
                <a:gd name="T21" fmla="*/ 66 h 109"/>
                <a:gd name="T22" fmla="*/ 24 w 84"/>
                <a:gd name="T23" fmla="*/ 40 h 109"/>
                <a:gd name="T24" fmla="*/ 0 w 84"/>
                <a:gd name="T25" fmla="*/ 20 h 109"/>
                <a:gd name="T26" fmla="*/ 0 w 84"/>
                <a:gd name="T27" fmla="*/ 9 h 109"/>
                <a:gd name="T28" fmla="*/ 8 w 84"/>
                <a:gd name="T29" fmla="*/ 5 h 109"/>
                <a:gd name="T30" fmla="*/ 21 w 84"/>
                <a:gd name="T31" fmla="*/ 3 h 109"/>
                <a:gd name="T32" fmla="*/ 30 w 84"/>
                <a:gd name="T33" fmla="*/ 0 h 109"/>
                <a:gd name="T34" fmla="*/ 84 w 84"/>
                <a:gd name="T35" fmla="*/ 7 h 1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4" h="109">
                  <a:moveTo>
                    <a:pt x="84" y="7"/>
                  </a:moveTo>
                  <a:lnTo>
                    <a:pt x="76" y="7"/>
                  </a:lnTo>
                  <a:lnTo>
                    <a:pt x="67" y="7"/>
                  </a:lnTo>
                  <a:lnTo>
                    <a:pt x="61" y="11"/>
                  </a:lnTo>
                  <a:lnTo>
                    <a:pt x="54" y="16"/>
                  </a:lnTo>
                  <a:lnTo>
                    <a:pt x="56" y="40"/>
                  </a:lnTo>
                  <a:lnTo>
                    <a:pt x="58" y="63"/>
                  </a:lnTo>
                  <a:lnTo>
                    <a:pt x="56" y="87"/>
                  </a:lnTo>
                  <a:lnTo>
                    <a:pt x="56" y="109"/>
                  </a:lnTo>
                  <a:lnTo>
                    <a:pt x="32" y="92"/>
                  </a:lnTo>
                  <a:lnTo>
                    <a:pt x="28" y="66"/>
                  </a:lnTo>
                  <a:lnTo>
                    <a:pt x="24" y="40"/>
                  </a:lnTo>
                  <a:lnTo>
                    <a:pt x="0" y="20"/>
                  </a:lnTo>
                  <a:lnTo>
                    <a:pt x="0" y="9"/>
                  </a:lnTo>
                  <a:lnTo>
                    <a:pt x="8" y="5"/>
                  </a:lnTo>
                  <a:lnTo>
                    <a:pt x="21" y="3"/>
                  </a:lnTo>
                  <a:lnTo>
                    <a:pt x="30" y="0"/>
                  </a:lnTo>
                  <a:lnTo>
                    <a:pt x="8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1" name="Freeform 70"/>
            <p:cNvSpPr>
              <a:spLocks/>
            </p:cNvSpPr>
            <p:nvPr/>
          </p:nvSpPr>
          <p:spPr bwMode="auto">
            <a:xfrm>
              <a:off x="3214" y="2525"/>
              <a:ext cx="83" cy="121"/>
            </a:xfrm>
            <a:custGeom>
              <a:avLst/>
              <a:gdLst>
                <a:gd name="T0" fmla="*/ 72 w 83"/>
                <a:gd name="T1" fmla="*/ 0 h 121"/>
                <a:gd name="T2" fmla="*/ 76 w 83"/>
                <a:gd name="T3" fmla="*/ 11 h 121"/>
                <a:gd name="T4" fmla="*/ 83 w 83"/>
                <a:gd name="T5" fmla="*/ 24 h 121"/>
                <a:gd name="T6" fmla="*/ 83 w 83"/>
                <a:gd name="T7" fmla="*/ 35 h 121"/>
                <a:gd name="T8" fmla="*/ 76 w 83"/>
                <a:gd name="T9" fmla="*/ 39 h 121"/>
                <a:gd name="T10" fmla="*/ 76 w 83"/>
                <a:gd name="T11" fmla="*/ 41 h 121"/>
                <a:gd name="T12" fmla="*/ 76 w 83"/>
                <a:gd name="T13" fmla="*/ 45 h 121"/>
                <a:gd name="T14" fmla="*/ 79 w 83"/>
                <a:gd name="T15" fmla="*/ 48 h 121"/>
                <a:gd name="T16" fmla="*/ 81 w 83"/>
                <a:gd name="T17" fmla="*/ 50 h 121"/>
                <a:gd name="T18" fmla="*/ 70 w 83"/>
                <a:gd name="T19" fmla="*/ 54 h 121"/>
                <a:gd name="T20" fmla="*/ 61 w 83"/>
                <a:gd name="T21" fmla="*/ 61 h 121"/>
                <a:gd name="T22" fmla="*/ 53 w 83"/>
                <a:gd name="T23" fmla="*/ 67 h 121"/>
                <a:gd name="T24" fmla="*/ 40 w 83"/>
                <a:gd name="T25" fmla="*/ 69 h 121"/>
                <a:gd name="T26" fmla="*/ 35 w 83"/>
                <a:gd name="T27" fmla="*/ 82 h 121"/>
                <a:gd name="T28" fmla="*/ 37 w 83"/>
                <a:gd name="T29" fmla="*/ 95 h 121"/>
                <a:gd name="T30" fmla="*/ 40 w 83"/>
                <a:gd name="T31" fmla="*/ 108 h 121"/>
                <a:gd name="T32" fmla="*/ 35 w 83"/>
                <a:gd name="T33" fmla="*/ 121 h 121"/>
                <a:gd name="T34" fmla="*/ 18 w 83"/>
                <a:gd name="T35" fmla="*/ 98 h 121"/>
                <a:gd name="T36" fmla="*/ 11 w 83"/>
                <a:gd name="T37" fmla="*/ 69 h 121"/>
                <a:gd name="T38" fmla="*/ 7 w 83"/>
                <a:gd name="T39" fmla="*/ 39 h 121"/>
                <a:gd name="T40" fmla="*/ 0 w 83"/>
                <a:gd name="T41" fmla="*/ 11 h 121"/>
                <a:gd name="T42" fmla="*/ 9 w 83"/>
                <a:gd name="T43" fmla="*/ 6 h 121"/>
                <a:gd name="T44" fmla="*/ 18 w 83"/>
                <a:gd name="T45" fmla="*/ 2 h 121"/>
                <a:gd name="T46" fmla="*/ 24 w 83"/>
                <a:gd name="T47" fmla="*/ 0 h 121"/>
                <a:gd name="T48" fmla="*/ 33 w 83"/>
                <a:gd name="T49" fmla="*/ 0 h 121"/>
                <a:gd name="T50" fmla="*/ 42 w 83"/>
                <a:gd name="T51" fmla="*/ 0 h 121"/>
                <a:gd name="T52" fmla="*/ 53 w 83"/>
                <a:gd name="T53" fmla="*/ 0 h 121"/>
                <a:gd name="T54" fmla="*/ 61 w 83"/>
                <a:gd name="T55" fmla="*/ 0 h 121"/>
                <a:gd name="T56" fmla="*/ 72 w 83"/>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3" h="121">
                  <a:moveTo>
                    <a:pt x="72" y="0"/>
                  </a:moveTo>
                  <a:lnTo>
                    <a:pt x="76" y="11"/>
                  </a:lnTo>
                  <a:lnTo>
                    <a:pt x="83" y="24"/>
                  </a:lnTo>
                  <a:lnTo>
                    <a:pt x="83" y="35"/>
                  </a:lnTo>
                  <a:lnTo>
                    <a:pt x="76" y="39"/>
                  </a:lnTo>
                  <a:lnTo>
                    <a:pt x="76" y="41"/>
                  </a:lnTo>
                  <a:lnTo>
                    <a:pt x="76" y="45"/>
                  </a:lnTo>
                  <a:lnTo>
                    <a:pt x="79" y="48"/>
                  </a:lnTo>
                  <a:lnTo>
                    <a:pt x="81" y="50"/>
                  </a:lnTo>
                  <a:lnTo>
                    <a:pt x="70" y="54"/>
                  </a:lnTo>
                  <a:lnTo>
                    <a:pt x="61" y="61"/>
                  </a:lnTo>
                  <a:lnTo>
                    <a:pt x="53" y="67"/>
                  </a:lnTo>
                  <a:lnTo>
                    <a:pt x="40" y="69"/>
                  </a:lnTo>
                  <a:lnTo>
                    <a:pt x="35" y="82"/>
                  </a:lnTo>
                  <a:lnTo>
                    <a:pt x="37" y="95"/>
                  </a:lnTo>
                  <a:lnTo>
                    <a:pt x="40" y="108"/>
                  </a:lnTo>
                  <a:lnTo>
                    <a:pt x="35" y="121"/>
                  </a:lnTo>
                  <a:lnTo>
                    <a:pt x="18" y="98"/>
                  </a:lnTo>
                  <a:lnTo>
                    <a:pt x="11" y="69"/>
                  </a:lnTo>
                  <a:lnTo>
                    <a:pt x="7" y="39"/>
                  </a:lnTo>
                  <a:lnTo>
                    <a:pt x="0" y="11"/>
                  </a:lnTo>
                  <a:lnTo>
                    <a:pt x="9" y="6"/>
                  </a:lnTo>
                  <a:lnTo>
                    <a:pt x="18" y="2"/>
                  </a:lnTo>
                  <a:lnTo>
                    <a:pt x="24" y="0"/>
                  </a:lnTo>
                  <a:lnTo>
                    <a:pt x="33" y="0"/>
                  </a:lnTo>
                  <a:lnTo>
                    <a:pt x="42" y="0"/>
                  </a:lnTo>
                  <a:lnTo>
                    <a:pt x="53" y="0"/>
                  </a:lnTo>
                  <a:lnTo>
                    <a:pt x="61" y="0"/>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2" name="Freeform 71"/>
            <p:cNvSpPr>
              <a:spLocks/>
            </p:cNvSpPr>
            <p:nvPr/>
          </p:nvSpPr>
          <p:spPr bwMode="auto">
            <a:xfrm>
              <a:off x="3332" y="2538"/>
              <a:ext cx="30" cy="91"/>
            </a:xfrm>
            <a:custGeom>
              <a:avLst/>
              <a:gdLst>
                <a:gd name="T0" fmla="*/ 28 w 30"/>
                <a:gd name="T1" fmla="*/ 2 h 91"/>
                <a:gd name="T2" fmla="*/ 30 w 30"/>
                <a:gd name="T3" fmla="*/ 89 h 91"/>
                <a:gd name="T4" fmla="*/ 17 w 30"/>
                <a:gd name="T5" fmla="*/ 91 h 91"/>
                <a:gd name="T6" fmla="*/ 8 w 30"/>
                <a:gd name="T7" fmla="*/ 82 h 91"/>
                <a:gd name="T8" fmla="*/ 4 w 30"/>
                <a:gd name="T9" fmla="*/ 69 h 91"/>
                <a:gd name="T10" fmla="*/ 0 w 30"/>
                <a:gd name="T11" fmla="*/ 56 h 91"/>
                <a:gd name="T12" fmla="*/ 0 w 30"/>
                <a:gd name="T13" fmla="*/ 35 h 91"/>
                <a:gd name="T14" fmla="*/ 2 w 30"/>
                <a:gd name="T15" fmla="*/ 13 h 91"/>
                <a:gd name="T16" fmla="*/ 8 w 30"/>
                <a:gd name="T17" fmla="*/ 0 h 91"/>
                <a:gd name="T18" fmla="*/ 28 w 30"/>
                <a:gd name="T19" fmla="*/ 2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91">
                  <a:moveTo>
                    <a:pt x="28" y="2"/>
                  </a:moveTo>
                  <a:lnTo>
                    <a:pt x="30" y="89"/>
                  </a:lnTo>
                  <a:lnTo>
                    <a:pt x="17" y="91"/>
                  </a:lnTo>
                  <a:lnTo>
                    <a:pt x="8" y="82"/>
                  </a:lnTo>
                  <a:lnTo>
                    <a:pt x="4" y="69"/>
                  </a:lnTo>
                  <a:lnTo>
                    <a:pt x="0" y="56"/>
                  </a:lnTo>
                  <a:lnTo>
                    <a:pt x="0" y="35"/>
                  </a:lnTo>
                  <a:lnTo>
                    <a:pt x="2" y="13"/>
                  </a:lnTo>
                  <a:lnTo>
                    <a:pt x="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3" name="Freeform 72"/>
            <p:cNvSpPr>
              <a:spLocks/>
            </p:cNvSpPr>
            <p:nvPr/>
          </p:nvSpPr>
          <p:spPr bwMode="auto">
            <a:xfrm>
              <a:off x="3245" y="2536"/>
              <a:ext cx="30" cy="39"/>
            </a:xfrm>
            <a:custGeom>
              <a:avLst/>
              <a:gdLst>
                <a:gd name="T0" fmla="*/ 30 w 30"/>
                <a:gd name="T1" fmla="*/ 39 h 39"/>
                <a:gd name="T2" fmla="*/ 24 w 30"/>
                <a:gd name="T3" fmla="*/ 39 h 39"/>
                <a:gd name="T4" fmla="*/ 17 w 30"/>
                <a:gd name="T5" fmla="*/ 37 h 39"/>
                <a:gd name="T6" fmla="*/ 11 w 30"/>
                <a:gd name="T7" fmla="*/ 37 h 39"/>
                <a:gd name="T8" fmla="*/ 4 w 30"/>
                <a:gd name="T9" fmla="*/ 37 h 39"/>
                <a:gd name="T10" fmla="*/ 2 w 30"/>
                <a:gd name="T11" fmla="*/ 30 h 39"/>
                <a:gd name="T12" fmla="*/ 0 w 30"/>
                <a:gd name="T13" fmla="*/ 21 h 39"/>
                <a:gd name="T14" fmla="*/ 0 w 30"/>
                <a:gd name="T15" fmla="*/ 15 h 39"/>
                <a:gd name="T16" fmla="*/ 0 w 30"/>
                <a:gd name="T17" fmla="*/ 6 h 39"/>
                <a:gd name="T18" fmla="*/ 4 w 30"/>
                <a:gd name="T19" fmla="*/ 4 h 39"/>
                <a:gd name="T20" fmla="*/ 6 w 30"/>
                <a:gd name="T21" fmla="*/ 2 h 39"/>
                <a:gd name="T22" fmla="*/ 11 w 30"/>
                <a:gd name="T23" fmla="*/ 2 h 39"/>
                <a:gd name="T24" fmla="*/ 15 w 30"/>
                <a:gd name="T25" fmla="*/ 0 h 39"/>
                <a:gd name="T26" fmla="*/ 22 w 30"/>
                <a:gd name="T27" fmla="*/ 8 h 39"/>
                <a:gd name="T28" fmla="*/ 26 w 30"/>
                <a:gd name="T29" fmla="*/ 19 h 39"/>
                <a:gd name="T30" fmla="*/ 28 w 30"/>
                <a:gd name="T31" fmla="*/ 28 h 39"/>
                <a:gd name="T32" fmla="*/ 30 w 30"/>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9">
                  <a:moveTo>
                    <a:pt x="30" y="39"/>
                  </a:moveTo>
                  <a:lnTo>
                    <a:pt x="24" y="39"/>
                  </a:lnTo>
                  <a:lnTo>
                    <a:pt x="17" y="37"/>
                  </a:lnTo>
                  <a:lnTo>
                    <a:pt x="11" y="37"/>
                  </a:lnTo>
                  <a:lnTo>
                    <a:pt x="4" y="37"/>
                  </a:lnTo>
                  <a:lnTo>
                    <a:pt x="2" y="30"/>
                  </a:lnTo>
                  <a:lnTo>
                    <a:pt x="0" y="21"/>
                  </a:lnTo>
                  <a:lnTo>
                    <a:pt x="0" y="15"/>
                  </a:lnTo>
                  <a:lnTo>
                    <a:pt x="0" y="6"/>
                  </a:lnTo>
                  <a:lnTo>
                    <a:pt x="4" y="4"/>
                  </a:lnTo>
                  <a:lnTo>
                    <a:pt x="6" y="2"/>
                  </a:lnTo>
                  <a:lnTo>
                    <a:pt x="11" y="2"/>
                  </a:lnTo>
                  <a:lnTo>
                    <a:pt x="15" y="0"/>
                  </a:lnTo>
                  <a:lnTo>
                    <a:pt x="22" y="8"/>
                  </a:lnTo>
                  <a:lnTo>
                    <a:pt x="26" y="19"/>
                  </a:lnTo>
                  <a:lnTo>
                    <a:pt x="28" y="28"/>
                  </a:lnTo>
                  <a:lnTo>
                    <a:pt x="3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4" name="Freeform 73"/>
            <p:cNvSpPr>
              <a:spLocks/>
            </p:cNvSpPr>
            <p:nvPr/>
          </p:nvSpPr>
          <p:spPr bwMode="auto">
            <a:xfrm>
              <a:off x="1616" y="2542"/>
              <a:ext cx="3010" cy="506"/>
            </a:xfrm>
            <a:custGeom>
              <a:avLst/>
              <a:gdLst>
                <a:gd name="T0" fmla="*/ 2934 w 3010"/>
                <a:gd name="T1" fmla="*/ 54 h 506"/>
                <a:gd name="T2" fmla="*/ 2841 w 3010"/>
                <a:gd name="T3" fmla="*/ 70 h 506"/>
                <a:gd name="T4" fmla="*/ 2747 w 3010"/>
                <a:gd name="T5" fmla="*/ 89 h 506"/>
                <a:gd name="T6" fmla="*/ 2652 w 3010"/>
                <a:gd name="T7" fmla="*/ 102 h 506"/>
                <a:gd name="T8" fmla="*/ 2541 w 3010"/>
                <a:gd name="T9" fmla="*/ 115 h 506"/>
                <a:gd name="T10" fmla="*/ 2428 w 3010"/>
                <a:gd name="T11" fmla="*/ 128 h 506"/>
                <a:gd name="T12" fmla="*/ 2250 w 3010"/>
                <a:gd name="T13" fmla="*/ 150 h 506"/>
                <a:gd name="T14" fmla="*/ 2048 w 3010"/>
                <a:gd name="T15" fmla="*/ 183 h 506"/>
                <a:gd name="T16" fmla="*/ 1848 w 3010"/>
                <a:gd name="T17" fmla="*/ 213 h 506"/>
                <a:gd name="T18" fmla="*/ 1646 w 3010"/>
                <a:gd name="T19" fmla="*/ 241 h 506"/>
                <a:gd name="T20" fmla="*/ 1553 w 3010"/>
                <a:gd name="T21" fmla="*/ 256 h 506"/>
                <a:gd name="T22" fmla="*/ 1466 w 3010"/>
                <a:gd name="T23" fmla="*/ 274 h 506"/>
                <a:gd name="T24" fmla="*/ 1364 w 3010"/>
                <a:gd name="T25" fmla="*/ 293 h 506"/>
                <a:gd name="T26" fmla="*/ 1262 w 3010"/>
                <a:gd name="T27" fmla="*/ 311 h 506"/>
                <a:gd name="T28" fmla="*/ 1155 w 3010"/>
                <a:gd name="T29" fmla="*/ 330 h 506"/>
                <a:gd name="T30" fmla="*/ 1034 w 3010"/>
                <a:gd name="T31" fmla="*/ 343 h 506"/>
                <a:gd name="T32" fmla="*/ 910 w 3010"/>
                <a:gd name="T33" fmla="*/ 367 h 506"/>
                <a:gd name="T34" fmla="*/ 786 w 3010"/>
                <a:gd name="T35" fmla="*/ 391 h 506"/>
                <a:gd name="T36" fmla="*/ 660 w 3010"/>
                <a:gd name="T37" fmla="*/ 406 h 506"/>
                <a:gd name="T38" fmla="*/ 526 w 3010"/>
                <a:gd name="T39" fmla="*/ 423 h 506"/>
                <a:gd name="T40" fmla="*/ 382 w 3010"/>
                <a:gd name="T41" fmla="*/ 447 h 506"/>
                <a:gd name="T42" fmla="*/ 239 w 3010"/>
                <a:gd name="T43" fmla="*/ 471 h 506"/>
                <a:gd name="T44" fmla="*/ 98 w 3010"/>
                <a:gd name="T45" fmla="*/ 491 h 506"/>
                <a:gd name="T46" fmla="*/ 19 w 3010"/>
                <a:gd name="T47" fmla="*/ 497 h 506"/>
                <a:gd name="T48" fmla="*/ 0 w 3010"/>
                <a:gd name="T49" fmla="*/ 482 h 506"/>
                <a:gd name="T50" fmla="*/ 61 w 3010"/>
                <a:gd name="T51" fmla="*/ 463 h 506"/>
                <a:gd name="T52" fmla="*/ 143 w 3010"/>
                <a:gd name="T53" fmla="*/ 452 h 506"/>
                <a:gd name="T54" fmla="*/ 228 w 3010"/>
                <a:gd name="T55" fmla="*/ 432 h 506"/>
                <a:gd name="T56" fmla="*/ 317 w 3010"/>
                <a:gd name="T57" fmla="*/ 415 h 506"/>
                <a:gd name="T58" fmla="*/ 406 w 3010"/>
                <a:gd name="T59" fmla="*/ 400 h 506"/>
                <a:gd name="T60" fmla="*/ 495 w 3010"/>
                <a:gd name="T61" fmla="*/ 387 h 506"/>
                <a:gd name="T62" fmla="*/ 606 w 3010"/>
                <a:gd name="T63" fmla="*/ 371 h 506"/>
                <a:gd name="T64" fmla="*/ 721 w 3010"/>
                <a:gd name="T65" fmla="*/ 350 h 506"/>
                <a:gd name="T66" fmla="*/ 782 w 3010"/>
                <a:gd name="T67" fmla="*/ 339 h 506"/>
                <a:gd name="T68" fmla="*/ 938 w 3010"/>
                <a:gd name="T69" fmla="*/ 315 h 506"/>
                <a:gd name="T70" fmla="*/ 1140 w 3010"/>
                <a:gd name="T71" fmla="*/ 280 h 506"/>
                <a:gd name="T72" fmla="*/ 1342 w 3010"/>
                <a:gd name="T73" fmla="*/ 248 h 506"/>
                <a:gd name="T74" fmla="*/ 1549 w 3010"/>
                <a:gd name="T75" fmla="*/ 219 h 506"/>
                <a:gd name="T76" fmla="*/ 1701 w 3010"/>
                <a:gd name="T77" fmla="*/ 198 h 506"/>
                <a:gd name="T78" fmla="*/ 1840 w 3010"/>
                <a:gd name="T79" fmla="*/ 176 h 506"/>
                <a:gd name="T80" fmla="*/ 1979 w 3010"/>
                <a:gd name="T81" fmla="*/ 154 h 506"/>
                <a:gd name="T82" fmla="*/ 2113 w 3010"/>
                <a:gd name="T83" fmla="*/ 126 h 506"/>
                <a:gd name="T84" fmla="*/ 2294 w 3010"/>
                <a:gd name="T85" fmla="*/ 107 h 506"/>
                <a:gd name="T86" fmla="*/ 2493 w 3010"/>
                <a:gd name="T87" fmla="*/ 83 h 506"/>
                <a:gd name="T88" fmla="*/ 2695 w 3010"/>
                <a:gd name="T89" fmla="*/ 54 h 506"/>
                <a:gd name="T90" fmla="*/ 2895 w 3010"/>
                <a:gd name="T91" fmla="*/ 26 h 506"/>
                <a:gd name="T92" fmla="*/ 2982 w 3010"/>
                <a:gd name="T93" fmla="*/ 2 h 506"/>
                <a:gd name="T94" fmla="*/ 3010 w 3010"/>
                <a:gd name="T95" fmla="*/ 37 h 5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10" h="506">
                  <a:moveTo>
                    <a:pt x="3010" y="52"/>
                  </a:moveTo>
                  <a:lnTo>
                    <a:pt x="2984" y="52"/>
                  </a:lnTo>
                  <a:lnTo>
                    <a:pt x="2960" y="52"/>
                  </a:lnTo>
                  <a:lnTo>
                    <a:pt x="2934" y="54"/>
                  </a:lnTo>
                  <a:lnTo>
                    <a:pt x="2910" y="59"/>
                  </a:lnTo>
                  <a:lnTo>
                    <a:pt x="2886" y="61"/>
                  </a:lnTo>
                  <a:lnTo>
                    <a:pt x="2865" y="65"/>
                  </a:lnTo>
                  <a:lnTo>
                    <a:pt x="2841" y="70"/>
                  </a:lnTo>
                  <a:lnTo>
                    <a:pt x="2817" y="74"/>
                  </a:lnTo>
                  <a:lnTo>
                    <a:pt x="2795" y="81"/>
                  </a:lnTo>
                  <a:lnTo>
                    <a:pt x="2771" y="85"/>
                  </a:lnTo>
                  <a:lnTo>
                    <a:pt x="2747" y="89"/>
                  </a:lnTo>
                  <a:lnTo>
                    <a:pt x="2726" y="94"/>
                  </a:lnTo>
                  <a:lnTo>
                    <a:pt x="2702" y="98"/>
                  </a:lnTo>
                  <a:lnTo>
                    <a:pt x="2678" y="100"/>
                  </a:lnTo>
                  <a:lnTo>
                    <a:pt x="2652" y="102"/>
                  </a:lnTo>
                  <a:lnTo>
                    <a:pt x="2628" y="104"/>
                  </a:lnTo>
                  <a:lnTo>
                    <a:pt x="2600" y="107"/>
                  </a:lnTo>
                  <a:lnTo>
                    <a:pt x="2569" y="111"/>
                  </a:lnTo>
                  <a:lnTo>
                    <a:pt x="2541" y="115"/>
                  </a:lnTo>
                  <a:lnTo>
                    <a:pt x="2511" y="120"/>
                  </a:lnTo>
                  <a:lnTo>
                    <a:pt x="2482" y="124"/>
                  </a:lnTo>
                  <a:lnTo>
                    <a:pt x="2454" y="126"/>
                  </a:lnTo>
                  <a:lnTo>
                    <a:pt x="2428" y="128"/>
                  </a:lnTo>
                  <a:lnTo>
                    <a:pt x="2400" y="126"/>
                  </a:lnTo>
                  <a:lnTo>
                    <a:pt x="2350" y="135"/>
                  </a:lnTo>
                  <a:lnTo>
                    <a:pt x="2300" y="141"/>
                  </a:lnTo>
                  <a:lnTo>
                    <a:pt x="2250" y="150"/>
                  </a:lnTo>
                  <a:lnTo>
                    <a:pt x="2198" y="159"/>
                  </a:lnTo>
                  <a:lnTo>
                    <a:pt x="2148" y="165"/>
                  </a:lnTo>
                  <a:lnTo>
                    <a:pt x="2098" y="174"/>
                  </a:lnTo>
                  <a:lnTo>
                    <a:pt x="2048" y="183"/>
                  </a:lnTo>
                  <a:lnTo>
                    <a:pt x="1998" y="189"/>
                  </a:lnTo>
                  <a:lnTo>
                    <a:pt x="1948" y="198"/>
                  </a:lnTo>
                  <a:lnTo>
                    <a:pt x="1898" y="206"/>
                  </a:lnTo>
                  <a:lnTo>
                    <a:pt x="1848" y="213"/>
                  </a:lnTo>
                  <a:lnTo>
                    <a:pt x="1798" y="222"/>
                  </a:lnTo>
                  <a:lnTo>
                    <a:pt x="1746" y="228"/>
                  </a:lnTo>
                  <a:lnTo>
                    <a:pt x="1696" y="235"/>
                  </a:lnTo>
                  <a:lnTo>
                    <a:pt x="1646" y="241"/>
                  </a:lnTo>
                  <a:lnTo>
                    <a:pt x="1594" y="248"/>
                  </a:lnTo>
                  <a:lnTo>
                    <a:pt x="1581" y="252"/>
                  </a:lnTo>
                  <a:lnTo>
                    <a:pt x="1568" y="254"/>
                  </a:lnTo>
                  <a:lnTo>
                    <a:pt x="1553" y="256"/>
                  </a:lnTo>
                  <a:lnTo>
                    <a:pt x="1542" y="256"/>
                  </a:lnTo>
                  <a:lnTo>
                    <a:pt x="1516" y="263"/>
                  </a:lnTo>
                  <a:lnTo>
                    <a:pt x="1492" y="269"/>
                  </a:lnTo>
                  <a:lnTo>
                    <a:pt x="1466" y="274"/>
                  </a:lnTo>
                  <a:lnTo>
                    <a:pt x="1440" y="280"/>
                  </a:lnTo>
                  <a:lnTo>
                    <a:pt x="1416" y="285"/>
                  </a:lnTo>
                  <a:lnTo>
                    <a:pt x="1390" y="289"/>
                  </a:lnTo>
                  <a:lnTo>
                    <a:pt x="1364" y="293"/>
                  </a:lnTo>
                  <a:lnTo>
                    <a:pt x="1340" y="298"/>
                  </a:lnTo>
                  <a:lnTo>
                    <a:pt x="1314" y="302"/>
                  </a:lnTo>
                  <a:lnTo>
                    <a:pt x="1288" y="306"/>
                  </a:lnTo>
                  <a:lnTo>
                    <a:pt x="1262" y="311"/>
                  </a:lnTo>
                  <a:lnTo>
                    <a:pt x="1236" y="315"/>
                  </a:lnTo>
                  <a:lnTo>
                    <a:pt x="1210" y="319"/>
                  </a:lnTo>
                  <a:lnTo>
                    <a:pt x="1184" y="326"/>
                  </a:lnTo>
                  <a:lnTo>
                    <a:pt x="1155" y="330"/>
                  </a:lnTo>
                  <a:lnTo>
                    <a:pt x="1129" y="337"/>
                  </a:lnTo>
                  <a:lnTo>
                    <a:pt x="1097" y="339"/>
                  </a:lnTo>
                  <a:lnTo>
                    <a:pt x="1066" y="341"/>
                  </a:lnTo>
                  <a:lnTo>
                    <a:pt x="1034" y="343"/>
                  </a:lnTo>
                  <a:lnTo>
                    <a:pt x="1003" y="348"/>
                  </a:lnTo>
                  <a:lnTo>
                    <a:pt x="971" y="354"/>
                  </a:lnTo>
                  <a:lnTo>
                    <a:pt x="940" y="361"/>
                  </a:lnTo>
                  <a:lnTo>
                    <a:pt x="910" y="367"/>
                  </a:lnTo>
                  <a:lnTo>
                    <a:pt x="877" y="371"/>
                  </a:lnTo>
                  <a:lnTo>
                    <a:pt x="847" y="378"/>
                  </a:lnTo>
                  <a:lnTo>
                    <a:pt x="817" y="384"/>
                  </a:lnTo>
                  <a:lnTo>
                    <a:pt x="786" y="391"/>
                  </a:lnTo>
                  <a:lnTo>
                    <a:pt x="754" y="397"/>
                  </a:lnTo>
                  <a:lnTo>
                    <a:pt x="723" y="402"/>
                  </a:lnTo>
                  <a:lnTo>
                    <a:pt x="693" y="404"/>
                  </a:lnTo>
                  <a:lnTo>
                    <a:pt x="660" y="406"/>
                  </a:lnTo>
                  <a:lnTo>
                    <a:pt x="630" y="408"/>
                  </a:lnTo>
                  <a:lnTo>
                    <a:pt x="595" y="413"/>
                  </a:lnTo>
                  <a:lnTo>
                    <a:pt x="560" y="417"/>
                  </a:lnTo>
                  <a:lnTo>
                    <a:pt x="526" y="423"/>
                  </a:lnTo>
                  <a:lnTo>
                    <a:pt x="491" y="428"/>
                  </a:lnTo>
                  <a:lnTo>
                    <a:pt x="454" y="434"/>
                  </a:lnTo>
                  <a:lnTo>
                    <a:pt x="419" y="441"/>
                  </a:lnTo>
                  <a:lnTo>
                    <a:pt x="382" y="447"/>
                  </a:lnTo>
                  <a:lnTo>
                    <a:pt x="347" y="452"/>
                  </a:lnTo>
                  <a:lnTo>
                    <a:pt x="311" y="458"/>
                  </a:lnTo>
                  <a:lnTo>
                    <a:pt x="274" y="465"/>
                  </a:lnTo>
                  <a:lnTo>
                    <a:pt x="239" y="471"/>
                  </a:lnTo>
                  <a:lnTo>
                    <a:pt x="202" y="476"/>
                  </a:lnTo>
                  <a:lnTo>
                    <a:pt x="167" y="482"/>
                  </a:lnTo>
                  <a:lnTo>
                    <a:pt x="132" y="486"/>
                  </a:lnTo>
                  <a:lnTo>
                    <a:pt x="98" y="491"/>
                  </a:lnTo>
                  <a:lnTo>
                    <a:pt x="63" y="495"/>
                  </a:lnTo>
                  <a:lnTo>
                    <a:pt x="50" y="493"/>
                  </a:lnTo>
                  <a:lnTo>
                    <a:pt x="35" y="493"/>
                  </a:lnTo>
                  <a:lnTo>
                    <a:pt x="19" y="497"/>
                  </a:lnTo>
                  <a:lnTo>
                    <a:pt x="6" y="506"/>
                  </a:lnTo>
                  <a:lnTo>
                    <a:pt x="2" y="499"/>
                  </a:lnTo>
                  <a:lnTo>
                    <a:pt x="0" y="491"/>
                  </a:lnTo>
                  <a:lnTo>
                    <a:pt x="0" y="482"/>
                  </a:lnTo>
                  <a:lnTo>
                    <a:pt x="0" y="473"/>
                  </a:lnTo>
                  <a:lnTo>
                    <a:pt x="19" y="469"/>
                  </a:lnTo>
                  <a:lnTo>
                    <a:pt x="41" y="465"/>
                  </a:lnTo>
                  <a:lnTo>
                    <a:pt x="61" y="463"/>
                  </a:lnTo>
                  <a:lnTo>
                    <a:pt x="82" y="458"/>
                  </a:lnTo>
                  <a:lnTo>
                    <a:pt x="102" y="456"/>
                  </a:lnTo>
                  <a:lnTo>
                    <a:pt x="124" y="454"/>
                  </a:lnTo>
                  <a:lnTo>
                    <a:pt x="143" y="452"/>
                  </a:lnTo>
                  <a:lnTo>
                    <a:pt x="163" y="450"/>
                  </a:lnTo>
                  <a:lnTo>
                    <a:pt x="185" y="443"/>
                  </a:lnTo>
                  <a:lnTo>
                    <a:pt x="206" y="436"/>
                  </a:lnTo>
                  <a:lnTo>
                    <a:pt x="228" y="432"/>
                  </a:lnTo>
                  <a:lnTo>
                    <a:pt x="250" y="426"/>
                  </a:lnTo>
                  <a:lnTo>
                    <a:pt x="271" y="421"/>
                  </a:lnTo>
                  <a:lnTo>
                    <a:pt x="293" y="417"/>
                  </a:lnTo>
                  <a:lnTo>
                    <a:pt x="317" y="415"/>
                  </a:lnTo>
                  <a:lnTo>
                    <a:pt x="339" y="410"/>
                  </a:lnTo>
                  <a:lnTo>
                    <a:pt x="363" y="406"/>
                  </a:lnTo>
                  <a:lnTo>
                    <a:pt x="384" y="404"/>
                  </a:lnTo>
                  <a:lnTo>
                    <a:pt x="406" y="400"/>
                  </a:lnTo>
                  <a:lnTo>
                    <a:pt x="430" y="397"/>
                  </a:lnTo>
                  <a:lnTo>
                    <a:pt x="452" y="393"/>
                  </a:lnTo>
                  <a:lnTo>
                    <a:pt x="473" y="391"/>
                  </a:lnTo>
                  <a:lnTo>
                    <a:pt x="495" y="387"/>
                  </a:lnTo>
                  <a:lnTo>
                    <a:pt x="517" y="382"/>
                  </a:lnTo>
                  <a:lnTo>
                    <a:pt x="547" y="380"/>
                  </a:lnTo>
                  <a:lnTo>
                    <a:pt x="578" y="376"/>
                  </a:lnTo>
                  <a:lnTo>
                    <a:pt x="606" y="371"/>
                  </a:lnTo>
                  <a:lnTo>
                    <a:pt x="634" y="365"/>
                  </a:lnTo>
                  <a:lnTo>
                    <a:pt x="662" y="358"/>
                  </a:lnTo>
                  <a:lnTo>
                    <a:pt x="691" y="354"/>
                  </a:lnTo>
                  <a:lnTo>
                    <a:pt x="721" y="350"/>
                  </a:lnTo>
                  <a:lnTo>
                    <a:pt x="749" y="350"/>
                  </a:lnTo>
                  <a:lnTo>
                    <a:pt x="760" y="343"/>
                  </a:lnTo>
                  <a:lnTo>
                    <a:pt x="771" y="341"/>
                  </a:lnTo>
                  <a:lnTo>
                    <a:pt x="782" y="339"/>
                  </a:lnTo>
                  <a:lnTo>
                    <a:pt x="793" y="339"/>
                  </a:lnTo>
                  <a:lnTo>
                    <a:pt x="840" y="330"/>
                  </a:lnTo>
                  <a:lnTo>
                    <a:pt x="890" y="324"/>
                  </a:lnTo>
                  <a:lnTo>
                    <a:pt x="938" y="315"/>
                  </a:lnTo>
                  <a:lnTo>
                    <a:pt x="988" y="306"/>
                  </a:lnTo>
                  <a:lnTo>
                    <a:pt x="1038" y="298"/>
                  </a:lnTo>
                  <a:lnTo>
                    <a:pt x="1088" y="289"/>
                  </a:lnTo>
                  <a:lnTo>
                    <a:pt x="1140" y="280"/>
                  </a:lnTo>
                  <a:lnTo>
                    <a:pt x="1190" y="272"/>
                  </a:lnTo>
                  <a:lnTo>
                    <a:pt x="1240" y="263"/>
                  </a:lnTo>
                  <a:lnTo>
                    <a:pt x="1292" y="254"/>
                  </a:lnTo>
                  <a:lnTo>
                    <a:pt x="1342" y="248"/>
                  </a:lnTo>
                  <a:lnTo>
                    <a:pt x="1394" y="239"/>
                  </a:lnTo>
                  <a:lnTo>
                    <a:pt x="1444" y="232"/>
                  </a:lnTo>
                  <a:lnTo>
                    <a:pt x="1496" y="226"/>
                  </a:lnTo>
                  <a:lnTo>
                    <a:pt x="1549" y="219"/>
                  </a:lnTo>
                  <a:lnTo>
                    <a:pt x="1598" y="215"/>
                  </a:lnTo>
                  <a:lnTo>
                    <a:pt x="1631" y="209"/>
                  </a:lnTo>
                  <a:lnTo>
                    <a:pt x="1666" y="204"/>
                  </a:lnTo>
                  <a:lnTo>
                    <a:pt x="1701" y="198"/>
                  </a:lnTo>
                  <a:lnTo>
                    <a:pt x="1735" y="191"/>
                  </a:lnTo>
                  <a:lnTo>
                    <a:pt x="1770" y="187"/>
                  </a:lnTo>
                  <a:lnTo>
                    <a:pt x="1805" y="180"/>
                  </a:lnTo>
                  <a:lnTo>
                    <a:pt x="1840" y="176"/>
                  </a:lnTo>
                  <a:lnTo>
                    <a:pt x="1874" y="170"/>
                  </a:lnTo>
                  <a:lnTo>
                    <a:pt x="1909" y="165"/>
                  </a:lnTo>
                  <a:lnTo>
                    <a:pt x="1944" y="159"/>
                  </a:lnTo>
                  <a:lnTo>
                    <a:pt x="1979" y="154"/>
                  </a:lnTo>
                  <a:lnTo>
                    <a:pt x="2013" y="148"/>
                  </a:lnTo>
                  <a:lnTo>
                    <a:pt x="2046" y="141"/>
                  </a:lnTo>
                  <a:lnTo>
                    <a:pt x="2081" y="135"/>
                  </a:lnTo>
                  <a:lnTo>
                    <a:pt x="2113" y="126"/>
                  </a:lnTo>
                  <a:lnTo>
                    <a:pt x="2146" y="120"/>
                  </a:lnTo>
                  <a:lnTo>
                    <a:pt x="2196" y="115"/>
                  </a:lnTo>
                  <a:lnTo>
                    <a:pt x="2244" y="113"/>
                  </a:lnTo>
                  <a:lnTo>
                    <a:pt x="2294" y="107"/>
                  </a:lnTo>
                  <a:lnTo>
                    <a:pt x="2343" y="102"/>
                  </a:lnTo>
                  <a:lnTo>
                    <a:pt x="2393" y="96"/>
                  </a:lnTo>
                  <a:lnTo>
                    <a:pt x="2443" y="89"/>
                  </a:lnTo>
                  <a:lnTo>
                    <a:pt x="2493" y="83"/>
                  </a:lnTo>
                  <a:lnTo>
                    <a:pt x="2545" y="76"/>
                  </a:lnTo>
                  <a:lnTo>
                    <a:pt x="2595" y="70"/>
                  </a:lnTo>
                  <a:lnTo>
                    <a:pt x="2645" y="61"/>
                  </a:lnTo>
                  <a:lnTo>
                    <a:pt x="2695" y="54"/>
                  </a:lnTo>
                  <a:lnTo>
                    <a:pt x="2745" y="48"/>
                  </a:lnTo>
                  <a:lnTo>
                    <a:pt x="2795" y="39"/>
                  </a:lnTo>
                  <a:lnTo>
                    <a:pt x="2845" y="33"/>
                  </a:lnTo>
                  <a:lnTo>
                    <a:pt x="2895" y="26"/>
                  </a:lnTo>
                  <a:lnTo>
                    <a:pt x="2945" y="20"/>
                  </a:lnTo>
                  <a:lnTo>
                    <a:pt x="2954" y="9"/>
                  </a:lnTo>
                  <a:lnTo>
                    <a:pt x="2967" y="5"/>
                  </a:lnTo>
                  <a:lnTo>
                    <a:pt x="2982" y="2"/>
                  </a:lnTo>
                  <a:lnTo>
                    <a:pt x="2997" y="0"/>
                  </a:lnTo>
                  <a:lnTo>
                    <a:pt x="3004" y="11"/>
                  </a:lnTo>
                  <a:lnTo>
                    <a:pt x="3008" y="24"/>
                  </a:lnTo>
                  <a:lnTo>
                    <a:pt x="3010" y="37"/>
                  </a:lnTo>
                  <a:lnTo>
                    <a:pt x="301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5" name="Freeform 74"/>
            <p:cNvSpPr>
              <a:spLocks/>
            </p:cNvSpPr>
            <p:nvPr/>
          </p:nvSpPr>
          <p:spPr bwMode="auto">
            <a:xfrm>
              <a:off x="2669" y="2620"/>
              <a:ext cx="189" cy="100"/>
            </a:xfrm>
            <a:custGeom>
              <a:avLst/>
              <a:gdLst>
                <a:gd name="T0" fmla="*/ 72 w 189"/>
                <a:gd name="T1" fmla="*/ 3 h 100"/>
                <a:gd name="T2" fmla="*/ 81 w 189"/>
                <a:gd name="T3" fmla="*/ 26 h 100"/>
                <a:gd name="T4" fmla="*/ 89 w 189"/>
                <a:gd name="T5" fmla="*/ 20 h 100"/>
                <a:gd name="T6" fmla="*/ 100 w 189"/>
                <a:gd name="T7" fmla="*/ 16 h 100"/>
                <a:gd name="T8" fmla="*/ 111 w 189"/>
                <a:gd name="T9" fmla="*/ 11 h 100"/>
                <a:gd name="T10" fmla="*/ 122 w 189"/>
                <a:gd name="T11" fmla="*/ 9 h 100"/>
                <a:gd name="T12" fmla="*/ 135 w 189"/>
                <a:gd name="T13" fmla="*/ 7 h 100"/>
                <a:gd name="T14" fmla="*/ 146 w 189"/>
                <a:gd name="T15" fmla="*/ 7 h 100"/>
                <a:gd name="T16" fmla="*/ 157 w 189"/>
                <a:gd name="T17" fmla="*/ 9 h 100"/>
                <a:gd name="T18" fmla="*/ 168 w 189"/>
                <a:gd name="T19" fmla="*/ 13 h 100"/>
                <a:gd name="T20" fmla="*/ 181 w 189"/>
                <a:gd name="T21" fmla="*/ 22 h 100"/>
                <a:gd name="T22" fmla="*/ 185 w 189"/>
                <a:gd name="T23" fmla="*/ 33 h 100"/>
                <a:gd name="T24" fmla="*/ 187 w 189"/>
                <a:gd name="T25" fmla="*/ 46 h 100"/>
                <a:gd name="T26" fmla="*/ 189 w 189"/>
                <a:gd name="T27" fmla="*/ 59 h 100"/>
                <a:gd name="T28" fmla="*/ 183 w 189"/>
                <a:gd name="T29" fmla="*/ 55 h 100"/>
                <a:gd name="T30" fmla="*/ 181 w 189"/>
                <a:gd name="T31" fmla="*/ 46 h 100"/>
                <a:gd name="T32" fmla="*/ 176 w 189"/>
                <a:gd name="T33" fmla="*/ 39 h 100"/>
                <a:gd name="T34" fmla="*/ 168 w 189"/>
                <a:gd name="T35" fmla="*/ 35 h 100"/>
                <a:gd name="T36" fmla="*/ 165 w 189"/>
                <a:gd name="T37" fmla="*/ 42 h 100"/>
                <a:gd name="T38" fmla="*/ 170 w 189"/>
                <a:gd name="T39" fmla="*/ 50 h 100"/>
                <a:gd name="T40" fmla="*/ 172 w 189"/>
                <a:gd name="T41" fmla="*/ 57 h 100"/>
                <a:gd name="T42" fmla="*/ 168 w 189"/>
                <a:gd name="T43" fmla="*/ 65 h 100"/>
                <a:gd name="T44" fmla="*/ 159 w 189"/>
                <a:gd name="T45" fmla="*/ 55 h 100"/>
                <a:gd name="T46" fmla="*/ 150 w 189"/>
                <a:gd name="T47" fmla="*/ 46 h 100"/>
                <a:gd name="T48" fmla="*/ 137 w 189"/>
                <a:gd name="T49" fmla="*/ 37 h 100"/>
                <a:gd name="T50" fmla="*/ 126 w 189"/>
                <a:gd name="T51" fmla="*/ 33 h 100"/>
                <a:gd name="T52" fmla="*/ 111 w 189"/>
                <a:gd name="T53" fmla="*/ 48 h 100"/>
                <a:gd name="T54" fmla="*/ 102 w 189"/>
                <a:gd name="T55" fmla="*/ 68 h 100"/>
                <a:gd name="T56" fmla="*/ 89 w 189"/>
                <a:gd name="T57" fmla="*/ 83 h 100"/>
                <a:gd name="T58" fmla="*/ 70 w 189"/>
                <a:gd name="T59" fmla="*/ 94 h 100"/>
                <a:gd name="T60" fmla="*/ 37 w 189"/>
                <a:gd name="T61" fmla="*/ 46 h 100"/>
                <a:gd name="T62" fmla="*/ 29 w 189"/>
                <a:gd name="T63" fmla="*/ 57 h 100"/>
                <a:gd name="T64" fmla="*/ 26 w 189"/>
                <a:gd name="T65" fmla="*/ 72 h 100"/>
                <a:gd name="T66" fmla="*/ 26 w 189"/>
                <a:gd name="T67" fmla="*/ 87 h 100"/>
                <a:gd name="T68" fmla="*/ 26 w 189"/>
                <a:gd name="T69" fmla="*/ 100 h 100"/>
                <a:gd name="T70" fmla="*/ 11 w 189"/>
                <a:gd name="T71" fmla="*/ 96 h 100"/>
                <a:gd name="T72" fmla="*/ 5 w 189"/>
                <a:gd name="T73" fmla="*/ 83 h 100"/>
                <a:gd name="T74" fmla="*/ 2 w 189"/>
                <a:gd name="T75" fmla="*/ 70 h 100"/>
                <a:gd name="T76" fmla="*/ 0 w 189"/>
                <a:gd name="T77" fmla="*/ 55 h 100"/>
                <a:gd name="T78" fmla="*/ 0 w 189"/>
                <a:gd name="T79" fmla="*/ 37 h 100"/>
                <a:gd name="T80" fmla="*/ 11 w 189"/>
                <a:gd name="T81" fmla="*/ 22 h 100"/>
                <a:gd name="T82" fmla="*/ 24 w 189"/>
                <a:gd name="T83" fmla="*/ 11 h 100"/>
                <a:gd name="T84" fmla="*/ 42 w 189"/>
                <a:gd name="T85" fmla="*/ 0 h 100"/>
                <a:gd name="T86" fmla="*/ 50 w 189"/>
                <a:gd name="T87" fmla="*/ 3 h 100"/>
                <a:gd name="T88" fmla="*/ 57 w 189"/>
                <a:gd name="T89" fmla="*/ 3 h 100"/>
                <a:gd name="T90" fmla="*/ 63 w 189"/>
                <a:gd name="T91" fmla="*/ 3 h 100"/>
                <a:gd name="T92" fmla="*/ 72 w 189"/>
                <a:gd name="T93" fmla="*/ 3 h 1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89" h="100">
                  <a:moveTo>
                    <a:pt x="72" y="3"/>
                  </a:moveTo>
                  <a:lnTo>
                    <a:pt x="81" y="26"/>
                  </a:lnTo>
                  <a:lnTo>
                    <a:pt x="89" y="20"/>
                  </a:lnTo>
                  <a:lnTo>
                    <a:pt x="100" y="16"/>
                  </a:lnTo>
                  <a:lnTo>
                    <a:pt x="111" y="11"/>
                  </a:lnTo>
                  <a:lnTo>
                    <a:pt x="122" y="9"/>
                  </a:lnTo>
                  <a:lnTo>
                    <a:pt x="135" y="7"/>
                  </a:lnTo>
                  <a:lnTo>
                    <a:pt x="146" y="7"/>
                  </a:lnTo>
                  <a:lnTo>
                    <a:pt x="157" y="9"/>
                  </a:lnTo>
                  <a:lnTo>
                    <a:pt x="168" y="13"/>
                  </a:lnTo>
                  <a:lnTo>
                    <a:pt x="181" y="22"/>
                  </a:lnTo>
                  <a:lnTo>
                    <a:pt x="185" y="33"/>
                  </a:lnTo>
                  <a:lnTo>
                    <a:pt x="187" y="46"/>
                  </a:lnTo>
                  <a:lnTo>
                    <a:pt x="189" y="59"/>
                  </a:lnTo>
                  <a:lnTo>
                    <a:pt x="183" y="55"/>
                  </a:lnTo>
                  <a:lnTo>
                    <a:pt x="181" y="46"/>
                  </a:lnTo>
                  <a:lnTo>
                    <a:pt x="176" y="39"/>
                  </a:lnTo>
                  <a:lnTo>
                    <a:pt x="168" y="35"/>
                  </a:lnTo>
                  <a:lnTo>
                    <a:pt x="165" y="42"/>
                  </a:lnTo>
                  <a:lnTo>
                    <a:pt x="170" y="50"/>
                  </a:lnTo>
                  <a:lnTo>
                    <a:pt x="172" y="57"/>
                  </a:lnTo>
                  <a:lnTo>
                    <a:pt x="168" y="65"/>
                  </a:lnTo>
                  <a:lnTo>
                    <a:pt x="159" y="55"/>
                  </a:lnTo>
                  <a:lnTo>
                    <a:pt x="150" y="46"/>
                  </a:lnTo>
                  <a:lnTo>
                    <a:pt x="137" y="37"/>
                  </a:lnTo>
                  <a:lnTo>
                    <a:pt x="126" y="33"/>
                  </a:lnTo>
                  <a:lnTo>
                    <a:pt x="111" y="48"/>
                  </a:lnTo>
                  <a:lnTo>
                    <a:pt x="102" y="68"/>
                  </a:lnTo>
                  <a:lnTo>
                    <a:pt x="89" y="83"/>
                  </a:lnTo>
                  <a:lnTo>
                    <a:pt x="70" y="94"/>
                  </a:lnTo>
                  <a:lnTo>
                    <a:pt x="37" y="46"/>
                  </a:lnTo>
                  <a:lnTo>
                    <a:pt x="29" y="57"/>
                  </a:lnTo>
                  <a:lnTo>
                    <a:pt x="26" y="72"/>
                  </a:lnTo>
                  <a:lnTo>
                    <a:pt x="26" y="87"/>
                  </a:lnTo>
                  <a:lnTo>
                    <a:pt x="26" y="100"/>
                  </a:lnTo>
                  <a:lnTo>
                    <a:pt x="11" y="96"/>
                  </a:lnTo>
                  <a:lnTo>
                    <a:pt x="5" y="83"/>
                  </a:lnTo>
                  <a:lnTo>
                    <a:pt x="2" y="70"/>
                  </a:lnTo>
                  <a:lnTo>
                    <a:pt x="0" y="55"/>
                  </a:lnTo>
                  <a:lnTo>
                    <a:pt x="0" y="37"/>
                  </a:lnTo>
                  <a:lnTo>
                    <a:pt x="11" y="22"/>
                  </a:lnTo>
                  <a:lnTo>
                    <a:pt x="24" y="11"/>
                  </a:lnTo>
                  <a:lnTo>
                    <a:pt x="42" y="0"/>
                  </a:lnTo>
                  <a:lnTo>
                    <a:pt x="50" y="3"/>
                  </a:lnTo>
                  <a:lnTo>
                    <a:pt x="57" y="3"/>
                  </a:lnTo>
                  <a:lnTo>
                    <a:pt x="63" y="3"/>
                  </a:lnTo>
                  <a:lnTo>
                    <a:pt x="7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6" name="Freeform 75"/>
            <p:cNvSpPr>
              <a:spLocks/>
            </p:cNvSpPr>
            <p:nvPr/>
          </p:nvSpPr>
          <p:spPr bwMode="auto">
            <a:xfrm>
              <a:off x="2913" y="2636"/>
              <a:ext cx="39" cy="43"/>
            </a:xfrm>
            <a:custGeom>
              <a:avLst/>
              <a:gdLst>
                <a:gd name="T0" fmla="*/ 39 w 39"/>
                <a:gd name="T1" fmla="*/ 15 h 43"/>
                <a:gd name="T2" fmla="*/ 37 w 39"/>
                <a:gd name="T3" fmla="*/ 23 h 43"/>
                <a:gd name="T4" fmla="*/ 32 w 39"/>
                <a:gd name="T5" fmla="*/ 32 h 43"/>
                <a:gd name="T6" fmla="*/ 28 w 39"/>
                <a:gd name="T7" fmla="*/ 39 h 43"/>
                <a:gd name="T8" fmla="*/ 17 w 39"/>
                <a:gd name="T9" fmla="*/ 43 h 43"/>
                <a:gd name="T10" fmla="*/ 10 w 39"/>
                <a:gd name="T11" fmla="*/ 39 h 43"/>
                <a:gd name="T12" fmla="*/ 4 w 39"/>
                <a:gd name="T13" fmla="*/ 32 h 43"/>
                <a:gd name="T14" fmla="*/ 0 w 39"/>
                <a:gd name="T15" fmla="*/ 23 h 43"/>
                <a:gd name="T16" fmla="*/ 0 w 39"/>
                <a:gd name="T17" fmla="*/ 15 h 43"/>
                <a:gd name="T18" fmla="*/ 10 w 39"/>
                <a:gd name="T19" fmla="*/ 4 h 43"/>
                <a:gd name="T20" fmla="*/ 23 w 39"/>
                <a:gd name="T21" fmla="*/ 0 h 43"/>
                <a:gd name="T22" fmla="*/ 32 w 39"/>
                <a:gd name="T23" fmla="*/ 2 h 43"/>
                <a:gd name="T24" fmla="*/ 39 w 39"/>
                <a:gd name="T25" fmla="*/ 1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3">
                  <a:moveTo>
                    <a:pt x="39" y="15"/>
                  </a:moveTo>
                  <a:lnTo>
                    <a:pt x="37" y="23"/>
                  </a:lnTo>
                  <a:lnTo>
                    <a:pt x="32" y="32"/>
                  </a:lnTo>
                  <a:lnTo>
                    <a:pt x="28" y="39"/>
                  </a:lnTo>
                  <a:lnTo>
                    <a:pt x="17" y="43"/>
                  </a:lnTo>
                  <a:lnTo>
                    <a:pt x="10" y="39"/>
                  </a:lnTo>
                  <a:lnTo>
                    <a:pt x="4" y="32"/>
                  </a:lnTo>
                  <a:lnTo>
                    <a:pt x="0" y="23"/>
                  </a:lnTo>
                  <a:lnTo>
                    <a:pt x="0" y="15"/>
                  </a:lnTo>
                  <a:lnTo>
                    <a:pt x="10" y="4"/>
                  </a:lnTo>
                  <a:lnTo>
                    <a:pt x="23" y="0"/>
                  </a:lnTo>
                  <a:lnTo>
                    <a:pt x="32" y="2"/>
                  </a:lnTo>
                  <a:lnTo>
                    <a:pt x="3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7" name="Freeform 76"/>
            <p:cNvSpPr>
              <a:spLocks/>
            </p:cNvSpPr>
            <p:nvPr/>
          </p:nvSpPr>
          <p:spPr bwMode="auto">
            <a:xfrm>
              <a:off x="2322" y="2672"/>
              <a:ext cx="254" cy="118"/>
            </a:xfrm>
            <a:custGeom>
              <a:avLst/>
              <a:gdLst>
                <a:gd name="T0" fmla="*/ 43 w 254"/>
                <a:gd name="T1" fmla="*/ 53 h 118"/>
                <a:gd name="T2" fmla="*/ 58 w 254"/>
                <a:gd name="T3" fmla="*/ 55 h 118"/>
                <a:gd name="T4" fmla="*/ 74 w 254"/>
                <a:gd name="T5" fmla="*/ 53 h 118"/>
                <a:gd name="T6" fmla="*/ 87 w 254"/>
                <a:gd name="T7" fmla="*/ 46 h 118"/>
                <a:gd name="T8" fmla="*/ 100 w 254"/>
                <a:gd name="T9" fmla="*/ 42 h 118"/>
                <a:gd name="T10" fmla="*/ 113 w 254"/>
                <a:gd name="T11" fmla="*/ 37 h 118"/>
                <a:gd name="T12" fmla="*/ 126 w 254"/>
                <a:gd name="T13" fmla="*/ 33 h 118"/>
                <a:gd name="T14" fmla="*/ 139 w 254"/>
                <a:gd name="T15" fmla="*/ 35 h 118"/>
                <a:gd name="T16" fmla="*/ 152 w 254"/>
                <a:gd name="T17" fmla="*/ 42 h 118"/>
                <a:gd name="T18" fmla="*/ 165 w 254"/>
                <a:gd name="T19" fmla="*/ 42 h 118"/>
                <a:gd name="T20" fmla="*/ 178 w 254"/>
                <a:gd name="T21" fmla="*/ 42 h 118"/>
                <a:gd name="T22" fmla="*/ 191 w 254"/>
                <a:gd name="T23" fmla="*/ 42 h 118"/>
                <a:gd name="T24" fmla="*/ 204 w 254"/>
                <a:gd name="T25" fmla="*/ 44 h 118"/>
                <a:gd name="T26" fmla="*/ 215 w 254"/>
                <a:gd name="T27" fmla="*/ 46 h 118"/>
                <a:gd name="T28" fmla="*/ 228 w 254"/>
                <a:gd name="T29" fmla="*/ 46 h 118"/>
                <a:gd name="T30" fmla="*/ 241 w 254"/>
                <a:gd name="T31" fmla="*/ 46 h 118"/>
                <a:gd name="T32" fmla="*/ 254 w 254"/>
                <a:gd name="T33" fmla="*/ 46 h 118"/>
                <a:gd name="T34" fmla="*/ 239 w 254"/>
                <a:gd name="T35" fmla="*/ 50 h 118"/>
                <a:gd name="T36" fmla="*/ 226 w 254"/>
                <a:gd name="T37" fmla="*/ 55 h 118"/>
                <a:gd name="T38" fmla="*/ 210 w 254"/>
                <a:gd name="T39" fmla="*/ 55 h 118"/>
                <a:gd name="T40" fmla="*/ 195 w 254"/>
                <a:gd name="T41" fmla="*/ 57 h 118"/>
                <a:gd name="T42" fmla="*/ 180 w 254"/>
                <a:gd name="T43" fmla="*/ 55 h 118"/>
                <a:gd name="T44" fmla="*/ 165 w 254"/>
                <a:gd name="T45" fmla="*/ 55 h 118"/>
                <a:gd name="T46" fmla="*/ 150 w 254"/>
                <a:gd name="T47" fmla="*/ 50 h 118"/>
                <a:gd name="T48" fmla="*/ 137 w 254"/>
                <a:gd name="T49" fmla="*/ 48 h 118"/>
                <a:gd name="T50" fmla="*/ 121 w 254"/>
                <a:gd name="T51" fmla="*/ 48 h 118"/>
                <a:gd name="T52" fmla="*/ 111 w 254"/>
                <a:gd name="T53" fmla="*/ 57 h 118"/>
                <a:gd name="T54" fmla="*/ 100 w 254"/>
                <a:gd name="T55" fmla="*/ 66 h 118"/>
                <a:gd name="T56" fmla="*/ 89 w 254"/>
                <a:gd name="T57" fmla="*/ 74 h 118"/>
                <a:gd name="T58" fmla="*/ 71 w 254"/>
                <a:gd name="T59" fmla="*/ 72 h 118"/>
                <a:gd name="T60" fmla="*/ 54 w 254"/>
                <a:gd name="T61" fmla="*/ 68 h 118"/>
                <a:gd name="T62" fmla="*/ 41 w 254"/>
                <a:gd name="T63" fmla="*/ 66 h 118"/>
                <a:gd name="T64" fmla="*/ 30 w 254"/>
                <a:gd name="T65" fmla="*/ 81 h 118"/>
                <a:gd name="T66" fmla="*/ 30 w 254"/>
                <a:gd name="T67" fmla="*/ 118 h 118"/>
                <a:gd name="T68" fmla="*/ 17 w 254"/>
                <a:gd name="T69" fmla="*/ 115 h 118"/>
                <a:gd name="T70" fmla="*/ 11 w 254"/>
                <a:gd name="T71" fmla="*/ 107 h 118"/>
                <a:gd name="T72" fmla="*/ 8 w 254"/>
                <a:gd name="T73" fmla="*/ 98 h 118"/>
                <a:gd name="T74" fmla="*/ 2 w 254"/>
                <a:gd name="T75" fmla="*/ 92 h 118"/>
                <a:gd name="T76" fmla="*/ 2 w 254"/>
                <a:gd name="T77" fmla="*/ 68 h 118"/>
                <a:gd name="T78" fmla="*/ 4 w 254"/>
                <a:gd name="T79" fmla="*/ 46 h 118"/>
                <a:gd name="T80" fmla="*/ 2 w 254"/>
                <a:gd name="T81" fmla="*/ 22 h 118"/>
                <a:gd name="T82" fmla="*/ 0 w 254"/>
                <a:gd name="T83" fmla="*/ 0 h 118"/>
                <a:gd name="T84" fmla="*/ 19 w 254"/>
                <a:gd name="T85" fmla="*/ 5 h 118"/>
                <a:gd name="T86" fmla="*/ 24 w 254"/>
                <a:gd name="T87" fmla="*/ 20 h 118"/>
                <a:gd name="T88" fmla="*/ 26 w 254"/>
                <a:gd name="T89" fmla="*/ 40 h 118"/>
                <a:gd name="T90" fmla="*/ 43 w 254"/>
                <a:gd name="T91" fmla="*/ 53 h 1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4" h="118">
                  <a:moveTo>
                    <a:pt x="43" y="53"/>
                  </a:moveTo>
                  <a:lnTo>
                    <a:pt x="58" y="55"/>
                  </a:lnTo>
                  <a:lnTo>
                    <a:pt x="74" y="53"/>
                  </a:lnTo>
                  <a:lnTo>
                    <a:pt x="87" y="46"/>
                  </a:lnTo>
                  <a:lnTo>
                    <a:pt x="100" y="42"/>
                  </a:lnTo>
                  <a:lnTo>
                    <a:pt x="113" y="37"/>
                  </a:lnTo>
                  <a:lnTo>
                    <a:pt x="126" y="33"/>
                  </a:lnTo>
                  <a:lnTo>
                    <a:pt x="139" y="35"/>
                  </a:lnTo>
                  <a:lnTo>
                    <a:pt x="152" y="42"/>
                  </a:lnTo>
                  <a:lnTo>
                    <a:pt x="165" y="42"/>
                  </a:lnTo>
                  <a:lnTo>
                    <a:pt x="178" y="42"/>
                  </a:lnTo>
                  <a:lnTo>
                    <a:pt x="191" y="42"/>
                  </a:lnTo>
                  <a:lnTo>
                    <a:pt x="204" y="44"/>
                  </a:lnTo>
                  <a:lnTo>
                    <a:pt x="215" y="46"/>
                  </a:lnTo>
                  <a:lnTo>
                    <a:pt x="228" y="46"/>
                  </a:lnTo>
                  <a:lnTo>
                    <a:pt x="241" y="46"/>
                  </a:lnTo>
                  <a:lnTo>
                    <a:pt x="254" y="46"/>
                  </a:lnTo>
                  <a:lnTo>
                    <a:pt x="239" y="50"/>
                  </a:lnTo>
                  <a:lnTo>
                    <a:pt x="226" y="55"/>
                  </a:lnTo>
                  <a:lnTo>
                    <a:pt x="210" y="55"/>
                  </a:lnTo>
                  <a:lnTo>
                    <a:pt x="195" y="57"/>
                  </a:lnTo>
                  <a:lnTo>
                    <a:pt x="180" y="55"/>
                  </a:lnTo>
                  <a:lnTo>
                    <a:pt x="165" y="55"/>
                  </a:lnTo>
                  <a:lnTo>
                    <a:pt x="150" y="50"/>
                  </a:lnTo>
                  <a:lnTo>
                    <a:pt x="137" y="48"/>
                  </a:lnTo>
                  <a:lnTo>
                    <a:pt x="121" y="48"/>
                  </a:lnTo>
                  <a:lnTo>
                    <a:pt x="111" y="57"/>
                  </a:lnTo>
                  <a:lnTo>
                    <a:pt x="100" y="66"/>
                  </a:lnTo>
                  <a:lnTo>
                    <a:pt x="89" y="74"/>
                  </a:lnTo>
                  <a:lnTo>
                    <a:pt x="71" y="72"/>
                  </a:lnTo>
                  <a:lnTo>
                    <a:pt x="54" y="68"/>
                  </a:lnTo>
                  <a:lnTo>
                    <a:pt x="41" y="66"/>
                  </a:lnTo>
                  <a:lnTo>
                    <a:pt x="30" y="81"/>
                  </a:lnTo>
                  <a:lnTo>
                    <a:pt x="30" y="118"/>
                  </a:lnTo>
                  <a:lnTo>
                    <a:pt x="17" y="115"/>
                  </a:lnTo>
                  <a:lnTo>
                    <a:pt x="11" y="107"/>
                  </a:lnTo>
                  <a:lnTo>
                    <a:pt x="8" y="98"/>
                  </a:lnTo>
                  <a:lnTo>
                    <a:pt x="2" y="92"/>
                  </a:lnTo>
                  <a:lnTo>
                    <a:pt x="2" y="68"/>
                  </a:lnTo>
                  <a:lnTo>
                    <a:pt x="4" y="46"/>
                  </a:lnTo>
                  <a:lnTo>
                    <a:pt x="2" y="22"/>
                  </a:lnTo>
                  <a:lnTo>
                    <a:pt x="0" y="0"/>
                  </a:lnTo>
                  <a:lnTo>
                    <a:pt x="19" y="5"/>
                  </a:lnTo>
                  <a:lnTo>
                    <a:pt x="24" y="20"/>
                  </a:lnTo>
                  <a:lnTo>
                    <a:pt x="26" y="40"/>
                  </a:lnTo>
                  <a:lnTo>
                    <a:pt x="4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8" name="Freeform 77"/>
            <p:cNvSpPr>
              <a:spLocks/>
            </p:cNvSpPr>
            <p:nvPr/>
          </p:nvSpPr>
          <p:spPr bwMode="auto">
            <a:xfrm>
              <a:off x="2050" y="2718"/>
              <a:ext cx="52" cy="135"/>
            </a:xfrm>
            <a:custGeom>
              <a:avLst/>
              <a:gdLst>
                <a:gd name="T0" fmla="*/ 48 w 52"/>
                <a:gd name="T1" fmla="*/ 83 h 135"/>
                <a:gd name="T2" fmla="*/ 50 w 52"/>
                <a:gd name="T3" fmla="*/ 98 h 135"/>
                <a:gd name="T4" fmla="*/ 52 w 52"/>
                <a:gd name="T5" fmla="*/ 113 h 135"/>
                <a:gd name="T6" fmla="*/ 52 w 52"/>
                <a:gd name="T7" fmla="*/ 126 h 135"/>
                <a:gd name="T8" fmla="*/ 42 w 52"/>
                <a:gd name="T9" fmla="*/ 135 h 135"/>
                <a:gd name="T10" fmla="*/ 29 w 52"/>
                <a:gd name="T11" fmla="*/ 117 h 135"/>
                <a:gd name="T12" fmla="*/ 24 w 52"/>
                <a:gd name="T13" fmla="*/ 96 h 135"/>
                <a:gd name="T14" fmla="*/ 16 w 52"/>
                <a:gd name="T15" fmla="*/ 74 h 135"/>
                <a:gd name="T16" fmla="*/ 0 w 52"/>
                <a:gd name="T17" fmla="*/ 56 h 135"/>
                <a:gd name="T18" fmla="*/ 0 w 52"/>
                <a:gd name="T19" fmla="*/ 41 h 135"/>
                <a:gd name="T20" fmla="*/ 5 w 52"/>
                <a:gd name="T21" fmla="*/ 26 h 135"/>
                <a:gd name="T22" fmla="*/ 7 w 52"/>
                <a:gd name="T23" fmla="*/ 13 h 135"/>
                <a:gd name="T24" fmla="*/ 5 w 52"/>
                <a:gd name="T25" fmla="*/ 0 h 135"/>
                <a:gd name="T26" fmla="*/ 24 w 52"/>
                <a:gd name="T27" fmla="*/ 13 h 135"/>
                <a:gd name="T28" fmla="*/ 35 w 52"/>
                <a:gd name="T29" fmla="*/ 35 h 135"/>
                <a:gd name="T30" fmla="*/ 42 w 52"/>
                <a:gd name="T31" fmla="*/ 61 h 135"/>
                <a:gd name="T32" fmla="*/ 48 w 52"/>
                <a:gd name="T33" fmla="*/ 83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135">
                  <a:moveTo>
                    <a:pt x="48" y="83"/>
                  </a:moveTo>
                  <a:lnTo>
                    <a:pt x="50" y="98"/>
                  </a:lnTo>
                  <a:lnTo>
                    <a:pt x="52" y="113"/>
                  </a:lnTo>
                  <a:lnTo>
                    <a:pt x="52" y="126"/>
                  </a:lnTo>
                  <a:lnTo>
                    <a:pt x="42" y="135"/>
                  </a:lnTo>
                  <a:lnTo>
                    <a:pt x="29" y="117"/>
                  </a:lnTo>
                  <a:lnTo>
                    <a:pt x="24" y="96"/>
                  </a:lnTo>
                  <a:lnTo>
                    <a:pt x="16" y="74"/>
                  </a:lnTo>
                  <a:lnTo>
                    <a:pt x="0" y="56"/>
                  </a:lnTo>
                  <a:lnTo>
                    <a:pt x="0" y="41"/>
                  </a:lnTo>
                  <a:lnTo>
                    <a:pt x="5" y="26"/>
                  </a:lnTo>
                  <a:lnTo>
                    <a:pt x="7" y="13"/>
                  </a:lnTo>
                  <a:lnTo>
                    <a:pt x="5" y="0"/>
                  </a:lnTo>
                  <a:lnTo>
                    <a:pt x="24" y="13"/>
                  </a:lnTo>
                  <a:lnTo>
                    <a:pt x="35" y="35"/>
                  </a:lnTo>
                  <a:lnTo>
                    <a:pt x="42" y="61"/>
                  </a:lnTo>
                  <a:lnTo>
                    <a:pt x="48"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9" name="Freeform 78"/>
            <p:cNvSpPr>
              <a:spLocks/>
            </p:cNvSpPr>
            <p:nvPr/>
          </p:nvSpPr>
          <p:spPr bwMode="auto">
            <a:xfrm>
              <a:off x="4448" y="2720"/>
              <a:ext cx="44" cy="18"/>
            </a:xfrm>
            <a:custGeom>
              <a:avLst/>
              <a:gdLst>
                <a:gd name="T0" fmla="*/ 44 w 44"/>
                <a:gd name="T1" fmla="*/ 15 h 18"/>
                <a:gd name="T2" fmla="*/ 33 w 44"/>
                <a:gd name="T3" fmla="*/ 18 h 18"/>
                <a:gd name="T4" fmla="*/ 15 w 44"/>
                <a:gd name="T5" fmla="*/ 18 h 18"/>
                <a:gd name="T6" fmla="*/ 2 w 44"/>
                <a:gd name="T7" fmla="*/ 15 h 18"/>
                <a:gd name="T8" fmla="*/ 0 w 44"/>
                <a:gd name="T9" fmla="*/ 0 h 18"/>
                <a:gd name="T10" fmla="*/ 44 w 44"/>
                <a:gd name="T11" fmla="*/ 15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18">
                  <a:moveTo>
                    <a:pt x="44" y="15"/>
                  </a:moveTo>
                  <a:lnTo>
                    <a:pt x="33" y="18"/>
                  </a:lnTo>
                  <a:lnTo>
                    <a:pt x="15" y="18"/>
                  </a:lnTo>
                  <a:lnTo>
                    <a:pt x="2" y="15"/>
                  </a:lnTo>
                  <a:lnTo>
                    <a:pt x="0" y="0"/>
                  </a:lnTo>
                  <a:lnTo>
                    <a:pt x="4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0" name="Freeform 79"/>
            <p:cNvSpPr>
              <a:spLocks/>
            </p:cNvSpPr>
            <p:nvPr/>
          </p:nvSpPr>
          <p:spPr bwMode="auto">
            <a:xfrm>
              <a:off x="1955" y="2740"/>
              <a:ext cx="67" cy="97"/>
            </a:xfrm>
            <a:custGeom>
              <a:avLst/>
              <a:gdLst>
                <a:gd name="T0" fmla="*/ 30 w 67"/>
                <a:gd name="T1" fmla="*/ 56 h 97"/>
                <a:gd name="T2" fmla="*/ 39 w 67"/>
                <a:gd name="T3" fmla="*/ 52 h 97"/>
                <a:gd name="T4" fmla="*/ 48 w 67"/>
                <a:gd name="T5" fmla="*/ 52 h 97"/>
                <a:gd name="T6" fmla="*/ 58 w 67"/>
                <a:gd name="T7" fmla="*/ 52 h 97"/>
                <a:gd name="T8" fmla="*/ 67 w 67"/>
                <a:gd name="T9" fmla="*/ 52 h 97"/>
                <a:gd name="T10" fmla="*/ 54 w 67"/>
                <a:gd name="T11" fmla="*/ 58 h 97"/>
                <a:gd name="T12" fmla="*/ 43 w 67"/>
                <a:gd name="T13" fmla="*/ 69 h 97"/>
                <a:gd name="T14" fmla="*/ 35 w 67"/>
                <a:gd name="T15" fmla="*/ 82 h 97"/>
                <a:gd name="T16" fmla="*/ 37 w 67"/>
                <a:gd name="T17" fmla="*/ 97 h 97"/>
                <a:gd name="T18" fmla="*/ 19 w 67"/>
                <a:gd name="T19" fmla="*/ 93 h 97"/>
                <a:gd name="T20" fmla="*/ 11 w 67"/>
                <a:gd name="T21" fmla="*/ 80 h 97"/>
                <a:gd name="T22" fmla="*/ 6 w 67"/>
                <a:gd name="T23" fmla="*/ 61 h 97"/>
                <a:gd name="T24" fmla="*/ 0 w 67"/>
                <a:gd name="T25" fmla="*/ 45 h 97"/>
                <a:gd name="T26" fmla="*/ 0 w 67"/>
                <a:gd name="T27" fmla="*/ 0 h 97"/>
                <a:gd name="T28" fmla="*/ 19 w 67"/>
                <a:gd name="T29" fmla="*/ 4 h 97"/>
                <a:gd name="T30" fmla="*/ 26 w 67"/>
                <a:gd name="T31" fmla="*/ 19 h 97"/>
                <a:gd name="T32" fmla="*/ 26 w 67"/>
                <a:gd name="T33" fmla="*/ 39 h 97"/>
                <a:gd name="T34" fmla="*/ 30 w 67"/>
                <a:gd name="T35" fmla="*/ 56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7" h="97">
                  <a:moveTo>
                    <a:pt x="30" y="56"/>
                  </a:moveTo>
                  <a:lnTo>
                    <a:pt x="39" y="52"/>
                  </a:lnTo>
                  <a:lnTo>
                    <a:pt x="48" y="52"/>
                  </a:lnTo>
                  <a:lnTo>
                    <a:pt x="58" y="52"/>
                  </a:lnTo>
                  <a:lnTo>
                    <a:pt x="67" y="52"/>
                  </a:lnTo>
                  <a:lnTo>
                    <a:pt x="54" y="58"/>
                  </a:lnTo>
                  <a:lnTo>
                    <a:pt x="43" y="69"/>
                  </a:lnTo>
                  <a:lnTo>
                    <a:pt x="35" y="82"/>
                  </a:lnTo>
                  <a:lnTo>
                    <a:pt x="37" y="97"/>
                  </a:lnTo>
                  <a:lnTo>
                    <a:pt x="19" y="93"/>
                  </a:lnTo>
                  <a:lnTo>
                    <a:pt x="11" y="80"/>
                  </a:lnTo>
                  <a:lnTo>
                    <a:pt x="6" y="61"/>
                  </a:lnTo>
                  <a:lnTo>
                    <a:pt x="0" y="45"/>
                  </a:lnTo>
                  <a:lnTo>
                    <a:pt x="0" y="0"/>
                  </a:lnTo>
                  <a:lnTo>
                    <a:pt x="19" y="4"/>
                  </a:lnTo>
                  <a:lnTo>
                    <a:pt x="26" y="19"/>
                  </a:lnTo>
                  <a:lnTo>
                    <a:pt x="26" y="39"/>
                  </a:lnTo>
                  <a:lnTo>
                    <a:pt x="3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1" name="Freeform 80"/>
            <p:cNvSpPr>
              <a:spLocks/>
            </p:cNvSpPr>
            <p:nvPr/>
          </p:nvSpPr>
          <p:spPr bwMode="auto">
            <a:xfrm>
              <a:off x="3694" y="2753"/>
              <a:ext cx="583" cy="100"/>
            </a:xfrm>
            <a:custGeom>
              <a:avLst/>
              <a:gdLst>
                <a:gd name="T0" fmla="*/ 567 w 583"/>
                <a:gd name="T1" fmla="*/ 15 h 100"/>
                <a:gd name="T2" fmla="*/ 533 w 583"/>
                <a:gd name="T3" fmla="*/ 19 h 100"/>
                <a:gd name="T4" fmla="*/ 498 w 583"/>
                <a:gd name="T5" fmla="*/ 11 h 100"/>
                <a:gd name="T6" fmla="*/ 463 w 583"/>
                <a:gd name="T7" fmla="*/ 15 h 100"/>
                <a:gd name="T8" fmla="*/ 439 w 583"/>
                <a:gd name="T9" fmla="*/ 30 h 100"/>
                <a:gd name="T10" fmla="*/ 420 w 583"/>
                <a:gd name="T11" fmla="*/ 28 h 100"/>
                <a:gd name="T12" fmla="*/ 400 w 583"/>
                <a:gd name="T13" fmla="*/ 24 h 100"/>
                <a:gd name="T14" fmla="*/ 381 w 583"/>
                <a:gd name="T15" fmla="*/ 21 h 100"/>
                <a:gd name="T16" fmla="*/ 359 w 583"/>
                <a:gd name="T17" fmla="*/ 34 h 100"/>
                <a:gd name="T18" fmla="*/ 339 w 583"/>
                <a:gd name="T19" fmla="*/ 52 h 100"/>
                <a:gd name="T20" fmla="*/ 318 w 583"/>
                <a:gd name="T21" fmla="*/ 67 h 100"/>
                <a:gd name="T22" fmla="*/ 292 w 583"/>
                <a:gd name="T23" fmla="*/ 69 h 100"/>
                <a:gd name="T24" fmla="*/ 259 w 583"/>
                <a:gd name="T25" fmla="*/ 56 h 100"/>
                <a:gd name="T26" fmla="*/ 226 w 583"/>
                <a:gd name="T27" fmla="*/ 52 h 100"/>
                <a:gd name="T28" fmla="*/ 192 w 583"/>
                <a:gd name="T29" fmla="*/ 61 h 100"/>
                <a:gd name="T30" fmla="*/ 157 w 583"/>
                <a:gd name="T31" fmla="*/ 67 h 100"/>
                <a:gd name="T32" fmla="*/ 122 w 583"/>
                <a:gd name="T33" fmla="*/ 71 h 100"/>
                <a:gd name="T34" fmla="*/ 90 w 583"/>
                <a:gd name="T35" fmla="*/ 74 h 100"/>
                <a:gd name="T36" fmla="*/ 59 w 583"/>
                <a:gd name="T37" fmla="*/ 78 h 100"/>
                <a:gd name="T38" fmla="*/ 31 w 583"/>
                <a:gd name="T39" fmla="*/ 87 h 100"/>
                <a:gd name="T40" fmla="*/ 16 w 583"/>
                <a:gd name="T41" fmla="*/ 100 h 100"/>
                <a:gd name="T42" fmla="*/ 5 w 583"/>
                <a:gd name="T43" fmla="*/ 95 h 100"/>
                <a:gd name="T44" fmla="*/ 7 w 583"/>
                <a:gd name="T45" fmla="*/ 82 h 100"/>
                <a:gd name="T46" fmla="*/ 31 w 583"/>
                <a:gd name="T47" fmla="*/ 69 h 100"/>
                <a:gd name="T48" fmla="*/ 61 w 583"/>
                <a:gd name="T49" fmla="*/ 65 h 100"/>
                <a:gd name="T50" fmla="*/ 92 w 583"/>
                <a:gd name="T51" fmla="*/ 61 h 100"/>
                <a:gd name="T52" fmla="*/ 131 w 583"/>
                <a:gd name="T53" fmla="*/ 61 h 100"/>
                <a:gd name="T54" fmla="*/ 174 w 583"/>
                <a:gd name="T55" fmla="*/ 54 h 100"/>
                <a:gd name="T56" fmla="*/ 216 w 583"/>
                <a:gd name="T57" fmla="*/ 43 h 100"/>
                <a:gd name="T58" fmla="*/ 257 w 583"/>
                <a:gd name="T59" fmla="*/ 43 h 100"/>
                <a:gd name="T60" fmla="*/ 296 w 583"/>
                <a:gd name="T61" fmla="*/ 50 h 100"/>
                <a:gd name="T62" fmla="*/ 324 w 583"/>
                <a:gd name="T63" fmla="*/ 32 h 100"/>
                <a:gd name="T64" fmla="*/ 355 w 583"/>
                <a:gd name="T65" fmla="*/ 17 h 100"/>
                <a:gd name="T66" fmla="*/ 389 w 583"/>
                <a:gd name="T67" fmla="*/ 11 h 100"/>
                <a:gd name="T68" fmla="*/ 409 w 583"/>
                <a:gd name="T69" fmla="*/ 15 h 100"/>
                <a:gd name="T70" fmla="*/ 433 w 583"/>
                <a:gd name="T71" fmla="*/ 11 h 100"/>
                <a:gd name="T72" fmla="*/ 459 w 583"/>
                <a:gd name="T73" fmla="*/ 4 h 100"/>
                <a:gd name="T74" fmla="*/ 487 w 583"/>
                <a:gd name="T75" fmla="*/ 0 h 100"/>
                <a:gd name="T76" fmla="*/ 515 w 583"/>
                <a:gd name="T77" fmla="*/ 6 h 1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83" h="100">
                  <a:moveTo>
                    <a:pt x="583" y="0"/>
                  </a:moveTo>
                  <a:lnTo>
                    <a:pt x="567" y="15"/>
                  </a:lnTo>
                  <a:lnTo>
                    <a:pt x="552" y="19"/>
                  </a:lnTo>
                  <a:lnTo>
                    <a:pt x="533" y="19"/>
                  </a:lnTo>
                  <a:lnTo>
                    <a:pt x="515" y="15"/>
                  </a:lnTo>
                  <a:lnTo>
                    <a:pt x="498" y="11"/>
                  </a:lnTo>
                  <a:lnTo>
                    <a:pt x="478" y="8"/>
                  </a:lnTo>
                  <a:lnTo>
                    <a:pt x="463" y="15"/>
                  </a:lnTo>
                  <a:lnTo>
                    <a:pt x="448" y="28"/>
                  </a:lnTo>
                  <a:lnTo>
                    <a:pt x="439" y="30"/>
                  </a:lnTo>
                  <a:lnTo>
                    <a:pt x="428" y="30"/>
                  </a:lnTo>
                  <a:lnTo>
                    <a:pt x="420" y="28"/>
                  </a:lnTo>
                  <a:lnTo>
                    <a:pt x="409" y="26"/>
                  </a:lnTo>
                  <a:lnTo>
                    <a:pt x="400" y="24"/>
                  </a:lnTo>
                  <a:lnTo>
                    <a:pt x="389" y="21"/>
                  </a:lnTo>
                  <a:lnTo>
                    <a:pt x="381" y="21"/>
                  </a:lnTo>
                  <a:lnTo>
                    <a:pt x="370" y="26"/>
                  </a:lnTo>
                  <a:lnTo>
                    <a:pt x="359" y="34"/>
                  </a:lnTo>
                  <a:lnTo>
                    <a:pt x="348" y="43"/>
                  </a:lnTo>
                  <a:lnTo>
                    <a:pt x="339" y="52"/>
                  </a:lnTo>
                  <a:lnTo>
                    <a:pt x="328" y="61"/>
                  </a:lnTo>
                  <a:lnTo>
                    <a:pt x="318" y="67"/>
                  </a:lnTo>
                  <a:lnTo>
                    <a:pt x="305" y="69"/>
                  </a:lnTo>
                  <a:lnTo>
                    <a:pt x="292" y="69"/>
                  </a:lnTo>
                  <a:lnTo>
                    <a:pt x="276" y="65"/>
                  </a:lnTo>
                  <a:lnTo>
                    <a:pt x="259" y="56"/>
                  </a:lnTo>
                  <a:lnTo>
                    <a:pt x="244" y="52"/>
                  </a:lnTo>
                  <a:lnTo>
                    <a:pt x="226" y="52"/>
                  </a:lnTo>
                  <a:lnTo>
                    <a:pt x="209" y="56"/>
                  </a:lnTo>
                  <a:lnTo>
                    <a:pt x="192" y="61"/>
                  </a:lnTo>
                  <a:lnTo>
                    <a:pt x="174" y="65"/>
                  </a:lnTo>
                  <a:lnTo>
                    <a:pt x="157" y="67"/>
                  </a:lnTo>
                  <a:lnTo>
                    <a:pt x="137" y="67"/>
                  </a:lnTo>
                  <a:lnTo>
                    <a:pt x="122" y="71"/>
                  </a:lnTo>
                  <a:lnTo>
                    <a:pt x="107" y="74"/>
                  </a:lnTo>
                  <a:lnTo>
                    <a:pt x="90" y="74"/>
                  </a:lnTo>
                  <a:lnTo>
                    <a:pt x="74" y="76"/>
                  </a:lnTo>
                  <a:lnTo>
                    <a:pt x="59" y="78"/>
                  </a:lnTo>
                  <a:lnTo>
                    <a:pt x="44" y="82"/>
                  </a:lnTo>
                  <a:lnTo>
                    <a:pt x="31" y="87"/>
                  </a:lnTo>
                  <a:lnTo>
                    <a:pt x="20" y="95"/>
                  </a:lnTo>
                  <a:lnTo>
                    <a:pt x="16" y="100"/>
                  </a:lnTo>
                  <a:lnTo>
                    <a:pt x="11" y="100"/>
                  </a:lnTo>
                  <a:lnTo>
                    <a:pt x="5" y="95"/>
                  </a:lnTo>
                  <a:lnTo>
                    <a:pt x="0" y="93"/>
                  </a:lnTo>
                  <a:lnTo>
                    <a:pt x="7" y="82"/>
                  </a:lnTo>
                  <a:lnTo>
                    <a:pt x="18" y="76"/>
                  </a:lnTo>
                  <a:lnTo>
                    <a:pt x="31" y="69"/>
                  </a:lnTo>
                  <a:lnTo>
                    <a:pt x="46" y="67"/>
                  </a:lnTo>
                  <a:lnTo>
                    <a:pt x="61" y="65"/>
                  </a:lnTo>
                  <a:lnTo>
                    <a:pt x="76" y="63"/>
                  </a:lnTo>
                  <a:lnTo>
                    <a:pt x="92" y="61"/>
                  </a:lnTo>
                  <a:lnTo>
                    <a:pt x="107" y="58"/>
                  </a:lnTo>
                  <a:lnTo>
                    <a:pt x="131" y="61"/>
                  </a:lnTo>
                  <a:lnTo>
                    <a:pt x="153" y="58"/>
                  </a:lnTo>
                  <a:lnTo>
                    <a:pt x="174" y="54"/>
                  </a:lnTo>
                  <a:lnTo>
                    <a:pt x="196" y="48"/>
                  </a:lnTo>
                  <a:lnTo>
                    <a:pt x="216" y="43"/>
                  </a:lnTo>
                  <a:lnTo>
                    <a:pt x="237" y="41"/>
                  </a:lnTo>
                  <a:lnTo>
                    <a:pt x="257" y="43"/>
                  </a:lnTo>
                  <a:lnTo>
                    <a:pt x="278" y="54"/>
                  </a:lnTo>
                  <a:lnTo>
                    <a:pt x="296" y="50"/>
                  </a:lnTo>
                  <a:lnTo>
                    <a:pt x="311" y="41"/>
                  </a:lnTo>
                  <a:lnTo>
                    <a:pt x="324" y="32"/>
                  </a:lnTo>
                  <a:lnTo>
                    <a:pt x="339" y="26"/>
                  </a:lnTo>
                  <a:lnTo>
                    <a:pt x="355" y="17"/>
                  </a:lnTo>
                  <a:lnTo>
                    <a:pt x="372" y="13"/>
                  </a:lnTo>
                  <a:lnTo>
                    <a:pt x="389" y="11"/>
                  </a:lnTo>
                  <a:lnTo>
                    <a:pt x="409" y="13"/>
                  </a:lnTo>
                  <a:lnTo>
                    <a:pt x="409" y="15"/>
                  </a:lnTo>
                  <a:lnTo>
                    <a:pt x="422" y="15"/>
                  </a:lnTo>
                  <a:lnTo>
                    <a:pt x="433" y="11"/>
                  </a:lnTo>
                  <a:lnTo>
                    <a:pt x="446" y="8"/>
                  </a:lnTo>
                  <a:lnTo>
                    <a:pt x="459" y="4"/>
                  </a:lnTo>
                  <a:lnTo>
                    <a:pt x="474" y="0"/>
                  </a:lnTo>
                  <a:lnTo>
                    <a:pt x="487" y="0"/>
                  </a:lnTo>
                  <a:lnTo>
                    <a:pt x="500" y="0"/>
                  </a:lnTo>
                  <a:lnTo>
                    <a:pt x="515" y="6"/>
                  </a:lnTo>
                  <a:lnTo>
                    <a:pt x="5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2" name="Freeform 81"/>
            <p:cNvSpPr>
              <a:spLocks/>
            </p:cNvSpPr>
            <p:nvPr/>
          </p:nvSpPr>
          <p:spPr bwMode="auto">
            <a:xfrm>
              <a:off x="1788" y="2764"/>
              <a:ext cx="71" cy="128"/>
            </a:xfrm>
            <a:custGeom>
              <a:avLst/>
              <a:gdLst>
                <a:gd name="T0" fmla="*/ 71 w 71"/>
                <a:gd name="T1" fmla="*/ 34 h 128"/>
                <a:gd name="T2" fmla="*/ 56 w 71"/>
                <a:gd name="T3" fmla="*/ 30 h 128"/>
                <a:gd name="T4" fmla="*/ 43 w 71"/>
                <a:gd name="T5" fmla="*/ 34 h 128"/>
                <a:gd name="T6" fmla="*/ 34 w 71"/>
                <a:gd name="T7" fmla="*/ 43 h 128"/>
                <a:gd name="T8" fmla="*/ 32 w 71"/>
                <a:gd name="T9" fmla="*/ 56 h 128"/>
                <a:gd name="T10" fmla="*/ 34 w 71"/>
                <a:gd name="T11" fmla="*/ 78 h 128"/>
                <a:gd name="T12" fmla="*/ 28 w 71"/>
                <a:gd name="T13" fmla="*/ 95 h 128"/>
                <a:gd name="T14" fmla="*/ 19 w 71"/>
                <a:gd name="T15" fmla="*/ 110 h 128"/>
                <a:gd name="T16" fmla="*/ 15 w 71"/>
                <a:gd name="T17" fmla="*/ 128 h 128"/>
                <a:gd name="T18" fmla="*/ 0 w 71"/>
                <a:gd name="T19" fmla="*/ 102 h 128"/>
                <a:gd name="T20" fmla="*/ 4 w 71"/>
                <a:gd name="T21" fmla="*/ 69 h 128"/>
                <a:gd name="T22" fmla="*/ 13 w 71"/>
                <a:gd name="T23" fmla="*/ 37 h 128"/>
                <a:gd name="T24" fmla="*/ 19 w 71"/>
                <a:gd name="T25" fmla="*/ 4 h 128"/>
                <a:gd name="T26" fmla="*/ 28 w 71"/>
                <a:gd name="T27" fmla="*/ 0 h 128"/>
                <a:gd name="T28" fmla="*/ 39 w 71"/>
                <a:gd name="T29" fmla="*/ 2 h 128"/>
                <a:gd name="T30" fmla="*/ 49 w 71"/>
                <a:gd name="T31" fmla="*/ 8 h 128"/>
                <a:gd name="T32" fmla="*/ 60 w 71"/>
                <a:gd name="T33" fmla="*/ 15 h 128"/>
                <a:gd name="T34" fmla="*/ 65 w 71"/>
                <a:gd name="T35" fmla="*/ 19 h 128"/>
                <a:gd name="T36" fmla="*/ 69 w 71"/>
                <a:gd name="T37" fmla="*/ 23 h 128"/>
                <a:gd name="T38" fmla="*/ 71 w 71"/>
                <a:gd name="T39" fmla="*/ 28 h 128"/>
                <a:gd name="T40" fmla="*/ 71 w 71"/>
                <a:gd name="T41" fmla="*/ 34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 h="128">
                  <a:moveTo>
                    <a:pt x="71" y="34"/>
                  </a:moveTo>
                  <a:lnTo>
                    <a:pt x="56" y="30"/>
                  </a:lnTo>
                  <a:lnTo>
                    <a:pt x="43" y="34"/>
                  </a:lnTo>
                  <a:lnTo>
                    <a:pt x="34" y="43"/>
                  </a:lnTo>
                  <a:lnTo>
                    <a:pt x="32" y="56"/>
                  </a:lnTo>
                  <a:lnTo>
                    <a:pt x="34" y="78"/>
                  </a:lnTo>
                  <a:lnTo>
                    <a:pt x="28" y="95"/>
                  </a:lnTo>
                  <a:lnTo>
                    <a:pt x="19" y="110"/>
                  </a:lnTo>
                  <a:lnTo>
                    <a:pt x="15" y="128"/>
                  </a:lnTo>
                  <a:lnTo>
                    <a:pt x="0" y="102"/>
                  </a:lnTo>
                  <a:lnTo>
                    <a:pt x="4" y="69"/>
                  </a:lnTo>
                  <a:lnTo>
                    <a:pt x="13" y="37"/>
                  </a:lnTo>
                  <a:lnTo>
                    <a:pt x="19" y="4"/>
                  </a:lnTo>
                  <a:lnTo>
                    <a:pt x="28" y="0"/>
                  </a:lnTo>
                  <a:lnTo>
                    <a:pt x="39" y="2"/>
                  </a:lnTo>
                  <a:lnTo>
                    <a:pt x="49" y="8"/>
                  </a:lnTo>
                  <a:lnTo>
                    <a:pt x="60" y="15"/>
                  </a:lnTo>
                  <a:lnTo>
                    <a:pt x="65" y="19"/>
                  </a:lnTo>
                  <a:lnTo>
                    <a:pt x="69" y="23"/>
                  </a:lnTo>
                  <a:lnTo>
                    <a:pt x="71" y="28"/>
                  </a:lnTo>
                  <a:lnTo>
                    <a:pt x="71"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3" name="Freeform 82"/>
            <p:cNvSpPr>
              <a:spLocks/>
            </p:cNvSpPr>
            <p:nvPr/>
          </p:nvSpPr>
          <p:spPr bwMode="auto">
            <a:xfrm>
              <a:off x="1894" y="2772"/>
              <a:ext cx="33" cy="76"/>
            </a:xfrm>
            <a:custGeom>
              <a:avLst/>
              <a:gdLst>
                <a:gd name="T0" fmla="*/ 30 w 33"/>
                <a:gd name="T1" fmla="*/ 76 h 76"/>
                <a:gd name="T2" fmla="*/ 19 w 33"/>
                <a:gd name="T3" fmla="*/ 76 h 76"/>
                <a:gd name="T4" fmla="*/ 9 w 33"/>
                <a:gd name="T5" fmla="*/ 68 h 76"/>
                <a:gd name="T6" fmla="*/ 2 w 33"/>
                <a:gd name="T7" fmla="*/ 55 h 76"/>
                <a:gd name="T8" fmla="*/ 0 w 33"/>
                <a:gd name="T9" fmla="*/ 42 h 76"/>
                <a:gd name="T10" fmla="*/ 9 w 33"/>
                <a:gd name="T11" fmla="*/ 0 h 76"/>
                <a:gd name="T12" fmla="*/ 28 w 33"/>
                <a:gd name="T13" fmla="*/ 11 h 76"/>
                <a:gd name="T14" fmla="*/ 33 w 33"/>
                <a:gd name="T15" fmla="*/ 33 h 76"/>
                <a:gd name="T16" fmla="*/ 30 w 33"/>
                <a:gd name="T17" fmla="*/ 57 h 76"/>
                <a:gd name="T18" fmla="*/ 30 w 33"/>
                <a:gd name="T19" fmla="*/ 7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76">
                  <a:moveTo>
                    <a:pt x="30" y="76"/>
                  </a:moveTo>
                  <a:lnTo>
                    <a:pt x="19" y="76"/>
                  </a:lnTo>
                  <a:lnTo>
                    <a:pt x="9" y="68"/>
                  </a:lnTo>
                  <a:lnTo>
                    <a:pt x="2" y="55"/>
                  </a:lnTo>
                  <a:lnTo>
                    <a:pt x="0" y="42"/>
                  </a:lnTo>
                  <a:lnTo>
                    <a:pt x="9" y="0"/>
                  </a:lnTo>
                  <a:lnTo>
                    <a:pt x="28" y="11"/>
                  </a:lnTo>
                  <a:lnTo>
                    <a:pt x="33" y="33"/>
                  </a:lnTo>
                  <a:lnTo>
                    <a:pt x="30" y="57"/>
                  </a:lnTo>
                  <a:lnTo>
                    <a:pt x="3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4" name="Freeform 83"/>
            <p:cNvSpPr>
              <a:spLocks/>
            </p:cNvSpPr>
            <p:nvPr/>
          </p:nvSpPr>
          <p:spPr bwMode="auto">
            <a:xfrm>
              <a:off x="1607" y="2774"/>
              <a:ext cx="146" cy="144"/>
            </a:xfrm>
            <a:custGeom>
              <a:avLst/>
              <a:gdLst>
                <a:gd name="T0" fmla="*/ 146 w 146"/>
                <a:gd name="T1" fmla="*/ 11 h 144"/>
                <a:gd name="T2" fmla="*/ 135 w 146"/>
                <a:gd name="T3" fmla="*/ 24 h 144"/>
                <a:gd name="T4" fmla="*/ 122 w 146"/>
                <a:gd name="T5" fmla="*/ 33 h 144"/>
                <a:gd name="T6" fmla="*/ 107 w 146"/>
                <a:gd name="T7" fmla="*/ 40 h 144"/>
                <a:gd name="T8" fmla="*/ 91 w 146"/>
                <a:gd name="T9" fmla="*/ 46 h 144"/>
                <a:gd name="T10" fmla="*/ 100 w 146"/>
                <a:gd name="T11" fmla="*/ 70 h 144"/>
                <a:gd name="T12" fmla="*/ 100 w 146"/>
                <a:gd name="T13" fmla="*/ 96 h 144"/>
                <a:gd name="T14" fmla="*/ 98 w 146"/>
                <a:gd name="T15" fmla="*/ 120 h 144"/>
                <a:gd name="T16" fmla="*/ 91 w 146"/>
                <a:gd name="T17" fmla="*/ 144 h 144"/>
                <a:gd name="T18" fmla="*/ 78 w 146"/>
                <a:gd name="T19" fmla="*/ 135 h 144"/>
                <a:gd name="T20" fmla="*/ 76 w 146"/>
                <a:gd name="T21" fmla="*/ 122 h 144"/>
                <a:gd name="T22" fmla="*/ 76 w 146"/>
                <a:gd name="T23" fmla="*/ 107 h 144"/>
                <a:gd name="T24" fmla="*/ 72 w 146"/>
                <a:gd name="T25" fmla="*/ 92 h 144"/>
                <a:gd name="T26" fmla="*/ 68 w 146"/>
                <a:gd name="T27" fmla="*/ 81 h 144"/>
                <a:gd name="T28" fmla="*/ 63 w 146"/>
                <a:gd name="T29" fmla="*/ 68 h 144"/>
                <a:gd name="T30" fmla="*/ 59 w 146"/>
                <a:gd name="T31" fmla="*/ 57 h 144"/>
                <a:gd name="T32" fmla="*/ 48 w 146"/>
                <a:gd name="T33" fmla="*/ 46 h 144"/>
                <a:gd name="T34" fmla="*/ 39 w 146"/>
                <a:gd name="T35" fmla="*/ 48 h 144"/>
                <a:gd name="T36" fmla="*/ 31 w 146"/>
                <a:gd name="T37" fmla="*/ 50 h 144"/>
                <a:gd name="T38" fmla="*/ 22 w 146"/>
                <a:gd name="T39" fmla="*/ 55 h 144"/>
                <a:gd name="T40" fmla="*/ 15 w 146"/>
                <a:gd name="T41" fmla="*/ 59 h 144"/>
                <a:gd name="T42" fmla="*/ 11 w 146"/>
                <a:gd name="T43" fmla="*/ 53 h 144"/>
                <a:gd name="T44" fmla="*/ 5 w 146"/>
                <a:gd name="T45" fmla="*/ 46 h 144"/>
                <a:gd name="T46" fmla="*/ 0 w 146"/>
                <a:gd name="T47" fmla="*/ 40 h 144"/>
                <a:gd name="T48" fmla="*/ 5 w 146"/>
                <a:gd name="T49" fmla="*/ 31 h 144"/>
                <a:gd name="T50" fmla="*/ 118 w 146"/>
                <a:gd name="T51" fmla="*/ 0 h 144"/>
                <a:gd name="T52" fmla="*/ 146 w 146"/>
                <a:gd name="T53" fmla="*/ 11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144">
                  <a:moveTo>
                    <a:pt x="146" y="11"/>
                  </a:moveTo>
                  <a:lnTo>
                    <a:pt x="135" y="24"/>
                  </a:lnTo>
                  <a:lnTo>
                    <a:pt x="122" y="33"/>
                  </a:lnTo>
                  <a:lnTo>
                    <a:pt x="107" y="40"/>
                  </a:lnTo>
                  <a:lnTo>
                    <a:pt x="91" y="46"/>
                  </a:lnTo>
                  <a:lnTo>
                    <a:pt x="100" y="70"/>
                  </a:lnTo>
                  <a:lnTo>
                    <a:pt x="100" y="96"/>
                  </a:lnTo>
                  <a:lnTo>
                    <a:pt x="98" y="120"/>
                  </a:lnTo>
                  <a:lnTo>
                    <a:pt x="91" y="144"/>
                  </a:lnTo>
                  <a:lnTo>
                    <a:pt x="78" y="135"/>
                  </a:lnTo>
                  <a:lnTo>
                    <a:pt x="76" y="122"/>
                  </a:lnTo>
                  <a:lnTo>
                    <a:pt x="76" y="107"/>
                  </a:lnTo>
                  <a:lnTo>
                    <a:pt x="72" y="92"/>
                  </a:lnTo>
                  <a:lnTo>
                    <a:pt x="68" y="81"/>
                  </a:lnTo>
                  <a:lnTo>
                    <a:pt x="63" y="68"/>
                  </a:lnTo>
                  <a:lnTo>
                    <a:pt x="59" y="57"/>
                  </a:lnTo>
                  <a:lnTo>
                    <a:pt x="48" y="46"/>
                  </a:lnTo>
                  <a:lnTo>
                    <a:pt x="39" y="48"/>
                  </a:lnTo>
                  <a:lnTo>
                    <a:pt x="31" y="50"/>
                  </a:lnTo>
                  <a:lnTo>
                    <a:pt x="22" y="55"/>
                  </a:lnTo>
                  <a:lnTo>
                    <a:pt x="15" y="59"/>
                  </a:lnTo>
                  <a:lnTo>
                    <a:pt x="11" y="53"/>
                  </a:lnTo>
                  <a:lnTo>
                    <a:pt x="5" y="46"/>
                  </a:lnTo>
                  <a:lnTo>
                    <a:pt x="0" y="40"/>
                  </a:lnTo>
                  <a:lnTo>
                    <a:pt x="5" y="31"/>
                  </a:lnTo>
                  <a:lnTo>
                    <a:pt x="118" y="0"/>
                  </a:lnTo>
                  <a:lnTo>
                    <a:pt x="14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5" name="Freeform 84"/>
            <p:cNvSpPr>
              <a:spLocks/>
            </p:cNvSpPr>
            <p:nvPr/>
          </p:nvSpPr>
          <p:spPr bwMode="auto">
            <a:xfrm>
              <a:off x="1840" y="2831"/>
              <a:ext cx="28" cy="22"/>
            </a:xfrm>
            <a:custGeom>
              <a:avLst/>
              <a:gdLst>
                <a:gd name="T0" fmla="*/ 28 w 28"/>
                <a:gd name="T1" fmla="*/ 6 h 22"/>
                <a:gd name="T2" fmla="*/ 28 w 28"/>
                <a:gd name="T3" fmla="*/ 11 h 22"/>
                <a:gd name="T4" fmla="*/ 26 w 28"/>
                <a:gd name="T5" fmla="*/ 15 h 22"/>
                <a:gd name="T6" fmla="*/ 19 w 28"/>
                <a:gd name="T7" fmla="*/ 19 h 22"/>
                <a:gd name="T8" fmla="*/ 15 w 28"/>
                <a:gd name="T9" fmla="*/ 22 h 22"/>
                <a:gd name="T10" fmla="*/ 4 w 28"/>
                <a:gd name="T11" fmla="*/ 22 h 22"/>
                <a:gd name="T12" fmla="*/ 0 w 28"/>
                <a:gd name="T13" fmla="*/ 0 h 22"/>
                <a:gd name="T14" fmla="*/ 6 w 28"/>
                <a:gd name="T15" fmla="*/ 0 h 22"/>
                <a:gd name="T16" fmla="*/ 15 w 28"/>
                <a:gd name="T17" fmla="*/ 2 h 22"/>
                <a:gd name="T18" fmla="*/ 21 w 28"/>
                <a:gd name="T19" fmla="*/ 4 h 22"/>
                <a:gd name="T20" fmla="*/ 28 w 28"/>
                <a:gd name="T21" fmla="*/ 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22">
                  <a:moveTo>
                    <a:pt x="28" y="6"/>
                  </a:moveTo>
                  <a:lnTo>
                    <a:pt x="28" y="11"/>
                  </a:lnTo>
                  <a:lnTo>
                    <a:pt x="26" y="15"/>
                  </a:lnTo>
                  <a:lnTo>
                    <a:pt x="19" y="19"/>
                  </a:lnTo>
                  <a:lnTo>
                    <a:pt x="15" y="22"/>
                  </a:lnTo>
                  <a:lnTo>
                    <a:pt x="4" y="22"/>
                  </a:lnTo>
                  <a:lnTo>
                    <a:pt x="0" y="0"/>
                  </a:lnTo>
                  <a:lnTo>
                    <a:pt x="6" y="0"/>
                  </a:lnTo>
                  <a:lnTo>
                    <a:pt x="15" y="2"/>
                  </a:lnTo>
                  <a:lnTo>
                    <a:pt x="21" y="4"/>
                  </a:lnTo>
                  <a:lnTo>
                    <a:pt x="2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6" name="Freeform 85"/>
            <p:cNvSpPr>
              <a:spLocks/>
            </p:cNvSpPr>
            <p:nvPr/>
          </p:nvSpPr>
          <p:spPr bwMode="auto">
            <a:xfrm>
              <a:off x="3953" y="2855"/>
              <a:ext cx="560" cy="82"/>
            </a:xfrm>
            <a:custGeom>
              <a:avLst/>
              <a:gdLst>
                <a:gd name="T0" fmla="*/ 560 w 560"/>
                <a:gd name="T1" fmla="*/ 17 h 82"/>
                <a:gd name="T2" fmla="*/ 534 w 560"/>
                <a:gd name="T3" fmla="*/ 8 h 82"/>
                <a:gd name="T4" fmla="*/ 506 w 560"/>
                <a:gd name="T5" fmla="*/ 4 h 82"/>
                <a:gd name="T6" fmla="*/ 476 w 560"/>
                <a:gd name="T7" fmla="*/ 4 h 82"/>
                <a:gd name="T8" fmla="*/ 443 w 560"/>
                <a:gd name="T9" fmla="*/ 8 h 82"/>
                <a:gd name="T10" fmla="*/ 413 w 560"/>
                <a:gd name="T11" fmla="*/ 13 h 82"/>
                <a:gd name="T12" fmla="*/ 382 w 560"/>
                <a:gd name="T13" fmla="*/ 19 h 82"/>
                <a:gd name="T14" fmla="*/ 352 w 560"/>
                <a:gd name="T15" fmla="*/ 26 h 82"/>
                <a:gd name="T16" fmla="*/ 324 w 560"/>
                <a:gd name="T17" fmla="*/ 32 h 82"/>
                <a:gd name="T18" fmla="*/ 291 w 560"/>
                <a:gd name="T19" fmla="*/ 21 h 82"/>
                <a:gd name="T20" fmla="*/ 258 w 560"/>
                <a:gd name="T21" fmla="*/ 19 h 82"/>
                <a:gd name="T22" fmla="*/ 228 w 560"/>
                <a:gd name="T23" fmla="*/ 26 h 82"/>
                <a:gd name="T24" fmla="*/ 198 w 560"/>
                <a:gd name="T25" fmla="*/ 37 h 82"/>
                <a:gd name="T26" fmla="*/ 167 w 560"/>
                <a:gd name="T27" fmla="*/ 48 h 82"/>
                <a:gd name="T28" fmla="*/ 137 w 560"/>
                <a:gd name="T29" fmla="*/ 54 h 82"/>
                <a:gd name="T30" fmla="*/ 104 w 560"/>
                <a:gd name="T31" fmla="*/ 56 h 82"/>
                <a:gd name="T32" fmla="*/ 69 w 560"/>
                <a:gd name="T33" fmla="*/ 50 h 82"/>
                <a:gd name="T34" fmla="*/ 56 w 560"/>
                <a:gd name="T35" fmla="*/ 50 h 82"/>
                <a:gd name="T36" fmla="*/ 46 w 560"/>
                <a:gd name="T37" fmla="*/ 56 h 82"/>
                <a:gd name="T38" fmla="*/ 37 w 560"/>
                <a:gd name="T39" fmla="*/ 65 h 82"/>
                <a:gd name="T40" fmla="*/ 28 w 560"/>
                <a:gd name="T41" fmla="*/ 74 h 82"/>
                <a:gd name="T42" fmla="*/ 19 w 560"/>
                <a:gd name="T43" fmla="*/ 80 h 82"/>
                <a:gd name="T44" fmla="*/ 13 w 560"/>
                <a:gd name="T45" fmla="*/ 82 h 82"/>
                <a:gd name="T46" fmla="*/ 6 w 560"/>
                <a:gd name="T47" fmla="*/ 76 h 82"/>
                <a:gd name="T48" fmla="*/ 0 w 560"/>
                <a:gd name="T49" fmla="*/ 58 h 82"/>
                <a:gd name="T50" fmla="*/ 17 w 560"/>
                <a:gd name="T51" fmla="*/ 54 h 82"/>
                <a:gd name="T52" fmla="*/ 35 w 560"/>
                <a:gd name="T53" fmla="*/ 52 h 82"/>
                <a:gd name="T54" fmla="*/ 54 w 560"/>
                <a:gd name="T55" fmla="*/ 48 h 82"/>
                <a:gd name="T56" fmla="*/ 72 w 560"/>
                <a:gd name="T57" fmla="*/ 45 h 82"/>
                <a:gd name="T58" fmla="*/ 91 w 560"/>
                <a:gd name="T59" fmla="*/ 43 h 82"/>
                <a:gd name="T60" fmla="*/ 109 w 560"/>
                <a:gd name="T61" fmla="*/ 43 h 82"/>
                <a:gd name="T62" fmla="*/ 128 w 560"/>
                <a:gd name="T63" fmla="*/ 43 h 82"/>
                <a:gd name="T64" fmla="*/ 145 w 560"/>
                <a:gd name="T65" fmla="*/ 43 h 82"/>
                <a:gd name="T66" fmla="*/ 167 w 560"/>
                <a:gd name="T67" fmla="*/ 37 h 82"/>
                <a:gd name="T68" fmla="*/ 187 w 560"/>
                <a:gd name="T69" fmla="*/ 30 h 82"/>
                <a:gd name="T70" fmla="*/ 208 w 560"/>
                <a:gd name="T71" fmla="*/ 24 h 82"/>
                <a:gd name="T72" fmla="*/ 232 w 560"/>
                <a:gd name="T73" fmla="*/ 19 h 82"/>
                <a:gd name="T74" fmla="*/ 254 w 560"/>
                <a:gd name="T75" fmla="*/ 15 h 82"/>
                <a:gd name="T76" fmla="*/ 276 w 560"/>
                <a:gd name="T77" fmla="*/ 11 h 82"/>
                <a:gd name="T78" fmla="*/ 300 w 560"/>
                <a:gd name="T79" fmla="*/ 8 h 82"/>
                <a:gd name="T80" fmla="*/ 324 w 560"/>
                <a:gd name="T81" fmla="*/ 6 h 82"/>
                <a:gd name="T82" fmla="*/ 345 w 560"/>
                <a:gd name="T83" fmla="*/ 4 h 82"/>
                <a:gd name="T84" fmla="*/ 369 w 560"/>
                <a:gd name="T85" fmla="*/ 2 h 82"/>
                <a:gd name="T86" fmla="*/ 393 w 560"/>
                <a:gd name="T87" fmla="*/ 0 h 82"/>
                <a:gd name="T88" fmla="*/ 417 w 560"/>
                <a:gd name="T89" fmla="*/ 0 h 82"/>
                <a:gd name="T90" fmla="*/ 441 w 560"/>
                <a:gd name="T91" fmla="*/ 0 h 82"/>
                <a:gd name="T92" fmla="*/ 465 w 560"/>
                <a:gd name="T93" fmla="*/ 0 h 82"/>
                <a:gd name="T94" fmla="*/ 489 w 560"/>
                <a:gd name="T95" fmla="*/ 2 h 82"/>
                <a:gd name="T96" fmla="*/ 513 w 560"/>
                <a:gd name="T97" fmla="*/ 2 h 82"/>
                <a:gd name="T98" fmla="*/ 560 w 560"/>
                <a:gd name="T99" fmla="*/ 17 h 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60" h="82">
                  <a:moveTo>
                    <a:pt x="560" y="17"/>
                  </a:moveTo>
                  <a:lnTo>
                    <a:pt x="534" y="8"/>
                  </a:lnTo>
                  <a:lnTo>
                    <a:pt x="506" y="4"/>
                  </a:lnTo>
                  <a:lnTo>
                    <a:pt x="476" y="4"/>
                  </a:lnTo>
                  <a:lnTo>
                    <a:pt x="443" y="8"/>
                  </a:lnTo>
                  <a:lnTo>
                    <a:pt x="413" y="13"/>
                  </a:lnTo>
                  <a:lnTo>
                    <a:pt x="382" y="19"/>
                  </a:lnTo>
                  <a:lnTo>
                    <a:pt x="352" y="26"/>
                  </a:lnTo>
                  <a:lnTo>
                    <a:pt x="324" y="32"/>
                  </a:lnTo>
                  <a:lnTo>
                    <a:pt x="291" y="21"/>
                  </a:lnTo>
                  <a:lnTo>
                    <a:pt x="258" y="19"/>
                  </a:lnTo>
                  <a:lnTo>
                    <a:pt x="228" y="26"/>
                  </a:lnTo>
                  <a:lnTo>
                    <a:pt x="198" y="37"/>
                  </a:lnTo>
                  <a:lnTo>
                    <a:pt x="167" y="48"/>
                  </a:lnTo>
                  <a:lnTo>
                    <a:pt x="137" y="54"/>
                  </a:lnTo>
                  <a:lnTo>
                    <a:pt x="104" y="56"/>
                  </a:lnTo>
                  <a:lnTo>
                    <a:pt x="69" y="50"/>
                  </a:lnTo>
                  <a:lnTo>
                    <a:pt x="56" y="50"/>
                  </a:lnTo>
                  <a:lnTo>
                    <a:pt x="46" y="56"/>
                  </a:lnTo>
                  <a:lnTo>
                    <a:pt x="37" y="65"/>
                  </a:lnTo>
                  <a:lnTo>
                    <a:pt x="28" y="74"/>
                  </a:lnTo>
                  <a:lnTo>
                    <a:pt x="19" y="80"/>
                  </a:lnTo>
                  <a:lnTo>
                    <a:pt x="13" y="82"/>
                  </a:lnTo>
                  <a:lnTo>
                    <a:pt x="6" y="76"/>
                  </a:lnTo>
                  <a:lnTo>
                    <a:pt x="0" y="58"/>
                  </a:lnTo>
                  <a:lnTo>
                    <a:pt x="17" y="54"/>
                  </a:lnTo>
                  <a:lnTo>
                    <a:pt x="35" y="52"/>
                  </a:lnTo>
                  <a:lnTo>
                    <a:pt x="54" y="48"/>
                  </a:lnTo>
                  <a:lnTo>
                    <a:pt x="72" y="45"/>
                  </a:lnTo>
                  <a:lnTo>
                    <a:pt x="91" y="43"/>
                  </a:lnTo>
                  <a:lnTo>
                    <a:pt x="109" y="43"/>
                  </a:lnTo>
                  <a:lnTo>
                    <a:pt x="128" y="43"/>
                  </a:lnTo>
                  <a:lnTo>
                    <a:pt x="145" y="43"/>
                  </a:lnTo>
                  <a:lnTo>
                    <a:pt x="167" y="37"/>
                  </a:lnTo>
                  <a:lnTo>
                    <a:pt x="187" y="30"/>
                  </a:lnTo>
                  <a:lnTo>
                    <a:pt x="208" y="24"/>
                  </a:lnTo>
                  <a:lnTo>
                    <a:pt x="232" y="19"/>
                  </a:lnTo>
                  <a:lnTo>
                    <a:pt x="254" y="15"/>
                  </a:lnTo>
                  <a:lnTo>
                    <a:pt x="276" y="11"/>
                  </a:lnTo>
                  <a:lnTo>
                    <a:pt x="300" y="8"/>
                  </a:lnTo>
                  <a:lnTo>
                    <a:pt x="324" y="6"/>
                  </a:lnTo>
                  <a:lnTo>
                    <a:pt x="345" y="4"/>
                  </a:lnTo>
                  <a:lnTo>
                    <a:pt x="369" y="2"/>
                  </a:lnTo>
                  <a:lnTo>
                    <a:pt x="393" y="0"/>
                  </a:lnTo>
                  <a:lnTo>
                    <a:pt x="417" y="0"/>
                  </a:lnTo>
                  <a:lnTo>
                    <a:pt x="441" y="0"/>
                  </a:lnTo>
                  <a:lnTo>
                    <a:pt x="465" y="0"/>
                  </a:lnTo>
                  <a:lnTo>
                    <a:pt x="489" y="2"/>
                  </a:lnTo>
                  <a:lnTo>
                    <a:pt x="513" y="2"/>
                  </a:lnTo>
                  <a:lnTo>
                    <a:pt x="56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7" name="Freeform 86"/>
            <p:cNvSpPr>
              <a:spLocks/>
            </p:cNvSpPr>
            <p:nvPr/>
          </p:nvSpPr>
          <p:spPr bwMode="auto">
            <a:xfrm>
              <a:off x="3325" y="2857"/>
              <a:ext cx="274" cy="63"/>
            </a:xfrm>
            <a:custGeom>
              <a:avLst/>
              <a:gdLst>
                <a:gd name="T0" fmla="*/ 239 w 274"/>
                <a:gd name="T1" fmla="*/ 0 h 63"/>
                <a:gd name="T2" fmla="*/ 250 w 274"/>
                <a:gd name="T3" fmla="*/ 0 h 63"/>
                <a:gd name="T4" fmla="*/ 259 w 274"/>
                <a:gd name="T5" fmla="*/ 2 h 63"/>
                <a:gd name="T6" fmla="*/ 265 w 274"/>
                <a:gd name="T7" fmla="*/ 4 h 63"/>
                <a:gd name="T8" fmla="*/ 274 w 274"/>
                <a:gd name="T9" fmla="*/ 6 h 63"/>
                <a:gd name="T10" fmla="*/ 263 w 274"/>
                <a:gd name="T11" fmla="*/ 11 h 63"/>
                <a:gd name="T12" fmla="*/ 254 w 274"/>
                <a:gd name="T13" fmla="*/ 17 h 63"/>
                <a:gd name="T14" fmla="*/ 246 w 274"/>
                <a:gd name="T15" fmla="*/ 24 h 63"/>
                <a:gd name="T16" fmla="*/ 237 w 274"/>
                <a:gd name="T17" fmla="*/ 33 h 63"/>
                <a:gd name="T18" fmla="*/ 228 w 274"/>
                <a:gd name="T19" fmla="*/ 39 h 63"/>
                <a:gd name="T20" fmla="*/ 217 w 274"/>
                <a:gd name="T21" fmla="*/ 43 h 63"/>
                <a:gd name="T22" fmla="*/ 204 w 274"/>
                <a:gd name="T23" fmla="*/ 43 h 63"/>
                <a:gd name="T24" fmla="*/ 189 w 274"/>
                <a:gd name="T25" fmla="*/ 39 h 63"/>
                <a:gd name="T26" fmla="*/ 176 w 274"/>
                <a:gd name="T27" fmla="*/ 26 h 63"/>
                <a:gd name="T28" fmla="*/ 163 w 274"/>
                <a:gd name="T29" fmla="*/ 22 h 63"/>
                <a:gd name="T30" fmla="*/ 150 w 274"/>
                <a:gd name="T31" fmla="*/ 24 h 63"/>
                <a:gd name="T32" fmla="*/ 137 w 274"/>
                <a:gd name="T33" fmla="*/ 30 h 63"/>
                <a:gd name="T34" fmla="*/ 122 w 274"/>
                <a:gd name="T35" fmla="*/ 35 h 63"/>
                <a:gd name="T36" fmla="*/ 107 w 274"/>
                <a:gd name="T37" fmla="*/ 39 h 63"/>
                <a:gd name="T38" fmla="*/ 91 w 274"/>
                <a:gd name="T39" fmla="*/ 39 h 63"/>
                <a:gd name="T40" fmla="*/ 76 w 274"/>
                <a:gd name="T41" fmla="*/ 30 h 63"/>
                <a:gd name="T42" fmla="*/ 24 w 274"/>
                <a:gd name="T43" fmla="*/ 63 h 63"/>
                <a:gd name="T44" fmla="*/ 13 w 274"/>
                <a:gd name="T45" fmla="*/ 59 h 63"/>
                <a:gd name="T46" fmla="*/ 7 w 274"/>
                <a:gd name="T47" fmla="*/ 52 h 63"/>
                <a:gd name="T48" fmla="*/ 2 w 274"/>
                <a:gd name="T49" fmla="*/ 43 h 63"/>
                <a:gd name="T50" fmla="*/ 0 w 274"/>
                <a:gd name="T51" fmla="*/ 35 h 63"/>
                <a:gd name="T52" fmla="*/ 15 w 274"/>
                <a:gd name="T53" fmla="*/ 30 h 63"/>
                <a:gd name="T54" fmla="*/ 31 w 274"/>
                <a:gd name="T55" fmla="*/ 26 h 63"/>
                <a:gd name="T56" fmla="*/ 46 w 274"/>
                <a:gd name="T57" fmla="*/ 22 h 63"/>
                <a:gd name="T58" fmla="*/ 61 w 274"/>
                <a:gd name="T59" fmla="*/ 15 h 63"/>
                <a:gd name="T60" fmla="*/ 76 w 274"/>
                <a:gd name="T61" fmla="*/ 11 h 63"/>
                <a:gd name="T62" fmla="*/ 91 w 274"/>
                <a:gd name="T63" fmla="*/ 6 h 63"/>
                <a:gd name="T64" fmla="*/ 107 w 274"/>
                <a:gd name="T65" fmla="*/ 6 h 63"/>
                <a:gd name="T66" fmla="*/ 124 w 274"/>
                <a:gd name="T67" fmla="*/ 9 h 63"/>
                <a:gd name="T68" fmla="*/ 139 w 274"/>
                <a:gd name="T69" fmla="*/ 2 h 63"/>
                <a:gd name="T70" fmla="*/ 152 w 274"/>
                <a:gd name="T71" fmla="*/ 2 h 63"/>
                <a:gd name="T72" fmla="*/ 167 w 274"/>
                <a:gd name="T73" fmla="*/ 6 h 63"/>
                <a:gd name="T74" fmla="*/ 183 w 274"/>
                <a:gd name="T75" fmla="*/ 11 h 63"/>
                <a:gd name="T76" fmla="*/ 198 w 274"/>
                <a:gd name="T77" fmla="*/ 15 h 63"/>
                <a:gd name="T78" fmla="*/ 213 w 274"/>
                <a:gd name="T79" fmla="*/ 15 h 63"/>
                <a:gd name="T80" fmla="*/ 226 w 274"/>
                <a:gd name="T81" fmla="*/ 11 h 63"/>
                <a:gd name="T82" fmla="*/ 239 w 274"/>
                <a:gd name="T83" fmla="*/ 0 h 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63">
                  <a:moveTo>
                    <a:pt x="239" y="0"/>
                  </a:moveTo>
                  <a:lnTo>
                    <a:pt x="250" y="0"/>
                  </a:lnTo>
                  <a:lnTo>
                    <a:pt x="259" y="2"/>
                  </a:lnTo>
                  <a:lnTo>
                    <a:pt x="265" y="4"/>
                  </a:lnTo>
                  <a:lnTo>
                    <a:pt x="274" y="6"/>
                  </a:lnTo>
                  <a:lnTo>
                    <a:pt x="263" y="11"/>
                  </a:lnTo>
                  <a:lnTo>
                    <a:pt x="254" y="17"/>
                  </a:lnTo>
                  <a:lnTo>
                    <a:pt x="246" y="24"/>
                  </a:lnTo>
                  <a:lnTo>
                    <a:pt x="237" y="33"/>
                  </a:lnTo>
                  <a:lnTo>
                    <a:pt x="228" y="39"/>
                  </a:lnTo>
                  <a:lnTo>
                    <a:pt x="217" y="43"/>
                  </a:lnTo>
                  <a:lnTo>
                    <a:pt x="204" y="43"/>
                  </a:lnTo>
                  <a:lnTo>
                    <a:pt x="189" y="39"/>
                  </a:lnTo>
                  <a:lnTo>
                    <a:pt x="176" y="26"/>
                  </a:lnTo>
                  <a:lnTo>
                    <a:pt x="163" y="22"/>
                  </a:lnTo>
                  <a:lnTo>
                    <a:pt x="150" y="24"/>
                  </a:lnTo>
                  <a:lnTo>
                    <a:pt x="137" y="30"/>
                  </a:lnTo>
                  <a:lnTo>
                    <a:pt x="122" y="35"/>
                  </a:lnTo>
                  <a:lnTo>
                    <a:pt x="107" y="39"/>
                  </a:lnTo>
                  <a:lnTo>
                    <a:pt x="91" y="39"/>
                  </a:lnTo>
                  <a:lnTo>
                    <a:pt x="76" y="30"/>
                  </a:lnTo>
                  <a:lnTo>
                    <a:pt x="24" y="63"/>
                  </a:lnTo>
                  <a:lnTo>
                    <a:pt x="13" y="59"/>
                  </a:lnTo>
                  <a:lnTo>
                    <a:pt x="7" y="52"/>
                  </a:lnTo>
                  <a:lnTo>
                    <a:pt x="2" y="43"/>
                  </a:lnTo>
                  <a:lnTo>
                    <a:pt x="0" y="35"/>
                  </a:lnTo>
                  <a:lnTo>
                    <a:pt x="15" y="30"/>
                  </a:lnTo>
                  <a:lnTo>
                    <a:pt x="31" y="26"/>
                  </a:lnTo>
                  <a:lnTo>
                    <a:pt x="46" y="22"/>
                  </a:lnTo>
                  <a:lnTo>
                    <a:pt x="61" y="15"/>
                  </a:lnTo>
                  <a:lnTo>
                    <a:pt x="76" y="11"/>
                  </a:lnTo>
                  <a:lnTo>
                    <a:pt x="91" y="6"/>
                  </a:lnTo>
                  <a:lnTo>
                    <a:pt x="107" y="6"/>
                  </a:lnTo>
                  <a:lnTo>
                    <a:pt x="124" y="9"/>
                  </a:lnTo>
                  <a:lnTo>
                    <a:pt x="139" y="2"/>
                  </a:lnTo>
                  <a:lnTo>
                    <a:pt x="152" y="2"/>
                  </a:lnTo>
                  <a:lnTo>
                    <a:pt x="167" y="6"/>
                  </a:lnTo>
                  <a:lnTo>
                    <a:pt x="183" y="11"/>
                  </a:lnTo>
                  <a:lnTo>
                    <a:pt x="198" y="15"/>
                  </a:lnTo>
                  <a:lnTo>
                    <a:pt x="213" y="15"/>
                  </a:lnTo>
                  <a:lnTo>
                    <a:pt x="226" y="11"/>
                  </a:lnTo>
                  <a:lnTo>
                    <a:pt x="2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8" name="Freeform 87"/>
            <p:cNvSpPr>
              <a:spLocks/>
            </p:cNvSpPr>
            <p:nvPr/>
          </p:nvSpPr>
          <p:spPr bwMode="auto">
            <a:xfrm>
              <a:off x="3503" y="2918"/>
              <a:ext cx="372" cy="108"/>
            </a:xfrm>
            <a:custGeom>
              <a:avLst/>
              <a:gdLst>
                <a:gd name="T0" fmla="*/ 372 w 372"/>
                <a:gd name="T1" fmla="*/ 2 h 108"/>
                <a:gd name="T2" fmla="*/ 354 w 372"/>
                <a:gd name="T3" fmla="*/ 2 h 108"/>
                <a:gd name="T4" fmla="*/ 337 w 372"/>
                <a:gd name="T5" fmla="*/ 4 h 108"/>
                <a:gd name="T6" fmla="*/ 322 w 372"/>
                <a:gd name="T7" fmla="*/ 11 h 108"/>
                <a:gd name="T8" fmla="*/ 309 w 372"/>
                <a:gd name="T9" fmla="*/ 17 h 108"/>
                <a:gd name="T10" fmla="*/ 294 w 372"/>
                <a:gd name="T11" fmla="*/ 24 h 108"/>
                <a:gd name="T12" fmla="*/ 278 w 372"/>
                <a:gd name="T13" fmla="*/ 30 h 108"/>
                <a:gd name="T14" fmla="*/ 263 w 372"/>
                <a:gd name="T15" fmla="*/ 32 h 108"/>
                <a:gd name="T16" fmla="*/ 246 w 372"/>
                <a:gd name="T17" fmla="*/ 32 h 108"/>
                <a:gd name="T18" fmla="*/ 228 w 372"/>
                <a:gd name="T19" fmla="*/ 37 h 108"/>
                <a:gd name="T20" fmla="*/ 211 w 372"/>
                <a:gd name="T21" fmla="*/ 41 h 108"/>
                <a:gd name="T22" fmla="*/ 194 w 372"/>
                <a:gd name="T23" fmla="*/ 43 h 108"/>
                <a:gd name="T24" fmla="*/ 178 w 372"/>
                <a:gd name="T25" fmla="*/ 45 h 108"/>
                <a:gd name="T26" fmla="*/ 161 w 372"/>
                <a:gd name="T27" fmla="*/ 50 h 108"/>
                <a:gd name="T28" fmla="*/ 146 w 372"/>
                <a:gd name="T29" fmla="*/ 56 h 108"/>
                <a:gd name="T30" fmla="*/ 131 w 372"/>
                <a:gd name="T31" fmla="*/ 63 h 108"/>
                <a:gd name="T32" fmla="*/ 115 w 372"/>
                <a:gd name="T33" fmla="*/ 71 h 108"/>
                <a:gd name="T34" fmla="*/ 100 w 372"/>
                <a:gd name="T35" fmla="*/ 67 h 108"/>
                <a:gd name="T36" fmla="*/ 85 w 372"/>
                <a:gd name="T37" fmla="*/ 65 h 108"/>
                <a:gd name="T38" fmla="*/ 72 w 372"/>
                <a:gd name="T39" fmla="*/ 69 h 108"/>
                <a:gd name="T40" fmla="*/ 59 w 372"/>
                <a:gd name="T41" fmla="*/ 74 h 108"/>
                <a:gd name="T42" fmla="*/ 48 w 372"/>
                <a:gd name="T43" fmla="*/ 82 h 108"/>
                <a:gd name="T44" fmla="*/ 37 w 372"/>
                <a:gd name="T45" fmla="*/ 91 h 108"/>
                <a:gd name="T46" fmla="*/ 29 w 372"/>
                <a:gd name="T47" fmla="*/ 100 h 108"/>
                <a:gd name="T48" fmla="*/ 20 w 372"/>
                <a:gd name="T49" fmla="*/ 108 h 108"/>
                <a:gd name="T50" fmla="*/ 11 w 372"/>
                <a:gd name="T51" fmla="*/ 108 h 108"/>
                <a:gd name="T52" fmla="*/ 7 w 372"/>
                <a:gd name="T53" fmla="*/ 102 h 108"/>
                <a:gd name="T54" fmla="*/ 5 w 372"/>
                <a:gd name="T55" fmla="*/ 95 h 108"/>
                <a:gd name="T56" fmla="*/ 0 w 372"/>
                <a:gd name="T57" fmla="*/ 87 h 108"/>
                <a:gd name="T58" fmla="*/ 16 w 372"/>
                <a:gd name="T59" fmla="*/ 67 h 108"/>
                <a:gd name="T60" fmla="*/ 37 w 372"/>
                <a:gd name="T61" fmla="*/ 54 h 108"/>
                <a:gd name="T62" fmla="*/ 61 w 372"/>
                <a:gd name="T63" fmla="*/ 47 h 108"/>
                <a:gd name="T64" fmla="*/ 85 w 372"/>
                <a:gd name="T65" fmla="*/ 43 h 108"/>
                <a:gd name="T66" fmla="*/ 113 w 372"/>
                <a:gd name="T67" fmla="*/ 41 h 108"/>
                <a:gd name="T68" fmla="*/ 139 w 372"/>
                <a:gd name="T69" fmla="*/ 37 h 108"/>
                <a:gd name="T70" fmla="*/ 165 w 372"/>
                <a:gd name="T71" fmla="*/ 32 h 108"/>
                <a:gd name="T72" fmla="*/ 189 w 372"/>
                <a:gd name="T73" fmla="*/ 26 h 108"/>
                <a:gd name="T74" fmla="*/ 213 w 372"/>
                <a:gd name="T75" fmla="*/ 26 h 108"/>
                <a:gd name="T76" fmla="*/ 235 w 372"/>
                <a:gd name="T77" fmla="*/ 21 h 108"/>
                <a:gd name="T78" fmla="*/ 259 w 372"/>
                <a:gd name="T79" fmla="*/ 17 h 108"/>
                <a:gd name="T80" fmla="*/ 281 w 372"/>
                <a:gd name="T81" fmla="*/ 11 h 108"/>
                <a:gd name="T82" fmla="*/ 302 w 372"/>
                <a:gd name="T83" fmla="*/ 4 h 108"/>
                <a:gd name="T84" fmla="*/ 324 w 372"/>
                <a:gd name="T85" fmla="*/ 0 h 108"/>
                <a:gd name="T86" fmla="*/ 348 w 372"/>
                <a:gd name="T87" fmla="*/ 0 h 108"/>
                <a:gd name="T88" fmla="*/ 372 w 372"/>
                <a:gd name="T89" fmla="*/ 2 h 1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2" h="108">
                  <a:moveTo>
                    <a:pt x="372" y="2"/>
                  </a:moveTo>
                  <a:lnTo>
                    <a:pt x="354" y="2"/>
                  </a:lnTo>
                  <a:lnTo>
                    <a:pt x="337" y="4"/>
                  </a:lnTo>
                  <a:lnTo>
                    <a:pt x="322" y="11"/>
                  </a:lnTo>
                  <a:lnTo>
                    <a:pt x="309" y="17"/>
                  </a:lnTo>
                  <a:lnTo>
                    <a:pt x="294" y="24"/>
                  </a:lnTo>
                  <a:lnTo>
                    <a:pt x="278" y="30"/>
                  </a:lnTo>
                  <a:lnTo>
                    <a:pt x="263" y="32"/>
                  </a:lnTo>
                  <a:lnTo>
                    <a:pt x="246" y="32"/>
                  </a:lnTo>
                  <a:lnTo>
                    <a:pt x="228" y="37"/>
                  </a:lnTo>
                  <a:lnTo>
                    <a:pt x="211" y="41"/>
                  </a:lnTo>
                  <a:lnTo>
                    <a:pt x="194" y="43"/>
                  </a:lnTo>
                  <a:lnTo>
                    <a:pt x="178" y="45"/>
                  </a:lnTo>
                  <a:lnTo>
                    <a:pt x="161" y="50"/>
                  </a:lnTo>
                  <a:lnTo>
                    <a:pt x="146" y="56"/>
                  </a:lnTo>
                  <a:lnTo>
                    <a:pt x="131" y="63"/>
                  </a:lnTo>
                  <a:lnTo>
                    <a:pt x="115" y="71"/>
                  </a:lnTo>
                  <a:lnTo>
                    <a:pt x="100" y="67"/>
                  </a:lnTo>
                  <a:lnTo>
                    <a:pt x="85" y="65"/>
                  </a:lnTo>
                  <a:lnTo>
                    <a:pt x="72" y="69"/>
                  </a:lnTo>
                  <a:lnTo>
                    <a:pt x="59" y="74"/>
                  </a:lnTo>
                  <a:lnTo>
                    <a:pt x="48" y="82"/>
                  </a:lnTo>
                  <a:lnTo>
                    <a:pt x="37" y="91"/>
                  </a:lnTo>
                  <a:lnTo>
                    <a:pt x="29" y="100"/>
                  </a:lnTo>
                  <a:lnTo>
                    <a:pt x="20" y="108"/>
                  </a:lnTo>
                  <a:lnTo>
                    <a:pt x="11" y="108"/>
                  </a:lnTo>
                  <a:lnTo>
                    <a:pt x="7" y="102"/>
                  </a:lnTo>
                  <a:lnTo>
                    <a:pt x="5" y="95"/>
                  </a:lnTo>
                  <a:lnTo>
                    <a:pt x="0" y="87"/>
                  </a:lnTo>
                  <a:lnTo>
                    <a:pt x="16" y="67"/>
                  </a:lnTo>
                  <a:lnTo>
                    <a:pt x="37" y="54"/>
                  </a:lnTo>
                  <a:lnTo>
                    <a:pt x="61" y="47"/>
                  </a:lnTo>
                  <a:lnTo>
                    <a:pt x="85" y="43"/>
                  </a:lnTo>
                  <a:lnTo>
                    <a:pt x="113" y="41"/>
                  </a:lnTo>
                  <a:lnTo>
                    <a:pt x="139" y="37"/>
                  </a:lnTo>
                  <a:lnTo>
                    <a:pt x="165" y="32"/>
                  </a:lnTo>
                  <a:lnTo>
                    <a:pt x="189" y="26"/>
                  </a:lnTo>
                  <a:lnTo>
                    <a:pt x="213" y="26"/>
                  </a:lnTo>
                  <a:lnTo>
                    <a:pt x="235" y="21"/>
                  </a:lnTo>
                  <a:lnTo>
                    <a:pt x="259" y="17"/>
                  </a:lnTo>
                  <a:lnTo>
                    <a:pt x="281" y="11"/>
                  </a:lnTo>
                  <a:lnTo>
                    <a:pt x="302" y="4"/>
                  </a:lnTo>
                  <a:lnTo>
                    <a:pt x="324" y="0"/>
                  </a:lnTo>
                  <a:lnTo>
                    <a:pt x="348" y="0"/>
                  </a:lnTo>
                  <a:lnTo>
                    <a:pt x="37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9" name="Freeform 88"/>
            <p:cNvSpPr>
              <a:spLocks/>
            </p:cNvSpPr>
            <p:nvPr/>
          </p:nvSpPr>
          <p:spPr bwMode="auto">
            <a:xfrm>
              <a:off x="3008" y="2926"/>
              <a:ext cx="50" cy="16"/>
            </a:xfrm>
            <a:custGeom>
              <a:avLst/>
              <a:gdLst>
                <a:gd name="T0" fmla="*/ 50 w 50"/>
                <a:gd name="T1" fmla="*/ 0 h 16"/>
                <a:gd name="T2" fmla="*/ 48 w 50"/>
                <a:gd name="T3" fmla="*/ 3 h 16"/>
                <a:gd name="T4" fmla="*/ 46 w 50"/>
                <a:gd name="T5" fmla="*/ 7 h 16"/>
                <a:gd name="T6" fmla="*/ 46 w 50"/>
                <a:gd name="T7" fmla="*/ 9 h 16"/>
                <a:gd name="T8" fmla="*/ 46 w 50"/>
                <a:gd name="T9" fmla="*/ 11 h 16"/>
                <a:gd name="T10" fmla="*/ 35 w 50"/>
                <a:gd name="T11" fmla="*/ 16 h 16"/>
                <a:gd name="T12" fmla="*/ 22 w 50"/>
                <a:gd name="T13" fmla="*/ 13 h 16"/>
                <a:gd name="T14" fmla="*/ 11 w 50"/>
                <a:gd name="T15" fmla="*/ 9 h 16"/>
                <a:gd name="T16" fmla="*/ 0 w 50"/>
                <a:gd name="T17" fmla="*/ 5 h 16"/>
                <a:gd name="T18" fmla="*/ 9 w 50"/>
                <a:gd name="T19" fmla="*/ 5 h 16"/>
                <a:gd name="T20" fmla="*/ 22 w 50"/>
                <a:gd name="T21" fmla="*/ 5 h 16"/>
                <a:gd name="T22" fmla="*/ 37 w 50"/>
                <a:gd name="T23" fmla="*/ 3 h 16"/>
                <a:gd name="T24" fmla="*/ 50 w 50"/>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16">
                  <a:moveTo>
                    <a:pt x="50" y="0"/>
                  </a:moveTo>
                  <a:lnTo>
                    <a:pt x="48" y="3"/>
                  </a:lnTo>
                  <a:lnTo>
                    <a:pt x="46" y="7"/>
                  </a:lnTo>
                  <a:lnTo>
                    <a:pt x="46" y="9"/>
                  </a:lnTo>
                  <a:lnTo>
                    <a:pt x="46" y="11"/>
                  </a:lnTo>
                  <a:lnTo>
                    <a:pt x="35" y="16"/>
                  </a:lnTo>
                  <a:lnTo>
                    <a:pt x="22" y="13"/>
                  </a:lnTo>
                  <a:lnTo>
                    <a:pt x="11" y="9"/>
                  </a:lnTo>
                  <a:lnTo>
                    <a:pt x="0" y="5"/>
                  </a:lnTo>
                  <a:lnTo>
                    <a:pt x="9" y="5"/>
                  </a:lnTo>
                  <a:lnTo>
                    <a:pt x="22" y="5"/>
                  </a:lnTo>
                  <a:lnTo>
                    <a:pt x="37" y="3"/>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0" name="Freeform 89"/>
            <p:cNvSpPr>
              <a:spLocks/>
            </p:cNvSpPr>
            <p:nvPr/>
          </p:nvSpPr>
          <p:spPr bwMode="auto">
            <a:xfrm>
              <a:off x="2602" y="2935"/>
              <a:ext cx="369" cy="87"/>
            </a:xfrm>
            <a:custGeom>
              <a:avLst/>
              <a:gdLst>
                <a:gd name="T0" fmla="*/ 369 w 369"/>
                <a:gd name="T1" fmla="*/ 0 h 87"/>
                <a:gd name="T2" fmla="*/ 367 w 369"/>
                <a:gd name="T3" fmla="*/ 0 h 87"/>
                <a:gd name="T4" fmla="*/ 365 w 369"/>
                <a:gd name="T5" fmla="*/ 2 h 87"/>
                <a:gd name="T6" fmla="*/ 365 w 369"/>
                <a:gd name="T7" fmla="*/ 4 h 87"/>
                <a:gd name="T8" fmla="*/ 365 w 369"/>
                <a:gd name="T9" fmla="*/ 7 h 87"/>
                <a:gd name="T10" fmla="*/ 369 w 369"/>
                <a:gd name="T11" fmla="*/ 9 h 87"/>
                <a:gd name="T12" fmla="*/ 361 w 369"/>
                <a:gd name="T13" fmla="*/ 17 h 87"/>
                <a:gd name="T14" fmla="*/ 348 w 369"/>
                <a:gd name="T15" fmla="*/ 22 h 87"/>
                <a:gd name="T16" fmla="*/ 328 w 369"/>
                <a:gd name="T17" fmla="*/ 22 h 87"/>
                <a:gd name="T18" fmla="*/ 311 w 369"/>
                <a:gd name="T19" fmla="*/ 17 h 87"/>
                <a:gd name="T20" fmla="*/ 300 w 369"/>
                <a:gd name="T21" fmla="*/ 35 h 87"/>
                <a:gd name="T22" fmla="*/ 287 w 369"/>
                <a:gd name="T23" fmla="*/ 46 h 87"/>
                <a:gd name="T24" fmla="*/ 271 w 369"/>
                <a:gd name="T25" fmla="*/ 50 h 87"/>
                <a:gd name="T26" fmla="*/ 256 w 369"/>
                <a:gd name="T27" fmla="*/ 52 h 87"/>
                <a:gd name="T28" fmla="*/ 239 w 369"/>
                <a:gd name="T29" fmla="*/ 52 h 87"/>
                <a:gd name="T30" fmla="*/ 219 w 369"/>
                <a:gd name="T31" fmla="*/ 52 h 87"/>
                <a:gd name="T32" fmla="*/ 202 w 369"/>
                <a:gd name="T33" fmla="*/ 54 h 87"/>
                <a:gd name="T34" fmla="*/ 185 w 369"/>
                <a:gd name="T35" fmla="*/ 63 h 87"/>
                <a:gd name="T36" fmla="*/ 176 w 369"/>
                <a:gd name="T37" fmla="*/ 61 h 87"/>
                <a:gd name="T38" fmla="*/ 167 w 369"/>
                <a:gd name="T39" fmla="*/ 61 h 87"/>
                <a:gd name="T40" fmla="*/ 156 w 369"/>
                <a:gd name="T41" fmla="*/ 59 h 87"/>
                <a:gd name="T42" fmla="*/ 148 w 369"/>
                <a:gd name="T43" fmla="*/ 57 h 87"/>
                <a:gd name="T44" fmla="*/ 137 w 369"/>
                <a:gd name="T45" fmla="*/ 54 h 87"/>
                <a:gd name="T46" fmla="*/ 128 w 369"/>
                <a:gd name="T47" fmla="*/ 54 h 87"/>
                <a:gd name="T48" fmla="*/ 117 w 369"/>
                <a:gd name="T49" fmla="*/ 54 h 87"/>
                <a:gd name="T50" fmla="*/ 109 w 369"/>
                <a:gd name="T51" fmla="*/ 57 h 87"/>
                <a:gd name="T52" fmla="*/ 109 w 369"/>
                <a:gd name="T53" fmla="*/ 63 h 87"/>
                <a:gd name="T54" fmla="*/ 96 w 369"/>
                <a:gd name="T55" fmla="*/ 65 h 87"/>
                <a:gd name="T56" fmla="*/ 83 w 369"/>
                <a:gd name="T57" fmla="*/ 70 h 87"/>
                <a:gd name="T58" fmla="*/ 67 w 369"/>
                <a:gd name="T59" fmla="*/ 72 h 87"/>
                <a:gd name="T60" fmla="*/ 54 w 369"/>
                <a:gd name="T61" fmla="*/ 74 h 87"/>
                <a:gd name="T62" fmla="*/ 41 w 369"/>
                <a:gd name="T63" fmla="*/ 76 h 87"/>
                <a:gd name="T64" fmla="*/ 26 w 369"/>
                <a:gd name="T65" fmla="*/ 78 h 87"/>
                <a:gd name="T66" fmla="*/ 13 w 369"/>
                <a:gd name="T67" fmla="*/ 83 h 87"/>
                <a:gd name="T68" fmla="*/ 0 w 369"/>
                <a:gd name="T69" fmla="*/ 87 h 87"/>
                <a:gd name="T70" fmla="*/ 4 w 369"/>
                <a:gd name="T71" fmla="*/ 80 h 87"/>
                <a:gd name="T72" fmla="*/ 11 w 369"/>
                <a:gd name="T73" fmla="*/ 76 h 87"/>
                <a:gd name="T74" fmla="*/ 20 w 369"/>
                <a:gd name="T75" fmla="*/ 72 h 87"/>
                <a:gd name="T76" fmla="*/ 28 w 369"/>
                <a:gd name="T77" fmla="*/ 70 h 87"/>
                <a:gd name="T78" fmla="*/ 37 w 369"/>
                <a:gd name="T79" fmla="*/ 67 h 87"/>
                <a:gd name="T80" fmla="*/ 48 w 369"/>
                <a:gd name="T81" fmla="*/ 65 h 87"/>
                <a:gd name="T82" fmla="*/ 59 w 369"/>
                <a:gd name="T83" fmla="*/ 63 h 87"/>
                <a:gd name="T84" fmla="*/ 67 w 369"/>
                <a:gd name="T85" fmla="*/ 61 h 87"/>
                <a:gd name="T86" fmla="*/ 83 w 369"/>
                <a:gd name="T87" fmla="*/ 52 h 87"/>
                <a:gd name="T88" fmla="*/ 100 w 369"/>
                <a:gd name="T89" fmla="*/ 48 h 87"/>
                <a:gd name="T90" fmla="*/ 115 w 369"/>
                <a:gd name="T91" fmla="*/ 48 h 87"/>
                <a:gd name="T92" fmla="*/ 132 w 369"/>
                <a:gd name="T93" fmla="*/ 46 h 87"/>
                <a:gd name="T94" fmla="*/ 148 w 369"/>
                <a:gd name="T95" fmla="*/ 48 h 87"/>
                <a:gd name="T96" fmla="*/ 165 w 369"/>
                <a:gd name="T97" fmla="*/ 46 h 87"/>
                <a:gd name="T98" fmla="*/ 180 w 369"/>
                <a:gd name="T99" fmla="*/ 43 h 87"/>
                <a:gd name="T100" fmla="*/ 198 w 369"/>
                <a:gd name="T101" fmla="*/ 39 h 87"/>
                <a:gd name="T102" fmla="*/ 219 w 369"/>
                <a:gd name="T103" fmla="*/ 35 h 87"/>
                <a:gd name="T104" fmla="*/ 239 w 369"/>
                <a:gd name="T105" fmla="*/ 30 h 87"/>
                <a:gd name="T106" fmla="*/ 258 w 369"/>
                <a:gd name="T107" fmla="*/ 24 h 87"/>
                <a:gd name="T108" fmla="*/ 280 w 369"/>
                <a:gd name="T109" fmla="*/ 20 h 87"/>
                <a:gd name="T110" fmla="*/ 300 w 369"/>
                <a:gd name="T111" fmla="*/ 15 h 87"/>
                <a:gd name="T112" fmla="*/ 319 w 369"/>
                <a:gd name="T113" fmla="*/ 9 h 87"/>
                <a:gd name="T114" fmla="*/ 339 w 369"/>
                <a:gd name="T115" fmla="*/ 4 h 87"/>
                <a:gd name="T116" fmla="*/ 361 w 369"/>
                <a:gd name="T117" fmla="*/ 0 h 87"/>
                <a:gd name="T118" fmla="*/ 369 w 369"/>
                <a:gd name="T119" fmla="*/ 0 h 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69" h="87">
                  <a:moveTo>
                    <a:pt x="369" y="0"/>
                  </a:moveTo>
                  <a:lnTo>
                    <a:pt x="367" y="0"/>
                  </a:lnTo>
                  <a:lnTo>
                    <a:pt x="365" y="2"/>
                  </a:lnTo>
                  <a:lnTo>
                    <a:pt x="365" y="4"/>
                  </a:lnTo>
                  <a:lnTo>
                    <a:pt x="365" y="7"/>
                  </a:lnTo>
                  <a:lnTo>
                    <a:pt x="369" y="9"/>
                  </a:lnTo>
                  <a:lnTo>
                    <a:pt x="361" y="17"/>
                  </a:lnTo>
                  <a:lnTo>
                    <a:pt x="348" y="22"/>
                  </a:lnTo>
                  <a:lnTo>
                    <a:pt x="328" y="22"/>
                  </a:lnTo>
                  <a:lnTo>
                    <a:pt x="311" y="17"/>
                  </a:lnTo>
                  <a:lnTo>
                    <a:pt x="300" y="35"/>
                  </a:lnTo>
                  <a:lnTo>
                    <a:pt x="287" y="46"/>
                  </a:lnTo>
                  <a:lnTo>
                    <a:pt x="271" y="50"/>
                  </a:lnTo>
                  <a:lnTo>
                    <a:pt x="256" y="52"/>
                  </a:lnTo>
                  <a:lnTo>
                    <a:pt x="239" y="52"/>
                  </a:lnTo>
                  <a:lnTo>
                    <a:pt x="219" y="52"/>
                  </a:lnTo>
                  <a:lnTo>
                    <a:pt x="202" y="54"/>
                  </a:lnTo>
                  <a:lnTo>
                    <a:pt x="185" y="63"/>
                  </a:lnTo>
                  <a:lnTo>
                    <a:pt x="176" y="61"/>
                  </a:lnTo>
                  <a:lnTo>
                    <a:pt x="167" y="61"/>
                  </a:lnTo>
                  <a:lnTo>
                    <a:pt x="156" y="59"/>
                  </a:lnTo>
                  <a:lnTo>
                    <a:pt x="148" y="57"/>
                  </a:lnTo>
                  <a:lnTo>
                    <a:pt x="137" y="54"/>
                  </a:lnTo>
                  <a:lnTo>
                    <a:pt x="128" y="54"/>
                  </a:lnTo>
                  <a:lnTo>
                    <a:pt x="117" y="54"/>
                  </a:lnTo>
                  <a:lnTo>
                    <a:pt x="109" y="57"/>
                  </a:lnTo>
                  <a:lnTo>
                    <a:pt x="109" y="63"/>
                  </a:lnTo>
                  <a:lnTo>
                    <a:pt x="96" y="65"/>
                  </a:lnTo>
                  <a:lnTo>
                    <a:pt x="83" y="70"/>
                  </a:lnTo>
                  <a:lnTo>
                    <a:pt x="67" y="72"/>
                  </a:lnTo>
                  <a:lnTo>
                    <a:pt x="54" y="74"/>
                  </a:lnTo>
                  <a:lnTo>
                    <a:pt x="41" y="76"/>
                  </a:lnTo>
                  <a:lnTo>
                    <a:pt x="26" y="78"/>
                  </a:lnTo>
                  <a:lnTo>
                    <a:pt x="13" y="83"/>
                  </a:lnTo>
                  <a:lnTo>
                    <a:pt x="0" y="87"/>
                  </a:lnTo>
                  <a:lnTo>
                    <a:pt x="4" y="80"/>
                  </a:lnTo>
                  <a:lnTo>
                    <a:pt x="11" y="76"/>
                  </a:lnTo>
                  <a:lnTo>
                    <a:pt x="20" y="72"/>
                  </a:lnTo>
                  <a:lnTo>
                    <a:pt x="28" y="70"/>
                  </a:lnTo>
                  <a:lnTo>
                    <a:pt x="37" y="67"/>
                  </a:lnTo>
                  <a:lnTo>
                    <a:pt x="48" y="65"/>
                  </a:lnTo>
                  <a:lnTo>
                    <a:pt x="59" y="63"/>
                  </a:lnTo>
                  <a:lnTo>
                    <a:pt x="67" y="61"/>
                  </a:lnTo>
                  <a:lnTo>
                    <a:pt x="83" y="52"/>
                  </a:lnTo>
                  <a:lnTo>
                    <a:pt x="100" y="48"/>
                  </a:lnTo>
                  <a:lnTo>
                    <a:pt x="115" y="48"/>
                  </a:lnTo>
                  <a:lnTo>
                    <a:pt x="132" y="46"/>
                  </a:lnTo>
                  <a:lnTo>
                    <a:pt x="148" y="48"/>
                  </a:lnTo>
                  <a:lnTo>
                    <a:pt x="165" y="46"/>
                  </a:lnTo>
                  <a:lnTo>
                    <a:pt x="180" y="43"/>
                  </a:lnTo>
                  <a:lnTo>
                    <a:pt x="198" y="39"/>
                  </a:lnTo>
                  <a:lnTo>
                    <a:pt x="219" y="35"/>
                  </a:lnTo>
                  <a:lnTo>
                    <a:pt x="239" y="30"/>
                  </a:lnTo>
                  <a:lnTo>
                    <a:pt x="258" y="24"/>
                  </a:lnTo>
                  <a:lnTo>
                    <a:pt x="280" y="20"/>
                  </a:lnTo>
                  <a:lnTo>
                    <a:pt x="300" y="15"/>
                  </a:lnTo>
                  <a:lnTo>
                    <a:pt x="319" y="9"/>
                  </a:lnTo>
                  <a:lnTo>
                    <a:pt x="339" y="4"/>
                  </a:lnTo>
                  <a:lnTo>
                    <a:pt x="361" y="0"/>
                  </a:lnTo>
                  <a:lnTo>
                    <a:pt x="3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1" name="Freeform 90"/>
            <p:cNvSpPr>
              <a:spLocks/>
            </p:cNvSpPr>
            <p:nvPr/>
          </p:nvSpPr>
          <p:spPr bwMode="auto">
            <a:xfrm>
              <a:off x="3977" y="2983"/>
              <a:ext cx="178" cy="41"/>
            </a:xfrm>
            <a:custGeom>
              <a:avLst/>
              <a:gdLst>
                <a:gd name="T0" fmla="*/ 178 w 178"/>
                <a:gd name="T1" fmla="*/ 0 h 41"/>
                <a:gd name="T2" fmla="*/ 156 w 178"/>
                <a:gd name="T3" fmla="*/ 9 h 41"/>
                <a:gd name="T4" fmla="*/ 134 w 178"/>
                <a:gd name="T5" fmla="*/ 13 h 41"/>
                <a:gd name="T6" fmla="*/ 113 w 178"/>
                <a:gd name="T7" fmla="*/ 15 h 41"/>
                <a:gd name="T8" fmla="*/ 91 w 178"/>
                <a:gd name="T9" fmla="*/ 17 h 41"/>
                <a:gd name="T10" fmla="*/ 69 w 178"/>
                <a:gd name="T11" fmla="*/ 17 h 41"/>
                <a:gd name="T12" fmla="*/ 48 w 178"/>
                <a:gd name="T13" fmla="*/ 22 h 41"/>
                <a:gd name="T14" fmla="*/ 26 w 178"/>
                <a:gd name="T15" fmla="*/ 28 h 41"/>
                <a:gd name="T16" fmla="*/ 4 w 178"/>
                <a:gd name="T17" fmla="*/ 41 h 41"/>
                <a:gd name="T18" fmla="*/ 0 w 178"/>
                <a:gd name="T19" fmla="*/ 39 h 41"/>
                <a:gd name="T20" fmla="*/ 22 w 178"/>
                <a:gd name="T21" fmla="*/ 32 h 41"/>
                <a:gd name="T22" fmla="*/ 43 w 178"/>
                <a:gd name="T23" fmla="*/ 24 h 41"/>
                <a:gd name="T24" fmla="*/ 65 w 178"/>
                <a:gd name="T25" fmla="*/ 17 h 41"/>
                <a:gd name="T26" fmla="*/ 87 w 178"/>
                <a:gd name="T27" fmla="*/ 9 h 41"/>
                <a:gd name="T28" fmla="*/ 108 w 178"/>
                <a:gd name="T29" fmla="*/ 4 h 41"/>
                <a:gd name="T30" fmla="*/ 130 w 178"/>
                <a:gd name="T31" fmla="*/ 0 h 41"/>
                <a:gd name="T32" fmla="*/ 154 w 178"/>
                <a:gd name="T33" fmla="*/ 0 h 41"/>
                <a:gd name="T34" fmla="*/ 178 w 178"/>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8" h="41">
                  <a:moveTo>
                    <a:pt x="178" y="0"/>
                  </a:moveTo>
                  <a:lnTo>
                    <a:pt x="156" y="9"/>
                  </a:lnTo>
                  <a:lnTo>
                    <a:pt x="134" y="13"/>
                  </a:lnTo>
                  <a:lnTo>
                    <a:pt x="113" y="15"/>
                  </a:lnTo>
                  <a:lnTo>
                    <a:pt x="91" y="17"/>
                  </a:lnTo>
                  <a:lnTo>
                    <a:pt x="69" y="17"/>
                  </a:lnTo>
                  <a:lnTo>
                    <a:pt x="48" y="22"/>
                  </a:lnTo>
                  <a:lnTo>
                    <a:pt x="26" y="28"/>
                  </a:lnTo>
                  <a:lnTo>
                    <a:pt x="4" y="41"/>
                  </a:lnTo>
                  <a:lnTo>
                    <a:pt x="0" y="39"/>
                  </a:lnTo>
                  <a:lnTo>
                    <a:pt x="22" y="32"/>
                  </a:lnTo>
                  <a:lnTo>
                    <a:pt x="43" y="24"/>
                  </a:lnTo>
                  <a:lnTo>
                    <a:pt x="65" y="17"/>
                  </a:lnTo>
                  <a:lnTo>
                    <a:pt x="87" y="9"/>
                  </a:lnTo>
                  <a:lnTo>
                    <a:pt x="108" y="4"/>
                  </a:lnTo>
                  <a:lnTo>
                    <a:pt x="130" y="0"/>
                  </a:lnTo>
                  <a:lnTo>
                    <a:pt x="154" y="0"/>
                  </a:lnTo>
                  <a:lnTo>
                    <a:pt x="1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2" name="Freeform 91"/>
            <p:cNvSpPr>
              <a:spLocks/>
            </p:cNvSpPr>
            <p:nvPr/>
          </p:nvSpPr>
          <p:spPr bwMode="auto">
            <a:xfrm>
              <a:off x="2978" y="2994"/>
              <a:ext cx="434" cy="87"/>
            </a:xfrm>
            <a:custGeom>
              <a:avLst/>
              <a:gdLst>
                <a:gd name="T0" fmla="*/ 434 w 434"/>
                <a:gd name="T1" fmla="*/ 17 h 87"/>
                <a:gd name="T2" fmla="*/ 434 w 434"/>
                <a:gd name="T3" fmla="*/ 21 h 87"/>
                <a:gd name="T4" fmla="*/ 415 w 434"/>
                <a:gd name="T5" fmla="*/ 15 h 87"/>
                <a:gd name="T6" fmla="*/ 393 w 434"/>
                <a:gd name="T7" fmla="*/ 15 h 87"/>
                <a:gd name="T8" fmla="*/ 373 w 434"/>
                <a:gd name="T9" fmla="*/ 17 h 87"/>
                <a:gd name="T10" fmla="*/ 354 w 434"/>
                <a:gd name="T11" fmla="*/ 21 h 87"/>
                <a:gd name="T12" fmla="*/ 334 w 434"/>
                <a:gd name="T13" fmla="*/ 28 h 87"/>
                <a:gd name="T14" fmla="*/ 315 w 434"/>
                <a:gd name="T15" fmla="*/ 32 h 87"/>
                <a:gd name="T16" fmla="*/ 295 w 434"/>
                <a:gd name="T17" fmla="*/ 37 h 87"/>
                <a:gd name="T18" fmla="*/ 276 w 434"/>
                <a:gd name="T19" fmla="*/ 37 h 87"/>
                <a:gd name="T20" fmla="*/ 263 w 434"/>
                <a:gd name="T21" fmla="*/ 41 h 87"/>
                <a:gd name="T22" fmla="*/ 252 w 434"/>
                <a:gd name="T23" fmla="*/ 47 h 87"/>
                <a:gd name="T24" fmla="*/ 243 w 434"/>
                <a:gd name="T25" fmla="*/ 54 h 87"/>
                <a:gd name="T26" fmla="*/ 234 w 434"/>
                <a:gd name="T27" fmla="*/ 60 h 87"/>
                <a:gd name="T28" fmla="*/ 226 w 434"/>
                <a:gd name="T29" fmla="*/ 65 h 87"/>
                <a:gd name="T30" fmla="*/ 215 w 434"/>
                <a:gd name="T31" fmla="*/ 65 h 87"/>
                <a:gd name="T32" fmla="*/ 206 w 434"/>
                <a:gd name="T33" fmla="*/ 60 h 87"/>
                <a:gd name="T34" fmla="*/ 193 w 434"/>
                <a:gd name="T35" fmla="*/ 50 h 87"/>
                <a:gd name="T36" fmla="*/ 182 w 434"/>
                <a:gd name="T37" fmla="*/ 50 h 87"/>
                <a:gd name="T38" fmla="*/ 171 w 434"/>
                <a:gd name="T39" fmla="*/ 52 h 87"/>
                <a:gd name="T40" fmla="*/ 160 w 434"/>
                <a:gd name="T41" fmla="*/ 58 h 87"/>
                <a:gd name="T42" fmla="*/ 152 w 434"/>
                <a:gd name="T43" fmla="*/ 65 h 87"/>
                <a:gd name="T44" fmla="*/ 152 w 434"/>
                <a:gd name="T45" fmla="*/ 69 h 87"/>
                <a:gd name="T46" fmla="*/ 143 w 434"/>
                <a:gd name="T47" fmla="*/ 67 h 87"/>
                <a:gd name="T48" fmla="*/ 137 w 434"/>
                <a:gd name="T49" fmla="*/ 63 h 87"/>
                <a:gd name="T50" fmla="*/ 128 w 434"/>
                <a:gd name="T51" fmla="*/ 60 h 87"/>
                <a:gd name="T52" fmla="*/ 117 w 434"/>
                <a:gd name="T53" fmla="*/ 58 h 87"/>
                <a:gd name="T54" fmla="*/ 108 w 434"/>
                <a:gd name="T55" fmla="*/ 58 h 87"/>
                <a:gd name="T56" fmla="*/ 100 w 434"/>
                <a:gd name="T57" fmla="*/ 56 h 87"/>
                <a:gd name="T58" fmla="*/ 89 w 434"/>
                <a:gd name="T59" fmla="*/ 52 h 87"/>
                <a:gd name="T60" fmla="*/ 80 w 434"/>
                <a:gd name="T61" fmla="*/ 50 h 87"/>
                <a:gd name="T62" fmla="*/ 71 w 434"/>
                <a:gd name="T63" fmla="*/ 50 h 87"/>
                <a:gd name="T64" fmla="*/ 65 w 434"/>
                <a:gd name="T65" fmla="*/ 54 h 87"/>
                <a:gd name="T66" fmla="*/ 58 w 434"/>
                <a:gd name="T67" fmla="*/ 58 h 87"/>
                <a:gd name="T68" fmla="*/ 52 w 434"/>
                <a:gd name="T69" fmla="*/ 63 h 87"/>
                <a:gd name="T70" fmla="*/ 45 w 434"/>
                <a:gd name="T71" fmla="*/ 71 h 87"/>
                <a:gd name="T72" fmla="*/ 32 w 434"/>
                <a:gd name="T73" fmla="*/ 73 h 87"/>
                <a:gd name="T74" fmla="*/ 17 w 434"/>
                <a:gd name="T75" fmla="*/ 78 h 87"/>
                <a:gd name="T76" fmla="*/ 4 w 434"/>
                <a:gd name="T77" fmla="*/ 87 h 87"/>
                <a:gd name="T78" fmla="*/ 0 w 434"/>
                <a:gd name="T79" fmla="*/ 71 h 87"/>
                <a:gd name="T80" fmla="*/ 11 w 434"/>
                <a:gd name="T81" fmla="*/ 60 h 87"/>
                <a:gd name="T82" fmla="*/ 26 w 434"/>
                <a:gd name="T83" fmla="*/ 54 h 87"/>
                <a:gd name="T84" fmla="*/ 39 w 434"/>
                <a:gd name="T85" fmla="*/ 43 h 87"/>
                <a:gd name="T86" fmla="*/ 48 w 434"/>
                <a:gd name="T87" fmla="*/ 41 h 87"/>
                <a:gd name="T88" fmla="*/ 58 w 434"/>
                <a:gd name="T89" fmla="*/ 39 h 87"/>
                <a:gd name="T90" fmla="*/ 67 w 434"/>
                <a:gd name="T91" fmla="*/ 37 h 87"/>
                <a:gd name="T92" fmla="*/ 76 w 434"/>
                <a:gd name="T93" fmla="*/ 43 h 87"/>
                <a:gd name="T94" fmla="*/ 106 w 434"/>
                <a:gd name="T95" fmla="*/ 43 h 87"/>
                <a:gd name="T96" fmla="*/ 139 w 434"/>
                <a:gd name="T97" fmla="*/ 43 h 87"/>
                <a:gd name="T98" fmla="*/ 169 w 434"/>
                <a:gd name="T99" fmla="*/ 43 h 87"/>
                <a:gd name="T100" fmla="*/ 200 w 434"/>
                <a:gd name="T101" fmla="*/ 41 h 87"/>
                <a:gd name="T102" fmla="*/ 228 w 434"/>
                <a:gd name="T103" fmla="*/ 37 h 87"/>
                <a:gd name="T104" fmla="*/ 258 w 434"/>
                <a:gd name="T105" fmla="*/ 28 h 87"/>
                <a:gd name="T106" fmla="*/ 286 w 434"/>
                <a:gd name="T107" fmla="*/ 19 h 87"/>
                <a:gd name="T108" fmla="*/ 312 w 434"/>
                <a:gd name="T109" fmla="*/ 4 h 87"/>
                <a:gd name="T110" fmla="*/ 328 w 434"/>
                <a:gd name="T111" fmla="*/ 4 h 87"/>
                <a:gd name="T112" fmla="*/ 345 w 434"/>
                <a:gd name="T113" fmla="*/ 4 h 87"/>
                <a:gd name="T114" fmla="*/ 362 w 434"/>
                <a:gd name="T115" fmla="*/ 2 h 87"/>
                <a:gd name="T116" fmla="*/ 380 w 434"/>
                <a:gd name="T117" fmla="*/ 0 h 87"/>
                <a:gd name="T118" fmla="*/ 397 w 434"/>
                <a:gd name="T119" fmla="*/ 0 h 87"/>
                <a:gd name="T120" fmla="*/ 412 w 434"/>
                <a:gd name="T121" fmla="*/ 2 h 87"/>
                <a:gd name="T122" fmla="*/ 425 w 434"/>
                <a:gd name="T123" fmla="*/ 8 h 87"/>
                <a:gd name="T124" fmla="*/ 434 w 434"/>
                <a:gd name="T125" fmla="*/ 17 h 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4" h="87">
                  <a:moveTo>
                    <a:pt x="434" y="17"/>
                  </a:moveTo>
                  <a:lnTo>
                    <a:pt x="434" y="21"/>
                  </a:lnTo>
                  <a:lnTo>
                    <a:pt x="415" y="15"/>
                  </a:lnTo>
                  <a:lnTo>
                    <a:pt x="393" y="15"/>
                  </a:lnTo>
                  <a:lnTo>
                    <a:pt x="373" y="17"/>
                  </a:lnTo>
                  <a:lnTo>
                    <a:pt x="354" y="21"/>
                  </a:lnTo>
                  <a:lnTo>
                    <a:pt x="334" y="28"/>
                  </a:lnTo>
                  <a:lnTo>
                    <a:pt x="315" y="32"/>
                  </a:lnTo>
                  <a:lnTo>
                    <a:pt x="295" y="37"/>
                  </a:lnTo>
                  <a:lnTo>
                    <a:pt x="276" y="37"/>
                  </a:lnTo>
                  <a:lnTo>
                    <a:pt x="263" y="41"/>
                  </a:lnTo>
                  <a:lnTo>
                    <a:pt x="252" y="47"/>
                  </a:lnTo>
                  <a:lnTo>
                    <a:pt x="243" y="54"/>
                  </a:lnTo>
                  <a:lnTo>
                    <a:pt x="234" y="60"/>
                  </a:lnTo>
                  <a:lnTo>
                    <a:pt x="226" y="65"/>
                  </a:lnTo>
                  <a:lnTo>
                    <a:pt x="215" y="65"/>
                  </a:lnTo>
                  <a:lnTo>
                    <a:pt x="206" y="60"/>
                  </a:lnTo>
                  <a:lnTo>
                    <a:pt x="193" y="50"/>
                  </a:lnTo>
                  <a:lnTo>
                    <a:pt x="182" y="50"/>
                  </a:lnTo>
                  <a:lnTo>
                    <a:pt x="171" y="52"/>
                  </a:lnTo>
                  <a:lnTo>
                    <a:pt x="160" y="58"/>
                  </a:lnTo>
                  <a:lnTo>
                    <a:pt x="152" y="65"/>
                  </a:lnTo>
                  <a:lnTo>
                    <a:pt x="152" y="69"/>
                  </a:lnTo>
                  <a:lnTo>
                    <a:pt x="143" y="67"/>
                  </a:lnTo>
                  <a:lnTo>
                    <a:pt x="137" y="63"/>
                  </a:lnTo>
                  <a:lnTo>
                    <a:pt x="128" y="60"/>
                  </a:lnTo>
                  <a:lnTo>
                    <a:pt x="117" y="58"/>
                  </a:lnTo>
                  <a:lnTo>
                    <a:pt x="108" y="58"/>
                  </a:lnTo>
                  <a:lnTo>
                    <a:pt x="100" y="56"/>
                  </a:lnTo>
                  <a:lnTo>
                    <a:pt x="89" y="52"/>
                  </a:lnTo>
                  <a:lnTo>
                    <a:pt x="80" y="50"/>
                  </a:lnTo>
                  <a:lnTo>
                    <a:pt x="71" y="50"/>
                  </a:lnTo>
                  <a:lnTo>
                    <a:pt x="65" y="54"/>
                  </a:lnTo>
                  <a:lnTo>
                    <a:pt x="58" y="58"/>
                  </a:lnTo>
                  <a:lnTo>
                    <a:pt x="52" y="63"/>
                  </a:lnTo>
                  <a:lnTo>
                    <a:pt x="45" y="71"/>
                  </a:lnTo>
                  <a:lnTo>
                    <a:pt x="32" y="73"/>
                  </a:lnTo>
                  <a:lnTo>
                    <a:pt x="17" y="78"/>
                  </a:lnTo>
                  <a:lnTo>
                    <a:pt x="4" y="87"/>
                  </a:lnTo>
                  <a:lnTo>
                    <a:pt x="0" y="71"/>
                  </a:lnTo>
                  <a:lnTo>
                    <a:pt x="11" y="60"/>
                  </a:lnTo>
                  <a:lnTo>
                    <a:pt x="26" y="54"/>
                  </a:lnTo>
                  <a:lnTo>
                    <a:pt x="39" y="43"/>
                  </a:lnTo>
                  <a:lnTo>
                    <a:pt x="48" y="41"/>
                  </a:lnTo>
                  <a:lnTo>
                    <a:pt x="58" y="39"/>
                  </a:lnTo>
                  <a:lnTo>
                    <a:pt x="67" y="37"/>
                  </a:lnTo>
                  <a:lnTo>
                    <a:pt x="76" y="43"/>
                  </a:lnTo>
                  <a:lnTo>
                    <a:pt x="106" y="43"/>
                  </a:lnTo>
                  <a:lnTo>
                    <a:pt x="139" y="43"/>
                  </a:lnTo>
                  <a:lnTo>
                    <a:pt x="169" y="43"/>
                  </a:lnTo>
                  <a:lnTo>
                    <a:pt x="200" y="41"/>
                  </a:lnTo>
                  <a:lnTo>
                    <a:pt x="228" y="37"/>
                  </a:lnTo>
                  <a:lnTo>
                    <a:pt x="258" y="28"/>
                  </a:lnTo>
                  <a:lnTo>
                    <a:pt x="286" y="19"/>
                  </a:lnTo>
                  <a:lnTo>
                    <a:pt x="312" y="4"/>
                  </a:lnTo>
                  <a:lnTo>
                    <a:pt x="328" y="4"/>
                  </a:lnTo>
                  <a:lnTo>
                    <a:pt x="345" y="4"/>
                  </a:lnTo>
                  <a:lnTo>
                    <a:pt x="362" y="2"/>
                  </a:lnTo>
                  <a:lnTo>
                    <a:pt x="380" y="0"/>
                  </a:lnTo>
                  <a:lnTo>
                    <a:pt x="397" y="0"/>
                  </a:lnTo>
                  <a:lnTo>
                    <a:pt x="412" y="2"/>
                  </a:lnTo>
                  <a:lnTo>
                    <a:pt x="425" y="8"/>
                  </a:lnTo>
                  <a:lnTo>
                    <a:pt x="43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3" name="Freeform 92"/>
            <p:cNvSpPr>
              <a:spLocks/>
            </p:cNvSpPr>
            <p:nvPr/>
          </p:nvSpPr>
          <p:spPr bwMode="auto">
            <a:xfrm>
              <a:off x="2476" y="2998"/>
              <a:ext cx="2228" cy="369"/>
            </a:xfrm>
            <a:custGeom>
              <a:avLst/>
              <a:gdLst>
                <a:gd name="T0" fmla="*/ 2215 w 2228"/>
                <a:gd name="T1" fmla="*/ 41 h 369"/>
                <a:gd name="T2" fmla="*/ 2165 w 2228"/>
                <a:gd name="T3" fmla="*/ 48 h 369"/>
                <a:gd name="T4" fmla="*/ 2113 w 2228"/>
                <a:gd name="T5" fmla="*/ 48 h 369"/>
                <a:gd name="T6" fmla="*/ 2059 w 2228"/>
                <a:gd name="T7" fmla="*/ 56 h 369"/>
                <a:gd name="T8" fmla="*/ 1853 w 2228"/>
                <a:gd name="T9" fmla="*/ 87 h 369"/>
                <a:gd name="T10" fmla="*/ 1811 w 2228"/>
                <a:gd name="T11" fmla="*/ 93 h 369"/>
                <a:gd name="T12" fmla="*/ 1770 w 2228"/>
                <a:gd name="T13" fmla="*/ 102 h 369"/>
                <a:gd name="T14" fmla="*/ 1651 w 2228"/>
                <a:gd name="T15" fmla="*/ 124 h 369"/>
                <a:gd name="T16" fmla="*/ 1494 w 2228"/>
                <a:gd name="T17" fmla="*/ 148 h 369"/>
                <a:gd name="T18" fmla="*/ 1336 w 2228"/>
                <a:gd name="T19" fmla="*/ 169 h 369"/>
                <a:gd name="T20" fmla="*/ 1179 w 2228"/>
                <a:gd name="T21" fmla="*/ 191 h 369"/>
                <a:gd name="T22" fmla="*/ 1023 w 2228"/>
                <a:gd name="T23" fmla="*/ 215 h 369"/>
                <a:gd name="T24" fmla="*/ 869 w 2228"/>
                <a:gd name="T25" fmla="*/ 239 h 369"/>
                <a:gd name="T26" fmla="*/ 712 w 2228"/>
                <a:gd name="T27" fmla="*/ 258 h 369"/>
                <a:gd name="T28" fmla="*/ 552 w 2228"/>
                <a:gd name="T29" fmla="*/ 278 h 369"/>
                <a:gd name="T30" fmla="*/ 393 w 2228"/>
                <a:gd name="T31" fmla="*/ 302 h 369"/>
                <a:gd name="T32" fmla="*/ 235 w 2228"/>
                <a:gd name="T33" fmla="*/ 328 h 369"/>
                <a:gd name="T34" fmla="*/ 80 w 2228"/>
                <a:gd name="T35" fmla="*/ 356 h 369"/>
                <a:gd name="T36" fmla="*/ 13 w 2228"/>
                <a:gd name="T37" fmla="*/ 345 h 369"/>
                <a:gd name="T38" fmla="*/ 52 w 2228"/>
                <a:gd name="T39" fmla="*/ 334 h 369"/>
                <a:gd name="T40" fmla="*/ 96 w 2228"/>
                <a:gd name="T41" fmla="*/ 328 h 369"/>
                <a:gd name="T42" fmla="*/ 143 w 2228"/>
                <a:gd name="T43" fmla="*/ 319 h 369"/>
                <a:gd name="T44" fmla="*/ 191 w 2228"/>
                <a:gd name="T45" fmla="*/ 308 h 369"/>
                <a:gd name="T46" fmla="*/ 241 w 2228"/>
                <a:gd name="T47" fmla="*/ 297 h 369"/>
                <a:gd name="T48" fmla="*/ 295 w 2228"/>
                <a:gd name="T49" fmla="*/ 291 h 369"/>
                <a:gd name="T50" fmla="*/ 350 w 2228"/>
                <a:gd name="T51" fmla="*/ 284 h 369"/>
                <a:gd name="T52" fmla="*/ 402 w 2228"/>
                <a:gd name="T53" fmla="*/ 267 h 369"/>
                <a:gd name="T54" fmla="*/ 487 w 2228"/>
                <a:gd name="T55" fmla="*/ 250 h 369"/>
                <a:gd name="T56" fmla="*/ 573 w 2228"/>
                <a:gd name="T57" fmla="*/ 243 h 369"/>
                <a:gd name="T58" fmla="*/ 630 w 2228"/>
                <a:gd name="T59" fmla="*/ 230 h 369"/>
                <a:gd name="T60" fmla="*/ 708 w 2228"/>
                <a:gd name="T61" fmla="*/ 224 h 369"/>
                <a:gd name="T62" fmla="*/ 849 w 2228"/>
                <a:gd name="T63" fmla="*/ 202 h 369"/>
                <a:gd name="T64" fmla="*/ 995 w 2228"/>
                <a:gd name="T65" fmla="*/ 185 h 369"/>
                <a:gd name="T66" fmla="*/ 1142 w 2228"/>
                <a:gd name="T67" fmla="*/ 165 h 369"/>
                <a:gd name="T68" fmla="*/ 1288 w 2228"/>
                <a:gd name="T69" fmla="*/ 141 h 369"/>
                <a:gd name="T70" fmla="*/ 1431 w 2228"/>
                <a:gd name="T71" fmla="*/ 115 h 369"/>
                <a:gd name="T72" fmla="*/ 1549 w 2228"/>
                <a:gd name="T73" fmla="*/ 100 h 369"/>
                <a:gd name="T74" fmla="*/ 1668 w 2228"/>
                <a:gd name="T75" fmla="*/ 80 h 369"/>
                <a:gd name="T76" fmla="*/ 1788 w 2228"/>
                <a:gd name="T77" fmla="*/ 63 h 369"/>
                <a:gd name="T78" fmla="*/ 1911 w 2228"/>
                <a:gd name="T79" fmla="*/ 46 h 369"/>
                <a:gd name="T80" fmla="*/ 2033 w 2228"/>
                <a:gd name="T81" fmla="*/ 30 h 369"/>
                <a:gd name="T82" fmla="*/ 2109 w 2228"/>
                <a:gd name="T83" fmla="*/ 20 h 369"/>
                <a:gd name="T84" fmla="*/ 2161 w 2228"/>
                <a:gd name="T85" fmla="*/ 13 h 369"/>
                <a:gd name="T86" fmla="*/ 2218 w 2228"/>
                <a:gd name="T87" fmla="*/ 0 h 3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228" h="369">
                  <a:moveTo>
                    <a:pt x="2226" y="20"/>
                  </a:moveTo>
                  <a:lnTo>
                    <a:pt x="2228" y="35"/>
                  </a:lnTo>
                  <a:lnTo>
                    <a:pt x="2215" y="41"/>
                  </a:lnTo>
                  <a:lnTo>
                    <a:pt x="2198" y="48"/>
                  </a:lnTo>
                  <a:lnTo>
                    <a:pt x="2183" y="52"/>
                  </a:lnTo>
                  <a:lnTo>
                    <a:pt x="2165" y="48"/>
                  </a:lnTo>
                  <a:lnTo>
                    <a:pt x="2150" y="46"/>
                  </a:lnTo>
                  <a:lnTo>
                    <a:pt x="2131" y="46"/>
                  </a:lnTo>
                  <a:lnTo>
                    <a:pt x="2113" y="48"/>
                  </a:lnTo>
                  <a:lnTo>
                    <a:pt x="2096" y="50"/>
                  </a:lnTo>
                  <a:lnTo>
                    <a:pt x="2079" y="54"/>
                  </a:lnTo>
                  <a:lnTo>
                    <a:pt x="2059" y="56"/>
                  </a:lnTo>
                  <a:lnTo>
                    <a:pt x="2042" y="59"/>
                  </a:lnTo>
                  <a:lnTo>
                    <a:pt x="1866" y="83"/>
                  </a:lnTo>
                  <a:lnTo>
                    <a:pt x="1853" y="87"/>
                  </a:lnTo>
                  <a:lnTo>
                    <a:pt x="1840" y="89"/>
                  </a:lnTo>
                  <a:lnTo>
                    <a:pt x="1827" y="91"/>
                  </a:lnTo>
                  <a:lnTo>
                    <a:pt x="1811" y="93"/>
                  </a:lnTo>
                  <a:lnTo>
                    <a:pt x="1798" y="96"/>
                  </a:lnTo>
                  <a:lnTo>
                    <a:pt x="1783" y="98"/>
                  </a:lnTo>
                  <a:lnTo>
                    <a:pt x="1770" y="102"/>
                  </a:lnTo>
                  <a:lnTo>
                    <a:pt x="1755" y="104"/>
                  </a:lnTo>
                  <a:lnTo>
                    <a:pt x="1703" y="115"/>
                  </a:lnTo>
                  <a:lnTo>
                    <a:pt x="1651" y="124"/>
                  </a:lnTo>
                  <a:lnTo>
                    <a:pt x="1599" y="132"/>
                  </a:lnTo>
                  <a:lnTo>
                    <a:pt x="1546" y="139"/>
                  </a:lnTo>
                  <a:lnTo>
                    <a:pt x="1494" y="148"/>
                  </a:lnTo>
                  <a:lnTo>
                    <a:pt x="1442" y="154"/>
                  </a:lnTo>
                  <a:lnTo>
                    <a:pt x="1388" y="161"/>
                  </a:lnTo>
                  <a:lnTo>
                    <a:pt x="1336" y="169"/>
                  </a:lnTo>
                  <a:lnTo>
                    <a:pt x="1284" y="176"/>
                  </a:lnTo>
                  <a:lnTo>
                    <a:pt x="1232" y="182"/>
                  </a:lnTo>
                  <a:lnTo>
                    <a:pt x="1179" y="191"/>
                  </a:lnTo>
                  <a:lnTo>
                    <a:pt x="1127" y="198"/>
                  </a:lnTo>
                  <a:lnTo>
                    <a:pt x="1075" y="206"/>
                  </a:lnTo>
                  <a:lnTo>
                    <a:pt x="1023" y="215"/>
                  </a:lnTo>
                  <a:lnTo>
                    <a:pt x="973" y="224"/>
                  </a:lnTo>
                  <a:lnTo>
                    <a:pt x="921" y="234"/>
                  </a:lnTo>
                  <a:lnTo>
                    <a:pt x="869" y="239"/>
                  </a:lnTo>
                  <a:lnTo>
                    <a:pt x="817" y="245"/>
                  </a:lnTo>
                  <a:lnTo>
                    <a:pt x="765" y="252"/>
                  </a:lnTo>
                  <a:lnTo>
                    <a:pt x="712" y="258"/>
                  </a:lnTo>
                  <a:lnTo>
                    <a:pt x="658" y="265"/>
                  </a:lnTo>
                  <a:lnTo>
                    <a:pt x="606" y="271"/>
                  </a:lnTo>
                  <a:lnTo>
                    <a:pt x="552" y="278"/>
                  </a:lnTo>
                  <a:lnTo>
                    <a:pt x="500" y="287"/>
                  </a:lnTo>
                  <a:lnTo>
                    <a:pt x="445" y="295"/>
                  </a:lnTo>
                  <a:lnTo>
                    <a:pt x="393" y="302"/>
                  </a:lnTo>
                  <a:lnTo>
                    <a:pt x="339" y="310"/>
                  </a:lnTo>
                  <a:lnTo>
                    <a:pt x="287" y="319"/>
                  </a:lnTo>
                  <a:lnTo>
                    <a:pt x="235" y="328"/>
                  </a:lnTo>
                  <a:lnTo>
                    <a:pt x="182" y="336"/>
                  </a:lnTo>
                  <a:lnTo>
                    <a:pt x="130" y="347"/>
                  </a:lnTo>
                  <a:lnTo>
                    <a:pt x="80" y="356"/>
                  </a:lnTo>
                  <a:lnTo>
                    <a:pt x="0" y="369"/>
                  </a:lnTo>
                  <a:lnTo>
                    <a:pt x="4" y="354"/>
                  </a:lnTo>
                  <a:lnTo>
                    <a:pt x="13" y="345"/>
                  </a:lnTo>
                  <a:lnTo>
                    <a:pt x="24" y="339"/>
                  </a:lnTo>
                  <a:lnTo>
                    <a:pt x="39" y="336"/>
                  </a:lnTo>
                  <a:lnTo>
                    <a:pt x="52" y="334"/>
                  </a:lnTo>
                  <a:lnTo>
                    <a:pt x="70" y="334"/>
                  </a:lnTo>
                  <a:lnTo>
                    <a:pt x="83" y="332"/>
                  </a:lnTo>
                  <a:lnTo>
                    <a:pt x="96" y="328"/>
                  </a:lnTo>
                  <a:lnTo>
                    <a:pt x="113" y="326"/>
                  </a:lnTo>
                  <a:lnTo>
                    <a:pt x="128" y="321"/>
                  </a:lnTo>
                  <a:lnTo>
                    <a:pt x="143" y="319"/>
                  </a:lnTo>
                  <a:lnTo>
                    <a:pt x="161" y="315"/>
                  </a:lnTo>
                  <a:lnTo>
                    <a:pt x="176" y="313"/>
                  </a:lnTo>
                  <a:lnTo>
                    <a:pt x="191" y="308"/>
                  </a:lnTo>
                  <a:lnTo>
                    <a:pt x="206" y="304"/>
                  </a:lnTo>
                  <a:lnTo>
                    <a:pt x="224" y="300"/>
                  </a:lnTo>
                  <a:lnTo>
                    <a:pt x="241" y="297"/>
                  </a:lnTo>
                  <a:lnTo>
                    <a:pt x="258" y="295"/>
                  </a:lnTo>
                  <a:lnTo>
                    <a:pt x="278" y="293"/>
                  </a:lnTo>
                  <a:lnTo>
                    <a:pt x="295" y="291"/>
                  </a:lnTo>
                  <a:lnTo>
                    <a:pt x="313" y="289"/>
                  </a:lnTo>
                  <a:lnTo>
                    <a:pt x="332" y="287"/>
                  </a:lnTo>
                  <a:lnTo>
                    <a:pt x="350" y="284"/>
                  </a:lnTo>
                  <a:lnTo>
                    <a:pt x="369" y="284"/>
                  </a:lnTo>
                  <a:lnTo>
                    <a:pt x="376" y="276"/>
                  </a:lnTo>
                  <a:lnTo>
                    <a:pt x="402" y="267"/>
                  </a:lnTo>
                  <a:lnTo>
                    <a:pt x="430" y="260"/>
                  </a:lnTo>
                  <a:lnTo>
                    <a:pt x="458" y="254"/>
                  </a:lnTo>
                  <a:lnTo>
                    <a:pt x="487" y="250"/>
                  </a:lnTo>
                  <a:lnTo>
                    <a:pt x="515" y="247"/>
                  </a:lnTo>
                  <a:lnTo>
                    <a:pt x="543" y="245"/>
                  </a:lnTo>
                  <a:lnTo>
                    <a:pt x="573" y="243"/>
                  </a:lnTo>
                  <a:lnTo>
                    <a:pt x="602" y="243"/>
                  </a:lnTo>
                  <a:lnTo>
                    <a:pt x="615" y="234"/>
                  </a:lnTo>
                  <a:lnTo>
                    <a:pt x="630" y="230"/>
                  </a:lnTo>
                  <a:lnTo>
                    <a:pt x="647" y="230"/>
                  </a:lnTo>
                  <a:lnTo>
                    <a:pt x="662" y="230"/>
                  </a:lnTo>
                  <a:lnTo>
                    <a:pt x="708" y="224"/>
                  </a:lnTo>
                  <a:lnTo>
                    <a:pt x="754" y="217"/>
                  </a:lnTo>
                  <a:lnTo>
                    <a:pt x="801" y="208"/>
                  </a:lnTo>
                  <a:lnTo>
                    <a:pt x="849" y="202"/>
                  </a:lnTo>
                  <a:lnTo>
                    <a:pt x="897" y="198"/>
                  </a:lnTo>
                  <a:lnTo>
                    <a:pt x="945" y="191"/>
                  </a:lnTo>
                  <a:lnTo>
                    <a:pt x="995" y="185"/>
                  </a:lnTo>
                  <a:lnTo>
                    <a:pt x="1045" y="178"/>
                  </a:lnTo>
                  <a:lnTo>
                    <a:pt x="1093" y="171"/>
                  </a:lnTo>
                  <a:lnTo>
                    <a:pt x="1142" y="165"/>
                  </a:lnTo>
                  <a:lnTo>
                    <a:pt x="1190" y="156"/>
                  </a:lnTo>
                  <a:lnTo>
                    <a:pt x="1240" y="150"/>
                  </a:lnTo>
                  <a:lnTo>
                    <a:pt x="1288" y="141"/>
                  </a:lnTo>
                  <a:lnTo>
                    <a:pt x="1336" y="132"/>
                  </a:lnTo>
                  <a:lnTo>
                    <a:pt x="1384" y="124"/>
                  </a:lnTo>
                  <a:lnTo>
                    <a:pt x="1431" y="115"/>
                  </a:lnTo>
                  <a:lnTo>
                    <a:pt x="1470" y="111"/>
                  </a:lnTo>
                  <a:lnTo>
                    <a:pt x="1510" y="104"/>
                  </a:lnTo>
                  <a:lnTo>
                    <a:pt x="1549" y="100"/>
                  </a:lnTo>
                  <a:lnTo>
                    <a:pt x="1588" y="93"/>
                  </a:lnTo>
                  <a:lnTo>
                    <a:pt x="1627" y="87"/>
                  </a:lnTo>
                  <a:lnTo>
                    <a:pt x="1668" y="80"/>
                  </a:lnTo>
                  <a:lnTo>
                    <a:pt x="1707" y="74"/>
                  </a:lnTo>
                  <a:lnTo>
                    <a:pt x="1748" y="67"/>
                  </a:lnTo>
                  <a:lnTo>
                    <a:pt x="1788" y="63"/>
                  </a:lnTo>
                  <a:lnTo>
                    <a:pt x="1829" y="56"/>
                  </a:lnTo>
                  <a:lnTo>
                    <a:pt x="1870" y="50"/>
                  </a:lnTo>
                  <a:lnTo>
                    <a:pt x="1911" y="46"/>
                  </a:lnTo>
                  <a:lnTo>
                    <a:pt x="1950" y="39"/>
                  </a:lnTo>
                  <a:lnTo>
                    <a:pt x="1992" y="35"/>
                  </a:lnTo>
                  <a:lnTo>
                    <a:pt x="2033" y="30"/>
                  </a:lnTo>
                  <a:lnTo>
                    <a:pt x="2074" y="26"/>
                  </a:lnTo>
                  <a:lnTo>
                    <a:pt x="2092" y="22"/>
                  </a:lnTo>
                  <a:lnTo>
                    <a:pt x="2109" y="20"/>
                  </a:lnTo>
                  <a:lnTo>
                    <a:pt x="2126" y="17"/>
                  </a:lnTo>
                  <a:lnTo>
                    <a:pt x="2144" y="15"/>
                  </a:lnTo>
                  <a:lnTo>
                    <a:pt x="2161" y="13"/>
                  </a:lnTo>
                  <a:lnTo>
                    <a:pt x="2178" y="9"/>
                  </a:lnTo>
                  <a:lnTo>
                    <a:pt x="2198" y="4"/>
                  </a:lnTo>
                  <a:lnTo>
                    <a:pt x="2218" y="0"/>
                  </a:lnTo>
                  <a:lnTo>
                    <a:pt x="222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4" name="Freeform 93"/>
            <p:cNvSpPr>
              <a:spLocks/>
            </p:cNvSpPr>
            <p:nvPr/>
          </p:nvSpPr>
          <p:spPr bwMode="auto">
            <a:xfrm>
              <a:off x="3393" y="3070"/>
              <a:ext cx="225" cy="50"/>
            </a:xfrm>
            <a:custGeom>
              <a:avLst/>
              <a:gdLst>
                <a:gd name="T0" fmla="*/ 225 w 225"/>
                <a:gd name="T1" fmla="*/ 13 h 50"/>
                <a:gd name="T2" fmla="*/ 202 w 225"/>
                <a:gd name="T3" fmla="*/ 24 h 50"/>
                <a:gd name="T4" fmla="*/ 173 w 225"/>
                <a:gd name="T5" fmla="*/ 30 h 50"/>
                <a:gd name="T6" fmla="*/ 145 w 225"/>
                <a:gd name="T7" fmla="*/ 32 h 50"/>
                <a:gd name="T8" fmla="*/ 115 w 225"/>
                <a:gd name="T9" fmla="*/ 34 h 50"/>
                <a:gd name="T10" fmla="*/ 84 w 225"/>
                <a:gd name="T11" fmla="*/ 34 h 50"/>
                <a:gd name="T12" fmla="*/ 54 w 225"/>
                <a:gd name="T13" fmla="*/ 37 h 50"/>
                <a:gd name="T14" fmla="*/ 26 w 225"/>
                <a:gd name="T15" fmla="*/ 41 h 50"/>
                <a:gd name="T16" fmla="*/ 0 w 225"/>
                <a:gd name="T17" fmla="*/ 50 h 50"/>
                <a:gd name="T18" fmla="*/ 21 w 225"/>
                <a:gd name="T19" fmla="*/ 41 h 50"/>
                <a:gd name="T20" fmla="*/ 43 w 225"/>
                <a:gd name="T21" fmla="*/ 32 h 50"/>
                <a:gd name="T22" fmla="*/ 67 w 225"/>
                <a:gd name="T23" fmla="*/ 26 h 50"/>
                <a:gd name="T24" fmla="*/ 91 w 225"/>
                <a:gd name="T25" fmla="*/ 19 h 50"/>
                <a:gd name="T26" fmla="*/ 115 w 225"/>
                <a:gd name="T27" fmla="*/ 13 h 50"/>
                <a:gd name="T28" fmla="*/ 139 w 225"/>
                <a:gd name="T29" fmla="*/ 8 h 50"/>
                <a:gd name="T30" fmla="*/ 162 w 225"/>
                <a:gd name="T31" fmla="*/ 4 h 50"/>
                <a:gd name="T32" fmla="*/ 186 w 225"/>
                <a:gd name="T33" fmla="*/ 0 h 50"/>
                <a:gd name="T34" fmla="*/ 195 w 225"/>
                <a:gd name="T35" fmla="*/ 4 h 50"/>
                <a:gd name="T36" fmla="*/ 206 w 225"/>
                <a:gd name="T37" fmla="*/ 6 h 50"/>
                <a:gd name="T38" fmla="*/ 215 w 225"/>
                <a:gd name="T39" fmla="*/ 11 h 50"/>
                <a:gd name="T40" fmla="*/ 225 w 225"/>
                <a:gd name="T41" fmla="*/ 13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5" h="50">
                  <a:moveTo>
                    <a:pt x="225" y="13"/>
                  </a:moveTo>
                  <a:lnTo>
                    <a:pt x="202" y="24"/>
                  </a:lnTo>
                  <a:lnTo>
                    <a:pt x="173" y="30"/>
                  </a:lnTo>
                  <a:lnTo>
                    <a:pt x="145" y="32"/>
                  </a:lnTo>
                  <a:lnTo>
                    <a:pt x="115" y="34"/>
                  </a:lnTo>
                  <a:lnTo>
                    <a:pt x="84" y="34"/>
                  </a:lnTo>
                  <a:lnTo>
                    <a:pt x="54" y="37"/>
                  </a:lnTo>
                  <a:lnTo>
                    <a:pt x="26" y="41"/>
                  </a:lnTo>
                  <a:lnTo>
                    <a:pt x="0" y="50"/>
                  </a:lnTo>
                  <a:lnTo>
                    <a:pt x="21" y="41"/>
                  </a:lnTo>
                  <a:lnTo>
                    <a:pt x="43" y="32"/>
                  </a:lnTo>
                  <a:lnTo>
                    <a:pt x="67" y="26"/>
                  </a:lnTo>
                  <a:lnTo>
                    <a:pt x="91" y="19"/>
                  </a:lnTo>
                  <a:lnTo>
                    <a:pt x="115" y="13"/>
                  </a:lnTo>
                  <a:lnTo>
                    <a:pt x="139" y="8"/>
                  </a:lnTo>
                  <a:lnTo>
                    <a:pt x="162" y="4"/>
                  </a:lnTo>
                  <a:lnTo>
                    <a:pt x="186" y="0"/>
                  </a:lnTo>
                  <a:lnTo>
                    <a:pt x="195" y="4"/>
                  </a:lnTo>
                  <a:lnTo>
                    <a:pt x="206" y="6"/>
                  </a:lnTo>
                  <a:lnTo>
                    <a:pt x="215" y="11"/>
                  </a:lnTo>
                  <a:lnTo>
                    <a:pt x="22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5" name="Freeform 94"/>
            <p:cNvSpPr>
              <a:spLocks/>
            </p:cNvSpPr>
            <p:nvPr/>
          </p:nvSpPr>
          <p:spPr bwMode="auto">
            <a:xfrm>
              <a:off x="2606" y="3087"/>
              <a:ext cx="246" cy="50"/>
            </a:xfrm>
            <a:custGeom>
              <a:avLst/>
              <a:gdLst>
                <a:gd name="T0" fmla="*/ 239 w 246"/>
                <a:gd name="T1" fmla="*/ 4 h 50"/>
                <a:gd name="T2" fmla="*/ 246 w 246"/>
                <a:gd name="T3" fmla="*/ 33 h 50"/>
                <a:gd name="T4" fmla="*/ 237 w 246"/>
                <a:gd name="T5" fmla="*/ 26 h 50"/>
                <a:gd name="T6" fmla="*/ 228 w 246"/>
                <a:gd name="T7" fmla="*/ 24 h 50"/>
                <a:gd name="T8" fmla="*/ 222 w 246"/>
                <a:gd name="T9" fmla="*/ 24 h 50"/>
                <a:gd name="T10" fmla="*/ 215 w 246"/>
                <a:gd name="T11" fmla="*/ 24 h 50"/>
                <a:gd name="T12" fmla="*/ 207 w 246"/>
                <a:gd name="T13" fmla="*/ 26 h 50"/>
                <a:gd name="T14" fmla="*/ 200 w 246"/>
                <a:gd name="T15" fmla="*/ 26 h 50"/>
                <a:gd name="T16" fmla="*/ 191 w 246"/>
                <a:gd name="T17" fmla="*/ 26 h 50"/>
                <a:gd name="T18" fmla="*/ 181 w 246"/>
                <a:gd name="T19" fmla="*/ 22 h 50"/>
                <a:gd name="T20" fmla="*/ 174 w 246"/>
                <a:gd name="T21" fmla="*/ 22 h 50"/>
                <a:gd name="T22" fmla="*/ 165 w 246"/>
                <a:gd name="T23" fmla="*/ 24 h 50"/>
                <a:gd name="T24" fmla="*/ 161 w 246"/>
                <a:gd name="T25" fmla="*/ 26 h 50"/>
                <a:gd name="T26" fmla="*/ 157 w 246"/>
                <a:gd name="T27" fmla="*/ 33 h 50"/>
                <a:gd name="T28" fmla="*/ 155 w 246"/>
                <a:gd name="T29" fmla="*/ 35 h 50"/>
                <a:gd name="T30" fmla="*/ 155 w 246"/>
                <a:gd name="T31" fmla="*/ 39 h 50"/>
                <a:gd name="T32" fmla="*/ 155 w 246"/>
                <a:gd name="T33" fmla="*/ 46 h 50"/>
                <a:gd name="T34" fmla="*/ 155 w 246"/>
                <a:gd name="T35" fmla="*/ 50 h 50"/>
                <a:gd name="T36" fmla="*/ 146 w 246"/>
                <a:gd name="T37" fmla="*/ 43 h 50"/>
                <a:gd name="T38" fmla="*/ 137 w 246"/>
                <a:gd name="T39" fmla="*/ 41 h 50"/>
                <a:gd name="T40" fmla="*/ 128 w 246"/>
                <a:gd name="T41" fmla="*/ 41 h 50"/>
                <a:gd name="T42" fmla="*/ 120 w 246"/>
                <a:gd name="T43" fmla="*/ 41 h 50"/>
                <a:gd name="T44" fmla="*/ 111 w 246"/>
                <a:gd name="T45" fmla="*/ 41 h 50"/>
                <a:gd name="T46" fmla="*/ 102 w 246"/>
                <a:gd name="T47" fmla="*/ 39 h 50"/>
                <a:gd name="T48" fmla="*/ 94 w 246"/>
                <a:gd name="T49" fmla="*/ 35 h 50"/>
                <a:gd name="T50" fmla="*/ 87 w 246"/>
                <a:gd name="T51" fmla="*/ 28 h 50"/>
                <a:gd name="T52" fmla="*/ 76 w 246"/>
                <a:gd name="T53" fmla="*/ 28 h 50"/>
                <a:gd name="T54" fmla="*/ 65 w 246"/>
                <a:gd name="T55" fmla="*/ 30 h 50"/>
                <a:gd name="T56" fmla="*/ 55 w 246"/>
                <a:gd name="T57" fmla="*/ 33 h 50"/>
                <a:gd name="T58" fmla="*/ 42 w 246"/>
                <a:gd name="T59" fmla="*/ 35 h 50"/>
                <a:gd name="T60" fmla="*/ 31 w 246"/>
                <a:gd name="T61" fmla="*/ 37 h 50"/>
                <a:gd name="T62" fmla="*/ 20 w 246"/>
                <a:gd name="T63" fmla="*/ 39 h 50"/>
                <a:gd name="T64" fmla="*/ 9 w 246"/>
                <a:gd name="T65" fmla="*/ 41 h 50"/>
                <a:gd name="T66" fmla="*/ 0 w 246"/>
                <a:gd name="T67" fmla="*/ 41 h 50"/>
                <a:gd name="T68" fmla="*/ 5 w 246"/>
                <a:gd name="T69" fmla="*/ 26 h 50"/>
                <a:gd name="T70" fmla="*/ 18 w 246"/>
                <a:gd name="T71" fmla="*/ 17 h 50"/>
                <a:gd name="T72" fmla="*/ 33 w 246"/>
                <a:gd name="T73" fmla="*/ 11 h 50"/>
                <a:gd name="T74" fmla="*/ 48 w 246"/>
                <a:gd name="T75" fmla="*/ 4 h 50"/>
                <a:gd name="T76" fmla="*/ 68 w 246"/>
                <a:gd name="T77" fmla="*/ 13 h 50"/>
                <a:gd name="T78" fmla="*/ 87 w 246"/>
                <a:gd name="T79" fmla="*/ 15 h 50"/>
                <a:gd name="T80" fmla="*/ 107 w 246"/>
                <a:gd name="T81" fmla="*/ 13 h 50"/>
                <a:gd name="T82" fmla="*/ 126 w 246"/>
                <a:gd name="T83" fmla="*/ 11 h 50"/>
                <a:gd name="T84" fmla="*/ 146 w 246"/>
                <a:gd name="T85" fmla="*/ 7 h 50"/>
                <a:gd name="T86" fmla="*/ 165 w 246"/>
                <a:gd name="T87" fmla="*/ 2 h 50"/>
                <a:gd name="T88" fmla="*/ 185 w 246"/>
                <a:gd name="T89" fmla="*/ 0 h 50"/>
                <a:gd name="T90" fmla="*/ 204 w 246"/>
                <a:gd name="T91" fmla="*/ 2 h 50"/>
                <a:gd name="T92" fmla="*/ 213 w 246"/>
                <a:gd name="T93" fmla="*/ 2 h 50"/>
                <a:gd name="T94" fmla="*/ 222 w 246"/>
                <a:gd name="T95" fmla="*/ 4 h 50"/>
                <a:gd name="T96" fmla="*/ 228 w 246"/>
                <a:gd name="T97" fmla="*/ 7 h 50"/>
                <a:gd name="T98" fmla="*/ 239 w 246"/>
                <a:gd name="T99" fmla="*/ 4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6" h="50">
                  <a:moveTo>
                    <a:pt x="239" y="4"/>
                  </a:moveTo>
                  <a:lnTo>
                    <a:pt x="246" y="33"/>
                  </a:lnTo>
                  <a:lnTo>
                    <a:pt x="237" y="26"/>
                  </a:lnTo>
                  <a:lnTo>
                    <a:pt x="228" y="24"/>
                  </a:lnTo>
                  <a:lnTo>
                    <a:pt x="222" y="24"/>
                  </a:lnTo>
                  <a:lnTo>
                    <a:pt x="215" y="24"/>
                  </a:lnTo>
                  <a:lnTo>
                    <a:pt x="207" y="26"/>
                  </a:lnTo>
                  <a:lnTo>
                    <a:pt x="200" y="26"/>
                  </a:lnTo>
                  <a:lnTo>
                    <a:pt x="191" y="26"/>
                  </a:lnTo>
                  <a:lnTo>
                    <a:pt x="181" y="22"/>
                  </a:lnTo>
                  <a:lnTo>
                    <a:pt x="174" y="22"/>
                  </a:lnTo>
                  <a:lnTo>
                    <a:pt x="165" y="24"/>
                  </a:lnTo>
                  <a:lnTo>
                    <a:pt x="161" y="26"/>
                  </a:lnTo>
                  <a:lnTo>
                    <a:pt x="157" y="33"/>
                  </a:lnTo>
                  <a:lnTo>
                    <a:pt x="155" y="35"/>
                  </a:lnTo>
                  <a:lnTo>
                    <a:pt x="155" y="39"/>
                  </a:lnTo>
                  <a:lnTo>
                    <a:pt x="155" y="46"/>
                  </a:lnTo>
                  <a:lnTo>
                    <a:pt x="155" y="50"/>
                  </a:lnTo>
                  <a:lnTo>
                    <a:pt x="146" y="43"/>
                  </a:lnTo>
                  <a:lnTo>
                    <a:pt x="137" y="41"/>
                  </a:lnTo>
                  <a:lnTo>
                    <a:pt x="128" y="41"/>
                  </a:lnTo>
                  <a:lnTo>
                    <a:pt x="120" y="41"/>
                  </a:lnTo>
                  <a:lnTo>
                    <a:pt x="111" y="41"/>
                  </a:lnTo>
                  <a:lnTo>
                    <a:pt x="102" y="39"/>
                  </a:lnTo>
                  <a:lnTo>
                    <a:pt x="94" y="35"/>
                  </a:lnTo>
                  <a:lnTo>
                    <a:pt x="87" y="28"/>
                  </a:lnTo>
                  <a:lnTo>
                    <a:pt x="76" y="28"/>
                  </a:lnTo>
                  <a:lnTo>
                    <a:pt x="65" y="30"/>
                  </a:lnTo>
                  <a:lnTo>
                    <a:pt x="55" y="33"/>
                  </a:lnTo>
                  <a:lnTo>
                    <a:pt x="42" y="35"/>
                  </a:lnTo>
                  <a:lnTo>
                    <a:pt x="31" y="37"/>
                  </a:lnTo>
                  <a:lnTo>
                    <a:pt x="20" y="39"/>
                  </a:lnTo>
                  <a:lnTo>
                    <a:pt x="9" y="41"/>
                  </a:lnTo>
                  <a:lnTo>
                    <a:pt x="0" y="41"/>
                  </a:lnTo>
                  <a:lnTo>
                    <a:pt x="5" y="26"/>
                  </a:lnTo>
                  <a:lnTo>
                    <a:pt x="18" y="17"/>
                  </a:lnTo>
                  <a:lnTo>
                    <a:pt x="33" y="11"/>
                  </a:lnTo>
                  <a:lnTo>
                    <a:pt x="48" y="4"/>
                  </a:lnTo>
                  <a:lnTo>
                    <a:pt x="68" y="13"/>
                  </a:lnTo>
                  <a:lnTo>
                    <a:pt x="87" y="15"/>
                  </a:lnTo>
                  <a:lnTo>
                    <a:pt x="107" y="13"/>
                  </a:lnTo>
                  <a:lnTo>
                    <a:pt x="126" y="11"/>
                  </a:lnTo>
                  <a:lnTo>
                    <a:pt x="146" y="7"/>
                  </a:lnTo>
                  <a:lnTo>
                    <a:pt x="165" y="2"/>
                  </a:lnTo>
                  <a:lnTo>
                    <a:pt x="185" y="0"/>
                  </a:lnTo>
                  <a:lnTo>
                    <a:pt x="204" y="2"/>
                  </a:lnTo>
                  <a:lnTo>
                    <a:pt x="213" y="2"/>
                  </a:lnTo>
                  <a:lnTo>
                    <a:pt x="222" y="4"/>
                  </a:lnTo>
                  <a:lnTo>
                    <a:pt x="228" y="7"/>
                  </a:lnTo>
                  <a:lnTo>
                    <a:pt x="23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6" name="Freeform 95"/>
            <p:cNvSpPr>
              <a:spLocks/>
            </p:cNvSpPr>
            <p:nvPr/>
          </p:nvSpPr>
          <p:spPr bwMode="auto">
            <a:xfrm>
              <a:off x="2630" y="3128"/>
              <a:ext cx="519" cy="94"/>
            </a:xfrm>
            <a:custGeom>
              <a:avLst/>
              <a:gdLst>
                <a:gd name="T0" fmla="*/ 519 w 519"/>
                <a:gd name="T1" fmla="*/ 7 h 94"/>
                <a:gd name="T2" fmla="*/ 506 w 519"/>
                <a:gd name="T3" fmla="*/ 11 h 94"/>
                <a:gd name="T4" fmla="*/ 493 w 519"/>
                <a:gd name="T5" fmla="*/ 15 h 94"/>
                <a:gd name="T6" fmla="*/ 478 w 519"/>
                <a:gd name="T7" fmla="*/ 18 h 94"/>
                <a:gd name="T8" fmla="*/ 463 w 519"/>
                <a:gd name="T9" fmla="*/ 20 h 94"/>
                <a:gd name="T10" fmla="*/ 445 w 519"/>
                <a:gd name="T11" fmla="*/ 22 h 94"/>
                <a:gd name="T12" fmla="*/ 430 w 519"/>
                <a:gd name="T13" fmla="*/ 22 h 94"/>
                <a:gd name="T14" fmla="*/ 415 w 519"/>
                <a:gd name="T15" fmla="*/ 22 h 94"/>
                <a:gd name="T16" fmla="*/ 400 w 519"/>
                <a:gd name="T17" fmla="*/ 20 h 94"/>
                <a:gd name="T18" fmla="*/ 376 w 519"/>
                <a:gd name="T19" fmla="*/ 24 h 94"/>
                <a:gd name="T20" fmla="*/ 354 w 519"/>
                <a:gd name="T21" fmla="*/ 28 h 94"/>
                <a:gd name="T22" fmla="*/ 330 w 519"/>
                <a:gd name="T23" fmla="*/ 33 h 94"/>
                <a:gd name="T24" fmla="*/ 309 w 519"/>
                <a:gd name="T25" fmla="*/ 39 h 94"/>
                <a:gd name="T26" fmla="*/ 287 w 519"/>
                <a:gd name="T27" fmla="*/ 44 h 94"/>
                <a:gd name="T28" fmla="*/ 265 w 519"/>
                <a:gd name="T29" fmla="*/ 46 h 94"/>
                <a:gd name="T30" fmla="*/ 241 w 519"/>
                <a:gd name="T31" fmla="*/ 48 h 94"/>
                <a:gd name="T32" fmla="*/ 215 w 519"/>
                <a:gd name="T33" fmla="*/ 48 h 94"/>
                <a:gd name="T34" fmla="*/ 222 w 519"/>
                <a:gd name="T35" fmla="*/ 52 h 94"/>
                <a:gd name="T36" fmla="*/ 226 w 519"/>
                <a:gd name="T37" fmla="*/ 59 h 94"/>
                <a:gd name="T38" fmla="*/ 228 w 519"/>
                <a:gd name="T39" fmla="*/ 65 h 94"/>
                <a:gd name="T40" fmla="*/ 222 w 519"/>
                <a:gd name="T41" fmla="*/ 72 h 94"/>
                <a:gd name="T42" fmla="*/ 211 w 519"/>
                <a:gd name="T43" fmla="*/ 78 h 94"/>
                <a:gd name="T44" fmla="*/ 202 w 519"/>
                <a:gd name="T45" fmla="*/ 72 h 94"/>
                <a:gd name="T46" fmla="*/ 194 w 519"/>
                <a:gd name="T47" fmla="*/ 65 h 94"/>
                <a:gd name="T48" fmla="*/ 180 w 519"/>
                <a:gd name="T49" fmla="*/ 61 h 94"/>
                <a:gd name="T50" fmla="*/ 185 w 519"/>
                <a:gd name="T51" fmla="*/ 59 h 94"/>
                <a:gd name="T52" fmla="*/ 189 w 519"/>
                <a:gd name="T53" fmla="*/ 57 h 94"/>
                <a:gd name="T54" fmla="*/ 191 w 519"/>
                <a:gd name="T55" fmla="*/ 55 h 94"/>
                <a:gd name="T56" fmla="*/ 196 w 519"/>
                <a:gd name="T57" fmla="*/ 52 h 94"/>
                <a:gd name="T58" fmla="*/ 174 w 519"/>
                <a:gd name="T59" fmla="*/ 50 h 94"/>
                <a:gd name="T60" fmla="*/ 154 w 519"/>
                <a:gd name="T61" fmla="*/ 50 h 94"/>
                <a:gd name="T62" fmla="*/ 137 w 519"/>
                <a:gd name="T63" fmla="*/ 57 h 94"/>
                <a:gd name="T64" fmla="*/ 120 w 519"/>
                <a:gd name="T65" fmla="*/ 65 h 94"/>
                <a:gd name="T66" fmla="*/ 102 w 519"/>
                <a:gd name="T67" fmla="*/ 72 h 94"/>
                <a:gd name="T68" fmla="*/ 87 w 519"/>
                <a:gd name="T69" fmla="*/ 78 h 94"/>
                <a:gd name="T70" fmla="*/ 68 w 519"/>
                <a:gd name="T71" fmla="*/ 83 h 94"/>
                <a:gd name="T72" fmla="*/ 46 w 519"/>
                <a:gd name="T73" fmla="*/ 81 h 94"/>
                <a:gd name="T74" fmla="*/ 35 w 519"/>
                <a:gd name="T75" fmla="*/ 87 h 94"/>
                <a:gd name="T76" fmla="*/ 24 w 519"/>
                <a:gd name="T77" fmla="*/ 89 h 94"/>
                <a:gd name="T78" fmla="*/ 11 w 519"/>
                <a:gd name="T79" fmla="*/ 91 h 94"/>
                <a:gd name="T80" fmla="*/ 0 w 519"/>
                <a:gd name="T81" fmla="*/ 94 h 94"/>
                <a:gd name="T82" fmla="*/ 31 w 519"/>
                <a:gd name="T83" fmla="*/ 78 h 94"/>
                <a:gd name="T84" fmla="*/ 63 w 519"/>
                <a:gd name="T85" fmla="*/ 65 h 94"/>
                <a:gd name="T86" fmla="*/ 96 w 519"/>
                <a:gd name="T87" fmla="*/ 55 h 94"/>
                <a:gd name="T88" fmla="*/ 131 w 519"/>
                <a:gd name="T89" fmla="*/ 44 h 94"/>
                <a:gd name="T90" fmla="*/ 165 w 519"/>
                <a:gd name="T91" fmla="*/ 37 h 94"/>
                <a:gd name="T92" fmla="*/ 202 w 519"/>
                <a:gd name="T93" fmla="*/ 33 h 94"/>
                <a:gd name="T94" fmla="*/ 241 w 519"/>
                <a:gd name="T95" fmla="*/ 31 h 94"/>
                <a:gd name="T96" fmla="*/ 280 w 519"/>
                <a:gd name="T97" fmla="*/ 35 h 94"/>
                <a:gd name="T98" fmla="*/ 306 w 519"/>
                <a:gd name="T99" fmla="*/ 24 h 94"/>
                <a:gd name="T100" fmla="*/ 335 w 519"/>
                <a:gd name="T101" fmla="*/ 15 h 94"/>
                <a:gd name="T102" fmla="*/ 365 w 519"/>
                <a:gd name="T103" fmla="*/ 9 h 94"/>
                <a:gd name="T104" fmla="*/ 393 w 519"/>
                <a:gd name="T105" fmla="*/ 5 h 94"/>
                <a:gd name="T106" fmla="*/ 424 w 519"/>
                <a:gd name="T107" fmla="*/ 0 h 94"/>
                <a:gd name="T108" fmla="*/ 456 w 519"/>
                <a:gd name="T109" fmla="*/ 0 h 94"/>
                <a:gd name="T110" fmla="*/ 487 w 519"/>
                <a:gd name="T111" fmla="*/ 2 h 94"/>
                <a:gd name="T112" fmla="*/ 519 w 519"/>
                <a:gd name="T113" fmla="*/ 7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19" h="94">
                  <a:moveTo>
                    <a:pt x="519" y="7"/>
                  </a:moveTo>
                  <a:lnTo>
                    <a:pt x="506" y="11"/>
                  </a:lnTo>
                  <a:lnTo>
                    <a:pt x="493" y="15"/>
                  </a:lnTo>
                  <a:lnTo>
                    <a:pt x="478" y="18"/>
                  </a:lnTo>
                  <a:lnTo>
                    <a:pt x="463" y="20"/>
                  </a:lnTo>
                  <a:lnTo>
                    <a:pt x="445" y="22"/>
                  </a:lnTo>
                  <a:lnTo>
                    <a:pt x="430" y="22"/>
                  </a:lnTo>
                  <a:lnTo>
                    <a:pt x="415" y="22"/>
                  </a:lnTo>
                  <a:lnTo>
                    <a:pt x="400" y="20"/>
                  </a:lnTo>
                  <a:lnTo>
                    <a:pt x="376" y="24"/>
                  </a:lnTo>
                  <a:lnTo>
                    <a:pt x="354" y="28"/>
                  </a:lnTo>
                  <a:lnTo>
                    <a:pt x="330" y="33"/>
                  </a:lnTo>
                  <a:lnTo>
                    <a:pt x="309" y="39"/>
                  </a:lnTo>
                  <a:lnTo>
                    <a:pt x="287" y="44"/>
                  </a:lnTo>
                  <a:lnTo>
                    <a:pt x="265" y="46"/>
                  </a:lnTo>
                  <a:lnTo>
                    <a:pt x="241" y="48"/>
                  </a:lnTo>
                  <a:lnTo>
                    <a:pt x="215" y="48"/>
                  </a:lnTo>
                  <a:lnTo>
                    <a:pt x="222" y="52"/>
                  </a:lnTo>
                  <a:lnTo>
                    <a:pt x="226" y="59"/>
                  </a:lnTo>
                  <a:lnTo>
                    <a:pt x="228" y="65"/>
                  </a:lnTo>
                  <a:lnTo>
                    <a:pt x="222" y="72"/>
                  </a:lnTo>
                  <a:lnTo>
                    <a:pt x="211" y="78"/>
                  </a:lnTo>
                  <a:lnTo>
                    <a:pt x="202" y="72"/>
                  </a:lnTo>
                  <a:lnTo>
                    <a:pt x="194" y="65"/>
                  </a:lnTo>
                  <a:lnTo>
                    <a:pt x="180" y="61"/>
                  </a:lnTo>
                  <a:lnTo>
                    <a:pt x="185" y="59"/>
                  </a:lnTo>
                  <a:lnTo>
                    <a:pt x="189" y="57"/>
                  </a:lnTo>
                  <a:lnTo>
                    <a:pt x="191" y="55"/>
                  </a:lnTo>
                  <a:lnTo>
                    <a:pt x="196" y="52"/>
                  </a:lnTo>
                  <a:lnTo>
                    <a:pt x="174" y="50"/>
                  </a:lnTo>
                  <a:lnTo>
                    <a:pt x="154" y="50"/>
                  </a:lnTo>
                  <a:lnTo>
                    <a:pt x="137" y="57"/>
                  </a:lnTo>
                  <a:lnTo>
                    <a:pt x="120" y="65"/>
                  </a:lnTo>
                  <a:lnTo>
                    <a:pt x="102" y="72"/>
                  </a:lnTo>
                  <a:lnTo>
                    <a:pt x="87" y="78"/>
                  </a:lnTo>
                  <a:lnTo>
                    <a:pt x="68" y="83"/>
                  </a:lnTo>
                  <a:lnTo>
                    <a:pt x="46" y="81"/>
                  </a:lnTo>
                  <a:lnTo>
                    <a:pt x="35" y="87"/>
                  </a:lnTo>
                  <a:lnTo>
                    <a:pt x="24" y="89"/>
                  </a:lnTo>
                  <a:lnTo>
                    <a:pt x="11" y="91"/>
                  </a:lnTo>
                  <a:lnTo>
                    <a:pt x="0" y="94"/>
                  </a:lnTo>
                  <a:lnTo>
                    <a:pt x="31" y="78"/>
                  </a:lnTo>
                  <a:lnTo>
                    <a:pt x="63" y="65"/>
                  </a:lnTo>
                  <a:lnTo>
                    <a:pt x="96" y="55"/>
                  </a:lnTo>
                  <a:lnTo>
                    <a:pt x="131" y="44"/>
                  </a:lnTo>
                  <a:lnTo>
                    <a:pt x="165" y="37"/>
                  </a:lnTo>
                  <a:lnTo>
                    <a:pt x="202" y="33"/>
                  </a:lnTo>
                  <a:lnTo>
                    <a:pt x="241" y="31"/>
                  </a:lnTo>
                  <a:lnTo>
                    <a:pt x="280" y="35"/>
                  </a:lnTo>
                  <a:lnTo>
                    <a:pt x="306" y="24"/>
                  </a:lnTo>
                  <a:lnTo>
                    <a:pt x="335" y="15"/>
                  </a:lnTo>
                  <a:lnTo>
                    <a:pt x="365" y="9"/>
                  </a:lnTo>
                  <a:lnTo>
                    <a:pt x="393" y="5"/>
                  </a:lnTo>
                  <a:lnTo>
                    <a:pt x="424" y="0"/>
                  </a:lnTo>
                  <a:lnTo>
                    <a:pt x="456" y="0"/>
                  </a:lnTo>
                  <a:lnTo>
                    <a:pt x="487" y="2"/>
                  </a:lnTo>
                  <a:lnTo>
                    <a:pt x="51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7" name="Freeform 96"/>
            <p:cNvSpPr>
              <a:spLocks/>
            </p:cNvSpPr>
            <p:nvPr/>
          </p:nvSpPr>
          <p:spPr bwMode="auto">
            <a:xfrm>
              <a:off x="2307" y="3261"/>
              <a:ext cx="102" cy="99"/>
            </a:xfrm>
            <a:custGeom>
              <a:avLst/>
              <a:gdLst>
                <a:gd name="T0" fmla="*/ 102 w 102"/>
                <a:gd name="T1" fmla="*/ 6 h 99"/>
                <a:gd name="T2" fmla="*/ 102 w 102"/>
                <a:gd name="T3" fmla="*/ 15 h 99"/>
                <a:gd name="T4" fmla="*/ 91 w 102"/>
                <a:gd name="T5" fmla="*/ 17 h 99"/>
                <a:gd name="T6" fmla="*/ 82 w 102"/>
                <a:gd name="T7" fmla="*/ 19 h 99"/>
                <a:gd name="T8" fmla="*/ 71 w 102"/>
                <a:gd name="T9" fmla="*/ 19 h 99"/>
                <a:gd name="T10" fmla="*/ 63 w 102"/>
                <a:gd name="T11" fmla="*/ 21 h 99"/>
                <a:gd name="T12" fmla="*/ 54 w 102"/>
                <a:gd name="T13" fmla="*/ 24 h 99"/>
                <a:gd name="T14" fmla="*/ 43 w 102"/>
                <a:gd name="T15" fmla="*/ 26 h 99"/>
                <a:gd name="T16" fmla="*/ 37 w 102"/>
                <a:gd name="T17" fmla="*/ 30 h 99"/>
                <a:gd name="T18" fmla="*/ 28 w 102"/>
                <a:gd name="T19" fmla="*/ 37 h 99"/>
                <a:gd name="T20" fmla="*/ 26 w 102"/>
                <a:gd name="T21" fmla="*/ 56 h 99"/>
                <a:gd name="T22" fmla="*/ 34 w 102"/>
                <a:gd name="T23" fmla="*/ 78 h 99"/>
                <a:gd name="T24" fmla="*/ 34 w 102"/>
                <a:gd name="T25" fmla="*/ 93 h 99"/>
                <a:gd name="T26" fmla="*/ 8 w 102"/>
                <a:gd name="T27" fmla="*/ 99 h 99"/>
                <a:gd name="T28" fmla="*/ 0 w 102"/>
                <a:gd name="T29" fmla="*/ 80 h 99"/>
                <a:gd name="T30" fmla="*/ 2 w 102"/>
                <a:gd name="T31" fmla="*/ 60 h 99"/>
                <a:gd name="T32" fmla="*/ 8 w 102"/>
                <a:gd name="T33" fmla="*/ 39 h 99"/>
                <a:gd name="T34" fmla="*/ 15 w 102"/>
                <a:gd name="T35" fmla="*/ 15 h 99"/>
                <a:gd name="T36" fmla="*/ 21 w 102"/>
                <a:gd name="T37" fmla="*/ 8 h 99"/>
                <a:gd name="T38" fmla="*/ 32 w 102"/>
                <a:gd name="T39" fmla="*/ 4 h 99"/>
                <a:gd name="T40" fmla="*/ 43 w 102"/>
                <a:gd name="T41" fmla="*/ 2 h 99"/>
                <a:gd name="T42" fmla="*/ 54 w 102"/>
                <a:gd name="T43" fmla="*/ 0 h 99"/>
                <a:gd name="T44" fmla="*/ 67 w 102"/>
                <a:gd name="T45" fmla="*/ 0 h 99"/>
                <a:gd name="T46" fmla="*/ 78 w 102"/>
                <a:gd name="T47" fmla="*/ 0 h 99"/>
                <a:gd name="T48" fmla="*/ 91 w 102"/>
                <a:gd name="T49" fmla="*/ 2 h 99"/>
                <a:gd name="T50" fmla="*/ 102 w 102"/>
                <a:gd name="T51" fmla="*/ 6 h 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2" h="99">
                  <a:moveTo>
                    <a:pt x="102" y="6"/>
                  </a:moveTo>
                  <a:lnTo>
                    <a:pt x="102" y="15"/>
                  </a:lnTo>
                  <a:lnTo>
                    <a:pt x="91" y="17"/>
                  </a:lnTo>
                  <a:lnTo>
                    <a:pt x="82" y="19"/>
                  </a:lnTo>
                  <a:lnTo>
                    <a:pt x="71" y="19"/>
                  </a:lnTo>
                  <a:lnTo>
                    <a:pt x="63" y="21"/>
                  </a:lnTo>
                  <a:lnTo>
                    <a:pt x="54" y="24"/>
                  </a:lnTo>
                  <a:lnTo>
                    <a:pt x="43" y="26"/>
                  </a:lnTo>
                  <a:lnTo>
                    <a:pt x="37" y="30"/>
                  </a:lnTo>
                  <a:lnTo>
                    <a:pt x="28" y="37"/>
                  </a:lnTo>
                  <a:lnTo>
                    <a:pt x="26" y="56"/>
                  </a:lnTo>
                  <a:lnTo>
                    <a:pt x="34" y="78"/>
                  </a:lnTo>
                  <a:lnTo>
                    <a:pt x="34" y="93"/>
                  </a:lnTo>
                  <a:lnTo>
                    <a:pt x="8" y="99"/>
                  </a:lnTo>
                  <a:lnTo>
                    <a:pt x="0" y="80"/>
                  </a:lnTo>
                  <a:lnTo>
                    <a:pt x="2" y="60"/>
                  </a:lnTo>
                  <a:lnTo>
                    <a:pt x="8" y="39"/>
                  </a:lnTo>
                  <a:lnTo>
                    <a:pt x="15" y="15"/>
                  </a:lnTo>
                  <a:lnTo>
                    <a:pt x="21" y="8"/>
                  </a:lnTo>
                  <a:lnTo>
                    <a:pt x="32" y="4"/>
                  </a:lnTo>
                  <a:lnTo>
                    <a:pt x="43" y="2"/>
                  </a:lnTo>
                  <a:lnTo>
                    <a:pt x="54" y="0"/>
                  </a:lnTo>
                  <a:lnTo>
                    <a:pt x="67" y="0"/>
                  </a:lnTo>
                  <a:lnTo>
                    <a:pt x="78" y="0"/>
                  </a:lnTo>
                  <a:lnTo>
                    <a:pt x="91" y="2"/>
                  </a:lnTo>
                  <a:lnTo>
                    <a:pt x="10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8" name="Freeform 97"/>
            <p:cNvSpPr>
              <a:spLocks/>
            </p:cNvSpPr>
            <p:nvPr/>
          </p:nvSpPr>
          <p:spPr bwMode="auto">
            <a:xfrm>
              <a:off x="1788" y="3267"/>
              <a:ext cx="52" cy="100"/>
            </a:xfrm>
            <a:custGeom>
              <a:avLst/>
              <a:gdLst>
                <a:gd name="T0" fmla="*/ 52 w 52"/>
                <a:gd name="T1" fmla="*/ 9 h 100"/>
                <a:gd name="T2" fmla="*/ 43 w 52"/>
                <a:gd name="T3" fmla="*/ 33 h 100"/>
                <a:gd name="T4" fmla="*/ 32 w 52"/>
                <a:gd name="T5" fmla="*/ 54 h 100"/>
                <a:gd name="T6" fmla="*/ 23 w 52"/>
                <a:gd name="T7" fmla="*/ 78 h 100"/>
                <a:gd name="T8" fmla="*/ 15 w 52"/>
                <a:gd name="T9" fmla="*/ 100 h 100"/>
                <a:gd name="T10" fmla="*/ 8 w 52"/>
                <a:gd name="T11" fmla="*/ 98 h 100"/>
                <a:gd name="T12" fmla="*/ 4 w 52"/>
                <a:gd name="T13" fmla="*/ 93 h 100"/>
                <a:gd name="T14" fmla="*/ 2 w 52"/>
                <a:gd name="T15" fmla="*/ 87 h 100"/>
                <a:gd name="T16" fmla="*/ 0 w 52"/>
                <a:gd name="T17" fmla="*/ 80 h 100"/>
                <a:gd name="T18" fmla="*/ 8 w 52"/>
                <a:gd name="T19" fmla="*/ 59 h 100"/>
                <a:gd name="T20" fmla="*/ 15 w 52"/>
                <a:gd name="T21" fmla="*/ 35 h 100"/>
                <a:gd name="T22" fmla="*/ 26 w 52"/>
                <a:gd name="T23" fmla="*/ 15 h 100"/>
                <a:gd name="T24" fmla="*/ 43 w 52"/>
                <a:gd name="T25" fmla="*/ 0 h 100"/>
                <a:gd name="T26" fmla="*/ 52 w 52"/>
                <a:gd name="T27" fmla="*/ 9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100">
                  <a:moveTo>
                    <a:pt x="52" y="9"/>
                  </a:moveTo>
                  <a:lnTo>
                    <a:pt x="43" y="33"/>
                  </a:lnTo>
                  <a:lnTo>
                    <a:pt x="32" y="54"/>
                  </a:lnTo>
                  <a:lnTo>
                    <a:pt x="23" y="78"/>
                  </a:lnTo>
                  <a:lnTo>
                    <a:pt x="15" y="100"/>
                  </a:lnTo>
                  <a:lnTo>
                    <a:pt x="8" y="98"/>
                  </a:lnTo>
                  <a:lnTo>
                    <a:pt x="4" y="93"/>
                  </a:lnTo>
                  <a:lnTo>
                    <a:pt x="2" y="87"/>
                  </a:lnTo>
                  <a:lnTo>
                    <a:pt x="0" y="80"/>
                  </a:lnTo>
                  <a:lnTo>
                    <a:pt x="8" y="59"/>
                  </a:lnTo>
                  <a:lnTo>
                    <a:pt x="15" y="35"/>
                  </a:lnTo>
                  <a:lnTo>
                    <a:pt x="26" y="15"/>
                  </a:lnTo>
                  <a:lnTo>
                    <a:pt x="43" y="0"/>
                  </a:lnTo>
                  <a:lnTo>
                    <a:pt x="5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9" name="Freeform 98"/>
            <p:cNvSpPr>
              <a:spLocks/>
            </p:cNvSpPr>
            <p:nvPr/>
          </p:nvSpPr>
          <p:spPr bwMode="auto">
            <a:xfrm>
              <a:off x="1864" y="3269"/>
              <a:ext cx="56" cy="102"/>
            </a:xfrm>
            <a:custGeom>
              <a:avLst/>
              <a:gdLst>
                <a:gd name="T0" fmla="*/ 56 w 56"/>
                <a:gd name="T1" fmla="*/ 11 h 102"/>
                <a:gd name="T2" fmla="*/ 43 w 56"/>
                <a:gd name="T3" fmla="*/ 33 h 102"/>
                <a:gd name="T4" fmla="*/ 34 w 56"/>
                <a:gd name="T5" fmla="*/ 57 h 102"/>
                <a:gd name="T6" fmla="*/ 26 w 56"/>
                <a:gd name="T7" fmla="*/ 81 h 102"/>
                <a:gd name="T8" fmla="*/ 15 w 56"/>
                <a:gd name="T9" fmla="*/ 102 h 102"/>
                <a:gd name="T10" fmla="*/ 10 w 56"/>
                <a:gd name="T11" fmla="*/ 102 h 102"/>
                <a:gd name="T12" fmla="*/ 6 w 56"/>
                <a:gd name="T13" fmla="*/ 100 h 102"/>
                <a:gd name="T14" fmla="*/ 4 w 56"/>
                <a:gd name="T15" fmla="*/ 98 h 102"/>
                <a:gd name="T16" fmla="*/ 0 w 56"/>
                <a:gd name="T17" fmla="*/ 96 h 102"/>
                <a:gd name="T18" fmla="*/ 4 w 56"/>
                <a:gd name="T19" fmla="*/ 70 h 102"/>
                <a:gd name="T20" fmla="*/ 13 w 56"/>
                <a:gd name="T21" fmla="*/ 44 h 102"/>
                <a:gd name="T22" fmla="*/ 26 w 56"/>
                <a:gd name="T23" fmla="*/ 20 h 102"/>
                <a:gd name="T24" fmla="*/ 45 w 56"/>
                <a:gd name="T25" fmla="*/ 0 h 102"/>
                <a:gd name="T26" fmla="*/ 56 w 56"/>
                <a:gd name="T27" fmla="*/ 11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102">
                  <a:moveTo>
                    <a:pt x="56" y="11"/>
                  </a:moveTo>
                  <a:lnTo>
                    <a:pt x="43" y="33"/>
                  </a:lnTo>
                  <a:lnTo>
                    <a:pt x="34" y="57"/>
                  </a:lnTo>
                  <a:lnTo>
                    <a:pt x="26" y="81"/>
                  </a:lnTo>
                  <a:lnTo>
                    <a:pt x="15" y="102"/>
                  </a:lnTo>
                  <a:lnTo>
                    <a:pt x="10" y="102"/>
                  </a:lnTo>
                  <a:lnTo>
                    <a:pt x="6" y="100"/>
                  </a:lnTo>
                  <a:lnTo>
                    <a:pt x="4" y="98"/>
                  </a:lnTo>
                  <a:lnTo>
                    <a:pt x="0" y="96"/>
                  </a:lnTo>
                  <a:lnTo>
                    <a:pt x="4" y="70"/>
                  </a:lnTo>
                  <a:lnTo>
                    <a:pt x="13" y="44"/>
                  </a:lnTo>
                  <a:lnTo>
                    <a:pt x="26" y="20"/>
                  </a:lnTo>
                  <a:lnTo>
                    <a:pt x="45" y="0"/>
                  </a:lnTo>
                  <a:lnTo>
                    <a:pt x="5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0" name="Freeform 99"/>
            <p:cNvSpPr>
              <a:spLocks/>
            </p:cNvSpPr>
            <p:nvPr/>
          </p:nvSpPr>
          <p:spPr bwMode="auto">
            <a:xfrm>
              <a:off x="2003" y="3280"/>
              <a:ext cx="36" cy="48"/>
            </a:xfrm>
            <a:custGeom>
              <a:avLst/>
              <a:gdLst>
                <a:gd name="T0" fmla="*/ 36 w 36"/>
                <a:gd name="T1" fmla="*/ 0 h 48"/>
                <a:gd name="T2" fmla="*/ 36 w 36"/>
                <a:gd name="T3" fmla="*/ 13 h 48"/>
                <a:gd name="T4" fmla="*/ 32 w 36"/>
                <a:gd name="T5" fmla="*/ 26 h 48"/>
                <a:gd name="T6" fmla="*/ 23 w 36"/>
                <a:gd name="T7" fmla="*/ 37 h 48"/>
                <a:gd name="T8" fmla="*/ 17 w 36"/>
                <a:gd name="T9" fmla="*/ 48 h 48"/>
                <a:gd name="T10" fmla="*/ 13 w 36"/>
                <a:gd name="T11" fmla="*/ 48 h 48"/>
                <a:gd name="T12" fmla="*/ 8 w 36"/>
                <a:gd name="T13" fmla="*/ 48 h 48"/>
                <a:gd name="T14" fmla="*/ 4 w 36"/>
                <a:gd name="T15" fmla="*/ 44 h 48"/>
                <a:gd name="T16" fmla="*/ 0 w 36"/>
                <a:gd name="T17" fmla="*/ 41 h 48"/>
                <a:gd name="T18" fmla="*/ 4 w 36"/>
                <a:gd name="T19" fmla="*/ 28 h 48"/>
                <a:gd name="T20" fmla="*/ 8 w 36"/>
                <a:gd name="T21" fmla="*/ 11 h 48"/>
                <a:gd name="T22" fmla="*/ 17 w 36"/>
                <a:gd name="T23" fmla="*/ 0 h 48"/>
                <a:gd name="T24" fmla="*/ 36 w 36"/>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48">
                  <a:moveTo>
                    <a:pt x="36" y="0"/>
                  </a:moveTo>
                  <a:lnTo>
                    <a:pt x="36" y="13"/>
                  </a:lnTo>
                  <a:lnTo>
                    <a:pt x="32" y="26"/>
                  </a:lnTo>
                  <a:lnTo>
                    <a:pt x="23" y="37"/>
                  </a:lnTo>
                  <a:lnTo>
                    <a:pt x="17" y="48"/>
                  </a:lnTo>
                  <a:lnTo>
                    <a:pt x="13" y="48"/>
                  </a:lnTo>
                  <a:lnTo>
                    <a:pt x="8" y="48"/>
                  </a:lnTo>
                  <a:lnTo>
                    <a:pt x="4" y="44"/>
                  </a:lnTo>
                  <a:lnTo>
                    <a:pt x="0" y="41"/>
                  </a:lnTo>
                  <a:lnTo>
                    <a:pt x="4" y="28"/>
                  </a:lnTo>
                  <a:lnTo>
                    <a:pt x="8" y="11"/>
                  </a:lnTo>
                  <a:lnTo>
                    <a:pt x="17" y="0"/>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1" name="Freeform 100"/>
            <p:cNvSpPr>
              <a:spLocks/>
            </p:cNvSpPr>
            <p:nvPr/>
          </p:nvSpPr>
          <p:spPr bwMode="auto">
            <a:xfrm>
              <a:off x="1707" y="3282"/>
              <a:ext cx="41" cy="92"/>
            </a:xfrm>
            <a:custGeom>
              <a:avLst/>
              <a:gdLst>
                <a:gd name="T0" fmla="*/ 37 w 41"/>
                <a:gd name="T1" fmla="*/ 26 h 92"/>
                <a:gd name="T2" fmla="*/ 33 w 41"/>
                <a:gd name="T3" fmla="*/ 44 h 92"/>
                <a:gd name="T4" fmla="*/ 28 w 41"/>
                <a:gd name="T5" fmla="*/ 61 h 92"/>
                <a:gd name="T6" fmla="*/ 20 w 41"/>
                <a:gd name="T7" fmla="*/ 76 h 92"/>
                <a:gd name="T8" fmla="*/ 7 w 41"/>
                <a:gd name="T9" fmla="*/ 92 h 92"/>
                <a:gd name="T10" fmla="*/ 0 w 41"/>
                <a:gd name="T11" fmla="*/ 70 h 92"/>
                <a:gd name="T12" fmla="*/ 4 w 41"/>
                <a:gd name="T13" fmla="*/ 46 h 92"/>
                <a:gd name="T14" fmla="*/ 15 w 41"/>
                <a:gd name="T15" fmla="*/ 22 h 92"/>
                <a:gd name="T16" fmla="*/ 26 w 41"/>
                <a:gd name="T17" fmla="*/ 0 h 92"/>
                <a:gd name="T18" fmla="*/ 35 w 41"/>
                <a:gd name="T19" fmla="*/ 3 h 92"/>
                <a:gd name="T20" fmla="*/ 41 w 41"/>
                <a:gd name="T21" fmla="*/ 9 h 92"/>
                <a:gd name="T22" fmla="*/ 41 w 41"/>
                <a:gd name="T23" fmla="*/ 18 h 92"/>
                <a:gd name="T24" fmla="*/ 37 w 41"/>
                <a:gd name="T25" fmla="*/ 26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92">
                  <a:moveTo>
                    <a:pt x="37" y="26"/>
                  </a:moveTo>
                  <a:lnTo>
                    <a:pt x="33" y="44"/>
                  </a:lnTo>
                  <a:lnTo>
                    <a:pt x="28" y="61"/>
                  </a:lnTo>
                  <a:lnTo>
                    <a:pt x="20" y="76"/>
                  </a:lnTo>
                  <a:lnTo>
                    <a:pt x="7" y="92"/>
                  </a:lnTo>
                  <a:lnTo>
                    <a:pt x="0" y="70"/>
                  </a:lnTo>
                  <a:lnTo>
                    <a:pt x="4" y="46"/>
                  </a:lnTo>
                  <a:lnTo>
                    <a:pt x="15" y="22"/>
                  </a:lnTo>
                  <a:lnTo>
                    <a:pt x="26" y="0"/>
                  </a:lnTo>
                  <a:lnTo>
                    <a:pt x="35" y="3"/>
                  </a:lnTo>
                  <a:lnTo>
                    <a:pt x="41" y="9"/>
                  </a:lnTo>
                  <a:lnTo>
                    <a:pt x="41" y="18"/>
                  </a:lnTo>
                  <a:lnTo>
                    <a:pt x="3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2" name="Freeform 101"/>
            <p:cNvSpPr>
              <a:spLocks/>
            </p:cNvSpPr>
            <p:nvPr/>
          </p:nvSpPr>
          <p:spPr bwMode="auto">
            <a:xfrm>
              <a:off x="1950" y="3282"/>
              <a:ext cx="31" cy="37"/>
            </a:xfrm>
            <a:custGeom>
              <a:avLst/>
              <a:gdLst>
                <a:gd name="T0" fmla="*/ 31 w 31"/>
                <a:gd name="T1" fmla="*/ 0 h 37"/>
                <a:gd name="T2" fmla="*/ 31 w 31"/>
                <a:gd name="T3" fmla="*/ 11 h 37"/>
                <a:gd name="T4" fmla="*/ 26 w 31"/>
                <a:gd name="T5" fmla="*/ 20 h 37"/>
                <a:gd name="T6" fmla="*/ 20 w 31"/>
                <a:gd name="T7" fmla="*/ 29 h 37"/>
                <a:gd name="T8" fmla="*/ 11 w 31"/>
                <a:gd name="T9" fmla="*/ 37 h 37"/>
                <a:gd name="T10" fmla="*/ 5 w 31"/>
                <a:gd name="T11" fmla="*/ 37 h 37"/>
                <a:gd name="T12" fmla="*/ 0 w 31"/>
                <a:gd name="T13" fmla="*/ 24 h 37"/>
                <a:gd name="T14" fmla="*/ 5 w 31"/>
                <a:gd name="T15" fmla="*/ 11 h 37"/>
                <a:gd name="T16" fmla="*/ 16 w 31"/>
                <a:gd name="T17" fmla="*/ 3 h 37"/>
                <a:gd name="T18" fmla="*/ 31 w 31"/>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37">
                  <a:moveTo>
                    <a:pt x="31" y="0"/>
                  </a:moveTo>
                  <a:lnTo>
                    <a:pt x="31" y="11"/>
                  </a:lnTo>
                  <a:lnTo>
                    <a:pt x="26" y="20"/>
                  </a:lnTo>
                  <a:lnTo>
                    <a:pt x="20" y="29"/>
                  </a:lnTo>
                  <a:lnTo>
                    <a:pt x="11" y="37"/>
                  </a:lnTo>
                  <a:lnTo>
                    <a:pt x="5" y="37"/>
                  </a:lnTo>
                  <a:lnTo>
                    <a:pt x="0" y="24"/>
                  </a:lnTo>
                  <a:lnTo>
                    <a:pt x="5" y="11"/>
                  </a:lnTo>
                  <a:lnTo>
                    <a:pt x="16" y="3"/>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3" name="Freeform 102"/>
            <p:cNvSpPr>
              <a:spLocks/>
            </p:cNvSpPr>
            <p:nvPr/>
          </p:nvSpPr>
          <p:spPr bwMode="auto">
            <a:xfrm>
              <a:off x="2137" y="3287"/>
              <a:ext cx="35" cy="54"/>
            </a:xfrm>
            <a:custGeom>
              <a:avLst/>
              <a:gdLst>
                <a:gd name="T0" fmla="*/ 31 w 35"/>
                <a:gd name="T1" fmla="*/ 0 h 54"/>
                <a:gd name="T2" fmla="*/ 35 w 35"/>
                <a:gd name="T3" fmla="*/ 13 h 54"/>
                <a:gd name="T4" fmla="*/ 31 w 35"/>
                <a:gd name="T5" fmla="*/ 26 h 54"/>
                <a:gd name="T6" fmla="*/ 24 w 35"/>
                <a:gd name="T7" fmla="*/ 39 h 54"/>
                <a:gd name="T8" fmla="*/ 20 w 35"/>
                <a:gd name="T9" fmla="*/ 52 h 54"/>
                <a:gd name="T10" fmla="*/ 0 w 35"/>
                <a:gd name="T11" fmla="*/ 54 h 54"/>
                <a:gd name="T12" fmla="*/ 0 w 35"/>
                <a:gd name="T13" fmla="*/ 39 h 54"/>
                <a:gd name="T14" fmla="*/ 2 w 35"/>
                <a:gd name="T15" fmla="*/ 21 h 54"/>
                <a:gd name="T16" fmla="*/ 11 w 35"/>
                <a:gd name="T17" fmla="*/ 6 h 54"/>
                <a:gd name="T18" fmla="*/ 31 w 35"/>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54">
                  <a:moveTo>
                    <a:pt x="31" y="0"/>
                  </a:moveTo>
                  <a:lnTo>
                    <a:pt x="35" y="13"/>
                  </a:lnTo>
                  <a:lnTo>
                    <a:pt x="31" y="26"/>
                  </a:lnTo>
                  <a:lnTo>
                    <a:pt x="24" y="39"/>
                  </a:lnTo>
                  <a:lnTo>
                    <a:pt x="20" y="52"/>
                  </a:lnTo>
                  <a:lnTo>
                    <a:pt x="0" y="54"/>
                  </a:lnTo>
                  <a:lnTo>
                    <a:pt x="0" y="39"/>
                  </a:lnTo>
                  <a:lnTo>
                    <a:pt x="2" y="21"/>
                  </a:lnTo>
                  <a:lnTo>
                    <a:pt x="11" y="6"/>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4" name="Freeform 103"/>
            <p:cNvSpPr>
              <a:spLocks/>
            </p:cNvSpPr>
            <p:nvPr/>
          </p:nvSpPr>
          <p:spPr bwMode="auto">
            <a:xfrm>
              <a:off x="2068" y="3289"/>
              <a:ext cx="32" cy="39"/>
            </a:xfrm>
            <a:custGeom>
              <a:avLst/>
              <a:gdLst>
                <a:gd name="T0" fmla="*/ 28 w 32"/>
                <a:gd name="T1" fmla="*/ 24 h 39"/>
                <a:gd name="T2" fmla="*/ 26 w 32"/>
                <a:gd name="T3" fmla="*/ 28 h 39"/>
                <a:gd name="T4" fmla="*/ 21 w 32"/>
                <a:gd name="T5" fmla="*/ 30 h 39"/>
                <a:gd name="T6" fmla="*/ 19 w 32"/>
                <a:gd name="T7" fmla="*/ 35 h 39"/>
                <a:gd name="T8" fmla="*/ 19 w 32"/>
                <a:gd name="T9" fmla="*/ 39 h 39"/>
                <a:gd name="T10" fmla="*/ 0 w 32"/>
                <a:gd name="T11" fmla="*/ 39 h 39"/>
                <a:gd name="T12" fmla="*/ 0 w 32"/>
                <a:gd name="T13" fmla="*/ 30 h 39"/>
                <a:gd name="T14" fmla="*/ 2 w 32"/>
                <a:gd name="T15" fmla="*/ 19 h 39"/>
                <a:gd name="T16" fmla="*/ 4 w 32"/>
                <a:gd name="T17" fmla="*/ 9 h 39"/>
                <a:gd name="T18" fmla="*/ 13 w 32"/>
                <a:gd name="T19" fmla="*/ 0 h 39"/>
                <a:gd name="T20" fmla="*/ 24 w 32"/>
                <a:gd name="T21" fmla="*/ 2 h 39"/>
                <a:gd name="T22" fmla="*/ 30 w 32"/>
                <a:gd name="T23" fmla="*/ 9 h 39"/>
                <a:gd name="T24" fmla="*/ 32 w 32"/>
                <a:gd name="T25" fmla="*/ 15 h 39"/>
                <a:gd name="T26" fmla="*/ 28 w 32"/>
                <a:gd name="T27" fmla="*/ 24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39">
                  <a:moveTo>
                    <a:pt x="28" y="24"/>
                  </a:moveTo>
                  <a:lnTo>
                    <a:pt x="26" y="28"/>
                  </a:lnTo>
                  <a:lnTo>
                    <a:pt x="21" y="30"/>
                  </a:lnTo>
                  <a:lnTo>
                    <a:pt x="19" y="35"/>
                  </a:lnTo>
                  <a:lnTo>
                    <a:pt x="19" y="39"/>
                  </a:lnTo>
                  <a:lnTo>
                    <a:pt x="0" y="39"/>
                  </a:lnTo>
                  <a:lnTo>
                    <a:pt x="0" y="30"/>
                  </a:lnTo>
                  <a:lnTo>
                    <a:pt x="2" y="19"/>
                  </a:lnTo>
                  <a:lnTo>
                    <a:pt x="4" y="9"/>
                  </a:lnTo>
                  <a:lnTo>
                    <a:pt x="13" y="0"/>
                  </a:lnTo>
                  <a:lnTo>
                    <a:pt x="24" y="2"/>
                  </a:lnTo>
                  <a:lnTo>
                    <a:pt x="30" y="9"/>
                  </a:lnTo>
                  <a:lnTo>
                    <a:pt x="32" y="15"/>
                  </a:lnTo>
                  <a:lnTo>
                    <a:pt x="2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5" name="Freeform 104"/>
            <p:cNvSpPr>
              <a:spLocks/>
            </p:cNvSpPr>
            <p:nvPr/>
          </p:nvSpPr>
          <p:spPr bwMode="auto">
            <a:xfrm>
              <a:off x="2202" y="3302"/>
              <a:ext cx="31" cy="43"/>
            </a:xfrm>
            <a:custGeom>
              <a:avLst/>
              <a:gdLst>
                <a:gd name="T0" fmla="*/ 31 w 31"/>
                <a:gd name="T1" fmla="*/ 6 h 43"/>
                <a:gd name="T2" fmla="*/ 29 w 31"/>
                <a:gd name="T3" fmla="*/ 15 h 43"/>
                <a:gd name="T4" fmla="*/ 24 w 31"/>
                <a:gd name="T5" fmla="*/ 26 h 43"/>
                <a:gd name="T6" fmla="*/ 18 w 31"/>
                <a:gd name="T7" fmla="*/ 35 h 43"/>
                <a:gd name="T8" fmla="*/ 7 w 31"/>
                <a:gd name="T9" fmla="*/ 43 h 43"/>
                <a:gd name="T10" fmla="*/ 0 w 31"/>
                <a:gd name="T11" fmla="*/ 35 h 43"/>
                <a:gd name="T12" fmla="*/ 0 w 31"/>
                <a:gd name="T13" fmla="*/ 24 h 43"/>
                <a:gd name="T14" fmla="*/ 7 w 31"/>
                <a:gd name="T15" fmla="*/ 11 h 43"/>
                <a:gd name="T16" fmla="*/ 16 w 31"/>
                <a:gd name="T17" fmla="*/ 0 h 43"/>
                <a:gd name="T18" fmla="*/ 20 w 31"/>
                <a:gd name="T19" fmla="*/ 0 h 43"/>
                <a:gd name="T20" fmla="*/ 24 w 31"/>
                <a:gd name="T21" fmla="*/ 2 h 43"/>
                <a:gd name="T22" fmla="*/ 26 w 31"/>
                <a:gd name="T23" fmla="*/ 4 h 43"/>
                <a:gd name="T24" fmla="*/ 31 w 31"/>
                <a:gd name="T25" fmla="*/ 6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43">
                  <a:moveTo>
                    <a:pt x="31" y="6"/>
                  </a:moveTo>
                  <a:lnTo>
                    <a:pt x="29" y="15"/>
                  </a:lnTo>
                  <a:lnTo>
                    <a:pt x="24" y="26"/>
                  </a:lnTo>
                  <a:lnTo>
                    <a:pt x="18" y="35"/>
                  </a:lnTo>
                  <a:lnTo>
                    <a:pt x="7" y="43"/>
                  </a:lnTo>
                  <a:lnTo>
                    <a:pt x="0" y="35"/>
                  </a:lnTo>
                  <a:lnTo>
                    <a:pt x="0" y="24"/>
                  </a:lnTo>
                  <a:lnTo>
                    <a:pt x="7" y="11"/>
                  </a:lnTo>
                  <a:lnTo>
                    <a:pt x="16" y="0"/>
                  </a:lnTo>
                  <a:lnTo>
                    <a:pt x="20" y="0"/>
                  </a:lnTo>
                  <a:lnTo>
                    <a:pt x="24" y="2"/>
                  </a:lnTo>
                  <a:lnTo>
                    <a:pt x="26" y="4"/>
                  </a:lnTo>
                  <a:lnTo>
                    <a:pt x="3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6" name="Freeform 105"/>
            <p:cNvSpPr>
              <a:spLocks/>
            </p:cNvSpPr>
            <p:nvPr/>
          </p:nvSpPr>
          <p:spPr bwMode="auto">
            <a:xfrm>
              <a:off x="2257" y="3306"/>
              <a:ext cx="32" cy="48"/>
            </a:xfrm>
            <a:custGeom>
              <a:avLst/>
              <a:gdLst>
                <a:gd name="T0" fmla="*/ 30 w 32"/>
                <a:gd name="T1" fmla="*/ 39 h 48"/>
                <a:gd name="T2" fmla="*/ 26 w 32"/>
                <a:gd name="T3" fmla="*/ 44 h 48"/>
                <a:gd name="T4" fmla="*/ 19 w 32"/>
                <a:gd name="T5" fmla="*/ 48 h 48"/>
                <a:gd name="T6" fmla="*/ 13 w 32"/>
                <a:gd name="T7" fmla="*/ 48 h 48"/>
                <a:gd name="T8" fmla="*/ 6 w 32"/>
                <a:gd name="T9" fmla="*/ 44 h 48"/>
                <a:gd name="T10" fmla="*/ 0 w 32"/>
                <a:gd name="T11" fmla="*/ 37 h 48"/>
                <a:gd name="T12" fmla="*/ 2 w 32"/>
                <a:gd name="T13" fmla="*/ 28 h 48"/>
                <a:gd name="T14" fmla="*/ 6 w 32"/>
                <a:gd name="T15" fmla="*/ 22 h 48"/>
                <a:gd name="T16" fmla="*/ 6 w 32"/>
                <a:gd name="T17" fmla="*/ 13 h 48"/>
                <a:gd name="T18" fmla="*/ 26 w 32"/>
                <a:gd name="T19" fmla="*/ 0 h 48"/>
                <a:gd name="T20" fmla="*/ 32 w 32"/>
                <a:gd name="T21" fmla="*/ 7 h 48"/>
                <a:gd name="T22" fmla="*/ 32 w 32"/>
                <a:gd name="T23" fmla="*/ 18 h 48"/>
                <a:gd name="T24" fmla="*/ 30 w 32"/>
                <a:gd name="T25" fmla="*/ 28 h 48"/>
                <a:gd name="T26" fmla="*/ 30 w 32"/>
                <a:gd name="T27" fmla="*/ 3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48">
                  <a:moveTo>
                    <a:pt x="30" y="39"/>
                  </a:moveTo>
                  <a:lnTo>
                    <a:pt x="26" y="44"/>
                  </a:lnTo>
                  <a:lnTo>
                    <a:pt x="19" y="48"/>
                  </a:lnTo>
                  <a:lnTo>
                    <a:pt x="13" y="48"/>
                  </a:lnTo>
                  <a:lnTo>
                    <a:pt x="6" y="44"/>
                  </a:lnTo>
                  <a:lnTo>
                    <a:pt x="0" y="37"/>
                  </a:lnTo>
                  <a:lnTo>
                    <a:pt x="2" y="28"/>
                  </a:lnTo>
                  <a:lnTo>
                    <a:pt x="6" y="22"/>
                  </a:lnTo>
                  <a:lnTo>
                    <a:pt x="6" y="13"/>
                  </a:lnTo>
                  <a:lnTo>
                    <a:pt x="26" y="0"/>
                  </a:lnTo>
                  <a:lnTo>
                    <a:pt x="32" y="7"/>
                  </a:lnTo>
                  <a:lnTo>
                    <a:pt x="32" y="18"/>
                  </a:lnTo>
                  <a:lnTo>
                    <a:pt x="30" y="28"/>
                  </a:lnTo>
                  <a:lnTo>
                    <a:pt x="3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7" name="Freeform 106"/>
            <p:cNvSpPr>
              <a:spLocks/>
            </p:cNvSpPr>
            <p:nvPr/>
          </p:nvSpPr>
          <p:spPr bwMode="auto">
            <a:xfrm>
              <a:off x="754" y="3591"/>
              <a:ext cx="37" cy="86"/>
            </a:xfrm>
            <a:custGeom>
              <a:avLst/>
              <a:gdLst>
                <a:gd name="T0" fmla="*/ 37 w 37"/>
                <a:gd name="T1" fmla="*/ 86 h 86"/>
                <a:gd name="T2" fmla="*/ 17 w 37"/>
                <a:gd name="T3" fmla="*/ 73 h 86"/>
                <a:gd name="T4" fmla="*/ 11 w 37"/>
                <a:gd name="T5" fmla="*/ 49 h 86"/>
                <a:gd name="T6" fmla="*/ 6 w 37"/>
                <a:gd name="T7" fmla="*/ 23 h 86"/>
                <a:gd name="T8" fmla="*/ 0 w 37"/>
                <a:gd name="T9" fmla="*/ 0 h 86"/>
                <a:gd name="T10" fmla="*/ 13 w 37"/>
                <a:gd name="T11" fmla="*/ 19 h 86"/>
                <a:gd name="T12" fmla="*/ 21 w 37"/>
                <a:gd name="T13" fmla="*/ 43 h 86"/>
                <a:gd name="T14" fmla="*/ 30 w 37"/>
                <a:gd name="T15" fmla="*/ 65 h 86"/>
                <a:gd name="T16" fmla="*/ 37 w 37"/>
                <a:gd name="T17" fmla="*/ 86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86">
                  <a:moveTo>
                    <a:pt x="37" y="86"/>
                  </a:moveTo>
                  <a:lnTo>
                    <a:pt x="17" y="73"/>
                  </a:lnTo>
                  <a:lnTo>
                    <a:pt x="11" y="49"/>
                  </a:lnTo>
                  <a:lnTo>
                    <a:pt x="6" y="23"/>
                  </a:lnTo>
                  <a:lnTo>
                    <a:pt x="0" y="0"/>
                  </a:lnTo>
                  <a:lnTo>
                    <a:pt x="13" y="19"/>
                  </a:lnTo>
                  <a:lnTo>
                    <a:pt x="21" y="43"/>
                  </a:lnTo>
                  <a:lnTo>
                    <a:pt x="30" y="65"/>
                  </a:lnTo>
                  <a:lnTo>
                    <a:pt x="37"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8" name="Freeform 107"/>
            <p:cNvSpPr>
              <a:spLocks/>
            </p:cNvSpPr>
            <p:nvPr/>
          </p:nvSpPr>
          <p:spPr bwMode="auto">
            <a:xfrm>
              <a:off x="2022" y="3625"/>
              <a:ext cx="20" cy="44"/>
            </a:xfrm>
            <a:custGeom>
              <a:avLst/>
              <a:gdLst>
                <a:gd name="T0" fmla="*/ 20 w 20"/>
                <a:gd name="T1" fmla="*/ 0 h 44"/>
                <a:gd name="T2" fmla="*/ 17 w 20"/>
                <a:gd name="T3" fmla="*/ 11 h 44"/>
                <a:gd name="T4" fmla="*/ 15 w 20"/>
                <a:gd name="T5" fmla="*/ 22 h 44"/>
                <a:gd name="T6" fmla="*/ 11 w 20"/>
                <a:gd name="T7" fmla="*/ 35 h 44"/>
                <a:gd name="T8" fmla="*/ 0 w 20"/>
                <a:gd name="T9" fmla="*/ 44 h 44"/>
                <a:gd name="T10" fmla="*/ 0 w 20"/>
                <a:gd name="T11" fmla="*/ 31 h 44"/>
                <a:gd name="T12" fmla="*/ 2 w 20"/>
                <a:gd name="T13" fmla="*/ 15 h 44"/>
                <a:gd name="T14" fmla="*/ 9 w 20"/>
                <a:gd name="T15" fmla="*/ 5 h 44"/>
                <a:gd name="T16" fmla="*/ 20 w 20"/>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44">
                  <a:moveTo>
                    <a:pt x="20" y="0"/>
                  </a:moveTo>
                  <a:lnTo>
                    <a:pt x="17" y="11"/>
                  </a:lnTo>
                  <a:lnTo>
                    <a:pt x="15" y="22"/>
                  </a:lnTo>
                  <a:lnTo>
                    <a:pt x="11" y="35"/>
                  </a:lnTo>
                  <a:lnTo>
                    <a:pt x="0" y="44"/>
                  </a:lnTo>
                  <a:lnTo>
                    <a:pt x="0" y="31"/>
                  </a:lnTo>
                  <a:lnTo>
                    <a:pt x="2" y="15"/>
                  </a:lnTo>
                  <a:lnTo>
                    <a:pt x="9" y="5"/>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9" name="Freeform 108"/>
            <p:cNvSpPr>
              <a:spLocks/>
            </p:cNvSpPr>
            <p:nvPr/>
          </p:nvSpPr>
          <p:spPr bwMode="auto">
            <a:xfrm>
              <a:off x="2092" y="3632"/>
              <a:ext cx="26" cy="32"/>
            </a:xfrm>
            <a:custGeom>
              <a:avLst/>
              <a:gdLst>
                <a:gd name="T0" fmla="*/ 26 w 26"/>
                <a:gd name="T1" fmla="*/ 0 h 32"/>
                <a:gd name="T2" fmla="*/ 26 w 26"/>
                <a:gd name="T3" fmla="*/ 8 h 32"/>
                <a:gd name="T4" fmla="*/ 21 w 26"/>
                <a:gd name="T5" fmla="*/ 19 h 32"/>
                <a:gd name="T6" fmla="*/ 13 w 26"/>
                <a:gd name="T7" fmla="*/ 28 h 32"/>
                <a:gd name="T8" fmla="*/ 0 w 26"/>
                <a:gd name="T9" fmla="*/ 32 h 32"/>
                <a:gd name="T10" fmla="*/ 0 w 26"/>
                <a:gd name="T11" fmla="*/ 22 h 32"/>
                <a:gd name="T12" fmla="*/ 2 w 26"/>
                <a:gd name="T13" fmla="*/ 8 h 32"/>
                <a:gd name="T14" fmla="*/ 10 w 26"/>
                <a:gd name="T15" fmla="*/ 0 h 32"/>
                <a:gd name="T16" fmla="*/ 26 w 26"/>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32">
                  <a:moveTo>
                    <a:pt x="26" y="0"/>
                  </a:moveTo>
                  <a:lnTo>
                    <a:pt x="26" y="8"/>
                  </a:lnTo>
                  <a:lnTo>
                    <a:pt x="21" y="19"/>
                  </a:lnTo>
                  <a:lnTo>
                    <a:pt x="13" y="28"/>
                  </a:lnTo>
                  <a:lnTo>
                    <a:pt x="0" y="32"/>
                  </a:lnTo>
                  <a:lnTo>
                    <a:pt x="0" y="22"/>
                  </a:lnTo>
                  <a:lnTo>
                    <a:pt x="2" y="8"/>
                  </a:lnTo>
                  <a:lnTo>
                    <a:pt x="10"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0" name="Freeform 109"/>
            <p:cNvSpPr>
              <a:spLocks/>
            </p:cNvSpPr>
            <p:nvPr/>
          </p:nvSpPr>
          <p:spPr bwMode="auto">
            <a:xfrm>
              <a:off x="2163" y="3632"/>
              <a:ext cx="28" cy="17"/>
            </a:xfrm>
            <a:custGeom>
              <a:avLst/>
              <a:gdLst>
                <a:gd name="T0" fmla="*/ 28 w 28"/>
                <a:gd name="T1" fmla="*/ 0 h 17"/>
                <a:gd name="T2" fmla="*/ 26 w 28"/>
                <a:gd name="T3" fmla="*/ 8 h 17"/>
                <a:gd name="T4" fmla="*/ 20 w 28"/>
                <a:gd name="T5" fmla="*/ 11 h 17"/>
                <a:gd name="T6" fmla="*/ 9 w 28"/>
                <a:gd name="T7" fmla="*/ 13 h 17"/>
                <a:gd name="T8" fmla="*/ 0 w 28"/>
                <a:gd name="T9" fmla="*/ 17 h 17"/>
                <a:gd name="T10" fmla="*/ 2 w 28"/>
                <a:gd name="T11" fmla="*/ 8 h 17"/>
                <a:gd name="T12" fmla="*/ 9 w 28"/>
                <a:gd name="T13" fmla="*/ 2 h 17"/>
                <a:gd name="T14" fmla="*/ 18 w 28"/>
                <a:gd name="T15" fmla="*/ 0 h 17"/>
                <a:gd name="T16" fmla="*/ 28 w 2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17">
                  <a:moveTo>
                    <a:pt x="28" y="0"/>
                  </a:moveTo>
                  <a:lnTo>
                    <a:pt x="26" y="8"/>
                  </a:lnTo>
                  <a:lnTo>
                    <a:pt x="20" y="11"/>
                  </a:lnTo>
                  <a:lnTo>
                    <a:pt x="9" y="13"/>
                  </a:lnTo>
                  <a:lnTo>
                    <a:pt x="0" y="17"/>
                  </a:lnTo>
                  <a:lnTo>
                    <a:pt x="2" y="8"/>
                  </a:lnTo>
                  <a:lnTo>
                    <a:pt x="9" y="2"/>
                  </a:lnTo>
                  <a:lnTo>
                    <a:pt x="18"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1" name="Freeform 110"/>
            <p:cNvSpPr>
              <a:spLocks/>
            </p:cNvSpPr>
            <p:nvPr/>
          </p:nvSpPr>
          <p:spPr bwMode="auto">
            <a:xfrm>
              <a:off x="2246" y="3632"/>
              <a:ext cx="11" cy="6"/>
            </a:xfrm>
            <a:custGeom>
              <a:avLst/>
              <a:gdLst>
                <a:gd name="T0" fmla="*/ 0 w 11"/>
                <a:gd name="T1" fmla="*/ 6 h 6"/>
                <a:gd name="T2" fmla="*/ 0 w 11"/>
                <a:gd name="T3" fmla="*/ 0 h 6"/>
                <a:gd name="T4" fmla="*/ 11 w 11"/>
                <a:gd name="T5" fmla="*/ 0 h 6"/>
                <a:gd name="T6" fmla="*/ 0 w 11"/>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6">
                  <a:moveTo>
                    <a:pt x="0" y="6"/>
                  </a:moveTo>
                  <a:lnTo>
                    <a:pt x="0" y="0"/>
                  </a:lnTo>
                  <a:lnTo>
                    <a:pt x="11"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1683" name="Text Box 111"/>
          <p:cNvSpPr txBox="1">
            <a:spLocks noChangeArrowheads="1"/>
          </p:cNvSpPr>
          <p:nvPr/>
        </p:nvSpPr>
        <p:spPr bwMode="auto">
          <a:xfrm>
            <a:off x="6400800" y="5486400"/>
            <a:ext cx="273367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6600">
                <a:latin typeface="Century Gothic" charset="0"/>
                <a:cs typeface="Arial" charset="0"/>
              </a:rPr>
              <a:t>第三幕</a:t>
            </a:r>
            <a:endParaRPr lang="en-US" altLang="zh-CN" sz="6600">
              <a:latin typeface="Century Gothic"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195" name="Text Box 7"/>
          <p:cNvSpPr txBox="1">
            <a:spLocks noChangeArrowheads="1"/>
          </p:cNvSpPr>
          <p:nvPr/>
        </p:nvSpPr>
        <p:spPr bwMode="auto">
          <a:xfrm>
            <a:off x="304800" y="228600"/>
            <a:ext cx="3609975" cy="646113"/>
          </a:xfrm>
          <a:prstGeom prst="rect">
            <a:avLst/>
          </a:prstGeom>
          <a:solidFill>
            <a:schemeClr val="accent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3600">
                <a:latin typeface="Century Gothic" charset="0"/>
                <a:cs typeface="Arial" charset="0"/>
              </a:rPr>
              <a:t>3. </a:t>
            </a:r>
            <a:r>
              <a:rPr lang="zh-CN" altLang="en-US" sz="3600">
                <a:latin typeface="Century Gothic" charset="0"/>
                <a:cs typeface="Arial" charset="0"/>
              </a:rPr>
              <a:t>弥赛亚的概念</a:t>
            </a:r>
            <a:endParaRPr lang="en-US" altLang="zh-CN" sz="3600" b="0">
              <a:solidFill>
                <a:schemeClr val="bg1"/>
              </a:solidFill>
              <a:cs typeface="Arial" charset="0"/>
            </a:endParaRPr>
          </a:p>
        </p:txBody>
      </p:sp>
      <p:pic>
        <p:nvPicPr>
          <p:cNvPr id="178185" name="Picture 9" descr="prepare_to_fl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124200"/>
            <a:ext cx="30114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78185"/>
                                        </p:tgtEl>
                                        <p:attrNameLst>
                                          <p:attrName>style.visibility</p:attrName>
                                        </p:attrNameLst>
                                      </p:cBhvr>
                                      <p:to>
                                        <p:strVal val="visible"/>
                                      </p:to>
                                    </p:set>
                                    <p:animEffect transition="in" filter="fade">
                                      <p:cBhvr>
                                        <p:cTn id="7" dur="1000"/>
                                        <p:tgtEl>
                                          <p:spTgt spid="178185"/>
                                        </p:tgtEl>
                                      </p:cBhvr>
                                    </p:animEffect>
                                    <p:anim calcmode="lin" valueType="num">
                                      <p:cBhvr>
                                        <p:cTn id="8" dur="1000" fill="hold"/>
                                        <p:tgtEl>
                                          <p:spTgt spid="178185"/>
                                        </p:tgtEl>
                                        <p:attrNameLst>
                                          <p:attrName>ppt_x</p:attrName>
                                        </p:attrNameLst>
                                      </p:cBhvr>
                                      <p:tavLst>
                                        <p:tav tm="0">
                                          <p:val>
                                            <p:strVal val="#ppt_x"/>
                                          </p:val>
                                        </p:tav>
                                        <p:tav tm="100000">
                                          <p:val>
                                            <p:strVal val="#ppt_x"/>
                                          </p:val>
                                        </p:tav>
                                      </p:tavLst>
                                    </p:anim>
                                    <p:anim calcmode="lin" valueType="num">
                                      <p:cBhvr>
                                        <p:cTn id="9" dur="900" decel="100000" fill="hold"/>
                                        <p:tgtEl>
                                          <p:spTgt spid="17818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81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7" descr="j0311798[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572000" y="1600200"/>
            <a:ext cx="40052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7" name="Text Box 3"/>
          <p:cNvSpPr txBox="1">
            <a:spLocks noChangeArrowheads="1"/>
          </p:cNvSpPr>
          <p:nvPr/>
        </p:nvSpPr>
        <p:spPr bwMode="auto">
          <a:xfrm>
            <a:off x="76200" y="69850"/>
            <a:ext cx="5072063" cy="6672263"/>
          </a:xfrm>
          <a:prstGeom prst="rect">
            <a:avLst/>
          </a:prstGeom>
          <a:solidFill>
            <a:schemeClr val="accent2">
              <a:alpha val="82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ea typeface="ＭＳ Ｐゴシック" charset="0"/>
                <a:cs typeface="SimSun" charset="0"/>
              </a:defRPr>
            </a:lvl1pPr>
            <a:lvl2pPr marL="742950" indent="-285750" eaLnBrk="0" hangingPunct="0">
              <a:defRPr b="1">
                <a:solidFill>
                  <a:schemeClr val="tx1"/>
                </a:solidFill>
                <a:latin typeface="Arial" charset="0"/>
                <a:ea typeface="SimSun" charset="0"/>
                <a:cs typeface="SimSun" charset="0"/>
              </a:defRPr>
            </a:lvl2pPr>
            <a:lvl3pPr marL="1143000" indent="-228600" eaLnBrk="0" hangingPunct="0">
              <a:defRPr b="1">
                <a:solidFill>
                  <a:schemeClr val="tx1"/>
                </a:solidFill>
                <a:latin typeface="Arial" charset="0"/>
                <a:ea typeface="SimSun" charset="0"/>
                <a:cs typeface="SimSun" charset="0"/>
              </a:defRPr>
            </a:lvl3pPr>
            <a:lvl4pPr marL="1600200" indent="-228600" eaLnBrk="0" hangingPunct="0">
              <a:defRPr b="1">
                <a:solidFill>
                  <a:schemeClr val="tx1"/>
                </a:solidFill>
                <a:latin typeface="Arial" charset="0"/>
                <a:ea typeface="SimSun" charset="0"/>
                <a:cs typeface="SimSun" charset="0"/>
              </a:defRPr>
            </a:lvl4pPr>
            <a:lvl5pPr marL="2057400" indent="-228600" eaLnBrk="0" hangingPunct="0">
              <a:defRPr b="1">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b="1">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b="1">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b="1">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b="1">
                <a:solidFill>
                  <a:schemeClr val="tx1"/>
                </a:solidFill>
                <a:latin typeface="Arial" charset="0"/>
                <a:ea typeface="SimSun" charset="0"/>
                <a:cs typeface="SimSun" charset="0"/>
              </a:defRPr>
            </a:lvl9pPr>
          </a:lstStyle>
          <a:p>
            <a:pPr eaLnBrk="1" hangingPunct="1"/>
            <a:r>
              <a:rPr lang="zh-CN" altLang="en-US" sz="2800" u="sng">
                <a:solidFill>
                  <a:schemeClr val="bg1"/>
                </a:solidFill>
                <a:effectLst>
                  <a:outerShdw blurRad="38100" dist="38100" dir="2700000" algn="tl">
                    <a:srgbClr val="000000"/>
                  </a:outerShdw>
                </a:effectLst>
                <a:latin typeface="Century Gothic" charset="0"/>
              </a:rPr>
              <a:t>钥节</a:t>
            </a:r>
            <a:r>
              <a:rPr lang="en-US" altLang="zh-CN" sz="2800">
                <a:solidFill>
                  <a:schemeClr val="accent2"/>
                </a:solidFill>
                <a:effectLst>
                  <a:outerShdw blurRad="38100" dist="38100" dir="2700000" algn="tl">
                    <a:srgbClr val="000000"/>
                  </a:outerShdw>
                </a:effectLst>
                <a:latin typeface="Century Gothic" charset="0"/>
              </a:rPr>
              <a:t> </a:t>
            </a:r>
          </a:p>
          <a:p>
            <a:pPr eaLnBrk="1" hangingPunct="1"/>
            <a:r>
              <a:rPr lang="zh-CN" altLang="en-US" sz="2800">
                <a:solidFill>
                  <a:schemeClr val="bg1"/>
                </a:solidFill>
                <a:effectLst>
                  <a:outerShdw blurRad="38100" dist="38100" dir="2700000" algn="tl">
                    <a:srgbClr val="000000"/>
                  </a:outerShdw>
                </a:effectLst>
                <a:latin typeface="Century Gothic" charset="0"/>
              </a:rPr>
              <a:t>我必从各国收取你们，从列邦聚集你们，引导你们归回本地。我必用清水洒在你们身上，你们就洁净了。我要洁净你们，使你们脱离一切的污秽，弃掉一切的偶像。我也要赐给你们一个新心，将新灵放在你们里面。又从你们的肉体中除掉石心，赐给你们肉心。我必将我的灵放在你们里面，使你们顺从我的律例，谨守遵行我的典章。</a:t>
            </a:r>
            <a:endParaRPr lang="en-US" altLang="zh-CN" sz="2800">
              <a:solidFill>
                <a:schemeClr val="bg1"/>
              </a:solidFill>
              <a:effectLst>
                <a:outerShdw blurRad="38100" dist="38100" dir="2700000" algn="tl">
                  <a:srgbClr val="000000"/>
                </a:outerShdw>
              </a:effectLst>
              <a:latin typeface="Century Gothic" charset="0"/>
            </a:endParaRPr>
          </a:p>
          <a:p>
            <a:pPr eaLnBrk="1" hangingPunct="1"/>
            <a:r>
              <a:rPr lang="en-US" altLang="zh-CN" sz="2800">
                <a:solidFill>
                  <a:schemeClr val="bg1"/>
                </a:solidFill>
                <a:effectLst>
                  <a:outerShdw blurRad="38100" dist="38100" dir="2700000" algn="tl">
                    <a:srgbClr val="000000"/>
                  </a:outerShdw>
                </a:effectLst>
                <a:latin typeface="Century Gothic" charset="0"/>
              </a:rPr>
              <a:t> </a:t>
            </a:r>
          </a:p>
          <a:p>
            <a:pPr eaLnBrk="1" hangingPunct="1"/>
            <a:r>
              <a:rPr lang="en-US" altLang="zh-CN" sz="2800">
                <a:solidFill>
                  <a:schemeClr val="bg1"/>
                </a:solidFill>
                <a:effectLst>
                  <a:outerShdw blurRad="38100" dist="38100" dir="2700000" algn="tl">
                    <a:srgbClr val="000000"/>
                  </a:outerShdw>
                </a:effectLst>
                <a:latin typeface="Century Gothic" charset="0"/>
              </a:rPr>
              <a:t>~ </a:t>
            </a:r>
            <a:r>
              <a:rPr lang="zh-CN" altLang="en-US" sz="2800">
                <a:solidFill>
                  <a:schemeClr val="bg1"/>
                </a:solidFill>
                <a:effectLst>
                  <a:outerShdw blurRad="38100" dist="38100" dir="2700000" algn="tl">
                    <a:srgbClr val="000000"/>
                  </a:outerShdw>
                </a:effectLst>
                <a:latin typeface="Century Gothic" charset="0"/>
              </a:rPr>
              <a:t>以西结书卅六</a:t>
            </a:r>
            <a:r>
              <a:rPr lang="en-US" altLang="zh-CN" sz="2800">
                <a:solidFill>
                  <a:schemeClr val="bg1"/>
                </a:solidFill>
                <a:effectLst>
                  <a:outerShdw blurRad="38100" dist="38100" dir="2700000" algn="tl">
                    <a:srgbClr val="000000"/>
                  </a:outerShdw>
                </a:effectLst>
                <a:latin typeface="Century Gothic" charset="0"/>
              </a:rPr>
              <a:t>24-27</a:t>
            </a:r>
          </a:p>
        </p:txBody>
      </p:sp>
      <p:sp>
        <p:nvSpPr>
          <p:cNvPr id="72708" name="Text Box 4"/>
          <p:cNvSpPr txBox="1">
            <a:spLocks noChangeArrowheads="1"/>
          </p:cNvSpPr>
          <p:nvPr/>
        </p:nvSpPr>
        <p:spPr bwMode="auto">
          <a:xfrm>
            <a:off x="8399463" y="-42863"/>
            <a:ext cx="78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2800">
                <a:latin typeface="Century Gothic" charset="0"/>
                <a:cs typeface="Arial" charset="0"/>
              </a:rPr>
              <a:t>500</a:t>
            </a:r>
          </a:p>
        </p:txBody>
      </p:sp>
      <p:sp>
        <p:nvSpPr>
          <p:cNvPr id="241670" name="Text Box 6"/>
          <p:cNvSpPr txBox="1">
            <a:spLocks noChangeArrowheads="1"/>
          </p:cNvSpPr>
          <p:nvPr/>
        </p:nvSpPr>
        <p:spPr bwMode="auto">
          <a:xfrm>
            <a:off x="5148263" y="365125"/>
            <a:ext cx="40354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以西结书</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41670"/>
                                        </p:tgtEl>
                                        <p:attrNameLst>
                                          <p:attrName>style.visibility</p:attrName>
                                        </p:attrNameLst>
                                      </p:cBhvr>
                                      <p:to>
                                        <p:strVal val="visible"/>
                                      </p:to>
                                    </p:set>
                                    <p:animEffect transition="in" filter="fade">
                                      <p:cBhvr>
                                        <p:cTn id="7" dur="1000"/>
                                        <p:tgtEl>
                                          <p:spTgt spid="241670"/>
                                        </p:tgtEl>
                                      </p:cBhvr>
                                    </p:animEffect>
                                    <p:anim calcmode="lin" valueType="num">
                                      <p:cBhvr>
                                        <p:cTn id="8" dur="1000" fill="hold"/>
                                        <p:tgtEl>
                                          <p:spTgt spid="241670"/>
                                        </p:tgtEl>
                                        <p:attrNameLst>
                                          <p:attrName>ppt_x</p:attrName>
                                        </p:attrNameLst>
                                      </p:cBhvr>
                                      <p:tavLst>
                                        <p:tav tm="0">
                                          <p:val>
                                            <p:strVal val="#ppt_x"/>
                                          </p:val>
                                        </p:tav>
                                        <p:tav tm="100000">
                                          <p:val>
                                            <p:strVal val="#ppt_x"/>
                                          </p:val>
                                        </p:tav>
                                      </p:tavLst>
                                    </p:anim>
                                    <p:anim calcmode="lin" valueType="num">
                                      <p:cBhvr>
                                        <p:cTn id="9" dur="900" decel="100000" fill="hold"/>
                                        <p:tgtEl>
                                          <p:spTgt spid="24167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167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241667">
                                            <p:txEl>
                                              <p:pRg st="1" end="1"/>
                                            </p:txEl>
                                          </p:spTgt>
                                        </p:tgtEl>
                                        <p:attrNameLst>
                                          <p:attrName>style.visibility</p:attrName>
                                        </p:attrNameLst>
                                      </p:cBhvr>
                                      <p:to>
                                        <p:strVal val="visible"/>
                                      </p:to>
                                    </p:set>
                                    <p:anim calcmode="discrete" valueType="clr">
                                      <p:cBhvr override="childStyle">
                                        <p:cTn id="15" dur="80"/>
                                        <p:tgtEl>
                                          <p:spTgt spid="24166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41667">
                                            <p:txEl>
                                              <p:pRg st="1" end="1"/>
                                            </p:txEl>
                                          </p:spTgt>
                                        </p:tgtEl>
                                        <p:attrNameLst>
                                          <p:attrName>fillcolor</p:attrName>
                                        </p:attrNameLst>
                                      </p:cBhvr>
                                      <p:tavLst>
                                        <p:tav tm="0">
                                          <p:val>
                                            <p:clrVal>
                                              <a:schemeClr val="accent2"/>
                                            </p:clrVal>
                                          </p:val>
                                        </p:tav>
                                        <p:tav tm="50000">
                                          <p:val>
                                            <p:clrVal>
                                              <a:schemeClr val="hlink"/>
                                            </p:clrVal>
                                          </p:val>
                                        </p:tav>
                                      </p:tavLst>
                                    </p:anim>
                                    <p:set>
                                      <p:cBhvr>
                                        <p:cTn id="17" dur="80"/>
                                        <p:tgtEl>
                                          <p:spTgt spid="241667">
                                            <p:txEl>
                                              <p:pRg st="1" end="1"/>
                                            </p:txEl>
                                          </p:spTgt>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241667">
                                            <p:txEl>
                                              <p:pRg st="2" end="2"/>
                                            </p:txEl>
                                          </p:spTgt>
                                        </p:tgtEl>
                                        <p:attrNameLst>
                                          <p:attrName>style.visibility</p:attrName>
                                        </p:attrNameLst>
                                      </p:cBhvr>
                                      <p:to>
                                        <p:strVal val="visible"/>
                                      </p:to>
                                    </p:set>
                                    <p:anim calcmode="discrete" valueType="clr">
                                      <p:cBhvr override="childStyle">
                                        <p:cTn id="22" dur="80"/>
                                        <p:tgtEl>
                                          <p:spTgt spid="24166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41667">
                                            <p:txEl>
                                              <p:pRg st="2" end="2"/>
                                            </p:txEl>
                                          </p:spTgt>
                                        </p:tgtEl>
                                        <p:attrNameLst>
                                          <p:attrName>fillcolor</p:attrName>
                                        </p:attrNameLst>
                                      </p:cBhvr>
                                      <p:tavLst>
                                        <p:tav tm="0">
                                          <p:val>
                                            <p:clrVal>
                                              <a:schemeClr val="accent2"/>
                                            </p:clrVal>
                                          </p:val>
                                        </p:tav>
                                        <p:tav tm="50000">
                                          <p:val>
                                            <p:clrVal>
                                              <a:schemeClr val="hlink"/>
                                            </p:clrVal>
                                          </p:val>
                                        </p:tav>
                                      </p:tavLst>
                                    </p:anim>
                                    <p:set>
                                      <p:cBhvr>
                                        <p:cTn id="24" dur="80"/>
                                        <p:tgtEl>
                                          <p:spTgt spid="241667">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8" name="Text Box 10"/>
          <p:cNvSpPr txBox="1">
            <a:spLocks noChangeArrowheads="1"/>
          </p:cNvSpPr>
          <p:nvPr/>
        </p:nvSpPr>
        <p:spPr bwMode="auto">
          <a:xfrm>
            <a:off x="5410200" y="1549400"/>
            <a:ext cx="3430588"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对象</a:t>
            </a:r>
            <a:r>
              <a:rPr lang="en-US" altLang="zh-CN" sz="2800">
                <a:latin typeface="Century Gothic" charset="0"/>
                <a:cs typeface="Times New Roman" charset="0"/>
              </a:rPr>
              <a:t>	</a:t>
            </a:r>
          </a:p>
          <a:p>
            <a:r>
              <a:rPr lang="zh-CN" altLang="en-US" sz="2800">
                <a:latin typeface="Century Gothic" charset="0"/>
                <a:cs typeface="Times New Roman" charset="0"/>
              </a:rPr>
              <a:t>巴比伦的被掳</a:t>
            </a:r>
            <a:endParaRPr lang="en-US" altLang="zh-CN" sz="2800">
              <a:latin typeface="Century Gothic" charset="0"/>
              <a:cs typeface="Times New Roman" charset="0"/>
            </a:endParaRPr>
          </a:p>
          <a:p>
            <a:endParaRPr lang="en-US" altLang="zh-CN" sz="2800">
              <a:latin typeface="Century Gothic" charset="0"/>
              <a:cs typeface="Times New Roman" charset="0"/>
            </a:endParaRPr>
          </a:p>
          <a:p>
            <a:r>
              <a:rPr lang="zh-CN" altLang="en-US" sz="2800">
                <a:latin typeface="Century Gothic" charset="0"/>
                <a:cs typeface="Arial" charset="0"/>
              </a:rPr>
              <a:t>何时？</a:t>
            </a:r>
            <a:r>
              <a:rPr lang="en-US" altLang="zh-CN" sz="2800">
                <a:latin typeface="Century Gothic" charset="0"/>
                <a:cs typeface="Arial" charset="0"/>
              </a:rPr>
              <a:t>    	</a:t>
            </a:r>
          </a:p>
          <a:p>
            <a:r>
              <a:rPr lang="zh-CN" altLang="en-US" sz="2800">
                <a:latin typeface="Century Gothic" charset="0"/>
                <a:cs typeface="Arial" charset="0"/>
              </a:rPr>
              <a:t>公元前 </a:t>
            </a:r>
            <a:r>
              <a:rPr lang="en-US" altLang="zh-CN" sz="2800">
                <a:latin typeface="Century Gothic" charset="0"/>
                <a:cs typeface="Arial" charset="0"/>
              </a:rPr>
              <a:t>593-570</a:t>
            </a:r>
          </a:p>
          <a:p>
            <a:endParaRPr lang="en-US" altLang="zh-CN" sz="2800">
              <a:latin typeface="Century Gothic" charset="0"/>
              <a:cs typeface="Arial" charset="0"/>
            </a:endParaRPr>
          </a:p>
          <a:p>
            <a:r>
              <a:rPr lang="zh-CN" altLang="en-US" sz="2800">
                <a:latin typeface="Century Gothic" charset="0"/>
                <a:cs typeface="Arial" charset="0"/>
              </a:rPr>
              <a:t>地点？  巴比伦</a:t>
            </a:r>
            <a:endParaRPr lang="en-US" altLang="zh-CN" sz="2800">
              <a:latin typeface="Century Gothic" charset="0"/>
              <a:cs typeface="Arial" charset="0"/>
            </a:endParaRPr>
          </a:p>
          <a:p>
            <a:endParaRPr lang="en-US" altLang="zh-CN" sz="2800">
              <a:latin typeface="Century Gothic" charset="0"/>
              <a:cs typeface="Arial" charset="0"/>
            </a:endParaRPr>
          </a:p>
          <a:p>
            <a:r>
              <a:rPr lang="zh-CN" altLang="en-US" sz="2800">
                <a:latin typeface="Century Gothic" charset="0"/>
                <a:cs typeface="Arial" charset="0"/>
              </a:rPr>
              <a:t>为何？</a:t>
            </a:r>
            <a:r>
              <a:rPr lang="en-US" altLang="zh-CN" sz="2800">
                <a:latin typeface="Century Gothic" charset="0"/>
                <a:cs typeface="Arial" charset="0"/>
              </a:rPr>
              <a:t>	</a:t>
            </a:r>
          </a:p>
          <a:p>
            <a:r>
              <a:rPr lang="zh-CN" altLang="en-US" sz="2800">
                <a:latin typeface="Century Gothic" charset="0"/>
                <a:cs typeface="Arial" charset="0"/>
              </a:rPr>
              <a:t>主权离去，荣耀归回</a:t>
            </a:r>
            <a:endParaRPr lang="en-US" altLang="zh-CN" sz="2800">
              <a:latin typeface="Century Gothic" charset="0"/>
              <a:cs typeface="Times New Roman" charset="0"/>
            </a:endParaRPr>
          </a:p>
        </p:txBody>
      </p:sp>
      <p:pic>
        <p:nvPicPr>
          <p:cNvPr id="73731" name="Picture 23" descr="Prophet Map Bla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 Box 24"/>
          <p:cNvSpPr txBox="1">
            <a:spLocks noChangeArrowheads="1"/>
          </p:cNvSpPr>
          <p:nvPr/>
        </p:nvSpPr>
        <p:spPr bwMode="auto">
          <a:xfrm>
            <a:off x="138113" y="4343400"/>
            <a:ext cx="655637"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犹大</a:t>
            </a:r>
            <a:endParaRPr lang="en-US" altLang="zh-CN" sz="1600" u="sng">
              <a:latin typeface="Century Gothic" charset="0"/>
              <a:cs typeface="Times New Roman" charset="0"/>
            </a:endParaRPr>
          </a:p>
        </p:txBody>
      </p:sp>
      <p:sp>
        <p:nvSpPr>
          <p:cNvPr id="73733" name="Text Box 25"/>
          <p:cNvSpPr txBox="1">
            <a:spLocks noChangeArrowheads="1"/>
          </p:cNvSpPr>
          <p:nvPr/>
        </p:nvSpPr>
        <p:spPr bwMode="auto">
          <a:xfrm>
            <a:off x="452438" y="3505200"/>
            <a:ext cx="86201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solidFill>
                  <a:schemeClr val="bg1"/>
                </a:solidFill>
                <a:latin typeface="Century Gothic" charset="0"/>
                <a:cs typeface="Times New Roman" charset="0"/>
              </a:rPr>
              <a:t>以色列</a:t>
            </a:r>
            <a:endParaRPr lang="en-US" altLang="zh-CN" sz="1600" u="sng">
              <a:solidFill>
                <a:schemeClr val="bg1"/>
              </a:solidFill>
              <a:latin typeface="Century Gothic" charset="0"/>
              <a:cs typeface="Times New Roman" charset="0"/>
            </a:endParaRPr>
          </a:p>
        </p:txBody>
      </p:sp>
      <p:sp>
        <p:nvSpPr>
          <p:cNvPr id="73734" name="Text Box 26"/>
          <p:cNvSpPr txBox="1">
            <a:spLocks noChangeArrowheads="1"/>
          </p:cNvSpPr>
          <p:nvPr/>
        </p:nvSpPr>
        <p:spPr bwMode="auto">
          <a:xfrm>
            <a:off x="3048000" y="1600200"/>
            <a:ext cx="655638"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亚述</a:t>
            </a:r>
            <a:endParaRPr lang="en-US" altLang="zh-CN" sz="1600" u="sng">
              <a:latin typeface="Century Gothic" charset="0"/>
              <a:cs typeface="Times New Roman" charset="0"/>
            </a:endParaRPr>
          </a:p>
          <a:p>
            <a:r>
              <a:rPr lang="en-US" altLang="zh-CN" sz="1600">
                <a:latin typeface="Century Gothic" charset="0"/>
                <a:cs typeface="Times New Roman" charset="0"/>
              </a:rPr>
              <a:t> </a:t>
            </a:r>
            <a:r>
              <a:rPr lang="zh-CN" altLang="en-US" sz="1600">
                <a:latin typeface="Century Gothic" charset="0"/>
                <a:cs typeface="Times New Roman" charset="0"/>
              </a:rPr>
              <a:t>约拿</a:t>
            </a:r>
            <a:endParaRPr lang="en-US" altLang="zh-CN" sz="1600">
              <a:latin typeface="Century Gothic" charset="0"/>
              <a:cs typeface="Times New Roman" charset="0"/>
            </a:endParaRPr>
          </a:p>
        </p:txBody>
      </p:sp>
      <p:sp>
        <p:nvSpPr>
          <p:cNvPr id="73735" name="Text Box 27"/>
          <p:cNvSpPr txBox="1">
            <a:spLocks noChangeArrowheads="1"/>
          </p:cNvSpPr>
          <p:nvPr/>
        </p:nvSpPr>
        <p:spPr bwMode="auto">
          <a:xfrm>
            <a:off x="3033713" y="3473450"/>
            <a:ext cx="16891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巴比伦的犹太人</a:t>
            </a:r>
            <a:endParaRPr lang="en-US" altLang="zh-CN" sz="1600" u="sng">
              <a:latin typeface="Century Gothic" charset="0"/>
              <a:cs typeface="Times New Roman" charset="0"/>
            </a:endParaRPr>
          </a:p>
        </p:txBody>
      </p:sp>
      <p:sp>
        <p:nvSpPr>
          <p:cNvPr id="73736" name="Text Box 28"/>
          <p:cNvSpPr txBox="1">
            <a:spLocks noChangeArrowheads="1"/>
          </p:cNvSpPr>
          <p:nvPr/>
        </p:nvSpPr>
        <p:spPr bwMode="auto">
          <a:xfrm>
            <a:off x="1187450" y="4876800"/>
            <a:ext cx="1897063"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耶路撒冷的犹太人</a:t>
            </a:r>
            <a:endParaRPr lang="en-US" altLang="zh-CN" sz="1600" u="sng">
              <a:latin typeface="Century Gothic" charset="0"/>
              <a:cs typeface="Times New Roman" charset="0"/>
            </a:endParaRPr>
          </a:p>
        </p:txBody>
      </p:sp>
      <p:sp>
        <p:nvSpPr>
          <p:cNvPr id="73737" name="Text Box 29"/>
          <p:cNvSpPr txBox="1">
            <a:spLocks noChangeArrowheads="1"/>
          </p:cNvSpPr>
          <p:nvPr/>
        </p:nvSpPr>
        <p:spPr bwMode="auto">
          <a:xfrm>
            <a:off x="247650" y="4572000"/>
            <a:ext cx="914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约珥</a:t>
            </a:r>
            <a:endParaRPr lang="en-US" altLang="zh-CN" sz="1600">
              <a:solidFill>
                <a:schemeClr val="bg1"/>
              </a:solidFill>
              <a:latin typeface="Century Gothic" charset="0"/>
              <a:cs typeface="Times New Roman" charset="0"/>
            </a:endParaRPr>
          </a:p>
        </p:txBody>
      </p:sp>
      <p:sp>
        <p:nvSpPr>
          <p:cNvPr id="73738" name="Text Box 30"/>
          <p:cNvSpPr txBox="1">
            <a:spLocks noChangeArrowheads="1"/>
          </p:cNvSpPr>
          <p:nvPr/>
        </p:nvSpPr>
        <p:spPr bwMode="auto">
          <a:xfrm>
            <a:off x="474663" y="3733800"/>
            <a:ext cx="804862" cy="584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阿摩司</a:t>
            </a:r>
            <a:endParaRPr lang="en-US" altLang="zh-CN" sz="1600">
              <a:solidFill>
                <a:schemeClr val="bg1"/>
              </a:solidFill>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73739" name="Text Box 31"/>
          <p:cNvSpPr txBox="1">
            <a:spLocks noChangeArrowheads="1"/>
          </p:cNvSpPr>
          <p:nvPr/>
        </p:nvSpPr>
        <p:spPr bwMode="auto">
          <a:xfrm>
            <a:off x="152400" y="4800600"/>
            <a:ext cx="8382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以赛亚</a:t>
            </a:r>
            <a:endParaRPr lang="en-US" altLang="zh-CN" sz="1600">
              <a:solidFill>
                <a:schemeClr val="bg1"/>
              </a:solidFill>
              <a:latin typeface="Century Gothic" charset="0"/>
              <a:cs typeface="Times New Roman" charset="0"/>
            </a:endParaRPr>
          </a:p>
        </p:txBody>
      </p:sp>
      <p:sp>
        <p:nvSpPr>
          <p:cNvPr id="73740" name="Text Box 32"/>
          <p:cNvSpPr txBox="1">
            <a:spLocks noChangeArrowheads="1"/>
          </p:cNvSpPr>
          <p:nvPr/>
        </p:nvSpPr>
        <p:spPr bwMode="auto">
          <a:xfrm>
            <a:off x="1162050" y="5667375"/>
            <a:ext cx="1069975"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a:latin typeface="Century Gothic" charset="0"/>
                <a:cs typeface="Times New Roman" charset="0"/>
              </a:rPr>
              <a:t>俄巴底亚</a:t>
            </a:r>
            <a:endParaRPr lang="en-US" altLang="zh-CN" sz="1600">
              <a:latin typeface="Century Gothic" charset="0"/>
              <a:cs typeface="Times New Roman" charset="0"/>
            </a:endParaRPr>
          </a:p>
          <a:p>
            <a:r>
              <a:rPr lang="en-US" altLang="zh-CN" sz="1600">
                <a:latin typeface="Century Gothic" charset="0"/>
                <a:cs typeface="Times New Roman" charset="0"/>
              </a:rPr>
              <a:t> </a:t>
            </a:r>
          </a:p>
        </p:txBody>
      </p:sp>
      <p:sp>
        <p:nvSpPr>
          <p:cNvPr id="73741" name="Text Box 33"/>
          <p:cNvSpPr txBox="1">
            <a:spLocks noChangeArrowheads="1"/>
          </p:cNvSpPr>
          <p:nvPr/>
        </p:nvSpPr>
        <p:spPr bwMode="auto">
          <a:xfrm>
            <a:off x="1314450" y="5410200"/>
            <a:ext cx="655638"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以东</a:t>
            </a:r>
            <a:endParaRPr lang="en-US" altLang="zh-CN" sz="1600" u="sng">
              <a:latin typeface="Century Gothic" charset="0"/>
              <a:cs typeface="Times New Roman" charset="0"/>
            </a:endParaRPr>
          </a:p>
          <a:p>
            <a:r>
              <a:rPr lang="en-US" altLang="zh-CN" sz="1600">
                <a:latin typeface="Century Gothic" charset="0"/>
                <a:cs typeface="Times New Roman" charset="0"/>
              </a:rPr>
              <a:t> </a:t>
            </a:r>
          </a:p>
        </p:txBody>
      </p:sp>
      <p:sp>
        <p:nvSpPr>
          <p:cNvPr id="73742" name="Text Box 34"/>
          <p:cNvSpPr txBox="1">
            <a:spLocks noChangeArrowheads="1"/>
          </p:cNvSpPr>
          <p:nvPr/>
        </p:nvSpPr>
        <p:spPr bwMode="auto">
          <a:xfrm>
            <a:off x="412750" y="3962400"/>
            <a:ext cx="804863"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何西阿</a:t>
            </a:r>
            <a:endParaRPr lang="en-US" altLang="zh-CN" sz="1600">
              <a:solidFill>
                <a:schemeClr val="bg1"/>
              </a:solidFill>
              <a:latin typeface="Century Gothic" charset="0"/>
              <a:cs typeface="Times New Roman" charset="0"/>
            </a:endParaRPr>
          </a:p>
        </p:txBody>
      </p:sp>
      <p:sp>
        <p:nvSpPr>
          <p:cNvPr id="73743" name="Text Box 35"/>
          <p:cNvSpPr txBox="1">
            <a:spLocks noChangeArrowheads="1"/>
          </p:cNvSpPr>
          <p:nvPr/>
        </p:nvSpPr>
        <p:spPr bwMode="auto">
          <a:xfrm>
            <a:off x="152400" y="5029200"/>
            <a:ext cx="8382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弥迦</a:t>
            </a:r>
            <a:endParaRPr lang="en-US" altLang="zh-CN" sz="1600">
              <a:solidFill>
                <a:schemeClr val="bg1"/>
              </a:solidFill>
              <a:latin typeface="Century Gothic" charset="0"/>
              <a:cs typeface="Times New Roman" charset="0"/>
            </a:endParaRPr>
          </a:p>
        </p:txBody>
      </p:sp>
      <p:sp>
        <p:nvSpPr>
          <p:cNvPr id="73744" name="Text Box 37"/>
          <p:cNvSpPr txBox="1">
            <a:spLocks noChangeArrowheads="1"/>
          </p:cNvSpPr>
          <p:nvPr/>
        </p:nvSpPr>
        <p:spPr bwMode="auto">
          <a:xfrm>
            <a:off x="76200" y="52578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西番雅</a:t>
            </a:r>
            <a:endParaRPr lang="en-US" altLang="zh-CN" sz="1600">
              <a:latin typeface="Century Gothic" charset="0"/>
              <a:cs typeface="Times New Roman" charset="0"/>
            </a:endParaRPr>
          </a:p>
        </p:txBody>
      </p:sp>
      <p:sp>
        <p:nvSpPr>
          <p:cNvPr id="73745" name="Text Box 38"/>
          <p:cNvSpPr txBox="1">
            <a:spLocks noChangeArrowheads="1"/>
          </p:cNvSpPr>
          <p:nvPr/>
        </p:nvSpPr>
        <p:spPr bwMode="auto">
          <a:xfrm>
            <a:off x="76200" y="54864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哈巴谷</a:t>
            </a:r>
            <a:endParaRPr lang="en-US" altLang="zh-CN" sz="1600">
              <a:latin typeface="Century Gothic" charset="0"/>
              <a:cs typeface="Times New Roman" charset="0"/>
            </a:endParaRPr>
          </a:p>
        </p:txBody>
      </p:sp>
      <p:sp>
        <p:nvSpPr>
          <p:cNvPr id="73746" name="Text Box 39"/>
          <p:cNvSpPr txBox="1">
            <a:spLocks noChangeArrowheads="1"/>
          </p:cNvSpPr>
          <p:nvPr/>
        </p:nvSpPr>
        <p:spPr bwMode="auto">
          <a:xfrm>
            <a:off x="76200" y="57150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耶利米</a:t>
            </a:r>
            <a:endParaRPr lang="en-US" altLang="zh-CN" sz="1600">
              <a:latin typeface="Century Gothic" charset="0"/>
              <a:cs typeface="Times New Roman" charset="0"/>
            </a:endParaRPr>
          </a:p>
        </p:txBody>
      </p:sp>
      <p:sp>
        <p:nvSpPr>
          <p:cNvPr id="73747" name="Text Box 40"/>
          <p:cNvSpPr txBox="1">
            <a:spLocks noChangeArrowheads="1"/>
          </p:cNvSpPr>
          <p:nvPr/>
        </p:nvSpPr>
        <p:spPr bwMode="auto">
          <a:xfrm>
            <a:off x="76200" y="59436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耶利米哀歌</a:t>
            </a:r>
            <a:endParaRPr lang="en-US" altLang="zh-CN" sz="1600">
              <a:latin typeface="Century Gothic" charset="0"/>
              <a:cs typeface="Times New Roman" charset="0"/>
            </a:endParaRPr>
          </a:p>
        </p:txBody>
      </p:sp>
      <p:sp>
        <p:nvSpPr>
          <p:cNvPr id="237609" name="Text Box 41"/>
          <p:cNvSpPr txBox="1">
            <a:spLocks noChangeArrowheads="1"/>
          </p:cNvSpPr>
          <p:nvPr/>
        </p:nvSpPr>
        <p:spPr bwMode="auto">
          <a:xfrm>
            <a:off x="3581400" y="37782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以西结</a:t>
            </a:r>
            <a:endParaRPr lang="en-US" altLang="zh-CN" sz="1600">
              <a:latin typeface="Century Gothic" charset="0"/>
              <a:cs typeface="Times New Roman" charset="0"/>
            </a:endParaRPr>
          </a:p>
        </p:txBody>
      </p:sp>
      <p:sp>
        <p:nvSpPr>
          <p:cNvPr id="73749" name="Text Box 42"/>
          <p:cNvSpPr txBox="1">
            <a:spLocks noChangeArrowheads="1"/>
          </p:cNvSpPr>
          <p:nvPr/>
        </p:nvSpPr>
        <p:spPr bwMode="auto">
          <a:xfrm>
            <a:off x="3048000" y="2057400"/>
            <a:ext cx="990600"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那鸿</a:t>
            </a:r>
            <a:endParaRPr lang="en-US" altLang="zh-CN" sz="1600">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25" name="Text Box 6"/>
          <p:cNvSpPr txBox="1">
            <a:spLocks noChangeArrowheads="1"/>
          </p:cNvSpPr>
          <p:nvPr/>
        </p:nvSpPr>
        <p:spPr bwMode="auto">
          <a:xfrm>
            <a:off x="5148263" y="365125"/>
            <a:ext cx="40354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以西结书</a:t>
            </a:r>
            <a:r>
              <a:rPr lang="en-US" altLang="zh-CN" sz="6000">
                <a:latin typeface="Century Gothic" charset="0"/>
                <a:cs typeface="Times New Roman" charset="0"/>
              </a:rPr>
              <a:t>.</a:t>
            </a:r>
          </a:p>
        </p:txBody>
      </p:sp>
      <p:sp>
        <p:nvSpPr>
          <p:cNvPr id="73751" name="TextBox 25"/>
          <p:cNvSpPr txBox="1">
            <a:spLocks noChangeArrowheads="1"/>
          </p:cNvSpPr>
          <p:nvPr/>
        </p:nvSpPr>
        <p:spPr bwMode="auto">
          <a:xfrm>
            <a:off x="822325" y="115888"/>
            <a:ext cx="3825875" cy="97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4000">
                <a:cs typeface="Arial" charset="0"/>
              </a:rPr>
              <a:t>先知的地理位置</a:t>
            </a:r>
            <a:endParaRPr lang="en-US" sz="40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37578">
                                            <p:txEl>
                                              <p:pRg st="0" end="0"/>
                                            </p:txEl>
                                          </p:spTgt>
                                        </p:tgtEl>
                                        <p:attrNameLst>
                                          <p:attrName>style.visibility</p:attrName>
                                        </p:attrNameLst>
                                      </p:cBhvr>
                                      <p:to>
                                        <p:strVal val="visible"/>
                                      </p:to>
                                    </p:set>
                                    <p:animEffect transition="in" filter="fade">
                                      <p:cBhvr>
                                        <p:cTn id="7" dur="1000"/>
                                        <p:tgtEl>
                                          <p:spTgt spid="237578">
                                            <p:txEl>
                                              <p:pRg st="0" end="0"/>
                                            </p:txEl>
                                          </p:spTgt>
                                        </p:tgtEl>
                                      </p:cBhvr>
                                    </p:animEffect>
                                    <p:anim calcmode="lin" valueType="num">
                                      <p:cBhvr>
                                        <p:cTn id="8" dur="1000" fill="hold"/>
                                        <p:tgtEl>
                                          <p:spTgt spid="23757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757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7578">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37578">
                                            <p:txEl>
                                              <p:pRg st="1" end="1"/>
                                            </p:txEl>
                                          </p:spTgt>
                                        </p:tgtEl>
                                        <p:attrNameLst>
                                          <p:attrName>style.visibility</p:attrName>
                                        </p:attrNameLst>
                                      </p:cBhvr>
                                      <p:to>
                                        <p:strVal val="visible"/>
                                      </p:to>
                                    </p:set>
                                    <p:animEffect transition="in" filter="fade">
                                      <p:cBhvr>
                                        <p:cTn id="13" dur="1000"/>
                                        <p:tgtEl>
                                          <p:spTgt spid="237578">
                                            <p:txEl>
                                              <p:pRg st="1" end="1"/>
                                            </p:txEl>
                                          </p:spTgt>
                                        </p:tgtEl>
                                      </p:cBhvr>
                                    </p:animEffect>
                                    <p:anim calcmode="lin" valueType="num">
                                      <p:cBhvr>
                                        <p:cTn id="14" dur="1000" fill="hold"/>
                                        <p:tgtEl>
                                          <p:spTgt spid="237578">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37578">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37578">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237578">
                                            <p:txEl>
                                              <p:pRg st="3" end="3"/>
                                            </p:txEl>
                                          </p:spTgt>
                                        </p:tgtEl>
                                        <p:attrNameLst>
                                          <p:attrName>style.visibility</p:attrName>
                                        </p:attrNameLst>
                                      </p:cBhvr>
                                      <p:to>
                                        <p:strVal val="visible"/>
                                      </p:to>
                                    </p:set>
                                    <p:animEffect transition="in" filter="fade">
                                      <p:cBhvr>
                                        <p:cTn id="21" dur="1000"/>
                                        <p:tgtEl>
                                          <p:spTgt spid="237578">
                                            <p:txEl>
                                              <p:pRg st="3" end="3"/>
                                            </p:txEl>
                                          </p:spTgt>
                                        </p:tgtEl>
                                      </p:cBhvr>
                                    </p:animEffect>
                                    <p:anim calcmode="lin" valueType="num">
                                      <p:cBhvr>
                                        <p:cTn id="22" dur="1000" fill="hold"/>
                                        <p:tgtEl>
                                          <p:spTgt spid="237578">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37578">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37578">
                                            <p:txEl>
                                              <p:pRg st="3" end="3"/>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37578">
                                            <p:txEl>
                                              <p:pRg st="4" end="4"/>
                                            </p:txEl>
                                          </p:spTgt>
                                        </p:tgtEl>
                                        <p:attrNameLst>
                                          <p:attrName>style.visibility</p:attrName>
                                        </p:attrNameLst>
                                      </p:cBhvr>
                                      <p:to>
                                        <p:strVal val="visible"/>
                                      </p:to>
                                    </p:set>
                                    <p:animEffect transition="in" filter="fade">
                                      <p:cBhvr>
                                        <p:cTn id="27" dur="1000"/>
                                        <p:tgtEl>
                                          <p:spTgt spid="237578">
                                            <p:txEl>
                                              <p:pRg st="4" end="4"/>
                                            </p:txEl>
                                          </p:spTgt>
                                        </p:tgtEl>
                                      </p:cBhvr>
                                    </p:animEffect>
                                    <p:anim calcmode="lin" valueType="num">
                                      <p:cBhvr>
                                        <p:cTn id="28" dur="1000" fill="hold"/>
                                        <p:tgtEl>
                                          <p:spTgt spid="237578">
                                            <p:txEl>
                                              <p:pRg st="4" end="4"/>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237578">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3757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237578">
                                            <p:txEl>
                                              <p:pRg st="6" end="6"/>
                                            </p:txEl>
                                          </p:spTgt>
                                        </p:tgtEl>
                                        <p:attrNameLst>
                                          <p:attrName>style.visibility</p:attrName>
                                        </p:attrNameLst>
                                      </p:cBhvr>
                                      <p:to>
                                        <p:strVal val="visible"/>
                                      </p:to>
                                    </p:set>
                                    <p:animEffect transition="in" filter="fade">
                                      <p:cBhvr>
                                        <p:cTn id="35" dur="1000"/>
                                        <p:tgtEl>
                                          <p:spTgt spid="237578">
                                            <p:txEl>
                                              <p:pRg st="6" end="6"/>
                                            </p:txEl>
                                          </p:spTgt>
                                        </p:tgtEl>
                                      </p:cBhvr>
                                    </p:animEffect>
                                    <p:anim calcmode="lin" valueType="num">
                                      <p:cBhvr>
                                        <p:cTn id="36" dur="1000" fill="hold"/>
                                        <p:tgtEl>
                                          <p:spTgt spid="237578">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37578">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37578">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237609"/>
                                        </p:tgtEl>
                                        <p:attrNameLst>
                                          <p:attrName>style.visibility</p:attrName>
                                        </p:attrNameLst>
                                      </p:cBhvr>
                                      <p:to>
                                        <p:strVal val="visible"/>
                                      </p:to>
                                    </p:set>
                                    <p:anim calcmode="lin" valueType="num">
                                      <p:cBhvr>
                                        <p:cTn id="43" dur="500" fill="hold"/>
                                        <p:tgtEl>
                                          <p:spTgt spid="237609"/>
                                        </p:tgtEl>
                                        <p:attrNameLst>
                                          <p:attrName>ppt_w</p:attrName>
                                        </p:attrNameLst>
                                      </p:cBhvr>
                                      <p:tavLst>
                                        <p:tav tm="0">
                                          <p:val>
                                            <p:fltVal val="0"/>
                                          </p:val>
                                        </p:tav>
                                        <p:tav tm="100000">
                                          <p:val>
                                            <p:strVal val="#ppt_w"/>
                                          </p:val>
                                        </p:tav>
                                      </p:tavLst>
                                    </p:anim>
                                    <p:anim calcmode="lin" valueType="num">
                                      <p:cBhvr>
                                        <p:cTn id="44" dur="500" fill="hold"/>
                                        <p:tgtEl>
                                          <p:spTgt spid="237609"/>
                                        </p:tgtEl>
                                        <p:attrNameLst>
                                          <p:attrName>ppt_h</p:attrName>
                                        </p:attrNameLst>
                                      </p:cBhvr>
                                      <p:tavLst>
                                        <p:tav tm="0">
                                          <p:val>
                                            <p:fltVal val="0"/>
                                          </p:val>
                                        </p:tav>
                                        <p:tav tm="100000">
                                          <p:val>
                                            <p:strVal val="#ppt_h"/>
                                          </p:val>
                                        </p:tav>
                                      </p:tavLst>
                                    </p:anim>
                                    <p:anim calcmode="lin" valueType="num">
                                      <p:cBhvr>
                                        <p:cTn id="45" dur="500" fill="hold"/>
                                        <p:tgtEl>
                                          <p:spTgt spid="237609"/>
                                        </p:tgtEl>
                                        <p:attrNameLst>
                                          <p:attrName>style.rotation</p:attrName>
                                        </p:attrNameLst>
                                      </p:cBhvr>
                                      <p:tavLst>
                                        <p:tav tm="0">
                                          <p:val>
                                            <p:fltVal val="360"/>
                                          </p:val>
                                        </p:tav>
                                        <p:tav tm="100000">
                                          <p:val>
                                            <p:fltVal val="0"/>
                                          </p:val>
                                        </p:tav>
                                      </p:tavLst>
                                    </p:anim>
                                    <p:animEffect transition="in" filter="fade">
                                      <p:cBhvr>
                                        <p:cTn id="46" dur="500"/>
                                        <p:tgtEl>
                                          <p:spTgt spid="23760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nodeType="clickEffect">
                                  <p:stCondLst>
                                    <p:cond delay="0"/>
                                  </p:stCondLst>
                                  <p:childTnLst>
                                    <p:set>
                                      <p:cBhvr>
                                        <p:cTn id="50" dur="1" fill="hold">
                                          <p:stCondLst>
                                            <p:cond delay="0"/>
                                          </p:stCondLst>
                                        </p:cTn>
                                        <p:tgtEl>
                                          <p:spTgt spid="237578">
                                            <p:txEl>
                                              <p:pRg st="8" end="8"/>
                                            </p:txEl>
                                          </p:spTgt>
                                        </p:tgtEl>
                                        <p:attrNameLst>
                                          <p:attrName>style.visibility</p:attrName>
                                        </p:attrNameLst>
                                      </p:cBhvr>
                                      <p:to>
                                        <p:strVal val="visible"/>
                                      </p:to>
                                    </p:set>
                                    <p:animEffect transition="in" filter="fade">
                                      <p:cBhvr>
                                        <p:cTn id="51" dur="1000"/>
                                        <p:tgtEl>
                                          <p:spTgt spid="237578">
                                            <p:txEl>
                                              <p:pRg st="8" end="8"/>
                                            </p:txEl>
                                          </p:spTgt>
                                        </p:tgtEl>
                                      </p:cBhvr>
                                    </p:animEffect>
                                    <p:anim calcmode="lin" valueType="num">
                                      <p:cBhvr>
                                        <p:cTn id="52" dur="1000" fill="hold"/>
                                        <p:tgtEl>
                                          <p:spTgt spid="237578">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237578">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37578">
                                            <p:txEl>
                                              <p:pRg st="8" end="8"/>
                                            </p:txEl>
                                          </p:spTgt>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237578">
                                            <p:txEl>
                                              <p:pRg st="9" end="9"/>
                                            </p:txEl>
                                          </p:spTgt>
                                        </p:tgtEl>
                                        <p:attrNameLst>
                                          <p:attrName>style.visibility</p:attrName>
                                        </p:attrNameLst>
                                      </p:cBhvr>
                                      <p:to>
                                        <p:strVal val="visible"/>
                                      </p:to>
                                    </p:set>
                                    <p:animEffect transition="in" filter="fade">
                                      <p:cBhvr>
                                        <p:cTn id="57" dur="1000"/>
                                        <p:tgtEl>
                                          <p:spTgt spid="237578">
                                            <p:txEl>
                                              <p:pRg st="9" end="9"/>
                                            </p:txEl>
                                          </p:spTgt>
                                        </p:tgtEl>
                                      </p:cBhvr>
                                    </p:animEffect>
                                    <p:anim calcmode="lin" valueType="num">
                                      <p:cBhvr>
                                        <p:cTn id="58" dur="1000" fill="hold"/>
                                        <p:tgtEl>
                                          <p:spTgt spid="237578">
                                            <p:txEl>
                                              <p:pRg st="9" end="9"/>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237578">
                                            <p:txEl>
                                              <p:pRg st="9" end="9"/>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237578">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609" grpId="0"/>
      <p:bldP spid="2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63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4755" name="Text Box 2"/>
          <p:cNvSpPr txBox="1">
            <a:spLocks noChangeArrowheads="1"/>
          </p:cNvSpPr>
          <p:nvPr/>
        </p:nvSpPr>
        <p:spPr bwMode="auto">
          <a:xfrm>
            <a:off x="6489700" y="1549400"/>
            <a:ext cx="1266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何事？</a:t>
            </a:r>
            <a:endParaRPr lang="en-US" altLang="zh-CN" sz="2800">
              <a:latin typeface="Century Gothic" charset="0"/>
              <a:cs typeface="Times New Roman" charset="0"/>
            </a:endParaRPr>
          </a:p>
        </p:txBody>
      </p:sp>
      <p:sp>
        <p:nvSpPr>
          <p:cNvPr id="238598" name="Rectangle 6"/>
          <p:cNvSpPr>
            <a:spLocks noChangeArrowheads="1"/>
          </p:cNvSpPr>
          <p:nvPr/>
        </p:nvSpPr>
        <p:spPr bwMode="auto">
          <a:xfrm>
            <a:off x="395288" y="5805488"/>
            <a:ext cx="7473950" cy="635000"/>
          </a:xfrm>
          <a:prstGeom prst="rect">
            <a:avLst/>
          </a:prstGeom>
          <a:solidFill>
            <a:schemeClr val="bg1">
              <a:alpha val="8509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zh-CN" altLang="en-US" sz="2800">
                <a:solidFill>
                  <a:srgbClr val="195621"/>
                </a:solidFill>
                <a:latin typeface="Century Gothic" charset="0"/>
                <a:cs typeface="Arial" charset="0"/>
              </a:rPr>
              <a:t>上帝应许那些对祂保持忠心的人复兴土地</a:t>
            </a:r>
          </a:p>
        </p:txBody>
      </p:sp>
      <p:sp>
        <p:nvSpPr>
          <p:cNvPr id="8" name="Text Box 6"/>
          <p:cNvSpPr txBox="1">
            <a:spLocks noChangeArrowheads="1"/>
          </p:cNvSpPr>
          <p:nvPr/>
        </p:nvSpPr>
        <p:spPr bwMode="auto">
          <a:xfrm>
            <a:off x="5148263" y="365125"/>
            <a:ext cx="40354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以西结书</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38598"/>
                                        </p:tgtEl>
                                        <p:attrNameLst>
                                          <p:attrName>style.visibility</p:attrName>
                                        </p:attrNameLst>
                                      </p:cBhvr>
                                      <p:to>
                                        <p:strVal val="visible"/>
                                      </p:to>
                                    </p:set>
                                    <p:animScale>
                                      <p:cBhvr>
                                        <p:cTn id="7" dur="1000" decel="50000" fill="hold">
                                          <p:stCondLst>
                                            <p:cond delay="0"/>
                                          </p:stCondLst>
                                        </p:cTn>
                                        <p:tgtEl>
                                          <p:spTgt spid="2385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38598"/>
                                        </p:tgtEl>
                                        <p:attrNameLst>
                                          <p:attrName>ppt_x</p:attrName>
                                          <p:attrName>ppt_y</p:attrName>
                                        </p:attrNameLst>
                                      </p:cBhvr>
                                    </p:animMotion>
                                    <p:animEffect transition="in" filter="fade">
                                      <p:cBhvr>
                                        <p:cTn id="9" dur="1000"/>
                                        <p:tgtEl>
                                          <p:spTgt spid="2385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900" decel="100000" fill="hold"/>
                                        <p:tgtEl>
                                          <p:spTgt spid="8"/>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8" grpId="0" animBg="1"/>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6219825" y="1371600"/>
            <a:ext cx="19891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如何应用？</a:t>
            </a:r>
            <a:endParaRPr lang="en-US" altLang="zh-CN" sz="2800">
              <a:latin typeface="Century Gothic" charset="0"/>
              <a:cs typeface="Times New Roman" charset="0"/>
            </a:endParaRPr>
          </a:p>
        </p:txBody>
      </p:sp>
      <p:pic>
        <p:nvPicPr>
          <p:cNvPr id="75779" name="Picture 4" descr="add_toon_inf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55626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21" name="Text Box 5"/>
          <p:cNvSpPr txBox="1">
            <a:spLocks noChangeArrowheads="1"/>
          </p:cNvSpPr>
          <p:nvPr/>
        </p:nvSpPr>
        <p:spPr bwMode="auto">
          <a:xfrm>
            <a:off x="231775" y="5348288"/>
            <a:ext cx="8148638" cy="1128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solidFill>
                  <a:srgbClr val="FF0000"/>
                </a:solidFill>
                <a:latin typeface="Century Gothic" charset="0"/>
                <a:cs typeface="Arial" charset="0"/>
              </a:rPr>
              <a:t>上帝因我们的罪管教我们，</a:t>
            </a:r>
            <a:endParaRPr lang="en-US" altLang="zh-CN" sz="2800">
              <a:solidFill>
                <a:srgbClr val="FF0000"/>
              </a:solidFill>
              <a:latin typeface="Century Gothic" charset="0"/>
              <a:cs typeface="Arial" charset="0"/>
            </a:endParaRPr>
          </a:p>
          <a:p>
            <a:pPr algn="ctr"/>
            <a:r>
              <a:rPr lang="zh-CN" altLang="en-US" sz="2800">
                <a:solidFill>
                  <a:srgbClr val="FF0000"/>
                </a:solidFill>
                <a:latin typeface="Century Gothic" charset="0"/>
                <a:cs typeface="Arial" charset="0"/>
              </a:rPr>
              <a:t>也因</a:t>
            </a:r>
            <a:r>
              <a:rPr lang="zh-CN" altLang="en-US" sz="4000">
                <a:solidFill>
                  <a:srgbClr val="FF0000"/>
                </a:solidFill>
                <a:latin typeface="Century Gothic" charset="0"/>
                <a:cs typeface="Arial" charset="0"/>
              </a:rPr>
              <a:t>祂的恩典</a:t>
            </a:r>
            <a:r>
              <a:rPr lang="zh-CN" altLang="en-US" sz="2800">
                <a:solidFill>
                  <a:srgbClr val="FF0000"/>
                </a:solidFill>
                <a:latin typeface="Century Gothic" charset="0"/>
                <a:cs typeface="Arial" charset="0"/>
              </a:rPr>
              <a:t>复兴我们</a:t>
            </a:r>
            <a:endParaRPr lang="en-US" altLang="zh-CN" sz="4000">
              <a:solidFill>
                <a:srgbClr val="FF0000"/>
              </a:solidFill>
              <a:latin typeface="Century Gothic" charset="0"/>
              <a:cs typeface="Arial" charset="0"/>
            </a:endParaRPr>
          </a:p>
        </p:txBody>
      </p:sp>
      <p:sp>
        <p:nvSpPr>
          <p:cNvPr id="75781" name="Text Box 6"/>
          <p:cNvSpPr txBox="1">
            <a:spLocks noChangeArrowheads="1"/>
          </p:cNvSpPr>
          <p:nvPr/>
        </p:nvSpPr>
        <p:spPr bwMode="auto">
          <a:xfrm>
            <a:off x="8288338" y="76200"/>
            <a:ext cx="78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2800">
                <a:latin typeface="Century Gothic" charset="0"/>
                <a:cs typeface="Arial" charset="0"/>
              </a:rPr>
              <a:t>500</a:t>
            </a:r>
          </a:p>
        </p:txBody>
      </p:sp>
      <p:sp>
        <p:nvSpPr>
          <p:cNvPr id="9" name="Text Box 6"/>
          <p:cNvSpPr txBox="1">
            <a:spLocks noChangeArrowheads="1"/>
          </p:cNvSpPr>
          <p:nvPr/>
        </p:nvSpPr>
        <p:spPr bwMode="auto">
          <a:xfrm>
            <a:off x="5148263" y="365125"/>
            <a:ext cx="40354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以西结书</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9621"/>
                                        </p:tgtEl>
                                        <p:attrNameLst>
                                          <p:attrName>style.visibility</p:attrName>
                                        </p:attrNameLst>
                                      </p:cBhvr>
                                      <p:to>
                                        <p:strVal val="visible"/>
                                      </p:to>
                                    </p:set>
                                    <p:anim calcmode="lin" valueType="num">
                                      <p:cBhvr additive="base">
                                        <p:cTn id="7" dur="500" fill="hold"/>
                                        <p:tgtEl>
                                          <p:spTgt spid="239621"/>
                                        </p:tgtEl>
                                        <p:attrNameLst>
                                          <p:attrName>ppt_x</p:attrName>
                                        </p:attrNameLst>
                                      </p:cBhvr>
                                      <p:tavLst>
                                        <p:tav tm="0">
                                          <p:val>
                                            <p:strVal val="#ppt_x"/>
                                          </p:val>
                                        </p:tav>
                                        <p:tav tm="100000">
                                          <p:val>
                                            <p:strVal val="#ppt_x"/>
                                          </p:val>
                                        </p:tav>
                                      </p:tavLst>
                                    </p:anim>
                                    <p:anim calcmode="lin" valueType="num">
                                      <p:cBhvr additive="base">
                                        <p:cTn id="8" dur="500" fill="hold"/>
                                        <p:tgtEl>
                                          <p:spTgt spid="23962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1" grpId="0" animBg="1"/>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3048000" y="2895600"/>
            <a:ext cx="3892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 </a:t>
            </a:r>
            <a:r>
              <a:rPr lang="zh-CN" altLang="en-US">
                <a:solidFill>
                  <a:schemeClr val="bg1"/>
                </a:solidFill>
                <a:latin typeface="Century Gothic" charset="0"/>
                <a:cs typeface="Times New Roman" charset="0"/>
              </a:rPr>
              <a:t>公元前 </a:t>
            </a:r>
            <a:r>
              <a:rPr lang="en-US" altLang="zh-CN">
                <a:solidFill>
                  <a:schemeClr val="bg1"/>
                </a:solidFill>
                <a:latin typeface="Century Gothic" charset="0"/>
                <a:cs typeface="Times New Roman" charset="0"/>
              </a:rPr>
              <a:t>606 - 530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690"/>
                                        </p:tgtEl>
                                        <p:attrNameLst>
                                          <p:attrName>style.visibility</p:attrName>
                                        </p:attrNameLst>
                                      </p:cBhvr>
                                      <p:to>
                                        <p:strVal val="visible"/>
                                      </p:to>
                                    </p:set>
                                    <p:animEffect transition="in" filter="fade">
                                      <p:cBhvr>
                                        <p:cTn id="7" dur="500"/>
                                        <p:tgtEl>
                                          <p:spTgt spid="242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2"/>
          <p:cNvGrpSpPr>
            <a:grpSpLocks noChangeAspect="1"/>
          </p:cNvGrpSpPr>
          <p:nvPr/>
        </p:nvGrpSpPr>
        <p:grpSpPr bwMode="auto">
          <a:xfrm>
            <a:off x="762000" y="493713"/>
            <a:ext cx="6858000" cy="5457825"/>
            <a:chOff x="480" y="311"/>
            <a:chExt cx="4320" cy="3438"/>
          </a:xfrm>
        </p:grpSpPr>
        <p:sp>
          <p:nvSpPr>
            <p:cNvPr id="77828" name="AutoShape 3"/>
            <p:cNvSpPr>
              <a:spLocks noChangeAspect="1" noChangeArrowheads="1" noTextEdit="1"/>
            </p:cNvSpPr>
            <p:nvPr/>
          </p:nvSpPr>
          <p:spPr bwMode="auto">
            <a:xfrm>
              <a:off x="480" y="311"/>
              <a:ext cx="4320" cy="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9" name="Freeform 4"/>
            <p:cNvSpPr>
              <a:spLocks/>
            </p:cNvSpPr>
            <p:nvPr/>
          </p:nvSpPr>
          <p:spPr bwMode="auto">
            <a:xfrm>
              <a:off x="695" y="3078"/>
              <a:ext cx="1851" cy="671"/>
            </a:xfrm>
            <a:custGeom>
              <a:avLst/>
              <a:gdLst>
                <a:gd name="T0" fmla="*/ 0 w 1851"/>
                <a:gd name="T1" fmla="*/ 293 h 671"/>
                <a:gd name="T2" fmla="*/ 139 w 1851"/>
                <a:gd name="T3" fmla="*/ 671 h 671"/>
                <a:gd name="T4" fmla="*/ 384 w 1851"/>
                <a:gd name="T5" fmla="*/ 562 h 671"/>
                <a:gd name="T6" fmla="*/ 606 w 1851"/>
                <a:gd name="T7" fmla="*/ 532 h 671"/>
                <a:gd name="T8" fmla="*/ 821 w 1851"/>
                <a:gd name="T9" fmla="*/ 562 h 671"/>
                <a:gd name="T10" fmla="*/ 1049 w 1851"/>
                <a:gd name="T11" fmla="*/ 599 h 671"/>
                <a:gd name="T12" fmla="*/ 1216 w 1851"/>
                <a:gd name="T13" fmla="*/ 619 h 671"/>
                <a:gd name="T14" fmla="*/ 1407 w 1851"/>
                <a:gd name="T15" fmla="*/ 602 h 671"/>
                <a:gd name="T16" fmla="*/ 1612 w 1851"/>
                <a:gd name="T17" fmla="*/ 515 h 671"/>
                <a:gd name="T18" fmla="*/ 1740 w 1851"/>
                <a:gd name="T19" fmla="*/ 539 h 671"/>
                <a:gd name="T20" fmla="*/ 1818 w 1851"/>
                <a:gd name="T21" fmla="*/ 491 h 671"/>
                <a:gd name="T22" fmla="*/ 1851 w 1851"/>
                <a:gd name="T23" fmla="*/ 413 h 671"/>
                <a:gd name="T24" fmla="*/ 1755 w 1851"/>
                <a:gd name="T25" fmla="*/ 159 h 671"/>
                <a:gd name="T26" fmla="*/ 1384 w 1851"/>
                <a:gd name="T27" fmla="*/ 24 h 671"/>
                <a:gd name="T28" fmla="*/ 1129 w 1851"/>
                <a:gd name="T29" fmla="*/ 0 h 671"/>
                <a:gd name="T30" fmla="*/ 869 w 1851"/>
                <a:gd name="T31" fmla="*/ 42 h 671"/>
                <a:gd name="T32" fmla="*/ 812 w 1851"/>
                <a:gd name="T33" fmla="*/ 42 h 671"/>
                <a:gd name="T34" fmla="*/ 723 w 1851"/>
                <a:gd name="T35" fmla="*/ 85 h 671"/>
                <a:gd name="T36" fmla="*/ 536 w 1851"/>
                <a:gd name="T37" fmla="*/ 167 h 671"/>
                <a:gd name="T38" fmla="*/ 432 w 1851"/>
                <a:gd name="T39" fmla="*/ 215 h 671"/>
                <a:gd name="T40" fmla="*/ 298 w 1851"/>
                <a:gd name="T41" fmla="*/ 254 h 671"/>
                <a:gd name="T42" fmla="*/ 43 w 1851"/>
                <a:gd name="T43" fmla="*/ 293 h 671"/>
                <a:gd name="T44" fmla="*/ 0 w 1851"/>
                <a:gd name="T45" fmla="*/ 293 h 6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51" h="671">
                  <a:moveTo>
                    <a:pt x="0" y="293"/>
                  </a:moveTo>
                  <a:lnTo>
                    <a:pt x="139" y="671"/>
                  </a:lnTo>
                  <a:lnTo>
                    <a:pt x="384" y="562"/>
                  </a:lnTo>
                  <a:lnTo>
                    <a:pt x="606" y="532"/>
                  </a:lnTo>
                  <a:lnTo>
                    <a:pt x="821" y="562"/>
                  </a:lnTo>
                  <a:lnTo>
                    <a:pt x="1049" y="599"/>
                  </a:lnTo>
                  <a:lnTo>
                    <a:pt x="1216" y="619"/>
                  </a:lnTo>
                  <a:lnTo>
                    <a:pt x="1407" y="602"/>
                  </a:lnTo>
                  <a:lnTo>
                    <a:pt x="1612" y="515"/>
                  </a:lnTo>
                  <a:lnTo>
                    <a:pt x="1740" y="539"/>
                  </a:lnTo>
                  <a:lnTo>
                    <a:pt x="1818" y="491"/>
                  </a:lnTo>
                  <a:lnTo>
                    <a:pt x="1851" y="413"/>
                  </a:lnTo>
                  <a:lnTo>
                    <a:pt x="1755" y="159"/>
                  </a:lnTo>
                  <a:lnTo>
                    <a:pt x="1384" y="24"/>
                  </a:lnTo>
                  <a:lnTo>
                    <a:pt x="1129" y="0"/>
                  </a:lnTo>
                  <a:lnTo>
                    <a:pt x="869" y="42"/>
                  </a:lnTo>
                  <a:lnTo>
                    <a:pt x="812" y="42"/>
                  </a:lnTo>
                  <a:lnTo>
                    <a:pt x="723" y="85"/>
                  </a:lnTo>
                  <a:lnTo>
                    <a:pt x="536" y="167"/>
                  </a:lnTo>
                  <a:lnTo>
                    <a:pt x="432" y="215"/>
                  </a:lnTo>
                  <a:lnTo>
                    <a:pt x="298" y="254"/>
                  </a:lnTo>
                  <a:lnTo>
                    <a:pt x="43" y="293"/>
                  </a:lnTo>
                  <a:lnTo>
                    <a:pt x="0" y="29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0" name="Freeform 5"/>
            <p:cNvSpPr>
              <a:spLocks/>
            </p:cNvSpPr>
            <p:nvPr/>
          </p:nvSpPr>
          <p:spPr bwMode="auto">
            <a:xfrm>
              <a:off x="530" y="912"/>
              <a:ext cx="1722" cy="1326"/>
            </a:xfrm>
            <a:custGeom>
              <a:avLst/>
              <a:gdLst>
                <a:gd name="T0" fmla="*/ 20 w 1722"/>
                <a:gd name="T1" fmla="*/ 1326 h 1326"/>
                <a:gd name="T2" fmla="*/ 0 w 1722"/>
                <a:gd name="T3" fmla="*/ 866 h 1326"/>
                <a:gd name="T4" fmla="*/ 143 w 1722"/>
                <a:gd name="T5" fmla="*/ 821 h 1326"/>
                <a:gd name="T6" fmla="*/ 334 w 1722"/>
                <a:gd name="T7" fmla="*/ 706 h 1326"/>
                <a:gd name="T8" fmla="*/ 495 w 1722"/>
                <a:gd name="T9" fmla="*/ 460 h 1326"/>
                <a:gd name="T10" fmla="*/ 669 w 1722"/>
                <a:gd name="T11" fmla="*/ 222 h 1326"/>
                <a:gd name="T12" fmla="*/ 717 w 1722"/>
                <a:gd name="T13" fmla="*/ 167 h 1326"/>
                <a:gd name="T14" fmla="*/ 810 w 1722"/>
                <a:gd name="T15" fmla="*/ 159 h 1326"/>
                <a:gd name="T16" fmla="*/ 1001 w 1722"/>
                <a:gd name="T17" fmla="*/ 96 h 1326"/>
                <a:gd name="T18" fmla="*/ 1160 w 1722"/>
                <a:gd name="T19" fmla="*/ 9 h 1326"/>
                <a:gd name="T20" fmla="*/ 1192 w 1722"/>
                <a:gd name="T21" fmla="*/ 0 h 1326"/>
                <a:gd name="T22" fmla="*/ 1468 w 1722"/>
                <a:gd name="T23" fmla="*/ 128 h 1326"/>
                <a:gd name="T24" fmla="*/ 1536 w 1722"/>
                <a:gd name="T25" fmla="*/ 167 h 1326"/>
                <a:gd name="T26" fmla="*/ 1683 w 1722"/>
                <a:gd name="T27" fmla="*/ 219 h 1326"/>
                <a:gd name="T28" fmla="*/ 1722 w 1722"/>
                <a:gd name="T29" fmla="*/ 350 h 1326"/>
                <a:gd name="T30" fmla="*/ 1414 w 1722"/>
                <a:gd name="T31" fmla="*/ 769 h 1326"/>
                <a:gd name="T32" fmla="*/ 834 w 1722"/>
                <a:gd name="T33" fmla="*/ 1029 h 1326"/>
                <a:gd name="T34" fmla="*/ 756 w 1722"/>
                <a:gd name="T35" fmla="*/ 1029 h 1326"/>
                <a:gd name="T36" fmla="*/ 688 w 1722"/>
                <a:gd name="T37" fmla="*/ 1098 h 1326"/>
                <a:gd name="T38" fmla="*/ 606 w 1722"/>
                <a:gd name="T39" fmla="*/ 1094 h 1326"/>
                <a:gd name="T40" fmla="*/ 408 w 1722"/>
                <a:gd name="T41" fmla="*/ 1179 h 1326"/>
                <a:gd name="T42" fmla="*/ 20 w 1722"/>
                <a:gd name="T43" fmla="*/ 1326 h 13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22" h="1326">
                  <a:moveTo>
                    <a:pt x="20" y="1326"/>
                  </a:moveTo>
                  <a:lnTo>
                    <a:pt x="0" y="866"/>
                  </a:lnTo>
                  <a:lnTo>
                    <a:pt x="143" y="821"/>
                  </a:lnTo>
                  <a:lnTo>
                    <a:pt x="334" y="706"/>
                  </a:lnTo>
                  <a:lnTo>
                    <a:pt x="495" y="460"/>
                  </a:lnTo>
                  <a:lnTo>
                    <a:pt x="669" y="222"/>
                  </a:lnTo>
                  <a:lnTo>
                    <a:pt x="717" y="167"/>
                  </a:lnTo>
                  <a:lnTo>
                    <a:pt x="810" y="159"/>
                  </a:lnTo>
                  <a:lnTo>
                    <a:pt x="1001" y="96"/>
                  </a:lnTo>
                  <a:lnTo>
                    <a:pt x="1160" y="9"/>
                  </a:lnTo>
                  <a:lnTo>
                    <a:pt x="1192" y="0"/>
                  </a:lnTo>
                  <a:lnTo>
                    <a:pt x="1468" y="128"/>
                  </a:lnTo>
                  <a:lnTo>
                    <a:pt x="1536" y="167"/>
                  </a:lnTo>
                  <a:lnTo>
                    <a:pt x="1683" y="219"/>
                  </a:lnTo>
                  <a:lnTo>
                    <a:pt x="1722" y="350"/>
                  </a:lnTo>
                  <a:lnTo>
                    <a:pt x="1414" y="769"/>
                  </a:lnTo>
                  <a:lnTo>
                    <a:pt x="834" y="1029"/>
                  </a:lnTo>
                  <a:lnTo>
                    <a:pt x="756" y="1029"/>
                  </a:lnTo>
                  <a:lnTo>
                    <a:pt x="688" y="1098"/>
                  </a:lnTo>
                  <a:lnTo>
                    <a:pt x="606" y="1094"/>
                  </a:lnTo>
                  <a:lnTo>
                    <a:pt x="408" y="1179"/>
                  </a:lnTo>
                  <a:lnTo>
                    <a:pt x="20" y="1326"/>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1" name="Freeform 6"/>
            <p:cNvSpPr>
              <a:spLocks/>
            </p:cNvSpPr>
            <p:nvPr/>
          </p:nvSpPr>
          <p:spPr bwMode="auto">
            <a:xfrm>
              <a:off x="480" y="311"/>
              <a:ext cx="4320" cy="3438"/>
            </a:xfrm>
            <a:custGeom>
              <a:avLst/>
              <a:gdLst>
                <a:gd name="T0" fmla="*/ 3801 w 4320"/>
                <a:gd name="T1" fmla="*/ 367 h 3438"/>
                <a:gd name="T2" fmla="*/ 3451 w 4320"/>
                <a:gd name="T3" fmla="*/ 606 h 3438"/>
                <a:gd name="T4" fmla="*/ 2665 w 4320"/>
                <a:gd name="T5" fmla="*/ 940 h 3438"/>
                <a:gd name="T6" fmla="*/ 1961 w 4320"/>
                <a:gd name="T7" fmla="*/ 1215 h 3438"/>
                <a:gd name="T8" fmla="*/ 1203 w 4320"/>
                <a:gd name="T9" fmla="*/ 1556 h 3438"/>
                <a:gd name="T10" fmla="*/ 1816 w 4320"/>
                <a:gd name="T11" fmla="*/ 1493 h 3438"/>
                <a:gd name="T12" fmla="*/ 2354 w 4320"/>
                <a:gd name="T13" fmla="*/ 1411 h 3438"/>
                <a:gd name="T14" fmla="*/ 3584 w 4320"/>
                <a:gd name="T15" fmla="*/ 1218 h 3438"/>
                <a:gd name="T16" fmla="*/ 4198 w 4320"/>
                <a:gd name="T17" fmla="*/ 2079 h 3438"/>
                <a:gd name="T18" fmla="*/ 3864 w 4320"/>
                <a:gd name="T19" fmla="*/ 2930 h 3438"/>
                <a:gd name="T20" fmla="*/ 2856 w 4320"/>
                <a:gd name="T21" fmla="*/ 3073 h 3438"/>
                <a:gd name="T22" fmla="*/ 2037 w 4320"/>
                <a:gd name="T23" fmla="*/ 3277 h 3438"/>
                <a:gd name="T24" fmla="*/ 1490 w 4320"/>
                <a:gd name="T25" fmla="*/ 3401 h 3438"/>
                <a:gd name="T26" fmla="*/ 706 w 4320"/>
                <a:gd name="T27" fmla="*/ 3325 h 3438"/>
                <a:gd name="T28" fmla="*/ 410 w 4320"/>
                <a:gd name="T29" fmla="*/ 3377 h 3438"/>
                <a:gd name="T30" fmla="*/ 539 w 4320"/>
                <a:gd name="T31" fmla="*/ 3210 h 3438"/>
                <a:gd name="T32" fmla="*/ 630 w 4320"/>
                <a:gd name="T33" fmla="*/ 3136 h 3438"/>
                <a:gd name="T34" fmla="*/ 812 w 4320"/>
                <a:gd name="T35" fmla="*/ 3191 h 3438"/>
                <a:gd name="T36" fmla="*/ 938 w 4320"/>
                <a:gd name="T37" fmla="*/ 3271 h 3438"/>
                <a:gd name="T38" fmla="*/ 1045 w 4320"/>
                <a:gd name="T39" fmla="*/ 3271 h 3438"/>
                <a:gd name="T40" fmla="*/ 1208 w 4320"/>
                <a:gd name="T41" fmla="*/ 3136 h 3438"/>
                <a:gd name="T42" fmla="*/ 1275 w 4320"/>
                <a:gd name="T43" fmla="*/ 3366 h 3438"/>
                <a:gd name="T44" fmla="*/ 1427 w 4320"/>
                <a:gd name="T45" fmla="*/ 3277 h 3438"/>
                <a:gd name="T46" fmla="*/ 1555 w 4320"/>
                <a:gd name="T47" fmla="*/ 3180 h 3438"/>
                <a:gd name="T48" fmla="*/ 1653 w 4320"/>
                <a:gd name="T49" fmla="*/ 3295 h 3438"/>
                <a:gd name="T50" fmla="*/ 1774 w 4320"/>
                <a:gd name="T51" fmla="*/ 3245 h 3438"/>
                <a:gd name="T52" fmla="*/ 1887 w 4320"/>
                <a:gd name="T53" fmla="*/ 3286 h 3438"/>
                <a:gd name="T54" fmla="*/ 1874 w 4320"/>
                <a:gd name="T55" fmla="*/ 3212 h 3438"/>
                <a:gd name="T56" fmla="*/ 1468 w 4320"/>
                <a:gd name="T57" fmla="*/ 3047 h 3438"/>
                <a:gd name="T58" fmla="*/ 1979 w 4320"/>
                <a:gd name="T59" fmla="*/ 2995 h 3438"/>
                <a:gd name="T60" fmla="*/ 1492 w 4320"/>
                <a:gd name="T61" fmla="*/ 2895 h 3438"/>
                <a:gd name="T62" fmla="*/ 830 w 4320"/>
                <a:gd name="T63" fmla="*/ 2911 h 3438"/>
                <a:gd name="T64" fmla="*/ 317 w 4320"/>
                <a:gd name="T65" fmla="*/ 3056 h 3438"/>
                <a:gd name="T66" fmla="*/ 597 w 4320"/>
                <a:gd name="T67" fmla="*/ 2984 h 3438"/>
                <a:gd name="T68" fmla="*/ 1030 w 4320"/>
                <a:gd name="T69" fmla="*/ 2520 h 3438"/>
                <a:gd name="T70" fmla="*/ 778 w 4320"/>
                <a:gd name="T71" fmla="*/ 1682 h 3438"/>
                <a:gd name="T72" fmla="*/ 187 w 4320"/>
                <a:gd name="T73" fmla="*/ 1890 h 3438"/>
                <a:gd name="T74" fmla="*/ 154 w 4320"/>
                <a:gd name="T75" fmla="*/ 1706 h 3438"/>
                <a:gd name="T76" fmla="*/ 289 w 4320"/>
                <a:gd name="T77" fmla="*/ 1832 h 3438"/>
                <a:gd name="T78" fmla="*/ 367 w 4320"/>
                <a:gd name="T79" fmla="*/ 1804 h 3438"/>
                <a:gd name="T80" fmla="*/ 454 w 4320"/>
                <a:gd name="T81" fmla="*/ 1578 h 3438"/>
                <a:gd name="T82" fmla="*/ 510 w 4320"/>
                <a:gd name="T83" fmla="*/ 1454 h 3438"/>
                <a:gd name="T84" fmla="*/ 595 w 4320"/>
                <a:gd name="T85" fmla="*/ 1419 h 3438"/>
                <a:gd name="T86" fmla="*/ 658 w 4320"/>
                <a:gd name="T87" fmla="*/ 1430 h 3438"/>
                <a:gd name="T88" fmla="*/ 730 w 4320"/>
                <a:gd name="T89" fmla="*/ 1374 h 3438"/>
                <a:gd name="T90" fmla="*/ 1147 w 4320"/>
                <a:gd name="T91" fmla="*/ 1385 h 3438"/>
                <a:gd name="T92" fmla="*/ 1596 w 4320"/>
                <a:gd name="T93" fmla="*/ 799 h 3438"/>
                <a:gd name="T94" fmla="*/ 995 w 4320"/>
                <a:gd name="T95" fmla="*/ 1090 h 3438"/>
                <a:gd name="T96" fmla="*/ 938 w 4320"/>
                <a:gd name="T97" fmla="*/ 988 h 3438"/>
                <a:gd name="T98" fmla="*/ 1038 w 4320"/>
                <a:gd name="T99" fmla="*/ 948 h 3438"/>
                <a:gd name="T100" fmla="*/ 1132 w 4320"/>
                <a:gd name="T101" fmla="*/ 807 h 3438"/>
                <a:gd name="T102" fmla="*/ 1264 w 4320"/>
                <a:gd name="T103" fmla="*/ 740 h 3438"/>
                <a:gd name="T104" fmla="*/ 1423 w 4320"/>
                <a:gd name="T105" fmla="*/ 749 h 3438"/>
                <a:gd name="T106" fmla="*/ 1264 w 4320"/>
                <a:gd name="T107" fmla="*/ 627 h 3438"/>
                <a:gd name="T108" fmla="*/ 841 w 4320"/>
                <a:gd name="T109" fmla="*/ 771 h 3438"/>
                <a:gd name="T110" fmla="*/ 384 w 4320"/>
                <a:gd name="T111" fmla="*/ 1307 h 3438"/>
                <a:gd name="T112" fmla="*/ 191 w 4320"/>
                <a:gd name="T113" fmla="*/ 1409 h 3438"/>
                <a:gd name="T114" fmla="*/ 862 w 4320"/>
                <a:gd name="T115" fmla="*/ 738 h 3438"/>
                <a:gd name="T116" fmla="*/ 1392 w 4320"/>
                <a:gd name="T117" fmla="*/ 653 h 3438"/>
                <a:gd name="T118" fmla="*/ 2083 w 4320"/>
                <a:gd name="T119" fmla="*/ 597 h 3438"/>
                <a:gd name="T120" fmla="*/ 2791 w 4320"/>
                <a:gd name="T121" fmla="*/ 308 h 3438"/>
                <a:gd name="T122" fmla="*/ 3599 w 4320"/>
                <a:gd name="T123" fmla="*/ 119 h 34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320" h="3438">
                  <a:moveTo>
                    <a:pt x="3599" y="119"/>
                  </a:moveTo>
                  <a:lnTo>
                    <a:pt x="3610" y="137"/>
                  </a:lnTo>
                  <a:lnTo>
                    <a:pt x="3623" y="154"/>
                  </a:lnTo>
                  <a:lnTo>
                    <a:pt x="3634" y="174"/>
                  </a:lnTo>
                  <a:lnTo>
                    <a:pt x="3645" y="191"/>
                  </a:lnTo>
                  <a:lnTo>
                    <a:pt x="3655" y="208"/>
                  </a:lnTo>
                  <a:lnTo>
                    <a:pt x="3666" y="226"/>
                  </a:lnTo>
                  <a:lnTo>
                    <a:pt x="3675" y="245"/>
                  </a:lnTo>
                  <a:lnTo>
                    <a:pt x="3684" y="265"/>
                  </a:lnTo>
                  <a:lnTo>
                    <a:pt x="3692" y="278"/>
                  </a:lnTo>
                  <a:lnTo>
                    <a:pt x="3703" y="282"/>
                  </a:lnTo>
                  <a:lnTo>
                    <a:pt x="3716" y="284"/>
                  </a:lnTo>
                  <a:lnTo>
                    <a:pt x="3727" y="282"/>
                  </a:lnTo>
                  <a:lnTo>
                    <a:pt x="3738" y="280"/>
                  </a:lnTo>
                  <a:lnTo>
                    <a:pt x="3749" y="282"/>
                  </a:lnTo>
                  <a:lnTo>
                    <a:pt x="3755" y="287"/>
                  </a:lnTo>
                  <a:lnTo>
                    <a:pt x="3760" y="300"/>
                  </a:lnTo>
                  <a:lnTo>
                    <a:pt x="3770" y="313"/>
                  </a:lnTo>
                  <a:lnTo>
                    <a:pt x="3781" y="326"/>
                  </a:lnTo>
                  <a:lnTo>
                    <a:pt x="3788" y="339"/>
                  </a:lnTo>
                  <a:lnTo>
                    <a:pt x="3794" y="354"/>
                  </a:lnTo>
                  <a:lnTo>
                    <a:pt x="3801" y="367"/>
                  </a:lnTo>
                  <a:lnTo>
                    <a:pt x="3810" y="382"/>
                  </a:lnTo>
                  <a:lnTo>
                    <a:pt x="3816" y="395"/>
                  </a:lnTo>
                  <a:lnTo>
                    <a:pt x="3827" y="406"/>
                  </a:lnTo>
                  <a:lnTo>
                    <a:pt x="3829" y="421"/>
                  </a:lnTo>
                  <a:lnTo>
                    <a:pt x="3825" y="432"/>
                  </a:lnTo>
                  <a:lnTo>
                    <a:pt x="3814" y="438"/>
                  </a:lnTo>
                  <a:lnTo>
                    <a:pt x="3801" y="443"/>
                  </a:lnTo>
                  <a:lnTo>
                    <a:pt x="3788" y="447"/>
                  </a:lnTo>
                  <a:lnTo>
                    <a:pt x="3775" y="451"/>
                  </a:lnTo>
                  <a:lnTo>
                    <a:pt x="3762" y="458"/>
                  </a:lnTo>
                  <a:lnTo>
                    <a:pt x="3755" y="469"/>
                  </a:lnTo>
                  <a:lnTo>
                    <a:pt x="3731" y="482"/>
                  </a:lnTo>
                  <a:lnTo>
                    <a:pt x="3708" y="495"/>
                  </a:lnTo>
                  <a:lnTo>
                    <a:pt x="3686" y="506"/>
                  </a:lnTo>
                  <a:lnTo>
                    <a:pt x="3662" y="517"/>
                  </a:lnTo>
                  <a:lnTo>
                    <a:pt x="3638" y="527"/>
                  </a:lnTo>
                  <a:lnTo>
                    <a:pt x="3614" y="538"/>
                  </a:lnTo>
                  <a:lnTo>
                    <a:pt x="3590" y="551"/>
                  </a:lnTo>
                  <a:lnTo>
                    <a:pt x="3566" y="564"/>
                  </a:lnTo>
                  <a:lnTo>
                    <a:pt x="3527" y="577"/>
                  </a:lnTo>
                  <a:lnTo>
                    <a:pt x="3488" y="590"/>
                  </a:lnTo>
                  <a:lnTo>
                    <a:pt x="3451" y="606"/>
                  </a:lnTo>
                  <a:lnTo>
                    <a:pt x="3412" y="621"/>
                  </a:lnTo>
                  <a:lnTo>
                    <a:pt x="3375" y="636"/>
                  </a:lnTo>
                  <a:lnTo>
                    <a:pt x="3336" y="651"/>
                  </a:lnTo>
                  <a:lnTo>
                    <a:pt x="3299" y="666"/>
                  </a:lnTo>
                  <a:lnTo>
                    <a:pt x="3262" y="682"/>
                  </a:lnTo>
                  <a:lnTo>
                    <a:pt x="3225" y="699"/>
                  </a:lnTo>
                  <a:lnTo>
                    <a:pt x="3188" y="716"/>
                  </a:lnTo>
                  <a:lnTo>
                    <a:pt x="3151" y="731"/>
                  </a:lnTo>
                  <a:lnTo>
                    <a:pt x="3115" y="749"/>
                  </a:lnTo>
                  <a:lnTo>
                    <a:pt x="3078" y="766"/>
                  </a:lnTo>
                  <a:lnTo>
                    <a:pt x="3041" y="781"/>
                  </a:lnTo>
                  <a:lnTo>
                    <a:pt x="3004" y="799"/>
                  </a:lnTo>
                  <a:lnTo>
                    <a:pt x="2967" y="814"/>
                  </a:lnTo>
                  <a:lnTo>
                    <a:pt x="2930" y="825"/>
                  </a:lnTo>
                  <a:lnTo>
                    <a:pt x="2895" y="840"/>
                  </a:lnTo>
                  <a:lnTo>
                    <a:pt x="2863" y="855"/>
                  </a:lnTo>
                  <a:lnTo>
                    <a:pt x="2828" y="870"/>
                  </a:lnTo>
                  <a:lnTo>
                    <a:pt x="2795" y="886"/>
                  </a:lnTo>
                  <a:lnTo>
                    <a:pt x="2761" y="903"/>
                  </a:lnTo>
                  <a:lnTo>
                    <a:pt x="2726" y="918"/>
                  </a:lnTo>
                  <a:lnTo>
                    <a:pt x="2691" y="931"/>
                  </a:lnTo>
                  <a:lnTo>
                    <a:pt x="2665" y="940"/>
                  </a:lnTo>
                  <a:lnTo>
                    <a:pt x="2641" y="948"/>
                  </a:lnTo>
                  <a:lnTo>
                    <a:pt x="2615" y="957"/>
                  </a:lnTo>
                  <a:lnTo>
                    <a:pt x="2589" y="968"/>
                  </a:lnTo>
                  <a:lnTo>
                    <a:pt x="2565" y="977"/>
                  </a:lnTo>
                  <a:lnTo>
                    <a:pt x="2539" y="988"/>
                  </a:lnTo>
                  <a:lnTo>
                    <a:pt x="2515" y="998"/>
                  </a:lnTo>
                  <a:lnTo>
                    <a:pt x="2489" y="1007"/>
                  </a:lnTo>
                  <a:lnTo>
                    <a:pt x="2465" y="1018"/>
                  </a:lnTo>
                  <a:lnTo>
                    <a:pt x="2439" y="1029"/>
                  </a:lnTo>
                  <a:lnTo>
                    <a:pt x="2415" y="1040"/>
                  </a:lnTo>
                  <a:lnTo>
                    <a:pt x="2389" y="1051"/>
                  </a:lnTo>
                  <a:lnTo>
                    <a:pt x="2365" y="1061"/>
                  </a:lnTo>
                  <a:lnTo>
                    <a:pt x="2339" y="1072"/>
                  </a:lnTo>
                  <a:lnTo>
                    <a:pt x="2315" y="1081"/>
                  </a:lnTo>
                  <a:lnTo>
                    <a:pt x="2289" y="1092"/>
                  </a:lnTo>
                  <a:lnTo>
                    <a:pt x="2241" y="1107"/>
                  </a:lnTo>
                  <a:lnTo>
                    <a:pt x="2194" y="1122"/>
                  </a:lnTo>
                  <a:lnTo>
                    <a:pt x="2146" y="1139"/>
                  </a:lnTo>
                  <a:lnTo>
                    <a:pt x="2100" y="1159"/>
                  </a:lnTo>
                  <a:lnTo>
                    <a:pt x="2052" y="1176"/>
                  </a:lnTo>
                  <a:lnTo>
                    <a:pt x="2007" y="1196"/>
                  </a:lnTo>
                  <a:lnTo>
                    <a:pt x="1961" y="1215"/>
                  </a:lnTo>
                  <a:lnTo>
                    <a:pt x="1916" y="1235"/>
                  </a:lnTo>
                  <a:lnTo>
                    <a:pt x="1870" y="1257"/>
                  </a:lnTo>
                  <a:lnTo>
                    <a:pt x="1824" y="1276"/>
                  </a:lnTo>
                  <a:lnTo>
                    <a:pt x="1779" y="1296"/>
                  </a:lnTo>
                  <a:lnTo>
                    <a:pt x="1733" y="1317"/>
                  </a:lnTo>
                  <a:lnTo>
                    <a:pt x="1688" y="1337"/>
                  </a:lnTo>
                  <a:lnTo>
                    <a:pt x="1642" y="1357"/>
                  </a:lnTo>
                  <a:lnTo>
                    <a:pt x="1596" y="1376"/>
                  </a:lnTo>
                  <a:lnTo>
                    <a:pt x="1551" y="1396"/>
                  </a:lnTo>
                  <a:lnTo>
                    <a:pt x="1523" y="1406"/>
                  </a:lnTo>
                  <a:lnTo>
                    <a:pt x="1496" y="1417"/>
                  </a:lnTo>
                  <a:lnTo>
                    <a:pt x="1470" y="1430"/>
                  </a:lnTo>
                  <a:lnTo>
                    <a:pt x="1442" y="1441"/>
                  </a:lnTo>
                  <a:lnTo>
                    <a:pt x="1416" y="1454"/>
                  </a:lnTo>
                  <a:lnTo>
                    <a:pt x="1390" y="1467"/>
                  </a:lnTo>
                  <a:lnTo>
                    <a:pt x="1364" y="1478"/>
                  </a:lnTo>
                  <a:lnTo>
                    <a:pt x="1338" y="1491"/>
                  </a:lnTo>
                  <a:lnTo>
                    <a:pt x="1310" y="1504"/>
                  </a:lnTo>
                  <a:lnTo>
                    <a:pt x="1284" y="1517"/>
                  </a:lnTo>
                  <a:lnTo>
                    <a:pt x="1258" y="1530"/>
                  </a:lnTo>
                  <a:lnTo>
                    <a:pt x="1231" y="1543"/>
                  </a:lnTo>
                  <a:lnTo>
                    <a:pt x="1203" y="1556"/>
                  </a:lnTo>
                  <a:lnTo>
                    <a:pt x="1177" y="1567"/>
                  </a:lnTo>
                  <a:lnTo>
                    <a:pt x="1151" y="1580"/>
                  </a:lnTo>
                  <a:lnTo>
                    <a:pt x="1123" y="1591"/>
                  </a:lnTo>
                  <a:lnTo>
                    <a:pt x="1123" y="1597"/>
                  </a:lnTo>
                  <a:lnTo>
                    <a:pt x="1166" y="1591"/>
                  </a:lnTo>
                  <a:lnTo>
                    <a:pt x="1208" y="1587"/>
                  </a:lnTo>
                  <a:lnTo>
                    <a:pt x="1251" y="1580"/>
                  </a:lnTo>
                  <a:lnTo>
                    <a:pt x="1292" y="1574"/>
                  </a:lnTo>
                  <a:lnTo>
                    <a:pt x="1334" y="1567"/>
                  </a:lnTo>
                  <a:lnTo>
                    <a:pt x="1375" y="1561"/>
                  </a:lnTo>
                  <a:lnTo>
                    <a:pt x="1416" y="1554"/>
                  </a:lnTo>
                  <a:lnTo>
                    <a:pt x="1457" y="1548"/>
                  </a:lnTo>
                  <a:lnTo>
                    <a:pt x="1496" y="1541"/>
                  </a:lnTo>
                  <a:lnTo>
                    <a:pt x="1538" y="1535"/>
                  </a:lnTo>
                  <a:lnTo>
                    <a:pt x="1579" y="1528"/>
                  </a:lnTo>
                  <a:lnTo>
                    <a:pt x="1620" y="1521"/>
                  </a:lnTo>
                  <a:lnTo>
                    <a:pt x="1662" y="1515"/>
                  </a:lnTo>
                  <a:lnTo>
                    <a:pt x="1705" y="1508"/>
                  </a:lnTo>
                  <a:lnTo>
                    <a:pt x="1746" y="1502"/>
                  </a:lnTo>
                  <a:lnTo>
                    <a:pt x="1790" y="1495"/>
                  </a:lnTo>
                  <a:lnTo>
                    <a:pt x="1801" y="1493"/>
                  </a:lnTo>
                  <a:lnTo>
                    <a:pt x="1816" y="1493"/>
                  </a:lnTo>
                  <a:lnTo>
                    <a:pt x="1831" y="1493"/>
                  </a:lnTo>
                  <a:lnTo>
                    <a:pt x="1844" y="1489"/>
                  </a:lnTo>
                  <a:lnTo>
                    <a:pt x="1868" y="1485"/>
                  </a:lnTo>
                  <a:lnTo>
                    <a:pt x="1890" y="1482"/>
                  </a:lnTo>
                  <a:lnTo>
                    <a:pt x="1913" y="1478"/>
                  </a:lnTo>
                  <a:lnTo>
                    <a:pt x="1937" y="1476"/>
                  </a:lnTo>
                  <a:lnTo>
                    <a:pt x="1961" y="1472"/>
                  </a:lnTo>
                  <a:lnTo>
                    <a:pt x="1985" y="1467"/>
                  </a:lnTo>
                  <a:lnTo>
                    <a:pt x="2007" y="1465"/>
                  </a:lnTo>
                  <a:lnTo>
                    <a:pt x="2031" y="1461"/>
                  </a:lnTo>
                  <a:lnTo>
                    <a:pt x="2055" y="1456"/>
                  </a:lnTo>
                  <a:lnTo>
                    <a:pt x="2079" y="1454"/>
                  </a:lnTo>
                  <a:lnTo>
                    <a:pt x="2100" y="1450"/>
                  </a:lnTo>
                  <a:lnTo>
                    <a:pt x="2124" y="1446"/>
                  </a:lnTo>
                  <a:lnTo>
                    <a:pt x="2148" y="1441"/>
                  </a:lnTo>
                  <a:lnTo>
                    <a:pt x="2170" y="1437"/>
                  </a:lnTo>
                  <a:lnTo>
                    <a:pt x="2194" y="1433"/>
                  </a:lnTo>
                  <a:lnTo>
                    <a:pt x="2215" y="1428"/>
                  </a:lnTo>
                  <a:lnTo>
                    <a:pt x="2250" y="1424"/>
                  </a:lnTo>
                  <a:lnTo>
                    <a:pt x="2285" y="1419"/>
                  </a:lnTo>
                  <a:lnTo>
                    <a:pt x="2320" y="1415"/>
                  </a:lnTo>
                  <a:lnTo>
                    <a:pt x="2354" y="1411"/>
                  </a:lnTo>
                  <a:lnTo>
                    <a:pt x="2389" y="1404"/>
                  </a:lnTo>
                  <a:lnTo>
                    <a:pt x="2422" y="1400"/>
                  </a:lnTo>
                  <a:lnTo>
                    <a:pt x="2456" y="1393"/>
                  </a:lnTo>
                  <a:lnTo>
                    <a:pt x="2491" y="1387"/>
                  </a:lnTo>
                  <a:lnTo>
                    <a:pt x="2524" y="1380"/>
                  </a:lnTo>
                  <a:lnTo>
                    <a:pt x="2559" y="1374"/>
                  </a:lnTo>
                  <a:lnTo>
                    <a:pt x="2591" y="1367"/>
                  </a:lnTo>
                  <a:lnTo>
                    <a:pt x="2626" y="1363"/>
                  </a:lnTo>
                  <a:lnTo>
                    <a:pt x="2658" y="1357"/>
                  </a:lnTo>
                  <a:lnTo>
                    <a:pt x="2693" y="1352"/>
                  </a:lnTo>
                  <a:lnTo>
                    <a:pt x="2726" y="1348"/>
                  </a:lnTo>
                  <a:lnTo>
                    <a:pt x="2761" y="1344"/>
                  </a:lnTo>
                  <a:lnTo>
                    <a:pt x="2845" y="1333"/>
                  </a:lnTo>
                  <a:lnTo>
                    <a:pt x="2928" y="1322"/>
                  </a:lnTo>
                  <a:lnTo>
                    <a:pt x="3010" y="1309"/>
                  </a:lnTo>
                  <a:lnTo>
                    <a:pt x="3093" y="1298"/>
                  </a:lnTo>
                  <a:lnTo>
                    <a:pt x="3175" y="1285"/>
                  </a:lnTo>
                  <a:lnTo>
                    <a:pt x="3256" y="1270"/>
                  </a:lnTo>
                  <a:lnTo>
                    <a:pt x="3338" y="1257"/>
                  </a:lnTo>
                  <a:lnTo>
                    <a:pt x="3421" y="1244"/>
                  </a:lnTo>
                  <a:lnTo>
                    <a:pt x="3501" y="1231"/>
                  </a:lnTo>
                  <a:lnTo>
                    <a:pt x="3584" y="1218"/>
                  </a:lnTo>
                  <a:lnTo>
                    <a:pt x="3666" y="1202"/>
                  </a:lnTo>
                  <a:lnTo>
                    <a:pt x="3749" y="1189"/>
                  </a:lnTo>
                  <a:lnTo>
                    <a:pt x="3831" y="1179"/>
                  </a:lnTo>
                  <a:lnTo>
                    <a:pt x="3916" y="1166"/>
                  </a:lnTo>
                  <a:lnTo>
                    <a:pt x="3999" y="1155"/>
                  </a:lnTo>
                  <a:lnTo>
                    <a:pt x="4083" y="1144"/>
                  </a:lnTo>
                  <a:lnTo>
                    <a:pt x="4096" y="1148"/>
                  </a:lnTo>
                  <a:lnTo>
                    <a:pt x="4105" y="1157"/>
                  </a:lnTo>
                  <a:lnTo>
                    <a:pt x="4109" y="1168"/>
                  </a:lnTo>
                  <a:lnTo>
                    <a:pt x="4111" y="1179"/>
                  </a:lnTo>
                  <a:lnTo>
                    <a:pt x="4111" y="1200"/>
                  </a:lnTo>
                  <a:lnTo>
                    <a:pt x="4116" y="1222"/>
                  </a:lnTo>
                  <a:lnTo>
                    <a:pt x="4120" y="1246"/>
                  </a:lnTo>
                  <a:lnTo>
                    <a:pt x="4125" y="1268"/>
                  </a:lnTo>
                  <a:lnTo>
                    <a:pt x="4125" y="1289"/>
                  </a:lnTo>
                  <a:lnTo>
                    <a:pt x="4122" y="1309"/>
                  </a:lnTo>
                  <a:lnTo>
                    <a:pt x="4111" y="1326"/>
                  </a:lnTo>
                  <a:lnTo>
                    <a:pt x="4092" y="1339"/>
                  </a:lnTo>
                  <a:lnTo>
                    <a:pt x="4116" y="1526"/>
                  </a:lnTo>
                  <a:lnTo>
                    <a:pt x="4142" y="1710"/>
                  </a:lnTo>
                  <a:lnTo>
                    <a:pt x="4170" y="1895"/>
                  </a:lnTo>
                  <a:lnTo>
                    <a:pt x="4198" y="2079"/>
                  </a:lnTo>
                  <a:lnTo>
                    <a:pt x="4227" y="2264"/>
                  </a:lnTo>
                  <a:lnTo>
                    <a:pt x="4257" y="2446"/>
                  </a:lnTo>
                  <a:lnTo>
                    <a:pt x="4287" y="2631"/>
                  </a:lnTo>
                  <a:lnTo>
                    <a:pt x="4320" y="2817"/>
                  </a:lnTo>
                  <a:lnTo>
                    <a:pt x="4313" y="2828"/>
                  </a:lnTo>
                  <a:lnTo>
                    <a:pt x="4307" y="2839"/>
                  </a:lnTo>
                  <a:lnTo>
                    <a:pt x="4296" y="2850"/>
                  </a:lnTo>
                  <a:lnTo>
                    <a:pt x="4285" y="2858"/>
                  </a:lnTo>
                  <a:lnTo>
                    <a:pt x="4274" y="2867"/>
                  </a:lnTo>
                  <a:lnTo>
                    <a:pt x="4261" y="2874"/>
                  </a:lnTo>
                  <a:lnTo>
                    <a:pt x="4246" y="2878"/>
                  </a:lnTo>
                  <a:lnTo>
                    <a:pt x="4233" y="2882"/>
                  </a:lnTo>
                  <a:lnTo>
                    <a:pt x="4196" y="2887"/>
                  </a:lnTo>
                  <a:lnTo>
                    <a:pt x="4159" y="2889"/>
                  </a:lnTo>
                  <a:lnTo>
                    <a:pt x="4122" y="2893"/>
                  </a:lnTo>
                  <a:lnTo>
                    <a:pt x="4085" y="2898"/>
                  </a:lnTo>
                  <a:lnTo>
                    <a:pt x="4049" y="2904"/>
                  </a:lnTo>
                  <a:lnTo>
                    <a:pt x="4012" y="2908"/>
                  </a:lnTo>
                  <a:lnTo>
                    <a:pt x="3975" y="2913"/>
                  </a:lnTo>
                  <a:lnTo>
                    <a:pt x="3938" y="2919"/>
                  </a:lnTo>
                  <a:lnTo>
                    <a:pt x="3901" y="2926"/>
                  </a:lnTo>
                  <a:lnTo>
                    <a:pt x="3864" y="2930"/>
                  </a:lnTo>
                  <a:lnTo>
                    <a:pt x="3827" y="2937"/>
                  </a:lnTo>
                  <a:lnTo>
                    <a:pt x="3790" y="2941"/>
                  </a:lnTo>
                  <a:lnTo>
                    <a:pt x="3753" y="2947"/>
                  </a:lnTo>
                  <a:lnTo>
                    <a:pt x="3716" y="2952"/>
                  </a:lnTo>
                  <a:lnTo>
                    <a:pt x="3679" y="2958"/>
                  </a:lnTo>
                  <a:lnTo>
                    <a:pt x="3642" y="2963"/>
                  </a:lnTo>
                  <a:lnTo>
                    <a:pt x="3592" y="2969"/>
                  </a:lnTo>
                  <a:lnTo>
                    <a:pt x="3545" y="2976"/>
                  </a:lnTo>
                  <a:lnTo>
                    <a:pt x="3495" y="2982"/>
                  </a:lnTo>
                  <a:lnTo>
                    <a:pt x="3447" y="2989"/>
                  </a:lnTo>
                  <a:lnTo>
                    <a:pt x="3397" y="2995"/>
                  </a:lnTo>
                  <a:lnTo>
                    <a:pt x="3349" y="3002"/>
                  </a:lnTo>
                  <a:lnTo>
                    <a:pt x="3299" y="3008"/>
                  </a:lnTo>
                  <a:lnTo>
                    <a:pt x="3249" y="3015"/>
                  </a:lnTo>
                  <a:lnTo>
                    <a:pt x="3201" y="3021"/>
                  </a:lnTo>
                  <a:lnTo>
                    <a:pt x="3151" y="3030"/>
                  </a:lnTo>
                  <a:lnTo>
                    <a:pt x="3102" y="3036"/>
                  </a:lnTo>
                  <a:lnTo>
                    <a:pt x="3054" y="3043"/>
                  </a:lnTo>
                  <a:lnTo>
                    <a:pt x="3004" y="3052"/>
                  </a:lnTo>
                  <a:lnTo>
                    <a:pt x="2954" y="3058"/>
                  </a:lnTo>
                  <a:lnTo>
                    <a:pt x="2906" y="3065"/>
                  </a:lnTo>
                  <a:lnTo>
                    <a:pt x="2856" y="3073"/>
                  </a:lnTo>
                  <a:lnTo>
                    <a:pt x="2806" y="3080"/>
                  </a:lnTo>
                  <a:lnTo>
                    <a:pt x="2758" y="3089"/>
                  </a:lnTo>
                  <a:lnTo>
                    <a:pt x="2708" y="3095"/>
                  </a:lnTo>
                  <a:lnTo>
                    <a:pt x="2661" y="3104"/>
                  </a:lnTo>
                  <a:lnTo>
                    <a:pt x="2611" y="3112"/>
                  </a:lnTo>
                  <a:lnTo>
                    <a:pt x="2561" y="3119"/>
                  </a:lnTo>
                  <a:lnTo>
                    <a:pt x="2513" y="3128"/>
                  </a:lnTo>
                  <a:lnTo>
                    <a:pt x="2463" y="3136"/>
                  </a:lnTo>
                  <a:lnTo>
                    <a:pt x="2413" y="3143"/>
                  </a:lnTo>
                  <a:lnTo>
                    <a:pt x="2365" y="3152"/>
                  </a:lnTo>
                  <a:lnTo>
                    <a:pt x="2315" y="3160"/>
                  </a:lnTo>
                  <a:lnTo>
                    <a:pt x="2268" y="3169"/>
                  </a:lnTo>
                  <a:lnTo>
                    <a:pt x="2218" y="3178"/>
                  </a:lnTo>
                  <a:lnTo>
                    <a:pt x="2170" y="3184"/>
                  </a:lnTo>
                  <a:lnTo>
                    <a:pt x="2120" y="3193"/>
                  </a:lnTo>
                  <a:lnTo>
                    <a:pt x="2072" y="3201"/>
                  </a:lnTo>
                  <a:lnTo>
                    <a:pt x="2076" y="3212"/>
                  </a:lnTo>
                  <a:lnTo>
                    <a:pt x="2079" y="3227"/>
                  </a:lnTo>
                  <a:lnTo>
                    <a:pt x="2076" y="3240"/>
                  </a:lnTo>
                  <a:lnTo>
                    <a:pt x="2070" y="3254"/>
                  </a:lnTo>
                  <a:lnTo>
                    <a:pt x="2055" y="3264"/>
                  </a:lnTo>
                  <a:lnTo>
                    <a:pt x="2037" y="3277"/>
                  </a:lnTo>
                  <a:lnTo>
                    <a:pt x="2020" y="3288"/>
                  </a:lnTo>
                  <a:lnTo>
                    <a:pt x="2003" y="3299"/>
                  </a:lnTo>
                  <a:lnTo>
                    <a:pt x="1985" y="3308"/>
                  </a:lnTo>
                  <a:lnTo>
                    <a:pt x="1966" y="3312"/>
                  </a:lnTo>
                  <a:lnTo>
                    <a:pt x="1946" y="3314"/>
                  </a:lnTo>
                  <a:lnTo>
                    <a:pt x="1924" y="3310"/>
                  </a:lnTo>
                  <a:lnTo>
                    <a:pt x="1900" y="3321"/>
                  </a:lnTo>
                  <a:lnTo>
                    <a:pt x="1874" y="3329"/>
                  </a:lnTo>
                  <a:lnTo>
                    <a:pt x="1848" y="3338"/>
                  </a:lnTo>
                  <a:lnTo>
                    <a:pt x="1822" y="3347"/>
                  </a:lnTo>
                  <a:lnTo>
                    <a:pt x="1796" y="3353"/>
                  </a:lnTo>
                  <a:lnTo>
                    <a:pt x="1768" y="3358"/>
                  </a:lnTo>
                  <a:lnTo>
                    <a:pt x="1740" y="3364"/>
                  </a:lnTo>
                  <a:lnTo>
                    <a:pt x="1714" y="3369"/>
                  </a:lnTo>
                  <a:lnTo>
                    <a:pt x="1685" y="3373"/>
                  </a:lnTo>
                  <a:lnTo>
                    <a:pt x="1657" y="3377"/>
                  </a:lnTo>
                  <a:lnTo>
                    <a:pt x="1629" y="3382"/>
                  </a:lnTo>
                  <a:lnTo>
                    <a:pt x="1601" y="3384"/>
                  </a:lnTo>
                  <a:lnTo>
                    <a:pt x="1572" y="3388"/>
                  </a:lnTo>
                  <a:lnTo>
                    <a:pt x="1544" y="3392"/>
                  </a:lnTo>
                  <a:lnTo>
                    <a:pt x="1518" y="3397"/>
                  </a:lnTo>
                  <a:lnTo>
                    <a:pt x="1490" y="3401"/>
                  </a:lnTo>
                  <a:lnTo>
                    <a:pt x="1455" y="3401"/>
                  </a:lnTo>
                  <a:lnTo>
                    <a:pt x="1418" y="3401"/>
                  </a:lnTo>
                  <a:lnTo>
                    <a:pt x="1384" y="3401"/>
                  </a:lnTo>
                  <a:lnTo>
                    <a:pt x="1349" y="3399"/>
                  </a:lnTo>
                  <a:lnTo>
                    <a:pt x="1314" y="3399"/>
                  </a:lnTo>
                  <a:lnTo>
                    <a:pt x="1279" y="3397"/>
                  </a:lnTo>
                  <a:lnTo>
                    <a:pt x="1245" y="3395"/>
                  </a:lnTo>
                  <a:lnTo>
                    <a:pt x="1210" y="3392"/>
                  </a:lnTo>
                  <a:lnTo>
                    <a:pt x="1175" y="3388"/>
                  </a:lnTo>
                  <a:lnTo>
                    <a:pt x="1140" y="3384"/>
                  </a:lnTo>
                  <a:lnTo>
                    <a:pt x="1108" y="3377"/>
                  </a:lnTo>
                  <a:lnTo>
                    <a:pt x="1073" y="3371"/>
                  </a:lnTo>
                  <a:lnTo>
                    <a:pt x="1040" y="3362"/>
                  </a:lnTo>
                  <a:lnTo>
                    <a:pt x="1008" y="3351"/>
                  </a:lnTo>
                  <a:lnTo>
                    <a:pt x="977" y="3340"/>
                  </a:lnTo>
                  <a:lnTo>
                    <a:pt x="945" y="3327"/>
                  </a:lnTo>
                  <a:lnTo>
                    <a:pt x="904" y="3316"/>
                  </a:lnTo>
                  <a:lnTo>
                    <a:pt x="862" y="3312"/>
                  </a:lnTo>
                  <a:lnTo>
                    <a:pt x="823" y="3310"/>
                  </a:lnTo>
                  <a:lnTo>
                    <a:pt x="784" y="3312"/>
                  </a:lnTo>
                  <a:lnTo>
                    <a:pt x="745" y="3319"/>
                  </a:lnTo>
                  <a:lnTo>
                    <a:pt x="706" y="3325"/>
                  </a:lnTo>
                  <a:lnTo>
                    <a:pt x="665" y="3332"/>
                  </a:lnTo>
                  <a:lnTo>
                    <a:pt x="623" y="3338"/>
                  </a:lnTo>
                  <a:lnTo>
                    <a:pt x="591" y="3351"/>
                  </a:lnTo>
                  <a:lnTo>
                    <a:pt x="556" y="3362"/>
                  </a:lnTo>
                  <a:lnTo>
                    <a:pt x="521" y="3375"/>
                  </a:lnTo>
                  <a:lnTo>
                    <a:pt x="489" y="3386"/>
                  </a:lnTo>
                  <a:lnTo>
                    <a:pt x="454" y="3399"/>
                  </a:lnTo>
                  <a:lnTo>
                    <a:pt x="419" y="3412"/>
                  </a:lnTo>
                  <a:lnTo>
                    <a:pt x="387" y="3425"/>
                  </a:lnTo>
                  <a:lnTo>
                    <a:pt x="354" y="3438"/>
                  </a:lnTo>
                  <a:lnTo>
                    <a:pt x="358" y="3427"/>
                  </a:lnTo>
                  <a:lnTo>
                    <a:pt x="363" y="3418"/>
                  </a:lnTo>
                  <a:lnTo>
                    <a:pt x="367" y="3408"/>
                  </a:lnTo>
                  <a:lnTo>
                    <a:pt x="376" y="3401"/>
                  </a:lnTo>
                  <a:lnTo>
                    <a:pt x="369" y="3360"/>
                  </a:lnTo>
                  <a:lnTo>
                    <a:pt x="365" y="3319"/>
                  </a:lnTo>
                  <a:lnTo>
                    <a:pt x="358" y="3280"/>
                  </a:lnTo>
                  <a:lnTo>
                    <a:pt x="350" y="3240"/>
                  </a:lnTo>
                  <a:lnTo>
                    <a:pt x="376" y="3271"/>
                  </a:lnTo>
                  <a:lnTo>
                    <a:pt x="389" y="3306"/>
                  </a:lnTo>
                  <a:lnTo>
                    <a:pt x="400" y="3343"/>
                  </a:lnTo>
                  <a:lnTo>
                    <a:pt x="410" y="3377"/>
                  </a:lnTo>
                  <a:lnTo>
                    <a:pt x="421" y="3371"/>
                  </a:lnTo>
                  <a:lnTo>
                    <a:pt x="430" y="3366"/>
                  </a:lnTo>
                  <a:lnTo>
                    <a:pt x="441" y="3362"/>
                  </a:lnTo>
                  <a:lnTo>
                    <a:pt x="450" y="3353"/>
                  </a:lnTo>
                  <a:lnTo>
                    <a:pt x="443" y="3314"/>
                  </a:lnTo>
                  <a:lnTo>
                    <a:pt x="441" y="3277"/>
                  </a:lnTo>
                  <a:lnTo>
                    <a:pt x="441" y="3238"/>
                  </a:lnTo>
                  <a:lnTo>
                    <a:pt x="430" y="3201"/>
                  </a:lnTo>
                  <a:lnTo>
                    <a:pt x="437" y="3195"/>
                  </a:lnTo>
                  <a:lnTo>
                    <a:pt x="450" y="3210"/>
                  </a:lnTo>
                  <a:lnTo>
                    <a:pt x="460" y="3225"/>
                  </a:lnTo>
                  <a:lnTo>
                    <a:pt x="469" y="3240"/>
                  </a:lnTo>
                  <a:lnTo>
                    <a:pt x="478" y="3258"/>
                  </a:lnTo>
                  <a:lnTo>
                    <a:pt x="487" y="3275"/>
                  </a:lnTo>
                  <a:lnTo>
                    <a:pt x="493" y="3293"/>
                  </a:lnTo>
                  <a:lnTo>
                    <a:pt x="502" y="3310"/>
                  </a:lnTo>
                  <a:lnTo>
                    <a:pt x="513" y="3325"/>
                  </a:lnTo>
                  <a:lnTo>
                    <a:pt x="541" y="3310"/>
                  </a:lnTo>
                  <a:lnTo>
                    <a:pt x="547" y="3284"/>
                  </a:lnTo>
                  <a:lnTo>
                    <a:pt x="543" y="3254"/>
                  </a:lnTo>
                  <a:lnTo>
                    <a:pt x="541" y="3223"/>
                  </a:lnTo>
                  <a:lnTo>
                    <a:pt x="539" y="3210"/>
                  </a:lnTo>
                  <a:lnTo>
                    <a:pt x="534" y="3195"/>
                  </a:lnTo>
                  <a:lnTo>
                    <a:pt x="532" y="3180"/>
                  </a:lnTo>
                  <a:lnTo>
                    <a:pt x="536" y="3167"/>
                  </a:lnTo>
                  <a:lnTo>
                    <a:pt x="554" y="3186"/>
                  </a:lnTo>
                  <a:lnTo>
                    <a:pt x="565" y="3210"/>
                  </a:lnTo>
                  <a:lnTo>
                    <a:pt x="576" y="3232"/>
                  </a:lnTo>
                  <a:lnTo>
                    <a:pt x="589" y="3254"/>
                  </a:lnTo>
                  <a:lnTo>
                    <a:pt x="589" y="3267"/>
                  </a:lnTo>
                  <a:lnTo>
                    <a:pt x="593" y="3277"/>
                  </a:lnTo>
                  <a:lnTo>
                    <a:pt x="602" y="3286"/>
                  </a:lnTo>
                  <a:lnTo>
                    <a:pt x="608" y="3295"/>
                  </a:lnTo>
                  <a:lnTo>
                    <a:pt x="623" y="3293"/>
                  </a:lnTo>
                  <a:lnTo>
                    <a:pt x="623" y="3286"/>
                  </a:lnTo>
                  <a:lnTo>
                    <a:pt x="621" y="3275"/>
                  </a:lnTo>
                  <a:lnTo>
                    <a:pt x="628" y="3267"/>
                  </a:lnTo>
                  <a:lnTo>
                    <a:pt x="636" y="3236"/>
                  </a:lnTo>
                  <a:lnTo>
                    <a:pt x="634" y="3208"/>
                  </a:lnTo>
                  <a:lnTo>
                    <a:pt x="630" y="3180"/>
                  </a:lnTo>
                  <a:lnTo>
                    <a:pt x="632" y="3147"/>
                  </a:lnTo>
                  <a:lnTo>
                    <a:pt x="623" y="3141"/>
                  </a:lnTo>
                  <a:lnTo>
                    <a:pt x="626" y="3138"/>
                  </a:lnTo>
                  <a:lnTo>
                    <a:pt x="630" y="3136"/>
                  </a:lnTo>
                  <a:lnTo>
                    <a:pt x="634" y="3134"/>
                  </a:lnTo>
                  <a:lnTo>
                    <a:pt x="641" y="3134"/>
                  </a:lnTo>
                  <a:lnTo>
                    <a:pt x="656" y="3167"/>
                  </a:lnTo>
                  <a:lnTo>
                    <a:pt x="667" y="3199"/>
                  </a:lnTo>
                  <a:lnTo>
                    <a:pt x="678" y="3232"/>
                  </a:lnTo>
                  <a:lnTo>
                    <a:pt x="684" y="3267"/>
                  </a:lnTo>
                  <a:lnTo>
                    <a:pt x="691" y="3269"/>
                  </a:lnTo>
                  <a:lnTo>
                    <a:pt x="697" y="3271"/>
                  </a:lnTo>
                  <a:lnTo>
                    <a:pt x="704" y="3271"/>
                  </a:lnTo>
                  <a:lnTo>
                    <a:pt x="708" y="3267"/>
                  </a:lnTo>
                  <a:lnTo>
                    <a:pt x="723" y="3245"/>
                  </a:lnTo>
                  <a:lnTo>
                    <a:pt x="728" y="3219"/>
                  </a:lnTo>
                  <a:lnTo>
                    <a:pt x="730" y="3193"/>
                  </a:lnTo>
                  <a:lnTo>
                    <a:pt x="736" y="3167"/>
                  </a:lnTo>
                  <a:lnTo>
                    <a:pt x="738" y="3102"/>
                  </a:lnTo>
                  <a:lnTo>
                    <a:pt x="762" y="3134"/>
                  </a:lnTo>
                  <a:lnTo>
                    <a:pt x="769" y="3173"/>
                  </a:lnTo>
                  <a:lnTo>
                    <a:pt x="775" y="3212"/>
                  </a:lnTo>
                  <a:lnTo>
                    <a:pt x="795" y="3245"/>
                  </a:lnTo>
                  <a:lnTo>
                    <a:pt x="801" y="3225"/>
                  </a:lnTo>
                  <a:lnTo>
                    <a:pt x="806" y="3208"/>
                  </a:lnTo>
                  <a:lnTo>
                    <a:pt x="812" y="3191"/>
                  </a:lnTo>
                  <a:lnTo>
                    <a:pt x="825" y="3175"/>
                  </a:lnTo>
                  <a:lnTo>
                    <a:pt x="836" y="3071"/>
                  </a:lnTo>
                  <a:lnTo>
                    <a:pt x="847" y="3095"/>
                  </a:lnTo>
                  <a:lnTo>
                    <a:pt x="854" y="3121"/>
                  </a:lnTo>
                  <a:lnTo>
                    <a:pt x="858" y="3147"/>
                  </a:lnTo>
                  <a:lnTo>
                    <a:pt x="860" y="3173"/>
                  </a:lnTo>
                  <a:lnTo>
                    <a:pt x="860" y="3197"/>
                  </a:lnTo>
                  <a:lnTo>
                    <a:pt x="862" y="3221"/>
                  </a:lnTo>
                  <a:lnTo>
                    <a:pt x="867" y="3245"/>
                  </a:lnTo>
                  <a:lnTo>
                    <a:pt x="873" y="3267"/>
                  </a:lnTo>
                  <a:lnTo>
                    <a:pt x="882" y="3258"/>
                  </a:lnTo>
                  <a:lnTo>
                    <a:pt x="886" y="3245"/>
                  </a:lnTo>
                  <a:lnTo>
                    <a:pt x="890" y="3232"/>
                  </a:lnTo>
                  <a:lnTo>
                    <a:pt x="899" y="3221"/>
                  </a:lnTo>
                  <a:lnTo>
                    <a:pt x="908" y="3191"/>
                  </a:lnTo>
                  <a:lnTo>
                    <a:pt x="914" y="3158"/>
                  </a:lnTo>
                  <a:lnTo>
                    <a:pt x="919" y="3125"/>
                  </a:lnTo>
                  <a:lnTo>
                    <a:pt x="925" y="3102"/>
                  </a:lnTo>
                  <a:lnTo>
                    <a:pt x="938" y="3143"/>
                  </a:lnTo>
                  <a:lnTo>
                    <a:pt x="943" y="3184"/>
                  </a:lnTo>
                  <a:lnTo>
                    <a:pt x="940" y="3227"/>
                  </a:lnTo>
                  <a:lnTo>
                    <a:pt x="938" y="3271"/>
                  </a:lnTo>
                  <a:lnTo>
                    <a:pt x="940" y="3273"/>
                  </a:lnTo>
                  <a:lnTo>
                    <a:pt x="945" y="3275"/>
                  </a:lnTo>
                  <a:lnTo>
                    <a:pt x="947" y="3280"/>
                  </a:lnTo>
                  <a:lnTo>
                    <a:pt x="951" y="3280"/>
                  </a:lnTo>
                  <a:lnTo>
                    <a:pt x="960" y="3258"/>
                  </a:lnTo>
                  <a:lnTo>
                    <a:pt x="969" y="3234"/>
                  </a:lnTo>
                  <a:lnTo>
                    <a:pt x="980" y="3212"/>
                  </a:lnTo>
                  <a:lnTo>
                    <a:pt x="990" y="3191"/>
                  </a:lnTo>
                  <a:lnTo>
                    <a:pt x="999" y="3169"/>
                  </a:lnTo>
                  <a:lnTo>
                    <a:pt x="1010" y="3147"/>
                  </a:lnTo>
                  <a:lnTo>
                    <a:pt x="1019" y="3125"/>
                  </a:lnTo>
                  <a:lnTo>
                    <a:pt x="1025" y="3102"/>
                  </a:lnTo>
                  <a:lnTo>
                    <a:pt x="1032" y="3108"/>
                  </a:lnTo>
                  <a:lnTo>
                    <a:pt x="1032" y="3119"/>
                  </a:lnTo>
                  <a:lnTo>
                    <a:pt x="1032" y="3130"/>
                  </a:lnTo>
                  <a:lnTo>
                    <a:pt x="1036" y="3141"/>
                  </a:lnTo>
                  <a:lnTo>
                    <a:pt x="1032" y="3184"/>
                  </a:lnTo>
                  <a:lnTo>
                    <a:pt x="1023" y="3227"/>
                  </a:lnTo>
                  <a:lnTo>
                    <a:pt x="1014" y="3269"/>
                  </a:lnTo>
                  <a:lnTo>
                    <a:pt x="1016" y="3314"/>
                  </a:lnTo>
                  <a:lnTo>
                    <a:pt x="1030" y="3293"/>
                  </a:lnTo>
                  <a:lnTo>
                    <a:pt x="1045" y="3271"/>
                  </a:lnTo>
                  <a:lnTo>
                    <a:pt x="1058" y="3249"/>
                  </a:lnTo>
                  <a:lnTo>
                    <a:pt x="1071" y="3225"/>
                  </a:lnTo>
                  <a:lnTo>
                    <a:pt x="1082" y="3201"/>
                  </a:lnTo>
                  <a:lnTo>
                    <a:pt x="1092" y="3178"/>
                  </a:lnTo>
                  <a:lnTo>
                    <a:pt x="1101" y="3154"/>
                  </a:lnTo>
                  <a:lnTo>
                    <a:pt x="1110" y="3128"/>
                  </a:lnTo>
                  <a:lnTo>
                    <a:pt x="1119" y="3115"/>
                  </a:lnTo>
                  <a:lnTo>
                    <a:pt x="1125" y="3097"/>
                  </a:lnTo>
                  <a:lnTo>
                    <a:pt x="1132" y="3084"/>
                  </a:lnTo>
                  <a:lnTo>
                    <a:pt x="1147" y="3076"/>
                  </a:lnTo>
                  <a:lnTo>
                    <a:pt x="1134" y="3143"/>
                  </a:lnTo>
                  <a:lnTo>
                    <a:pt x="1116" y="3210"/>
                  </a:lnTo>
                  <a:lnTo>
                    <a:pt x="1101" y="3275"/>
                  </a:lnTo>
                  <a:lnTo>
                    <a:pt x="1097" y="3340"/>
                  </a:lnTo>
                  <a:lnTo>
                    <a:pt x="1119" y="3319"/>
                  </a:lnTo>
                  <a:lnTo>
                    <a:pt x="1136" y="3295"/>
                  </a:lnTo>
                  <a:lnTo>
                    <a:pt x="1151" y="3271"/>
                  </a:lnTo>
                  <a:lnTo>
                    <a:pt x="1164" y="3245"/>
                  </a:lnTo>
                  <a:lnTo>
                    <a:pt x="1175" y="3217"/>
                  </a:lnTo>
                  <a:lnTo>
                    <a:pt x="1186" y="3191"/>
                  </a:lnTo>
                  <a:lnTo>
                    <a:pt x="1195" y="3162"/>
                  </a:lnTo>
                  <a:lnTo>
                    <a:pt x="1208" y="3136"/>
                  </a:lnTo>
                  <a:lnTo>
                    <a:pt x="1214" y="3136"/>
                  </a:lnTo>
                  <a:lnTo>
                    <a:pt x="1221" y="3136"/>
                  </a:lnTo>
                  <a:lnTo>
                    <a:pt x="1227" y="3138"/>
                  </a:lnTo>
                  <a:lnTo>
                    <a:pt x="1231" y="3143"/>
                  </a:lnTo>
                  <a:lnTo>
                    <a:pt x="1218" y="3197"/>
                  </a:lnTo>
                  <a:lnTo>
                    <a:pt x="1201" y="3249"/>
                  </a:lnTo>
                  <a:lnTo>
                    <a:pt x="1186" y="3303"/>
                  </a:lnTo>
                  <a:lnTo>
                    <a:pt x="1179" y="3358"/>
                  </a:lnTo>
                  <a:lnTo>
                    <a:pt x="1197" y="3349"/>
                  </a:lnTo>
                  <a:lnTo>
                    <a:pt x="1210" y="3338"/>
                  </a:lnTo>
                  <a:lnTo>
                    <a:pt x="1218" y="3323"/>
                  </a:lnTo>
                  <a:lnTo>
                    <a:pt x="1227" y="3310"/>
                  </a:lnTo>
                  <a:lnTo>
                    <a:pt x="1240" y="3269"/>
                  </a:lnTo>
                  <a:lnTo>
                    <a:pt x="1258" y="3230"/>
                  </a:lnTo>
                  <a:lnTo>
                    <a:pt x="1275" y="3191"/>
                  </a:lnTo>
                  <a:lnTo>
                    <a:pt x="1281" y="3154"/>
                  </a:lnTo>
                  <a:lnTo>
                    <a:pt x="1308" y="3154"/>
                  </a:lnTo>
                  <a:lnTo>
                    <a:pt x="1299" y="3206"/>
                  </a:lnTo>
                  <a:lnTo>
                    <a:pt x="1286" y="3258"/>
                  </a:lnTo>
                  <a:lnTo>
                    <a:pt x="1273" y="3312"/>
                  </a:lnTo>
                  <a:lnTo>
                    <a:pt x="1264" y="3366"/>
                  </a:lnTo>
                  <a:lnTo>
                    <a:pt x="1275" y="3366"/>
                  </a:lnTo>
                  <a:lnTo>
                    <a:pt x="1290" y="3340"/>
                  </a:lnTo>
                  <a:lnTo>
                    <a:pt x="1305" y="3314"/>
                  </a:lnTo>
                  <a:lnTo>
                    <a:pt x="1321" y="3288"/>
                  </a:lnTo>
                  <a:lnTo>
                    <a:pt x="1334" y="3264"/>
                  </a:lnTo>
                  <a:lnTo>
                    <a:pt x="1349" y="3238"/>
                  </a:lnTo>
                  <a:lnTo>
                    <a:pt x="1362" y="3210"/>
                  </a:lnTo>
                  <a:lnTo>
                    <a:pt x="1370" y="3184"/>
                  </a:lnTo>
                  <a:lnTo>
                    <a:pt x="1379" y="3156"/>
                  </a:lnTo>
                  <a:lnTo>
                    <a:pt x="1388" y="3156"/>
                  </a:lnTo>
                  <a:lnTo>
                    <a:pt x="1394" y="3160"/>
                  </a:lnTo>
                  <a:lnTo>
                    <a:pt x="1397" y="3167"/>
                  </a:lnTo>
                  <a:lnTo>
                    <a:pt x="1399" y="3173"/>
                  </a:lnTo>
                  <a:lnTo>
                    <a:pt x="1390" y="3225"/>
                  </a:lnTo>
                  <a:lnTo>
                    <a:pt x="1377" y="3273"/>
                  </a:lnTo>
                  <a:lnTo>
                    <a:pt x="1366" y="3321"/>
                  </a:lnTo>
                  <a:lnTo>
                    <a:pt x="1364" y="3373"/>
                  </a:lnTo>
                  <a:lnTo>
                    <a:pt x="1384" y="3369"/>
                  </a:lnTo>
                  <a:lnTo>
                    <a:pt x="1394" y="3353"/>
                  </a:lnTo>
                  <a:lnTo>
                    <a:pt x="1401" y="3336"/>
                  </a:lnTo>
                  <a:lnTo>
                    <a:pt x="1410" y="3319"/>
                  </a:lnTo>
                  <a:lnTo>
                    <a:pt x="1418" y="3297"/>
                  </a:lnTo>
                  <a:lnTo>
                    <a:pt x="1427" y="3277"/>
                  </a:lnTo>
                  <a:lnTo>
                    <a:pt x="1436" y="3256"/>
                  </a:lnTo>
                  <a:lnTo>
                    <a:pt x="1442" y="3234"/>
                  </a:lnTo>
                  <a:lnTo>
                    <a:pt x="1449" y="3212"/>
                  </a:lnTo>
                  <a:lnTo>
                    <a:pt x="1457" y="3191"/>
                  </a:lnTo>
                  <a:lnTo>
                    <a:pt x="1466" y="3171"/>
                  </a:lnTo>
                  <a:lnTo>
                    <a:pt x="1475" y="3149"/>
                  </a:lnTo>
                  <a:lnTo>
                    <a:pt x="1486" y="3149"/>
                  </a:lnTo>
                  <a:lnTo>
                    <a:pt x="1481" y="3206"/>
                  </a:lnTo>
                  <a:lnTo>
                    <a:pt x="1475" y="3260"/>
                  </a:lnTo>
                  <a:lnTo>
                    <a:pt x="1464" y="3312"/>
                  </a:lnTo>
                  <a:lnTo>
                    <a:pt x="1455" y="3366"/>
                  </a:lnTo>
                  <a:lnTo>
                    <a:pt x="1473" y="3371"/>
                  </a:lnTo>
                  <a:lnTo>
                    <a:pt x="1481" y="3358"/>
                  </a:lnTo>
                  <a:lnTo>
                    <a:pt x="1488" y="3340"/>
                  </a:lnTo>
                  <a:lnTo>
                    <a:pt x="1499" y="3327"/>
                  </a:lnTo>
                  <a:lnTo>
                    <a:pt x="1507" y="3306"/>
                  </a:lnTo>
                  <a:lnTo>
                    <a:pt x="1516" y="3286"/>
                  </a:lnTo>
                  <a:lnTo>
                    <a:pt x="1523" y="3264"/>
                  </a:lnTo>
                  <a:lnTo>
                    <a:pt x="1529" y="3243"/>
                  </a:lnTo>
                  <a:lnTo>
                    <a:pt x="1538" y="3221"/>
                  </a:lnTo>
                  <a:lnTo>
                    <a:pt x="1546" y="3201"/>
                  </a:lnTo>
                  <a:lnTo>
                    <a:pt x="1555" y="3180"/>
                  </a:lnTo>
                  <a:lnTo>
                    <a:pt x="1566" y="3160"/>
                  </a:lnTo>
                  <a:lnTo>
                    <a:pt x="1577" y="3160"/>
                  </a:lnTo>
                  <a:lnTo>
                    <a:pt x="1579" y="3193"/>
                  </a:lnTo>
                  <a:lnTo>
                    <a:pt x="1572" y="3223"/>
                  </a:lnTo>
                  <a:lnTo>
                    <a:pt x="1564" y="3256"/>
                  </a:lnTo>
                  <a:lnTo>
                    <a:pt x="1555" y="3286"/>
                  </a:lnTo>
                  <a:lnTo>
                    <a:pt x="1562" y="3288"/>
                  </a:lnTo>
                  <a:lnTo>
                    <a:pt x="1570" y="3293"/>
                  </a:lnTo>
                  <a:lnTo>
                    <a:pt x="1579" y="3293"/>
                  </a:lnTo>
                  <a:lnTo>
                    <a:pt x="1586" y="3288"/>
                  </a:lnTo>
                  <a:lnTo>
                    <a:pt x="1601" y="3267"/>
                  </a:lnTo>
                  <a:lnTo>
                    <a:pt x="1609" y="3243"/>
                  </a:lnTo>
                  <a:lnTo>
                    <a:pt x="1618" y="3219"/>
                  </a:lnTo>
                  <a:lnTo>
                    <a:pt x="1631" y="3195"/>
                  </a:lnTo>
                  <a:lnTo>
                    <a:pt x="1635" y="3197"/>
                  </a:lnTo>
                  <a:lnTo>
                    <a:pt x="1642" y="3199"/>
                  </a:lnTo>
                  <a:lnTo>
                    <a:pt x="1646" y="3201"/>
                  </a:lnTo>
                  <a:lnTo>
                    <a:pt x="1651" y="3206"/>
                  </a:lnTo>
                  <a:lnTo>
                    <a:pt x="1627" y="3288"/>
                  </a:lnTo>
                  <a:lnTo>
                    <a:pt x="1633" y="3295"/>
                  </a:lnTo>
                  <a:lnTo>
                    <a:pt x="1642" y="3297"/>
                  </a:lnTo>
                  <a:lnTo>
                    <a:pt x="1653" y="3295"/>
                  </a:lnTo>
                  <a:lnTo>
                    <a:pt x="1662" y="3295"/>
                  </a:lnTo>
                  <a:lnTo>
                    <a:pt x="1672" y="3286"/>
                  </a:lnTo>
                  <a:lnTo>
                    <a:pt x="1681" y="3275"/>
                  </a:lnTo>
                  <a:lnTo>
                    <a:pt x="1685" y="3264"/>
                  </a:lnTo>
                  <a:lnTo>
                    <a:pt x="1692" y="3254"/>
                  </a:lnTo>
                  <a:lnTo>
                    <a:pt x="1698" y="3243"/>
                  </a:lnTo>
                  <a:lnTo>
                    <a:pt x="1705" y="3234"/>
                  </a:lnTo>
                  <a:lnTo>
                    <a:pt x="1716" y="3225"/>
                  </a:lnTo>
                  <a:lnTo>
                    <a:pt x="1729" y="3221"/>
                  </a:lnTo>
                  <a:lnTo>
                    <a:pt x="1731" y="3232"/>
                  </a:lnTo>
                  <a:lnTo>
                    <a:pt x="1729" y="3243"/>
                  </a:lnTo>
                  <a:lnTo>
                    <a:pt x="1722" y="3254"/>
                  </a:lnTo>
                  <a:lnTo>
                    <a:pt x="1714" y="3264"/>
                  </a:lnTo>
                  <a:lnTo>
                    <a:pt x="1707" y="3275"/>
                  </a:lnTo>
                  <a:lnTo>
                    <a:pt x="1705" y="3284"/>
                  </a:lnTo>
                  <a:lnTo>
                    <a:pt x="1711" y="3290"/>
                  </a:lnTo>
                  <a:lnTo>
                    <a:pt x="1727" y="3295"/>
                  </a:lnTo>
                  <a:lnTo>
                    <a:pt x="1742" y="3290"/>
                  </a:lnTo>
                  <a:lnTo>
                    <a:pt x="1753" y="3282"/>
                  </a:lnTo>
                  <a:lnTo>
                    <a:pt x="1759" y="3269"/>
                  </a:lnTo>
                  <a:lnTo>
                    <a:pt x="1768" y="3256"/>
                  </a:lnTo>
                  <a:lnTo>
                    <a:pt x="1774" y="3245"/>
                  </a:lnTo>
                  <a:lnTo>
                    <a:pt x="1781" y="3238"/>
                  </a:lnTo>
                  <a:lnTo>
                    <a:pt x="1792" y="3238"/>
                  </a:lnTo>
                  <a:lnTo>
                    <a:pt x="1807" y="3247"/>
                  </a:lnTo>
                  <a:lnTo>
                    <a:pt x="1798" y="3258"/>
                  </a:lnTo>
                  <a:lnTo>
                    <a:pt x="1790" y="3271"/>
                  </a:lnTo>
                  <a:lnTo>
                    <a:pt x="1783" y="3282"/>
                  </a:lnTo>
                  <a:lnTo>
                    <a:pt x="1790" y="3295"/>
                  </a:lnTo>
                  <a:lnTo>
                    <a:pt x="1805" y="3293"/>
                  </a:lnTo>
                  <a:lnTo>
                    <a:pt x="1816" y="3286"/>
                  </a:lnTo>
                  <a:lnTo>
                    <a:pt x="1824" y="3280"/>
                  </a:lnTo>
                  <a:lnTo>
                    <a:pt x="1831" y="3271"/>
                  </a:lnTo>
                  <a:lnTo>
                    <a:pt x="1840" y="3262"/>
                  </a:lnTo>
                  <a:lnTo>
                    <a:pt x="1848" y="3254"/>
                  </a:lnTo>
                  <a:lnTo>
                    <a:pt x="1859" y="3249"/>
                  </a:lnTo>
                  <a:lnTo>
                    <a:pt x="1874" y="3247"/>
                  </a:lnTo>
                  <a:lnTo>
                    <a:pt x="1877" y="3260"/>
                  </a:lnTo>
                  <a:lnTo>
                    <a:pt x="1870" y="3269"/>
                  </a:lnTo>
                  <a:lnTo>
                    <a:pt x="1859" y="3275"/>
                  </a:lnTo>
                  <a:lnTo>
                    <a:pt x="1853" y="3286"/>
                  </a:lnTo>
                  <a:lnTo>
                    <a:pt x="1866" y="3288"/>
                  </a:lnTo>
                  <a:lnTo>
                    <a:pt x="1877" y="3288"/>
                  </a:lnTo>
                  <a:lnTo>
                    <a:pt x="1887" y="3286"/>
                  </a:lnTo>
                  <a:lnTo>
                    <a:pt x="1900" y="3280"/>
                  </a:lnTo>
                  <a:lnTo>
                    <a:pt x="1909" y="3275"/>
                  </a:lnTo>
                  <a:lnTo>
                    <a:pt x="1920" y="3269"/>
                  </a:lnTo>
                  <a:lnTo>
                    <a:pt x="1931" y="3262"/>
                  </a:lnTo>
                  <a:lnTo>
                    <a:pt x="1940" y="3256"/>
                  </a:lnTo>
                  <a:lnTo>
                    <a:pt x="1948" y="3264"/>
                  </a:lnTo>
                  <a:lnTo>
                    <a:pt x="1944" y="3271"/>
                  </a:lnTo>
                  <a:lnTo>
                    <a:pt x="1940" y="3280"/>
                  </a:lnTo>
                  <a:lnTo>
                    <a:pt x="1948" y="3286"/>
                  </a:lnTo>
                  <a:lnTo>
                    <a:pt x="1961" y="3284"/>
                  </a:lnTo>
                  <a:lnTo>
                    <a:pt x="1976" y="3280"/>
                  </a:lnTo>
                  <a:lnTo>
                    <a:pt x="1990" y="3275"/>
                  </a:lnTo>
                  <a:lnTo>
                    <a:pt x="2003" y="3269"/>
                  </a:lnTo>
                  <a:lnTo>
                    <a:pt x="2016" y="3260"/>
                  </a:lnTo>
                  <a:lnTo>
                    <a:pt x="2026" y="3249"/>
                  </a:lnTo>
                  <a:lnTo>
                    <a:pt x="2035" y="3238"/>
                  </a:lnTo>
                  <a:lnTo>
                    <a:pt x="2044" y="3227"/>
                  </a:lnTo>
                  <a:lnTo>
                    <a:pt x="2009" y="3225"/>
                  </a:lnTo>
                  <a:lnTo>
                    <a:pt x="1976" y="3221"/>
                  </a:lnTo>
                  <a:lnTo>
                    <a:pt x="1942" y="3219"/>
                  </a:lnTo>
                  <a:lnTo>
                    <a:pt x="1907" y="3217"/>
                  </a:lnTo>
                  <a:lnTo>
                    <a:pt x="1874" y="3212"/>
                  </a:lnTo>
                  <a:lnTo>
                    <a:pt x="1840" y="3208"/>
                  </a:lnTo>
                  <a:lnTo>
                    <a:pt x="1807" y="3204"/>
                  </a:lnTo>
                  <a:lnTo>
                    <a:pt x="1774" y="3197"/>
                  </a:lnTo>
                  <a:lnTo>
                    <a:pt x="1742" y="3191"/>
                  </a:lnTo>
                  <a:lnTo>
                    <a:pt x="1709" y="3182"/>
                  </a:lnTo>
                  <a:lnTo>
                    <a:pt x="1679" y="3173"/>
                  </a:lnTo>
                  <a:lnTo>
                    <a:pt x="1649" y="3162"/>
                  </a:lnTo>
                  <a:lnTo>
                    <a:pt x="1620" y="3149"/>
                  </a:lnTo>
                  <a:lnTo>
                    <a:pt x="1592" y="3134"/>
                  </a:lnTo>
                  <a:lnTo>
                    <a:pt x="1566" y="3115"/>
                  </a:lnTo>
                  <a:lnTo>
                    <a:pt x="1542" y="3095"/>
                  </a:lnTo>
                  <a:lnTo>
                    <a:pt x="1529" y="3093"/>
                  </a:lnTo>
                  <a:lnTo>
                    <a:pt x="1518" y="3091"/>
                  </a:lnTo>
                  <a:lnTo>
                    <a:pt x="1505" y="3089"/>
                  </a:lnTo>
                  <a:lnTo>
                    <a:pt x="1492" y="3084"/>
                  </a:lnTo>
                  <a:lnTo>
                    <a:pt x="1479" y="3082"/>
                  </a:lnTo>
                  <a:lnTo>
                    <a:pt x="1466" y="3080"/>
                  </a:lnTo>
                  <a:lnTo>
                    <a:pt x="1453" y="3078"/>
                  </a:lnTo>
                  <a:lnTo>
                    <a:pt x="1440" y="3076"/>
                  </a:lnTo>
                  <a:lnTo>
                    <a:pt x="1442" y="3060"/>
                  </a:lnTo>
                  <a:lnTo>
                    <a:pt x="1453" y="3052"/>
                  </a:lnTo>
                  <a:lnTo>
                    <a:pt x="1468" y="3047"/>
                  </a:lnTo>
                  <a:lnTo>
                    <a:pt x="1486" y="3043"/>
                  </a:lnTo>
                  <a:lnTo>
                    <a:pt x="1514" y="3041"/>
                  </a:lnTo>
                  <a:lnTo>
                    <a:pt x="1544" y="3041"/>
                  </a:lnTo>
                  <a:lnTo>
                    <a:pt x="1572" y="3041"/>
                  </a:lnTo>
                  <a:lnTo>
                    <a:pt x="1603" y="3045"/>
                  </a:lnTo>
                  <a:lnTo>
                    <a:pt x="1631" y="3049"/>
                  </a:lnTo>
                  <a:lnTo>
                    <a:pt x="1659" y="3054"/>
                  </a:lnTo>
                  <a:lnTo>
                    <a:pt x="1688" y="3058"/>
                  </a:lnTo>
                  <a:lnTo>
                    <a:pt x="1718" y="3063"/>
                  </a:lnTo>
                  <a:lnTo>
                    <a:pt x="1746" y="3065"/>
                  </a:lnTo>
                  <a:lnTo>
                    <a:pt x="1774" y="3069"/>
                  </a:lnTo>
                  <a:lnTo>
                    <a:pt x="1803" y="3069"/>
                  </a:lnTo>
                  <a:lnTo>
                    <a:pt x="1831" y="3069"/>
                  </a:lnTo>
                  <a:lnTo>
                    <a:pt x="1859" y="3065"/>
                  </a:lnTo>
                  <a:lnTo>
                    <a:pt x="1885" y="3060"/>
                  </a:lnTo>
                  <a:lnTo>
                    <a:pt x="1913" y="3052"/>
                  </a:lnTo>
                  <a:lnTo>
                    <a:pt x="1942" y="3039"/>
                  </a:lnTo>
                  <a:lnTo>
                    <a:pt x="1955" y="3039"/>
                  </a:lnTo>
                  <a:lnTo>
                    <a:pt x="1963" y="3032"/>
                  </a:lnTo>
                  <a:lnTo>
                    <a:pt x="1970" y="3023"/>
                  </a:lnTo>
                  <a:lnTo>
                    <a:pt x="1974" y="3015"/>
                  </a:lnTo>
                  <a:lnTo>
                    <a:pt x="1979" y="2995"/>
                  </a:lnTo>
                  <a:lnTo>
                    <a:pt x="1976" y="2980"/>
                  </a:lnTo>
                  <a:lnTo>
                    <a:pt x="1968" y="2967"/>
                  </a:lnTo>
                  <a:lnTo>
                    <a:pt x="1955" y="2956"/>
                  </a:lnTo>
                  <a:lnTo>
                    <a:pt x="1940" y="2947"/>
                  </a:lnTo>
                  <a:lnTo>
                    <a:pt x="1922" y="2939"/>
                  </a:lnTo>
                  <a:lnTo>
                    <a:pt x="1905" y="2930"/>
                  </a:lnTo>
                  <a:lnTo>
                    <a:pt x="1890" y="2924"/>
                  </a:lnTo>
                  <a:lnTo>
                    <a:pt x="1866" y="2917"/>
                  </a:lnTo>
                  <a:lnTo>
                    <a:pt x="1840" y="2913"/>
                  </a:lnTo>
                  <a:lnTo>
                    <a:pt x="1814" y="2908"/>
                  </a:lnTo>
                  <a:lnTo>
                    <a:pt x="1788" y="2906"/>
                  </a:lnTo>
                  <a:lnTo>
                    <a:pt x="1761" y="2904"/>
                  </a:lnTo>
                  <a:lnTo>
                    <a:pt x="1733" y="2904"/>
                  </a:lnTo>
                  <a:lnTo>
                    <a:pt x="1707" y="2904"/>
                  </a:lnTo>
                  <a:lnTo>
                    <a:pt x="1679" y="2904"/>
                  </a:lnTo>
                  <a:lnTo>
                    <a:pt x="1653" y="2904"/>
                  </a:lnTo>
                  <a:lnTo>
                    <a:pt x="1625" y="2904"/>
                  </a:lnTo>
                  <a:lnTo>
                    <a:pt x="1599" y="2904"/>
                  </a:lnTo>
                  <a:lnTo>
                    <a:pt x="1570" y="2904"/>
                  </a:lnTo>
                  <a:lnTo>
                    <a:pt x="1544" y="2902"/>
                  </a:lnTo>
                  <a:lnTo>
                    <a:pt x="1518" y="2900"/>
                  </a:lnTo>
                  <a:lnTo>
                    <a:pt x="1492" y="2895"/>
                  </a:lnTo>
                  <a:lnTo>
                    <a:pt x="1466" y="2889"/>
                  </a:lnTo>
                  <a:lnTo>
                    <a:pt x="1436" y="2878"/>
                  </a:lnTo>
                  <a:lnTo>
                    <a:pt x="1405" y="2869"/>
                  </a:lnTo>
                  <a:lnTo>
                    <a:pt x="1373" y="2858"/>
                  </a:lnTo>
                  <a:lnTo>
                    <a:pt x="1340" y="2850"/>
                  </a:lnTo>
                  <a:lnTo>
                    <a:pt x="1308" y="2841"/>
                  </a:lnTo>
                  <a:lnTo>
                    <a:pt x="1275" y="2835"/>
                  </a:lnTo>
                  <a:lnTo>
                    <a:pt x="1240" y="2830"/>
                  </a:lnTo>
                  <a:lnTo>
                    <a:pt x="1208" y="2824"/>
                  </a:lnTo>
                  <a:lnTo>
                    <a:pt x="1173" y="2822"/>
                  </a:lnTo>
                  <a:lnTo>
                    <a:pt x="1138" y="2819"/>
                  </a:lnTo>
                  <a:lnTo>
                    <a:pt x="1106" y="2819"/>
                  </a:lnTo>
                  <a:lnTo>
                    <a:pt x="1071" y="2822"/>
                  </a:lnTo>
                  <a:lnTo>
                    <a:pt x="1038" y="2826"/>
                  </a:lnTo>
                  <a:lnTo>
                    <a:pt x="1003" y="2832"/>
                  </a:lnTo>
                  <a:lnTo>
                    <a:pt x="971" y="2841"/>
                  </a:lnTo>
                  <a:lnTo>
                    <a:pt x="938" y="2852"/>
                  </a:lnTo>
                  <a:lnTo>
                    <a:pt x="917" y="2863"/>
                  </a:lnTo>
                  <a:lnTo>
                    <a:pt x="895" y="2876"/>
                  </a:lnTo>
                  <a:lnTo>
                    <a:pt x="873" y="2887"/>
                  </a:lnTo>
                  <a:lnTo>
                    <a:pt x="851" y="2900"/>
                  </a:lnTo>
                  <a:lnTo>
                    <a:pt x="830" y="2911"/>
                  </a:lnTo>
                  <a:lnTo>
                    <a:pt x="808" y="2924"/>
                  </a:lnTo>
                  <a:lnTo>
                    <a:pt x="786" y="2934"/>
                  </a:lnTo>
                  <a:lnTo>
                    <a:pt x="765" y="2947"/>
                  </a:lnTo>
                  <a:lnTo>
                    <a:pt x="741" y="2958"/>
                  </a:lnTo>
                  <a:lnTo>
                    <a:pt x="719" y="2969"/>
                  </a:lnTo>
                  <a:lnTo>
                    <a:pt x="697" y="2978"/>
                  </a:lnTo>
                  <a:lnTo>
                    <a:pt x="673" y="2989"/>
                  </a:lnTo>
                  <a:lnTo>
                    <a:pt x="649" y="2997"/>
                  </a:lnTo>
                  <a:lnTo>
                    <a:pt x="626" y="3004"/>
                  </a:lnTo>
                  <a:lnTo>
                    <a:pt x="602" y="3010"/>
                  </a:lnTo>
                  <a:lnTo>
                    <a:pt x="576" y="3017"/>
                  </a:lnTo>
                  <a:lnTo>
                    <a:pt x="552" y="3021"/>
                  </a:lnTo>
                  <a:lnTo>
                    <a:pt x="530" y="3028"/>
                  </a:lnTo>
                  <a:lnTo>
                    <a:pt x="506" y="3032"/>
                  </a:lnTo>
                  <a:lnTo>
                    <a:pt x="482" y="3034"/>
                  </a:lnTo>
                  <a:lnTo>
                    <a:pt x="460" y="3039"/>
                  </a:lnTo>
                  <a:lnTo>
                    <a:pt x="437" y="3043"/>
                  </a:lnTo>
                  <a:lnTo>
                    <a:pt x="413" y="3045"/>
                  </a:lnTo>
                  <a:lnTo>
                    <a:pt x="389" y="3049"/>
                  </a:lnTo>
                  <a:lnTo>
                    <a:pt x="365" y="3052"/>
                  </a:lnTo>
                  <a:lnTo>
                    <a:pt x="341" y="3054"/>
                  </a:lnTo>
                  <a:lnTo>
                    <a:pt x="317" y="3056"/>
                  </a:lnTo>
                  <a:lnTo>
                    <a:pt x="293" y="3060"/>
                  </a:lnTo>
                  <a:lnTo>
                    <a:pt x="269" y="3063"/>
                  </a:lnTo>
                  <a:lnTo>
                    <a:pt x="245" y="3065"/>
                  </a:lnTo>
                  <a:lnTo>
                    <a:pt x="222" y="3067"/>
                  </a:lnTo>
                  <a:lnTo>
                    <a:pt x="198" y="3069"/>
                  </a:lnTo>
                  <a:lnTo>
                    <a:pt x="202" y="3063"/>
                  </a:lnTo>
                  <a:lnTo>
                    <a:pt x="211" y="3060"/>
                  </a:lnTo>
                  <a:lnTo>
                    <a:pt x="217" y="3058"/>
                  </a:lnTo>
                  <a:lnTo>
                    <a:pt x="228" y="3058"/>
                  </a:lnTo>
                  <a:lnTo>
                    <a:pt x="237" y="3058"/>
                  </a:lnTo>
                  <a:lnTo>
                    <a:pt x="245" y="3058"/>
                  </a:lnTo>
                  <a:lnTo>
                    <a:pt x="254" y="3058"/>
                  </a:lnTo>
                  <a:lnTo>
                    <a:pt x="263" y="3056"/>
                  </a:lnTo>
                  <a:lnTo>
                    <a:pt x="300" y="3047"/>
                  </a:lnTo>
                  <a:lnTo>
                    <a:pt x="337" y="3041"/>
                  </a:lnTo>
                  <a:lnTo>
                    <a:pt x="374" y="3032"/>
                  </a:lnTo>
                  <a:lnTo>
                    <a:pt x="413" y="3026"/>
                  </a:lnTo>
                  <a:lnTo>
                    <a:pt x="450" y="3019"/>
                  </a:lnTo>
                  <a:lnTo>
                    <a:pt x="487" y="3010"/>
                  </a:lnTo>
                  <a:lnTo>
                    <a:pt x="523" y="3004"/>
                  </a:lnTo>
                  <a:lnTo>
                    <a:pt x="560" y="2995"/>
                  </a:lnTo>
                  <a:lnTo>
                    <a:pt x="597" y="2984"/>
                  </a:lnTo>
                  <a:lnTo>
                    <a:pt x="632" y="2976"/>
                  </a:lnTo>
                  <a:lnTo>
                    <a:pt x="667" y="2963"/>
                  </a:lnTo>
                  <a:lnTo>
                    <a:pt x="702" y="2950"/>
                  </a:lnTo>
                  <a:lnTo>
                    <a:pt x="734" y="2934"/>
                  </a:lnTo>
                  <a:lnTo>
                    <a:pt x="767" y="2917"/>
                  </a:lnTo>
                  <a:lnTo>
                    <a:pt x="797" y="2900"/>
                  </a:lnTo>
                  <a:lnTo>
                    <a:pt x="825" y="2878"/>
                  </a:lnTo>
                  <a:lnTo>
                    <a:pt x="854" y="2863"/>
                  </a:lnTo>
                  <a:lnTo>
                    <a:pt x="882" y="2850"/>
                  </a:lnTo>
                  <a:lnTo>
                    <a:pt x="910" y="2837"/>
                  </a:lnTo>
                  <a:lnTo>
                    <a:pt x="938" y="2826"/>
                  </a:lnTo>
                  <a:lnTo>
                    <a:pt x="969" y="2815"/>
                  </a:lnTo>
                  <a:lnTo>
                    <a:pt x="999" y="2809"/>
                  </a:lnTo>
                  <a:lnTo>
                    <a:pt x="1030" y="2802"/>
                  </a:lnTo>
                  <a:lnTo>
                    <a:pt x="1062" y="2798"/>
                  </a:lnTo>
                  <a:lnTo>
                    <a:pt x="1066" y="2787"/>
                  </a:lnTo>
                  <a:lnTo>
                    <a:pt x="1066" y="2778"/>
                  </a:lnTo>
                  <a:lnTo>
                    <a:pt x="1060" y="2767"/>
                  </a:lnTo>
                  <a:lnTo>
                    <a:pt x="1056" y="2759"/>
                  </a:lnTo>
                  <a:lnTo>
                    <a:pt x="1051" y="2678"/>
                  </a:lnTo>
                  <a:lnTo>
                    <a:pt x="1043" y="2600"/>
                  </a:lnTo>
                  <a:lnTo>
                    <a:pt x="1030" y="2520"/>
                  </a:lnTo>
                  <a:lnTo>
                    <a:pt x="1008" y="2442"/>
                  </a:lnTo>
                  <a:lnTo>
                    <a:pt x="997" y="2351"/>
                  </a:lnTo>
                  <a:lnTo>
                    <a:pt x="984" y="2262"/>
                  </a:lnTo>
                  <a:lnTo>
                    <a:pt x="969" y="2170"/>
                  </a:lnTo>
                  <a:lnTo>
                    <a:pt x="956" y="2081"/>
                  </a:lnTo>
                  <a:lnTo>
                    <a:pt x="940" y="1992"/>
                  </a:lnTo>
                  <a:lnTo>
                    <a:pt x="927" y="1903"/>
                  </a:lnTo>
                  <a:lnTo>
                    <a:pt x="914" y="1812"/>
                  </a:lnTo>
                  <a:lnTo>
                    <a:pt x="901" y="1723"/>
                  </a:lnTo>
                  <a:lnTo>
                    <a:pt x="890" y="1715"/>
                  </a:lnTo>
                  <a:lnTo>
                    <a:pt x="884" y="1704"/>
                  </a:lnTo>
                  <a:lnTo>
                    <a:pt x="877" y="1693"/>
                  </a:lnTo>
                  <a:lnTo>
                    <a:pt x="873" y="1682"/>
                  </a:lnTo>
                  <a:lnTo>
                    <a:pt x="867" y="1671"/>
                  </a:lnTo>
                  <a:lnTo>
                    <a:pt x="860" y="1660"/>
                  </a:lnTo>
                  <a:lnTo>
                    <a:pt x="849" y="1654"/>
                  </a:lnTo>
                  <a:lnTo>
                    <a:pt x="834" y="1647"/>
                  </a:lnTo>
                  <a:lnTo>
                    <a:pt x="825" y="1658"/>
                  </a:lnTo>
                  <a:lnTo>
                    <a:pt x="814" y="1667"/>
                  </a:lnTo>
                  <a:lnTo>
                    <a:pt x="804" y="1673"/>
                  </a:lnTo>
                  <a:lnTo>
                    <a:pt x="791" y="1678"/>
                  </a:lnTo>
                  <a:lnTo>
                    <a:pt x="778" y="1682"/>
                  </a:lnTo>
                  <a:lnTo>
                    <a:pt x="765" y="1689"/>
                  </a:lnTo>
                  <a:lnTo>
                    <a:pt x="751" y="1693"/>
                  </a:lnTo>
                  <a:lnTo>
                    <a:pt x="738" y="1699"/>
                  </a:lnTo>
                  <a:lnTo>
                    <a:pt x="704" y="1702"/>
                  </a:lnTo>
                  <a:lnTo>
                    <a:pt x="669" y="1708"/>
                  </a:lnTo>
                  <a:lnTo>
                    <a:pt x="636" y="1719"/>
                  </a:lnTo>
                  <a:lnTo>
                    <a:pt x="604" y="1730"/>
                  </a:lnTo>
                  <a:lnTo>
                    <a:pt x="571" y="1743"/>
                  </a:lnTo>
                  <a:lnTo>
                    <a:pt x="541" y="1758"/>
                  </a:lnTo>
                  <a:lnTo>
                    <a:pt x="508" y="1771"/>
                  </a:lnTo>
                  <a:lnTo>
                    <a:pt x="476" y="1784"/>
                  </a:lnTo>
                  <a:lnTo>
                    <a:pt x="450" y="1795"/>
                  </a:lnTo>
                  <a:lnTo>
                    <a:pt x="424" y="1806"/>
                  </a:lnTo>
                  <a:lnTo>
                    <a:pt x="400" y="1817"/>
                  </a:lnTo>
                  <a:lnTo>
                    <a:pt x="374" y="1828"/>
                  </a:lnTo>
                  <a:lnTo>
                    <a:pt x="345" y="1836"/>
                  </a:lnTo>
                  <a:lnTo>
                    <a:pt x="319" y="1847"/>
                  </a:lnTo>
                  <a:lnTo>
                    <a:pt x="293" y="1856"/>
                  </a:lnTo>
                  <a:lnTo>
                    <a:pt x="267" y="1864"/>
                  </a:lnTo>
                  <a:lnTo>
                    <a:pt x="239" y="1873"/>
                  </a:lnTo>
                  <a:lnTo>
                    <a:pt x="213" y="1882"/>
                  </a:lnTo>
                  <a:lnTo>
                    <a:pt x="187" y="1890"/>
                  </a:lnTo>
                  <a:lnTo>
                    <a:pt x="159" y="1899"/>
                  </a:lnTo>
                  <a:lnTo>
                    <a:pt x="132" y="1910"/>
                  </a:lnTo>
                  <a:lnTo>
                    <a:pt x="104" y="1919"/>
                  </a:lnTo>
                  <a:lnTo>
                    <a:pt x="78" y="1927"/>
                  </a:lnTo>
                  <a:lnTo>
                    <a:pt x="52" y="1938"/>
                  </a:lnTo>
                  <a:lnTo>
                    <a:pt x="65" y="1932"/>
                  </a:lnTo>
                  <a:lnTo>
                    <a:pt x="78" y="1923"/>
                  </a:lnTo>
                  <a:lnTo>
                    <a:pt x="91" y="1917"/>
                  </a:lnTo>
                  <a:lnTo>
                    <a:pt x="104" y="1910"/>
                  </a:lnTo>
                  <a:lnTo>
                    <a:pt x="117" y="1901"/>
                  </a:lnTo>
                  <a:lnTo>
                    <a:pt x="130" y="1895"/>
                  </a:lnTo>
                  <a:lnTo>
                    <a:pt x="143" y="1888"/>
                  </a:lnTo>
                  <a:lnTo>
                    <a:pt x="156" y="1882"/>
                  </a:lnTo>
                  <a:lnTo>
                    <a:pt x="152" y="1860"/>
                  </a:lnTo>
                  <a:lnTo>
                    <a:pt x="152" y="1838"/>
                  </a:lnTo>
                  <a:lnTo>
                    <a:pt x="152" y="1819"/>
                  </a:lnTo>
                  <a:lnTo>
                    <a:pt x="159" y="1799"/>
                  </a:lnTo>
                  <a:lnTo>
                    <a:pt x="156" y="1771"/>
                  </a:lnTo>
                  <a:lnTo>
                    <a:pt x="150" y="1743"/>
                  </a:lnTo>
                  <a:lnTo>
                    <a:pt x="141" y="1712"/>
                  </a:lnTo>
                  <a:lnTo>
                    <a:pt x="139" y="1686"/>
                  </a:lnTo>
                  <a:lnTo>
                    <a:pt x="154" y="1706"/>
                  </a:lnTo>
                  <a:lnTo>
                    <a:pt x="165" y="1728"/>
                  </a:lnTo>
                  <a:lnTo>
                    <a:pt x="174" y="1749"/>
                  </a:lnTo>
                  <a:lnTo>
                    <a:pt x="182" y="1771"/>
                  </a:lnTo>
                  <a:lnTo>
                    <a:pt x="187" y="1793"/>
                  </a:lnTo>
                  <a:lnTo>
                    <a:pt x="193" y="1817"/>
                  </a:lnTo>
                  <a:lnTo>
                    <a:pt x="198" y="1838"/>
                  </a:lnTo>
                  <a:lnTo>
                    <a:pt x="204" y="1862"/>
                  </a:lnTo>
                  <a:lnTo>
                    <a:pt x="213" y="1862"/>
                  </a:lnTo>
                  <a:lnTo>
                    <a:pt x="219" y="1860"/>
                  </a:lnTo>
                  <a:lnTo>
                    <a:pt x="226" y="1858"/>
                  </a:lnTo>
                  <a:lnTo>
                    <a:pt x="232" y="1854"/>
                  </a:lnTo>
                  <a:lnTo>
                    <a:pt x="232" y="1821"/>
                  </a:lnTo>
                  <a:lnTo>
                    <a:pt x="232" y="1788"/>
                  </a:lnTo>
                  <a:lnTo>
                    <a:pt x="228" y="1758"/>
                  </a:lnTo>
                  <a:lnTo>
                    <a:pt x="222" y="1728"/>
                  </a:lnTo>
                  <a:lnTo>
                    <a:pt x="224" y="1686"/>
                  </a:lnTo>
                  <a:lnTo>
                    <a:pt x="232" y="1686"/>
                  </a:lnTo>
                  <a:lnTo>
                    <a:pt x="245" y="1721"/>
                  </a:lnTo>
                  <a:lnTo>
                    <a:pt x="254" y="1758"/>
                  </a:lnTo>
                  <a:lnTo>
                    <a:pt x="267" y="1797"/>
                  </a:lnTo>
                  <a:lnTo>
                    <a:pt x="285" y="1832"/>
                  </a:lnTo>
                  <a:lnTo>
                    <a:pt x="289" y="1832"/>
                  </a:lnTo>
                  <a:lnTo>
                    <a:pt x="295" y="1830"/>
                  </a:lnTo>
                  <a:lnTo>
                    <a:pt x="300" y="1828"/>
                  </a:lnTo>
                  <a:lnTo>
                    <a:pt x="304" y="1823"/>
                  </a:lnTo>
                  <a:lnTo>
                    <a:pt x="304" y="1812"/>
                  </a:lnTo>
                  <a:lnTo>
                    <a:pt x="308" y="1804"/>
                  </a:lnTo>
                  <a:lnTo>
                    <a:pt x="308" y="1793"/>
                  </a:lnTo>
                  <a:lnTo>
                    <a:pt x="298" y="1784"/>
                  </a:lnTo>
                  <a:lnTo>
                    <a:pt x="308" y="1775"/>
                  </a:lnTo>
                  <a:lnTo>
                    <a:pt x="311" y="1732"/>
                  </a:lnTo>
                  <a:lnTo>
                    <a:pt x="302" y="1689"/>
                  </a:lnTo>
                  <a:lnTo>
                    <a:pt x="295" y="1645"/>
                  </a:lnTo>
                  <a:lnTo>
                    <a:pt x="293" y="1602"/>
                  </a:lnTo>
                  <a:lnTo>
                    <a:pt x="306" y="1626"/>
                  </a:lnTo>
                  <a:lnTo>
                    <a:pt x="317" y="1650"/>
                  </a:lnTo>
                  <a:lnTo>
                    <a:pt x="326" y="1676"/>
                  </a:lnTo>
                  <a:lnTo>
                    <a:pt x="332" y="1702"/>
                  </a:lnTo>
                  <a:lnTo>
                    <a:pt x="337" y="1728"/>
                  </a:lnTo>
                  <a:lnTo>
                    <a:pt x="343" y="1754"/>
                  </a:lnTo>
                  <a:lnTo>
                    <a:pt x="350" y="1780"/>
                  </a:lnTo>
                  <a:lnTo>
                    <a:pt x="358" y="1806"/>
                  </a:lnTo>
                  <a:lnTo>
                    <a:pt x="363" y="1806"/>
                  </a:lnTo>
                  <a:lnTo>
                    <a:pt x="367" y="1804"/>
                  </a:lnTo>
                  <a:lnTo>
                    <a:pt x="371" y="1801"/>
                  </a:lnTo>
                  <a:lnTo>
                    <a:pt x="376" y="1799"/>
                  </a:lnTo>
                  <a:lnTo>
                    <a:pt x="378" y="1749"/>
                  </a:lnTo>
                  <a:lnTo>
                    <a:pt x="382" y="1704"/>
                  </a:lnTo>
                  <a:lnTo>
                    <a:pt x="384" y="1656"/>
                  </a:lnTo>
                  <a:lnTo>
                    <a:pt x="387" y="1608"/>
                  </a:lnTo>
                  <a:lnTo>
                    <a:pt x="389" y="1593"/>
                  </a:lnTo>
                  <a:lnTo>
                    <a:pt x="384" y="1580"/>
                  </a:lnTo>
                  <a:lnTo>
                    <a:pt x="382" y="1567"/>
                  </a:lnTo>
                  <a:lnTo>
                    <a:pt x="387" y="1554"/>
                  </a:lnTo>
                  <a:lnTo>
                    <a:pt x="404" y="1589"/>
                  </a:lnTo>
                  <a:lnTo>
                    <a:pt x="413" y="1624"/>
                  </a:lnTo>
                  <a:lnTo>
                    <a:pt x="417" y="1658"/>
                  </a:lnTo>
                  <a:lnTo>
                    <a:pt x="424" y="1697"/>
                  </a:lnTo>
                  <a:lnTo>
                    <a:pt x="424" y="1715"/>
                  </a:lnTo>
                  <a:lnTo>
                    <a:pt x="424" y="1734"/>
                  </a:lnTo>
                  <a:lnTo>
                    <a:pt x="428" y="1754"/>
                  </a:lnTo>
                  <a:lnTo>
                    <a:pt x="437" y="1773"/>
                  </a:lnTo>
                  <a:lnTo>
                    <a:pt x="456" y="1749"/>
                  </a:lnTo>
                  <a:lnTo>
                    <a:pt x="465" y="1691"/>
                  </a:lnTo>
                  <a:lnTo>
                    <a:pt x="463" y="1634"/>
                  </a:lnTo>
                  <a:lnTo>
                    <a:pt x="454" y="1578"/>
                  </a:lnTo>
                  <a:lnTo>
                    <a:pt x="441" y="1521"/>
                  </a:lnTo>
                  <a:lnTo>
                    <a:pt x="445" y="1519"/>
                  </a:lnTo>
                  <a:lnTo>
                    <a:pt x="447" y="1515"/>
                  </a:lnTo>
                  <a:lnTo>
                    <a:pt x="452" y="1513"/>
                  </a:lnTo>
                  <a:lnTo>
                    <a:pt x="456" y="1513"/>
                  </a:lnTo>
                  <a:lnTo>
                    <a:pt x="476" y="1567"/>
                  </a:lnTo>
                  <a:lnTo>
                    <a:pt x="487" y="1624"/>
                  </a:lnTo>
                  <a:lnTo>
                    <a:pt x="495" y="1680"/>
                  </a:lnTo>
                  <a:lnTo>
                    <a:pt x="506" y="1734"/>
                  </a:lnTo>
                  <a:lnTo>
                    <a:pt x="513" y="1736"/>
                  </a:lnTo>
                  <a:lnTo>
                    <a:pt x="519" y="1734"/>
                  </a:lnTo>
                  <a:lnTo>
                    <a:pt x="526" y="1730"/>
                  </a:lnTo>
                  <a:lnTo>
                    <a:pt x="530" y="1723"/>
                  </a:lnTo>
                  <a:lnTo>
                    <a:pt x="532" y="1704"/>
                  </a:lnTo>
                  <a:lnTo>
                    <a:pt x="536" y="1682"/>
                  </a:lnTo>
                  <a:lnTo>
                    <a:pt x="536" y="1660"/>
                  </a:lnTo>
                  <a:lnTo>
                    <a:pt x="532" y="1639"/>
                  </a:lnTo>
                  <a:lnTo>
                    <a:pt x="541" y="1630"/>
                  </a:lnTo>
                  <a:lnTo>
                    <a:pt x="534" y="1584"/>
                  </a:lnTo>
                  <a:lnTo>
                    <a:pt x="521" y="1541"/>
                  </a:lnTo>
                  <a:lnTo>
                    <a:pt x="513" y="1498"/>
                  </a:lnTo>
                  <a:lnTo>
                    <a:pt x="510" y="1454"/>
                  </a:lnTo>
                  <a:lnTo>
                    <a:pt x="521" y="1469"/>
                  </a:lnTo>
                  <a:lnTo>
                    <a:pt x="526" y="1489"/>
                  </a:lnTo>
                  <a:lnTo>
                    <a:pt x="530" y="1508"/>
                  </a:lnTo>
                  <a:lnTo>
                    <a:pt x="541" y="1526"/>
                  </a:lnTo>
                  <a:lnTo>
                    <a:pt x="552" y="1574"/>
                  </a:lnTo>
                  <a:lnTo>
                    <a:pt x="563" y="1617"/>
                  </a:lnTo>
                  <a:lnTo>
                    <a:pt x="573" y="1663"/>
                  </a:lnTo>
                  <a:lnTo>
                    <a:pt x="586" y="1710"/>
                  </a:lnTo>
                  <a:lnTo>
                    <a:pt x="602" y="1706"/>
                  </a:lnTo>
                  <a:lnTo>
                    <a:pt x="610" y="1693"/>
                  </a:lnTo>
                  <a:lnTo>
                    <a:pt x="615" y="1673"/>
                  </a:lnTo>
                  <a:lnTo>
                    <a:pt x="617" y="1658"/>
                  </a:lnTo>
                  <a:lnTo>
                    <a:pt x="606" y="1597"/>
                  </a:lnTo>
                  <a:lnTo>
                    <a:pt x="599" y="1535"/>
                  </a:lnTo>
                  <a:lnTo>
                    <a:pt x="591" y="1474"/>
                  </a:lnTo>
                  <a:lnTo>
                    <a:pt x="576" y="1413"/>
                  </a:lnTo>
                  <a:lnTo>
                    <a:pt x="578" y="1413"/>
                  </a:lnTo>
                  <a:lnTo>
                    <a:pt x="582" y="1411"/>
                  </a:lnTo>
                  <a:lnTo>
                    <a:pt x="584" y="1409"/>
                  </a:lnTo>
                  <a:lnTo>
                    <a:pt x="589" y="1409"/>
                  </a:lnTo>
                  <a:lnTo>
                    <a:pt x="597" y="1415"/>
                  </a:lnTo>
                  <a:lnTo>
                    <a:pt x="595" y="1419"/>
                  </a:lnTo>
                  <a:lnTo>
                    <a:pt x="602" y="1450"/>
                  </a:lnTo>
                  <a:lnTo>
                    <a:pt x="610" y="1478"/>
                  </a:lnTo>
                  <a:lnTo>
                    <a:pt x="621" y="1506"/>
                  </a:lnTo>
                  <a:lnTo>
                    <a:pt x="632" y="1535"/>
                  </a:lnTo>
                  <a:lnTo>
                    <a:pt x="641" y="1563"/>
                  </a:lnTo>
                  <a:lnTo>
                    <a:pt x="649" y="1591"/>
                  </a:lnTo>
                  <a:lnTo>
                    <a:pt x="656" y="1621"/>
                  </a:lnTo>
                  <a:lnTo>
                    <a:pt x="660" y="1652"/>
                  </a:lnTo>
                  <a:lnTo>
                    <a:pt x="667" y="1660"/>
                  </a:lnTo>
                  <a:lnTo>
                    <a:pt x="669" y="1673"/>
                  </a:lnTo>
                  <a:lnTo>
                    <a:pt x="675" y="1680"/>
                  </a:lnTo>
                  <a:lnTo>
                    <a:pt x="689" y="1678"/>
                  </a:lnTo>
                  <a:lnTo>
                    <a:pt x="695" y="1673"/>
                  </a:lnTo>
                  <a:lnTo>
                    <a:pt x="695" y="1667"/>
                  </a:lnTo>
                  <a:lnTo>
                    <a:pt x="691" y="1663"/>
                  </a:lnTo>
                  <a:lnTo>
                    <a:pt x="689" y="1656"/>
                  </a:lnTo>
                  <a:lnTo>
                    <a:pt x="695" y="1615"/>
                  </a:lnTo>
                  <a:lnTo>
                    <a:pt x="695" y="1576"/>
                  </a:lnTo>
                  <a:lnTo>
                    <a:pt x="691" y="1539"/>
                  </a:lnTo>
                  <a:lnTo>
                    <a:pt x="682" y="1502"/>
                  </a:lnTo>
                  <a:lnTo>
                    <a:pt x="671" y="1465"/>
                  </a:lnTo>
                  <a:lnTo>
                    <a:pt x="658" y="1430"/>
                  </a:lnTo>
                  <a:lnTo>
                    <a:pt x="649" y="1393"/>
                  </a:lnTo>
                  <a:lnTo>
                    <a:pt x="641" y="1357"/>
                  </a:lnTo>
                  <a:lnTo>
                    <a:pt x="643" y="1322"/>
                  </a:lnTo>
                  <a:lnTo>
                    <a:pt x="654" y="1344"/>
                  </a:lnTo>
                  <a:lnTo>
                    <a:pt x="662" y="1365"/>
                  </a:lnTo>
                  <a:lnTo>
                    <a:pt x="673" y="1387"/>
                  </a:lnTo>
                  <a:lnTo>
                    <a:pt x="682" y="1411"/>
                  </a:lnTo>
                  <a:lnTo>
                    <a:pt x="691" y="1435"/>
                  </a:lnTo>
                  <a:lnTo>
                    <a:pt x="697" y="1459"/>
                  </a:lnTo>
                  <a:lnTo>
                    <a:pt x="706" y="1485"/>
                  </a:lnTo>
                  <a:lnTo>
                    <a:pt x="712" y="1511"/>
                  </a:lnTo>
                  <a:lnTo>
                    <a:pt x="743" y="1647"/>
                  </a:lnTo>
                  <a:lnTo>
                    <a:pt x="754" y="1656"/>
                  </a:lnTo>
                  <a:lnTo>
                    <a:pt x="769" y="1643"/>
                  </a:lnTo>
                  <a:lnTo>
                    <a:pt x="769" y="1628"/>
                  </a:lnTo>
                  <a:lnTo>
                    <a:pt x="762" y="1610"/>
                  </a:lnTo>
                  <a:lnTo>
                    <a:pt x="758" y="1593"/>
                  </a:lnTo>
                  <a:lnTo>
                    <a:pt x="754" y="1541"/>
                  </a:lnTo>
                  <a:lnTo>
                    <a:pt x="745" y="1487"/>
                  </a:lnTo>
                  <a:lnTo>
                    <a:pt x="734" y="1435"/>
                  </a:lnTo>
                  <a:lnTo>
                    <a:pt x="723" y="1383"/>
                  </a:lnTo>
                  <a:lnTo>
                    <a:pt x="730" y="1374"/>
                  </a:lnTo>
                  <a:lnTo>
                    <a:pt x="702" y="1268"/>
                  </a:lnTo>
                  <a:lnTo>
                    <a:pt x="710" y="1272"/>
                  </a:lnTo>
                  <a:lnTo>
                    <a:pt x="719" y="1281"/>
                  </a:lnTo>
                  <a:lnTo>
                    <a:pt x="723" y="1289"/>
                  </a:lnTo>
                  <a:lnTo>
                    <a:pt x="728" y="1300"/>
                  </a:lnTo>
                  <a:lnTo>
                    <a:pt x="747" y="1341"/>
                  </a:lnTo>
                  <a:lnTo>
                    <a:pt x="758" y="1385"/>
                  </a:lnTo>
                  <a:lnTo>
                    <a:pt x="765" y="1428"/>
                  </a:lnTo>
                  <a:lnTo>
                    <a:pt x="773" y="1474"/>
                  </a:lnTo>
                  <a:lnTo>
                    <a:pt x="782" y="1482"/>
                  </a:lnTo>
                  <a:lnTo>
                    <a:pt x="786" y="1491"/>
                  </a:lnTo>
                  <a:lnTo>
                    <a:pt x="788" y="1502"/>
                  </a:lnTo>
                  <a:lnTo>
                    <a:pt x="793" y="1513"/>
                  </a:lnTo>
                  <a:lnTo>
                    <a:pt x="841" y="1515"/>
                  </a:lnTo>
                  <a:lnTo>
                    <a:pt x="886" y="1511"/>
                  </a:lnTo>
                  <a:lnTo>
                    <a:pt x="930" y="1502"/>
                  </a:lnTo>
                  <a:lnTo>
                    <a:pt x="969" y="1491"/>
                  </a:lnTo>
                  <a:lnTo>
                    <a:pt x="1010" y="1476"/>
                  </a:lnTo>
                  <a:lnTo>
                    <a:pt x="1047" y="1456"/>
                  </a:lnTo>
                  <a:lnTo>
                    <a:pt x="1082" y="1435"/>
                  </a:lnTo>
                  <a:lnTo>
                    <a:pt x="1116" y="1411"/>
                  </a:lnTo>
                  <a:lnTo>
                    <a:pt x="1147" y="1385"/>
                  </a:lnTo>
                  <a:lnTo>
                    <a:pt x="1177" y="1357"/>
                  </a:lnTo>
                  <a:lnTo>
                    <a:pt x="1208" y="1326"/>
                  </a:lnTo>
                  <a:lnTo>
                    <a:pt x="1234" y="1296"/>
                  </a:lnTo>
                  <a:lnTo>
                    <a:pt x="1260" y="1263"/>
                  </a:lnTo>
                  <a:lnTo>
                    <a:pt x="1284" y="1231"/>
                  </a:lnTo>
                  <a:lnTo>
                    <a:pt x="1308" y="1198"/>
                  </a:lnTo>
                  <a:lnTo>
                    <a:pt x="1329" y="1166"/>
                  </a:lnTo>
                  <a:lnTo>
                    <a:pt x="1464" y="1064"/>
                  </a:lnTo>
                  <a:lnTo>
                    <a:pt x="1481" y="1059"/>
                  </a:lnTo>
                  <a:lnTo>
                    <a:pt x="1512" y="1035"/>
                  </a:lnTo>
                  <a:lnTo>
                    <a:pt x="1549" y="1011"/>
                  </a:lnTo>
                  <a:lnTo>
                    <a:pt x="1586" y="988"/>
                  </a:lnTo>
                  <a:lnTo>
                    <a:pt x="1620" y="962"/>
                  </a:lnTo>
                  <a:lnTo>
                    <a:pt x="1653" y="935"/>
                  </a:lnTo>
                  <a:lnTo>
                    <a:pt x="1677" y="905"/>
                  </a:lnTo>
                  <a:lnTo>
                    <a:pt x="1688" y="870"/>
                  </a:lnTo>
                  <a:lnTo>
                    <a:pt x="1688" y="831"/>
                  </a:lnTo>
                  <a:lnTo>
                    <a:pt x="1672" y="818"/>
                  </a:lnTo>
                  <a:lnTo>
                    <a:pt x="1657" y="810"/>
                  </a:lnTo>
                  <a:lnTo>
                    <a:pt x="1638" y="803"/>
                  </a:lnTo>
                  <a:lnTo>
                    <a:pt x="1618" y="799"/>
                  </a:lnTo>
                  <a:lnTo>
                    <a:pt x="1596" y="799"/>
                  </a:lnTo>
                  <a:lnTo>
                    <a:pt x="1577" y="799"/>
                  </a:lnTo>
                  <a:lnTo>
                    <a:pt x="1555" y="801"/>
                  </a:lnTo>
                  <a:lnTo>
                    <a:pt x="1536" y="805"/>
                  </a:lnTo>
                  <a:lnTo>
                    <a:pt x="1501" y="814"/>
                  </a:lnTo>
                  <a:lnTo>
                    <a:pt x="1470" y="827"/>
                  </a:lnTo>
                  <a:lnTo>
                    <a:pt x="1440" y="842"/>
                  </a:lnTo>
                  <a:lnTo>
                    <a:pt x="1412" y="860"/>
                  </a:lnTo>
                  <a:lnTo>
                    <a:pt x="1384" y="879"/>
                  </a:lnTo>
                  <a:lnTo>
                    <a:pt x="1357" y="899"/>
                  </a:lnTo>
                  <a:lnTo>
                    <a:pt x="1331" y="920"/>
                  </a:lnTo>
                  <a:lnTo>
                    <a:pt x="1308" y="942"/>
                  </a:lnTo>
                  <a:lnTo>
                    <a:pt x="1281" y="964"/>
                  </a:lnTo>
                  <a:lnTo>
                    <a:pt x="1255" y="983"/>
                  </a:lnTo>
                  <a:lnTo>
                    <a:pt x="1227" y="1005"/>
                  </a:lnTo>
                  <a:lnTo>
                    <a:pt x="1201" y="1022"/>
                  </a:lnTo>
                  <a:lnTo>
                    <a:pt x="1171" y="1040"/>
                  </a:lnTo>
                  <a:lnTo>
                    <a:pt x="1140" y="1053"/>
                  </a:lnTo>
                  <a:lnTo>
                    <a:pt x="1106" y="1064"/>
                  </a:lnTo>
                  <a:lnTo>
                    <a:pt x="1071" y="1072"/>
                  </a:lnTo>
                  <a:lnTo>
                    <a:pt x="1047" y="1081"/>
                  </a:lnTo>
                  <a:lnTo>
                    <a:pt x="1021" y="1085"/>
                  </a:lnTo>
                  <a:lnTo>
                    <a:pt x="995" y="1090"/>
                  </a:lnTo>
                  <a:lnTo>
                    <a:pt x="969" y="1087"/>
                  </a:lnTo>
                  <a:lnTo>
                    <a:pt x="943" y="1087"/>
                  </a:lnTo>
                  <a:lnTo>
                    <a:pt x="917" y="1083"/>
                  </a:lnTo>
                  <a:lnTo>
                    <a:pt x="890" y="1079"/>
                  </a:lnTo>
                  <a:lnTo>
                    <a:pt x="864" y="1072"/>
                  </a:lnTo>
                  <a:lnTo>
                    <a:pt x="858" y="1064"/>
                  </a:lnTo>
                  <a:lnTo>
                    <a:pt x="858" y="1055"/>
                  </a:lnTo>
                  <a:lnTo>
                    <a:pt x="860" y="1046"/>
                  </a:lnTo>
                  <a:lnTo>
                    <a:pt x="864" y="1037"/>
                  </a:lnTo>
                  <a:lnTo>
                    <a:pt x="871" y="1037"/>
                  </a:lnTo>
                  <a:lnTo>
                    <a:pt x="875" y="1040"/>
                  </a:lnTo>
                  <a:lnTo>
                    <a:pt x="880" y="1044"/>
                  </a:lnTo>
                  <a:lnTo>
                    <a:pt x="884" y="1048"/>
                  </a:lnTo>
                  <a:lnTo>
                    <a:pt x="895" y="1027"/>
                  </a:lnTo>
                  <a:lnTo>
                    <a:pt x="893" y="1003"/>
                  </a:lnTo>
                  <a:lnTo>
                    <a:pt x="886" y="981"/>
                  </a:lnTo>
                  <a:lnTo>
                    <a:pt x="884" y="959"/>
                  </a:lnTo>
                  <a:lnTo>
                    <a:pt x="890" y="975"/>
                  </a:lnTo>
                  <a:lnTo>
                    <a:pt x="906" y="988"/>
                  </a:lnTo>
                  <a:lnTo>
                    <a:pt x="917" y="1003"/>
                  </a:lnTo>
                  <a:lnTo>
                    <a:pt x="921" y="1020"/>
                  </a:lnTo>
                  <a:lnTo>
                    <a:pt x="938" y="988"/>
                  </a:lnTo>
                  <a:lnTo>
                    <a:pt x="943" y="953"/>
                  </a:lnTo>
                  <a:lnTo>
                    <a:pt x="934" y="918"/>
                  </a:lnTo>
                  <a:lnTo>
                    <a:pt x="919" y="886"/>
                  </a:lnTo>
                  <a:lnTo>
                    <a:pt x="923" y="881"/>
                  </a:lnTo>
                  <a:lnTo>
                    <a:pt x="930" y="883"/>
                  </a:lnTo>
                  <a:lnTo>
                    <a:pt x="936" y="888"/>
                  </a:lnTo>
                  <a:lnTo>
                    <a:pt x="940" y="892"/>
                  </a:lnTo>
                  <a:lnTo>
                    <a:pt x="956" y="909"/>
                  </a:lnTo>
                  <a:lnTo>
                    <a:pt x="962" y="929"/>
                  </a:lnTo>
                  <a:lnTo>
                    <a:pt x="967" y="951"/>
                  </a:lnTo>
                  <a:lnTo>
                    <a:pt x="975" y="970"/>
                  </a:lnTo>
                  <a:lnTo>
                    <a:pt x="990" y="944"/>
                  </a:lnTo>
                  <a:lnTo>
                    <a:pt x="988" y="914"/>
                  </a:lnTo>
                  <a:lnTo>
                    <a:pt x="980" y="881"/>
                  </a:lnTo>
                  <a:lnTo>
                    <a:pt x="971" y="853"/>
                  </a:lnTo>
                  <a:lnTo>
                    <a:pt x="988" y="862"/>
                  </a:lnTo>
                  <a:lnTo>
                    <a:pt x="1003" y="875"/>
                  </a:lnTo>
                  <a:lnTo>
                    <a:pt x="1012" y="888"/>
                  </a:lnTo>
                  <a:lnTo>
                    <a:pt x="1021" y="903"/>
                  </a:lnTo>
                  <a:lnTo>
                    <a:pt x="1027" y="918"/>
                  </a:lnTo>
                  <a:lnTo>
                    <a:pt x="1032" y="935"/>
                  </a:lnTo>
                  <a:lnTo>
                    <a:pt x="1038" y="948"/>
                  </a:lnTo>
                  <a:lnTo>
                    <a:pt x="1047" y="962"/>
                  </a:lnTo>
                  <a:lnTo>
                    <a:pt x="1069" y="948"/>
                  </a:lnTo>
                  <a:lnTo>
                    <a:pt x="1071" y="927"/>
                  </a:lnTo>
                  <a:lnTo>
                    <a:pt x="1066" y="901"/>
                  </a:lnTo>
                  <a:lnTo>
                    <a:pt x="1073" y="879"/>
                  </a:lnTo>
                  <a:lnTo>
                    <a:pt x="1077" y="870"/>
                  </a:lnTo>
                  <a:lnTo>
                    <a:pt x="1079" y="860"/>
                  </a:lnTo>
                  <a:lnTo>
                    <a:pt x="1079" y="851"/>
                  </a:lnTo>
                  <a:lnTo>
                    <a:pt x="1079" y="840"/>
                  </a:lnTo>
                  <a:lnTo>
                    <a:pt x="1088" y="844"/>
                  </a:lnTo>
                  <a:lnTo>
                    <a:pt x="1095" y="853"/>
                  </a:lnTo>
                  <a:lnTo>
                    <a:pt x="1097" y="866"/>
                  </a:lnTo>
                  <a:lnTo>
                    <a:pt x="1103" y="875"/>
                  </a:lnTo>
                  <a:lnTo>
                    <a:pt x="1106" y="890"/>
                  </a:lnTo>
                  <a:lnTo>
                    <a:pt x="1110" y="907"/>
                  </a:lnTo>
                  <a:lnTo>
                    <a:pt x="1114" y="925"/>
                  </a:lnTo>
                  <a:lnTo>
                    <a:pt x="1116" y="940"/>
                  </a:lnTo>
                  <a:lnTo>
                    <a:pt x="1136" y="914"/>
                  </a:lnTo>
                  <a:lnTo>
                    <a:pt x="1145" y="879"/>
                  </a:lnTo>
                  <a:lnTo>
                    <a:pt x="1142" y="846"/>
                  </a:lnTo>
                  <a:lnTo>
                    <a:pt x="1132" y="814"/>
                  </a:lnTo>
                  <a:lnTo>
                    <a:pt x="1132" y="807"/>
                  </a:lnTo>
                  <a:lnTo>
                    <a:pt x="1134" y="803"/>
                  </a:lnTo>
                  <a:lnTo>
                    <a:pt x="1136" y="797"/>
                  </a:lnTo>
                  <a:lnTo>
                    <a:pt x="1138" y="792"/>
                  </a:lnTo>
                  <a:lnTo>
                    <a:pt x="1151" y="797"/>
                  </a:lnTo>
                  <a:lnTo>
                    <a:pt x="1160" y="807"/>
                  </a:lnTo>
                  <a:lnTo>
                    <a:pt x="1164" y="820"/>
                  </a:lnTo>
                  <a:lnTo>
                    <a:pt x="1166" y="833"/>
                  </a:lnTo>
                  <a:lnTo>
                    <a:pt x="1166" y="851"/>
                  </a:lnTo>
                  <a:lnTo>
                    <a:pt x="1166" y="866"/>
                  </a:lnTo>
                  <a:lnTo>
                    <a:pt x="1171" y="881"/>
                  </a:lnTo>
                  <a:lnTo>
                    <a:pt x="1179" y="892"/>
                  </a:lnTo>
                  <a:lnTo>
                    <a:pt x="1192" y="860"/>
                  </a:lnTo>
                  <a:lnTo>
                    <a:pt x="1199" y="823"/>
                  </a:lnTo>
                  <a:lnTo>
                    <a:pt x="1199" y="788"/>
                  </a:lnTo>
                  <a:lnTo>
                    <a:pt x="1199" y="753"/>
                  </a:lnTo>
                  <a:lnTo>
                    <a:pt x="1225" y="771"/>
                  </a:lnTo>
                  <a:lnTo>
                    <a:pt x="1234" y="797"/>
                  </a:lnTo>
                  <a:lnTo>
                    <a:pt x="1236" y="825"/>
                  </a:lnTo>
                  <a:lnTo>
                    <a:pt x="1242" y="849"/>
                  </a:lnTo>
                  <a:lnTo>
                    <a:pt x="1262" y="818"/>
                  </a:lnTo>
                  <a:lnTo>
                    <a:pt x="1266" y="779"/>
                  </a:lnTo>
                  <a:lnTo>
                    <a:pt x="1264" y="740"/>
                  </a:lnTo>
                  <a:lnTo>
                    <a:pt x="1262" y="703"/>
                  </a:lnTo>
                  <a:lnTo>
                    <a:pt x="1288" y="736"/>
                  </a:lnTo>
                  <a:lnTo>
                    <a:pt x="1301" y="775"/>
                  </a:lnTo>
                  <a:lnTo>
                    <a:pt x="1303" y="818"/>
                  </a:lnTo>
                  <a:lnTo>
                    <a:pt x="1299" y="860"/>
                  </a:lnTo>
                  <a:lnTo>
                    <a:pt x="1305" y="860"/>
                  </a:lnTo>
                  <a:lnTo>
                    <a:pt x="1310" y="857"/>
                  </a:lnTo>
                  <a:lnTo>
                    <a:pt x="1314" y="853"/>
                  </a:lnTo>
                  <a:lnTo>
                    <a:pt x="1318" y="849"/>
                  </a:lnTo>
                  <a:lnTo>
                    <a:pt x="1349" y="755"/>
                  </a:lnTo>
                  <a:lnTo>
                    <a:pt x="1360" y="777"/>
                  </a:lnTo>
                  <a:lnTo>
                    <a:pt x="1360" y="799"/>
                  </a:lnTo>
                  <a:lnTo>
                    <a:pt x="1355" y="823"/>
                  </a:lnTo>
                  <a:lnTo>
                    <a:pt x="1357" y="846"/>
                  </a:lnTo>
                  <a:lnTo>
                    <a:pt x="1368" y="836"/>
                  </a:lnTo>
                  <a:lnTo>
                    <a:pt x="1377" y="825"/>
                  </a:lnTo>
                  <a:lnTo>
                    <a:pt x="1386" y="812"/>
                  </a:lnTo>
                  <a:lnTo>
                    <a:pt x="1394" y="801"/>
                  </a:lnTo>
                  <a:lnTo>
                    <a:pt x="1403" y="788"/>
                  </a:lnTo>
                  <a:lnTo>
                    <a:pt x="1410" y="775"/>
                  </a:lnTo>
                  <a:lnTo>
                    <a:pt x="1416" y="762"/>
                  </a:lnTo>
                  <a:lnTo>
                    <a:pt x="1423" y="749"/>
                  </a:lnTo>
                  <a:lnTo>
                    <a:pt x="1433" y="749"/>
                  </a:lnTo>
                  <a:lnTo>
                    <a:pt x="1440" y="794"/>
                  </a:lnTo>
                  <a:lnTo>
                    <a:pt x="1453" y="788"/>
                  </a:lnTo>
                  <a:lnTo>
                    <a:pt x="1464" y="784"/>
                  </a:lnTo>
                  <a:lnTo>
                    <a:pt x="1477" y="777"/>
                  </a:lnTo>
                  <a:lnTo>
                    <a:pt x="1490" y="773"/>
                  </a:lnTo>
                  <a:lnTo>
                    <a:pt x="1503" y="768"/>
                  </a:lnTo>
                  <a:lnTo>
                    <a:pt x="1516" y="764"/>
                  </a:lnTo>
                  <a:lnTo>
                    <a:pt x="1529" y="762"/>
                  </a:lnTo>
                  <a:lnTo>
                    <a:pt x="1542" y="760"/>
                  </a:lnTo>
                  <a:lnTo>
                    <a:pt x="1514" y="744"/>
                  </a:lnTo>
                  <a:lnTo>
                    <a:pt x="1486" y="729"/>
                  </a:lnTo>
                  <a:lnTo>
                    <a:pt x="1457" y="716"/>
                  </a:lnTo>
                  <a:lnTo>
                    <a:pt x="1427" y="701"/>
                  </a:lnTo>
                  <a:lnTo>
                    <a:pt x="1397" y="686"/>
                  </a:lnTo>
                  <a:lnTo>
                    <a:pt x="1366" y="671"/>
                  </a:lnTo>
                  <a:lnTo>
                    <a:pt x="1338" y="655"/>
                  </a:lnTo>
                  <a:lnTo>
                    <a:pt x="1310" y="636"/>
                  </a:lnTo>
                  <a:lnTo>
                    <a:pt x="1299" y="634"/>
                  </a:lnTo>
                  <a:lnTo>
                    <a:pt x="1288" y="632"/>
                  </a:lnTo>
                  <a:lnTo>
                    <a:pt x="1275" y="629"/>
                  </a:lnTo>
                  <a:lnTo>
                    <a:pt x="1264" y="627"/>
                  </a:lnTo>
                  <a:lnTo>
                    <a:pt x="1253" y="627"/>
                  </a:lnTo>
                  <a:lnTo>
                    <a:pt x="1240" y="627"/>
                  </a:lnTo>
                  <a:lnTo>
                    <a:pt x="1229" y="627"/>
                  </a:lnTo>
                  <a:lnTo>
                    <a:pt x="1218" y="627"/>
                  </a:lnTo>
                  <a:lnTo>
                    <a:pt x="1197" y="636"/>
                  </a:lnTo>
                  <a:lnTo>
                    <a:pt x="1175" y="645"/>
                  </a:lnTo>
                  <a:lnTo>
                    <a:pt x="1153" y="653"/>
                  </a:lnTo>
                  <a:lnTo>
                    <a:pt x="1129" y="664"/>
                  </a:lnTo>
                  <a:lnTo>
                    <a:pt x="1108" y="673"/>
                  </a:lnTo>
                  <a:lnTo>
                    <a:pt x="1086" y="682"/>
                  </a:lnTo>
                  <a:lnTo>
                    <a:pt x="1064" y="690"/>
                  </a:lnTo>
                  <a:lnTo>
                    <a:pt x="1043" y="699"/>
                  </a:lnTo>
                  <a:lnTo>
                    <a:pt x="1019" y="708"/>
                  </a:lnTo>
                  <a:lnTo>
                    <a:pt x="997" y="714"/>
                  </a:lnTo>
                  <a:lnTo>
                    <a:pt x="975" y="723"/>
                  </a:lnTo>
                  <a:lnTo>
                    <a:pt x="951" y="731"/>
                  </a:lnTo>
                  <a:lnTo>
                    <a:pt x="930" y="738"/>
                  </a:lnTo>
                  <a:lnTo>
                    <a:pt x="906" y="747"/>
                  </a:lnTo>
                  <a:lnTo>
                    <a:pt x="884" y="753"/>
                  </a:lnTo>
                  <a:lnTo>
                    <a:pt x="860" y="760"/>
                  </a:lnTo>
                  <a:lnTo>
                    <a:pt x="851" y="766"/>
                  </a:lnTo>
                  <a:lnTo>
                    <a:pt x="841" y="771"/>
                  </a:lnTo>
                  <a:lnTo>
                    <a:pt x="830" y="773"/>
                  </a:lnTo>
                  <a:lnTo>
                    <a:pt x="819" y="775"/>
                  </a:lnTo>
                  <a:lnTo>
                    <a:pt x="806" y="777"/>
                  </a:lnTo>
                  <a:lnTo>
                    <a:pt x="795" y="779"/>
                  </a:lnTo>
                  <a:lnTo>
                    <a:pt x="784" y="781"/>
                  </a:lnTo>
                  <a:lnTo>
                    <a:pt x="773" y="784"/>
                  </a:lnTo>
                  <a:lnTo>
                    <a:pt x="738" y="812"/>
                  </a:lnTo>
                  <a:lnTo>
                    <a:pt x="708" y="842"/>
                  </a:lnTo>
                  <a:lnTo>
                    <a:pt x="680" y="875"/>
                  </a:lnTo>
                  <a:lnTo>
                    <a:pt x="654" y="905"/>
                  </a:lnTo>
                  <a:lnTo>
                    <a:pt x="628" y="938"/>
                  </a:lnTo>
                  <a:lnTo>
                    <a:pt x="606" y="972"/>
                  </a:lnTo>
                  <a:lnTo>
                    <a:pt x="582" y="1005"/>
                  </a:lnTo>
                  <a:lnTo>
                    <a:pt x="563" y="1040"/>
                  </a:lnTo>
                  <a:lnTo>
                    <a:pt x="541" y="1074"/>
                  </a:lnTo>
                  <a:lnTo>
                    <a:pt x="521" y="1107"/>
                  </a:lnTo>
                  <a:lnTo>
                    <a:pt x="500" y="1142"/>
                  </a:lnTo>
                  <a:lnTo>
                    <a:pt x="480" y="1176"/>
                  </a:lnTo>
                  <a:lnTo>
                    <a:pt x="458" y="1209"/>
                  </a:lnTo>
                  <a:lnTo>
                    <a:pt x="434" y="1242"/>
                  </a:lnTo>
                  <a:lnTo>
                    <a:pt x="410" y="1274"/>
                  </a:lnTo>
                  <a:lnTo>
                    <a:pt x="384" y="1307"/>
                  </a:lnTo>
                  <a:lnTo>
                    <a:pt x="365" y="1326"/>
                  </a:lnTo>
                  <a:lnTo>
                    <a:pt x="343" y="1341"/>
                  </a:lnTo>
                  <a:lnTo>
                    <a:pt x="321" y="1359"/>
                  </a:lnTo>
                  <a:lnTo>
                    <a:pt x="300" y="1372"/>
                  </a:lnTo>
                  <a:lnTo>
                    <a:pt x="278" y="1387"/>
                  </a:lnTo>
                  <a:lnTo>
                    <a:pt x="254" y="1400"/>
                  </a:lnTo>
                  <a:lnTo>
                    <a:pt x="230" y="1411"/>
                  </a:lnTo>
                  <a:lnTo>
                    <a:pt x="206" y="1422"/>
                  </a:lnTo>
                  <a:lnTo>
                    <a:pt x="182" y="1430"/>
                  </a:lnTo>
                  <a:lnTo>
                    <a:pt x="156" y="1439"/>
                  </a:lnTo>
                  <a:lnTo>
                    <a:pt x="130" y="1448"/>
                  </a:lnTo>
                  <a:lnTo>
                    <a:pt x="106" y="1456"/>
                  </a:lnTo>
                  <a:lnTo>
                    <a:pt x="80" y="1463"/>
                  </a:lnTo>
                  <a:lnTo>
                    <a:pt x="54" y="1469"/>
                  </a:lnTo>
                  <a:lnTo>
                    <a:pt x="26" y="1474"/>
                  </a:lnTo>
                  <a:lnTo>
                    <a:pt x="0" y="1480"/>
                  </a:lnTo>
                  <a:lnTo>
                    <a:pt x="33" y="1472"/>
                  </a:lnTo>
                  <a:lnTo>
                    <a:pt x="65" y="1461"/>
                  </a:lnTo>
                  <a:lnTo>
                    <a:pt x="98" y="1450"/>
                  </a:lnTo>
                  <a:lnTo>
                    <a:pt x="130" y="1437"/>
                  </a:lnTo>
                  <a:lnTo>
                    <a:pt x="161" y="1424"/>
                  </a:lnTo>
                  <a:lnTo>
                    <a:pt x="191" y="1409"/>
                  </a:lnTo>
                  <a:lnTo>
                    <a:pt x="222" y="1393"/>
                  </a:lnTo>
                  <a:lnTo>
                    <a:pt x="252" y="1376"/>
                  </a:lnTo>
                  <a:lnTo>
                    <a:pt x="280" y="1357"/>
                  </a:lnTo>
                  <a:lnTo>
                    <a:pt x="306" y="1337"/>
                  </a:lnTo>
                  <a:lnTo>
                    <a:pt x="332" y="1317"/>
                  </a:lnTo>
                  <a:lnTo>
                    <a:pt x="358" y="1296"/>
                  </a:lnTo>
                  <a:lnTo>
                    <a:pt x="382" y="1272"/>
                  </a:lnTo>
                  <a:lnTo>
                    <a:pt x="404" y="1248"/>
                  </a:lnTo>
                  <a:lnTo>
                    <a:pt x="424" y="1222"/>
                  </a:lnTo>
                  <a:lnTo>
                    <a:pt x="441" y="1196"/>
                  </a:lnTo>
                  <a:lnTo>
                    <a:pt x="476" y="1139"/>
                  </a:lnTo>
                  <a:lnTo>
                    <a:pt x="508" y="1081"/>
                  </a:lnTo>
                  <a:lnTo>
                    <a:pt x="541" y="1022"/>
                  </a:lnTo>
                  <a:lnTo>
                    <a:pt x="576" y="966"/>
                  </a:lnTo>
                  <a:lnTo>
                    <a:pt x="612" y="909"/>
                  </a:lnTo>
                  <a:lnTo>
                    <a:pt x="656" y="857"/>
                  </a:lnTo>
                  <a:lnTo>
                    <a:pt x="708" y="810"/>
                  </a:lnTo>
                  <a:lnTo>
                    <a:pt x="767" y="768"/>
                  </a:lnTo>
                  <a:lnTo>
                    <a:pt x="791" y="760"/>
                  </a:lnTo>
                  <a:lnTo>
                    <a:pt x="814" y="751"/>
                  </a:lnTo>
                  <a:lnTo>
                    <a:pt x="838" y="744"/>
                  </a:lnTo>
                  <a:lnTo>
                    <a:pt x="862" y="738"/>
                  </a:lnTo>
                  <a:lnTo>
                    <a:pt x="886" y="729"/>
                  </a:lnTo>
                  <a:lnTo>
                    <a:pt x="910" y="721"/>
                  </a:lnTo>
                  <a:lnTo>
                    <a:pt x="934" y="712"/>
                  </a:lnTo>
                  <a:lnTo>
                    <a:pt x="956" y="701"/>
                  </a:lnTo>
                  <a:lnTo>
                    <a:pt x="967" y="701"/>
                  </a:lnTo>
                  <a:lnTo>
                    <a:pt x="975" y="699"/>
                  </a:lnTo>
                  <a:lnTo>
                    <a:pt x="984" y="695"/>
                  </a:lnTo>
                  <a:lnTo>
                    <a:pt x="990" y="688"/>
                  </a:lnTo>
                  <a:lnTo>
                    <a:pt x="1030" y="684"/>
                  </a:lnTo>
                  <a:lnTo>
                    <a:pt x="1066" y="673"/>
                  </a:lnTo>
                  <a:lnTo>
                    <a:pt x="1099" y="655"/>
                  </a:lnTo>
                  <a:lnTo>
                    <a:pt x="1134" y="638"/>
                  </a:lnTo>
                  <a:lnTo>
                    <a:pt x="1166" y="621"/>
                  </a:lnTo>
                  <a:lnTo>
                    <a:pt x="1201" y="608"/>
                  </a:lnTo>
                  <a:lnTo>
                    <a:pt x="1238" y="599"/>
                  </a:lnTo>
                  <a:lnTo>
                    <a:pt x="1281" y="599"/>
                  </a:lnTo>
                  <a:lnTo>
                    <a:pt x="1290" y="608"/>
                  </a:lnTo>
                  <a:lnTo>
                    <a:pt x="1303" y="610"/>
                  </a:lnTo>
                  <a:lnTo>
                    <a:pt x="1316" y="610"/>
                  </a:lnTo>
                  <a:lnTo>
                    <a:pt x="1329" y="610"/>
                  </a:lnTo>
                  <a:lnTo>
                    <a:pt x="1360" y="634"/>
                  </a:lnTo>
                  <a:lnTo>
                    <a:pt x="1392" y="653"/>
                  </a:lnTo>
                  <a:lnTo>
                    <a:pt x="1427" y="671"/>
                  </a:lnTo>
                  <a:lnTo>
                    <a:pt x="1462" y="688"/>
                  </a:lnTo>
                  <a:lnTo>
                    <a:pt x="1496" y="703"/>
                  </a:lnTo>
                  <a:lnTo>
                    <a:pt x="1529" y="721"/>
                  </a:lnTo>
                  <a:lnTo>
                    <a:pt x="1559" y="742"/>
                  </a:lnTo>
                  <a:lnTo>
                    <a:pt x="1586" y="768"/>
                  </a:lnTo>
                  <a:lnTo>
                    <a:pt x="1605" y="771"/>
                  </a:lnTo>
                  <a:lnTo>
                    <a:pt x="1625" y="771"/>
                  </a:lnTo>
                  <a:lnTo>
                    <a:pt x="1642" y="766"/>
                  </a:lnTo>
                  <a:lnTo>
                    <a:pt x="1659" y="760"/>
                  </a:lnTo>
                  <a:lnTo>
                    <a:pt x="1679" y="753"/>
                  </a:lnTo>
                  <a:lnTo>
                    <a:pt x="1696" y="744"/>
                  </a:lnTo>
                  <a:lnTo>
                    <a:pt x="1714" y="738"/>
                  </a:lnTo>
                  <a:lnTo>
                    <a:pt x="1733" y="734"/>
                  </a:lnTo>
                  <a:lnTo>
                    <a:pt x="1779" y="718"/>
                  </a:lnTo>
                  <a:lnTo>
                    <a:pt x="1822" y="703"/>
                  </a:lnTo>
                  <a:lnTo>
                    <a:pt x="1868" y="686"/>
                  </a:lnTo>
                  <a:lnTo>
                    <a:pt x="1911" y="671"/>
                  </a:lnTo>
                  <a:lnTo>
                    <a:pt x="1955" y="653"/>
                  </a:lnTo>
                  <a:lnTo>
                    <a:pt x="1998" y="634"/>
                  </a:lnTo>
                  <a:lnTo>
                    <a:pt x="2039" y="616"/>
                  </a:lnTo>
                  <a:lnTo>
                    <a:pt x="2083" y="597"/>
                  </a:lnTo>
                  <a:lnTo>
                    <a:pt x="2124" y="580"/>
                  </a:lnTo>
                  <a:lnTo>
                    <a:pt x="2168" y="560"/>
                  </a:lnTo>
                  <a:lnTo>
                    <a:pt x="2209" y="543"/>
                  </a:lnTo>
                  <a:lnTo>
                    <a:pt x="2252" y="523"/>
                  </a:lnTo>
                  <a:lnTo>
                    <a:pt x="2294" y="504"/>
                  </a:lnTo>
                  <a:lnTo>
                    <a:pt x="2337" y="486"/>
                  </a:lnTo>
                  <a:lnTo>
                    <a:pt x="2378" y="467"/>
                  </a:lnTo>
                  <a:lnTo>
                    <a:pt x="2422" y="449"/>
                  </a:lnTo>
                  <a:lnTo>
                    <a:pt x="2448" y="441"/>
                  </a:lnTo>
                  <a:lnTo>
                    <a:pt x="2474" y="432"/>
                  </a:lnTo>
                  <a:lnTo>
                    <a:pt x="2500" y="423"/>
                  </a:lnTo>
                  <a:lnTo>
                    <a:pt x="2526" y="415"/>
                  </a:lnTo>
                  <a:lnTo>
                    <a:pt x="2552" y="406"/>
                  </a:lnTo>
                  <a:lnTo>
                    <a:pt x="2576" y="397"/>
                  </a:lnTo>
                  <a:lnTo>
                    <a:pt x="2602" y="386"/>
                  </a:lnTo>
                  <a:lnTo>
                    <a:pt x="2626" y="378"/>
                  </a:lnTo>
                  <a:lnTo>
                    <a:pt x="2641" y="369"/>
                  </a:lnTo>
                  <a:lnTo>
                    <a:pt x="2656" y="365"/>
                  </a:lnTo>
                  <a:lnTo>
                    <a:pt x="2674" y="360"/>
                  </a:lnTo>
                  <a:lnTo>
                    <a:pt x="2689" y="354"/>
                  </a:lnTo>
                  <a:lnTo>
                    <a:pt x="2739" y="330"/>
                  </a:lnTo>
                  <a:lnTo>
                    <a:pt x="2791" y="308"/>
                  </a:lnTo>
                  <a:lnTo>
                    <a:pt x="2841" y="284"/>
                  </a:lnTo>
                  <a:lnTo>
                    <a:pt x="2891" y="263"/>
                  </a:lnTo>
                  <a:lnTo>
                    <a:pt x="2943" y="239"/>
                  </a:lnTo>
                  <a:lnTo>
                    <a:pt x="2993" y="217"/>
                  </a:lnTo>
                  <a:lnTo>
                    <a:pt x="3045" y="195"/>
                  </a:lnTo>
                  <a:lnTo>
                    <a:pt x="3097" y="174"/>
                  </a:lnTo>
                  <a:lnTo>
                    <a:pt x="3147" y="150"/>
                  </a:lnTo>
                  <a:lnTo>
                    <a:pt x="3199" y="128"/>
                  </a:lnTo>
                  <a:lnTo>
                    <a:pt x="3249" y="106"/>
                  </a:lnTo>
                  <a:lnTo>
                    <a:pt x="3301" y="85"/>
                  </a:lnTo>
                  <a:lnTo>
                    <a:pt x="3351" y="63"/>
                  </a:lnTo>
                  <a:lnTo>
                    <a:pt x="3401" y="43"/>
                  </a:lnTo>
                  <a:lnTo>
                    <a:pt x="3453" y="22"/>
                  </a:lnTo>
                  <a:lnTo>
                    <a:pt x="3503" y="0"/>
                  </a:lnTo>
                  <a:lnTo>
                    <a:pt x="3525" y="4"/>
                  </a:lnTo>
                  <a:lnTo>
                    <a:pt x="3542" y="13"/>
                  </a:lnTo>
                  <a:lnTo>
                    <a:pt x="3553" y="28"/>
                  </a:lnTo>
                  <a:lnTo>
                    <a:pt x="3562" y="46"/>
                  </a:lnTo>
                  <a:lnTo>
                    <a:pt x="3569" y="65"/>
                  </a:lnTo>
                  <a:lnTo>
                    <a:pt x="3575" y="85"/>
                  </a:lnTo>
                  <a:lnTo>
                    <a:pt x="3586" y="104"/>
                  </a:lnTo>
                  <a:lnTo>
                    <a:pt x="3599"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2" name="Freeform 7"/>
            <p:cNvSpPr>
              <a:spLocks/>
            </p:cNvSpPr>
            <p:nvPr/>
          </p:nvSpPr>
          <p:spPr bwMode="auto">
            <a:xfrm>
              <a:off x="3840" y="357"/>
              <a:ext cx="213" cy="379"/>
            </a:xfrm>
            <a:custGeom>
              <a:avLst/>
              <a:gdLst>
                <a:gd name="T0" fmla="*/ 213 w 213"/>
                <a:gd name="T1" fmla="*/ 95 h 379"/>
                <a:gd name="T2" fmla="*/ 211 w 213"/>
                <a:gd name="T3" fmla="*/ 108 h 379"/>
                <a:gd name="T4" fmla="*/ 206 w 213"/>
                <a:gd name="T5" fmla="*/ 119 h 379"/>
                <a:gd name="T6" fmla="*/ 200 w 213"/>
                <a:gd name="T7" fmla="*/ 132 h 379"/>
                <a:gd name="T8" fmla="*/ 200 w 213"/>
                <a:gd name="T9" fmla="*/ 145 h 379"/>
                <a:gd name="T10" fmla="*/ 193 w 213"/>
                <a:gd name="T11" fmla="*/ 169 h 379"/>
                <a:gd name="T12" fmla="*/ 187 w 213"/>
                <a:gd name="T13" fmla="*/ 193 h 379"/>
                <a:gd name="T14" fmla="*/ 178 w 213"/>
                <a:gd name="T15" fmla="*/ 217 h 379"/>
                <a:gd name="T16" fmla="*/ 169 w 213"/>
                <a:gd name="T17" fmla="*/ 241 h 379"/>
                <a:gd name="T18" fmla="*/ 161 w 213"/>
                <a:gd name="T19" fmla="*/ 264 h 379"/>
                <a:gd name="T20" fmla="*/ 152 w 213"/>
                <a:gd name="T21" fmla="*/ 286 h 379"/>
                <a:gd name="T22" fmla="*/ 141 w 213"/>
                <a:gd name="T23" fmla="*/ 310 h 379"/>
                <a:gd name="T24" fmla="*/ 132 w 213"/>
                <a:gd name="T25" fmla="*/ 334 h 379"/>
                <a:gd name="T26" fmla="*/ 117 w 213"/>
                <a:gd name="T27" fmla="*/ 340 h 379"/>
                <a:gd name="T28" fmla="*/ 100 w 213"/>
                <a:gd name="T29" fmla="*/ 347 h 379"/>
                <a:gd name="T30" fmla="*/ 85 w 213"/>
                <a:gd name="T31" fmla="*/ 353 h 379"/>
                <a:gd name="T32" fmla="*/ 67 w 213"/>
                <a:gd name="T33" fmla="*/ 360 h 379"/>
                <a:gd name="T34" fmla="*/ 52 w 213"/>
                <a:gd name="T35" fmla="*/ 364 h 379"/>
                <a:gd name="T36" fmla="*/ 35 w 213"/>
                <a:gd name="T37" fmla="*/ 371 h 379"/>
                <a:gd name="T38" fmla="*/ 17 w 213"/>
                <a:gd name="T39" fmla="*/ 375 h 379"/>
                <a:gd name="T40" fmla="*/ 0 w 213"/>
                <a:gd name="T41" fmla="*/ 379 h 379"/>
                <a:gd name="T42" fmla="*/ 11 w 213"/>
                <a:gd name="T43" fmla="*/ 362 h 379"/>
                <a:gd name="T44" fmla="*/ 22 w 213"/>
                <a:gd name="T45" fmla="*/ 345 h 379"/>
                <a:gd name="T46" fmla="*/ 28 w 213"/>
                <a:gd name="T47" fmla="*/ 325 h 379"/>
                <a:gd name="T48" fmla="*/ 35 w 213"/>
                <a:gd name="T49" fmla="*/ 306 h 379"/>
                <a:gd name="T50" fmla="*/ 48 w 213"/>
                <a:gd name="T51" fmla="*/ 267 h 379"/>
                <a:gd name="T52" fmla="*/ 63 w 213"/>
                <a:gd name="T53" fmla="*/ 227 h 379"/>
                <a:gd name="T54" fmla="*/ 76 w 213"/>
                <a:gd name="T55" fmla="*/ 188 h 379"/>
                <a:gd name="T56" fmla="*/ 91 w 213"/>
                <a:gd name="T57" fmla="*/ 152 h 379"/>
                <a:gd name="T58" fmla="*/ 104 w 213"/>
                <a:gd name="T59" fmla="*/ 112 h 379"/>
                <a:gd name="T60" fmla="*/ 119 w 213"/>
                <a:gd name="T61" fmla="*/ 76 h 379"/>
                <a:gd name="T62" fmla="*/ 135 w 213"/>
                <a:gd name="T63" fmla="*/ 36 h 379"/>
                <a:gd name="T64" fmla="*/ 152 w 213"/>
                <a:gd name="T65" fmla="*/ 0 h 379"/>
                <a:gd name="T66" fmla="*/ 213 w 213"/>
                <a:gd name="T67" fmla="*/ 95 h 3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3" h="379">
                  <a:moveTo>
                    <a:pt x="213" y="95"/>
                  </a:moveTo>
                  <a:lnTo>
                    <a:pt x="211" y="108"/>
                  </a:lnTo>
                  <a:lnTo>
                    <a:pt x="206" y="119"/>
                  </a:lnTo>
                  <a:lnTo>
                    <a:pt x="200" y="132"/>
                  </a:lnTo>
                  <a:lnTo>
                    <a:pt x="200" y="145"/>
                  </a:lnTo>
                  <a:lnTo>
                    <a:pt x="193" y="169"/>
                  </a:lnTo>
                  <a:lnTo>
                    <a:pt x="187" y="193"/>
                  </a:lnTo>
                  <a:lnTo>
                    <a:pt x="178" y="217"/>
                  </a:lnTo>
                  <a:lnTo>
                    <a:pt x="169" y="241"/>
                  </a:lnTo>
                  <a:lnTo>
                    <a:pt x="161" y="264"/>
                  </a:lnTo>
                  <a:lnTo>
                    <a:pt x="152" y="286"/>
                  </a:lnTo>
                  <a:lnTo>
                    <a:pt x="141" y="310"/>
                  </a:lnTo>
                  <a:lnTo>
                    <a:pt x="132" y="334"/>
                  </a:lnTo>
                  <a:lnTo>
                    <a:pt x="117" y="340"/>
                  </a:lnTo>
                  <a:lnTo>
                    <a:pt x="100" y="347"/>
                  </a:lnTo>
                  <a:lnTo>
                    <a:pt x="85" y="353"/>
                  </a:lnTo>
                  <a:lnTo>
                    <a:pt x="67" y="360"/>
                  </a:lnTo>
                  <a:lnTo>
                    <a:pt x="52" y="364"/>
                  </a:lnTo>
                  <a:lnTo>
                    <a:pt x="35" y="371"/>
                  </a:lnTo>
                  <a:lnTo>
                    <a:pt x="17" y="375"/>
                  </a:lnTo>
                  <a:lnTo>
                    <a:pt x="0" y="379"/>
                  </a:lnTo>
                  <a:lnTo>
                    <a:pt x="11" y="362"/>
                  </a:lnTo>
                  <a:lnTo>
                    <a:pt x="22" y="345"/>
                  </a:lnTo>
                  <a:lnTo>
                    <a:pt x="28" y="325"/>
                  </a:lnTo>
                  <a:lnTo>
                    <a:pt x="35" y="306"/>
                  </a:lnTo>
                  <a:lnTo>
                    <a:pt x="48" y="267"/>
                  </a:lnTo>
                  <a:lnTo>
                    <a:pt x="63" y="227"/>
                  </a:lnTo>
                  <a:lnTo>
                    <a:pt x="76" y="188"/>
                  </a:lnTo>
                  <a:lnTo>
                    <a:pt x="91" y="152"/>
                  </a:lnTo>
                  <a:lnTo>
                    <a:pt x="104" y="112"/>
                  </a:lnTo>
                  <a:lnTo>
                    <a:pt x="119" y="76"/>
                  </a:lnTo>
                  <a:lnTo>
                    <a:pt x="135" y="36"/>
                  </a:lnTo>
                  <a:lnTo>
                    <a:pt x="152" y="0"/>
                  </a:lnTo>
                  <a:lnTo>
                    <a:pt x="213"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3" name="Freeform 8"/>
            <p:cNvSpPr>
              <a:spLocks/>
            </p:cNvSpPr>
            <p:nvPr/>
          </p:nvSpPr>
          <p:spPr bwMode="auto">
            <a:xfrm>
              <a:off x="3512" y="446"/>
              <a:ext cx="239" cy="429"/>
            </a:xfrm>
            <a:custGeom>
              <a:avLst/>
              <a:gdLst>
                <a:gd name="T0" fmla="*/ 109 w 239"/>
                <a:gd name="T1" fmla="*/ 384 h 429"/>
                <a:gd name="T2" fmla="*/ 98 w 239"/>
                <a:gd name="T3" fmla="*/ 392 h 429"/>
                <a:gd name="T4" fmla="*/ 85 w 239"/>
                <a:gd name="T5" fmla="*/ 399 h 429"/>
                <a:gd name="T6" fmla="*/ 72 w 239"/>
                <a:gd name="T7" fmla="*/ 405 h 429"/>
                <a:gd name="T8" fmla="*/ 57 w 239"/>
                <a:gd name="T9" fmla="*/ 410 h 429"/>
                <a:gd name="T10" fmla="*/ 43 w 239"/>
                <a:gd name="T11" fmla="*/ 414 h 429"/>
                <a:gd name="T12" fmla="*/ 28 w 239"/>
                <a:gd name="T13" fmla="*/ 418 h 429"/>
                <a:gd name="T14" fmla="*/ 13 w 239"/>
                <a:gd name="T15" fmla="*/ 425 h 429"/>
                <a:gd name="T16" fmla="*/ 0 w 239"/>
                <a:gd name="T17" fmla="*/ 429 h 429"/>
                <a:gd name="T18" fmla="*/ 7 w 239"/>
                <a:gd name="T19" fmla="*/ 423 h 429"/>
                <a:gd name="T20" fmla="*/ 7 w 239"/>
                <a:gd name="T21" fmla="*/ 414 h 429"/>
                <a:gd name="T22" fmla="*/ 4 w 239"/>
                <a:gd name="T23" fmla="*/ 405 h 429"/>
                <a:gd name="T24" fmla="*/ 9 w 239"/>
                <a:gd name="T25" fmla="*/ 397 h 429"/>
                <a:gd name="T26" fmla="*/ 22 w 239"/>
                <a:gd name="T27" fmla="*/ 358 h 429"/>
                <a:gd name="T28" fmla="*/ 35 w 239"/>
                <a:gd name="T29" fmla="*/ 319 h 429"/>
                <a:gd name="T30" fmla="*/ 48 w 239"/>
                <a:gd name="T31" fmla="*/ 280 h 429"/>
                <a:gd name="T32" fmla="*/ 61 w 239"/>
                <a:gd name="T33" fmla="*/ 240 h 429"/>
                <a:gd name="T34" fmla="*/ 72 w 239"/>
                <a:gd name="T35" fmla="*/ 201 h 429"/>
                <a:gd name="T36" fmla="*/ 85 w 239"/>
                <a:gd name="T37" fmla="*/ 162 h 429"/>
                <a:gd name="T38" fmla="*/ 100 w 239"/>
                <a:gd name="T39" fmla="*/ 121 h 429"/>
                <a:gd name="T40" fmla="*/ 115 w 239"/>
                <a:gd name="T41" fmla="*/ 82 h 429"/>
                <a:gd name="T42" fmla="*/ 122 w 239"/>
                <a:gd name="T43" fmla="*/ 65 h 429"/>
                <a:gd name="T44" fmla="*/ 133 w 239"/>
                <a:gd name="T45" fmla="*/ 52 h 429"/>
                <a:gd name="T46" fmla="*/ 148 w 239"/>
                <a:gd name="T47" fmla="*/ 41 h 429"/>
                <a:gd name="T48" fmla="*/ 165 w 239"/>
                <a:gd name="T49" fmla="*/ 32 h 429"/>
                <a:gd name="T50" fmla="*/ 182 w 239"/>
                <a:gd name="T51" fmla="*/ 26 h 429"/>
                <a:gd name="T52" fmla="*/ 202 w 239"/>
                <a:gd name="T53" fmla="*/ 17 h 429"/>
                <a:gd name="T54" fmla="*/ 222 w 239"/>
                <a:gd name="T55" fmla="*/ 10 h 429"/>
                <a:gd name="T56" fmla="*/ 239 w 239"/>
                <a:gd name="T57" fmla="*/ 0 h 429"/>
                <a:gd name="T58" fmla="*/ 232 w 239"/>
                <a:gd name="T59" fmla="*/ 49 h 429"/>
                <a:gd name="T60" fmla="*/ 219 w 239"/>
                <a:gd name="T61" fmla="*/ 99 h 429"/>
                <a:gd name="T62" fmla="*/ 202 w 239"/>
                <a:gd name="T63" fmla="*/ 147 h 429"/>
                <a:gd name="T64" fmla="*/ 182 w 239"/>
                <a:gd name="T65" fmla="*/ 195 h 429"/>
                <a:gd name="T66" fmla="*/ 161 w 239"/>
                <a:gd name="T67" fmla="*/ 240 h 429"/>
                <a:gd name="T68" fmla="*/ 141 w 239"/>
                <a:gd name="T69" fmla="*/ 288 h 429"/>
                <a:gd name="T70" fmla="*/ 122 w 239"/>
                <a:gd name="T71" fmla="*/ 336 h 429"/>
                <a:gd name="T72" fmla="*/ 109 w 239"/>
                <a:gd name="T73" fmla="*/ 384 h 4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9" h="429">
                  <a:moveTo>
                    <a:pt x="109" y="384"/>
                  </a:moveTo>
                  <a:lnTo>
                    <a:pt x="98" y="392"/>
                  </a:lnTo>
                  <a:lnTo>
                    <a:pt x="85" y="399"/>
                  </a:lnTo>
                  <a:lnTo>
                    <a:pt x="72" y="405"/>
                  </a:lnTo>
                  <a:lnTo>
                    <a:pt x="57" y="410"/>
                  </a:lnTo>
                  <a:lnTo>
                    <a:pt x="43" y="414"/>
                  </a:lnTo>
                  <a:lnTo>
                    <a:pt x="28" y="418"/>
                  </a:lnTo>
                  <a:lnTo>
                    <a:pt x="13" y="425"/>
                  </a:lnTo>
                  <a:lnTo>
                    <a:pt x="0" y="429"/>
                  </a:lnTo>
                  <a:lnTo>
                    <a:pt x="7" y="423"/>
                  </a:lnTo>
                  <a:lnTo>
                    <a:pt x="7" y="414"/>
                  </a:lnTo>
                  <a:lnTo>
                    <a:pt x="4" y="405"/>
                  </a:lnTo>
                  <a:lnTo>
                    <a:pt x="9" y="397"/>
                  </a:lnTo>
                  <a:lnTo>
                    <a:pt x="22" y="358"/>
                  </a:lnTo>
                  <a:lnTo>
                    <a:pt x="35" y="319"/>
                  </a:lnTo>
                  <a:lnTo>
                    <a:pt x="48" y="280"/>
                  </a:lnTo>
                  <a:lnTo>
                    <a:pt x="61" y="240"/>
                  </a:lnTo>
                  <a:lnTo>
                    <a:pt x="72" y="201"/>
                  </a:lnTo>
                  <a:lnTo>
                    <a:pt x="85" y="162"/>
                  </a:lnTo>
                  <a:lnTo>
                    <a:pt x="100" y="121"/>
                  </a:lnTo>
                  <a:lnTo>
                    <a:pt x="115" y="82"/>
                  </a:lnTo>
                  <a:lnTo>
                    <a:pt x="122" y="65"/>
                  </a:lnTo>
                  <a:lnTo>
                    <a:pt x="133" y="52"/>
                  </a:lnTo>
                  <a:lnTo>
                    <a:pt x="148" y="41"/>
                  </a:lnTo>
                  <a:lnTo>
                    <a:pt x="165" y="32"/>
                  </a:lnTo>
                  <a:lnTo>
                    <a:pt x="182" y="26"/>
                  </a:lnTo>
                  <a:lnTo>
                    <a:pt x="202" y="17"/>
                  </a:lnTo>
                  <a:lnTo>
                    <a:pt x="222" y="10"/>
                  </a:lnTo>
                  <a:lnTo>
                    <a:pt x="239" y="0"/>
                  </a:lnTo>
                  <a:lnTo>
                    <a:pt x="232" y="49"/>
                  </a:lnTo>
                  <a:lnTo>
                    <a:pt x="219" y="99"/>
                  </a:lnTo>
                  <a:lnTo>
                    <a:pt x="202" y="147"/>
                  </a:lnTo>
                  <a:lnTo>
                    <a:pt x="182" y="195"/>
                  </a:lnTo>
                  <a:lnTo>
                    <a:pt x="161" y="240"/>
                  </a:lnTo>
                  <a:lnTo>
                    <a:pt x="141" y="288"/>
                  </a:lnTo>
                  <a:lnTo>
                    <a:pt x="122" y="336"/>
                  </a:lnTo>
                  <a:lnTo>
                    <a:pt x="109" y="3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4" name="Freeform 9"/>
            <p:cNvSpPr>
              <a:spLocks/>
            </p:cNvSpPr>
            <p:nvPr/>
          </p:nvSpPr>
          <p:spPr bwMode="auto">
            <a:xfrm>
              <a:off x="3199" y="576"/>
              <a:ext cx="250" cy="427"/>
            </a:xfrm>
            <a:custGeom>
              <a:avLst/>
              <a:gdLst>
                <a:gd name="T0" fmla="*/ 168 w 250"/>
                <a:gd name="T1" fmla="*/ 258 h 427"/>
                <a:gd name="T2" fmla="*/ 157 w 250"/>
                <a:gd name="T3" fmla="*/ 291 h 427"/>
                <a:gd name="T4" fmla="*/ 144 w 250"/>
                <a:gd name="T5" fmla="*/ 321 h 427"/>
                <a:gd name="T6" fmla="*/ 133 w 250"/>
                <a:gd name="T7" fmla="*/ 351 h 427"/>
                <a:gd name="T8" fmla="*/ 126 w 250"/>
                <a:gd name="T9" fmla="*/ 384 h 427"/>
                <a:gd name="T10" fmla="*/ 111 w 250"/>
                <a:gd name="T11" fmla="*/ 390 h 427"/>
                <a:gd name="T12" fmla="*/ 96 w 250"/>
                <a:gd name="T13" fmla="*/ 397 h 427"/>
                <a:gd name="T14" fmla="*/ 81 w 250"/>
                <a:gd name="T15" fmla="*/ 401 h 427"/>
                <a:gd name="T16" fmla="*/ 65 w 250"/>
                <a:gd name="T17" fmla="*/ 408 h 427"/>
                <a:gd name="T18" fmla="*/ 50 w 250"/>
                <a:gd name="T19" fmla="*/ 414 h 427"/>
                <a:gd name="T20" fmla="*/ 33 w 250"/>
                <a:gd name="T21" fmla="*/ 419 h 427"/>
                <a:gd name="T22" fmla="*/ 18 w 250"/>
                <a:gd name="T23" fmla="*/ 423 h 427"/>
                <a:gd name="T24" fmla="*/ 0 w 250"/>
                <a:gd name="T25" fmla="*/ 427 h 427"/>
                <a:gd name="T26" fmla="*/ 15 w 250"/>
                <a:gd name="T27" fmla="*/ 377 h 427"/>
                <a:gd name="T28" fmla="*/ 33 w 250"/>
                <a:gd name="T29" fmla="*/ 332 h 427"/>
                <a:gd name="T30" fmla="*/ 52 w 250"/>
                <a:gd name="T31" fmla="*/ 284 h 427"/>
                <a:gd name="T32" fmla="*/ 74 w 250"/>
                <a:gd name="T33" fmla="*/ 239 h 427"/>
                <a:gd name="T34" fmla="*/ 96 w 250"/>
                <a:gd name="T35" fmla="*/ 193 h 427"/>
                <a:gd name="T36" fmla="*/ 118 w 250"/>
                <a:gd name="T37" fmla="*/ 147 h 427"/>
                <a:gd name="T38" fmla="*/ 137 w 250"/>
                <a:gd name="T39" fmla="*/ 102 h 427"/>
                <a:gd name="T40" fmla="*/ 157 w 250"/>
                <a:gd name="T41" fmla="*/ 54 h 427"/>
                <a:gd name="T42" fmla="*/ 157 w 250"/>
                <a:gd name="T43" fmla="*/ 45 h 427"/>
                <a:gd name="T44" fmla="*/ 161 w 250"/>
                <a:gd name="T45" fmla="*/ 39 h 427"/>
                <a:gd name="T46" fmla="*/ 170 w 250"/>
                <a:gd name="T47" fmla="*/ 35 h 427"/>
                <a:gd name="T48" fmla="*/ 178 w 250"/>
                <a:gd name="T49" fmla="*/ 28 h 427"/>
                <a:gd name="T50" fmla="*/ 189 w 250"/>
                <a:gd name="T51" fmla="*/ 24 h 427"/>
                <a:gd name="T52" fmla="*/ 200 w 250"/>
                <a:gd name="T53" fmla="*/ 17 h 427"/>
                <a:gd name="T54" fmla="*/ 211 w 250"/>
                <a:gd name="T55" fmla="*/ 13 h 427"/>
                <a:gd name="T56" fmla="*/ 222 w 250"/>
                <a:gd name="T57" fmla="*/ 8 h 427"/>
                <a:gd name="T58" fmla="*/ 250 w 250"/>
                <a:gd name="T59" fmla="*/ 0 h 427"/>
                <a:gd name="T60" fmla="*/ 246 w 250"/>
                <a:gd name="T61" fmla="*/ 32 h 427"/>
                <a:gd name="T62" fmla="*/ 239 w 250"/>
                <a:gd name="T63" fmla="*/ 65 h 427"/>
                <a:gd name="T64" fmla="*/ 228 w 250"/>
                <a:gd name="T65" fmla="*/ 95 h 427"/>
                <a:gd name="T66" fmla="*/ 215 w 250"/>
                <a:gd name="T67" fmla="*/ 128 h 427"/>
                <a:gd name="T68" fmla="*/ 202 w 250"/>
                <a:gd name="T69" fmla="*/ 160 h 427"/>
                <a:gd name="T70" fmla="*/ 189 w 250"/>
                <a:gd name="T71" fmla="*/ 193 h 427"/>
                <a:gd name="T72" fmla="*/ 178 w 250"/>
                <a:gd name="T73" fmla="*/ 226 h 427"/>
                <a:gd name="T74" fmla="*/ 168 w 250"/>
                <a:gd name="T75" fmla="*/ 258 h 4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0" h="427">
                  <a:moveTo>
                    <a:pt x="168" y="258"/>
                  </a:moveTo>
                  <a:lnTo>
                    <a:pt x="157" y="291"/>
                  </a:lnTo>
                  <a:lnTo>
                    <a:pt x="144" y="321"/>
                  </a:lnTo>
                  <a:lnTo>
                    <a:pt x="133" y="351"/>
                  </a:lnTo>
                  <a:lnTo>
                    <a:pt x="126" y="384"/>
                  </a:lnTo>
                  <a:lnTo>
                    <a:pt x="111" y="390"/>
                  </a:lnTo>
                  <a:lnTo>
                    <a:pt x="96" y="397"/>
                  </a:lnTo>
                  <a:lnTo>
                    <a:pt x="81" y="401"/>
                  </a:lnTo>
                  <a:lnTo>
                    <a:pt x="65" y="408"/>
                  </a:lnTo>
                  <a:lnTo>
                    <a:pt x="50" y="414"/>
                  </a:lnTo>
                  <a:lnTo>
                    <a:pt x="33" y="419"/>
                  </a:lnTo>
                  <a:lnTo>
                    <a:pt x="18" y="423"/>
                  </a:lnTo>
                  <a:lnTo>
                    <a:pt x="0" y="427"/>
                  </a:lnTo>
                  <a:lnTo>
                    <a:pt x="15" y="377"/>
                  </a:lnTo>
                  <a:lnTo>
                    <a:pt x="33" y="332"/>
                  </a:lnTo>
                  <a:lnTo>
                    <a:pt x="52" y="284"/>
                  </a:lnTo>
                  <a:lnTo>
                    <a:pt x="74" y="239"/>
                  </a:lnTo>
                  <a:lnTo>
                    <a:pt x="96" y="193"/>
                  </a:lnTo>
                  <a:lnTo>
                    <a:pt x="118" y="147"/>
                  </a:lnTo>
                  <a:lnTo>
                    <a:pt x="137" y="102"/>
                  </a:lnTo>
                  <a:lnTo>
                    <a:pt x="157" y="54"/>
                  </a:lnTo>
                  <a:lnTo>
                    <a:pt x="157" y="45"/>
                  </a:lnTo>
                  <a:lnTo>
                    <a:pt x="161" y="39"/>
                  </a:lnTo>
                  <a:lnTo>
                    <a:pt x="170" y="35"/>
                  </a:lnTo>
                  <a:lnTo>
                    <a:pt x="178" y="28"/>
                  </a:lnTo>
                  <a:lnTo>
                    <a:pt x="189" y="24"/>
                  </a:lnTo>
                  <a:lnTo>
                    <a:pt x="200" y="17"/>
                  </a:lnTo>
                  <a:lnTo>
                    <a:pt x="211" y="13"/>
                  </a:lnTo>
                  <a:lnTo>
                    <a:pt x="222" y="8"/>
                  </a:lnTo>
                  <a:lnTo>
                    <a:pt x="250" y="0"/>
                  </a:lnTo>
                  <a:lnTo>
                    <a:pt x="246" y="32"/>
                  </a:lnTo>
                  <a:lnTo>
                    <a:pt x="239" y="65"/>
                  </a:lnTo>
                  <a:lnTo>
                    <a:pt x="228" y="95"/>
                  </a:lnTo>
                  <a:lnTo>
                    <a:pt x="215" y="128"/>
                  </a:lnTo>
                  <a:lnTo>
                    <a:pt x="202" y="160"/>
                  </a:lnTo>
                  <a:lnTo>
                    <a:pt x="189" y="193"/>
                  </a:lnTo>
                  <a:lnTo>
                    <a:pt x="178" y="226"/>
                  </a:lnTo>
                  <a:lnTo>
                    <a:pt x="168"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5" name="Freeform 10"/>
            <p:cNvSpPr>
              <a:spLocks/>
            </p:cNvSpPr>
            <p:nvPr/>
          </p:nvSpPr>
          <p:spPr bwMode="auto">
            <a:xfrm>
              <a:off x="1325" y="639"/>
              <a:ext cx="2930" cy="1395"/>
            </a:xfrm>
            <a:custGeom>
              <a:avLst/>
              <a:gdLst>
                <a:gd name="T0" fmla="*/ 2889 w 2930"/>
                <a:gd name="T1" fmla="*/ 97 h 1395"/>
                <a:gd name="T2" fmla="*/ 2808 w 2930"/>
                <a:gd name="T3" fmla="*/ 130 h 1395"/>
                <a:gd name="T4" fmla="*/ 2656 w 2930"/>
                <a:gd name="T5" fmla="*/ 199 h 1395"/>
                <a:gd name="T6" fmla="*/ 2517 w 2930"/>
                <a:gd name="T7" fmla="*/ 254 h 1395"/>
                <a:gd name="T8" fmla="*/ 2380 w 2930"/>
                <a:gd name="T9" fmla="*/ 310 h 1395"/>
                <a:gd name="T10" fmla="*/ 2228 w 2930"/>
                <a:gd name="T11" fmla="*/ 375 h 1395"/>
                <a:gd name="T12" fmla="*/ 2120 w 2930"/>
                <a:gd name="T13" fmla="*/ 427 h 1395"/>
                <a:gd name="T14" fmla="*/ 2065 w 2930"/>
                <a:gd name="T15" fmla="*/ 447 h 1395"/>
                <a:gd name="T16" fmla="*/ 1950 w 2930"/>
                <a:gd name="T17" fmla="*/ 497 h 1395"/>
                <a:gd name="T18" fmla="*/ 1840 w 2930"/>
                <a:gd name="T19" fmla="*/ 538 h 1395"/>
                <a:gd name="T20" fmla="*/ 1627 w 2930"/>
                <a:gd name="T21" fmla="*/ 631 h 1395"/>
                <a:gd name="T22" fmla="*/ 1420 w 2930"/>
                <a:gd name="T23" fmla="*/ 723 h 1395"/>
                <a:gd name="T24" fmla="*/ 1210 w 2930"/>
                <a:gd name="T25" fmla="*/ 809 h 1395"/>
                <a:gd name="T26" fmla="*/ 1090 w 2930"/>
                <a:gd name="T27" fmla="*/ 857 h 1395"/>
                <a:gd name="T28" fmla="*/ 1029 w 2930"/>
                <a:gd name="T29" fmla="*/ 881 h 1395"/>
                <a:gd name="T30" fmla="*/ 780 w 2930"/>
                <a:gd name="T31" fmla="*/ 985 h 1395"/>
                <a:gd name="T32" fmla="*/ 532 w 2930"/>
                <a:gd name="T33" fmla="*/ 1094 h 1395"/>
                <a:gd name="T34" fmla="*/ 284 w 2930"/>
                <a:gd name="T35" fmla="*/ 1198 h 1395"/>
                <a:gd name="T36" fmla="*/ 200 w 2930"/>
                <a:gd name="T37" fmla="*/ 1376 h 1395"/>
                <a:gd name="T38" fmla="*/ 132 w 2930"/>
                <a:gd name="T39" fmla="*/ 1395 h 1395"/>
                <a:gd name="T40" fmla="*/ 65 w 2930"/>
                <a:gd name="T41" fmla="*/ 1345 h 1395"/>
                <a:gd name="T42" fmla="*/ 6 w 2930"/>
                <a:gd name="T43" fmla="*/ 1237 h 1395"/>
                <a:gd name="T44" fmla="*/ 35 w 2930"/>
                <a:gd name="T45" fmla="*/ 1233 h 1395"/>
                <a:gd name="T46" fmla="*/ 76 w 2930"/>
                <a:gd name="T47" fmla="*/ 1248 h 1395"/>
                <a:gd name="T48" fmla="*/ 100 w 2930"/>
                <a:gd name="T49" fmla="*/ 1226 h 1395"/>
                <a:gd name="T50" fmla="*/ 148 w 2930"/>
                <a:gd name="T51" fmla="*/ 1215 h 1395"/>
                <a:gd name="T52" fmla="*/ 158 w 2930"/>
                <a:gd name="T53" fmla="*/ 1183 h 1395"/>
                <a:gd name="T54" fmla="*/ 189 w 2930"/>
                <a:gd name="T55" fmla="*/ 1213 h 1395"/>
                <a:gd name="T56" fmla="*/ 206 w 2930"/>
                <a:gd name="T57" fmla="*/ 1165 h 1395"/>
                <a:gd name="T58" fmla="*/ 232 w 2930"/>
                <a:gd name="T59" fmla="*/ 1189 h 1395"/>
                <a:gd name="T60" fmla="*/ 271 w 2930"/>
                <a:gd name="T61" fmla="*/ 1178 h 1395"/>
                <a:gd name="T62" fmla="*/ 289 w 2930"/>
                <a:gd name="T63" fmla="*/ 1131 h 1395"/>
                <a:gd name="T64" fmla="*/ 339 w 2930"/>
                <a:gd name="T65" fmla="*/ 1135 h 1395"/>
                <a:gd name="T66" fmla="*/ 354 w 2930"/>
                <a:gd name="T67" fmla="*/ 1100 h 1395"/>
                <a:gd name="T68" fmla="*/ 391 w 2930"/>
                <a:gd name="T69" fmla="*/ 1050 h 1395"/>
                <a:gd name="T70" fmla="*/ 406 w 2930"/>
                <a:gd name="T71" fmla="*/ 1011 h 1395"/>
                <a:gd name="T72" fmla="*/ 443 w 2930"/>
                <a:gd name="T73" fmla="*/ 1081 h 1395"/>
                <a:gd name="T74" fmla="*/ 456 w 2930"/>
                <a:gd name="T75" fmla="*/ 1031 h 1395"/>
                <a:gd name="T76" fmla="*/ 471 w 2930"/>
                <a:gd name="T77" fmla="*/ 979 h 1395"/>
                <a:gd name="T78" fmla="*/ 610 w 2930"/>
                <a:gd name="T79" fmla="*/ 918 h 1395"/>
                <a:gd name="T80" fmla="*/ 751 w 2930"/>
                <a:gd name="T81" fmla="*/ 859 h 1395"/>
                <a:gd name="T82" fmla="*/ 906 w 2930"/>
                <a:gd name="T83" fmla="*/ 790 h 1395"/>
                <a:gd name="T84" fmla="*/ 1131 w 2930"/>
                <a:gd name="T85" fmla="*/ 694 h 1395"/>
                <a:gd name="T86" fmla="*/ 1362 w 2930"/>
                <a:gd name="T87" fmla="*/ 605 h 1395"/>
                <a:gd name="T88" fmla="*/ 1588 w 2930"/>
                <a:gd name="T89" fmla="*/ 514 h 1395"/>
                <a:gd name="T90" fmla="*/ 1750 w 2930"/>
                <a:gd name="T91" fmla="*/ 449 h 1395"/>
                <a:gd name="T92" fmla="*/ 1894 w 2930"/>
                <a:gd name="T93" fmla="*/ 388 h 1395"/>
                <a:gd name="T94" fmla="*/ 2018 w 2930"/>
                <a:gd name="T95" fmla="*/ 349 h 1395"/>
                <a:gd name="T96" fmla="*/ 2239 w 2930"/>
                <a:gd name="T97" fmla="*/ 254 h 1395"/>
                <a:gd name="T98" fmla="*/ 2487 w 2930"/>
                <a:gd name="T99" fmla="*/ 152 h 1395"/>
                <a:gd name="T100" fmla="*/ 2734 w 2930"/>
                <a:gd name="T101" fmla="*/ 50 h 1395"/>
                <a:gd name="T102" fmla="*/ 2873 w 2930"/>
                <a:gd name="T103" fmla="*/ 0 h 1395"/>
                <a:gd name="T104" fmla="*/ 2930 w 2930"/>
                <a:gd name="T105" fmla="*/ 69 h 1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30" h="1395">
                  <a:moveTo>
                    <a:pt x="2930" y="69"/>
                  </a:moveTo>
                  <a:lnTo>
                    <a:pt x="2921" y="78"/>
                  </a:lnTo>
                  <a:lnTo>
                    <a:pt x="2912" y="84"/>
                  </a:lnTo>
                  <a:lnTo>
                    <a:pt x="2902" y="91"/>
                  </a:lnTo>
                  <a:lnTo>
                    <a:pt x="2889" y="97"/>
                  </a:lnTo>
                  <a:lnTo>
                    <a:pt x="2878" y="102"/>
                  </a:lnTo>
                  <a:lnTo>
                    <a:pt x="2865" y="108"/>
                  </a:lnTo>
                  <a:lnTo>
                    <a:pt x="2852" y="113"/>
                  </a:lnTo>
                  <a:lnTo>
                    <a:pt x="2839" y="117"/>
                  </a:lnTo>
                  <a:lnTo>
                    <a:pt x="2808" y="130"/>
                  </a:lnTo>
                  <a:lnTo>
                    <a:pt x="2778" y="143"/>
                  </a:lnTo>
                  <a:lnTo>
                    <a:pt x="2747" y="156"/>
                  </a:lnTo>
                  <a:lnTo>
                    <a:pt x="2717" y="171"/>
                  </a:lnTo>
                  <a:lnTo>
                    <a:pt x="2687" y="186"/>
                  </a:lnTo>
                  <a:lnTo>
                    <a:pt x="2656" y="199"/>
                  </a:lnTo>
                  <a:lnTo>
                    <a:pt x="2628" y="215"/>
                  </a:lnTo>
                  <a:lnTo>
                    <a:pt x="2598" y="228"/>
                  </a:lnTo>
                  <a:lnTo>
                    <a:pt x="2569" y="234"/>
                  </a:lnTo>
                  <a:lnTo>
                    <a:pt x="2543" y="243"/>
                  </a:lnTo>
                  <a:lnTo>
                    <a:pt x="2517" y="254"/>
                  </a:lnTo>
                  <a:lnTo>
                    <a:pt x="2489" y="265"/>
                  </a:lnTo>
                  <a:lnTo>
                    <a:pt x="2463" y="278"/>
                  </a:lnTo>
                  <a:lnTo>
                    <a:pt x="2437" y="291"/>
                  </a:lnTo>
                  <a:lnTo>
                    <a:pt x="2409" y="301"/>
                  </a:lnTo>
                  <a:lnTo>
                    <a:pt x="2380" y="310"/>
                  </a:lnTo>
                  <a:lnTo>
                    <a:pt x="2350" y="323"/>
                  </a:lnTo>
                  <a:lnTo>
                    <a:pt x="2320" y="336"/>
                  </a:lnTo>
                  <a:lnTo>
                    <a:pt x="2289" y="349"/>
                  </a:lnTo>
                  <a:lnTo>
                    <a:pt x="2259" y="362"/>
                  </a:lnTo>
                  <a:lnTo>
                    <a:pt x="2228" y="375"/>
                  </a:lnTo>
                  <a:lnTo>
                    <a:pt x="2198" y="388"/>
                  </a:lnTo>
                  <a:lnTo>
                    <a:pt x="2170" y="403"/>
                  </a:lnTo>
                  <a:lnTo>
                    <a:pt x="2141" y="421"/>
                  </a:lnTo>
                  <a:lnTo>
                    <a:pt x="2131" y="423"/>
                  </a:lnTo>
                  <a:lnTo>
                    <a:pt x="2120" y="427"/>
                  </a:lnTo>
                  <a:lnTo>
                    <a:pt x="2109" y="432"/>
                  </a:lnTo>
                  <a:lnTo>
                    <a:pt x="2098" y="436"/>
                  </a:lnTo>
                  <a:lnTo>
                    <a:pt x="2087" y="440"/>
                  </a:lnTo>
                  <a:lnTo>
                    <a:pt x="2076" y="445"/>
                  </a:lnTo>
                  <a:lnTo>
                    <a:pt x="2065" y="447"/>
                  </a:lnTo>
                  <a:lnTo>
                    <a:pt x="2055" y="449"/>
                  </a:lnTo>
                  <a:lnTo>
                    <a:pt x="2031" y="462"/>
                  </a:lnTo>
                  <a:lnTo>
                    <a:pt x="2005" y="473"/>
                  </a:lnTo>
                  <a:lnTo>
                    <a:pt x="1979" y="486"/>
                  </a:lnTo>
                  <a:lnTo>
                    <a:pt x="1950" y="497"/>
                  </a:lnTo>
                  <a:lnTo>
                    <a:pt x="1924" y="508"/>
                  </a:lnTo>
                  <a:lnTo>
                    <a:pt x="1896" y="521"/>
                  </a:lnTo>
                  <a:lnTo>
                    <a:pt x="1870" y="532"/>
                  </a:lnTo>
                  <a:lnTo>
                    <a:pt x="1844" y="542"/>
                  </a:lnTo>
                  <a:lnTo>
                    <a:pt x="1840" y="538"/>
                  </a:lnTo>
                  <a:lnTo>
                    <a:pt x="1798" y="566"/>
                  </a:lnTo>
                  <a:lnTo>
                    <a:pt x="1755" y="581"/>
                  </a:lnTo>
                  <a:lnTo>
                    <a:pt x="1711" y="597"/>
                  </a:lnTo>
                  <a:lnTo>
                    <a:pt x="1670" y="614"/>
                  </a:lnTo>
                  <a:lnTo>
                    <a:pt x="1627" y="631"/>
                  </a:lnTo>
                  <a:lnTo>
                    <a:pt x="1585" y="649"/>
                  </a:lnTo>
                  <a:lnTo>
                    <a:pt x="1544" y="668"/>
                  </a:lnTo>
                  <a:lnTo>
                    <a:pt x="1503" y="686"/>
                  </a:lnTo>
                  <a:lnTo>
                    <a:pt x="1462" y="705"/>
                  </a:lnTo>
                  <a:lnTo>
                    <a:pt x="1420" y="723"/>
                  </a:lnTo>
                  <a:lnTo>
                    <a:pt x="1377" y="740"/>
                  </a:lnTo>
                  <a:lnTo>
                    <a:pt x="1336" y="759"/>
                  </a:lnTo>
                  <a:lnTo>
                    <a:pt x="1294" y="777"/>
                  </a:lnTo>
                  <a:lnTo>
                    <a:pt x="1253" y="792"/>
                  </a:lnTo>
                  <a:lnTo>
                    <a:pt x="1210" y="809"/>
                  </a:lnTo>
                  <a:lnTo>
                    <a:pt x="1168" y="825"/>
                  </a:lnTo>
                  <a:lnTo>
                    <a:pt x="1125" y="838"/>
                  </a:lnTo>
                  <a:lnTo>
                    <a:pt x="1114" y="844"/>
                  </a:lnTo>
                  <a:lnTo>
                    <a:pt x="1103" y="851"/>
                  </a:lnTo>
                  <a:lnTo>
                    <a:pt x="1090" y="857"/>
                  </a:lnTo>
                  <a:lnTo>
                    <a:pt x="1077" y="861"/>
                  </a:lnTo>
                  <a:lnTo>
                    <a:pt x="1066" y="866"/>
                  </a:lnTo>
                  <a:lnTo>
                    <a:pt x="1053" y="870"/>
                  </a:lnTo>
                  <a:lnTo>
                    <a:pt x="1040" y="874"/>
                  </a:lnTo>
                  <a:lnTo>
                    <a:pt x="1029" y="881"/>
                  </a:lnTo>
                  <a:lnTo>
                    <a:pt x="979" y="900"/>
                  </a:lnTo>
                  <a:lnTo>
                    <a:pt x="929" y="922"/>
                  </a:lnTo>
                  <a:lnTo>
                    <a:pt x="880" y="944"/>
                  </a:lnTo>
                  <a:lnTo>
                    <a:pt x="830" y="963"/>
                  </a:lnTo>
                  <a:lnTo>
                    <a:pt x="780" y="985"/>
                  </a:lnTo>
                  <a:lnTo>
                    <a:pt x="732" y="1007"/>
                  </a:lnTo>
                  <a:lnTo>
                    <a:pt x="682" y="1029"/>
                  </a:lnTo>
                  <a:lnTo>
                    <a:pt x="632" y="1050"/>
                  </a:lnTo>
                  <a:lnTo>
                    <a:pt x="582" y="1072"/>
                  </a:lnTo>
                  <a:lnTo>
                    <a:pt x="532" y="1094"/>
                  </a:lnTo>
                  <a:lnTo>
                    <a:pt x="484" y="1113"/>
                  </a:lnTo>
                  <a:lnTo>
                    <a:pt x="434" y="1135"/>
                  </a:lnTo>
                  <a:lnTo>
                    <a:pt x="384" y="1157"/>
                  </a:lnTo>
                  <a:lnTo>
                    <a:pt x="334" y="1176"/>
                  </a:lnTo>
                  <a:lnTo>
                    <a:pt x="284" y="1198"/>
                  </a:lnTo>
                  <a:lnTo>
                    <a:pt x="234" y="1217"/>
                  </a:lnTo>
                  <a:lnTo>
                    <a:pt x="226" y="1259"/>
                  </a:lnTo>
                  <a:lnTo>
                    <a:pt x="228" y="1300"/>
                  </a:lnTo>
                  <a:lnTo>
                    <a:pt x="224" y="1341"/>
                  </a:lnTo>
                  <a:lnTo>
                    <a:pt x="200" y="1376"/>
                  </a:lnTo>
                  <a:lnTo>
                    <a:pt x="187" y="1380"/>
                  </a:lnTo>
                  <a:lnTo>
                    <a:pt x="174" y="1384"/>
                  </a:lnTo>
                  <a:lnTo>
                    <a:pt x="161" y="1389"/>
                  </a:lnTo>
                  <a:lnTo>
                    <a:pt x="145" y="1393"/>
                  </a:lnTo>
                  <a:lnTo>
                    <a:pt x="132" y="1395"/>
                  </a:lnTo>
                  <a:lnTo>
                    <a:pt x="117" y="1395"/>
                  </a:lnTo>
                  <a:lnTo>
                    <a:pt x="106" y="1391"/>
                  </a:lnTo>
                  <a:lnTo>
                    <a:pt x="93" y="1384"/>
                  </a:lnTo>
                  <a:lnTo>
                    <a:pt x="78" y="1365"/>
                  </a:lnTo>
                  <a:lnTo>
                    <a:pt x="65" y="1345"/>
                  </a:lnTo>
                  <a:lnTo>
                    <a:pt x="52" y="1326"/>
                  </a:lnTo>
                  <a:lnTo>
                    <a:pt x="39" y="1304"/>
                  </a:lnTo>
                  <a:lnTo>
                    <a:pt x="26" y="1282"/>
                  </a:lnTo>
                  <a:lnTo>
                    <a:pt x="17" y="1259"/>
                  </a:lnTo>
                  <a:lnTo>
                    <a:pt x="6" y="1237"/>
                  </a:lnTo>
                  <a:lnTo>
                    <a:pt x="0" y="1213"/>
                  </a:lnTo>
                  <a:lnTo>
                    <a:pt x="11" y="1211"/>
                  </a:lnTo>
                  <a:lnTo>
                    <a:pt x="22" y="1215"/>
                  </a:lnTo>
                  <a:lnTo>
                    <a:pt x="28" y="1224"/>
                  </a:lnTo>
                  <a:lnTo>
                    <a:pt x="35" y="1233"/>
                  </a:lnTo>
                  <a:lnTo>
                    <a:pt x="35" y="1246"/>
                  </a:lnTo>
                  <a:lnTo>
                    <a:pt x="45" y="1252"/>
                  </a:lnTo>
                  <a:lnTo>
                    <a:pt x="59" y="1259"/>
                  </a:lnTo>
                  <a:lnTo>
                    <a:pt x="69" y="1263"/>
                  </a:lnTo>
                  <a:lnTo>
                    <a:pt x="76" y="1248"/>
                  </a:lnTo>
                  <a:lnTo>
                    <a:pt x="78" y="1233"/>
                  </a:lnTo>
                  <a:lnTo>
                    <a:pt x="78" y="1217"/>
                  </a:lnTo>
                  <a:lnTo>
                    <a:pt x="80" y="1200"/>
                  </a:lnTo>
                  <a:lnTo>
                    <a:pt x="87" y="1215"/>
                  </a:lnTo>
                  <a:lnTo>
                    <a:pt x="100" y="1226"/>
                  </a:lnTo>
                  <a:lnTo>
                    <a:pt x="117" y="1235"/>
                  </a:lnTo>
                  <a:lnTo>
                    <a:pt x="135" y="1241"/>
                  </a:lnTo>
                  <a:lnTo>
                    <a:pt x="145" y="1235"/>
                  </a:lnTo>
                  <a:lnTo>
                    <a:pt x="150" y="1226"/>
                  </a:lnTo>
                  <a:lnTo>
                    <a:pt x="148" y="1215"/>
                  </a:lnTo>
                  <a:lnTo>
                    <a:pt x="143" y="1207"/>
                  </a:lnTo>
                  <a:lnTo>
                    <a:pt x="139" y="1198"/>
                  </a:lnTo>
                  <a:lnTo>
                    <a:pt x="139" y="1191"/>
                  </a:lnTo>
                  <a:lnTo>
                    <a:pt x="143" y="1185"/>
                  </a:lnTo>
                  <a:lnTo>
                    <a:pt x="158" y="1183"/>
                  </a:lnTo>
                  <a:lnTo>
                    <a:pt x="161" y="1189"/>
                  </a:lnTo>
                  <a:lnTo>
                    <a:pt x="163" y="1198"/>
                  </a:lnTo>
                  <a:lnTo>
                    <a:pt x="167" y="1207"/>
                  </a:lnTo>
                  <a:lnTo>
                    <a:pt x="176" y="1213"/>
                  </a:lnTo>
                  <a:lnTo>
                    <a:pt x="189" y="1213"/>
                  </a:lnTo>
                  <a:lnTo>
                    <a:pt x="202" y="1207"/>
                  </a:lnTo>
                  <a:lnTo>
                    <a:pt x="211" y="1198"/>
                  </a:lnTo>
                  <a:lnTo>
                    <a:pt x="215" y="1189"/>
                  </a:lnTo>
                  <a:lnTo>
                    <a:pt x="213" y="1176"/>
                  </a:lnTo>
                  <a:lnTo>
                    <a:pt x="206" y="1165"/>
                  </a:lnTo>
                  <a:lnTo>
                    <a:pt x="204" y="1159"/>
                  </a:lnTo>
                  <a:lnTo>
                    <a:pt x="221" y="1159"/>
                  </a:lnTo>
                  <a:lnTo>
                    <a:pt x="228" y="1167"/>
                  </a:lnTo>
                  <a:lnTo>
                    <a:pt x="230" y="1180"/>
                  </a:lnTo>
                  <a:lnTo>
                    <a:pt x="232" y="1189"/>
                  </a:lnTo>
                  <a:lnTo>
                    <a:pt x="247" y="1191"/>
                  </a:lnTo>
                  <a:lnTo>
                    <a:pt x="256" y="1191"/>
                  </a:lnTo>
                  <a:lnTo>
                    <a:pt x="263" y="1189"/>
                  </a:lnTo>
                  <a:lnTo>
                    <a:pt x="269" y="1183"/>
                  </a:lnTo>
                  <a:lnTo>
                    <a:pt x="271" y="1178"/>
                  </a:lnTo>
                  <a:lnTo>
                    <a:pt x="274" y="1159"/>
                  </a:lnTo>
                  <a:lnTo>
                    <a:pt x="265" y="1139"/>
                  </a:lnTo>
                  <a:lnTo>
                    <a:pt x="261" y="1126"/>
                  </a:lnTo>
                  <a:lnTo>
                    <a:pt x="282" y="1118"/>
                  </a:lnTo>
                  <a:lnTo>
                    <a:pt x="289" y="1131"/>
                  </a:lnTo>
                  <a:lnTo>
                    <a:pt x="293" y="1144"/>
                  </a:lnTo>
                  <a:lnTo>
                    <a:pt x="300" y="1154"/>
                  </a:lnTo>
                  <a:lnTo>
                    <a:pt x="317" y="1161"/>
                  </a:lnTo>
                  <a:lnTo>
                    <a:pt x="334" y="1161"/>
                  </a:lnTo>
                  <a:lnTo>
                    <a:pt x="339" y="1135"/>
                  </a:lnTo>
                  <a:lnTo>
                    <a:pt x="330" y="1111"/>
                  </a:lnTo>
                  <a:lnTo>
                    <a:pt x="326" y="1085"/>
                  </a:lnTo>
                  <a:lnTo>
                    <a:pt x="343" y="1063"/>
                  </a:lnTo>
                  <a:lnTo>
                    <a:pt x="350" y="1081"/>
                  </a:lnTo>
                  <a:lnTo>
                    <a:pt x="354" y="1100"/>
                  </a:lnTo>
                  <a:lnTo>
                    <a:pt x="363" y="1115"/>
                  </a:lnTo>
                  <a:lnTo>
                    <a:pt x="382" y="1124"/>
                  </a:lnTo>
                  <a:lnTo>
                    <a:pt x="400" y="1102"/>
                  </a:lnTo>
                  <a:lnTo>
                    <a:pt x="400" y="1078"/>
                  </a:lnTo>
                  <a:lnTo>
                    <a:pt x="391" y="1050"/>
                  </a:lnTo>
                  <a:lnTo>
                    <a:pt x="382" y="1022"/>
                  </a:lnTo>
                  <a:lnTo>
                    <a:pt x="389" y="1020"/>
                  </a:lnTo>
                  <a:lnTo>
                    <a:pt x="395" y="1018"/>
                  </a:lnTo>
                  <a:lnTo>
                    <a:pt x="400" y="1016"/>
                  </a:lnTo>
                  <a:lnTo>
                    <a:pt x="406" y="1011"/>
                  </a:lnTo>
                  <a:lnTo>
                    <a:pt x="404" y="1029"/>
                  </a:lnTo>
                  <a:lnTo>
                    <a:pt x="410" y="1048"/>
                  </a:lnTo>
                  <a:lnTo>
                    <a:pt x="423" y="1065"/>
                  </a:lnTo>
                  <a:lnTo>
                    <a:pt x="436" y="1081"/>
                  </a:lnTo>
                  <a:lnTo>
                    <a:pt x="443" y="1081"/>
                  </a:lnTo>
                  <a:lnTo>
                    <a:pt x="449" y="1078"/>
                  </a:lnTo>
                  <a:lnTo>
                    <a:pt x="454" y="1072"/>
                  </a:lnTo>
                  <a:lnTo>
                    <a:pt x="458" y="1068"/>
                  </a:lnTo>
                  <a:lnTo>
                    <a:pt x="458" y="1050"/>
                  </a:lnTo>
                  <a:lnTo>
                    <a:pt x="456" y="1031"/>
                  </a:lnTo>
                  <a:lnTo>
                    <a:pt x="447" y="1016"/>
                  </a:lnTo>
                  <a:lnTo>
                    <a:pt x="430" y="1005"/>
                  </a:lnTo>
                  <a:lnTo>
                    <a:pt x="417" y="1005"/>
                  </a:lnTo>
                  <a:lnTo>
                    <a:pt x="443" y="992"/>
                  </a:lnTo>
                  <a:lnTo>
                    <a:pt x="471" y="979"/>
                  </a:lnTo>
                  <a:lnTo>
                    <a:pt x="499" y="966"/>
                  </a:lnTo>
                  <a:lnTo>
                    <a:pt x="525" y="955"/>
                  </a:lnTo>
                  <a:lnTo>
                    <a:pt x="554" y="942"/>
                  </a:lnTo>
                  <a:lnTo>
                    <a:pt x="582" y="931"/>
                  </a:lnTo>
                  <a:lnTo>
                    <a:pt x="610" y="918"/>
                  </a:lnTo>
                  <a:lnTo>
                    <a:pt x="638" y="907"/>
                  </a:lnTo>
                  <a:lnTo>
                    <a:pt x="667" y="894"/>
                  </a:lnTo>
                  <a:lnTo>
                    <a:pt x="695" y="883"/>
                  </a:lnTo>
                  <a:lnTo>
                    <a:pt x="723" y="870"/>
                  </a:lnTo>
                  <a:lnTo>
                    <a:pt x="751" y="859"/>
                  </a:lnTo>
                  <a:lnTo>
                    <a:pt x="777" y="848"/>
                  </a:lnTo>
                  <a:lnTo>
                    <a:pt x="806" y="835"/>
                  </a:lnTo>
                  <a:lnTo>
                    <a:pt x="834" y="825"/>
                  </a:lnTo>
                  <a:lnTo>
                    <a:pt x="862" y="811"/>
                  </a:lnTo>
                  <a:lnTo>
                    <a:pt x="906" y="790"/>
                  </a:lnTo>
                  <a:lnTo>
                    <a:pt x="951" y="770"/>
                  </a:lnTo>
                  <a:lnTo>
                    <a:pt x="997" y="749"/>
                  </a:lnTo>
                  <a:lnTo>
                    <a:pt x="1040" y="731"/>
                  </a:lnTo>
                  <a:lnTo>
                    <a:pt x="1086" y="712"/>
                  </a:lnTo>
                  <a:lnTo>
                    <a:pt x="1131" y="694"/>
                  </a:lnTo>
                  <a:lnTo>
                    <a:pt x="1177" y="675"/>
                  </a:lnTo>
                  <a:lnTo>
                    <a:pt x="1223" y="657"/>
                  </a:lnTo>
                  <a:lnTo>
                    <a:pt x="1268" y="640"/>
                  </a:lnTo>
                  <a:lnTo>
                    <a:pt x="1314" y="623"/>
                  </a:lnTo>
                  <a:lnTo>
                    <a:pt x="1362" y="605"/>
                  </a:lnTo>
                  <a:lnTo>
                    <a:pt x="1407" y="588"/>
                  </a:lnTo>
                  <a:lnTo>
                    <a:pt x="1453" y="571"/>
                  </a:lnTo>
                  <a:lnTo>
                    <a:pt x="1496" y="551"/>
                  </a:lnTo>
                  <a:lnTo>
                    <a:pt x="1542" y="534"/>
                  </a:lnTo>
                  <a:lnTo>
                    <a:pt x="1588" y="514"/>
                  </a:lnTo>
                  <a:lnTo>
                    <a:pt x="1620" y="501"/>
                  </a:lnTo>
                  <a:lnTo>
                    <a:pt x="1653" y="488"/>
                  </a:lnTo>
                  <a:lnTo>
                    <a:pt x="1685" y="475"/>
                  </a:lnTo>
                  <a:lnTo>
                    <a:pt x="1718" y="462"/>
                  </a:lnTo>
                  <a:lnTo>
                    <a:pt x="1750" y="449"/>
                  </a:lnTo>
                  <a:lnTo>
                    <a:pt x="1783" y="436"/>
                  </a:lnTo>
                  <a:lnTo>
                    <a:pt x="1816" y="423"/>
                  </a:lnTo>
                  <a:lnTo>
                    <a:pt x="1846" y="408"/>
                  </a:lnTo>
                  <a:lnTo>
                    <a:pt x="1870" y="397"/>
                  </a:lnTo>
                  <a:lnTo>
                    <a:pt x="1894" y="388"/>
                  </a:lnTo>
                  <a:lnTo>
                    <a:pt x="1920" y="380"/>
                  </a:lnTo>
                  <a:lnTo>
                    <a:pt x="1944" y="373"/>
                  </a:lnTo>
                  <a:lnTo>
                    <a:pt x="1968" y="364"/>
                  </a:lnTo>
                  <a:lnTo>
                    <a:pt x="1994" y="358"/>
                  </a:lnTo>
                  <a:lnTo>
                    <a:pt x="2018" y="349"/>
                  </a:lnTo>
                  <a:lnTo>
                    <a:pt x="2042" y="341"/>
                  </a:lnTo>
                  <a:lnTo>
                    <a:pt x="2091" y="319"/>
                  </a:lnTo>
                  <a:lnTo>
                    <a:pt x="2139" y="297"/>
                  </a:lnTo>
                  <a:lnTo>
                    <a:pt x="2189" y="275"/>
                  </a:lnTo>
                  <a:lnTo>
                    <a:pt x="2239" y="254"/>
                  </a:lnTo>
                  <a:lnTo>
                    <a:pt x="2287" y="234"/>
                  </a:lnTo>
                  <a:lnTo>
                    <a:pt x="2337" y="212"/>
                  </a:lnTo>
                  <a:lnTo>
                    <a:pt x="2387" y="193"/>
                  </a:lnTo>
                  <a:lnTo>
                    <a:pt x="2437" y="171"/>
                  </a:lnTo>
                  <a:lnTo>
                    <a:pt x="2487" y="152"/>
                  </a:lnTo>
                  <a:lnTo>
                    <a:pt x="2537" y="132"/>
                  </a:lnTo>
                  <a:lnTo>
                    <a:pt x="2587" y="110"/>
                  </a:lnTo>
                  <a:lnTo>
                    <a:pt x="2637" y="91"/>
                  </a:lnTo>
                  <a:lnTo>
                    <a:pt x="2687" y="69"/>
                  </a:lnTo>
                  <a:lnTo>
                    <a:pt x="2734" y="50"/>
                  </a:lnTo>
                  <a:lnTo>
                    <a:pt x="2784" y="30"/>
                  </a:lnTo>
                  <a:lnTo>
                    <a:pt x="2834" y="8"/>
                  </a:lnTo>
                  <a:lnTo>
                    <a:pt x="2849" y="8"/>
                  </a:lnTo>
                  <a:lnTo>
                    <a:pt x="2863" y="4"/>
                  </a:lnTo>
                  <a:lnTo>
                    <a:pt x="2873" y="0"/>
                  </a:lnTo>
                  <a:lnTo>
                    <a:pt x="2886" y="2"/>
                  </a:lnTo>
                  <a:lnTo>
                    <a:pt x="2899" y="17"/>
                  </a:lnTo>
                  <a:lnTo>
                    <a:pt x="2906" y="34"/>
                  </a:lnTo>
                  <a:lnTo>
                    <a:pt x="2915" y="54"/>
                  </a:lnTo>
                  <a:lnTo>
                    <a:pt x="293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6" name="Freeform 11"/>
            <p:cNvSpPr>
              <a:spLocks/>
            </p:cNvSpPr>
            <p:nvPr/>
          </p:nvSpPr>
          <p:spPr bwMode="auto">
            <a:xfrm>
              <a:off x="2923" y="702"/>
              <a:ext cx="242" cy="410"/>
            </a:xfrm>
            <a:custGeom>
              <a:avLst/>
              <a:gdLst>
                <a:gd name="T0" fmla="*/ 242 w 242"/>
                <a:gd name="T1" fmla="*/ 0 h 410"/>
                <a:gd name="T2" fmla="*/ 222 w 242"/>
                <a:gd name="T3" fmla="*/ 47 h 410"/>
                <a:gd name="T4" fmla="*/ 202 w 242"/>
                <a:gd name="T5" fmla="*/ 95 h 410"/>
                <a:gd name="T6" fmla="*/ 181 w 242"/>
                <a:gd name="T7" fmla="*/ 143 h 410"/>
                <a:gd name="T8" fmla="*/ 159 w 242"/>
                <a:gd name="T9" fmla="*/ 191 h 410"/>
                <a:gd name="T10" fmla="*/ 137 w 242"/>
                <a:gd name="T11" fmla="*/ 238 h 410"/>
                <a:gd name="T12" fmla="*/ 116 w 242"/>
                <a:gd name="T13" fmla="*/ 284 h 410"/>
                <a:gd name="T14" fmla="*/ 96 w 242"/>
                <a:gd name="T15" fmla="*/ 334 h 410"/>
                <a:gd name="T16" fmla="*/ 76 w 242"/>
                <a:gd name="T17" fmla="*/ 382 h 410"/>
                <a:gd name="T18" fmla="*/ 68 w 242"/>
                <a:gd name="T19" fmla="*/ 386 h 410"/>
                <a:gd name="T20" fmla="*/ 59 w 242"/>
                <a:gd name="T21" fmla="*/ 390 h 410"/>
                <a:gd name="T22" fmla="*/ 48 w 242"/>
                <a:gd name="T23" fmla="*/ 393 h 410"/>
                <a:gd name="T24" fmla="*/ 40 w 242"/>
                <a:gd name="T25" fmla="*/ 397 h 410"/>
                <a:gd name="T26" fmla="*/ 29 w 242"/>
                <a:gd name="T27" fmla="*/ 399 h 410"/>
                <a:gd name="T28" fmla="*/ 20 w 242"/>
                <a:gd name="T29" fmla="*/ 403 h 410"/>
                <a:gd name="T30" fmla="*/ 9 w 242"/>
                <a:gd name="T31" fmla="*/ 406 h 410"/>
                <a:gd name="T32" fmla="*/ 0 w 242"/>
                <a:gd name="T33" fmla="*/ 410 h 410"/>
                <a:gd name="T34" fmla="*/ 7 w 242"/>
                <a:gd name="T35" fmla="*/ 366 h 410"/>
                <a:gd name="T36" fmla="*/ 20 w 242"/>
                <a:gd name="T37" fmla="*/ 323 h 410"/>
                <a:gd name="T38" fmla="*/ 35 w 242"/>
                <a:gd name="T39" fmla="*/ 282 h 410"/>
                <a:gd name="T40" fmla="*/ 55 w 242"/>
                <a:gd name="T41" fmla="*/ 241 h 410"/>
                <a:gd name="T42" fmla="*/ 74 w 242"/>
                <a:gd name="T43" fmla="*/ 202 h 410"/>
                <a:gd name="T44" fmla="*/ 94 w 242"/>
                <a:gd name="T45" fmla="*/ 162 h 410"/>
                <a:gd name="T46" fmla="*/ 111 w 242"/>
                <a:gd name="T47" fmla="*/ 121 h 410"/>
                <a:gd name="T48" fmla="*/ 126 w 242"/>
                <a:gd name="T49" fmla="*/ 80 h 410"/>
                <a:gd name="T50" fmla="*/ 129 w 242"/>
                <a:gd name="T51" fmla="*/ 60 h 410"/>
                <a:gd name="T52" fmla="*/ 137 w 242"/>
                <a:gd name="T53" fmla="*/ 45 h 410"/>
                <a:gd name="T54" fmla="*/ 150 w 242"/>
                <a:gd name="T55" fmla="*/ 34 h 410"/>
                <a:gd name="T56" fmla="*/ 168 w 242"/>
                <a:gd name="T57" fmla="*/ 26 h 410"/>
                <a:gd name="T58" fmla="*/ 185 w 242"/>
                <a:gd name="T59" fmla="*/ 17 h 410"/>
                <a:gd name="T60" fmla="*/ 205 w 242"/>
                <a:gd name="T61" fmla="*/ 11 h 410"/>
                <a:gd name="T62" fmla="*/ 224 w 242"/>
                <a:gd name="T63" fmla="*/ 6 h 410"/>
                <a:gd name="T64" fmla="*/ 242 w 242"/>
                <a:gd name="T65" fmla="*/ 0 h 4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2" h="410">
                  <a:moveTo>
                    <a:pt x="242" y="0"/>
                  </a:moveTo>
                  <a:lnTo>
                    <a:pt x="222" y="47"/>
                  </a:lnTo>
                  <a:lnTo>
                    <a:pt x="202" y="95"/>
                  </a:lnTo>
                  <a:lnTo>
                    <a:pt x="181" y="143"/>
                  </a:lnTo>
                  <a:lnTo>
                    <a:pt x="159" y="191"/>
                  </a:lnTo>
                  <a:lnTo>
                    <a:pt x="137" y="238"/>
                  </a:lnTo>
                  <a:lnTo>
                    <a:pt x="116" y="284"/>
                  </a:lnTo>
                  <a:lnTo>
                    <a:pt x="96" y="334"/>
                  </a:lnTo>
                  <a:lnTo>
                    <a:pt x="76" y="382"/>
                  </a:lnTo>
                  <a:lnTo>
                    <a:pt x="68" y="386"/>
                  </a:lnTo>
                  <a:lnTo>
                    <a:pt x="59" y="390"/>
                  </a:lnTo>
                  <a:lnTo>
                    <a:pt x="48" y="393"/>
                  </a:lnTo>
                  <a:lnTo>
                    <a:pt x="40" y="397"/>
                  </a:lnTo>
                  <a:lnTo>
                    <a:pt x="29" y="399"/>
                  </a:lnTo>
                  <a:lnTo>
                    <a:pt x="20" y="403"/>
                  </a:lnTo>
                  <a:lnTo>
                    <a:pt x="9" y="406"/>
                  </a:lnTo>
                  <a:lnTo>
                    <a:pt x="0" y="410"/>
                  </a:lnTo>
                  <a:lnTo>
                    <a:pt x="7" y="366"/>
                  </a:lnTo>
                  <a:lnTo>
                    <a:pt x="20" y="323"/>
                  </a:lnTo>
                  <a:lnTo>
                    <a:pt x="35" y="282"/>
                  </a:lnTo>
                  <a:lnTo>
                    <a:pt x="55" y="241"/>
                  </a:lnTo>
                  <a:lnTo>
                    <a:pt x="74" y="202"/>
                  </a:lnTo>
                  <a:lnTo>
                    <a:pt x="94" y="162"/>
                  </a:lnTo>
                  <a:lnTo>
                    <a:pt x="111" y="121"/>
                  </a:lnTo>
                  <a:lnTo>
                    <a:pt x="126" y="80"/>
                  </a:lnTo>
                  <a:lnTo>
                    <a:pt x="129" y="60"/>
                  </a:lnTo>
                  <a:lnTo>
                    <a:pt x="137" y="45"/>
                  </a:lnTo>
                  <a:lnTo>
                    <a:pt x="150" y="34"/>
                  </a:lnTo>
                  <a:lnTo>
                    <a:pt x="168" y="26"/>
                  </a:lnTo>
                  <a:lnTo>
                    <a:pt x="185" y="17"/>
                  </a:lnTo>
                  <a:lnTo>
                    <a:pt x="205" y="11"/>
                  </a:lnTo>
                  <a:lnTo>
                    <a:pt x="224" y="6"/>
                  </a:lnTo>
                  <a:lnTo>
                    <a:pt x="2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7" name="Freeform 12"/>
            <p:cNvSpPr>
              <a:spLocks/>
            </p:cNvSpPr>
            <p:nvPr/>
          </p:nvSpPr>
          <p:spPr bwMode="auto">
            <a:xfrm>
              <a:off x="2628" y="819"/>
              <a:ext cx="224" cy="412"/>
            </a:xfrm>
            <a:custGeom>
              <a:avLst/>
              <a:gdLst>
                <a:gd name="T0" fmla="*/ 198 w 224"/>
                <a:gd name="T1" fmla="*/ 87 h 412"/>
                <a:gd name="T2" fmla="*/ 182 w 224"/>
                <a:gd name="T3" fmla="*/ 124 h 412"/>
                <a:gd name="T4" fmla="*/ 169 w 224"/>
                <a:gd name="T5" fmla="*/ 161 h 412"/>
                <a:gd name="T6" fmla="*/ 156 w 224"/>
                <a:gd name="T7" fmla="*/ 197 h 412"/>
                <a:gd name="T8" fmla="*/ 143 w 224"/>
                <a:gd name="T9" fmla="*/ 234 h 412"/>
                <a:gd name="T10" fmla="*/ 130 w 224"/>
                <a:gd name="T11" fmla="*/ 271 h 412"/>
                <a:gd name="T12" fmla="*/ 115 w 224"/>
                <a:gd name="T13" fmla="*/ 306 h 412"/>
                <a:gd name="T14" fmla="*/ 100 w 224"/>
                <a:gd name="T15" fmla="*/ 343 h 412"/>
                <a:gd name="T16" fmla="*/ 83 w 224"/>
                <a:gd name="T17" fmla="*/ 380 h 412"/>
                <a:gd name="T18" fmla="*/ 2 w 224"/>
                <a:gd name="T19" fmla="*/ 412 h 412"/>
                <a:gd name="T20" fmla="*/ 0 w 224"/>
                <a:gd name="T21" fmla="*/ 388 h 412"/>
                <a:gd name="T22" fmla="*/ 4 w 224"/>
                <a:gd name="T23" fmla="*/ 362 h 412"/>
                <a:gd name="T24" fmla="*/ 15 w 224"/>
                <a:gd name="T25" fmla="*/ 334 h 412"/>
                <a:gd name="T26" fmla="*/ 26 w 224"/>
                <a:gd name="T27" fmla="*/ 308 h 412"/>
                <a:gd name="T28" fmla="*/ 37 w 224"/>
                <a:gd name="T29" fmla="*/ 273 h 412"/>
                <a:gd name="T30" fmla="*/ 50 w 224"/>
                <a:gd name="T31" fmla="*/ 239 h 412"/>
                <a:gd name="T32" fmla="*/ 65 w 224"/>
                <a:gd name="T33" fmla="*/ 204 h 412"/>
                <a:gd name="T34" fmla="*/ 80 w 224"/>
                <a:gd name="T35" fmla="*/ 171 h 412"/>
                <a:gd name="T36" fmla="*/ 96 w 224"/>
                <a:gd name="T37" fmla="*/ 137 h 412"/>
                <a:gd name="T38" fmla="*/ 113 w 224"/>
                <a:gd name="T39" fmla="*/ 104 h 412"/>
                <a:gd name="T40" fmla="*/ 128 w 224"/>
                <a:gd name="T41" fmla="*/ 69 h 412"/>
                <a:gd name="T42" fmla="*/ 141 w 224"/>
                <a:gd name="T43" fmla="*/ 35 h 412"/>
                <a:gd name="T44" fmla="*/ 224 w 224"/>
                <a:gd name="T45" fmla="*/ 0 h 412"/>
                <a:gd name="T46" fmla="*/ 219 w 224"/>
                <a:gd name="T47" fmla="*/ 22 h 412"/>
                <a:gd name="T48" fmla="*/ 211 w 224"/>
                <a:gd name="T49" fmla="*/ 43 h 412"/>
                <a:gd name="T50" fmla="*/ 202 w 224"/>
                <a:gd name="T51" fmla="*/ 65 h 412"/>
                <a:gd name="T52" fmla="*/ 198 w 224"/>
                <a:gd name="T53" fmla="*/ 87 h 4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4" h="412">
                  <a:moveTo>
                    <a:pt x="198" y="87"/>
                  </a:moveTo>
                  <a:lnTo>
                    <a:pt x="182" y="124"/>
                  </a:lnTo>
                  <a:lnTo>
                    <a:pt x="169" y="161"/>
                  </a:lnTo>
                  <a:lnTo>
                    <a:pt x="156" y="197"/>
                  </a:lnTo>
                  <a:lnTo>
                    <a:pt x="143" y="234"/>
                  </a:lnTo>
                  <a:lnTo>
                    <a:pt x="130" y="271"/>
                  </a:lnTo>
                  <a:lnTo>
                    <a:pt x="115" y="306"/>
                  </a:lnTo>
                  <a:lnTo>
                    <a:pt x="100" y="343"/>
                  </a:lnTo>
                  <a:lnTo>
                    <a:pt x="83" y="380"/>
                  </a:lnTo>
                  <a:lnTo>
                    <a:pt x="2" y="412"/>
                  </a:lnTo>
                  <a:lnTo>
                    <a:pt x="0" y="388"/>
                  </a:lnTo>
                  <a:lnTo>
                    <a:pt x="4" y="362"/>
                  </a:lnTo>
                  <a:lnTo>
                    <a:pt x="15" y="334"/>
                  </a:lnTo>
                  <a:lnTo>
                    <a:pt x="26" y="308"/>
                  </a:lnTo>
                  <a:lnTo>
                    <a:pt x="37" y="273"/>
                  </a:lnTo>
                  <a:lnTo>
                    <a:pt x="50" y="239"/>
                  </a:lnTo>
                  <a:lnTo>
                    <a:pt x="65" y="204"/>
                  </a:lnTo>
                  <a:lnTo>
                    <a:pt x="80" y="171"/>
                  </a:lnTo>
                  <a:lnTo>
                    <a:pt x="96" y="137"/>
                  </a:lnTo>
                  <a:lnTo>
                    <a:pt x="113" y="104"/>
                  </a:lnTo>
                  <a:lnTo>
                    <a:pt x="128" y="69"/>
                  </a:lnTo>
                  <a:lnTo>
                    <a:pt x="141" y="35"/>
                  </a:lnTo>
                  <a:lnTo>
                    <a:pt x="224" y="0"/>
                  </a:lnTo>
                  <a:lnTo>
                    <a:pt x="219" y="22"/>
                  </a:lnTo>
                  <a:lnTo>
                    <a:pt x="211" y="43"/>
                  </a:lnTo>
                  <a:lnTo>
                    <a:pt x="202" y="65"/>
                  </a:lnTo>
                  <a:lnTo>
                    <a:pt x="198"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8" name="Freeform 13"/>
            <p:cNvSpPr>
              <a:spLocks/>
            </p:cNvSpPr>
            <p:nvPr/>
          </p:nvSpPr>
          <p:spPr bwMode="auto">
            <a:xfrm>
              <a:off x="2354" y="934"/>
              <a:ext cx="222" cy="408"/>
            </a:xfrm>
            <a:custGeom>
              <a:avLst/>
              <a:gdLst>
                <a:gd name="T0" fmla="*/ 222 w 222"/>
                <a:gd name="T1" fmla="*/ 0 h 408"/>
                <a:gd name="T2" fmla="*/ 211 w 222"/>
                <a:gd name="T3" fmla="*/ 37 h 408"/>
                <a:gd name="T4" fmla="*/ 198 w 222"/>
                <a:gd name="T5" fmla="*/ 74 h 408"/>
                <a:gd name="T6" fmla="*/ 185 w 222"/>
                <a:gd name="T7" fmla="*/ 111 h 408"/>
                <a:gd name="T8" fmla="*/ 170 w 222"/>
                <a:gd name="T9" fmla="*/ 148 h 408"/>
                <a:gd name="T10" fmla="*/ 155 w 222"/>
                <a:gd name="T11" fmla="*/ 184 h 408"/>
                <a:gd name="T12" fmla="*/ 139 w 222"/>
                <a:gd name="T13" fmla="*/ 221 h 408"/>
                <a:gd name="T14" fmla="*/ 126 w 222"/>
                <a:gd name="T15" fmla="*/ 258 h 408"/>
                <a:gd name="T16" fmla="*/ 111 w 222"/>
                <a:gd name="T17" fmla="*/ 295 h 408"/>
                <a:gd name="T18" fmla="*/ 74 w 222"/>
                <a:gd name="T19" fmla="*/ 382 h 408"/>
                <a:gd name="T20" fmla="*/ 0 w 222"/>
                <a:gd name="T21" fmla="*/ 408 h 408"/>
                <a:gd name="T22" fmla="*/ 18 w 222"/>
                <a:gd name="T23" fmla="*/ 367 h 408"/>
                <a:gd name="T24" fmla="*/ 33 w 222"/>
                <a:gd name="T25" fmla="*/ 323 h 408"/>
                <a:gd name="T26" fmla="*/ 48 w 222"/>
                <a:gd name="T27" fmla="*/ 282 h 408"/>
                <a:gd name="T28" fmla="*/ 61 w 222"/>
                <a:gd name="T29" fmla="*/ 239 h 408"/>
                <a:gd name="T30" fmla="*/ 76 w 222"/>
                <a:gd name="T31" fmla="*/ 195 h 408"/>
                <a:gd name="T32" fmla="*/ 94 w 222"/>
                <a:gd name="T33" fmla="*/ 152 h 408"/>
                <a:gd name="T34" fmla="*/ 111 w 222"/>
                <a:gd name="T35" fmla="*/ 111 h 408"/>
                <a:gd name="T36" fmla="*/ 133 w 222"/>
                <a:gd name="T37" fmla="*/ 69 h 408"/>
                <a:gd name="T38" fmla="*/ 133 w 222"/>
                <a:gd name="T39" fmla="*/ 52 h 408"/>
                <a:gd name="T40" fmla="*/ 137 w 222"/>
                <a:gd name="T41" fmla="*/ 39 h 408"/>
                <a:gd name="T42" fmla="*/ 148 w 222"/>
                <a:gd name="T43" fmla="*/ 30 h 408"/>
                <a:gd name="T44" fmla="*/ 163 w 222"/>
                <a:gd name="T45" fmla="*/ 24 h 408"/>
                <a:gd name="T46" fmla="*/ 178 w 222"/>
                <a:gd name="T47" fmla="*/ 19 h 408"/>
                <a:gd name="T48" fmla="*/ 194 w 222"/>
                <a:gd name="T49" fmla="*/ 13 h 408"/>
                <a:gd name="T50" fmla="*/ 209 w 222"/>
                <a:gd name="T51" fmla="*/ 9 h 408"/>
                <a:gd name="T52" fmla="*/ 222 w 222"/>
                <a:gd name="T53" fmla="*/ 0 h 4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2" h="408">
                  <a:moveTo>
                    <a:pt x="222" y="0"/>
                  </a:moveTo>
                  <a:lnTo>
                    <a:pt x="211" y="37"/>
                  </a:lnTo>
                  <a:lnTo>
                    <a:pt x="198" y="74"/>
                  </a:lnTo>
                  <a:lnTo>
                    <a:pt x="185" y="111"/>
                  </a:lnTo>
                  <a:lnTo>
                    <a:pt x="170" y="148"/>
                  </a:lnTo>
                  <a:lnTo>
                    <a:pt x="155" y="184"/>
                  </a:lnTo>
                  <a:lnTo>
                    <a:pt x="139" y="221"/>
                  </a:lnTo>
                  <a:lnTo>
                    <a:pt x="126" y="258"/>
                  </a:lnTo>
                  <a:lnTo>
                    <a:pt x="111" y="295"/>
                  </a:lnTo>
                  <a:lnTo>
                    <a:pt x="74" y="382"/>
                  </a:lnTo>
                  <a:lnTo>
                    <a:pt x="0" y="408"/>
                  </a:lnTo>
                  <a:lnTo>
                    <a:pt x="18" y="367"/>
                  </a:lnTo>
                  <a:lnTo>
                    <a:pt x="33" y="323"/>
                  </a:lnTo>
                  <a:lnTo>
                    <a:pt x="48" y="282"/>
                  </a:lnTo>
                  <a:lnTo>
                    <a:pt x="61" y="239"/>
                  </a:lnTo>
                  <a:lnTo>
                    <a:pt x="76" y="195"/>
                  </a:lnTo>
                  <a:lnTo>
                    <a:pt x="94" y="152"/>
                  </a:lnTo>
                  <a:lnTo>
                    <a:pt x="111" y="111"/>
                  </a:lnTo>
                  <a:lnTo>
                    <a:pt x="133" y="69"/>
                  </a:lnTo>
                  <a:lnTo>
                    <a:pt x="133" y="52"/>
                  </a:lnTo>
                  <a:lnTo>
                    <a:pt x="137" y="39"/>
                  </a:lnTo>
                  <a:lnTo>
                    <a:pt x="148" y="30"/>
                  </a:lnTo>
                  <a:lnTo>
                    <a:pt x="163" y="24"/>
                  </a:lnTo>
                  <a:lnTo>
                    <a:pt x="178" y="19"/>
                  </a:lnTo>
                  <a:lnTo>
                    <a:pt x="194" y="13"/>
                  </a:lnTo>
                  <a:lnTo>
                    <a:pt x="209" y="9"/>
                  </a:ln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9" name="Freeform 14"/>
            <p:cNvSpPr>
              <a:spLocks/>
            </p:cNvSpPr>
            <p:nvPr/>
          </p:nvSpPr>
          <p:spPr bwMode="auto">
            <a:xfrm>
              <a:off x="2213" y="1040"/>
              <a:ext cx="91" cy="141"/>
            </a:xfrm>
            <a:custGeom>
              <a:avLst/>
              <a:gdLst>
                <a:gd name="T0" fmla="*/ 39 w 91"/>
                <a:gd name="T1" fmla="*/ 141 h 141"/>
                <a:gd name="T2" fmla="*/ 35 w 91"/>
                <a:gd name="T3" fmla="*/ 128 h 141"/>
                <a:gd name="T4" fmla="*/ 24 w 91"/>
                <a:gd name="T5" fmla="*/ 115 h 141"/>
                <a:gd name="T6" fmla="*/ 13 w 91"/>
                <a:gd name="T7" fmla="*/ 104 h 141"/>
                <a:gd name="T8" fmla="*/ 0 w 91"/>
                <a:gd name="T9" fmla="*/ 91 h 141"/>
                <a:gd name="T10" fmla="*/ 7 w 91"/>
                <a:gd name="T11" fmla="*/ 76 h 141"/>
                <a:gd name="T12" fmla="*/ 13 w 91"/>
                <a:gd name="T13" fmla="*/ 61 h 141"/>
                <a:gd name="T14" fmla="*/ 18 w 91"/>
                <a:gd name="T15" fmla="*/ 46 h 141"/>
                <a:gd name="T16" fmla="*/ 15 w 91"/>
                <a:gd name="T17" fmla="*/ 31 h 141"/>
                <a:gd name="T18" fmla="*/ 91 w 91"/>
                <a:gd name="T19" fmla="*/ 0 h 141"/>
                <a:gd name="T20" fmla="*/ 83 w 91"/>
                <a:gd name="T21" fmla="*/ 35 h 141"/>
                <a:gd name="T22" fmla="*/ 72 w 91"/>
                <a:gd name="T23" fmla="*/ 70 h 141"/>
                <a:gd name="T24" fmla="*/ 57 w 91"/>
                <a:gd name="T25" fmla="*/ 107 h 141"/>
                <a:gd name="T26" fmla="*/ 39 w 91"/>
                <a:gd name="T27" fmla="*/ 141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141">
                  <a:moveTo>
                    <a:pt x="39" y="141"/>
                  </a:moveTo>
                  <a:lnTo>
                    <a:pt x="35" y="128"/>
                  </a:lnTo>
                  <a:lnTo>
                    <a:pt x="24" y="115"/>
                  </a:lnTo>
                  <a:lnTo>
                    <a:pt x="13" y="104"/>
                  </a:lnTo>
                  <a:lnTo>
                    <a:pt x="0" y="91"/>
                  </a:lnTo>
                  <a:lnTo>
                    <a:pt x="7" y="76"/>
                  </a:lnTo>
                  <a:lnTo>
                    <a:pt x="13" y="61"/>
                  </a:lnTo>
                  <a:lnTo>
                    <a:pt x="18" y="46"/>
                  </a:lnTo>
                  <a:lnTo>
                    <a:pt x="15" y="31"/>
                  </a:lnTo>
                  <a:lnTo>
                    <a:pt x="91" y="0"/>
                  </a:lnTo>
                  <a:lnTo>
                    <a:pt x="83" y="35"/>
                  </a:lnTo>
                  <a:lnTo>
                    <a:pt x="72" y="70"/>
                  </a:lnTo>
                  <a:lnTo>
                    <a:pt x="57" y="107"/>
                  </a:lnTo>
                  <a:lnTo>
                    <a:pt x="39"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0" name="Freeform 15"/>
            <p:cNvSpPr>
              <a:spLocks/>
            </p:cNvSpPr>
            <p:nvPr/>
          </p:nvSpPr>
          <p:spPr bwMode="auto">
            <a:xfrm>
              <a:off x="1966" y="1164"/>
              <a:ext cx="149" cy="113"/>
            </a:xfrm>
            <a:custGeom>
              <a:avLst/>
              <a:gdLst>
                <a:gd name="T0" fmla="*/ 30 w 149"/>
                <a:gd name="T1" fmla="*/ 50 h 113"/>
                <a:gd name="T2" fmla="*/ 39 w 149"/>
                <a:gd name="T3" fmla="*/ 61 h 113"/>
                <a:gd name="T4" fmla="*/ 47 w 149"/>
                <a:gd name="T5" fmla="*/ 74 h 113"/>
                <a:gd name="T6" fmla="*/ 60 w 149"/>
                <a:gd name="T7" fmla="*/ 82 h 113"/>
                <a:gd name="T8" fmla="*/ 76 w 149"/>
                <a:gd name="T9" fmla="*/ 87 h 113"/>
                <a:gd name="T10" fmla="*/ 149 w 149"/>
                <a:gd name="T11" fmla="*/ 52 h 113"/>
                <a:gd name="T12" fmla="*/ 145 w 149"/>
                <a:gd name="T13" fmla="*/ 63 h 113"/>
                <a:gd name="T14" fmla="*/ 139 w 149"/>
                <a:gd name="T15" fmla="*/ 74 h 113"/>
                <a:gd name="T16" fmla="*/ 130 w 149"/>
                <a:gd name="T17" fmla="*/ 82 h 113"/>
                <a:gd name="T18" fmla="*/ 119 w 149"/>
                <a:gd name="T19" fmla="*/ 89 h 113"/>
                <a:gd name="T20" fmla="*/ 106 w 149"/>
                <a:gd name="T21" fmla="*/ 95 h 113"/>
                <a:gd name="T22" fmla="*/ 93 w 149"/>
                <a:gd name="T23" fmla="*/ 102 h 113"/>
                <a:gd name="T24" fmla="*/ 80 w 149"/>
                <a:gd name="T25" fmla="*/ 106 h 113"/>
                <a:gd name="T26" fmla="*/ 69 w 149"/>
                <a:gd name="T27" fmla="*/ 113 h 113"/>
                <a:gd name="T28" fmla="*/ 54 w 149"/>
                <a:gd name="T29" fmla="*/ 106 h 113"/>
                <a:gd name="T30" fmla="*/ 41 w 149"/>
                <a:gd name="T31" fmla="*/ 100 h 113"/>
                <a:gd name="T32" fmla="*/ 30 w 149"/>
                <a:gd name="T33" fmla="*/ 89 h 113"/>
                <a:gd name="T34" fmla="*/ 21 w 149"/>
                <a:gd name="T35" fmla="*/ 78 h 113"/>
                <a:gd name="T36" fmla="*/ 15 w 149"/>
                <a:gd name="T37" fmla="*/ 67 h 113"/>
                <a:gd name="T38" fmla="*/ 8 w 149"/>
                <a:gd name="T39" fmla="*/ 54 h 113"/>
                <a:gd name="T40" fmla="*/ 4 w 149"/>
                <a:gd name="T41" fmla="*/ 41 h 113"/>
                <a:gd name="T42" fmla="*/ 0 w 149"/>
                <a:gd name="T43" fmla="*/ 28 h 113"/>
                <a:gd name="T44" fmla="*/ 4 w 149"/>
                <a:gd name="T45" fmla="*/ 22 h 113"/>
                <a:gd name="T46" fmla="*/ 4 w 149"/>
                <a:gd name="T47" fmla="*/ 11 h 113"/>
                <a:gd name="T48" fmla="*/ 4 w 149"/>
                <a:gd name="T49" fmla="*/ 2 h 113"/>
                <a:gd name="T50" fmla="*/ 15 w 149"/>
                <a:gd name="T51" fmla="*/ 0 h 113"/>
                <a:gd name="T52" fmla="*/ 30 w 149"/>
                <a:gd name="T53" fmla="*/ 50 h 1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9" h="113">
                  <a:moveTo>
                    <a:pt x="30" y="50"/>
                  </a:moveTo>
                  <a:lnTo>
                    <a:pt x="39" y="61"/>
                  </a:lnTo>
                  <a:lnTo>
                    <a:pt x="47" y="74"/>
                  </a:lnTo>
                  <a:lnTo>
                    <a:pt x="60" y="82"/>
                  </a:lnTo>
                  <a:lnTo>
                    <a:pt x="76" y="87"/>
                  </a:lnTo>
                  <a:lnTo>
                    <a:pt x="149" y="52"/>
                  </a:lnTo>
                  <a:lnTo>
                    <a:pt x="145" y="63"/>
                  </a:lnTo>
                  <a:lnTo>
                    <a:pt x="139" y="74"/>
                  </a:lnTo>
                  <a:lnTo>
                    <a:pt x="130" y="82"/>
                  </a:lnTo>
                  <a:lnTo>
                    <a:pt x="119" y="89"/>
                  </a:lnTo>
                  <a:lnTo>
                    <a:pt x="106" y="95"/>
                  </a:lnTo>
                  <a:lnTo>
                    <a:pt x="93" y="102"/>
                  </a:lnTo>
                  <a:lnTo>
                    <a:pt x="80" y="106"/>
                  </a:lnTo>
                  <a:lnTo>
                    <a:pt x="69" y="113"/>
                  </a:lnTo>
                  <a:lnTo>
                    <a:pt x="54" y="106"/>
                  </a:lnTo>
                  <a:lnTo>
                    <a:pt x="41" y="100"/>
                  </a:lnTo>
                  <a:lnTo>
                    <a:pt x="30" y="89"/>
                  </a:lnTo>
                  <a:lnTo>
                    <a:pt x="21" y="78"/>
                  </a:lnTo>
                  <a:lnTo>
                    <a:pt x="15" y="67"/>
                  </a:lnTo>
                  <a:lnTo>
                    <a:pt x="8" y="54"/>
                  </a:lnTo>
                  <a:lnTo>
                    <a:pt x="4" y="41"/>
                  </a:lnTo>
                  <a:lnTo>
                    <a:pt x="0" y="28"/>
                  </a:lnTo>
                  <a:lnTo>
                    <a:pt x="4" y="22"/>
                  </a:lnTo>
                  <a:lnTo>
                    <a:pt x="4" y="11"/>
                  </a:lnTo>
                  <a:lnTo>
                    <a:pt x="4" y="2"/>
                  </a:lnTo>
                  <a:lnTo>
                    <a:pt x="15" y="0"/>
                  </a:lnTo>
                  <a:lnTo>
                    <a:pt x="3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1" name="Freeform 16"/>
            <p:cNvSpPr>
              <a:spLocks/>
            </p:cNvSpPr>
            <p:nvPr/>
          </p:nvSpPr>
          <p:spPr bwMode="auto">
            <a:xfrm>
              <a:off x="1618" y="1249"/>
              <a:ext cx="124" cy="82"/>
            </a:xfrm>
            <a:custGeom>
              <a:avLst/>
              <a:gdLst>
                <a:gd name="T0" fmla="*/ 124 w 124"/>
                <a:gd name="T1" fmla="*/ 0 h 82"/>
                <a:gd name="T2" fmla="*/ 113 w 124"/>
                <a:gd name="T3" fmla="*/ 8 h 82"/>
                <a:gd name="T4" fmla="*/ 104 w 124"/>
                <a:gd name="T5" fmla="*/ 19 h 82"/>
                <a:gd name="T6" fmla="*/ 93 w 124"/>
                <a:gd name="T7" fmla="*/ 32 h 82"/>
                <a:gd name="T8" fmla="*/ 83 w 124"/>
                <a:gd name="T9" fmla="*/ 43 h 82"/>
                <a:gd name="T10" fmla="*/ 72 w 124"/>
                <a:gd name="T11" fmla="*/ 52 h 82"/>
                <a:gd name="T12" fmla="*/ 59 w 124"/>
                <a:gd name="T13" fmla="*/ 60 h 82"/>
                <a:gd name="T14" fmla="*/ 44 w 124"/>
                <a:gd name="T15" fmla="*/ 65 h 82"/>
                <a:gd name="T16" fmla="*/ 28 w 124"/>
                <a:gd name="T17" fmla="*/ 67 h 82"/>
                <a:gd name="T18" fmla="*/ 22 w 124"/>
                <a:gd name="T19" fmla="*/ 71 h 82"/>
                <a:gd name="T20" fmla="*/ 15 w 124"/>
                <a:gd name="T21" fmla="*/ 78 h 82"/>
                <a:gd name="T22" fmla="*/ 9 w 124"/>
                <a:gd name="T23" fmla="*/ 82 h 82"/>
                <a:gd name="T24" fmla="*/ 0 w 124"/>
                <a:gd name="T25" fmla="*/ 82 h 82"/>
                <a:gd name="T26" fmla="*/ 7 w 124"/>
                <a:gd name="T27" fmla="*/ 71 h 82"/>
                <a:gd name="T28" fmla="*/ 15 w 124"/>
                <a:gd name="T29" fmla="*/ 60 h 82"/>
                <a:gd name="T30" fmla="*/ 22 w 124"/>
                <a:gd name="T31" fmla="*/ 52 h 82"/>
                <a:gd name="T32" fmla="*/ 24 w 124"/>
                <a:gd name="T33" fmla="*/ 39 h 82"/>
                <a:gd name="T34" fmla="*/ 35 w 124"/>
                <a:gd name="T35" fmla="*/ 32 h 82"/>
                <a:gd name="T36" fmla="*/ 48 w 124"/>
                <a:gd name="T37" fmla="*/ 26 h 82"/>
                <a:gd name="T38" fmla="*/ 61 w 124"/>
                <a:gd name="T39" fmla="*/ 19 h 82"/>
                <a:gd name="T40" fmla="*/ 74 w 124"/>
                <a:gd name="T41" fmla="*/ 15 h 82"/>
                <a:gd name="T42" fmla="*/ 87 w 124"/>
                <a:gd name="T43" fmla="*/ 13 h 82"/>
                <a:gd name="T44" fmla="*/ 98 w 124"/>
                <a:gd name="T45" fmla="*/ 8 h 82"/>
                <a:gd name="T46" fmla="*/ 111 w 124"/>
                <a:gd name="T47" fmla="*/ 4 h 82"/>
                <a:gd name="T48" fmla="*/ 124 w 124"/>
                <a:gd name="T49" fmla="*/ 0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 h="82">
                  <a:moveTo>
                    <a:pt x="124" y="0"/>
                  </a:moveTo>
                  <a:lnTo>
                    <a:pt x="113" y="8"/>
                  </a:lnTo>
                  <a:lnTo>
                    <a:pt x="104" y="19"/>
                  </a:lnTo>
                  <a:lnTo>
                    <a:pt x="93" y="32"/>
                  </a:lnTo>
                  <a:lnTo>
                    <a:pt x="83" y="43"/>
                  </a:lnTo>
                  <a:lnTo>
                    <a:pt x="72" y="52"/>
                  </a:lnTo>
                  <a:lnTo>
                    <a:pt x="59" y="60"/>
                  </a:lnTo>
                  <a:lnTo>
                    <a:pt x="44" y="65"/>
                  </a:lnTo>
                  <a:lnTo>
                    <a:pt x="28" y="67"/>
                  </a:lnTo>
                  <a:lnTo>
                    <a:pt x="22" y="71"/>
                  </a:lnTo>
                  <a:lnTo>
                    <a:pt x="15" y="78"/>
                  </a:lnTo>
                  <a:lnTo>
                    <a:pt x="9" y="82"/>
                  </a:lnTo>
                  <a:lnTo>
                    <a:pt x="0" y="82"/>
                  </a:lnTo>
                  <a:lnTo>
                    <a:pt x="7" y="71"/>
                  </a:lnTo>
                  <a:lnTo>
                    <a:pt x="15" y="60"/>
                  </a:lnTo>
                  <a:lnTo>
                    <a:pt x="22" y="52"/>
                  </a:lnTo>
                  <a:lnTo>
                    <a:pt x="24" y="39"/>
                  </a:lnTo>
                  <a:lnTo>
                    <a:pt x="35" y="32"/>
                  </a:lnTo>
                  <a:lnTo>
                    <a:pt x="48" y="26"/>
                  </a:lnTo>
                  <a:lnTo>
                    <a:pt x="61" y="19"/>
                  </a:lnTo>
                  <a:lnTo>
                    <a:pt x="74" y="15"/>
                  </a:lnTo>
                  <a:lnTo>
                    <a:pt x="87" y="13"/>
                  </a:lnTo>
                  <a:lnTo>
                    <a:pt x="98" y="8"/>
                  </a:lnTo>
                  <a:lnTo>
                    <a:pt x="111" y="4"/>
                  </a:lnTo>
                  <a:lnTo>
                    <a:pt x="1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2" name="Freeform 17"/>
            <p:cNvSpPr>
              <a:spLocks/>
            </p:cNvSpPr>
            <p:nvPr/>
          </p:nvSpPr>
          <p:spPr bwMode="auto">
            <a:xfrm>
              <a:off x="1961" y="1262"/>
              <a:ext cx="42" cy="65"/>
            </a:xfrm>
            <a:custGeom>
              <a:avLst/>
              <a:gdLst>
                <a:gd name="T0" fmla="*/ 42 w 42"/>
                <a:gd name="T1" fmla="*/ 58 h 65"/>
                <a:gd name="T2" fmla="*/ 37 w 42"/>
                <a:gd name="T3" fmla="*/ 60 h 65"/>
                <a:gd name="T4" fmla="*/ 33 w 42"/>
                <a:gd name="T5" fmla="*/ 63 h 65"/>
                <a:gd name="T6" fmla="*/ 29 w 42"/>
                <a:gd name="T7" fmla="*/ 65 h 65"/>
                <a:gd name="T8" fmla="*/ 24 w 42"/>
                <a:gd name="T9" fmla="*/ 65 h 65"/>
                <a:gd name="T10" fmla="*/ 11 w 42"/>
                <a:gd name="T11" fmla="*/ 50 h 65"/>
                <a:gd name="T12" fmla="*/ 2 w 42"/>
                <a:gd name="T13" fmla="*/ 32 h 65"/>
                <a:gd name="T14" fmla="*/ 0 w 42"/>
                <a:gd name="T15" fmla="*/ 15 h 65"/>
                <a:gd name="T16" fmla="*/ 5 w 42"/>
                <a:gd name="T17" fmla="*/ 0 h 65"/>
                <a:gd name="T18" fmla="*/ 20 w 42"/>
                <a:gd name="T19" fmla="*/ 8 h 65"/>
                <a:gd name="T20" fmla="*/ 29 w 42"/>
                <a:gd name="T21" fmla="*/ 24 h 65"/>
                <a:gd name="T22" fmla="*/ 33 w 42"/>
                <a:gd name="T23" fmla="*/ 41 h 65"/>
                <a:gd name="T24" fmla="*/ 42 w 42"/>
                <a:gd name="T25" fmla="*/ 58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65">
                  <a:moveTo>
                    <a:pt x="42" y="58"/>
                  </a:moveTo>
                  <a:lnTo>
                    <a:pt x="37" y="60"/>
                  </a:lnTo>
                  <a:lnTo>
                    <a:pt x="33" y="63"/>
                  </a:lnTo>
                  <a:lnTo>
                    <a:pt x="29" y="65"/>
                  </a:lnTo>
                  <a:lnTo>
                    <a:pt x="24" y="65"/>
                  </a:lnTo>
                  <a:lnTo>
                    <a:pt x="11" y="50"/>
                  </a:lnTo>
                  <a:lnTo>
                    <a:pt x="2" y="32"/>
                  </a:lnTo>
                  <a:lnTo>
                    <a:pt x="0" y="15"/>
                  </a:lnTo>
                  <a:lnTo>
                    <a:pt x="5" y="0"/>
                  </a:lnTo>
                  <a:lnTo>
                    <a:pt x="20" y="8"/>
                  </a:lnTo>
                  <a:lnTo>
                    <a:pt x="29" y="24"/>
                  </a:lnTo>
                  <a:lnTo>
                    <a:pt x="33" y="41"/>
                  </a:lnTo>
                  <a:lnTo>
                    <a:pt x="42"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3" name="Freeform 18"/>
            <p:cNvSpPr>
              <a:spLocks/>
            </p:cNvSpPr>
            <p:nvPr/>
          </p:nvSpPr>
          <p:spPr bwMode="auto">
            <a:xfrm>
              <a:off x="1890" y="1264"/>
              <a:ext cx="50" cy="91"/>
            </a:xfrm>
            <a:custGeom>
              <a:avLst/>
              <a:gdLst>
                <a:gd name="T0" fmla="*/ 37 w 50"/>
                <a:gd name="T1" fmla="*/ 32 h 91"/>
                <a:gd name="T2" fmla="*/ 43 w 50"/>
                <a:gd name="T3" fmla="*/ 45 h 91"/>
                <a:gd name="T4" fmla="*/ 50 w 50"/>
                <a:gd name="T5" fmla="*/ 61 h 91"/>
                <a:gd name="T6" fmla="*/ 50 w 50"/>
                <a:gd name="T7" fmla="*/ 78 h 91"/>
                <a:gd name="T8" fmla="*/ 45 w 50"/>
                <a:gd name="T9" fmla="*/ 91 h 91"/>
                <a:gd name="T10" fmla="*/ 32 w 50"/>
                <a:gd name="T11" fmla="*/ 91 h 91"/>
                <a:gd name="T12" fmla="*/ 26 w 50"/>
                <a:gd name="T13" fmla="*/ 84 h 91"/>
                <a:gd name="T14" fmla="*/ 19 w 50"/>
                <a:gd name="T15" fmla="*/ 74 h 91"/>
                <a:gd name="T16" fmla="*/ 15 w 50"/>
                <a:gd name="T17" fmla="*/ 65 h 91"/>
                <a:gd name="T18" fmla="*/ 15 w 50"/>
                <a:gd name="T19" fmla="*/ 45 h 91"/>
                <a:gd name="T20" fmla="*/ 4 w 50"/>
                <a:gd name="T21" fmla="*/ 26 h 91"/>
                <a:gd name="T22" fmla="*/ 0 w 50"/>
                <a:gd name="T23" fmla="*/ 11 h 91"/>
                <a:gd name="T24" fmla="*/ 19 w 50"/>
                <a:gd name="T25" fmla="*/ 0 h 91"/>
                <a:gd name="T26" fmla="*/ 37 w 50"/>
                <a:gd name="T27" fmla="*/ 32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91">
                  <a:moveTo>
                    <a:pt x="37" y="32"/>
                  </a:moveTo>
                  <a:lnTo>
                    <a:pt x="43" y="45"/>
                  </a:lnTo>
                  <a:lnTo>
                    <a:pt x="50" y="61"/>
                  </a:lnTo>
                  <a:lnTo>
                    <a:pt x="50" y="78"/>
                  </a:lnTo>
                  <a:lnTo>
                    <a:pt x="45" y="91"/>
                  </a:lnTo>
                  <a:lnTo>
                    <a:pt x="32" y="91"/>
                  </a:lnTo>
                  <a:lnTo>
                    <a:pt x="26" y="84"/>
                  </a:lnTo>
                  <a:lnTo>
                    <a:pt x="19" y="74"/>
                  </a:lnTo>
                  <a:lnTo>
                    <a:pt x="15" y="65"/>
                  </a:lnTo>
                  <a:lnTo>
                    <a:pt x="15" y="45"/>
                  </a:lnTo>
                  <a:lnTo>
                    <a:pt x="4" y="26"/>
                  </a:lnTo>
                  <a:lnTo>
                    <a:pt x="0" y="11"/>
                  </a:lnTo>
                  <a:lnTo>
                    <a:pt x="19" y="0"/>
                  </a:lnTo>
                  <a:lnTo>
                    <a:pt x="3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4" name="Freeform 19"/>
            <p:cNvSpPr>
              <a:spLocks/>
            </p:cNvSpPr>
            <p:nvPr/>
          </p:nvSpPr>
          <p:spPr bwMode="auto">
            <a:xfrm>
              <a:off x="2087" y="1290"/>
              <a:ext cx="131" cy="167"/>
            </a:xfrm>
            <a:custGeom>
              <a:avLst/>
              <a:gdLst>
                <a:gd name="T0" fmla="*/ 81 w 131"/>
                <a:gd name="T1" fmla="*/ 121 h 167"/>
                <a:gd name="T2" fmla="*/ 74 w 131"/>
                <a:gd name="T3" fmla="*/ 130 h 167"/>
                <a:gd name="T4" fmla="*/ 65 w 131"/>
                <a:gd name="T5" fmla="*/ 137 h 167"/>
                <a:gd name="T6" fmla="*/ 55 w 131"/>
                <a:gd name="T7" fmla="*/ 143 h 167"/>
                <a:gd name="T8" fmla="*/ 44 w 131"/>
                <a:gd name="T9" fmla="*/ 150 h 167"/>
                <a:gd name="T10" fmla="*/ 33 w 131"/>
                <a:gd name="T11" fmla="*/ 154 h 167"/>
                <a:gd name="T12" fmla="*/ 22 w 131"/>
                <a:gd name="T13" fmla="*/ 158 h 167"/>
                <a:gd name="T14" fmla="*/ 11 w 131"/>
                <a:gd name="T15" fmla="*/ 163 h 167"/>
                <a:gd name="T16" fmla="*/ 0 w 131"/>
                <a:gd name="T17" fmla="*/ 167 h 167"/>
                <a:gd name="T18" fmla="*/ 46 w 131"/>
                <a:gd name="T19" fmla="*/ 65 h 167"/>
                <a:gd name="T20" fmla="*/ 131 w 131"/>
                <a:gd name="T21" fmla="*/ 0 h 167"/>
                <a:gd name="T22" fmla="*/ 122 w 131"/>
                <a:gd name="T23" fmla="*/ 32 h 167"/>
                <a:gd name="T24" fmla="*/ 104 w 131"/>
                <a:gd name="T25" fmla="*/ 61 h 167"/>
                <a:gd name="T26" fmla="*/ 87 w 131"/>
                <a:gd name="T27" fmla="*/ 89 h 167"/>
                <a:gd name="T28" fmla="*/ 81 w 131"/>
                <a:gd name="T29" fmla="*/ 121 h 1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 h="167">
                  <a:moveTo>
                    <a:pt x="81" y="121"/>
                  </a:moveTo>
                  <a:lnTo>
                    <a:pt x="74" y="130"/>
                  </a:lnTo>
                  <a:lnTo>
                    <a:pt x="65" y="137"/>
                  </a:lnTo>
                  <a:lnTo>
                    <a:pt x="55" y="143"/>
                  </a:lnTo>
                  <a:lnTo>
                    <a:pt x="44" y="150"/>
                  </a:lnTo>
                  <a:lnTo>
                    <a:pt x="33" y="154"/>
                  </a:lnTo>
                  <a:lnTo>
                    <a:pt x="22" y="158"/>
                  </a:lnTo>
                  <a:lnTo>
                    <a:pt x="11" y="163"/>
                  </a:lnTo>
                  <a:lnTo>
                    <a:pt x="0" y="167"/>
                  </a:lnTo>
                  <a:lnTo>
                    <a:pt x="46" y="65"/>
                  </a:lnTo>
                  <a:lnTo>
                    <a:pt x="131" y="0"/>
                  </a:lnTo>
                  <a:lnTo>
                    <a:pt x="122" y="32"/>
                  </a:lnTo>
                  <a:lnTo>
                    <a:pt x="104" y="61"/>
                  </a:lnTo>
                  <a:lnTo>
                    <a:pt x="87" y="89"/>
                  </a:lnTo>
                  <a:lnTo>
                    <a:pt x="81"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5" name="Freeform 20"/>
            <p:cNvSpPr>
              <a:spLocks/>
            </p:cNvSpPr>
            <p:nvPr/>
          </p:nvSpPr>
          <p:spPr bwMode="auto">
            <a:xfrm>
              <a:off x="1840" y="1296"/>
              <a:ext cx="43" cy="105"/>
            </a:xfrm>
            <a:custGeom>
              <a:avLst/>
              <a:gdLst>
                <a:gd name="T0" fmla="*/ 34 w 43"/>
                <a:gd name="T1" fmla="*/ 35 h 105"/>
                <a:gd name="T2" fmla="*/ 32 w 43"/>
                <a:gd name="T3" fmla="*/ 52 h 105"/>
                <a:gd name="T4" fmla="*/ 41 w 43"/>
                <a:gd name="T5" fmla="*/ 72 h 105"/>
                <a:gd name="T6" fmla="*/ 43 w 43"/>
                <a:gd name="T7" fmla="*/ 89 h 105"/>
                <a:gd name="T8" fmla="*/ 30 w 43"/>
                <a:gd name="T9" fmla="*/ 105 h 105"/>
                <a:gd name="T10" fmla="*/ 10 w 43"/>
                <a:gd name="T11" fmla="*/ 83 h 105"/>
                <a:gd name="T12" fmla="*/ 2 w 43"/>
                <a:gd name="T13" fmla="*/ 57 h 105"/>
                <a:gd name="T14" fmla="*/ 0 w 43"/>
                <a:gd name="T15" fmla="*/ 29 h 105"/>
                <a:gd name="T16" fmla="*/ 0 w 43"/>
                <a:gd name="T17" fmla="*/ 0 h 105"/>
                <a:gd name="T18" fmla="*/ 13 w 43"/>
                <a:gd name="T19" fmla="*/ 7 h 105"/>
                <a:gd name="T20" fmla="*/ 21 w 43"/>
                <a:gd name="T21" fmla="*/ 16 h 105"/>
                <a:gd name="T22" fmla="*/ 28 w 43"/>
                <a:gd name="T23" fmla="*/ 26 h 105"/>
                <a:gd name="T24" fmla="*/ 34 w 43"/>
                <a:gd name="T25" fmla="*/ 35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105">
                  <a:moveTo>
                    <a:pt x="34" y="35"/>
                  </a:moveTo>
                  <a:lnTo>
                    <a:pt x="32" y="52"/>
                  </a:lnTo>
                  <a:lnTo>
                    <a:pt x="41" y="72"/>
                  </a:lnTo>
                  <a:lnTo>
                    <a:pt x="43" y="89"/>
                  </a:lnTo>
                  <a:lnTo>
                    <a:pt x="30" y="105"/>
                  </a:lnTo>
                  <a:lnTo>
                    <a:pt x="10" y="83"/>
                  </a:lnTo>
                  <a:lnTo>
                    <a:pt x="2" y="57"/>
                  </a:lnTo>
                  <a:lnTo>
                    <a:pt x="0" y="29"/>
                  </a:lnTo>
                  <a:lnTo>
                    <a:pt x="0" y="0"/>
                  </a:lnTo>
                  <a:lnTo>
                    <a:pt x="13" y="7"/>
                  </a:lnTo>
                  <a:lnTo>
                    <a:pt x="21" y="16"/>
                  </a:lnTo>
                  <a:lnTo>
                    <a:pt x="28" y="26"/>
                  </a:lnTo>
                  <a:lnTo>
                    <a:pt x="3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6" name="Freeform 21"/>
            <p:cNvSpPr>
              <a:spLocks/>
            </p:cNvSpPr>
            <p:nvPr/>
          </p:nvSpPr>
          <p:spPr bwMode="auto">
            <a:xfrm>
              <a:off x="1447" y="1342"/>
              <a:ext cx="58" cy="35"/>
            </a:xfrm>
            <a:custGeom>
              <a:avLst/>
              <a:gdLst>
                <a:gd name="T0" fmla="*/ 4 w 58"/>
                <a:gd name="T1" fmla="*/ 35 h 35"/>
                <a:gd name="T2" fmla="*/ 0 w 58"/>
                <a:gd name="T3" fmla="*/ 33 h 35"/>
                <a:gd name="T4" fmla="*/ 13 w 58"/>
                <a:gd name="T5" fmla="*/ 24 h 35"/>
                <a:gd name="T6" fmla="*/ 28 w 58"/>
                <a:gd name="T7" fmla="*/ 15 h 35"/>
                <a:gd name="T8" fmla="*/ 43 w 58"/>
                <a:gd name="T9" fmla="*/ 6 h 35"/>
                <a:gd name="T10" fmla="*/ 58 w 58"/>
                <a:gd name="T11" fmla="*/ 0 h 35"/>
                <a:gd name="T12" fmla="*/ 54 w 58"/>
                <a:gd name="T13" fmla="*/ 13 h 35"/>
                <a:gd name="T14" fmla="*/ 41 w 58"/>
                <a:gd name="T15" fmla="*/ 24 h 35"/>
                <a:gd name="T16" fmla="*/ 23 w 58"/>
                <a:gd name="T17" fmla="*/ 30 h 35"/>
                <a:gd name="T18" fmla="*/ 4 w 58"/>
                <a:gd name="T19" fmla="*/ 35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35">
                  <a:moveTo>
                    <a:pt x="4" y="35"/>
                  </a:moveTo>
                  <a:lnTo>
                    <a:pt x="0" y="33"/>
                  </a:lnTo>
                  <a:lnTo>
                    <a:pt x="13" y="24"/>
                  </a:lnTo>
                  <a:lnTo>
                    <a:pt x="28" y="15"/>
                  </a:lnTo>
                  <a:lnTo>
                    <a:pt x="43" y="6"/>
                  </a:lnTo>
                  <a:lnTo>
                    <a:pt x="58" y="0"/>
                  </a:lnTo>
                  <a:lnTo>
                    <a:pt x="54" y="13"/>
                  </a:lnTo>
                  <a:lnTo>
                    <a:pt x="41" y="24"/>
                  </a:lnTo>
                  <a:lnTo>
                    <a:pt x="23" y="30"/>
                  </a:lnTo>
                  <a:lnTo>
                    <a:pt x="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7" name="Freeform 22"/>
            <p:cNvSpPr>
              <a:spLocks/>
            </p:cNvSpPr>
            <p:nvPr/>
          </p:nvSpPr>
          <p:spPr bwMode="auto">
            <a:xfrm>
              <a:off x="1770" y="1344"/>
              <a:ext cx="44" cy="104"/>
            </a:xfrm>
            <a:custGeom>
              <a:avLst/>
              <a:gdLst>
                <a:gd name="T0" fmla="*/ 39 w 44"/>
                <a:gd name="T1" fmla="*/ 104 h 104"/>
                <a:gd name="T2" fmla="*/ 20 w 44"/>
                <a:gd name="T3" fmla="*/ 104 h 104"/>
                <a:gd name="T4" fmla="*/ 15 w 44"/>
                <a:gd name="T5" fmla="*/ 93 h 104"/>
                <a:gd name="T6" fmla="*/ 13 w 44"/>
                <a:gd name="T7" fmla="*/ 78 h 104"/>
                <a:gd name="T8" fmla="*/ 9 w 44"/>
                <a:gd name="T9" fmla="*/ 65 h 104"/>
                <a:gd name="T10" fmla="*/ 11 w 44"/>
                <a:gd name="T11" fmla="*/ 48 h 104"/>
                <a:gd name="T12" fmla="*/ 7 w 44"/>
                <a:gd name="T13" fmla="*/ 33 h 104"/>
                <a:gd name="T14" fmla="*/ 0 w 44"/>
                <a:gd name="T15" fmla="*/ 18 h 104"/>
                <a:gd name="T16" fmla="*/ 4 w 44"/>
                <a:gd name="T17" fmla="*/ 0 h 104"/>
                <a:gd name="T18" fmla="*/ 22 w 44"/>
                <a:gd name="T19" fmla="*/ 24 h 104"/>
                <a:gd name="T20" fmla="*/ 37 w 44"/>
                <a:gd name="T21" fmla="*/ 48 h 104"/>
                <a:gd name="T22" fmla="*/ 44 w 44"/>
                <a:gd name="T23" fmla="*/ 76 h 104"/>
                <a:gd name="T24" fmla="*/ 39 w 44"/>
                <a:gd name="T25" fmla="*/ 104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04">
                  <a:moveTo>
                    <a:pt x="39" y="104"/>
                  </a:moveTo>
                  <a:lnTo>
                    <a:pt x="20" y="104"/>
                  </a:lnTo>
                  <a:lnTo>
                    <a:pt x="15" y="93"/>
                  </a:lnTo>
                  <a:lnTo>
                    <a:pt x="13" y="78"/>
                  </a:lnTo>
                  <a:lnTo>
                    <a:pt x="9" y="65"/>
                  </a:lnTo>
                  <a:lnTo>
                    <a:pt x="11" y="48"/>
                  </a:lnTo>
                  <a:lnTo>
                    <a:pt x="7" y="33"/>
                  </a:lnTo>
                  <a:lnTo>
                    <a:pt x="0" y="18"/>
                  </a:lnTo>
                  <a:lnTo>
                    <a:pt x="4" y="0"/>
                  </a:lnTo>
                  <a:lnTo>
                    <a:pt x="22" y="24"/>
                  </a:lnTo>
                  <a:lnTo>
                    <a:pt x="37" y="48"/>
                  </a:lnTo>
                  <a:lnTo>
                    <a:pt x="44" y="76"/>
                  </a:lnTo>
                  <a:lnTo>
                    <a:pt x="39"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8" name="Freeform 23"/>
            <p:cNvSpPr>
              <a:spLocks/>
            </p:cNvSpPr>
            <p:nvPr/>
          </p:nvSpPr>
          <p:spPr bwMode="auto">
            <a:xfrm>
              <a:off x="1703" y="1418"/>
              <a:ext cx="48" cy="91"/>
            </a:xfrm>
            <a:custGeom>
              <a:avLst/>
              <a:gdLst>
                <a:gd name="T0" fmla="*/ 41 w 48"/>
                <a:gd name="T1" fmla="*/ 56 h 91"/>
                <a:gd name="T2" fmla="*/ 41 w 48"/>
                <a:gd name="T3" fmla="*/ 65 h 91"/>
                <a:gd name="T4" fmla="*/ 43 w 48"/>
                <a:gd name="T5" fmla="*/ 74 h 91"/>
                <a:gd name="T6" fmla="*/ 48 w 48"/>
                <a:gd name="T7" fmla="*/ 82 h 91"/>
                <a:gd name="T8" fmla="*/ 45 w 48"/>
                <a:gd name="T9" fmla="*/ 89 h 91"/>
                <a:gd name="T10" fmla="*/ 39 w 48"/>
                <a:gd name="T11" fmla="*/ 91 h 91"/>
                <a:gd name="T12" fmla="*/ 28 w 48"/>
                <a:gd name="T13" fmla="*/ 91 h 91"/>
                <a:gd name="T14" fmla="*/ 19 w 48"/>
                <a:gd name="T15" fmla="*/ 87 h 91"/>
                <a:gd name="T16" fmla="*/ 15 w 48"/>
                <a:gd name="T17" fmla="*/ 80 h 91"/>
                <a:gd name="T18" fmla="*/ 11 w 48"/>
                <a:gd name="T19" fmla="*/ 63 h 91"/>
                <a:gd name="T20" fmla="*/ 8 w 48"/>
                <a:gd name="T21" fmla="*/ 41 h 91"/>
                <a:gd name="T22" fmla="*/ 4 w 48"/>
                <a:gd name="T23" fmla="*/ 19 h 91"/>
                <a:gd name="T24" fmla="*/ 0 w 48"/>
                <a:gd name="T25" fmla="*/ 0 h 91"/>
                <a:gd name="T26" fmla="*/ 19 w 48"/>
                <a:gd name="T27" fmla="*/ 4 h 91"/>
                <a:gd name="T28" fmla="*/ 28 w 48"/>
                <a:gd name="T29" fmla="*/ 19 h 91"/>
                <a:gd name="T30" fmla="*/ 32 w 48"/>
                <a:gd name="T31" fmla="*/ 39 h 91"/>
                <a:gd name="T32" fmla="*/ 41 w 48"/>
                <a:gd name="T33" fmla="*/ 56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91">
                  <a:moveTo>
                    <a:pt x="41" y="56"/>
                  </a:moveTo>
                  <a:lnTo>
                    <a:pt x="41" y="65"/>
                  </a:lnTo>
                  <a:lnTo>
                    <a:pt x="43" y="74"/>
                  </a:lnTo>
                  <a:lnTo>
                    <a:pt x="48" y="82"/>
                  </a:lnTo>
                  <a:lnTo>
                    <a:pt x="45" y="89"/>
                  </a:lnTo>
                  <a:lnTo>
                    <a:pt x="39" y="91"/>
                  </a:lnTo>
                  <a:lnTo>
                    <a:pt x="28" y="91"/>
                  </a:lnTo>
                  <a:lnTo>
                    <a:pt x="19" y="87"/>
                  </a:lnTo>
                  <a:lnTo>
                    <a:pt x="15" y="80"/>
                  </a:lnTo>
                  <a:lnTo>
                    <a:pt x="11" y="63"/>
                  </a:lnTo>
                  <a:lnTo>
                    <a:pt x="8" y="41"/>
                  </a:lnTo>
                  <a:lnTo>
                    <a:pt x="4" y="19"/>
                  </a:lnTo>
                  <a:lnTo>
                    <a:pt x="0" y="0"/>
                  </a:lnTo>
                  <a:lnTo>
                    <a:pt x="19" y="4"/>
                  </a:lnTo>
                  <a:lnTo>
                    <a:pt x="28" y="19"/>
                  </a:lnTo>
                  <a:lnTo>
                    <a:pt x="32" y="39"/>
                  </a:lnTo>
                  <a:lnTo>
                    <a:pt x="4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9" name="Freeform 24"/>
            <p:cNvSpPr>
              <a:spLocks/>
            </p:cNvSpPr>
            <p:nvPr/>
          </p:nvSpPr>
          <p:spPr bwMode="auto">
            <a:xfrm>
              <a:off x="1629" y="1450"/>
              <a:ext cx="63" cy="129"/>
            </a:xfrm>
            <a:custGeom>
              <a:avLst/>
              <a:gdLst>
                <a:gd name="T0" fmla="*/ 13 w 63"/>
                <a:gd name="T1" fmla="*/ 0 h 129"/>
                <a:gd name="T2" fmla="*/ 30 w 63"/>
                <a:gd name="T3" fmla="*/ 31 h 129"/>
                <a:gd name="T4" fmla="*/ 48 w 63"/>
                <a:gd name="T5" fmla="*/ 59 h 129"/>
                <a:gd name="T6" fmla="*/ 59 w 63"/>
                <a:gd name="T7" fmla="*/ 92 h 129"/>
                <a:gd name="T8" fmla="*/ 63 w 63"/>
                <a:gd name="T9" fmla="*/ 124 h 129"/>
                <a:gd name="T10" fmla="*/ 59 w 63"/>
                <a:gd name="T11" fmla="*/ 126 h 129"/>
                <a:gd name="T12" fmla="*/ 54 w 63"/>
                <a:gd name="T13" fmla="*/ 129 h 129"/>
                <a:gd name="T14" fmla="*/ 48 w 63"/>
                <a:gd name="T15" fmla="*/ 129 h 129"/>
                <a:gd name="T16" fmla="*/ 43 w 63"/>
                <a:gd name="T17" fmla="*/ 129 h 129"/>
                <a:gd name="T18" fmla="*/ 39 w 63"/>
                <a:gd name="T19" fmla="*/ 113 h 129"/>
                <a:gd name="T20" fmla="*/ 33 w 63"/>
                <a:gd name="T21" fmla="*/ 96 h 129"/>
                <a:gd name="T22" fmla="*/ 26 w 63"/>
                <a:gd name="T23" fmla="*/ 81 h 129"/>
                <a:gd name="T24" fmla="*/ 20 w 63"/>
                <a:gd name="T25" fmla="*/ 66 h 129"/>
                <a:gd name="T26" fmla="*/ 15 w 63"/>
                <a:gd name="T27" fmla="*/ 48 h 129"/>
                <a:gd name="T28" fmla="*/ 6 w 63"/>
                <a:gd name="T29" fmla="*/ 29 h 129"/>
                <a:gd name="T30" fmla="*/ 0 w 63"/>
                <a:gd name="T31" fmla="*/ 11 h 129"/>
                <a:gd name="T32" fmla="*/ 13 w 63"/>
                <a:gd name="T33" fmla="*/ 0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29">
                  <a:moveTo>
                    <a:pt x="13" y="0"/>
                  </a:moveTo>
                  <a:lnTo>
                    <a:pt x="30" y="31"/>
                  </a:lnTo>
                  <a:lnTo>
                    <a:pt x="48" y="59"/>
                  </a:lnTo>
                  <a:lnTo>
                    <a:pt x="59" y="92"/>
                  </a:lnTo>
                  <a:lnTo>
                    <a:pt x="63" y="124"/>
                  </a:lnTo>
                  <a:lnTo>
                    <a:pt x="59" y="126"/>
                  </a:lnTo>
                  <a:lnTo>
                    <a:pt x="54" y="129"/>
                  </a:lnTo>
                  <a:lnTo>
                    <a:pt x="48" y="129"/>
                  </a:lnTo>
                  <a:lnTo>
                    <a:pt x="43" y="129"/>
                  </a:lnTo>
                  <a:lnTo>
                    <a:pt x="39" y="113"/>
                  </a:lnTo>
                  <a:lnTo>
                    <a:pt x="33" y="96"/>
                  </a:lnTo>
                  <a:lnTo>
                    <a:pt x="26" y="81"/>
                  </a:lnTo>
                  <a:lnTo>
                    <a:pt x="20" y="66"/>
                  </a:lnTo>
                  <a:lnTo>
                    <a:pt x="15" y="48"/>
                  </a:lnTo>
                  <a:lnTo>
                    <a:pt x="6" y="29"/>
                  </a:lnTo>
                  <a:lnTo>
                    <a:pt x="0" y="1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0" name="Freeform 25"/>
            <p:cNvSpPr>
              <a:spLocks/>
            </p:cNvSpPr>
            <p:nvPr/>
          </p:nvSpPr>
          <p:spPr bwMode="auto">
            <a:xfrm>
              <a:off x="1916" y="1461"/>
              <a:ext cx="28" cy="37"/>
            </a:xfrm>
            <a:custGeom>
              <a:avLst/>
              <a:gdLst>
                <a:gd name="T0" fmla="*/ 8 w 28"/>
                <a:gd name="T1" fmla="*/ 37 h 37"/>
                <a:gd name="T2" fmla="*/ 4 w 28"/>
                <a:gd name="T3" fmla="*/ 33 h 37"/>
                <a:gd name="T4" fmla="*/ 2 w 28"/>
                <a:gd name="T5" fmla="*/ 29 h 37"/>
                <a:gd name="T6" fmla="*/ 0 w 28"/>
                <a:gd name="T7" fmla="*/ 24 h 37"/>
                <a:gd name="T8" fmla="*/ 0 w 28"/>
                <a:gd name="T9" fmla="*/ 20 h 37"/>
                <a:gd name="T10" fmla="*/ 6 w 28"/>
                <a:gd name="T11" fmla="*/ 16 h 37"/>
                <a:gd name="T12" fmla="*/ 15 w 28"/>
                <a:gd name="T13" fmla="*/ 9 h 37"/>
                <a:gd name="T14" fmla="*/ 21 w 28"/>
                <a:gd name="T15" fmla="*/ 5 h 37"/>
                <a:gd name="T16" fmla="*/ 28 w 28"/>
                <a:gd name="T17" fmla="*/ 0 h 37"/>
                <a:gd name="T18" fmla="*/ 8 w 28"/>
                <a:gd name="T19" fmla="*/ 3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7">
                  <a:moveTo>
                    <a:pt x="8" y="37"/>
                  </a:moveTo>
                  <a:lnTo>
                    <a:pt x="4" y="33"/>
                  </a:lnTo>
                  <a:lnTo>
                    <a:pt x="2" y="29"/>
                  </a:lnTo>
                  <a:lnTo>
                    <a:pt x="0" y="24"/>
                  </a:lnTo>
                  <a:lnTo>
                    <a:pt x="0" y="20"/>
                  </a:lnTo>
                  <a:lnTo>
                    <a:pt x="6" y="16"/>
                  </a:lnTo>
                  <a:lnTo>
                    <a:pt x="15" y="9"/>
                  </a:lnTo>
                  <a:lnTo>
                    <a:pt x="21" y="5"/>
                  </a:lnTo>
                  <a:lnTo>
                    <a:pt x="28" y="0"/>
                  </a:lnTo>
                  <a:lnTo>
                    <a:pt x="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1" name="Freeform 26"/>
            <p:cNvSpPr>
              <a:spLocks/>
            </p:cNvSpPr>
            <p:nvPr/>
          </p:nvSpPr>
          <p:spPr bwMode="auto">
            <a:xfrm>
              <a:off x="1572" y="1481"/>
              <a:ext cx="2989" cy="560"/>
            </a:xfrm>
            <a:custGeom>
              <a:avLst/>
              <a:gdLst>
                <a:gd name="T0" fmla="*/ 2987 w 2989"/>
                <a:gd name="T1" fmla="*/ 65 h 560"/>
                <a:gd name="T2" fmla="*/ 2976 w 2989"/>
                <a:gd name="T3" fmla="*/ 132 h 560"/>
                <a:gd name="T4" fmla="*/ 2935 w 2989"/>
                <a:gd name="T5" fmla="*/ 143 h 560"/>
                <a:gd name="T6" fmla="*/ 2891 w 2989"/>
                <a:gd name="T7" fmla="*/ 143 h 560"/>
                <a:gd name="T8" fmla="*/ 2720 w 2989"/>
                <a:gd name="T9" fmla="*/ 174 h 560"/>
                <a:gd name="T10" fmla="*/ 2481 w 2989"/>
                <a:gd name="T11" fmla="*/ 213 h 560"/>
                <a:gd name="T12" fmla="*/ 2238 w 2989"/>
                <a:gd name="T13" fmla="*/ 247 h 560"/>
                <a:gd name="T14" fmla="*/ 1992 w 2989"/>
                <a:gd name="T15" fmla="*/ 280 h 560"/>
                <a:gd name="T16" fmla="*/ 1747 w 2989"/>
                <a:gd name="T17" fmla="*/ 315 h 560"/>
                <a:gd name="T18" fmla="*/ 1562 w 2989"/>
                <a:gd name="T19" fmla="*/ 343 h 560"/>
                <a:gd name="T20" fmla="*/ 1493 w 2989"/>
                <a:gd name="T21" fmla="*/ 349 h 560"/>
                <a:gd name="T22" fmla="*/ 1421 w 2989"/>
                <a:gd name="T23" fmla="*/ 358 h 560"/>
                <a:gd name="T24" fmla="*/ 1347 w 2989"/>
                <a:gd name="T25" fmla="*/ 367 h 560"/>
                <a:gd name="T26" fmla="*/ 1271 w 2989"/>
                <a:gd name="T27" fmla="*/ 375 h 560"/>
                <a:gd name="T28" fmla="*/ 1197 w 2989"/>
                <a:gd name="T29" fmla="*/ 384 h 560"/>
                <a:gd name="T30" fmla="*/ 1162 w 2989"/>
                <a:gd name="T31" fmla="*/ 391 h 560"/>
                <a:gd name="T32" fmla="*/ 1126 w 2989"/>
                <a:gd name="T33" fmla="*/ 397 h 560"/>
                <a:gd name="T34" fmla="*/ 1032 w 2989"/>
                <a:gd name="T35" fmla="*/ 408 h 560"/>
                <a:gd name="T36" fmla="*/ 826 w 2989"/>
                <a:gd name="T37" fmla="*/ 436 h 560"/>
                <a:gd name="T38" fmla="*/ 617 w 2989"/>
                <a:gd name="T39" fmla="*/ 464 h 560"/>
                <a:gd name="T40" fmla="*/ 411 w 2989"/>
                <a:gd name="T41" fmla="*/ 493 h 560"/>
                <a:gd name="T42" fmla="*/ 207 w 2989"/>
                <a:gd name="T43" fmla="*/ 525 h 560"/>
                <a:gd name="T44" fmla="*/ 0 w 2989"/>
                <a:gd name="T45" fmla="*/ 560 h 560"/>
                <a:gd name="T46" fmla="*/ 11 w 2989"/>
                <a:gd name="T47" fmla="*/ 536 h 560"/>
                <a:gd name="T48" fmla="*/ 29 w 2989"/>
                <a:gd name="T49" fmla="*/ 484 h 560"/>
                <a:gd name="T50" fmla="*/ 74 w 2989"/>
                <a:gd name="T51" fmla="*/ 449 h 560"/>
                <a:gd name="T52" fmla="*/ 157 w 2989"/>
                <a:gd name="T53" fmla="*/ 436 h 560"/>
                <a:gd name="T54" fmla="*/ 237 w 2989"/>
                <a:gd name="T55" fmla="*/ 421 h 560"/>
                <a:gd name="T56" fmla="*/ 426 w 2989"/>
                <a:gd name="T57" fmla="*/ 395 h 560"/>
                <a:gd name="T58" fmla="*/ 667 w 2989"/>
                <a:gd name="T59" fmla="*/ 358 h 560"/>
                <a:gd name="T60" fmla="*/ 911 w 2989"/>
                <a:gd name="T61" fmla="*/ 321 h 560"/>
                <a:gd name="T62" fmla="*/ 1154 w 2989"/>
                <a:gd name="T63" fmla="*/ 284 h 560"/>
                <a:gd name="T64" fmla="*/ 1393 w 2989"/>
                <a:gd name="T65" fmla="*/ 243 h 560"/>
                <a:gd name="T66" fmla="*/ 1595 w 2989"/>
                <a:gd name="T67" fmla="*/ 206 h 560"/>
                <a:gd name="T68" fmla="*/ 1721 w 2989"/>
                <a:gd name="T69" fmla="*/ 189 h 560"/>
                <a:gd name="T70" fmla="*/ 1849 w 2989"/>
                <a:gd name="T71" fmla="*/ 169 h 560"/>
                <a:gd name="T72" fmla="*/ 1975 w 2989"/>
                <a:gd name="T73" fmla="*/ 152 h 560"/>
                <a:gd name="T74" fmla="*/ 2103 w 2989"/>
                <a:gd name="T75" fmla="*/ 132 h 560"/>
                <a:gd name="T76" fmla="*/ 2229 w 2989"/>
                <a:gd name="T77" fmla="*/ 115 h 560"/>
                <a:gd name="T78" fmla="*/ 2340 w 2989"/>
                <a:gd name="T79" fmla="*/ 95 h 560"/>
                <a:gd name="T80" fmla="*/ 2450 w 2989"/>
                <a:gd name="T81" fmla="*/ 78 h 560"/>
                <a:gd name="T82" fmla="*/ 2561 w 2989"/>
                <a:gd name="T83" fmla="*/ 61 h 560"/>
                <a:gd name="T84" fmla="*/ 2672 w 2989"/>
                <a:gd name="T85" fmla="*/ 43 h 560"/>
                <a:gd name="T86" fmla="*/ 2781 w 2989"/>
                <a:gd name="T87" fmla="*/ 26 h 560"/>
                <a:gd name="T88" fmla="*/ 2850 w 2989"/>
                <a:gd name="T89" fmla="*/ 15 h 560"/>
                <a:gd name="T90" fmla="*/ 2900 w 2989"/>
                <a:gd name="T91" fmla="*/ 11 h 560"/>
                <a:gd name="T92" fmla="*/ 2950 w 2989"/>
                <a:gd name="T93" fmla="*/ 0 h 560"/>
                <a:gd name="T94" fmla="*/ 2972 w 2989"/>
                <a:gd name="T95" fmla="*/ 4 h 5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89" h="560">
                  <a:moveTo>
                    <a:pt x="2978" y="9"/>
                  </a:moveTo>
                  <a:lnTo>
                    <a:pt x="2983" y="35"/>
                  </a:lnTo>
                  <a:lnTo>
                    <a:pt x="2987" y="65"/>
                  </a:lnTo>
                  <a:lnTo>
                    <a:pt x="2989" y="95"/>
                  </a:lnTo>
                  <a:lnTo>
                    <a:pt x="2989" y="126"/>
                  </a:lnTo>
                  <a:lnTo>
                    <a:pt x="2976" y="132"/>
                  </a:lnTo>
                  <a:lnTo>
                    <a:pt x="2963" y="137"/>
                  </a:lnTo>
                  <a:lnTo>
                    <a:pt x="2948" y="141"/>
                  </a:lnTo>
                  <a:lnTo>
                    <a:pt x="2935" y="143"/>
                  </a:lnTo>
                  <a:lnTo>
                    <a:pt x="2920" y="145"/>
                  </a:lnTo>
                  <a:lnTo>
                    <a:pt x="2904" y="145"/>
                  </a:lnTo>
                  <a:lnTo>
                    <a:pt x="2891" y="143"/>
                  </a:lnTo>
                  <a:lnTo>
                    <a:pt x="2876" y="141"/>
                  </a:lnTo>
                  <a:lnTo>
                    <a:pt x="2798" y="158"/>
                  </a:lnTo>
                  <a:lnTo>
                    <a:pt x="2720" y="174"/>
                  </a:lnTo>
                  <a:lnTo>
                    <a:pt x="2642" y="187"/>
                  </a:lnTo>
                  <a:lnTo>
                    <a:pt x="2561" y="200"/>
                  </a:lnTo>
                  <a:lnTo>
                    <a:pt x="2481" y="213"/>
                  </a:lnTo>
                  <a:lnTo>
                    <a:pt x="2400" y="226"/>
                  </a:lnTo>
                  <a:lnTo>
                    <a:pt x="2318" y="236"/>
                  </a:lnTo>
                  <a:lnTo>
                    <a:pt x="2238" y="247"/>
                  </a:lnTo>
                  <a:lnTo>
                    <a:pt x="2155" y="258"/>
                  </a:lnTo>
                  <a:lnTo>
                    <a:pt x="2073" y="269"/>
                  </a:lnTo>
                  <a:lnTo>
                    <a:pt x="1992" y="280"/>
                  </a:lnTo>
                  <a:lnTo>
                    <a:pt x="1910" y="291"/>
                  </a:lnTo>
                  <a:lnTo>
                    <a:pt x="1829" y="302"/>
                  </a:lnTo>
                  <a:lnTo>
                    <a:pt x="1747" y="315"/>
                  </a:lnTo>
                  <a:lnTo>
                    <a:pt x="1666" y="328"/>
                  </a:lnTo>
                  <a:lnTo>
                    <a:pt x="1586" y="341"/>
                  </a:lnTo>
                  <a:lnTo>
                    <a:pt x="1562" y="343"/>
                  </a:lnTo>
                  <a:lnTo>
                    <a:pt x="1540" y="345"/>
                  </a:lnTo>
                  <a:lnTo>
                    <a:pt x="1517" y="347"/>
                  </a:lnTo>
                  <a:lnTo>
                    <a:pt x="1493" y="349"/>
                  </a:lnTo>
                  <a:lnTo>
                    <a:pt x="1469" y="351"/>
                  </a:lnTo>
                  <a:lnTo>
                    <a:pt x="1445" y="354"/>
                  </a:lnTo>
                  <a:lnTo>
                    <a:pt x="1421" y="358"/>
                  </a:lnTo>
                  <a:lnTo>
                    <a:pt x="1395" y="360"/>
                  </a:lnTo>
                  <a:lnTo>
                    <a:pt x="1371" y="362"/>
                  </a:lnTo>
                  <a:lnTo>
                    <a:pt x="1347" y="367"/>
                  </a:lnTo>
                  <a:lnTo>
                    <a:pt x="1321" y="369"/>
                  </a:lnTo>
                  <a:lnTo>
                    <a:pt x="1297" y="371"/>
                  </a:lnTo>
                  <a:lnTo>
                    <a:pt x="1271" y="375"/>
                  </a:lnTo>
                  <a:lnTo>
                    <a:pt x="1247" y="378"/>
                  </a:lnTo>
                  <a:lnTo>
                    <a:pt x="1221" y="382"/>
                  </a:lnTo>
                  <a:lnTo>
                    <a:pt x="1197" y="384"/>
                  </a:lnTo>
                  <a:lnTo>
                    <a:pt x="1186" y="386"/>
                  </a:lnTo>
                  <a:lnTo>
                    <a:pt x="1176" y="388"/>
                  </a:lnTo>
                  <a:lnTo>
                    <a:pt x="1162" y="391"/>
                  </a:lnTo>
                  <a:lnTo>
                    <a:pt x="1152" y="393"/>
                  </a:lnTo>
                  <a:lnTo>
                    <a:pt x="1139" y="395"/>
                  </a:lnTo>
                  <a:lnTo>
                    <a:pt x="1126" y="397"/>
                  </a:lnTo>
                  <a:lnTo>
                    <a:pt x="1115" y="399"/>
                  </a:lnTo>
                  <a:lnTo>
                    <a:pt x="1102" y="399"/>
                  </a:lnTo>
                  <a:lnTo>
                    <a:pt x="1032" y="408"/>
                  </a:lnTo>
                  <a:lnTo>
                    <a:pt x="963" y="419"/>
                  </a:lnTo>
                  <a:lnTo>
                    <a:pt x="893" y="427"/>
                  </a:lnTo>
                  <a:lnTo>
                    <a:pt x="826" y="436"/>
                  </a:lnTo>
                  <a:lnTo>
                    <a:pt x="756" y="445"/>
                  </a:lnTo>
                  <a:lnTo>
                    <a:pt x="687" y="456"/>
                  </a:lnTo>
                  <a:lnTo>
                    <a:pt x="617" y="464"/>
                  </a:lnTo>
                  <a:lnTo>
                    <a:pt x="550" y="473"/>
                  </a:lnTo>
                  <a:lnTo>
                    <a:pt x="480" y="484"/>
                  </a:lnTo>
                  <a:lnTo>
                    <a:pt x="411" y="493"/>
                  </a:lnTo>
                  <a:lnTo>
                    <a:pt x="344" y="503"/>
                  </a:lnTo>
                  <a:lnTo>
                    <a:pt x="274" y="514"/>
                  </a:lnTo>
                  <a:lnTo>
                    <a:pt x="207" y="525"/>
                  </a:lnTo>
                  <a:lnTo>
                    <a:pt x="137" y="536"/>
                  </a:lnTo>
                  <a:lnTo>
                    <a:pt x="70" y="547"/>
                  </a:lnTo>
                  <a:lnTo>
                    <a:pt x="0" y="560"/>
                  </a:lnTo>
                  <a:lnTo>
                    <a:pt x="0" y="551"/>
                  </a:lnTo>
                  <a:lnTo>
                    <a:pt x="5" y="542"/>
                  </a:lnTo>
                  <a:lnTo>
                    <a:pt x="11" y="536"/>
                  </a:lnTo>
                  <a:lnTo>
                    <a:pt x="18" y="527"/>
                  </a:lnTo>
                  <a:lnTo>
                    <a:pt x="22" y="506"/>
                  </a:lnTo>
                  <a:lnTo>
                    <a:pt x="29" y="484"/>
                  </a:lnTo>
                  <a:lnTo>
                    <a:pt x="35" y="464"/>
                  </a:lnTo>
                  <a:lnTo>
                    <a:pt x="46" y="447"/>
                  </a:lnTo>
                  <a:lnTo>
                    <a:pt x="74" y="449"/>
                  </a:lnTo>
                  <a:lnTo>
                    <a:pt x="103" y="447"/>
                  </a:lnTo>
                  <a:lnTo>
                    <a:pt x="129" y="443"/>
                  </a:lnTo>
                  <a:lnTo>
                    <a:pt x="157" y="436"/>
                  </a:lnTo>
                  <a:lnTo>
                    <a:pt x="183" y="430"/>
                  </a:lnTo>
                  <a:lnTo>
                    <a:pt x="209" y="425"/>
                  </a:lnTo>
                  <a:lnTo>
                    <a:pt x="237" y="421"/>
                  </a:lnTo>
                  <a:lnTo>
                    <a:pt x="265" y="421"/>
                  </a:lnTo>
                  <a:lnTo>
                    <a:pt x="346" y="408"/>
                  </a:lnTo>
                  <a:lnTo>
                    <a:pt x="426" y="395"/>
                  </a:lnTo>
                  <a:lnTo>
                    <a:pt x="507" y="382"/>
                  </a:lnTo>
                  <a:lnTo>
                    <a:pt x="587" y="369"/>
                  </a:lnTo>
                  <a:lnTo>
                    <a:pt x="667" y="358"/>
                  </a:lnTo>
                  <a:lnTo>
                    <a:pt x="750" y="345"/>
                  </a:lnTo>
                  <a:lnTo>
                    <a:pt x="830" y="332"/>
                  </a:lnTo>
                  <a:lnTo>
                    <a:pt x="911" y="321"/>
                  </a:lnTo>
                  <a:lnTo>
                    <a:pt x="991" y="308"/>
                  </a:lnTo>
                  <a:lnTo>
                    <a:pt x="1073" y="297"/>
                  </a:lnTo>
                  <a:lnTo>
                    <a:pt x="1154" y="284"/>
                  </a:lnTo>
                  <a:lnTo>
                    <a:pt x="1234" y="271"/>
                  </a:lnTo>
                  <a:lnTo>
                    <a:pt x="1312" y="256"/>
                  </a:lnTo>
                  <a:lnTo>
                    <a:pt x="1393" y="243"/>
                  </a:lnTo>
                  <a:lnTo>
                    <a:pt x="1473" y="228"/>
                  </a:lnTo>
                  <a:lnTo>
                    <a:pt x="1551" y="213"/>
                  </a:lnTo>
                  <a:lnTo>
                    <a:pt x="1595" y="206"/>
                  </a:lnTo>
                  <a:lnTo>
                    <a:pt x="1636" y="200"/>
                  </a:lnTo>
                  <a:lnTo>
                    <a:pt x="1679" y="195"/>
                  </a:lnTo>
                  <a:lnTo>
                    <a:pt x="1721" y="189"/>
                  </a:lnTo>
                  <a:lnTo>
                    <a:pt x="1764" y="182"/>
                  </a:lnTo>
                  <a:lnTo>
                    <a:pt x="1805" y="176"/>
                  </a:lnTo>
                  <a:lnTo>
                    <a:pt x="1849" y="169"/>
                  </a:lnTo>
                  <a:lnTo>
                    <a:pt x="1890" y="163"/>
                  </a:lnTo>
                  <a:lnTo>
                    <a:pt x="1934" y="158"/>
                  </a:lnTo>
                  <a:lnTo>
                    <a:pt x="1975" y="152"/>
                  </a:lnTo>
                  <a:lnTo>
                    <a:pt x="2018" y="145"/>
                  </a:lnTo>
                  <a:lnTo>
                    <a:pt x="2059" y="139"/>
                  </a:lnTo>
                  <a:lnTo>
                    <a:pt x="2103" y="132"/>
                  </a:lnTo>
                  <a:lnTo>
                    <a:pt x="2144" y="128"/>
                  </a:lnTo>
                  <a:lnTo>
                    <a:pt x="2188" y="121"/>
                  </a:lnTo>
                  <a:lnTo>
                    <a:pt x="2229" y="115"/>
                  </a:lnTo>
                  <a:lnTo>
                    <a:pt x="2266" y="108"/>
                  </a:lnTo>
                  <a:lnTo>
                    <a:pt x="2303" y="102"/>
                  </a:lnTo>
                  <a:lnTo>
                    <a:pt x="2340" y="95"/>
                  </a:lnTo>
                  <a:lnTo>
                    <a:pt x="2377" y="89"/>
                  </a:lnTo>
                  <a:lnTo>
                    <a:pt x="2414" y="85"/>
                  </a:lnTo>
                  <a:lnTo>
                    <a:pt x="2450" y="78"/>
                  </a:lnTo>
                  <a:lnTo>
                    <a:pt x="2487" y="72"/>
                  </a:lnTo>
                  <a:lnTo>
                    <a:pt x="2524" y="67"/>
                  </a:lnTo>
                  <a:lnTo>
                    <a:pt x="2561" y="61"/>
                  </a:lnTo>
                  <a:lnTo>
                    <a:pt x="2598" y="54"/>
                  </a:lnTo>
                  <a:lnTo>
                    <a:pt x="2635" y="50"/>
                  </a:lnTo>
                  <a:lnTo>
                    <a:pt x="2672" y="43"/>
                  </a:lnTo>
                  <a:lnTo>
                    <a:pt x="2709" y="37"/>
                  </a:lnTo>
                  <a:lnTo>
                    <a:pt x="2746" y="32"/>
                  </a:lnTo>
                  <a:lnTo>
                    <a:pt x="2781" y="26"/>
                  </a:lnTo>
                  <a:lnTo>
                    <a:pt x="2818" y="19"/>
                  </a:lnTo>
                  <a:lnTo>
                    <a:pt x="2833" y="17"/>
                  </a:lnTo>
                  <a:lnTo>
                    <a:pt x="2850" y="15"/>
                  </a:lnTo>
                  <a:lnTo>
                    <a:pt x="2867" y="13"/>
                  </a:lnTo>
                  <a:lnTo>
                    <a:pt x="2885" y="13"/>
                  </a:lnTo>
                  <a:lnTo>
                    <a:pt x="2900" y="11"/>
                  </a:lnTo>
                  <a:lnTo>
                    <a:pt x="2917" y="9"/>
                  </a:lnTo>
                  <a:lnTo>
                    <a:pt x="2935" y="4"/>
                  </a:lnTo>
                  <a:lnTo>
                    <a:pt x="2950" y="0"/>
                  </a:lnTo>
                  <a:lnTo>
                    <a:pt x="2959" y="0"/>
                  </a:lnTo>
                  <a:lnTo>
                    <a:pt x="2965" y="0"/>
                  </a:lnTo>
                  <a:lnTo>
                    <a:pt x="2972" y="4"/>
                  </a:lnTo>
                  <a:lnTo>
                    <a:pt x="297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2" name="Freeform 27"/>
            <p:cNvSpPr>
              <a:spLocks/>
            </p:cNvSpPr>
            <p:nvPr/>
          </p:nvSpPr>
          <p:spPr bwMode="auto">
            <a:xfrm>
              <a:off x="1577" y="1490"/>
              <a:ext cx="61" cy="162"/>
            </a:xfrm>
            <a:custGeom>
              <a:avLst/>
              <a:gdLst>
                <a:gd name="T0" fmla="*/ 6 w 61"/>
                <a:gd name="T1" fmla="*/ 0 h 162"/>
                <a:gd name="T2" fmla="*/ 17 w 61"/>
                <a:gd name="T3" fmla="*/ 39 h 162"/>
                <a:gd name="T4" fmla="*/ 35 w 61"/>
                <a:gd name="T5" fmla="*/ 76 h 162"/>
                <a:gd name="T6" fmla="*/ 50 w 61"/>
                <a:gd name="T7" fmla="*/ 115 h 162"/>
                <a:gd name="T8" fmla="*/ 61 w 61"/>
                <a:gd name="T9" fmla="*/ 154 h 162"/>
                <a:gd name="T10" fmla="*/ 41 w 61"/>
                <a:gd name="T11" fmla="*/ 162 h 162"/>
                <a:gd name="T12" fmla="*/ 24 w 61"/>
                <a:gd name="T13" fmla="*/ 125 h 162"/>
                <a:gd name="T14" fmla="*/ 13 w 61"/>
                <a:gd name="T15" fmla="*/ 84 h 162"/>
                <a:gd name="T16" fmla="*/ 6 w 61"/>
                <a:gd name="T17" fmla="*/ 41 h 162"/>
                <a:gd name="T18" fmla="*/ 0 w 61"/>
                <a:gd name="T19" fmla="*/ 0 h 162"/>
                <a:gd name="T20" fmla="*/ 6 w 61"/>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162">
                  <a:moveTo>
                    <a:pt x="6" y="0"/>
                  </a:moveTo>
                  <a:lnTo>
                    <a:pt x="17" y="39"/>
                  </a:lnTo>
                  <a:lnTo>
                    <a:pt x="35" y="76"/>
                  </a:lnTo>
                  <a:lnTo>
                    <a:pt x="50" y="115"/>
                  </a:lnTo>
                  <a:lnTo>
                    <a:pt x="61" y="154"/>
                  </a:lnTo>
                  <a:lnTo>
                    <a:pt x="41" y="162"/>
                  </a:lnTo>
                  <a:lnTo>
                    <a:pt x="24" y="125"/>
                  </a:lnTo>
                  <a:lnTo>
                    <a:pt x="13" y="84"/>
                  </a:lnTo>
                  <a:lnTo>
                    <a:pt x="6" y="41"/>
                  </a:lnTo>
                  <a:lnTo>
                    <a:pt x="0"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3" name="Freeform 28"/>
            <p:cNvSpPr>
              <a:spLocks/>
            </p:cNvSpPr>
            <p:nvPr/>
          </p:nvSpPr>
          <p:spPr bwMode="auto">
            <a:xfrm>
              <a:off x="1864" y="1513"/>
              <a:ext cx="21" cy="35"/>
            </a:xfrm>
            <a:custGeom>
              <a:avLst/>
              <a:gdLst>
                <a:gd name="T0" fmla="*/ 21 w 21"/>
                <a:gd name="T1" fmla="*/ 29 h 35"/>
                <a:gd name="T2" fmla="*/ 17 w 21"/>
                <a:gd name="T3" fmla="*/ 31 h 35"/>
                <a:gd name="T4" fmla="*/ 15 w 21"/>
                <a:gd name="T5" fmla="*/ 33 h 35"/>
                <a:gd name="T6" fmla="*/ 10 w 21"/>
                <a:gd name="T7" fmla="*/ 33 h 35"/>
                <a:gd name="T8" fmla="*/ 6 w 21"/>
                <a:gd name="T9" fmla="*/ 35 h 35"/>
                <a:gd name="T10" fmla="*/ 0 w 21"/>
                <a:gd name="T11" fmla="*/ 29 h 35"/>
                <a:gd name="T12" fmla="*/ 2 w 21"/>
                <a:gd name="T13" fmla="*/ 20 h 35"/>
                <a:gd name="T14" fmla="*/ 4 w 21"/>
                <a:gd name="T15" fmla="*/ 13 h 35"/>
                <a:gd name="T16" fmla="*/ 4 w 21"/>
                <a:gd name="T17" fmla="*/ 7 h 35"/>
                <a:gd name="T18" fmla="*/ 15 w 21"/>
                <a:gd name="T19" fmla="*/ 0 h 35"/>
                <a:gd name="T20" fmla="*/ 19 w 21"/>
                <a:gd name="T21" fmla="*/ 5 h 35"/>
                <a:gd name="T22" fmla="*/ 21 w 21"/>
                <a:gd name="T23" fmla="*/ 11 h 35"/>
                <a:gd name="T24" fmla="*/ 21 w 21"/>
                <a:gd name="T25" fmla="*/ 20 h 35"/>
                <a:gd name="T26" fmla="*/ 21 w 21"/>
                <a:gd name="T27" fmla="*/ 29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35">
                  <a:moveTo>
                    <a:pt x="21" y="29"/>
                  </a:moveTo>
                  <a:lnTo>
                    <a:pt x="17" y="31"/>
                  </a:lnTo>
                  <a:lnTo>
                    <a:pt x="15" y="33"/>
                  </a:lnTo>
                  <a:lnTo>
                    <a:pt x="10" y="33"/>
                  </a:lnTo>
                  <a:lnTo>
                    <a:pt x="6" y="35"/>
                  </a:lnTo>
                  <a:lnTo>
                    <a:pt x="0" y="29"/>
                  </a:lnTo>
                  <a:lnTo>
                    <a:pt x="2" y="20"/>
                  </a:lnTo>
                  <a:lnTo>
                    <a:pt x="4" y="13"/>
                  </a:lnTo>
                  <a:lnTo>
                    <a:pt x="4" y="7"/>
                  </a:lnTo>
                  <a:lnTo>
                    <a:pt x="15" y="0"/>
                  </a:lnTo>
                  <a:lnTo>
                    <a:pt x="19" y="5"/>
                  </a:lnTo>
                  <a:lnTo>
                    <a:pt x="21" y="11"/>
                  </a:lnTo>
                  <a:lnTo>
                    <a:pt x="21" y="20"/>
                  </a:lnTo>
                  <a:lnTo>
                    <a:pt x="2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4" name="Freeform 29"/>
            <p:cNvSpPr>
              <a:spLocks/>
            </p:cNvSpPr>
            <p:nvPr/>
          </p:nvSpPr>
          <p:spPr bwMode="auto">
            <a:xfrm>
              <a:off x="1496" y="1542"/>
              <a:ext cx="74" cy="178"/>
            </a:xfrm>
            <a:custGeom>
              <a:avLst/>
              <a:gdLst>
                <a:gd name="T0" fmla="*/ 44 w 74"/>
                <a:gd name="T1" fmla="*/ 58 h 178"/>
                <a:gd name="T2" fmla="*/ 46 w 74"/>
                <a:gd name="T3" fmla="*/ 54 h 178"/>
                <a:gd name="T4" fmla="*/ 57 w 74"/>
                <a:gd name="T5" fmla="*/ 82 h 178"/>
                <a:gd name="T6" fmla="*/ 68 w 74"/>
                <a:gd name="T7" fmla="*/ 113 h 178"/>
                <a:gd name="T8" fmla="*/ 74 w 74"/>
                <a:gd name="T9" fmla="*/ 143 h 178"/>
                <a:gd name="T10" fmla="*/ 74 w 74"/>
                <a:gd name="T11" fmla="*/ 171 h 178"/>
                <a:gd name="T12" fmla="*/ 70 w 74"/>
                <a:gd name="T13" fmla="*/ 178 h 178"/>
                <a:gd name="T14" fmla="*/ 66 w 74"/>
                <a:gd name="T15" fmla="*/ 178 h 178"/>
                <a:gd name="T16" fmla="*/ 57 w 74"/>
                <a:gd name="T17" fmla="*/ 175 h 178"/>
                <a:gd name="T18" fmla="*/ 50 w 74"/>
                <a:gd name="T19" fmla="*/ 175 h 178"/>
                <a:gd name="T20" fmla="*/ 44 w 74"/>
                <a:gd name="T21" fmla="*/ 156 h 178"/>
                <a:gd name="T22" fmla="*/ 42 w 74"/>
                <a:gd name="T23" fmla="*/ 132 h 178"/>
                <a:gd name="T24" fmla="*/ 40 w 74"/>
                <a:gd name="T25" fmla="*/ 110 h 178"/>
                <a:gd name="T26" fmla="*/ 31 w 74"/>
                <a:gd name="T27" fmla="*/ 91 h 178"/>
                <a:gd name="T28" fmla="*/ 0 w 74"/>
                <a:gd name="T29" fmla="*/ 0 h 178"/>
                <a:gd name="T30" fmla="*/ 16 w 74"/>
                <a:gd name="T31" fmla="*/ 11 h 178"/>
                <a:gd name="T32" fmla="*/ 24 w 74"/>
                <a:gd name="T33" fmla="*/ 26 h 178"/>
                <a:gd name="T34" fmla="*/ 31 w 74"/>
                <a:gd name="T35" fmla="*/ 43 h 178"/>
                <a:gd name="T36" fmla="*/ 44 w 74"/>
                <a:gd name="T37" fmla="*/ 58 h 1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4" h="178">
                  <a:moveTo>
                    <a:pt x="44" y="58"/>
                  </a:moveTo>
                  <a:lnTo>
                    <a:pt x="46" y="54"/>
                  </a:lnTo>
                  <a:lnTo>
                    <a:pt x="57" y="82"/>
                  </a:lnTo>
                  <a:lnTo>
                    <a:pt x="68" y="113"/>
                  </a:lnTo>
                  <a:lnTo>
                    <a:pt x="74" y="143"/>
                  </a:lnTo>
                  <a:lnTo>
                    <a:pt x="74" y="171"/>
                  </a:lnTo>
                  <a:lnTo>
                    <a:pt x="70" y="178"/>
                  </a:lnTo>
                  <a:lnTo>
                    <a:pt x="66" y="178"/>
                  </a:lnTo>
                  <a:lnTo>
                    <a:pt x="57" y="175"/>
                  </a:lnTo>
                  <a:lnTo>
                    <a:pt x="50" y="175"/>
                  </a:lnTo>
                  <a:lnTo>
                    <a:pt x="44" y="156"/>
                  </a:lnTo>
                  <a:lnTo>
                    <a:pt x="42" y="132"/>
                  </a:lnTo>
                  <a:lnTo>
                    <a:pt x="40" y="110"/>
                  </a:lnTo>
                  <a:lnTo>
                    <a:pt x="31" y="91"/>
                  </a:lnTo>
                  <a:lnTo>
                    <a:pt x="0" y="0"/>
                  </a:lnTo>
                  <a:lnTo>
                    <a:pt x="16" y="11"/>
                  </a:lnTo>
                  <a:lnTo>
                    <a:pt x="24" y="26"/>
                  </a:lnTo>
                  <a:lnTo>
                    <a:pt x="31" y="43"/>
                  </a:lnTo>
                  <a:lnTo>
                    <a:pt x="44"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5" name="Freeform 30"/>
            <p:cNvSpPr>
              <a:spLocks/>
            </p:cNvSpPr>
            <p:nvPr/>
          </p:nvSpPr>
          <p:spPr bwMode="auto">
            <a:xfrm>
              <a:off x="1798" y="1566"/>
              <a:ext cx="22" cy="15"/>
            </a:xfrm>
            <a:custGeom>
              <a:avLst/>
              <a:gdLst>
                <a:gd name="T0" fmla="*/ 0 w 22"/>
                <a:gd name="T1" fmla="*/ 15 h 15"/>
                <a:gd name="T2" fmla="*/ 20 w 22"/>
                <a:gd name="T3" fmla="*/ 0 h 15"/>
                <a:gd name="T4" fmla="*/ 22 w 22"/>
                <a:gd name="T5" fmla="*/ 2 h 15"/>
                <a:gd name="T6" fmla="*/ 0 w 22"/>
                <a:gd name="T7" fmla="*/ 1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5">
                  <a:moveTo>
                    <a:pt x="0" y="15"/>
                  </a:moveTo>
                  <a:lnTo>
                    <a:pt x="20" y="0"/>
                  </a:lnTo>
                  <a:lnTo>
                    <a:pt x="22" y="2"/>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6" name="Freeform 31"/>
            <p:cNvSpPr>
              <a:spLocks/>
            </p:cNvSpPr>
            <p:nvPr/>
          </p:nvSpPr>
          <p:spPr bwMode="auto">
            <a:xfrm>
              <a:off x="1425" y="1574"/>
              <a:ext cx="76" cy="183"/>
            </a:xfrm>
            <a:custGeom>
              <a:avLst/>
              <a:gdLst>
                <a:gd name="T0" fmla="*/ 45 w 76"/>
                <a:gd name="T1" fmla="*/ 59 h 183"/>
                <a:gd name="T2" fmla="*/ 56 w 76"/>
                <a:gd name="T3" fmla="*/ 89 h 183"/>
                <a:gd name="T4" fmla="*/ 71 w 76"/>
                <a:gd name="T5" fmla="*/ 124 h 183"/>
                <a:gd name="T6" fmla="*/ 76 w 76"/>
                <a:gd name="T7" fmla="*/ 154 h 183"/>
                <a:gd name="T8" fmla="*/ 63 w 76"/>
                <a:gd name="T9" fmla="*/ 183 h 183"/>
                <a:gd name="T10" fmla="*/ 39 w 76"/>
                <a:gd name="T11" fmla="*/ 183 h 183"/>
                <a:gd name="T12" fmla="*/ 35 w 76"/>
                <a:gd name="T13" fmla="*/ 137 h 183"/>
                <a:gd name="T14" fmla="*/ 26 w 76"/>
                <a:gd name="T15" fmla="*/ 91 h 183"/>
                <a:gd name="T16" fmla="*/ 15 w 76"/>
                <a:gd name="T17" fmla="*/ 46 h 183"/>
                <a:gd name="T18" fmla="*/ 0 w 76"/>
                <a:gd name="T19" fmla="*/ 0 h 183"/>
                <a:gd name="T20" fmla="*/ 15 w 76"/>
                <a:gd name="T21" fmla="*/ 11 h 183"/>
                <a:gd name="T22" fmla="*/ 24 w 76"/>
                <a:gd name="T23" fmla="*/ 28 h 183"/>
                <a:gd name="T24" fmla="*/ 30 w 76"/>
                <a:gd name="T25" fmla="*/ 46 h 183"/>
                <a:gd name="T26" fmla="*/ 45 w 76"/>
                <a:gd name="T27" fmla="*/ 59 h 1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183">
                  <a:moveTo>
                    <a:pt x="45" y="59"/>
                  </a:moveTo>
                  <a:lnTo>
                    <a:pt x="56" y="89"/>
                  </a:lnTo>
                  <a:lnTo>
                    <a:pt x="71" y="124"/>
                  </a:lnTo>
                  <a:lnTo>
                    <a:pt x="76" y="154"/>
                  </a:lnTo>
                  <a:lnTo>
                    <a:pt x="63" y="183"/>
                  </a:lnTo>
                  <a:lnTo>
                    <a:pt x="39" y="183"/>
                  </a:lnTo>
                  <a:lnTo>
                    <a:pt x="35" y="137"/>
                  </a:lnTo>
                  <a:lnTo>
                    <a:pt x="26" y="91"/>
                  </a:lnTo>
                  <a:lnTo>
                    <a:pt x="15" y="46"/>
                  </a:lnTo>
                  <a:lnTo>
                    <a:pt x="0" y="0"/>
                  </a:lnTo>
                  <a:lnTo>
                    <a:pt x="15" y="11"/>
                  </a:lnTo>
                  <a:lnTo>
                    <a:pt x="24" y="28"/>
                  </a:lnTo>
                  <a:lnTo>
                    <a:pt x="30" y="46"/>
                  </a:lnTo>
                  <a:lnTo>
                    <a:pt x="45"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7" name="Freeform 32"/>
            <p:cNvSpPr>
              <a:spLocks/>
            </p:cNvSpPr>
            <p:nvPr/>
          </p:nvSpPr>
          <p:spPr bwMode="auto">
            <a:xfrm>
              <a:off x="1260" y="1585"/>
              <a:ext cx="74" cy="211"/>
            </a:xfrm>
            <a:custGeom>
              <a:avLst/>
              <a:gdLst>
                <a:gd name="T0" fmla="*/ 65 w 74"/>
                <a:gd name="T1" fmla="*/ 150 h 211"/>
                <a:gd name="T2" fmla="*/ 69 w 74"/>
                <a:gd name="T3" fmla="*/ 165 h 211"/>
                <a:gd name="T4" fmla="*/ 71 w 74"/>
                <a:gd name="T5" fmla="*/ 180 h 211"/>
                <a:gd name="T6" fmla="*/ 74 w 74"/>
                <a:gd name="T7" fmla="*/ 193 h 211"/>
                <a:gd name="T8" fmla="*/ 74 w 74"/>
                <a:gd name="T9" fmla="*/ 206 h 211"/>
                <a:gd name="T10" fmla="*/ 58 w 74"/>
                <a:gd name="T11" fmla="*/ 211 h 211"/>
                <a:gd name="T12" fmla="*/ 45 w 74"/>
                <a:gd name="T13" fmla="*/ 206 h 211"/>
                <a:gd name="T14" fmla="*/ 37 w 74"/>
                <a:gd name="T15" fmla="*/ 195 h 211"/>
                <a:gd name="T16" fmla="*/ 32 w 74"/>
                <a:gd name="T17" fmla="*/ 182 h 211"/>
                <a:gd name="T18" fmla="*/ 28 w 74"/>
                <a:gd name="T19" fmla="*/ 135 h 211"/>
                <a:gd name="T20" fmla="*/ 17 w 74"/>
                <a:gd name="T21" fmla="*/ 89 h 211"/>
                <a:gd name="T22" fmla="*/ 4 w 74"/>
                <a:gd name="T23" fmla="*/ 46 h 211"/>
                <a:gd name="T24" fmla="*/ 0 w 74"/>
                <a:gd name="T25" fmla="*/ 0 h 211"/>
                <a:gd name="T26" fmla="*/ 8 w 74"/>
                <a:gd name="T27" fmla="*/ 17 h 211"/>
                <a:gd name="T28" fmla="*/ 15 w 74"/>
                <a:gd name="T29" fmla="*/ 37 h 211"/>
                <a:gd name="T30" fmla="*/ 21 w 74"/>
                <a:gd name="T31" fmla="*/ 56 h 211"/>
                <a:gd name="T32" fmla="*/ 28 w 74"/>
                <a:gd name="T33" fmla="*/ 76 h 211"/>
                <a:gd name="T34" fmla="*/ 37 w 74"/>
                <a:gd name="T35" fmla="*/ 96 h 211"/>
                <a:gd name="T36" fmla="*/ 43 w 74"/>
                <a:gd name="T37" fmla="*/ 113 h 211"/>
                <a:gd name="T38" fmla="*/ 54 w 74"/>
                <a:gd name="T39" fmla="*/ 132 h 211"/>
                <a:gd name="T40" fmla="*/ 65 w 74"/>
                <a:gd name="T41" fmla="*/ 150 h 2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211">
                  <a:moveTo>
                    <a:pt x="65" y="150"/>
                  </a:moveTo>
                  <a:lnTo>
                    <a:pt x="69" y="165"/>
                  </a:lnTo>
                  <a:lnTo>
                    <a:pt x="71" y="180"/>
                  </a:lnTo>
                  <a:lnTo>
                    <a:pt x="74" y="193"/>
                  </a:lnTo>
                  <a:lnTo>
                    <a:pt x="74" y="206"/>
                  </a:lnTo>
                  <a:lnTo>
                    <a:pt x="58" y="211"/>
                  </a:lnTo>
                  <a:lnTo>
                    <a:pt x="45" y="206"/>
                  </a:lnTo>
                  <a:lnTo>
                    <a:pt x="37" y="195"/>
                  </a:lnTo>
                  <a:lnTo>
                    <a:pt x="32" y="182"/>
                  </a:lnTo>
                  <a:lnTo>
                    <a:pt x="28" y="135"/>
                  </a:lnTo>
                  <a:lnTo>
                    <a:pt x="17" y="89"/>
                  </a:lnTo>
                  <a:lnTo>
                    <a:pt x="4" y="46"/>
                  </a:lnTo>
                  <a:lnTo>
                    <a:pt x="0" y="0"/>
                  </a:lnTo>
                  <a:lnTo>
                    <a:pt x="8" y="17"/>
                  </a:lnTo>
                  <a:lnTo>
                    <a:pt x="15" y="37"/>
                  </a:lnTo>
                  <a:lnTo>
                    <a:pt x="21" y="56"/>
                  </a:lnTo>
                  <a:lnTo>
                    <a:pt x="28" y="76"/>
                  </a:lnTo>
                  <a:lnTo>
                    <a:pt x="37" y="96"/>
                  </a:lnTo>
                  <a:lnTo>
                    <a:pt x="43" y="113"/>
                  </a:lnTo>
                  <a:lnTo>
                    <a:pt x="54" y="132"/>
                  </a:lnTo>
                  <a:lnTo>
                    <a:pt x="65"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8" name="Freeform 33"/>
            <p:cNvSpPr>
              <a:spLocks/>
            </p:cNvSpPr>
            <p:nvPr/>
          </p:nvSpPr>
          <p:spPr bwMode="auto">
            <a:xfrm>
              <a:off x="1355" y="1613"/>
              <a:ext cx="65" cy="165"/>
            </a:xfrm>
            <a:custGeom>
              <a:avLst/>
              <a:gdLst>
                <a:gd name="T0" fmla="*/ 35 w 65"/>
                <a:gd name="T1" fmla="*/ 72 h 165"/>
                <a:gd name="T2" fmla="*/ 46 w 65"/>
                <a:gd name="T3" fmla="*/ 96 h 165"/>
                <a:gd name="T4" fmla="*/ 61 w 65"/>
                <a:gd name="T5" fmla="*/ 120 h 165"/>
                <a:gd name="T6" fmla="*/ 65 w 65"/>
                <a:gd name="T7" fmla="*/ 144 h 165"/>
                <a:gd name="T8" fmla="*/ 46 w 65"/>
                <a:gd name="T9" fmla="*/ 165 h 165"/>
                <a:gd name="T10" fmla="*/ 24 w 65"/>
                <a:gd name="T11" fmla="*/ 165 h 165"/>
                <a:gd name="T12" fmla="*/ 20 w 65"/>
                <a:gd name="T13" fmla="*/ 124 h 165"/>
                <a:gd name="T14" fmla="*/ 11 w 65"/>
                <a:gd name="T15" fmla="*/ 83 h 165"/>
                <a:gd name="T16" fmla="*/ 2 w 65"/>
                <a:gd name="T17" fmla="*/ 42 h 165"/>
                <a:gd name="T18" fmla="*/ 0 w 65"/>
                <a:gd name="T19" fmla="*/ 0 h 165"/>
                <a:gd name="T20" fmla="*/ 15 w 65"/>
                <a:gd name="T21" fmla="*/ 11 h 165"/>
                <a:gd name="T22" fmla="*/ 24 w 65"/>
                <a:gd name="T23" fmla="*/ 31 h 165"/>
                <a:gd name="T24" fmla="*/ 29 w 65"/>
                <a:gd name="T25" fmla="*/ 52 h 165"/>
                <a:gd name="T26" fmla="*/ 35 w 65"/>
                <a:gd name="T27" fmla="*/ 72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5" h="165">
                  <a:moveTo>
                    <a:pt x="35" y="72"/>
                  </a:moveTo>
                  <a:lnTo>
                    <a:pt x="46" y="96"/>
                  </a:lnTo>
                  <a:lnTo>
                    <a:pt x="61" y="120"/>
                  </a:lnTo>
                  <a:lnTo>
                    <a:pt x="65" y="144"/>
                  </a:lnTo>
                  <a:lnTo>
                    <a:pt x="46" y="165"/>
                  </a:lnTo>
                  <a:lnTo>
                    <a:pt x="24" y="165"/>
                  </a:lnTo>
                  <a:lnTo>
                    <a:pt x="20" y="124"/>
                  </a:lnTo>
                  <a:lnTo>
                    <a:pt x="11" y="83"/>
                  </a:lnTo>
                  <a:lnTo>
                    <a:pt x="2" y="42"/>
                  </a:lnTo>
                  <a:lnTo>
                    <a:pt x="0" y="0"/>
                  </a:lnTo>
                  <a:lnTo>
                    <a:pt x="15" y="11"/>
                  </a:lnTo>
                  <a:lnTo>
                    <a:pt x="24" y="31"/>
                  </a:lnTo>
                  <a:lnTo>
                    <a:pt x="29" y="52"/>
                  </a:lnTo>
                  <a:lnTo>
                    <a:pt x="35"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9" name="Freeform 34"/>
            <p:cNvSpPr>
              <a:spLocks/>
            </p:cNvSpPr>
            <p:nvPr/>
          </p:nvSpPr>
          <p:spPr bwMode="auto">
            <a:xfrm>
              <a:off x="1790" y="1620"/>
              <a:ext cx="39" cy="45"/>
            </a:xfrm>
            <a:custGeom>
              <a:avLst/>
              <a:gdLst>
                <a:gd name="T0" fmla="*/ 39 w 39"/>
                <a:gd name="T1" fmla="*/ 13 h 45"/>
                <a:gd name="T2" fmla="*/ 32 w 39"/>
                <a:gd name="T3" fmla="*/ 24 h 45"/>
                <a:gd name="T4" fmla="*/ 30 w 39"/>
                <a:gd name="T5" fmla="*/ 35 h 45"/>
                <a:gd name="T6" fmla="*/ 26 w 39"/>
                <a:gd name="T7" fmla="*/ 43 h 45"/>
                <a:gd name="T8" fmla="*/ 8 w 39"/>
                <a:gd name="T9" fmla="*/ 45 h 45"/>
                <a:gd name="T10" fmla="*/ 2 w 39"/>
                <a:gd name="T11" fmla="*/ 37 h 45"/>
                <a:gd name="T12" fmla="*/ 0 w 39"/>
                <a:gd name="T13" fmla="*/ 28 h 45"/>
                <a:gd name="T14" fmla="*/ 2 w 39"/>
                <a:gd name="T15" fmla="*/ 17 h 45"/>
                <a:gd name="T16" fmla="*/ 4 w 39"/>
                <a:gd name="T17" fmla="*/ 8 h 45"/>
                <a:gd name="T18" fmla="*/ 11 w 39"/>
                <a:gd name="T19" fmla="*/ 2 h 45"/>
                <a:gd name="T20" fmla="*/ 21 w 39"/>
                <a:gd name="T21" fmla="*/ 0 h 45"/>
                <a:gd name="T22" fmla="*/ 30 w 39"/>
                <a:gd name="T23" fmla="*/ 4 h 45"/>
                <a:gd name="T24" fmla="*/ 39 w 39"/>
                <a:gd name="T25" fmla="*/ 13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5">
                  <a:moveTo>
                    <a:pt x="39" y="13"/>
                  </a:moveTo>
                  <a:lnTo>
                    <a:pt x="32" y="24"/>
                  </a:lnTo>
                  <a:lnTo>
                    <a:pt x="30" y="35"/>
                  </a:lnTo>
                  <a:lnTo>
                    <a:pt x="26" y="43"/>
                  </a:lnTo>
                  <a:lnTo>
                    <a:pt x="8" y="45"/>
                  </a:lnTo>
                  <a:lnTo>
                    <a:pt x="2" y="37"/>
                  </a:lnTo>
                  <a:lnTo>
                    <a:pt x="0" y="28"/>
                  </a:lnTo>
                  <a:lnTo>
                    <a:pt x="2" y="17"/>
                  </a:lnTo>
                  <a:lnTo>
                    <a:pt x="4" y="8"/>
                  </a:lnTo>
                  <a:lnTo>
                    <a:pt x="11" y="2"/>
                  </a:lnTo>
                  <a:lnTo>
                    <a:pt x="21" y="0"/>
                  </a:lnTo>
                  <a:lnTo>
                    <a:pt x="30" y="4"/>
                  </a:lnTo>
                  <a:lnTo>
                    <a:pt x="3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0" name="Freeform 35"/>
            <p:cNvSpPr>
              <a:spLocks/>
            </p:cNvSpPr>
            <p:nvPr/>
          </p:nvSpPr>
          <p:spPr bwMode="auto">
            <a:xfrm>
              <a:off x="3558" y="1856"/>
              <a:ext cx="262" cy="74"/>
            </a:xfrm>
            <a:custGeom>
              <a:avLst/>
              <a:gdLst>
                <a:gd name="T0" fmla="*/ 262 w 262"/>
                <a:gd name="T1" fmla="*/ 0 h 74"/>
                <a:gd name="T2" fmla="*/ 234 w 262"/>
                <a:gd name="T3" fmla="*/ 18 h 74"/>
                <a:gd name="T4" fmla="*/ 202 w 262"/>
                <a:gd name="T5" fmla="*/ 22 h 74"/>
                <a:gd name="T6" fmla="*/ 169 w 262"/>
                <a:gd name="T7" fmla="*/ 20 h 74"/>
                <a:gd name="T8" fmla="*/ 136 w 262"/>
                <a:gd name="T9" fmla="*/ 16 h 74"/>
                <a:gd name="T10" fmla="*/ 104 w 262"/>
                <a:gd name="T11" fmla="*/ 16 h 74"/>
                <a:gd name="T12" fmla="*/ 78 w 262"/>
                <a:gd name="T13" fmla="*/ 22 h 74"/>
                <a:gd name="T14" fmla="*/ 60 w 262"/>
                <a:gd name="T15" fmla="*/ 39 h 74"/>
                <a:gd name="T16" fmla="*/ 50 w 262"/>
                <a:gd name="T17" fmla="*/ 74 h 74"/>
                <a:gd name="T18" fmla="*/ 32 w 262"/>
                <a:gd name="T19" fmla="*/ 70 h 74"/>
                <a:gd name="T20" fmla="*/ 17 w 262"/>
                <a:gd name="T21" fmla="*/ 63 h 74"/>
                <a:gd name="T22" fmla="*/ 6 w 262"/>
                <a:gd name="T23" fmla="*/ 57 h 74"/>
                <a:gd name="T24" fmla="*/ 0 w 262"/>
                <a:gd name="T25" fmla="*/ 42 h 74"/>
                <a:gd name="T26" fmla="*/ 13 w 262"/>
                <a:gd name="T27" fmla="*/ 24 h 74"/>
                <a:gd name="T28" fmla="*/ 30 w 262"/>
                <a:gd name="T29" fmla="*/ 11 h 74"/>
                <a:gd name="T30" fmla="*/ 52 w 262"/>
                <a:gd name="T31" fmla="*/ 5 h 74"/>
                <a:gd name="T32" fmla="*/ 76 w 262"/>
                <a:gd name="T33" fmla="*/ 0 h 74"/>
                <a:gd name="T34" fmla="*/ 102 w 262"/>
                <a:gd name="T35" fmla="*/ 0 h 74"/>
                <a:gd name="T36" fmla="*/ 128 w 262"/>
                <a:gd name="T37" fmla="*/ 0 h 74"/>
                <a:gd name="T38" fmla="*/ 152 w 262"/>
                <a:gd name="T39" fmla="*/ 0 h 74"/>
                <a:gd name="T40" fmla="*/ 176 w 262"/>
                <a:gd name="T41" fmla="*/ 0 h 74"/>
                <a:gd name="T42" fmla="*/ 262 w 262"/>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2" h="74">
                  <a:moveTo>
                    <a:pt x="262" y="0"/>
                  </a:moveTo>
                  <a:lnTo>
                    <a:pt x="234" y="18"/>
                  </a:lnTo>
                  <a:lnTo>
                    <a:pt x="202" y="22"/>
                  </a:lnTo>
                  <a:lnTo>
                    <a:pt x="169" y="20"/>
                  </a:lnTo>
                  <a:lnTo>
                    <a:pt x="136" y="16"/>
                  </a:lnTo>
                  <a:lnTo>
                    <a:pt x="104" y="16"/>
                  </a:lnTo>
                  <a:lnTo>
                    <a:pt x="78" y="22"/>
                  </a:lnTo>
                  <a:lnTo>
                    <a:pt x="60" y="39"/>
                  </a:lnTo>
                  <a:lnTo>
                    <a:pt x="50" y="74"/>
                  </a:lnTo>
                  <a:lnTo>
                    <a:pt x="32" y="70"/>
                  </a:lnTo>
                  <a:lnTo>
                    <a:pt x="17" y="63"/>
                  </a:lnTo>
                  <a:lnTo>
                    <a:pt x="6" y="57"/>
                  </a:lnTo>
                  <a:lnTo>
                    <a:pt x="0" y="42"/>
                  </a:lnTo>
                  <a:lnTo>
                    <a:pt x="13" y="24"/>
                  </a:lnTo>
                  <a:lnTo>
                    <a:pt x="30" y="11"/>
                  </a:lnTo>
                  <a:lnTo>
                    <a:pt x="52" y="5"/>
                  </a:lnTo>
                  <a:lnTo>
                    <a:pt x="76" y="0"/>
                  </a:lnTo>
                  <a:lnTo>
                    <a:pt x="102" y="0"/>
                  </a:lnTo>
                  <a:lnTo>
                    <a:pt x="128" y="0"/>
                  </a:lnTo>
                  <a:lnTo>
                    <a:pt x="152" y="0"/>
                  </a:lnTo>
                  <a:lnTo>
                    <a:pt x="176" y="0"/>
                  </a:lnTo>
                  <a:lnTo>
                    <a:pt x="2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1" name="Freeform 36"/>
            <p:cNvSpPr>
              <a:spLocks/>
            </p:cNvSpPr>
            <p:nvPr/>
          </p:nvSpPr>
          <p:spPr bwMode="auto">
            <a:xfrm>
              <a:off x="1520" y="1876"/>
              <a:ext cx="3002" cy="456"/>
            </a:xfrm>
            <a:custGeom>
              <a:avLst/>
              <a:gdLst>
                <a:gd name="T0" fmla="*/ 2974 w 3002"/>
                <a:gd name="T1" fmla="*/ 22 h 456"/>
                <a:gd name="T2" fmla="*/ 2922 w 3002"/>
                <a:gd name="T3" fmla="*/ 39 h 456"/>
                <a:gd name="T4" fmla="*/ 2856 w 3002"/>
                <a:gd name="T5" fmla="*/ 48 h 456"/>
                <a:gd name="T6" fmla="*/ 2761 w 3002"/>
                <a:gd name="T7" fmla="*/ 54 h 456"/>
                <a:gd name="T8" fmla="*/ 2654 w 3002"/>
                <a:gd name="T9" fmla="*/ 67 h 456"/>
                <a:gd name="T10" fmla="*/ 2550 w 3002"/>
                <a:gd name="T11" fmla="*/ 80 h 456"/>
                <a:gd name="T12" fmla="*/ 2446 w 3002"/>
                <a:gd name="T13" fmla="*/ 95 h 456"/>
                <a:gd name="T14" fmla="*/ 2355 w 3002"/>
                <a:gd name="T15" fmla="*/ 115 h 456"/>
                <a:gd name="T16" fmla="*/ 2264 w 3002"/>
                <a:gd name="T17" fmla="*/ 121 h 456"/>
                <a:gd name="T18" fmla="*/ 2174 w 3002"/>
                <a:gd name="T19" fmla="*/ 137 h 456"/>
                <a:gd name="T20" fmla="*/ 2079 w 3002"/>
                <a:gd name="T21" fmla="*/ 147 h 456"/>
                <a:gd name="T22" fmla="*/ 1983 w 3002"/>
                <a:gd name="T23" fmla="*/ 156 h 456"/>
                <a:gd name="T24" fmla="*/ 1892 w 3002"/>
                <a:gd name="T25" fmla="*/ 169 h 456"/>
                <a:gd name="T26" fmla="*/ 1755 w 3002"/>
                <a:gd name="T27" fmla="*/ 191 h 456"/>
                <a:gd name="T28" fmla="*/ 1599 w 3002"/>
                <a:gd name="T29" fmla="*/ 215 h 456"/>
                <a:gd name="T30" fmla="*/ 1447 w 3002"/>
                <a:gd name="T31" fmla="*/ 239 h 456"/>
                <a:gd name="T32" fmla="*/ 1293 w 3002"/>
                <a:gd name="T33" fmla="*/ 263 h 456"/>
                <a:gd name="T34" fmla="*/ 1210 w 3002"/>
                <a:gd name="T35" fmla="*/ 276 h 456"/>
                <a:gd name="T36" fmla="*/ 1143 w 3002"/>
                <a:gd name="T37" fmla="*/ 286 h 456"/>
                <a:gd name="T38" fmla="*/ 1019 w 3002"/>
                <a:gd name="T39" fmla="*/ 308 h 456"/>
                <a:gd name="T40" fmla="*/ 873 w 3002"/>
                <a:gd name="T41" fmla="*/ 330 h 456"/>
                <a:gd name="T42" fmla="*/ 728 w 3002"/>
                <a:gd name="T43" fmla="*/ 349 h 456"/>
                <a:gd name="T44" fmla="*/ 582 w 3002"/>
                <a:gd name="T45" fmla="*/ 369 h 456"/>
                <a:gd name="T46" fmla="*/ 491 w 3002"/>
                <a:gd name="T47" fmla="*/ 384 h 456"/>
                <a:gd name="T48" fmla="*/ 400 w 3002"/>
                <a:gd name="T49" fmla="*/ 397 h 456"/>
                <a:gd name="T50" fmla="*/ 309 w 3002"/>
                <a:gd name="T51" fmla="*/ 414 h 456"/>
                <a:gd name="T52" fmla="*/ 218 w 3002"/>
                <a:gd name="T53" fmla="*/ 427 h 456"/>
                <a:gd name="T54" fmla="*/ 133 w 3002"/>
                <a:gd name="T55" fmla="*/ 438 h 456"/>
                <a:gd name="T56" fmla="*/ 50 w 3002"/>
                <a:gd name="T57" fmla="*/ 449 h 456"/>
                <a:gd name="T58" fmla="*/ 61 w 3002"/>
                <a:gd name="T59" fmla="*/ 417 h 456"/>
                <a:gd name="T60" fmla="*/ 298 w 3002"/>
                <a:gd name="T61" fmla="*/ 384 h 456"/>
                <a:gd name="T62" fmla="*/ 535 w 3002"/>
                <a:gd name="T63" fmla="*/ 345 h 456"/>
                <a:gd name="T64" fmla="*/ 771 w 3002"/>
                <a:gd name="T65" fmla="*/ 310 h 456"/>
                <a:gd name="T66" fmla="*/ 976 w 3002"/>
                <a:gd name="T67" fmla="*/ 282 h 456"/>
                <a:gd name="T68" fmla="*/ 1086 w 3002"/>
                <a:gd name="T69" fmla="*/ 267 h 456"/>
                <a:gd name="T70" fmla="*/ 1195 w 3002"/>
                <a:gd name="T71" fmla="*/ 245 h 456"/>
                <a:gd name="T72" fmla="*/ 1312 w 3002"/>
                <a:gd name="T73" fmla="*/ 228 h 456"/>
                <a:gd name="T74" fmla="*/ 1430 w 3002"/>
                <a:gd name="T75" fmla="*/ 210 h 456"/>
                <a:gd name="T76" fmla="*/ 1547 w 3002"/>
                <a:gd name="T77" fmla="*/ 193 h 456"/>
                <a:gd name="T78" fmla="*/ 1660 w 3002"/>
                <a:gd name="T79" fmla="*/ 174 h 456"/>
                <a:gd name="T80" fmla="*/ 1762 w 3002"/>
                <a:gd name="T81" fmla="*/ 161 h 456"/>
                <a:gd name="T82" fmla="*/ 1868 w 3002"/>
                <a:gd name="T83" fmla="*/ 143 h 456"/>
                <a:gd name="T84" fmla="*/ 2007 w 3002"/>
                <a:gd name="T85" fmla="*/ 117 h 456"/>
                <a:gd name="T86" fmla="*/ 2148 w 3002"/>
                <a:gd name="T87" fmla="*/ 98 h 456"/>
                <a:gd name="T88" fmla="*/ 2287 w 3002"/>
                <a:gd name="T89" fmla="*/ 82 h 456"/>
                <a:gd name="T90" fmla="*/ 2407 w 3002"/>
                <a:gd name="T91" fmla="*/ 69 h 456"/>
                <a:gd name="T92" fmla="*/ 2492 w 3002"/>
                <a:gd name="T93" fmla="*/ 59 h 456"/>
                <a:gd name="T94" fmla="*/ 2581 w 3002"/>
                <a:gd name="T95" fmla="*/ 48 h 456"/>
                <a:gd name="T96" fmla="*/ 2668 w 3002"/>
                <a:gd name="T97" fmla="*/ 32 h 456"/>
                <a:gd name="T98" fmla="*/ 2752 w 3002"/>
                <a:gd name="T99" fmla="*/ 24 h 456"/>
                <a:gd name="T100" fmla="*/ 2839 w 3002"/>
                <a:gd name="T101" fmla="*/ 15 h 456"/>
                <a:gd name="T102" fmla="*/ 2917 w 3002"/>
                <a:gd name="T103" fmla="*/ 4 h 456"/>
                <a:gd name="T104" fmla="*/ 2969 w 3002"/>
                <a:gd name="T105" fmla="*/ 0 h 4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02" h="456">
                  <a:moveTo>
                    <a:pt x="3002" y="13"/>
                  </a:moveTo>
                  <a:lnTo>
                    <a:pt x="2998" y="22"/>
                  </a:lnTo>
                  <a:lnTo>
                    <a:pt x="2987" y="22"/>
                  </a:lnTo>
                  <a:lnTo>
                    <a:pt x="2974" y="22"/>
                  </a:lnTo>
                  <a:lnTo>
                    <a:pt x="2965" y="26"/>
                  </a:lnTo>
                  <a:lnTo>
                    <a:pt x="2950" y="32"/>
                  </a:lnTo>
                  <a:lnTo>
                    <a:pt x="2937" y="37"/>
                  </a:lnTo>
                  <a:lnTo>
                    <a:pt x="2922" y="39"/>
                  </a:lnTo>
                  <a:lnTo>
                    <a:pt x="2906" y="43"/>
                  </a:lnTo>
                  <a:lnTo>
                    <a:pt x="2889" y="45"/>
                  </a:lnTo>
                  <a:lnTo>
                    <a:pt x="2874" y="45"/>
                  </a:lnTo>
                  <a:lnTo>
                    <a:pt x="2856" y="48"/>
                  </a:lnTo>
                  <a:lnTo>
                    <a:pt x="2841" y="48"/>
                  </a:lnTo>
                  <a:lnTo>
                    <a:pt x="2815" y="50"/>
                  </a:lnTo>
                  <a:lnTo>
                    <a:pt x="2787" y="52"/>
                  </a:lnTo>
                  <a:lnTo>
                    <a:pt x="2761" y="54"/>
                  </a:lnTo>
                  <a:lnTo>
                    <a:pt x="2735" y="56"/>
                  </a:lnTo>
                  <a:lnTo>
                    <a:pt x="2707" y="61"/>
                  </a:lnTo>
                  <a:lnTo>
                    <a:pt x="2681" y="63"/>
                  </a:lnTo>
                  <a:lnTo>
                    <a:pt x="2654" y="67"/>
                  </a:lnTo>
                  <a:lnTo>
                    <a:pt x="2628" y="69"/>
                  </a:lnTo>
                  <a:lnTo>
                    <a:pt x="2602" y="74"/>
                  </a:lnTo>
                  <a:lnTo>
                    <a:pt x="2576" y="76"/>
                  </a:lnTo>
                  <a:lnTo>
                    <a:pt x="2550" y="80"/>
                  </a:lnTo>
                  <a:lnTo>
                    <a:pt x="2524" y="85"/>
                  </a:lnTo>
                  <a:lnTo>
                    <a:pt x="2498" y="89"/>
                  </a:lnTo>
                  <a:lnTo>
                    <a:pt x="2472" y="91"/>
                  </a:lnTo>
                  <a:lnTo>
                    <a:pt x="2446" y="95"/>
                  </a:lnTo>
                  <a:lnTo>
                    <a:pt x="2420" y="100"/>
                  </a:lnTo>
                  <a:lnTo>
                    <a:pt x="2398" y="108"/>
                  </a:lnTo>
                  <a:lnTo>
                    <a:pt x="2376" y="113"/>
                  </a:lnTo>
                  <a:lnTo>
                    <a:pt x="2355" y="115"/>
                  </a:lnTo>
                  <a:lnTo>
                    <a:pt x="2333" y="117"/>
                  </a:lnTo>
                  <a:lnTo>
                    <a:pt x="2309" y="117"/>
                  </a:lnTo>
                  <a:lnTo>
                    <a:pt x="2287" y="119"/>
                  </a:lnTo>
                  <a:lnTo>
                    <a:pt x="2264" y="121"/>
                  </a:lnTo>
                  <a:lnTo>
                    <a:pt x="2242" y="126"/>
                  </a:lnTo>
                  <a:lnTo>
                    <a:pt x="2220" y="130"/>
                  </a:lnTo>
                  <a:lnTo>
                    <a:pt x="2196" y="132"/>
                  </a:lnTo>
                  <a:lnTo>
                    <a:pt x="2174" y="137"/>
                  </a:lnTo>
                  <a:lnTo>
                    <a:pt x="2151" y="139"/>
                  </a:lnTo>
                  <a:lnTo>
                    <a:pt x="2127" y="141"/>
                  </a:lnTo>
                  <a:lnTo>
                    <a:pt x="2103" y="143"/>
                  </a:lnTo>
                  <a:lnTo>
                    <a:pt x="2079" y="147"/>
                  </a:lnTo>
                  <a:lnTo>
                    <a:pt x="2055" y="150"/>
                  </a:lnTo>
                  <a:lnTo>
                    <a:pt x="2031" y="152"/>
                  </a:lnTo>
                  <a:lnTo>
                    <a:pt x="2007" y="154"/>
                  </a:lnTo>
                  <a:lnTo>
                    <a:pt x="1983" y="156"/>
                  </a:lnTo>
                  <a:lnTo>
                    <a:pt x="1959" y="161"/>
                  </a:lnTo>
                  <a:lnTo>
                    <a:pt x="1936" y="163"/>
                  </a:lnTo>
                  <a:lnTo>
                    <a:pt x="1914" y="165"/>
                  </a:lnTo>
                  <a:lnTo>
                    <a:pt x="1892" y="169"/>
                  </a:lnTo>
                  <a:lnTo>
                    <a:pt x="1870" y="171"/>
                  </a:lnTo>
                  <a:lnTo>
                    <a:pt x="1831" y="178"/>
                  </a:lnTo>
                  <a:lnTo>
                    <a:pt x="1792" y="184"/>
                  </a:lnTo>
                  <a:lnTo>
                    <a:pt x="1755" y="191"/>
                  </a:lnTo>
                  <a:lnTo>
                    <a:pt x="1716" y="197"/>
                  </a:lnTo>
                  <a:lnTo>
                    <a:pt x="1677" y="204"/>
                  </a:lnTo>
                  <a:lnTo>
                    <a:pt x="1638" y="210"/>
                  </a:lnTo>
                  <a:lnTo>
                    <a:pt x="1599" y="215"/>
                  </a:lnTo>
                  <a:lnTo>
                    <a:pt x="1562" y="221"/>
                  </a:lnTo>
                  <a:lnTo>
                    <a:pt x="1523" y="228"/>
                  </a:lnTo>
                  <a:lnTo>
                    <a:pt x="1484" y="234"/>
                  </a:lnTo>
                  <a:lnTo>
                    <a:pt x="1447" y="239"/>
                  </a:lnTo>
                  <a:lnTo>
                    <a:pt x="1408" y="245"/>
                  </a:lnTo>
                  <a:lnTo>
                    <a:pt x="1371" y="250"/>
                  </a:lnTo>
                  <a:lnTo>
                    <a:pt x="1332" y="256"/>
                  </a:lnTo>
                  <a:lnTo>
                    <a:pt x="1293" y="263"/>
                  </a:lnTo>
                  <a:lnTo>
                    <a:pt x="1256" y="267"/>
                  </a:lnTo>
                  <a:lnTo>
                    <a:pt x="1241" y="269"/>
                  </a:lnTo>
                  <a:lnTo>
                    <a:pt x="1225" y="271"/>
                  </a:lnTo>
                  <a:lnTo>
                    <a:pt x="1210" y="276"/>
                  </a:lnTo>
                  <a:lnTo>
                    <a:pt x="1195" y="278"/>
                  </a:lnTo>
                  <a:lnTo>
                    <a:pt x="1178" y="280"/>
                  </a:lnTo>
                  <a:lnTo>
                    <a:pt x="1160" y="284"/>
                  </a:lnTo>
                  <a:lnTo>
                    <a:pt x="1143" y="286"/>
                  </a:lnTo>
                  <a:lnTo>
                    <a:pt x="1125" y="289"/>
                  </a:lnTo>
                  <a:lnTo>
                    <a:pt x="1091" y="295"/>
                  </a:lnTo>
                  <a:lnTo>
                    <a:pt x="1054" y="302"/>
                  </a:lnTo>
                  <a:lnTo>
                    <a:pt x="1019" y="308"/>
                  </a:lnTo>
                  <a:lnTo>
                    <a:pt x="982" y="312"/>
                  </a:lnTo>
                  <a:lnTo>
                    <a:pt x="947" y="319"/>
                  </a:lnTo>
                  <a:lnTo>
                    <a:pt x="910" y="323"/>
                  </a:lnTo>
                  <a:lnTo>
                    <a:pt x="873" y="330"/>
                  </a:lnTo>
                  <a:lnTo>
                    <a:pt x="839" y="334"/>
                  </a:lnTo>
                  <a:lnTo>
                    <a:pt x="802" y="338"/>
                  </a:lnTo>
                  <a:lnTo>
                    <a:pt x="765" y="345"/>
                  </a:lnTo>
                  <a:lnTo>
                    <a:pt x="728" y="349"/>
                  </a:lnTo>
                  <a:lnTo>
                    <a:pt x="691" y="354"/>
                  </a:lnTo>
                  <a:lnTo>
                    <a:pt x="656" y="358"/>
                  </a:lnTo>
                  <a:lnTo>
                    <a:pt x="619" y="365"/>
                  </a:lnTo>
                  <a:lnTo>
                    <a:pt x="582" y="369"/>
                  </a:lnTo>
                  <a:lnTo>
                    <a:pt x="546" y="373"/>
                  </a:lnTo>
                  <a:lnTo>
                    <a:pt x="537" y="380"/>
                  </a:lnTo>
                  <a:lnTo>
                    <a:pt x="515" y="382"/>
                  </a:lnTo>
                  <a:lnTo>
                    <a:pt x="491" y="384"/>
                  </a:lnTo>
                  <a:lnTo>
                    <a:pt x="470" y="386"/>
                  </a:lnTo>
                  <a:lnTo>
                    <a:pt x="446" y="391"/>
                  </a:lnTo>
                  <a:lnTo>
                    <a:pt x="424" y="393"/>
                  </a:lnTo>
                  <a:lnTo>
                    <a:pt x="400" y="397"/>
                  </a:lnTo>
                  <a:lnTo>
                    <a:pt x="378" y="401"/>
                  </a:lnTo>
                  <a:lnTo>
                    <a:pt x="354" y="406"/>
                  </a:lnTo>
                  <a:lnTo>
                    <a:pt x="330" y="410"/>
                  </a:lnTo>
                  <a:lnTo>
                    <a:pt x="309" y="414"/>
                  </a:lnTo>
                  <a:lnTo>
                    <a:pt x="285" y="419"/>
                  </a:lnTo>
                  <a:lnTo>
                    <a:pt x="263" y="421"/>
                  </a:lnTo>
                  <a:lnTo>
                    <a:pt x="239" y="425"/>
                  </a:lnTo>
                  <a:lnTo>
                    <a:pt x="218" y="427"/>
                  </a:lnTo>
                  <a:lnTo>
                    <a:pt x="194" y="430"/>
                  </a:lnTo>
                  <a:lnTo>
                    <a:pt x="172" y="430"/>
                  </a:lnTo>
                  <a:lnTo>
                    <a:pt x="152" y="434"/>
                  </a:lnTo>
                  <a:lnTo>
                    <a:pt x="133" y="438"/>
                  </a:lnTo>
                  <a:lnTo>
                    <a:pt x="113" y="441"/>
                  </a:lnTo>
                  <a:lnTo>
                    <a:pt x="92" y="445"/>
                  </a:lnTo>
                  <a:lnTo>
                    <a:pt x="70" y="447"/>
                  </a:lnTo>
                  <a:lnTo>
                    <a:pt x="50" y="449"/>
                  </a:lnTo>
                  <a:lnTo>
                    <a:pt x="29" y="454"/>
                  </a:lnTo>
                  <a:lnTo>
                    <a:pt x="7" y="456"/>
                  </a:lnTo>
                  <a:lnTo>
                    <a:pt x="0" y="423"/>
                  </a:lnTo>
                  <a:lnTo>
                    <a:pt x="61" y="417"/>
                  </a:lnTo>
                  <a:lnTo>
                    <a:pt x="120" y="408"/>
                  </a:lnTo>
                  <a:lnTo>
                    <a:pt x="181" y="401"/>
                  </a:lnTo>
                  <a:lnTo>
                    <a:pt x="239" y="393"/>
                  </a:lnTo>
                  <a:lnTo>
                    <a:pt x="298" y="384"/>
                  </a:lnTo>
                  <a:lnTo>
                    <a:pt x="359" y="373"/>
                  </a:lnTo>
                  <a:lnTo>
                    <a:pt x="417" y="365"/>
                  </a:lnTo>
                  <a:lnTo>
                    <a:pt x="476" y="356"/>
                  </a:lnTo>
                  <a:lnTo>
                    <a:pt x="535" y="345"/>
                  </a:lnTo>
                  <a:lnTo>
                    <a:pt x="593" y="336"/>
                  </a:lnTo>
                  <a:lnTo>
                    <a:pt x="652" y="328"/>
                  </a:lnTo>
                  <a:lnTo>
                    <a:pt x="713" y="319"/>
                  </a:lnTo>
                  <a:lnTo>
                    <a:pt x="771" y="310"/>
                  </a:lnTo>
                  <a:lnTo>
                    <a:pt x="830" y="302"/>
                  </a:lnTo>
                  <a:lnTo>
                    <a:pt x="889" y="295"/>
                  </a:lnTo>
                  <a:lnTo>
                    <a:pt x="950" y="289"/>
                  </a:lnTo>
                  <a:lnTo>
                    <a:pt x="976" y="282"/>
                  </a:lnTo>
                  <a:lnTo>
                    <a:pt x="1004" y="278"/>
                  </a:lnTo>
                  <a:lnTo>
                    <a:pt x="1032" y="273"/>
                  </a:lnTo>
                  <a:lnTo>
                    <a:pt x="1058" y="271"/>
                  </a:lnTo>
                  <a:lnTo>
                    <a:pt x="1086" y="267"/>
                  </a:lnTo>
                  <a:lnTo>
                    <a:pt x="1115" y="263"/>
                  </a:lnTo>
                  <a:lnTo>
                    <a:pt x="1141" y="258"/>
                  </a:lnTo>
                  <a:lnTo>
                    <a:pt x="1167" y="250"/>
                  </a:lnTo>
                  <a:lnTo>
                    <a:pt x="1195" y="245"/>
                  </a:lnTo>
                  <a:lnTo>
                    <a:pt x="1223" y="241"/>
                  </a:lnTo>
                  <a:lnTo>
                    <a:pt x="1254" y="236"/>
                  </a:lnTo>
                  <a:lnTo>
                    <a:pt x="1282" y="232"/>
                  </a:lnTo>
                  <a:lnTo>
                    <a:pt x="1312" y="228"/>
                  </a:lnTo>
                  <a:lnTo>
                    <a:pt x="1340" y="223"/>
                  </a:lnTo>
                  <a:lnTo>
                    <a:pt x="1371" y="219"/>
                  </a:lnTo>
                  <a:lnTo>
                    <a:pt x="1401" y="215"/>
                  </a:lnTo>
                  <a:lnTo>
                    <a:pt x="1430" y="210"/>
                  </a:lnTo>
                  <a:lnTo>
                    <a:pt x="1460" y="206"/>
                  </a:lnTo>
                  <a:lnTo>
                    <a:pt x="1488" y="202"/>
                  </a:lnTo>
                  <a:lnTo>
                    <a:pt x="1519" y="197"/>
                  </a:lnTo>
                  <a:lnTo>
                    <a:pt x="1547" y="193"/>
                  </a:lnTo>
                  <a:lnTo>
                    <a:pt x="1577" y="189"/>
                  </a:lnTo>
                  <a:lnTo>
                    <a:pt x="1605" y="184"/>
                  </a:lnTo>
                  <a:lnTo>
                    <a:pt x="1634" y="178"/>
                  </a:lnTo>
                  <a:lnTo>
                    <a:pt x="1660" y="174"/>
                  </a:lnTo>
                  <a:lnTo>
                    <a:pt x="1684" y="171"/>
                  </a:lnTo>
                  <a:lnTo>
                    <a:pt x="1710" y="167"/>
                  </a:lnTo>
                  <a:lnTo>
                    <a:pt x="1736" y="163"/>
                  </a:lnTo>
                  <a:lnTo>
                    <a:pt x="1762" y="161"/>
                  </a:lnTo>
                  <a:lnTo>
                    <a:pt x="1786" y="156"/>
                  </a:lnTo>
                  <a:lnTo>
                    <a:pt x="1812" y="154"/>
                  </a:lnTo>
                  <a:lnTo>
                    <a:pt x="1836" y="152"/>
                  </a:lnTo>
                  <a:lnTo>
                    <a:pt x="1868" y="143"/>
                  </a:lnTo>
                  <a:lnTo>
                    <a:pt x="1903" y="134"/>
                  </a:lnTo>
                  <a:lnTo>
                    <a:pt x="1938" y="128"/>
                  </a:lnTo>
                  <a:lnTo>
                    <a:pt x="1972" y="121"/>
                  </a:lnTo>
                  <a:lnTo>
                    <a:pt x="2007" y="117"/>
                  </a:lnTo>
                  <a:lnTo>
                    <a:pt x="2042" y="111"/>
                  </a:lnTo>
                  <a:lnTo>
                    <a:pt x="2077" y="106"/>
                  </a:lnTo>
                  <a:lnTo>
                    <a:pt x="2111" y="102"/>
                  </a:lnTo>
                  <a:lnTo>
                    <a:pt x="2148" y="98"/>
                  </a:lnTo>
                  <a:lnTo>
                    <a:pt x="2183" y="95"/>
                  </a:lnTo>
                  <a:lnTo>
                    <a:pt x="2218" y="91"/>
                  </a:lnTo>
                  <a:lnTo>
                    <a:pt x="2253" y="87"/>
                  </a:lnTo>
                  <a:lnTo>
                    <a:pt x="2287" y="82"/>
                  </a:lnTo>
                  <a:lnTo>
                    <a:pt x="2320" y="78"/>
                  </a:lnTo>
                  <a:lnTo>
                    <a:pt x="2355" y="74"/>
                  </a:lnTo>
                  <a:lnTo>
                    <a:pt x="2387" y="69"/>
                  </a:lnTo>
                  <a:lnTo>
                    <a:pt x="2407" y="69"/>
                  </a:lnTo>
                  <a:lnTo>
                    <a:pt x="2429" y="69"/>
                  </a:lnTo>
                  <a:lnTo>
                    <a:pt x="2448" y="65"/>
                  </a:lnTo>
                  <a:lnTo>
                    <a:pt x="2470" y="63"/>
                  </a:lnTo>
                  <a:lnTo>
                    <a:pt x="2492" y="59"/>
                  </a:lnTo>
                  <a:lnTo>
                    <a:pt x="2515" y="56"/>
                  </a:lnTo>
                  <a:lnTo>
                    <a:pt x="2537" y="52"/>
                  </a:lnTo>
                  <a:lnTo>
                    <a:pt x="2559" y="52"/>
                  </a:lnTo>
                  <a:lnTo>
                    <a:pt x="2581" y="48"/>
                  </a:lnTo>
                  <a:lnTo>
                    <a:pt x="2602" y="43"/>
                  </a:lnTo>
                  <a:lnTo>
                    <a:pt x="2624" y="39"/>
                  </a:lnTo>
                  <a:lnTo>
                    <a:pt x="2646" y="35"/>
                  </a:lnTo>
                  <a:lnTo>
                    <a:pt x="2668" y="32"/>
                  </a:lnTo>
                  <a:lnTo>
                    <a:pt x="2687" y="30"/>
                  </a:lnTo>
                  <a:lnTo>
                    <a:pt x="2709" y="28"/>
                  </a:lnTo>
                  <a:lnTo>
                    <a:pt x="2730" y="26"/>
                  </a:lnTo>
                  <a:lnTo>
                    <a:pt x="2752" y="24"/>
                  </a:lnTo>
                  <a:lnTo>
                    <a:pt x="2774" y="24"/>
                  </a:lnTo>
                  <a:lnTo>
                    <a:pt x="2796" y="22"/>
                  </a:lnTo>
                  <a:lnTo>
                    <a:pt x="2817" y="19"/>
                  </a:lnTo>
                  <a:lnTo>
                    <a:pt x="2839" y="15"/>
                  </a:lnTo>
                  <a:lnTo>
                    <a:pt x="2863" y="13"/>
                  </a:lnTo>
                  <a:lnTo>
                    <a:pt x="2885" y="9"/>
                  </a:lnTo>
                  <a:lnTo>
                    <a:pt x="2906" y="4"/>
                  </a:lnTo>
                  <a:lnTo>
                    <a:pt x="2917" y="4"/>
                  </a:lnTo>
                  <a:lnTo>
                    <a:pt x="2930" y="4"/>
                  </a:lnTo>
                  <a:lnTo>
                    <a:pt x="2943" y="2"/>
                  </a:lnTo>
                  <a:lnTo>
                    <a:pt x="2956" y="0"/>
                  </a:lnTo>
                  <a:lnTo>
                    <a:pt x="2969" y="0"/>
                  </a:lnTo>
                  <a:lnTo>
                    <a:pt x="2982" y="2"/>
                  </a:lnTo>
                  <a:lnTo>
                    <a:pt x="2993" y="4"/>
                  </a:lnTo>
                  <a:lnTo>
                    <a:pt x="300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2" name="Freeform 37"/>
            <p:cNvSpPr>
              <a:spLocks/>
            </p:cNvSpPr>
            <p:nvPr/>
          </p:nvSpPr>
          <p:spPr bwMode="auto">
            <a:xfrm>
              <a:off x="3380" y="1898"/>
              <a:ext cx="45" cy="37"/>
            </a:xfrm>
            <a:custGeom>
              <a:avLst/>
              <a:gdLst>
                <a:gd name="T0" fmla="*/ 45 w 45"/>
                <a:gd name="T1" fmla="*/ 15 h 37"/>
                <a:gd name="T2" fmla="*/ 41 w 45"/>
                <a:gd name="T3" fmla="*/ 26 h 37"/>
                <a:gd name="T4" fmla="*/ 32 w 45"/>
                <a:gd name="T5" fmla="*/ 30 h 37"/>
                <a:gd name="T6" fmla="*/ 19 w 45"/>
                <a:gd name="T7" fmla="*/ 32 h 37"/>
                <a:gd name="T8" fmla="*/ 10 w 45"/>
                <a:gd name="T9" fmla="*/ 37 h 37"/>
                <a:gd name="T10" fmla="*/ 2 w 45"/>
                <a:gd name="T11" fmla="*/ 30 h 37"/>
                <a:gd name="T12" fmla="*/ 0 w 45"/>
                <a:gd name="T13" fmla="*/ 21 h 37"/>
                <a:gd name="T14" fmla="*/ 4 w 45"/>
                <a:gd name="T15" fmla="*/ 15 h 37"/>
                <a:gd name="T16" fmla="*/ 6 w 45"/>
                <a:gd name="T17" fmla="*/ 6 h 37"/>
                <a:gd name="T18" fmla="*/ 15 w 45"/>
                <a:gd name="T19" fmla="*/ 0 h 37"/>
                <a:gd name="T20" fmla="*/ 26 w 45"/>
                <a:gd name="T21" fmla="*/ 2 h 37"/>
                <a:gd name="T22" fmla="*/ 36 w 45"/>
                <a:gd name="T23" fmla="*/ 8 h 37"/>
                <a:gd name="T24" fmla="*/ 45 w 45"/>
                <a:gd name="T25" fmla="*/ 15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37">
                  <a:moveTo>
                    <a:pt x="45" y="15"/>
                  </a:moveTo>
                  <a:lnTo>
                    <a:pt x="41" y="26"/>
                  </a:lnTo>
                  <a:lnTo>
                    <a:pt x="32" y="30"/>
                  </a:lnTo>
                  <a:lnTo>
                    <a:pt x="19" y="32"/>
                  </a:lnTo>
                  <a:lnTo>
                    <a:pt x="10" y="37"/>
                  </a:lnTo>
                  <a:lnTo>
                    <a:pt x="2" y="30"/>
                  </a:lnTo>
                  <a:lnTo>
                    <a:pt x="0" y="21"/>
                  </a:lnTo>
                  <a:lnTo>
                    <a:pt x="4" y="15"/>
                  </a:lnTo>
                  <a:lnTo>
                    <a:pt x="6" y="6"/>
                  </a:lnTo>
                  <a:lnTo>
                    <a:pt x="15" y="0"/>
                  </a:lnTo>
                  <a:lnTo>
                    <a:pt x="26" y="2"/>
                  </a:lnTo>
                  <a:lnTo>
                    <a:pt x="36" y="8"/>
                  </a:lnTo>
                  <a:lnTo>
                    <a:pt x="4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3" name="Freeform 38"/>
            <p:cNvSpPr>
              <a:spLocks/>
            </p:cNvSpPr>
            <p:nvPr/>
          </p:nvSpPr>
          <p:spPr bwMode="auto">
            <a:xfrm>
              <a:off x="3199" y="1902"/>
              <a:ext cx="105" cy="67"/>
            </a:xfrm>
            <a:custGeom>
              <a:avLst/>
              <a:gdLst>
                <a:gd name="T0" fmla="*/ 91 w 105"/>
                <a:gd name="T1" fmla="*/ 39 h 67"/>
                <a:gd name="T2" fmla="*/ 96 w 105"/>
                <a:gd name="T3" fmla="*/ 41 h 67"/>
                <a:gd name="T4" fmla="*/ 100 w 105"/>
                <a:gd name="T5" fmla="*/ 46 h 67"/>
                <a:gd name="T6" fmla="*/ 105 w 105"/>
                <a:gd name="T7" fmla="*/ 48 h 67"/>
                <a:gd name="T8" fmla="*/ 102 w 105"/>
                <a:gd name="T9" fmla="*/ 54 h 67"/>
                <a:gd name="T10" fmla="*/ 91 w 105"/>
                <a:gd name="T11" fmla="*/ 59 h 67"/>
                <a:gd name="T12" fmla="*/ 78 w 105"/>
                <a:gd name="T13" fmla="*/ 56 h 67"/>
                <a:gd name="T14" fmla="*/ 65 w 105"/>
                <a:gd name="T15" fmla="*/ 50 h 67"/>
                <a:gd name="T16" fmla="*/ 52 w 105"/>
                <a:gd name="T17" fmla="*/ 41 h 67"/>
                <a:gd name="T18" fmla="*/ 44 w 105"/>
                <a:gd name="T19" fmla="*/ 37 h 67"/>
                <a:gd name="T20" fmla="*/ 35 w 105"/>
                <a:gd name="T21" fmla="*/ 39 h 67"/>
                <a:gd name="T22" fmla="*/ 33 w 105"/>
                <a:gd name="T23" fmla="*/ 48 h 67"/>
                <a:gd name="T24" fmla="*/ 35 w 105"/>
                <a:gd name="T25" fmla="*/ 67 h 67"/>
                <a:gd name="T26" fmla="*/ 26 w 105"/>
                <a:gd name="T27" fmla="*/ 65 h 67"/>
                <a:gd name="T28" fmla="*/ 15 w 105"/>
                <a:gd name="T29" fmla="*/ 63 h 67"/>
                <a:gd name="T30" fmla="*/ 7 w 105"/>
                <a:gd name="T31" fmla="*/ 59 h 67"/>
                <a:gd name="T32" fmla="*/ 2 w 105"/>
                <a:gd name="T33" fmla="*/ 50 h 67"/>
                <a:gd name="T34" fmla="*/ 5 w 105"/>
                <a:gd name="T35" fmla="*/ 37 h 67"/>
                <a:gd name="T36" fmla="*/ 0 w 105"/>
                <a:gd name="T37" fmla="*/ 24 h 67"/>
                <a:gd name="T38" fmla="*/ 0 w 105"/>
                <a:gd name="T39" fmla="*/ 11 h 67"/>
                <a:gd name="T40" fmla="*/ 11 w 105"/>
                <a:gd name="T41" fmla="*/ 0 h 67"/>
                <a:gd name="T42" fmla="*/ 24 w 105"/>
                <a:gd name="T43" fmla="*/ 4 h 67"/>
                <a:gd name="T44" fmla="*/ 37 w 105"/>
                <a:gd name="T45" fmla="*/ 6 h 67"/>
                <a:gd name="T46" fmla="*/ 50 w 105"/>
                <a:gd name="T47" fmla="*/ 6 h 67"/>
                <a:gd name="T48" fmla="*/ 65 w 105"/>
                <a:gd name="T49" fmla="*/ 9 h 67"/>
                <a:gd name="T50" fmla="*/ 76 w 105"/>
                <a:gd name="T51" fmla="*/ 13 h 67"/>
                <a:gd name="T52" fmla="*/ 85 w 105"/>
                <a:gd name="T53" fmla="*/ 17 h 67"/>
                <a:gd name="T54" fmla="*/ 91 w 105"/>
                <a:gd name="T55" fmla="*/ 26 h 67"/>
                <a:gd name="T56" fmla="*/ 91 w 105"/>
                <a:gd name="T57" fmla="*/ 39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5" h="67">
                  <a:moveTo>
                    <a:pt x="91" y="39"/>
                  </a:moveTo>
                  <a:lnTo>
                    <a:pt x="96" y="41"/>
                  </a:lnTo>
                  <a:lnTo>
                    <a:pt x="100" y="46"/>
                  </a:lnTo>
                  <a:lnTo>
                    <a:pt x="105" y="48"/>
                  </a:lnTo>
                  <a:lnTo>
                    <a:pt x="102" y="54"/>
                  </a:lnTo>
                  <a:lnTo>
                    <a:pt x="91" y="59"/>
                  </a:lnTo>
                  <a:lnTo>
                    <a:pt x="78" y="56"/>
                  </a:lnTo>
                  <a:lnTo>
                    <a:pt x="65" y="50"/>
                  </a:lnTo>
                  <a:lnTo>
                    <a:pt x="52" y="41"/>
                  </a:lnTo>
                  <a:lnTo>
                    <a:pt x="44" y="37"/>
                  </a:lnTo>
                  <a:lnTo>
                    <a:pt x="35" y="39"/>
                  </a:lnTo>
                  <a:lnTo>
                    <a:pt x="33" y="48"/>
                  </a:lnTo>
                  <a:lnTo>
                    <a:pt x="35" y="67"/>
                  </a:lnTo>
                  <a:lnTo>
                    <a:pt x="26" y="65"/>
                  </a:lnTo>
                  <a:lnTo>
                    <a:pt x="15" y="63"/>
                  </a:lnTo>
                  <a:lnTo>
                    <a:pt x="7" y="59"/>
                  </a:lnTo>
                  <a:lnTo>
                    <a:pt x="2" y="50"/>
                  </a:lnTo>
                  <a:lnTo>
                    <a:pt x="5" y="37"/>
                  </a:lnTo>
                  <a:lnTo>
                    <a:pt x="0" y="24"/>
                  </a:lnTo>
                  <a:lnTo>
                    <a:pt x="0" y="11"/>
                  </a:lnTo>
                  <a:lnTo>
                    <a:pt x="11" y="0"/>
                  </a:lnTo>
                  <a:lnTo>
                    <a:pt x="24" y="4"/>
                  </a:lnTo>
                  <a:lnTo>
                    <a:pt x="37" y="6"/>
                  </a:lnTo>
                  <a:lnTo>
                    <a:pt x="50" y="6"/>
                  </a:lnTo>
                  <a:lnTo>
                    <a:pt x="65" y="9"/>
                  </a:lnTo>
                  <a:lnTo>
                    <a:pt x="76" y="13"/>
                  </a:lnTo>
                  <a:lnTo>
                    <a:pt x="85" y="17"/>
                  </a:lnTo>
                  <a:lnTo>
                    <a:pt x="91" y="26"/>
                  </a:lnTo>
                  <a:lnTo>
                    <a:pt x="9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4" name="Freeform 39"/>
            <p:cNvSpPr>
              <a:spLocks/>
            </p:cNvSpPr>
            <p:nvPr/>
          </p:nvSpPr>
          <p:spPr bwMode="auto">
            <a:xfrm>
              <a:off x="1412" y="1906"/>
              <a:ext cx="104" cy="61"/>
            </a:xfrm>
            <a:custGeom>
              <a:avLst/>
              <a:gdLst>
                <a:gd name="T0" fmla="*/ 104 w 104"/>
                <a:gd name="T1" fmla="*/ 29 h 61"/>
                <a:gd name="T2" fmla="*/ 93 w 104"/>
                <a:gd name="T3" fmla="*/ 61 h 61"/>
                <a:gd name="T4" fmla="*/ 93 w 104"/>
                <a:gd name="T5" fmla="*/ 52 h 61"/>
                <a:gd name="T6" fmla="*/ 71 w 104"/>
                <a:gd name="T7" fmla="*/ 57 h 61"/>
                <a:gd name="T8" fmla="*/ 76 w 104"/>
                <a:gd name="T9" fmla="*/ 37 h 61"/>
                <a:gd name="T10" fmla="*/ 69 w 104"/>
                <a:gd name="T11" fmla="*/ 31 h 61"/>
                <a:gd name="T12" fmla="*/ 61 w 104"/>
                <a:gd name="T13" fmla="*/ 31 h 61"/>
                <a:gd name="T14" fmla="*/ 52 w 104"/>
                <a:gd name="T15" fmla="*/ 31 h 61"/>
                <a:gd name="T16" fmla="*/ 43 w 104"/>
                <a:gd name="T17" fmla="*/ 29 h 61"/>
                <a:gd name="T18" fmla="*/ 35 w 104"/>
                <a:gd name="T19" fmla="*/ 39 h 61"/>
                <a:gd name="T20" fmla="*/ 28 w 104"/>
                <a:gd name="T21" fmla="*/ 52 h 61"/>
                <a:gd name="T22" fmla="*/ 17 w 104"/>
                <a:gd name="T23" fmla="*/ 59 h 61"/>
                <a:gd name="T24" fmla="*/ 0 w 104"/>
                <a:gd name="T25" fmla="*/ 57 h 61"/>
                <a:gd name="T26" fmla="*/ 6 w 104"/>
                <a:gd name="T27" fmla="*/ 39 h 61"/>
                <a:gd name="T28" fmla="*/ 15 w 104"/>
                <a:gd name="T29" fmla="*/ 24 h 61"/>
                <a:gd name="T30" fmla="*/ 30 w 104"/>
                <a:gd name="T31" fmla="*/ 11 h 61"/>
                <a:gd name="T32" fmla="*/ 48 w 104"/>
                <a:gd name="T33" fmla="*/ 2 h 61"/>
                <a:gd name="T34" fmla="*/ 65 w 104"/>
                <a:gd name="T35" fmla="*/ 0 h 61"/>
                <a:gd name="T36" fmla="*/ 80 w 104"/>
                <a:gd name="T37" fmla="*/ 7 h 61"/>
                <a:gd name="T38" fmla="*/ 91 w 104"/>
                <a:gd name="T39" fmla="*/ 18 h 61"/>
                <a:gd name="T40" fmla="*/ 104 w 104"/>
                <a:gd name="T41" fmla="*/ 29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 h="61">
                  <a:moveTo>
                    <a:pt x="104" y="29"/>
                  </a:moveTo>
                  <a:lnTo>
                    <a:pt x="93" y="61"/>
                  </a:lnTo>
                  <a:lnTo>
                    <a:pt x="93" y="52"/>
                  </a:lnTo>
                  <a:lnTo>
                    <a:pt x="71" y="57"/>
                  </a:lnTo>
                  <a:lnTo>
                    <a:pt x="76" y="37"/>
                  </a:lnTo>
                  <a:lnTo>
                    <a:pt x="69" y="31"/>
                  </a:lnTo>
                  <a:lnTo>
                    <a:pt x="61" y="31"/>
                  </a:lnTo>
                  <a:lnTo>
                    <a:pt x="52" y="31"/>
                  </a:lnTo>
                  <a:lnTo>
                    <a:pt x="43" y="29"/>
                  </a:lnTo>
                  <a:lnTo>
                    <a:pt x="35" y="39"/>
                  </a:lnTo>
                  <a:lnTo>
                    <a:pt x="28" y="52"/>
                  </a:lnTo>
                  <a:lnTo>
                    <a:pt x="17" y="59"/>
                  </a:lnTo>
                  <a:lnTo>
                    <a:pt x="0" y="57"/>
                  </a:lnTo>
                  <a:lnTo>
                    <a:pt x="6" y="39"/>
                  </a:lnTo>
                  <a:lnTo>
                    <a:pt x="15" y="24"/>
                  </a:lnTo>
                  <a:lnTo>
                    <a:pt x="30" y="11"/>
                  </a:lnTo>
                  <a:lnTo>
                    <a:pt x="48" y="2"/>
                  </a:lnTo>
                  <a:lnTo>
                    <a:pt x="65" y="0"/>
                  </a:lnTo>
                  <a:lnTo>
                    <a:pt x="80" y="7"/>
                  </a:lnTo>
                  <a:lnTo>
                    <a:pt x="91" y="18"/>
                  </a:lnTo>
                  <a:lnTo>
                    <a:pt x="10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5" name="Freeform 40"/>
            <p:cNvSpPr>
              <a:spLocks/>
            </p:cNvSpPr>
            <p:nvPr/>
          </p:nvSpPr>
          <p:spPr bwMode="auto">
            <a:xfrm>
              <a:off x="2550" y="1935"/>
              <a:ext cx="569" cy="121"/>
            </a:xfrm>
            <a:custGeom>
              <a:avLst/>
              <a:gdLst>
                <a:gd name="T0" fmla="*/ 556 w 569"/>
                <a:gd name="T1" fmla="*/ 26 h 121"/>
                <a:gd name="T2" fmla="*/ 528 w 569"/>
                <a:gd name="T3" fmla="*/ 10 h 121"/>
                <a:gd name="T4" fmla="*/ 499 w 569"/>
                <a:gd name="T5" fmla="*/ 21 h 121"/>
                <a:gd name="T6" fmla="*/ 471 w 569"/>
                <a:gd name="T7" fmla="*/ 26 h 121"/>
                <a:gd name="T8" fmla="*/ 439 w 569"/>
                <a:gd name="T9" fmla="*/ 19 h 121"/>
                <a:gd name="T10" fmla="*/ 410 w 569"/>
                <a:gd name="T11" fmla="*/ 26 h 121"/>
                <a:gd name="T12" fmla="*/ 382 w 569"/>
                <a:gd name="T13" fmla="*/ 47 h 121"/>
                <a:gd name="T14" fmla="*/ 352 w 569"/>
                <a:gd name="T15" fmla="*/ 71 h 121"/>
                <a:gd name="T16" fmla="*/ 330 w 569"/>
                <a:gd name="T17" fmla="*/ 80 h 121"/>
                <a:gd name="T18" fmla="*/ 315 w 569"/>
                <a:gd name="T19" fmla="*/ 71 h 121"/>
                <a:gd name="T20" fmla="*/ 295 w 569"/>
                <a:gd name="T21" fmla="*/ 82 h 121"/>
                <a:gd name="T22" fmla="*/ 278 w 569"/>
                <a:gd name="T23" fmla="*/ 80 h 121"/>
                <a:gd name="T24" fmla="*/ 260 w 569"/>
                <a:gd name="T25" fmla="*/ 78 h 121"/>
                <a:gd name="T26" fmla="*/ 243 w 569"/>
                <a:gd name="T27" fmla="*/ 75 h 121"/>
                <a:gd name="T28" fmla="*/ 226 w 569"/>
                <a:gd name="T29" fmla="*/ 80 h 121"/>
                <a:gd name="T30" fmla="*/ 193 w 569"/>
                <a:gd name="T31" fmla="*/ 78 h 121"/>
                <a:gd name="T32" fmla="*/ 163 w 569"/>
                <a:gd name="T33" fmla="*/ 86 h 121"/>
                <a:gd name="T34" fmla="*/ 130 w 569"/>
                <a:gd name="T35" fmla="*/ 97 h 121"/>
                <a:gd name="T36" fmla="*/ 93 w 569"/>
                <a:gd name="T37" fmla="*/ 97 h 121"/>
                <a:gd name="T38" fmla="*/ 76 w 569"/>
                <a:gd name="T39" fmla="*/ 104 h 121"/>
                <a:gd name="T40" fmla="*/ 56 w 569"/>
                <a:gd name="T41" fmla="*/ 104 h 121"/>
                <a:gd name="T42" fmla="*/ 32 w 569"/>
                <a:gd name="T43" fmla="*/ 115 h 121"/>
                <a:gd name="T44" fmla="*/ 2 w 569"/>
                <a:gd name="T45" fmla="*/ 121 h 121"/>
                <a:gd name="T46" fmla="*/ 0 w 569"/>
                <a:gd name="T47" fmla="*/ 112 h 121"/>
                <a:gd name="T48" fmla="*/ 0 w 569"/>
                <a:gd name="T49" fmla="*/ 99 h 121"/>
                <a:gd name="T50" fmla="*/ 43 w 569"/>
                <a:gd name="T51" fmla="*/ 84 h 121"/>
                <a:gd name="T52" fmla="*/ 89 w 569"/>
                <a:gd name="T53" fmla="*/ 75 h 121"/>
                <a:gd name="T54" fmla="*/ 135 w 569"/>
                <a:gd name="T55" fmla="*/ 67 h 121"/>
                <a:gd name="T56" fmla="*/ 180 w 569"/>
                <a:gd name="T57" fmla="*/ 54 h 121"/>
                <a:gd name="T58" fmla="*/ 356 w 569"/>
                <a:gd name="T59" fmla="*/ 43 h 121"/>
                <a:gd name="T60" fmla="*/ 410 w 569"/>
                <a:gd name="T61" fmla="*/ 23 h 121"/>
                <a:gd name="T62" fmla="*/ 465 w 569"/>
                <a:gd name="T63" fmla="*/ 6 h 121"/>
                <a:gd name="T64" fmla="*/ 519 w 569"/>
                <a:gd name="T65" fmla="*/ 0 h 121"/>
                <a:gd name="T66" fmla="*/ 569 w 569"/>
                <a:gd name="T67" fmla="*/ 32 h 1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9" h="121">
                  <a:moveTo>
                    <a:pt x="569" y="32"/>
                  </a:moveTo>
                  <a:lnTo>
                    <a:pt x="556" y="26"/>
                  </a:lnTo>
                  <a:lnTo>
                    <a:pt x="543" y="17"/>
                  </a:lnTo>
                  <a:lnTo>
                    <a:pt x="528" y="10"/>
                  </a:lnTo>
                  <a:lnTo>
                    <a:pt x="512" y="8"/>
                  </a:lnTo>
                  <a:lnTo>
                    <a:pt x="499" y="21"/>
                  </a:lnTo>
                  <a:lnTo>
                    <a:pt x="486" y="26"/>
                  </a:lnTo>
                  <a:lnTo>
                    <a:pt x="471" y="26"/>
                  </a:lnTo>
                  <a:lnTo>
                    <a:pt x="456" y="23"/>
                  </a:lnTo>
                  <a:lnTo>
                    <a:pt x="439" y="19"/>
                  </a:lnTo>
                  <a:lnTo>
                    <a:pt x="423" y="19"/>
                  </a:lnTo>
                  <a:lnTo>
                    <a:pt x="410" y="26"/>
                  </a:lnTo>
                  <a:lnTo>
                    <a:pt x="397" y="39"/>
                  </a:lnTo>
                  <a:lnTo>
                    <a:pt x="382" y="47"/>
                  </a:lnTo>
                  <a:lnTo>
                    <a:pt x="367" y="60"/>
                  </a:lnTo>
                  <a:lnTo>
                    <a:pt x="352" y="71"/>
                  </a:lnTo>
                  <a:lnTo>
                    <a:pt x="337" y="73"/>
                  </a:lnTo>
                  <a:lnTo>
                    <a:pt x="330" y="80"/>
                  </a:lnTo>
                  <a:lnTo>
                    <a:pt x="321" y="78"/>
                  </a:lnTo>
                  <a:lnTo>
                    <a:pt x="315" y="71"/>
                  </a:lnTo>
                  <a:lnTo>
                    <a:pt x="306" y="71"/>
                  </a:lnTo>
                  <a:lnTo>
                    <a:pt x="295" y="82"/>
                  </a:lnTo>
                  <a:lnTo>
                    <a:pt x="287" y="82"/>
                  </a:lnTo>
                  <a:lnTo>
                    <a:pt x="278" y="80"/>
                  </a:lnTo>
                  <a:lnTo>
                    <a:pt x="269" y="78"/>
                  </a:lnTo>
                  <a:lnTo>
                    <a:pt x="260" y="78"/>
                  </a:lnTo>
                  <a:lnTo>
                    <a:pt x="252" y="75"/>
                  </a:lnTo>
                  <a:lnTo>
                    <a:pt x="243" y="75"/>
                  </a:lnTo>
                  <a:lnTo>
                    <a:pt x="234" y="78"/>
                  </a:lnTo>
                  <a:lnTo>
                    <a:pt x="226" y="80"/>
                  </a:lnTo>
                  <a:lnTo>
                    <a:pt x="208" y="75"/>
                  </a:lnTo>
                  <a:lnTo>
                    <a:pt x="193" y="78"/>
                  </a:lnTo>
                  <a:lnTo>
                    <a:pt x="178" y="82"/>
                  </a:lnTo>
                  <a:lnTo>
                    <a:pt x="163" y="86"/>
                  </a:lnTo>
                  <a:lnTo>
                    <a:pt x="145" y="93"/>
                  </a:lnTo>
                  <a:lnTo>
                    <a:pt x="130" y="97"/>
                  </a:lnTo>
                  <a:lnTo>
                    <a:pt x="113" y="99"/>
                  </a:lnTo>
                  <a:lnTo>
                    <a:pt x="93" y="97"/>
                  </a:lnTo>
                  <a:lnTo>
                    <a:pt x="87" y="104"/>
                  </a:lnTo>
                  <a:lnTo>
                    <a:pt x="76" y="104"/>
                  </a:lnTo>
                  <a:lnTo>
                    <a:pt x="67" y="102"/>
                  </a:lnTo>
                  <a:lnTo>
                    <a:pt x="56" y="104"/>
                  </a:lnTo>
                  <a:lnTo>
                    <a:pt x="41" y="106"/>
                  </a:lnTo>
                  <a:lnTo>
                    <a:pt x="32" y="115"/>
                  </a:lnTo>
                  <a:lnTo>
                    <a:pt x="19" y="121"/>
                  </a:lnTo>
                  <a:lnTo>
                    <a:pt x="2" y="121"/>
                  </a:lnTo>
                  <a:lnTo>
                    <a:pt x="0" y="117"/>
                  </a:lnTo>
                  <a:lnTo>
                    <a:pt x="0" y="112"/>
                  </a:lnTo>
                  <a:lnTo>
                    <a:pt x="0" y="106"/>
                  </a:lnTo>
                  <a:lnTo>
                    <a:pt x="0" y="99"/>
                  </a:lnTo>
                  <a:lnTo>
                    <a:pt x="22" y="91"/>
                  </a:lnTo>
                  <a:lnTo>
                    <a:pt x="43" y="84"/>
                  </a:lnTo>
                  <a:lnTo>
                    <a:pt x="67" y="80"/>
                  </a:lnTo>
                  <a:lnTo>
                    <a:pt x="89" y="75"/>
                  </a:lnTo>
                  <a:lnTo>
                    <a:pt x="113" y="71"/>
                  </a:lnTo>
                  <a:lnTo>
                    <a:pt x="135" y="67"/>
                  </a:lnTo>
                  <a:lnTo>
                    <a:pt x="158" y="60"/>
                  </a:lnTo>
                  <a:lnTo>
                    <a:pt x="180" y="54"/>
                  </a:lnTo>
                  <a:lnTo>
                    <a:pt x="328" y="49"/>
                  </a:lnTo>
                  <a:lnTo>
                    <a:pt x="356" y="43"/>
                  </a:lnTo>
                  <a:lnTo>
                    <a:pt x="382" y="34"/>
                  </a:lnTo>
                  <a:lnTo>
                    <a:pt x="410" y="23"/>
                  </a:lnTo>
                  <a:lnTo>
                    <a:pt x="436" y="15"/>
                  </a:lnTo>
                  <a:lnTo>
                    <a:pt x="465" y="6"/>
                  </a:lnTo>
                  <a:lnTo>
                    <a:pt x="491" y="2"/>
                  </a:lnTo>
                  <a:lnTo>
                    <a:pt x="519" y="0"/>
                  </a:lnTo>
                  <a:lnTo>
                    <a:pt x="545" y="2"/>
                  </a:lnTo>
                  <a:lnTo>
                    <a:pt x="569"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6" name="Freeform 41"/>
            <p:cNvSpPr>
              <a:spLocks/>
            </p:cNvSpPr>
            <p:nvPr/>
          </p:nvSpPr>
          <p:spPr bwMode="auto">
            <a:xfrm>
              <a:off x="2202" y="2034"/>
              <a:ext cx="259" cy="83"/>
            </a:xfrm>
            <a:custGeom>
              <a:avLst/>
              <a:gdLst>
                <a:gd name="T0" fmla="*/ 233 w 259"/>
                <a:gd name="T1" fmla="*/ 11 h 83"/>
                <a:gd name="T2" fmla="*/ 237 w 259"/>
                <a:gd name="T3" fmla="*/ 18 h 83"/>
                <a:gd name="T4" fmla="*/ 239 w 259"/>
                <a:gd name="T5" fmla="*/ 22 h 83"/>
                <a:gd name="T6" fmla="*/ 241 w 259"/>
                <a:gd name="T7" fmla="*/ 29 h 83"/>
                <a:gd name="T8" fmla="*/ 248 w 259"/>
                <a:gd name="T9" fmla="*/ 33 h 83"/>
                <a:gd name="T10" fmla="*/ 259 w 259"/>
                <a:gd name="T11" fmla="*/ 33 h 83"/>
                <a:gd name="T12" fmla="*/ 248 w 259"/>
                <a:gd name="T13" fmla="*/ 42 h 83"/>
                <a:gd name="T14" fmla="*/ 237 w 259"/>
                <a:gd name="T15" fmla="*/ 44 h 83"/>
                <a:gd name="T16" fmla="*/ 226 w 259"/>
                <a:gd name="T17" fmla="*/ 42 h 83"/>
                <a:gd name="T18" fmla="*/ 218 w 259"/>
                <a:gd name="T19" fmla="*/ 35 h 83"/>
                <a:gd name="T20" fmla="*/ 207 w 259"/>
                <a:gd name="T21" fmla="*/ 31 h 83"/>
                <a:gd name="T22" fmla="*/ 198 w 259"/>
                <a:gd name="T23" fmla="*/ 29 h 83"/>
                <a:gd name="T24" fmla="*/ 187 w 259"/>
                <a:gd name="T25" fmla="*/ 29 h 83"/>
                <a:gd name="T26" fmla="*/ 178 w 259"/>
                <a:gd name="T27" fmla="*/ 37 h 83"/>
                <a:gd name="T28" fmla="*/ 168 w 259"/>
                <a:gd name="T29" fmla="*/ 29 h 83"/>
                <a:gd name="T30" fmla="*/ 161 w 259"/>
                <a:gd name="T31" fmla="*/ 18 h 83"/>
                <a:gd name="T32" fmla="*/ 150 w 259"/>
                <a:gd name="T33" fmla="*/ 11 h 83"/>
                <a:gd name="T34" fmla="*/ 137 w 259"/>
                <a:gd name="T35" fmla="*/ 13 h 83"/>
                <a:gd name="T36" fmla="*/ 128 w 259"/>
                <a:gd name="T37" fmla="*/ 22 h 83"/>
                <a:gd name="T38" fmla="*/ 120 w 259"/>
                <a:gd name="T39" fmla="*/ 29 h 83"/>
                <a:gd name="T40" fmla="*/ 111 w 259"/>
                <a:gd name="T41" fmla="*/ 37 h 83"/>
                <a:gd name="T42" fmla="*/ 100 w 259"/>
                <a:gd name="T43" fmla="*/ 44 h 83"/>
                <a:gd name="T44" fmla="*/ 92 w 259"/>
                <a:gd name="T45" fmla="*/ 48 h 83"/>
                <a:gd name="T46" fmla="*/ 81 w 259"/>
                <a:gd name="T47" fmla="*/ 52 h 83"/>
                <a:gd name="T48" fmla="*/ 70 w 259"/>
                <a:gd name="T49" fmla="*/ 52 h 83"/>
                <a:gd name="T50" fmla="*/ 57 w 259"/>
                <a:gd name="T51" fmla="*/ 50 h 83"/>
                <a:gd name="T52" fmla="*/ 44 w 259"/>
                <a:gd name="T53" fmla="*/ 44 h 83"/>
                <a:gd name="T54" fmla="*/ 33 w 259"/>
                <a:gd name="T55" fmla="*/ 55 h 83"/>
                <a:gd name="T56" fmla="*/ 29 w 259"/>
                <a:gd name="T57" fmla="*/ 68 h 83"/>
                <a:gd name="T58" fmla="*/ 22 w 259"/>
                <a:gd name="T59" fmla="*/ 81 h 83"/>
                <a:gd name="T60" fmla="*/ 7 w 259"/>
                <a:gd name="T61" fmla="*/ 83 h 83"/>
                <a:gd name="T62" fmla="*/ 5 w 259"/>
                <a:gd name="T63" fmla="*/ 74 h 83"/>
                <a:gd name="T64" fmla="*/ 0 w 259"/>
                <a:gd name="T65" fmla="*/ 65 h 83"/>
                <a:gd name="T66" fmla="*/ 0 w 259"/>
                <a:gd name="T67" fmla="*/ 59 h 83"/>
                <a:gd name="T68" fmla="*/ 0 w 259"/>
                <a:gd name="T69" fmla="*/ 50 h 83"/>
                <a:gd name="T70" fmla="*/ 7 w 259"/>
                <a:gd name="T71" fmla="*/ 42 h 83"/>
                <a:gd name="T72" fmla="*/ 13 w 259"/>
                <a:gd name="T73" fmla="*/ 35 h 83"/>
                <a:gd name="T74" fmla="*/ 22 w 259"/>
                <a:gd name="T75" fmla="*/ 31 h 83"/>
                <a:gd name="T76" fmla="*/ 31 w 259"/>
                <a:gd name="T77" fmla="*/ 24 h 83"/>
                <a:gd name="T78" fmla="*/ 39 w 259"/>
                <a:gd name="T79" fmla="*/ 22 h 83"/>
                <a:gd name="T80" fmla="*/ 48 w 259"/>
                <a:gd name="T81" fmla="*/ 18 h 83"/>
                <a:gd name="T82" fmla="*/ 59 w 259"/>
                <a:gd name="T83" fmla="*/ 16 h 83"/>
                <a:gd name="T84" fmla="*/ 68 w 259"/>
                <a:gd name="T85" fmla="*/ 13 h 83"/>
                <a:gd name="T86" fmla="*/ 68 w 259"/>
                <a:gd name="T87" fmla="*/ 18 h 83"/>
                <a:gd name="T88" fmla="*/ 70 w 259"/>
                <a:gd name="T89" fmla="*/ 22 h 83"/>
                <a:gd name="T90" fmla="*/ 72 w 259"/>
                <a:gd name="T91" fmla="*/ 26 h 83"/>
                <a:gd name="T92" fmla="*/ 76 w 259"/>
                <a:gd name="T93" fmla="*/ 29 h 83"/>
                <a:gd name="T94" fmla="*/ 89 w 259"/>
                <a:gd name="T95" fmla="*/ 24 h 83"/>
                <a:gd name="T96" fmla="*/ 100 w 259"/>
                <a:gd name="T97" fmla="*/ 20 h 83"/>
                <a:gd name="T98" fmla="*/ 111 w 259"/>
                <a:gd name="T99" fmla="*/ 16 h 83"/>
                <a:gd name="T100" fmla="*/ 124 w 259"/>
                <a:gd name="T101" fmla="*/ 11 h 83"/>
                <a:gd name="T102" fmla="*/ 135 w 259"/>
                <a:gd name="T103" fmla="*/ 7 h 83"/>
                <a:gd name="T104" fmla="*/ 148 w 259"/>
                <a:gd name="T105" fmla="*/ 3 h 83"/>
                <a:gd name="T106" fmla="*/ 161 w 259"/>
                <a:gd name="T107" fmla="*/ 0 h 83"/>
                <a:gd name="T108" fmla="*/ 176 w 259"/>
                <a:gd name="T109" fmla="*/ 0 h 83"/>
                <a:gd name="T110" fmla="*/ 189 w 259"/>
                <a:gd name="T111" fmla="*/ 5 h 83"/>
                <a:gd name="T112" fmla="*/ 202 w 259"/>
                <a:gd name="T113" fmla="*/ 9 h 83"/>
                <a:gd name="T114" fmla="*/ 218 w 259"/>
                <a:gd name="T115" fmla="*/ 11 h 83"/>
                <a:gd name="T116" fmla="*/ 233 w 259"/>
                <a:gd name="T117" fmla="*/ 11 h 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83">
                  <a:moveTo>
                    <a:pt x="233" y="11"/>
                  </a:moveTo>
                  <a:lnTo>
                    <a:pt x="237" y="18"/>
                  </a:lnTo>
                  <a:lnTo>
                    <a:pt x="239" y="22"/>
                  </a:lnTo>
                  <a:lnTo>
                    <a:pt x="241" y="29"/>
                  </a:lnTo>
                  <a:lnTo>
                    <a:pt x="248" y="33"/>
                  </a:lnTo>
                  <a:lnTo>
                    <a:pt x="259" y="33"/>
                  </a:lnTo>
                  <a:lnTo>
                    <a:pt x="248" y="42"/>
                  </a:lnTo>
                  <a:lnTo>
                    <a:pt x="237" y="44"/>
                  </a:lnTo>
                  <a:lnTo>
                    <a:pt x="226" y="42"/>
                  </a:lnTo>
                  <a:lnTo>
                    <a:pt x="218" y="35"/>
                  </a:lnTo>
                  <a:lnTo>
                    <a:pt x="207" y="31"/>
                  </a:lnTo>
                  <a:lnTo>
                    <a:pt x="198" y="29"/>
                  </a:lnTo>
                  <a:lnTo>
                    <a:pt x="187" y="29"/>
                  </a:lnTo>
                  <a:lnTo>
                    <a:pt x="178" y="37"/>
                  </a:lnTo>
                  <a:lnTo>
                    <a:pt x="168" y="29"/>
                  </a:lnTo>
                  <a:lnTo>
                    <a:pt x="161" y="18"/>
                  </a:lnTo>
                  <a:lnTo>
                    <a:pt x="150" y="11"/>
                  </a:lnTo>
                  <a:lnTo>
                    <a:pt x="137" y="13"/>
                  </a:lnTo>
                  <a:lnTo>
                    <a:pt x="128" y="22"/>
                  </a:lnTo>
                  <a:lnTo>
                    <a:pt x="120" y="29"/>
                  </a:lnTo>
                  <a:lnTo>
                    <a:pt x="111" y="37"/>
                  </a:lnTo>
                  <a:lnTo>
                    <a:pt x="100" y="44"/>
                  </a:lnTo>
                  <a:lnTo>
                    <a:pt x="92" y="48"/>
                  </a:lnTo>
                  <a:lnTo>
                    <a:pt x="81" y="52"/>
                  </a:lnTo>
                  <a:lnTo>
                    <a:pt x="70" y="52"/>
                  </a:lnTo>
                  <a:lnTo>
                    <a:pt x="57" y="50"/>
                  </a:lnTo>
                  <a:lnTo>
                    <a:pt x="44" y="44"/>
                  </a:lnTo>
                  <a:lnTo>
                    <a:pt x="33" y="55"/>
                  </a:lnTo>
                  <a:lnTo>
                    <a:pt x="29" y="68"/>
                  </a:lnTo>
                  <a:lnTo>
                    <a:pt x="22" y="81"/>
                  </a:lnTo>
                  <a:lnTo>
                    <a:pt x="7" y="83"/>
                  </a:lnTo>
                  <a:lnTo>
                    <a:pt x="5" y="74"/>
                  </a:lnTo>
                  <a:lnTo>
                    <a:pt x="0" y="65"/>
                  </a:lnTo>
                  <a:lnTo>
                    <a:pt x="0" y="59"/>
                  </a:lnTo>
                  <a:lnTo>
                    <a:pt x="0" y="50"/>
                  </a:lnTo>
                  <a:lnTo>
                    <a:pt x="7" y="42"/>
                  </a:lnTo>
                  <a:lnTo>
                    <a:pt x="13" y="35"/>
                  </a:lnTo>
                  <a:lnTo>
                    <a:pt x="22" y="31"/>
                  </a:lnTo>
                  <a:lnTo>
                    <a:pt x="31" y="24"/>
                  </a:lnTo>
                  <a:lnTo>
                    <a:pt x="39" y="22"/>
                  </a:lnTo>
                  <a:lnTo>
                    <a:pt x="48" y="18"/>
                  </a:lnTo>
                  <a:lnTo>
                    <a:pt x="59" y="16"/>
                  </a:lnTo>
                  <a:lnTo>
                    <a:pt x="68" y="13"/>
                  </a:lnTo>
                  <a:lnTo>
                    <a:pt x="68" y="18"/>
                  </a:lnTo>
                  <a:lnTo>
                    <a:pt x="70" y="22"/>
                  </a:lnTo>
                  <a:lnTo>
                    <a:pt x="72" y="26"/>
                  </a:lnTo>
                  <a:lnTo>
                    <a:pt x="76" y="29"/>
                  </a:lnTo>
                  <a:lnTo>
                    <a:pt x="89" y="24"/>
                  </a:lnTo>
                  <a:lnTo>
                    <a:pt x="100" y="20"/>
                  </a:lnTo>
                  <a:lnTo>
                    <a:pt x="111" y="16"/>
                  </a:lnTo>
                  <a:lnTo>
                    <a:pt x="124" y="11"/>
                  </a:lnTo>
                  <a:lnTo>
                    <a:pt x="135" y="7"/>
                  </a:lnTo>
                  <a:lnTo>
                    <a:pt x="148" y="3"/>
                  </a:lnTo>
                  <a:lnTo>
                    <a:pt x="161" y="0"/>
                  </a:lnTo>
                  <a:lnTo>
                    <a:pt x="176" y="0"/>
                  </a:lnTo>
                  <a:lnTo>
                    <a:pt x="189" y="5"/>
                  </a:lnTo>
                  <a:lnTo>
                    <a:pt x="202" y="9"/>
                  </a:lnTo>
                  <a:lnTo>
                    <a:pt x="218" y="11"/>
                  </a:lnTo>
                  <a:lnTo>
                    <a:pt x="2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7" name="Freeform 42"/>
            <p:cNvSpPr>
              <a:spLocks/>
            </p:cNvSpPr>
            <p:nvPr/>
          </p:nvSpPr>
          <p:spPr bwMode="auto">
            <a:xfrm>
              <a:off x="543" y="2078"/>
              <a:ext cx="41" cy="119"/>
            </a:xfrm>
            <a:custGeom>
              <a:avLst/>
              <a:gdLst>
                <a:gd name="T0" fmla="*/ 28 w 41"/>
                <a:gd name="T1" fmla="*/ 48 h 119"/>
                <a:gd name="T2" fmla="*/ 33 w 41"/>
                <a:gd name="T3" fmla="*/ 67 h 119"/>
                <a:gd name="T4" fmla="*/ 39 w 41"/>
                <a:gd name="T5" fmla="*/ 87 h 119"/>
                <a:gd name="T6" fmla="*/ 41 w 41"/>
                <a:gd name="T7" fmla="*/ 104 h 119"/>
                <a:gd name="T8" fmla="*/ 35 w 41"/>
                <a:gd name="T9" fmla="*/ 119 h 119"/>
                <a:gd name="T10" fmla="*/ 28 w 41"/>
                <a:gd name="T11" fmla="*/ 119 h 119"/>
                <a:gd name="T12" fmla="*/ 24 w 41"/>
                <a:gd name="T13" fmla="*/ 115 h 119"/>
                <a:gd name="T14" fmla="*/ 20 w 41"/>
                <a:gd name="T15" fmla="*/ 108 h 119"/>
                <a:gd name="T16" fmla="*/ 17 w 41"/>
                <a:gd name="T17" fmla="*/ 104 h 119"/>
                <a:gd name="T18" fmla="*/ 11 w 41"/>
                <a:gd name="T19" fmla="*/ 76 h 119"/>
                <a:gd name="T20" fmla="*/ 4 w 41"/>
                <a:gd name="T21" fmla="*/ 50 h 119"/>
                <a:gd name="T22" fmla="*/ 0 w 41"/>
                <a:gd name="T23" fmla="*/ 24 h 119"/>
                <a:gd name="T24" fmla="*/ 0 w 41"/>
                <a:gd name="T25" fmla="*/ 0 h 119"/>
                <a:gd name="T26" fmla="*/ 11 w 41"/>
                <a:gd name="T27" fmla="*/ 8 h 119"/>
                <a:gd name="T28" fmla="*/ 17 w 41"/>
                <a:gd name="T29" fmla="*/ 19 h 119"/>
                <a:gd name="T30" fmla="*/ 22 w 41"/>
                <a:gd name="T31" fmla="*/ 34 h 119"/>
                <a:gd name="T32" fmla="*/ 28 w 41"/>
                <a:gd name="T33" fmla="*/ 48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119">
                  <a:moveTo>
                    <a:pt x="28" y="48"/>
                  </a:moveTo>
                  <a:lnTo>
                    <a:pt x="33" y="67"/>
                  </a:lnTo>
                  <a:lnTo>
                    <a:pt x="39" y="87"/>
                  </a:lnTo>
                  <a:lnTo>
                    <a:pt x="41" y="104"/>
                  </a:lnTo>
                  <a:lnTo>
                    <a:pt x="35" y="119"/>
                  </a:lnTo>
                  <a:lnTo>
                    <a:pt x="28" y="119"/>
                  </a:lnTo>
                  <a:lnTo>
                    <a:pt x="24" y="115"/>
                  </a:lnTo>
                  <a:lnTo>
                    <a:pt x="20" y="108"/>
                  </a:lnTo>
                  <a:lnTo>
                    <a:pt x="17" y="104"/>
                  </a:lnTo>
                  <a:lnTo>
                    <a:pt x="11" y="76"/>
                  </a:lnTo>
                  <a:lnTo>
                    <a:pt x="4" y="50"/>
                  </a:lnTo>
                  <a:lnTo>
                    <a:pt x="0" y="24"/>
                  </a:lnTo>
                  <a:lnTo>
                    <a:pt x="0" y="0"/>
                  </a:lnTo>
                  <a:lnTo>
                    <a:pt x="11" y="8"/>
                  </a:lnTo>
                  <a:lnTo>
                    <a:pt x="17" y="19"/>
                  </a:lnTo>
                  <a:lnTo>
                    <a:pt x="22" y="34"/>
                  </a:lnTo>
                  <a:lnTo>
                    <a:pt x="28"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8" name="Freeform 43"/>
            <p:cNvSpPr>
              <a:spLocks/>
            </p:cNvSpPr>
            <p:nvPr/>
          </p:nvSpPr>
          <p:spPr bwMode="auto">
            <a:xfrm>
              <a:off x="1900" y="2078"/>
              <a:ext cx="61" cy="95"/>
            </a:xfrm>
            <a:custGeom>
              <a:avLst/>
              <a:gdLst>
                <a:gd name="T0" fmla="*/ 61 w 61"/>
                <a:gd name="T1" fmla="*/ 0 h 95"/>
                <a:gd name="T2" fmla="*/ 50 w 61"/>
                <a:gd name="T3" fmla="*/ 2 h 95"/>
                <a:gd name="T4" fmla="*/ 42 w 61"/>
                <a:gd name="T5" fmla="*/ 8 h 95"/>
                <a:gd name="T6" fmla="*/ 40 w 61"/>
                <a:gd name="T7" fmla="*/ 19 h 95"/>
                <a:gd name="T8" fmla="*/ 40 w 61"/>
                <a:gd name="T9" fmla="*/ 32 h 95"/>
                <a:gd name="T10" fmla="*/ 59 w 61"/>
                <a:gd name="T11" fmla="*/ 39 h 95"/>
                <a:gd name="T12" fmla="*/ 50 w 61"/>
                <a:gd name="T13" fmla="*/ 41 h 95"/>
                <a:gd name="T14" fmla="*/ 46 w 61"/>
                <a:gd name="T15" fmla="*/ 48 h 95"/>
                <a:gd name="T16" fmla="*/ 42 w 61"/>
                <a:gd name="T17" fmla="*/ 54 h 95"/>
                <a:gd name="T18" fmla="*/ 40 w 61"/>
                <a:gd name="T19" fmla="*/ 61 h 95"/>
                <a:gd name="T20" fmla="*/ 44 w 61"/>
                <a:gd name="T21" fmla="*/ 65 h 95"/>
                <a:gd name="T22" fmla="*/ 48 w 61"/>
                <a:gd name="T23" fmla="*/ 67 h 95"/>
                <a:gd name="T24" fmla="*/ 53 w 61"/>
                <a:gd name="T25" fmla="*/ 67 h 95"/>
                <a:gd name="T26" fmla="*/ 59 w 61"/>
                <a:gd name="T27" fmla="*/ 67 h 95"/>
                <a:gd name="T28" fmla="*/ 46 w 61"/>
                <a:gd name="T29" fmla="*/ 76 h 95"/>
                <a:gd name="T30" fmla="*/ 35 w 61"/>
                <a:gd name="T31" fmla="*/ 87 h 95"/>
                <a:gd name="T32" fmla="*/ 24 w 61"/>
                <a:gd name="T33" fmla="*/ 95 h 95"/>
                <a:gd name="T34" fmla="*/ 5 w 61"/>
                <a:gd name="T35" fmla="*/ 95 h 95"/>
                <a:gd name="T36" fmla="*/ 0 w 61"/>
                <a:gd name="T37" fmla="*/ 89 h 95"/>
                <a:gd name="T38" fmla="*/ 3 w 61"/>
                <a:gd name="T39" fmla="*/ 80 h 95"/>
                <a:gd name="T40" fmla="*/ 9 w 61"/>
                <a:gd name="T41" fmla="*/ 74 h 95"/>
                <a:gd name="T42" fmla="*/ 13 w 61"/>
                <a:gd name="T43" fmla="*/ 67 h 95"/>
                <a:gd name="T44" fmla="*/ 11 w 61"/>
                <a:gd name="T45" fmla="*/ 54 h 95"/>
                <a:gd name="T46" fmla="*/ 9 w 61"/>
                <a:gd name="T47" fmla="*/ 39 h 95"/>
                <a:gd name="T48" fmla="*/ 5 w 61"/>
                <a:gd name="T49" fmla="*/ 26 h 95"/>
                <a:gd name="T50" fmla="*/ 3 w 61"/>
                <a:gd name="T51" fmla="*/ 15 h 95"/>
                <a:gd name="T52" fmla="*/ 11 w 61"/>
                <a:gd name="T53" fmla="*/ 2 h 95"/>
                <a:gd name="T54" fmla="*/ 27 w 61"/>
                <a:gd name="T55" fmla="*/ 0 h 95"/>
                <a:gd name="T56" fmla="*/ 44 w 61"/>
                <a:gd name="T57" fmla="*/ 0 h 95"/>
                <a:gd name="T58" fmla="*/ 61 w 61"/>
                <a:gd name="T59" fmla="*/ 0 h 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 h="95">
                  <a:moveTo>
                    <a:pt x="61" y="0"/>
                  </a:moveTo>
                  <a:lnTo>
                    <a:pt x="50" y="2"/>
                  </a:lnTo>
                  <a:lnTo>
                    <a:pt x="42" y="8"/>
                  </a:lnTo>
                  <a:lnTo>
                    <a:pt x="40" y="19"/>
                  </a:lnTo>
                  <a:lnTo>
                    <a:pt x="40" y="32"/>
                  </a:lnTo>
                  <a:lnTo>
                    <a:pt x="59" y="39"/>
                  </a:lnTo>
                  <a:lnTo>
                    <a:pt x="50" y="41"/>
                  </a:lnTo>
                  <a:lnTo>
                    <a:pt x="46" y="48"/>
                  </a:lnTo>
                  <a:lnTo>
                    <a:pt x="42" y="54"/>
                  </a:lnTo>
                  <a:lnTo>
                    <a:pt x="40" y="61"/>
                  </a:lnTo>
                  <a:lnTo>
                    <a:pt x="44" y="65"/>
                  </a:lnTo>
                  <a:lnTo>
                    <a:pt x="48" y="67"/>
                  </a:lnTo>
                  <a:lnTo>
                    <a:pt x="53" y="67"/>
                  </a:lnTo>
                  <a:lnTo>
                    <a:pt x="59" y="67"/>
                  </a:lnTo>
                  <a:lnTo>
                    <a:pt x="46" y="76"/>
                  </a:lnTo>
                  <a:lnTo>
                    <a:pt x="35" y="87"/>
                  </a:lnTo>
                  <a:lnTo>
                    <a:pt x="24" y="95"/>
                  </a:lnTo>
                  <a:lnTo>
                    <a:pt x="5" y="95"/>
                  </a:lnTo>
                  <a:lnTo>
                    <a:pt x="0" y="89"/>
                  </a:lnTo>
                  <a:lnTo>
                    <a:pt x="3" y="80"/>
                  </a:lnTo>
                  <a:lnTo>
                    <a:pt x="9" y="74"/>
                  </a:lnTo>
                  <a:lnTo>
                    <a:pt x="13" y="67"/>
                  </a:lnTo>
                  <a:lnTo>
                    <a:pt x="11" y="54"/>
                  </a:lnTo>
                  <a:lnTo>
                    <a:pt x="9" y="39"/>
                  </a:lnTo>
                  <a:lnTo>
                    <a:pt x="5" y="26"/>
                  </a:lnTo>
                  <a:lnTo>
                    <a:pt x="3" y="15"/>
                  </a:lnTo>
                  <a:lnTo>
                    <a:pt x="11" y="2"/>
                  </a:lnTo>
                  <a:lnTo>
                    <a:pt x="27" y="0"/>
                  </a:lnTo>
                  <a:lnTo>
                    <a:pt x="44" y="0"/>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9" name="Freeform 44"/>
            <p:cNvSpPr>
              <a:spLocks/>
            </p:cNvSpPr>
            <p:nvPr/>
          </p:nvSpPr>
          <p:spPr bwMode="auto">
            <a:xfrm>
              <a:off x="1807" y="2091"/>
              <a:ext cx="57" cy="80"/>
            </a:xfrm>
            <a:custGeom>
              <a:avLst/>
              <a:gdLst>
                <a:gd name="T0" fmla="*/ 33 w 57"/>
                <a:gd name="T1" fmla="*/ 26 h 80"/>
                <a:gd name="T2" fmla="*/ 33 w 57"/>
                <a:gd name="T3" fmla="*/ 39 h 80"/>
                <a:gd name="T4" fmla="*/ 37 w 57"/>
                <a:gd name="T5" fmla="*/ 50 h 80"/>
                <a:gd name="T6" fmla="*/ 43 w 57"/>
                <a:gd name="T7" fmla="*/ 61 h 80"/>
                <a:gd name="T8" fmla="*/ 57 w 57"/>
                <a:gd name="T9" fmla="*/ 69 h 80"/>
                <a:gd name="T10" fmla="*/ 46 w 57"/>
                <a:gd name="T11" fmla="*/ 71 h 80"/>
                <a:gd name="T12" fmla="*/ 37 w 57"/>
                <a:gd name="T13" fmla="*/ 78 h 80"/>
                <a:gd name="T14" fmla="*/ 28 w 57"/>
                <a:gd name="T15" fmla="*/ 80 h 80"/>
                <a:gd name="T16" fmla="*/ 17 w 57"/>
                <a:gd name="T17" fmla="*/ 80 h 80"/>
                <a:gd name="T18" fmla="*/ 15 w 57"/>
                <a:gd name="T19" fmla="*/ 61 h 80"/>
                <a:gd name="T20" fmla="*/ 11 w 57"/>
                <a:gd name="T21" fmla="*/ 43 h 80"/>
                <a:gd name="T22" fmla="*/ 7 w 57"/>
                <a:gd name="T23" fmla="*/ 26 h 80"/>
                <a:gd name="T24" fmla="*/ 0 w 57"/>
                <a:gd name="T25" fmla="*/ 8 h 80"/>
                <a:gd name="T26" fmla="*/ 11 w 57"/>
                <a:gd name="T27" fmla="*/ 0 h 80"/>
                <a:gd name="T28" fmla="*/ 20 w 57"/>
                <a:gd name="T29" fmla="*/ 2 h 80"/>
                <a:gd name="T30" fmla="*/ 28 w 57"/>
                <a:gd name="T31" fmla="*/ 13 h 80"/>
                <a:gd name="T32" fmla="*/ 33 w 57"/>
                <a:gd name="T33" fmla="*/ 26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80">
                  <a:moveTo>
                    <a:pt x="33" y="26"/>
                  </a:moveTo>
                  <a:lnTo>
                    <a:pt x="33" y="39"/>
                  </a:lnTo>
                  <a:lnTo>
                    <a:pt x="37" y="50"/>
                  </a:lnTo>
                  <a:lnTo>
                    <a:pt x="43" y="61"/>
                  </a:lnTo>
                  <a:lnTo>
                    <a:pt x="57" y="69"/>
                  </a:lnTo>
                  <a:lnTo>
                    <a:pt x="46" y="71"/>
                  </a:lnTo>
                  <a:lnTo>
                    <a:pt x="37" y="78"/>
                  </a:lnTo>
                  <a:lnTo>
                    <a:pt x="28" y="80"/>
                  </a:lnTo>
                  <a:lnTo>
                    <a:pt x="17" y="80"/>
                  </a:lnTo>
                  <a:lnTo>
                    <a:pt x="15" y="61"/>
                  </a:lnTo>
                  <a:lnTo>
                    <a:pt x="11" y="43"/>
                  </a:lnTo>
                  <a:lnTo>
                    <a:pt x="7" y="26"/>
                  </a:lnTo>
                  <a:lnTo>
                    <a:pt x="0" y="8"/>
                  </a:lnTo>
                  <a:lnTo>
                    <a:pt x="11" y="0"/>
                  </a:lnTo>
                  <a:lnTo>
                    <a:pt x="20" y="2"/>
                  </a:lnTo>
                  <a:lnTo>
                    <a:pt x="28" y="13"/>
                  </a:lnTo>
                  <a:lnTo>
                    <a:pt x="3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0" name="Freeform 45"/>
            <p:cNvSpPr>
              <a:spLocks/>
            </p:cNvSpPr>
            <p:nvPr/>
          </p:nvSpPr>
          <p:spPr bwMode="auto">
            <a:xfrm>
              <a:off x="1698" y="2106"/>
              <a:ext cx="68" cy="76"/>
            </a:xfrm>
            <a:custGeom>
              <a:avLst/>
              <a:gdLst>
                <a:gd name="T0" fmla="*/ 63 w 68"/>
                <a:gd name="T1" fmla="*/ 13 h 76"/>
                <a:gd name="T2" fmla="*/ 66 w 68"/>
                <a:gd name="T3" fmla="*/ 28 h 76"/>
                <a:gd name="T4" fmla="*/ 68 w 68"/>
                <a:gd name="T5" fmla="*/ 43 h 76"/>
                <a:gd name="T6" fmla="*/ 66 w 68"/>
                <a:gd name="T7" fmla="*/ 61 h 76"/>
                <a:gd name="T8" fmla="*/ 63 w 68"/>
                <a:gd name="T9" fmla="*/ 76 h 76"/>
                <a:gd name="T10" fmla="*/ 46 w 68"/>
                <a:gd name="T11" fmla="*/ 61 h 76"/>
                <a:gd name="T12" fmla="*/ 42 w 68"/>
                <a:gd name="T13" fmla="*/ 37 h 76"/>
                <a:gd name="T14" fmla="*/ 35 w 68"/>
                <a:gd name="T15" fmla="*/ 20 h 76"/>
                <a:gd name="T16" fmla="*/ 16 w 68"/>
                <a:gd name="T17" fmla="*/ 20 h 76"/>
                <a:gd name="T18" fmla="*/ 0 w 68"/>
                <a:gd name="T19" fmla="*/ 20 h 76"/>
                <a:gd name="T20" fmla="*/ 0 w 68"/>
                <a:gd name="T21" fmla="*/ 11 h 76"/>
                <a:gd name="T22" fmla="*/ 5 w 68"/>
                <a:gd name="T23" fmla="*/ 6 h 76"/>
                <a:gd name="T24" fmla="*/ 9 w 68"/>
                <a:gd name="T25" fmla="*/ 2 h 76"/>
                <a:gd name="T26" fmla="*/ 16 w 68"/>
                <a:gd name="T27" fmla="*/ 0 h 76"/>
                <a:gd name="T28" fmla="*/ 31 w 68"/>
                <a:gd name="T29" fmla="*/ 0 h 76"/>
                <a:gd name="T30" fmla="*/ 42 w 68"/>
                <a:gd name="T31" fmla="*/ 2 h 76"/>
                <a:gd name="T32" fmla="*/ 53 w 68"/>
                <a:gd name="T33" fmla="*/ 9 h 76"/>
                <a:gd name="T34" fmla="*/ 63 w 68"/>
                <a:gd name="T35" fmla="*/ 13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8" h="76">
                  <a:moveTo>
                    <a:pt x="63" y="13"/>
                  </a:moveTo>
                  <a:lnTo>
                    <a:pt x="66" y="28"/>
                  </a:lnTo>
                  <a:lnTo>
                    <a:pt x="68" y="43"/>
                  </a:lnTo>
                  <a:lnTo>
                    <a:pt x="66" y="61"/>
                  </a:lnTo>
                  <a:lnTo>
                    <a:pt x="63" y="76"/>
                  </a:lnTo>
                  <a:lnTo>
                    <a:pt x="46" y="61"/>
                  </a:lnTo>
                  <a:lnTo>
                    <a:pt x="42" y="37"/>
                  </a:lnTo>
                  <a:lnTo>
                    <a:pt x="35" y="20"/>
                  </a:lnTo>
                  <a:lnTo>
                    <a:pt x="16" y="20"/>
                  </a:lnTo>
                  <a:lnTo>
                    <a:pt x="0" y="20"/>
                  </a:lnTo>
                  <a:lnTo>
                    <a:pt x="0" y="11"/>
                  </a:lnTo>
                  <a:lnTo>
                    <a:pt x="5" y="6"/>
                  </a:lnTo>
                  <a:lnTo>
                    <a:pt x="9" y="2"/>
                  </a:lnTo>
                  <a:lnTo>
                    <a:pt x="16" y="0"/>
                  </a:lnTo>
                  <a:lnTo>
                    <a:pt x="31" y="0"/>
                  </a:lnTo>
                  <a:lnTo>
                    <a:pt x="42" y="2"/>
                  </a:lnTo>
                  <a:lnTo>
                    <a:pt x="53" y="9"/>
                  </a:lnTo>
                  <a:lnTo>
                    <a:pt x="6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1" name="Freeform 46"/>
            <p:cNvSpPr>
              <a:spLocks/>
            </p:cNvSpPr>
            <p:nvPr/>
          </p:nvSpPr>
          <p:spPr bwMode="auto">
            <a:xfrm>
              <a:off x="1631" y="2112"/>
              <a:ext cx="35" cy="68"/>
            </a:xfrm>
            <a:custGeom>
              <a:avLst/>
              <a:gdLst>
                <a:gd name="T0" fmla="*/ 35 w 35"/>
                <a:gd name="T1" fmla="*/ 27 h 68"/>
                <a:gd name="T2" fmla="*/ 28 w 35"/>
                <a:gd name="T3" fmla="*/ 66 h 68"/>
                <a:gd name="T4" fmla="*/ 24 w 35"/>
                <a:gd name="T5" fmla="*/ 68 h 68"/>
                <a:gd name="T6" fmla="*/ 18 w 35"/>
                <a:gd name="T7" fmla="*/ 66 h 68"/>
                <a:gd name="T8" fmla="*/ 11 w 35"/>
                <a:gd name="T9" fmla="*/ 61 h 68"/>
                <a:gd name="T10" fmla="*/ 7 w 35"/>
                <a:gd name="T11" fmla="*/ 55 h 68"/>
                <a:gd name="T12" fmla="*/ 2 w 35"/>
                <a:gd name="T13" fmla="*/ 42 h 68"/>
                <a:gd name="T14" fmla="*/ 0 w 35"/>
                <a:gd name="T15" fmla="*/ 27 h 68"/>
                <a:gd name="T16" fmla="*/ 0 w 35"/>
                <a:gd name="T17" fmla="*/ 11 h 68"/>
                <a:gd name="T18" fmla="*/ 7 w 35"/>
                <a:gd name="T19" fmla="*/ 0 h 68"/>
                <a:gd name="T20" fmla="*/ 20 w 35"/>
                <a:gd name="T21" fmla="*/ 0 h 68"/>
                <a:gd name="T22" fmla="*/ 28 w 35"/>
                <a:gd name="T23" fmla="*/ 7 h 68"/>
                <a:gd name="T24" fmla="*/ 33 w 35"/>
                <a:gd name="T25" fmla="*/ 18 h 68"/>
                <a:gd name="T26" fmla="*/ 35 w 35"/>
                <a:gd name="T27" fmla="*/ 27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 h="68">
                  <a:moveTo>
                    <a:pt x="35" y="27"/>
                  </a:moveTo>
                  <a:lnTo>
                    <a:pt x="28" y="66"/>
                  </a:lnTo>
                  <a:lnTo>
                    <a:pt x="24" y="68"/>
                  </a:lnTo>
                  <a:lnTo>
                    <a:pt x="18" y="66"/>
                  </a:lnTo>
                  <a:lnTo>
                    <a:pt x="11" y="61"/>
                  </a:lnTo>
                  <a:lnTo>
                    <a:pt x="7" y="55"/>
                  </a:lnTo>
                  <a:lnTo>
                    <a:pt x="2" y="42"/>
                  </a:lnTo>
                  <a:lnTo>
                    <a:pt x="0" y="27"/>
                  </a:lnTo>
                  <a:lnTo>
                    <a:pt x="0" y="11"/>
                  </a:lnTo>
                  <a:lnTo>
                    <a:pt x="7" y="0"/>
                  </a:lnTo>
                  <a:lnTo>
                    <a:pt x="20" y="0"/>
                  </a:lnTo>
                  <a:lnTo>
                    <a:pt x="28" y="7"/>
                  </a:lnTo>
                  <a:lnTo>
                    <a:pt x="33" y="18"/>
                  </a:lnTo>
                  <a:lnTo>
                    <a:pt x="3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2" name="Freeform 47"/>
            <p:cNvSpPr>
              <a:spLocks/>
            </p:cNvSpPr>
            <p:nvPr/>
          </p:nvSpPr>
          <p:spPr bwMode="auto">
            <a:xfrm>
              <a:off x="1486" y="2119"/>
              <a:ext cx="95" cy="87"/>
            </a:xfrm>
            <a:custGeom>
              <a:avLst/>
              <a:gdLst>
                <a:gd name="T0" fmla="*/ 95 w 95"/>
                <a:gd name="T1" fmla="*/ 2 h 87"/>
                <a:gd name="T2" fmla="*/ 82 w 95"/>
                <a:gd name="T3" fmla="*/ 22 h 87"/>
                <a:gd name="T4" fmla="*/ 82 w 95"/>
                <a:gd name="T5" fmla="*/ 43 h 87"/>
                <a:gd name="T6" fmla="*/ 84 w 95"/>
                <a:gd name="T7" fmla="*/ 67 h 87"/>
                <a:gd name="T8" fmla="*/ 80 w 95"/>
                <a:gd name="T9" fmla="*/ 87 h 87"/>
                <a:gd name="T10" fmla="*/ 60 w 95"/>
                <a:gd name="T11" fmla="*/ 78 h 87"/>
                <a:gd name="T12" fmla="*/ 54 w 95"/>
                <a:gd name="T13" fmla="*/ 59 h 87"/>
                <a:gd name="T14" fmla="*/ 52 w 95"/>
                <a:gd name="T15" fmla="*/ 37 h 87"/>
                <a:gd name="T16" fmla="*/ 41 w 95"/>
                <a:gd name="T17" fmla="*/ 20 h 87"/>
                <a:gd name="T18" fmla="*/ 34 w 95"/>
                <a:gd name="T19" fmla="*/ 26 h 87"/>
                <a:gd name="T20" fmla="*/ 26 w 95"/>
                <a:gd name="T21" fmla="*/ 28 h 87"/>
                <a:gd name="T22" fmla="*/ 13 w 95"/>
                <a:gd name="T23" fmla="*/ 28 h 87"/>
                <a:gd name="T24" fmla="*/ 2 w 95"/>
                <a:gd name="T25" fmla="*/ 30 h 87"/>
                <a:gd name="T26" fmla="*/ 0 w 95"/>
                <a:gd name="T27" fmla="*/ 26 h 87"/>
                <a:gd name="T28" fmla="*/ 0 w 95"/>
                <a:gd name="T29" fmla="*/ 22 h 87"/>
                <a:gd name="T30" fmla="*/ 0 w 95"/>
                <a:gd name="T31" fmla="*/ 20 h 87"/>
                <a:gd name="T32" fmla="*/ 2 w 95"/>
                <a:gd name="T33" fmla="*/ 15 h 87"/>
                <a:gd name="T34" fmla="*/ 10 w 95"/>
                <a:gd name="T35" fmla="*/ 9 h 87"/>
                <a:gd name="T36" fmla="*/ 21 w 95"/>
                <a:gd name="T37" fmla="*/ 4 h 87"/>
                <a:gd name="T38" fmla="*/ 34 w 95"/>
                <a:gd name="T39" fmla="*/ 2 h 87"/>
                <a:gd name="T40" fmla="*/ 45 w 95"/>
                <a:gd name="T41" fmla="*/ 0 h 87"/>
                <a:gd name="T42" fmla="*/ 58 w 95"/>
                <a:gd name="T43" fmla="*/ 0 h 87"/>
                <a:gd name="T44" fmla="*/ 71 w 95"/>
                <a:gd name="T45" fmla="*/ 0 h 87"/>
                <a:gd name="T46" fmla="*/ 84 w 95"/>
                <a:gd name="T47" fmla="*/ 0 h 87"/>
                <a:gd name="T48" fmla="*/ 95 w 95"/>
                <a:gd name="T49" fmla="*/ 2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87">
                  <a:moveTo>
                    <a:pt x="95" y="2"/>
                  </a:moveTo>
                  <a:lnTo>
                    <a:pt x="82" y="22"/>
                  </a:lnTo>
                  <a:lnTo>
                    <a:pt x="82" y="43"/>
                  </a:lnTo>
                  <a:lnTo>
                    <a:pt x="84" y="67"/>
                  </a:lnTo>
                  <a:lnTo>
                    <a:pt x="80" y="87"/>
                  </a:lnTo>
                  <a:lnTo>
                    <a:pt x="60" y="78"/>
                  </a:lnTo>
                  <a:lnTo>
                    <a:pt x="54" y="59"/>
                  </a:lnTo>
                  <a:lnTo>
                    <a:pt x="52" y="37"/>
                  </a:lnTo>
                  <a:lnTo>
                    <a:pt x="41" y="20"/>
                  </a:lnTo>
                  <a:lnTo>
                    <a:pt x="34" y="26"/>
                  </a:lnTo>
                  <a:lnTo>
                    <a:pt x="26" y="28"/>
                  </a:lnTo>
                  <a:lnTo>
                    <a:pt x="13" y="28"/>
                  </a:lnTo>
                  <a:lnTo>
                    <a:pt x="2" y="30"/>
                  </a:lnTo>
                  <a:lnTo>
                    <a:pt x="0" y="26"/>
                  </a:lnTo>
                  <a:lnTo>
                    <a:pt x="0" y="22"/>
                  </a:lnTo>
                  <a:lnTo>
                    <a:pt x="0" y="20"/>
                  </a:lnTo>
                  <a:lnTo>
                    <a:pt x="2" y="15"/>
                  </a:lnTo>
                  <a:lnTo>
                    <a:pt x="10" y="9"/>
                  </a:lnTo>
                  <a:lnTo>
                    <a:pt x="21" y="4"/>
                  </a:lnTo>
                  <a:lnTo>
                    <a:pt x="34" y="2"/>
                  </a:lnTo>
                  <a:lnTo>
                    <a:pt x="45" y="0"/>
                  </a:lnTo>
                  <a:lnTo>
                    <a:pt x="58" y="0"/>
                  </a:lnTo>
                  <a:lnTo>
                    <a:pt x="71" y="0"/>
                  </a:lnTo>
                  <a:lnTo>
                    <a:pt x="84" y="0"/>
                  </a:lnTo>
                  <a:lnTo>
                    <a:pt x="9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3" name="Freeform 48"/>
            <p:cNvSpPr>
              <a:spLocks/>
            </p:cNvSpPr>
            <p:nvPr/>
          </p:nvSpPr>
          <p:spPr bwMode="auto">
            <a:xfrm>
              <a:off x="3475" y="2154"/>
              <a:ext cx="315" cy="102"/>
            </a:xfrm>
            <a:custGeom>
              <a:avLst/>
              <a:gdLst>
                <a:gd name="T0" fmla="*/ 311 w 315"/>
                <a:gd name="T1" fmla="*/ 39 h 102"/>
                <a:gd name="T2" fmla="*/ 289 w 315"/>
                <a:gd name="T3" fmla="*/ 24 h 102"/>
                <a:gd name="T4" fmla="*/ 261 w 315"/>
                <a:gd name="T5" fmla="*/ 24 h 102"/>
                <a:gd name="T6" fmla="*/ 241 w 315"/>
                <a:gd name="T7" fmla="*/ 47 h 102"/>
                <a:gd name="T8" fmla="*/ 243 w 315"/>
                <a:gd name="T9" fmla="*/ 47 h 102"/>
                <a:gd name="T10" fmla="*/ 254 w 315"/>
                <a:gd name="T11" fmla="*/ 43 h 102"/>
                <a:gd name="T12" fmla="*/ 243 w 315"/>
                <a:gd name="T13" fmla="*/ 58 h 102"/>
                <a:gd name="T14" fmla="*/ 219 w 315"/>
                <a:gd name="T15" fmla="*/ 65 h 102"/>
                <a:gd name="T16" fmla="*/ 191 w 315"/>
                <a:gd name="T17" fmla="*/ 52 h 102"/>
                <a:gd name="T18" fmla="*/ 165 w 315"/>
                <a:gd name="T19" fmla="*/ 52 h 102"/>
                <a:gd name="T20" fmla="*/ 139 w 315"/>
                <a:gd name="T21" fmla="*/ 63 h 102"/>
                <a:gd name="T22" fmla="*/ 113 w 315"/>
                <a:gd name="T23" fmla="*/ 78 h 102"/>
                <a:gd name="T24" fmla="*/ 107 w 315"/>
                <a:gd name="T25" fmla="*/ 89 h 102"/>
                <a:gd name="T26" fmla="*/ 98 w 315"/>
                <a:gd name="T27" fmla="*/ 97 h 102"/>
                <a:gd name="T28" fmla="*/ 76 w 315"/>
                <a:gd name="T29" fmla="*/ 97 h 102"/>
                <a:gd name="T30" fmla="*/ 52 w 315"/>
                <a:gd name="T31" fmla="*/ 97 h 102"/>
                <a:gd name="T32" fmla="*/ 33 w 315"/>
                <a:gd name="T33" fmla="*/ 95 h 102"/>
                <a:gd name="T34" fmla="*/ 11 w 315"/>
                <a:gd name="T35" fmla="*/ 102 h 102"/>
                <a:gd name="T36" fmla="*/ 0 w 315"/>
                <a:gd name="T37" fmla="*/ 56 h 102"/>
                <a:gd name="T38" fmla="*/ 11 w 315"/>
                <a:gd name="T39" fmla="*/ 13 h 102"/>
                <a:gd name="T40" fmla="*/ 24 w 315"/>
                <a:gd name="T41" fmla="*/ 19 h 102"/>
                <a:gd name="T42" fmla="*/ 28 w 315"/>
                <a:gd name="T43" fmla="*/ 39 h 102"/>
                <a:gd name="T44" fmla="*/ 50 w 315"/>
                <a:gd name="T45" fmla="*/ 54 h 102"/>
                <a:gd name="T46" fmla="*/ 74 w 315"/>
                <a:gd name="T47" fmla="*/ 63 h 102"/>
                <a:gd name="T48" fmla="*/ 96 w 315"/>
                <a:gd name="T49" fmla="*/ 45 h 102"/>
                <a:gd name="T50" fmla="*/ 120 w 315"/>
                <a:gd name="T51" fmla="*/ 37 h 102"/>
                <a:gd name="T52" fmla="*/ 143 w 315"/>
                <a:gd name="T53" fmla="*/ 30 h 102"/>
                <a:gd name="T54" fmla="*/ 170 w 315"/>
                <a:gd name="T55" fmla="*/ 24 h 102"/>
                <a:gd name="T56" fmla="*/ 178 w 315"/>
                <a:gd name="T57" fmla="*/ 32 h 102"/>
                <a:gd name="T58" fmla="*/ 189 w 315"/>
                <a:gd name="T59" fmla="*/ 32 h 102"/>
                <a:gd name="T60" fmla="*/ 189 w 315"/>
                <a:gd name="T61" fmla="*/ 28 h 102"/>
                <a:gd name="T62" fmla="*/ 213 w 315"/>
                <a:gd name="T63" fmla="*/ 24 h 102"/>
                <a:gd name="T64" fmla="*/ 233 w 315"/>
                <a:gd name="T65" fmla="*/ 8 h 102"/>
                <a:gd name="T66" fmla="*/ 256 w 315"/>
                <a:gd name="T67" fmla="*/ 0 h 102"/>
                <a:gd name="T68" fmla="*/ 282 w 315"/>
                <a:gd name="T69" fmla="*/ 6 h 102"/>
                <a:gd name="T70" fmla="*/ 304 w 315"/>
                <a:gd name="T71" fmla="*/ 17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5" h="102">
                  <a:moveTo>
                    <a:pt x="315" y="24"/>
                  </a:moveTo>
                  <a:lnTo>
                    <a:pt x="311" y="39"/>
                  </a:lnTo>
                  <a:lnTo>
                    <a:pt x="302" y="30"/>
                  </a:lnTo>
                  <a:lnTo>
                    <a:pt x="289" y="24"/>
                  </a:lnTo>
                  <a:lnTo>
                    <a:pt x="274" y="21"/>
                  </a:lnTo>
                  <a:lnTo>
                    <a:pt x="261" y="24"/>
                  </a:lnTo>
                  <a:lnTo>
                    <a:pt x="239" y="45"/>
                  </a:lnTo>
                  <a:lnTo>
                    <a:pt x="241" y="47"/>
                  </a:lnTo>
                  <a:lnTo>
                    <a:pt x="243" y="47"/>
                  </a:lnTo>
                  <a:lnTo>
                    <a:pt x="246" y="47"/>
                  </a:lnTo>
                  <a:lnTo>
                    <a:pt x="254" y="43"/>
                  </a:lnTo>
                  <a:lnTo>
                    <a:pt x="252" y="56"/>
                  </a:lnTo>
                  <a:lnTo>
                    <a:pt x="243" y="58"/>
                  </a:lnTo>
                  <a:lnTo>
                    <a:pt x="230" y="58"/>
                  </a:lnTo>
                  <a:lnTo>
                    <a:pt x="219" y="65"/>
                  </a:lnTo>
                  <a:lnTo>
                    <a:pt x="206" y="56"/>
                  </a:lnTo>
                  <a:lnTo>
                    <a:pt x="191" y="52"/>
                  </a:lnTo>
                  <a:lnTo>
                    <a:pt x="178" y="50"/>
                  </a:lnTo>
                  <a:lnTo>
                    <a:pt x="165" y="52"/>
                  </a:lnTo>
                  <a:lnTo>
                    <a:pt x="152" y="56"/>
                  </a:lnTo>
                  <a:lnTo>
                    <a:pt x="139" y="63"/>
                  </a:lnTo>
                  <a:lnTo>
                    <a:pt x="126" y="71"/>
                  </a:lnTo>
                  <a:lnTo>
                    <a:pt x="113" y="78"/>
                  </a:lnTo>
                  <a:lnTo>
                    <a:pt x="111" y="82"/>
                  </a:lnTo>
                  <a:lnTo>
                    <a:pt x="107" y="89"/>
                  </a:lnTo>
                  <a:lnTo>
                    <a:pt x="104" y="93"/>
                  </a:lnTo>
                  <a:lnTo>
                    <a:pt x="98" y="97"/>
                  </a:lnTo>
                  <a:lnTo>
                    <a:pt x="85" y="93"/>
                  </a:lnTo>
                  <a:lnTo>
                    <a:pt x="76" y="97"/>
                  </a:lnTo>
                  <a:lnTo>
                    <a:pt x="65" y="102"/>
                  </a:lnTo>
                  <a:lnTo>
                    <a:pt x="52" y="97"/>
                  </a:lnTo>
                  <a:lnTo>
                    <a:pt x="41" y="93"/>
                  </a:lnTo>
                  <a:lnTo>
                    <a:pt x="33" y="95"/>
                  </a:lnTo>
                  <a:lnTo>
                    <a:pt x="22" y="100"/>
                  </a:lnTo>
                  <a:lnTo>
                    <a:pt x="11" y="102"/>
                  </a:lnTo>
                  <a:lnTo>
                    <a:pt x="4" y="80"/>
                  </a:lnTo>
                  <a:lnTo>
                    <a:pt x="0" y="56"/>
                  </a:lnTo>
                  <a:lnTo>
                    <a:pt x="2" y="34"/>
                  </a:lnTo>
                  <a:lnTo>
                    <a:pt x="11" y="13"/>
                  </a:lnTo>
                  <a:lnTo>
                    <a:pt x="22" y="13"/>
                  </a:lnTo>
                  <a:lnTo>
                    <a:pt x="24" y="19"/>
                  </a:lnTo>
                  <a:lnTo>
                    <a:pt x="26" y="30"/>
                  </a:lnTo>
                  <a:lnTo>
                    <a:pt x="28" y="39"/>
                  </a:lnTo>
                  <a:lnTo>
                    <a:pt x="39" y="47"/>
                  </a:lnTo>
                  <a:lnTo>
                    <a:pt x="50" y="54"/>
                  </a:lnTo>
                  <a:lnTo>
                    <a:pt x="61" y="60"/>
                  </a:lnTo>
                  <a:lnTo>
                    <a:pt x="74" y="63"/>
                  </a:lnTo>
                  <a:lnTo>
                    <a:pt x="85" y="54"/>
                  </a:lnTo>
                  <a:lnTo>
                    <a:pt x="96" y="45"/>
                  </a:lnTo>
                  <a:lnTo>
                    <a:pt x="107" y="41"/>
                  </a:lnTo>
                  <a:lnTo>
                    <a:pt x="120" y="37"/>
                  </a:lnTo>
                  <a:lnTo>
                    <a:pt x="133" y="32"/>
                  </a:lnTo>
                  <a:lnTo>
                    <a:pt x="143" y="30"/>
                  </a:lnTo>
                  <a:lnTo>
                    <a:pt x="156" y="28"/>
                  </a:lnTo>
                  <a:lnTo>
                    <a:pt x="170" y="24"/>
                  </a:lnTo>
                  <a:lnTo>
                    <a:pt x="176" y="26"/>
                  </a:lnTo>
                  <a:lnTo>
                    <a:pt x="178" y="32"/>
                  </a:lnTo>
                  <a:lnTo>
                    <a:pt x="183" y="37"/>
                  </a:lnTo>
                  <a:lnTo>
                    <a:pt x="189" y="32"/>
                  </a:lnTo>
                  <a:lnTo>
                    <a:pt x="180" y="19"/>
                  </a:lnTo>
                  <a:lnTo>
                    <a:pt x="189" y="28"/>
                  </a:lnTo>
                  <a:lnTo>
                    <a:pt x="202" y="28"/>
                  </a:lnTo>
                  <a:lnTo>
                    <a:pt x="213" y="24"/>
                  </a:lnTo>
                  <a:lnTo>
                    <a:pt x="224" y="19"/>
                  </a:lnTo>
                  <a:lnTo>
                    <a:pt x="233" y="8"/>
                  </a:lnTo>
                  <a:lnTo>
                    <a:pt x="243" y="2"/>
                  </a:lnTo>
                  <a:lnTo>
                    <a:pt x="256" y="0"/>
                  </a:lnTo>
                  <a:lnTo>
                    <a:pt x="269" y="2"/>
                  </a:lnTo>
                  <a:lnTo>
                    <a:pt x="282" y="6"/>
                  </a:lnTo>
                  <a:lnTo>
                    <a:pt x="293" y="11"/>
                  </a:lnTo>
                  <a:lnTo>
                    <a:pt x="304" y="17"/>
                  </a:lnTo>
                  <a:lnTo>
                    <a:pt x="315"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4" name="Freeform 49"/>
            <p:cNvSpPr>
              <a:spLocks/>
            </p:cNvSpPr>
            <p:nvPr/>
          </p:nvSpPr>
          <p:spPr bwMode="auto">
            <a:xfrm>
              <a:off x="1592" y="2206"/>
              <a:ext cx="2939" cy="482"/>
            </a:xfrm>
            <a:custGeom>
              <a:avLst/>
              <a:gdLst>
                <a:gd name="T0" fmla="*/ 2847 w 2939"/>
                <a:gd name="T1" fmla="*/ 30 h 482"/>
                <a:gd name="T2" fmla="*/ 2730 w 2939"/>
                <a:gd name="T3" fmla="*/ 48 h 482"/>
                <a:gd name="T4" fmla="*/ 2613 w 2939"/>
                <a:gd name="T5" fmla="*/ 67 h 482"/>
                <a:gd name="T6" fmla="*/ 2496 w 2939"/>
                <a:gd name="T7" fmla="*/ 82 h 482"/>
                <a:gd name="T8" fmla="*/ 2400 w 2939"/>
                <a:gd name="T9" fmla="*/ 100 h 482"/>
                <a:gd name="T10" fmla="*/ 2307 w 2939"/>
                <a:gd name="T11" fmla="*/ 111 h 482"/>
                <a:gd name="T12" fmla="*/ 2235 w 2939"/>
                <a:gd name="T13" fmla="*/ 124 h 482"/>
                <a:gd name="T14" fmla="*/ 2168 w 2939"/>
                <a:gd name="T15" fmla="*/ 130 h 482"/>
                <a:gd name="T16" fmla="*/ 2089 w 2939"/>
                <a:gd name="T17" fmla="*/ 143 h 482"/>
                <a:gd name="T18" fmla="*/ 2005 w 2939"/>
                <a:gd name="T19" fmla="*/ 150 h 482"/>
                <a:gd name="T20" fmla="*/ 1903 w 2939"/>
                <a:gd name="T21" fmla="*/ 173 h 482"/>
                <a:gd name="T22" fmla="*/ 1790 w 2939"/>
                <a:gd name="T23" fmla="*/ 186 h 482"/>
                <a:gd name="T24" fmla="*/ 1679 w 2939"/>
                <a:gd name="T25" fmla="*/ 202 h 482"/>
                <a:gd name="T26" fmla="*/ 1573 w 2939"/>
                <a:gd name="T27" fmla="*/ 230 h 482"/>
                <a:gd name="T28" fmla="*/ 1518 w 2939"/>
                <a:gd name="T29" fmla="*/ 241 h 482"/>
                <a:gd name="T30" fmla="*/ 1483 w 2939"/>
                <a:gd name="T31" fmla="*/ 249 h 482"/>
                <a:gd name="T32" fmla="*/ 1384 w 2939"/>
                <a:gd name="T33" fmla="*/ 254 h 482"/>
                <a:gd name="T34" fmla="*/ 1260 w 2939"/>
                <a:gd name="T35" fmla="*/ 275 h 482"/>
                <a:gd name="T36" fmla="*/ 1199 w 2939"/>
                <a:gd name="T37" fmla="*/ 282 h 482"/>
                <a:gd name="T38" fmla="*/ 1125 w 2939"/>
                <a:gd name="T39" fmla="*/ 297 h 482"/>
                <a:gd name="T40" fmla="*/ 1051 w 2939"/>
                <a:gd name="T41" fmla="*/ 315 h 482"/>
                <a:gd name="T42" fmla="*/ 973 w 2939"/>
                <a:gd name="T43" fmla="*/ 328 h 482"/>
                <a:gd name="T44" fmla="*/ 901 w 2939"/>
                <a:gd name="T45" fmla="*/ 341 h 482"/>
                <a:gd name="T46" fmla="*/ 743 w 2939"/>
                <a:gd name="T47" fmla="*/ 360 h 482"/>
                <a:gd name="T48" fmla="*/ 556 w 2939"/>
                <a:gd name="T49" fmla="*/ 388 h 482"/>
                <a:gd name="T50" fmla="*/ 369 w 2939"/>
                <a:gd name="T51" fmla="*/ 421 h 482"/>
                <a:gd name="T52" fmla="*/ 180 w 2939"/>
                <a:gd name="T53" fmla="*/ 453 h 482"/>
                <a:gd name="T54" fmla="*/ 46 w 2939"/>
                <a:gd name="T55" fmla="*/ 451 h 482"/>
                <a:gd name="T56" fmla="*/ 211 w 2939"/>
                <a:gd name="T57" fmla="*/ 412 h 482"/>
                <a:gd name="T58" fmla="*/ 378 w 2939"/>
                <a:gd name="T59" fmla="*/ 380 h 482"/>
                <a:gd name="T60" fmla="*/ 545 w 2939"/>
                <a:gd name="T61" fmla="*/ 354 h 482"/>
                <a:gd name="T62" fmla="*/ 706 w 2939"/>
                <a:gd name="T63" fmla="*/ 334 h 482"/>
                <a:gd name="T64" fmla="*/ 841 w 2939"/>
                <a:gd name="T65" fmla="*/ 312 h 482"/>
                <a:gd name="T66" fmla="*/ 956 w 2939"/>
                <a:gd name="T67" fmla="*/ 299 h 482"/>
                <a:gd name="T68" fmla="*/ 1038 w 2939"/>
                <a:gd name="T69" fmla="*/ 284 h 482"/>
                <a:gd name="T70" fmla="*/ 1201 w 2939"/>
                <a:gd name="T71" fmla="*/ 256 h 482"/>
                <a:gd name="T72" fmla="*/ 1384 w 2939"/>
                <a:gd name="T73" fmla="*/ 221 h 482"/>
                <a:gd name="T74" fmla="*/ 1618 w 2939"/>
                <a:gd name="T75" fmla="*/ 182 h 482"/>
                <a:gd name="T76" fmla="*/ 1851 w 2939"/>
                <a:gd name="T77" fmla="*/ 143 h 482"/>
                <a:gd name="T78" fmla="*/ 2083 w 2939"/>
                <a:gd name="T79" fmla="*/ 108 h 482"/>
                <a:gd name="T80" fmla="*/ 2272 w 2939"/>
                <a:gd name="T81" fmla="*/ 82 h 482"/>
                <a:gd name="T82" fmla="*/ 2328 w 2939"/>
                <a:gd name="T83" fmla="*/ 71 h 482"/>
                <a:gd name="T84" fmla="*/ 2402 w 2939"/>
                <a:gd name="T85" fmla="*/ 61 h 482"/>
                <a:gd name="T86" fmla="*/ 2530 w 2939"/>
                <a:gd name="T87" fmla="*/ 50 h 482"/>
                <a:gd name="T88" fmla="*/ 2656 w 2939"/>
                <a:gd name="T89" fmla="*/ 28 h 482"/>
                <a:gd name="T90" fmla="*/ 2782 w 2939"/>
                <a:gd name="T91" fmla="*/ 11 h 482"/>
                <a:gd name="T92" fmla="*/ 2895 w 2939"/>
                <a:gd name="T93" fmla="*/ 6 h 482"/>
                <a:gd name="T94" fmla="*/ 2939 w 2939"/>
                <a:gd name="T95" fmla="*/ 19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39" h="482">
                  <a:moveTo>
                    <a:pt x="2939" y="19"/>
                  </a:moveTo>
                  <a:lnTo>
                    <a:pt x="2908" y="22"/>
                  </a:lnTo>
                  <a:lnTo>
                    <a:pt x="2878" y="26"/>
                  </a:lnTo>
                  <a:lnTo>
                    <a:pt x="2847" y="30"/>
                  </a:lnTo>
                  <a:lnTo>
                    <a:pt x="2819" y="35"/>
                  </a:lnTo>
                  <a:lnTo>
                    <a:pt x="2789" y="39"/>
                  </a:lnTo>
                  <a:lnTo>
                    <a:pt x="2761" y="43"/>
                  </a:lnTo>
                  <a:lnTo>
                    <a:pt x="2730" y="48"/>
                  </a:lnTo>
                  <a:lnTo>
                    <a:pt x="2702" y="54"/>
                  </a:lnTo>
                  <a:lnTo>
                    <a:pt x="2672" y="58"/>
                  </a:lnTo>
                  <a:lnTo>
                    <a:pt x="2643" y="63"/>
                  </a:lnTo>
                  <a:lnTo>
                    <a:pt x="2613" y="67"/>
                  </a:lnTo>
                  <a:lnTo>
                    <a:pt x="2585" y="71"/>
                  </a:lnTo>
                  <a:lnTo>
                    <a:pt x="2554" y="76"/>
                  </a:lnTo>
                  <a:lnTo>
                    <a:pt x="2526" y="80"/>
                  </a:lnTo>
                  <a:lnTo>
                    <a:pt x="2496" y="82"/>
                  </a:lnTo>
                  <a:lnTo>
                    <a:pt x="2465" y="84"/>
                  </a:lnTo>
                  <a:lnTo>
                    <a:pt x="2443" y="89"/>
                  </a:lnTo>
                  <a:lnTo>
                    <a:pt x="2422" y="95"/>
                  </a:lnTo>
                  <a:lnTo>
                    <a:pt x="2400" y="100"/>
                  </a:lnTo>
                  <a:lnTo>
                    <a:pt x="2378" y="102"/>
                  </a:lnTo>
                  <a:lnTo>
                    <a:pt x="2354" y="106"/>
                  </a:lnTo>
                  <a:lnTo>
                    <a:pt x="2331" y="108"/>
                  </a:lnTo>
                  <a:lnTo>
                    <a:pt x="2307" y="111"/>
                  </a:lnTo>
                  <a:lnTo>
                    <a:pt x="2283" y="113"/>
                  </a:lnTo>
                  <a:lnTo>
                    <a:pt x="2268" y="117"/>
                  </a:lnTo>
                  <a:lnTo>
                    <a:pt x="2250" y="121"/>
                  </a:lnTo>
                  <a:lnTo>
                    <a:pt x="2235" y="124"/>
                  </a:lnTo>
                  <a:lnTo>
                    <a:pt x="2218" y="126"/>
                  </a:lnTo>
                  <a:lnTo>
                    <a:pt x="2200" y="126"/>
                  </a:lnTo>
                  <a:lnTo>
                    <a:pt x="2183" y="128"/>
                  </a:lnTo>
                  <a:lnTo>
                    <a:pt x="2168" y="130"/>
                  </a:lnTo>
                  <a:lnTo>
                    <a:pt x="2152" y="132"/>
                  </a:lnTo>
                  <a:lnTo>
                    <a:pt x="2133" y="139"/>
                  </a:lnTo>
                  <a:lnTo>
                    <a:pt x="2111" y="143"/>
                  </a:lnTo>
                  <a:lnTo>
                    <a:pt x="2089" y="143"/>
                  </a:lnTo>
                  <a:lnTo>
                    <a:pt x="2070" y="145"/>
                  </a:lnTo>
                  <a:lnTo>
                    <a:pt x="2048" y="145"/>
                  </a:lnTo>
                  <a:lnTo>
                    <a:pt x="2026" y="147"/>
                  </a:lnTo>
                  <a:lnTo>
                    <a:pt x="2005" y="150"/>
                  </a:lnTo>
                  <a:lnTo>
                    <a:pt x="1985" y="158"/>
                  </a:lnTo>
                  <a:lnTo>
                    <a:pt x="1957" y="165"/>
                  </a:lnTo>
                  <a:lnTo>
                    <a:pt x="1931" y="169"/>
                  </a:lnTo>
                  <a:lnTo>
                    <a:pt x="1903" y="173"/>
                  </a:lnTo>
                  <a:lnTo>
                    <a:pt x="1874" y="178"/>
                  </a:lnTo>
                  <a:lnTo>
                    <a:pt x="1846" y="180"/>
                  </a:lnTo>
                  <a:lnTo>
                    <a:pt x="1818" y="184"/>
                  </a:lnTo>
                  <a:lnTo>
                    <a:pt x="1790" y="186"/>
                  </a:lnTo>
                  <a:lnTo>
                    <a:pt x="1764" y="191"/>
                  </a:lnTo>
                  <a:lnTo>
                    <a:pt x="1735" y="193"/>
                  </a:lnTo>
                  <a:lnTo>
                    <a:pt x="1707" y="197"/>
                  </a:lnTo>
                  <a:lnTo>
                    <a:pt x="1679" y="202"/>
                  </a:lnTo>
                  <a:lnTo>
                    <a:pt x="1653" y="208"/>
                  </a:lnTo>
                  <a:lnTo>
                    <a:pt x="1625" y="215"/>
                  </a:lnTo>
                  <a:lnTo>
                    <a:pt x="1599" y="221"/>
                  </a:lnTo>
                  <a:lnTo>
                    <a:pt x="1573" y="230"/>
                  </a:lnTo>
                  <a:lnTo>
                    <a:pt x="1546" y="239"/>
                  </a:lnTo>
                  <a:lnTo>
                    <a:pt x="1538" y="239"/>
                  </a:lnTo>
                  <a:lnTo>
                    <a:pt x="1527" y="239"/>
                  </a:lnTo>
                  <a:lnTo>
                    <a:pt x="1518" y="241"/>
                  </a:lnTo>
                  <a:lnTo>
                    <a:pt x="1510" y="243"/>
                  </a:lnTo>
                  <a:lnTo>
                    <a:pt x="1501" y="245"/>
                  </a:lnTo>
                  <a:lnTo>
                    <a:pt x="1492" y="247"/>
                  </a:lnTo>
                  <a:lnTo>
                    <a:pt x="1483" y="249"/>
                  </a:lnTo>
                  <a:lnTo>
                    <a:pt x="1473" y="249"/>
                  </a:lnTo>
                  <a:lnTo>
                    <a:pt x="1442" y="247"/>
                  </a:lnTo>
                  <a:lnTo>
                    <a:pt x="1412" y="249"/>
                  </a:lnTo>
                  <a:lnTo>
                    <a:pt x="1384" y="254"/>
                  </a:lnTo>
                  <a:lnTo>
                    <a:pt x="1353" y="260"/>
                  </a:lnTo>
                  <a:lnTo>
                    <a:pt x="1323" y="267"/>
                  </a:lnTo>
                  <a:lnTo>
                    <a:pt x="1292" y="271"/>
                  </a:lnTo>
                  <a:lnTo>
                    <a:pt x="1260" y="275"/>
                  </a:lnTo>
                  <a:lnTo>
                    <a:pt x="1229" y="275"/>
                  </a:lnTo>
                  <a:lnTo>
                    <a:pt x="1223" y="278"/>
                  </a:lnTo>
                  <a:lnTo>
                    <a:pt x="1212" y="280"/>
                  </a:lnTo>
                  <a:lnTo>
                    <a:pt x="1199" y="282"/>
                  </a:lnTo>
                  <a:lnTo>
                    <a:pt x="1188" y="288"/>
                  </a:lnTo>
                  <a:lnTo>
                    <a:pt x="1166" y="291"/>
                  </a:lnTo>
                  <a:lnTo>
                    <a:pt x="1145" y="295"/>
                  </a:lnTo>
                  <a:lnTo>
                    <a:pt x="1125" y="297"/>
                  </a:lnTo>
                  <a:lnTo>
                    <a:pt x="1108" y="302"/>
                  </a:lnTo>
                  <a:lnTo>
                    <a:pt x="1088" y="306"/>
                  </a:lnTo>
                  <a:lnTo>
                    <a:pt x="1071" y="310"/>
                  </a:lnTo>
                  <a:lnTo>
                    <a:pt x="1051" y="315"/>
                  </a:lnTo>
                  <a:lnTo>
                    <a:pt x="1030" y="319"/>
                  </a:lnTo>
                  <a:lnTo>
                    <a:pt x="1010" y="321"/>
                  </a:lnTo>
                  <a:lnTo>
                    <a:pt x="993" y="323"/>
                  </a:lnTo>
                  <a:lnTo>
                    <a:pt x="973" y="328"/>
                  </a:lnTo>
                  <a:lnTo>
                    <a:pt x="956" y="332"/>
                  </a:lnTo>
                  <a:lnTo>
                    <a:pt x="938" y="336"/>
                  </a:lnTo>
                  <a:lnTo>
                    <a:pt x="921" y="338"/>
                  </a:lnTo>
                  <a:lnTo>
                    <a:pt x="901" y="341"/>
                  </a:lnTo>
                  <a:lnTo>
                    <a:pt x="884" y="343"/>
                  </a:lnTo>
                  <a:lnTo>
                    <a:pt x="836" y="347"/>
                  </a:lnTo>
                  <a:lnTo>
                    <a:pt x="791" y="354"/>
                  </a:lnTo>
                  <a:lnTo>
                    <a:pt x="743" y="360"/>
                  </a:lnTo>
                  <a:lnTo>
                    <a:pt x="697" y="367"/>
                  </a:lnTo>
                  <a:lnTo>
                    <a:pt x="649" y="373"/>
                  </a:lnTo>
                  <a:lnTo>
                    <a:pt x="604" y="380"/>
                  </a:lnTo>
                  <a:lnTo>
                    <a:pt x="556" y="388"/>
                  </a:lnTo>
                  <a:lnTo>
                    <a:pt x="510" y="395"/>
                  </a:lnTo>
                  <a:lnTo>
                    <a:pt x="463" y="404"/>
                  </a:lnTo>
                  <a:lnTo>
                    <a:pt x="417" y="412"/>
                  </a:lnTo>
                  <a:lnTo>
                    <a:pt x="369" y="421"/>
                  </a:lnTo>
                  <a:lnTo>
                    <a:pt x="324" y="430"/>
                  </a:lnTo>
                  <a:lnTo>
                    <a:pt x="276" y="436"/>
                  </a:lnTo>
                  <a:lnTo>
                    <a:pt x="228" y="445"/>
                  </a:lnTo>
                  <a:lnTo>
                    <a:pt x="180" y="453"/>
                  </a:lnTo>
                  <a:lnTo>
                    <a:pt x="133" y="460"/>
                  </a:lnTo>
                  <a:lnTo>
                    <a:pt x="0" y="482"/>
                  </a:lnTo>
                  <a:lnTo>
                    <a:pt x="4" y="460"/>
                  </a:lnTo>
                  <a:lnTo>
                    <a:pt x="46" y="451"/>
                  </a:lnTo>
                  <a:lnTo>
                    <a:pt x="87" y="440"/>
                  </a:lnTo>
                  <a:lnTo>
                    <a:pt x="128" y="432"/>
                  </a:lnTo>
                  <a:lnTo>
                    <a:pt x="169" y="423"/>
                  </a:lnTo>
                  <a:lnTo>
                    <a:pt x="211" y="412"/>
                  </a:lnTo>
                  <a:lnTo>
                    <a:pt x="254" y="404"/>
                  </a:lnTo>
                  <a:lnTo>
                    <a:pt x="295" y="397"/>
                  </a:lnTo>
                  <a:lnTo>
                    <a:pt x="337" y="388"/>
                  </a:lnTo>
                  <a:lnTo>
                    <a:pt x="378" y="380"/>
                  </a:lnTo>
                  <a:lnTo>
                    <a:pt x="419" y="373"/>
                  </a:lnTo>
                  <a:lnTo>
                    <a:pt x="460" y="367"/>
                  </a:lnTo>
                  <a:lnTo>
                    <a:pt x="504" y="360"/>
                  </a:lnTo>
                  <a:lnTo>
                    <a:pt x="545" y="354"/>
                  </a:lnTo>
                  <a:lnTo>
                    <a:pt x="586" y="349"/>
                  </a:lnTo>
                  <a:lnTo>
                    <a:pt x="630" y="345"/>
                  </a:lnTo>
                  <a:lnTo>
                    <a:pt x="671" y="341"/>
                  </a:lnTo>
                  <a:lnTo>
                    <a:pt x="706" y="334"/>
                  </a:lnTo>
                  <a:lnTo>
                    <a:pt x="741" y="328"/>
                  </a:lnTo>
                  <a:lnTo>
                    <a:pt x="773" y="323"/>
                  </a:lnTo>
                  <a:lnTo>
                    <a:pt x="808" y="317"/>
                  </a:lnTo>
                  <a:lnTo>
                    <a:pt x="841" y="312"/>
                  </a:lnTo>
                  <a:lnTo>
                    <a:pt x="873" y="308"/>
                  </a:lnTo>
                  <a:lnTo>
                    <a:pt x="908" y="304"/>
                  </a:lnTo>
                  <a:lnTo>
                    <a:pt x="943" y="304"/>
                  </a:lnTo>
                  <a:lnTo>
                    <a:pt x="956" y="299"/>
                  </a:lnTo>
                  <a:lnTo>
                    <a:pt x="971" y="295"/>
                  </a:lnTo>
                  <a:lnTo>
                    <a:pt x="984" y="293"/>
                  </a:lnTo>
                  <a:lnTo>
                    <a:pt x="999" y="291"/>
                  </a:lnTo>
                  <a:lnTo>
                    <a:pt x="1038" y="284"/>
                  </a:lnTo>
                  <a:lnTo>
                    <a:pt x="1077" y="278"/>
                  </a:lnTo>
                  <a:lnTo>
                    <a:pt x="1119" y="269"/>
                  </a:lnTo>
                  <a:lnTo>
                    <a:pt x="1160" y="262"/>
                  </a:lnTo>
                  <a:lnTo>
                    <a:pt x="1201" y="256"/>
                  </a:lnTo>
                  <a:lnTo>
                    <a:pt x="1245" y="247"/>
                  </a:lnTo>
                  <a:lnTo>
                    <a:pt x="1284" y="239"/>
                  </a:lnTo>
                  <a:lnTo>
                    <a:pt x="1325" y="230"/>
                  </a:lnTo>
                  <a:lnTo>
                    <a:pt x="1384" y="221"/>
                  </a:lnTo>
                  <a:lnTo>
                    <a:pt x="1442" y="213"/>
                  </a:lnTo>
                  <a:lnTo>
                    <a:pt x="1501" y="202"/>
                  </a:lnTo>
                  <a:lnTo>
                    <a:pt x="1559" y="193"/>
                  </a:lnTo>
                  <a:lnTo>
                    <a:pt x="1618" y="182"/>
                  </a:lnTo>
                  <a:lnTo>
                    <a:pt x="1675" y="171"/>
                  </a:lnTo>
                  <a:lnTo>
                    <a:pt x="1733" y="163"/>
                  </a:lnTo>
                  <a:lnTo>
                    <a:pt x="1792" y="152"/>
                  </a:lnTo>
                  <a:lnTo>
                    <a:pt x="1851" y="143"/>
                  </a:lnTo>
                  <a:lnTo>
                    <a:pt x="1909" y="132"/>
                  </a:lnTo>
                  <a:lnTo>
                    <a:pt x="1966" y="124"/>
                  </a:lnTo>
                  <a:lnTo>
                    <a:pt x="2024" y="115"/>
                  </a:lnTo>
                  <a:lnTo>
                    <a:pt x="2083" y="108"/>
                  </a:lnTo>
                  <a:lnTo>
                    <a:pt x="2142" y="100"/>
                  </a:lnTo>
                  <a:lnTo>
                    <a:pt x="2200" y="93"/>
                  </a:lnTo>
                  <a:lnTo>
                    <a:pt x="2259" y="89"/>
                  </a:lnTo>
                  <a:lnTo>
                    <a:pt x="2272" y="82"/>
                  </a:lnTo>
                  <a:lnTo>
                    <a:pt x="2285" y="78"/>
                  </a:lnTo>
                  <a:lnTo>
                    <a:pt x="2300" y="74"/>
                  </a:lnTo>
                  <a:lnTo>
                    <a:pt x="2313" y="74"/>
                  </a:lnTo>
                  <a:lnTo>
                    <a:pt x="2328" y="71"/>
                  </a:lnTo>
                  <a:lnTo>
                    <a:pt x="2341" y="69"/>
                  </a:lnTo>
                  <a:lnTo>
                    <a:pt x="2357" y="67"/>
                  </a:lnTo>
                  <a:lnTo>
                    <a:pt x="2370" y="61"/>
                  </a:lnTo>
                  <a:lnTo>
                    <a:pt x="2402" y="61"/>
                  </a:lnTo>
                  <a:lnTo>
                    <a:pt x="2435" y="61"/>
                  </a:lnTo>
                  <a:lnTo>
                    <a:pt x="2467" y="58"/>
                  </a:lnTo>
                  <a:lnTo>
                    <a:pt x="2500" y="54"/>
                  </a:lnTo>
                  <a:lnTo>
                    <a:pt x="2530" y="50"/>
                  </a:lnTo>
                  <a:lnTo>
                    <a:pt x="2563" y="45"/>
                  </a:lnTo>
                  <a:lnTo>
                    <a:pt x="2593" y="39"/>
                  </a:lnTo>
                  <a:lnTo>
                    <a:pt x="2624" y="35"/>
                  </a:lnTo>
                  <a:lnTo>
                    <a:pt x="2656" y="28"/>
                  </a:lnTo>
                  <a:lnTo>
                    <a:pt x="2687" y="24"/>
                  </a:lnTo>
                  <a:lnTo>
                    <a:pt x="2719" y="17"/>
                  </a:lnTo>
                  <a:lnTo>
                    <a:pt x="2750" y="15"/>
                  </a:lnTo>
                  <a:lnTo>
                    <a:pt x="2782" y="11"/>
                  </a:lnTo>
                  <a:lnTo>
                    <a:pt x="2817" y="8"/>
                  </a:lnTo>
                  <a:lnTo>
                    <a:pt x="2850" y="8"/>
                  </a:lnTo>
                  <a:lnTo>
                    <a:pt x="2884" y="11"/>
                  </a:lnTo>
                  <a:lnTo>
                    <a:pt x="2895" y="6"/>
                  </a:lnTo>
                  <a:lnTo>
                    <a:pt x="2908" y="2"/>
                  </a:lnTo>
                  <a:lnTo>
                    <a:pt x="2923" y="0"/>
                  </a:lnTo>
                  <a:lnTo>
                    <a:pt x="2939" y="0"/>
                  </a:lnTo>
                  <a:lnTo>
                    <a:pt x="29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5" name="Freeform 50"/>
            <p:cNvSpPr>
              <a:spLocks/>
            </p:cNvSpPr>
            <p:nvPr/>
          </p:nvSpPr>
          <p:spPr bwMode="auto">
            <a:xfrm>
              <a:off x="3273" y="2223"/>
              <a:ext cx="70" cy="44"/>
            </a:xfrm>
            <a:custGeom>
              <a:avLst/>
              <a:gdLst>
                <a:gd name="T0" fmla="*/ 70 w 70"/>
                <a:gd name="T1" fmla="*/ 33 h 44"/>
                <a:gd name="T2" fmla="*/ 57 w 70"/>
                <a:gd name="T3" fmla="*/ 33 h 44"/>
                <a:gd name="T4" fmla="*/ 37 w 70"/>
                <a:gd name="T5" fmla="*/ 26 h 44"/>
                <a:gd name="T6" fmla="*/ 22 w 70"/>
                <a:gd name="T7" fmla="*/ 24 h 44"/>
                <a:gd name="T8" fmla="*/ 13 w 70"/>
                <a:gd name="T9" fmla="*/ 44 h 44"/>
                <a:gd name="T10" fmla="*/ 4 w 70"/>
                <a:gd name="T11" fmla="*/ 37 h 44"/>
                <a:gd name="T12" fmla="*/ 0 w 70"/>
                <a:gd name="T13" fmla="*/ 28 h 44"/>
                <a:gd name="T14" fmla="*/ 2 w 70"/>
                <a:gd name="T15" fmla="*/ 20 h 44"/>
                <a:gd name="T16" fmla="*/ 4 w 70"/>
                <a:gd name="T17" fmla="*/ 9 h 44"/>
                <a:gd name="T18" fmla="*/ 11 w 70"/>
                <a:gd name="T19" fmla="*/ 5 h 44"/>
                <a:gd name="T20" fmla="*/ 17 w 70"/>
                <a:gd name="T21" fmla="*/ 0 h 44"/>
                <a:gd name="T22" fmla="*/ 24 w 70"/>
                <a:gd name="T23" fmla="*/ 0 h 44"/>
                <a:gd name="T24" fmla="*/ 33 w 70"/>
                <a:gd name="T25" fmla="*/ 0 h 44"/>
                <a:gd name="T26" fmla="*/ 41 w 70"/>
                <a:gd name="T27" fmla="*/ 9 h 44"/>
                <a:gd name="T28" fmla="*/ 50 w 70"/>
                <a:gd name="T29" fmla="*/ 20 h 44"/>
                <a:gd name="T30" fmla="*/ 59 w 70"/>
                <a:gd name="T31" fmla="*/ 28 h 44"/>
                <a:gd name="T32" fmla="*/ 70 w 70"/>
                <a:gd name="T33" fmla="*/ 33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44">
                  <a:moveTo>
                    <a:pt x="70" y="33"/>
                  </a:moveTo>
                  <a:lnTo>
                    <a:pt x="57" y="33"/>
                  </a:lnTo>
                  <a:lnTo>
                    <a:pt x="37" y="26"/>
                  </a:lnTo>
                  <a:lnTo>
                    <a:pt x="22" y="24"/>
                  </a:lnTo>
                  <a:lnTo>
                    <a:pt x="13" y="44"/>
                  </a:lnTo>
                  <a:lnTo>
                    <a:pt x="4" y="37"/>
                  </a:lnTo>
                  <a:lnTo>
                    <a:pt x="0" y="28"/>
                  </a:lnTo>
                  <a:lnTo>
                    <a:pt x="2" y="20"/>
                  </a:lnTo>
                  <a:lnTo>
                    <a:pt x="4" y="9"/>
                  </a:lnTo>
                  <a:lnTo>
                    <a:pt x="11" y="5"/>
                  </a:lnTo>
                  <a:lnTo>
                    <a:pt x="17" y="0"/>
                  </a:lnTo>
                  <a:lnTo>
                    <a:pt x="24" y="0"/>
                  </a:lnTo>
                  <a:lnTo>
                    <a:pt x="33" y="0"/>
                  </a:lnTo>
                  <a:lnTo>
                    <a:pt x="41" y="9"/>
                  </a:lnTo>
                  <a:lnTo>
                    <a:pt x="50" y="20"/>
                  </a:lnTo>
                  <a:lnTo>
                    <a:pt x="59" y="28"/>
                  </a:lnTo>
                  <a:lnTo>
                    <a:pt x="7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6" name="Freeform 51"/>
            <p:cNvSpPr>
              <a:spLocks/>
            </p:cNvSpPr>
            <p:nvPr/>
          </p:nvSpPr>
          <p:spPr bwMode="auto">
            <a:xfrm>
              <a:off x="2815" y="2241"/>
              <a:ext cx="297" cy="117"/>
            </a:xfrm>
            <a:custGeom>
              <a:avLst/>
              <a:gdLst>
                <a:gd name="T0" fmla="*/ 289 w 297"/>
                <a:gd name="T1" fmla="*/ 10 h 117"/>
                <a:gd name="T2" fmla="*/ 269 w 297"/>
                <a:gd name="T3" fmla="*/ 34 h 117"/>
                <a:gd name="T4" fmla="*/ 243 w 297"/>
                <a:gd name="T5" fmla="*/ 62 h 117"/>
                <a:gd name="T6" fmla="*/ 226 w 297"/>
                <a:gd name="T7" fmla="*/ 43 h 117"/>
                <a:gd name="T8" fmla="*/ 208 w 297"/>
                <a:gd name="T9" fmla="*/ 23 h 117"/>
                <a:gd name="T10" fmla="*/ 197 w 297"/>
                <a:gd name="T11" fmla="*/ 30 h 117"/>
                <a:gd name="T12" fmla="*/ 184 w 297"/>
                <a:gd name="T13" fmla="*/ 39 h 117"/>
                <a:gd name="T14" fmla="*/ 195 w 297"/>
                <a:gd name="T15" fmla="*/ 58 h 117"/>
                <a:gd name="T16" fmla="*/ 191 w 297"/>
                <a:gd name="T17" fmla="*/ 76 h 117"/>
                <a:gd name="T18" fmla="*/ 187 w 297"/>
                <a:gd name="T19" fmla="*/ 65 h 117"/>
                <a:gd name="T20" fmla="*/ 178 w 297"/>
                <a:gd name="T21" fmla="*/ 56 h 117"/>
                <a:gd name="T22" fmla="*/ 158 w 297"/>
                <a:gd name="T23" fmla="*/ 62 h 117"/>
                <a:gd name="T24" fmla="*/ 139 w 297"/>
                <a:gd name="T25" fmla="*/ 56 h 117"/>
                <a:gd name="T26" fmla="*/ 117 w 297"/>
                <a:gd name="T27" fmla="*/ 60 h 117"/>
                <a:gd name="T28" fmla="*/ 102 w 297"/>
                <a:gd name="T29" fmla="*/ 97 h 117"/>
                <a:gd name="T30" fmla="*/ 106 w 297"/>
                <a:gd name="T31" fmla="*/ 106 h 117"/>
                <a:gd name="T32" fmla="*/ 102 w 297"/>
                <a:gd name="T33" fmla="*/ 93 h 117"/>
                <a:gd name="T34" fmla="*/ 72 w 297"/>
                <a:gd name="T35" fmla="*/ 97 h 117"/>
                <a:gd name="T36" fmla="*/ 58 w 297"/>
                <a:gd name="T37" fmla="*/ 76 h 117"/>
                <a:gd name="T38" fmla="*/ 41 w 297"/>
                <a:gd name="T39" fmla="*/ 54 h 117"/>
                <a:gd name="T40" fmla="*/ 32 w 297"/>
                <a:gd name="T41" fmla="*/ 82 h 117"/>
                <a:gd name="T42" fmla="*/ 43 w 297"/>
                <a:gd name="T43" fmla="*/ 117 h 117"/>
                <a:gd name="T44" fmla="*/ 30 w 297"/>
                <a:gd name="T45" fmla="*/ 110 h 117"/>
                <a:gd name="T46" fmla="*/ 13 w 297"/>
                <a:gd name="T47" fmla="*/ 108 h 117"/>
                <a:gd name="T48" fmla="*/ 0 w 297"/>
                <a:gd name="T49" fmla="*/ 76 h 117"/>
                <a:gd name="T50" fmla="*/ 0 w 297"/>
                <a:gd name="T51" fmla="*/ 36 h 117"/>
                <a:gd name="T52" fmla="*/ 24 w 297"/>
                <a:gd name="T53" fmla="*/ 23 h 117"/>
                <a:gd name="T54" fmla="*/ 52 w 297"/>
                <a:gd name="T55" fmla="*/ 23 h 117"/>
                <a:gd name="T56" fmla="*/ 100 w 297"/>
                <a:gd name="T57" fmla="*/ 34 h 117"/>
                <a:gd name="T58" fmla="*/ 141 w 297"/>
                <a:gd name="T59" fmla="*/ 21 h 117"/>
                <a:gd name="T60" fmla="*/ 180 w 297"/>
                <a:gd name="T61" fmla="*/ 8 h 117"/>
                <a:gd name="T62" fmla="*/ 219 w 297"/>
                <a:gd name="T63" fmla="*/ 8 h 117"/>
                <a:gd name="T64" fmla="*/ 252 w 297"/>
                <a:gd name="T65" fmla="*/ 10 h 117"/>
                <a:gd name="T66" fmla="*/ 280 w 297"/>
                <a:gd name="T67" fmla="*/ 0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7" h="117">
                  <a:moveTo>
                    <a:pt x="297" y="0"/>
                  </a:moveTo>
                  <a:lnTo>
                    <a:pt x="289" y="10"/>
                  </a:lnTo>
                  <a:lnTo>
                    <a:pt x="276" y="21"/>
                  </a:lnTo>
                  <a:lnTo>
                    <a:pt x="269" y="34"/>
                  </a:lnTo>
                  <a:lnTo>
                    <a:pt x="278" y="47"/>
                  </a:lnTo>
                  <a:lnTo>
                    <a:pt x="243" y="62"/>
                  </a:lnTo>
                  <a:lnTo>
                    <a:pt x="237" y="52"/>
                  </a:lnTo>
                  <a:lnTo>
                    <a:pt x="226" y="43"/>
                  </a:lnTo>
                  <a:lnTo>
                    <a:pt x="215" y="34"/>
                  </a:lnTo>
                  <a:lnTo>
                    <a:pt x="208" y="23"/>
                  </a:lnTo>
                  <a:lnTo>
                    <a:pt x="202" y="26"/>
                  </a:lnTo>
                  <a:lnTo>
                    <a:pt x="197" y="30"/>
                  </a:lnTo>
                  <a:lnTo>
                    <a:pt x="191" y="34"/>
                  </a:lnTo>
                  <a:lnTo>
                    <a:pt x="184" y="39"/>
                  </a:lnTo>
                  <a:lnTo>
                    <a:pt x="187" y="49"/>
                  </a:lnTo>
                  <a:lnTo>
                    <a:pt x="195" y="58"/>
                  </a:lnTo>
                  <a:lnTo>
                    <a:pt x="197" y="67"/>
                  </a:lnTo>
                  <a:lnTo>
                    <a:pt x="191" y="76"/>
                  </a:lnTo>
                  <a:lnTo>
                    <a:pt x="187" y="71"/>
                  </a:lnTo>
                  <a:lnTo>
                    <a:pt x="187" y="65"/>
                  </a:lnTo>
                  <a:lnTo>
                    <a:pt x="184" y="60"/>
                  </a:lnTo>
                  <a:lnTo>
                    <a:pt x="178" y="56"/>
                  </a:lnTo>
                  <a:lnTo>
                    <a:pt x="167" y="60"/>
                  </a:lnTo>
                  <a:lnTo>
                    <a:pt x="158" y="62"/>
                  </a:lnTo>
                  <a:lnTo>
                    <a:pt x="150" y="62"/>
                  </a:lnTo>
                  <a:lnTo>
                    <a:pt x="139" y="56"/>
                  </a:lnTo>
                  <a:lnTo>
                    <a:pt x="126" y="43"/>
                  </a:lnTo>
                  <a:lnTo>
                    <a:pt x="117" y="60"/>
                  </a:lnTo>
                  <a:lnTo>
                    <a:pt x="106" y="78"/>
                  </a:lnTo>
                  <a:lnTo>
                    <a:pt x="102" y="97"/>
                  </a:lnTo>
                  <a:lnTo>
                    <a:pt x="106" y="115"/>
                  </a:lnTo>
                  <a:lnTo>
                    <a:pt x="106" y="106"/>
                  </a:lnTo>
                  <a:lnTo>
                    <a:pt x="104" y="99"/>
                  </a:lnTo>
                  <a:lnTo>
                    <a:pt x="102" y="93"/>
                  </a:lnTo>
                  <a:lnTo>
                    <a:pt x="95" y="89"/>
                  </a:lnTo>
                  <a:lnTo>
                    <a:pt x="72" y="97"/>
                  </a:lnTo>
                  <a:lnTo>
                    <a:pt x="65" y="86"/>
                  </a:lnTo>
                  <a:lnTo>
                    <a:pt x="58" y="76"/>
                  </a:lnTo>
                  <a:lnTo>
                    <a:pt x="50" y="65"/>
                  </a:lnTo>
                  <a:lnTo>
                    <a:pt x="41" y="54"/>
                  </a:lnTo>
                  <a:lnTo>
                    <a:pt x="32" y="67"/>
                  </a:lnTo>
                  <a:lnTo>
                    <a:pt x="32" y="82"/>
                  </a:lnTo>
                  <a:lnTo>
                    <a:pt x="39" y="102"/>
                  </a:lnTo>
                  <a:lnTo>
                    <a:pt x="43" y="117"/>
                  </a:lnTo>
                  <a:lnTo>
                    <a:pt x="37" y="115"/>
                  </a:lnTo>
                  <a:lnTo>
                    <a:pt x="30" y="110"/>
                  </a:lnTo>
                  <a:lnTo>
                    <a:pt x="24" y="108"/>
                  </a:lnTo>
                  <a:lnTo>
                    <a:pt x="13" y="108"/>
                  </a:lnTo>
                  <a:lnTo>
                    <a:pt x="4" y="93"/>
                  </a:lnTo>
                  <a:lnTo>
                    <a:pt x="0" y="76"/>
                  </a:lnTo>
                  <a:lnTo>
                    <a:pt x="0" y="56"/>
                  </a:lnTo>
                  <a:lnTo>
                    <a:pt x="0" y="36"/>
                  </a:lnTo>
                  <a:lnTo>
                    <a:pt x="11" y="28"/>
                  </a:lnTo>
                  <a:lnTo>
                    <a:pt x="24" y="23"/>
                  </a:lnTo>
                  <a:lnTo>
                    <a:pt x="37" y="23"/>
                  </a:lnTo>
                  <a:lnTo>
                    <a:pt x="52" y="23"/>
                  </a:lnTo>
                  <a:lnTo>
                    <a:pt x="78" y="36"/>
                  </a:lnTo>
                  <a:lnTo>
                    <a:pt x="100" y="34"/>
                  </a:lnTo>
                  <a:lnTo>
                    <a:pt x="119" y="28"/>
                  </a:lnTo>
                  <a:lnTo>
                    <a:pt x="141" y="21"/>
                  </a:lnTo>
                  <a:lnTo>
                    <a:pt x="161" y="15"/>
                  </a:lnTo>
                  <a:lnTo>
                    <a:pt x="180" y="8"/>
                  </a:lnTo>
                  <a:lnTo>
                    <a:pt x="200" y="6"/>
                  </a:lnTo>
                  <a:lnTo>
                    <a:pt x="219" y="8"/>
                  </a:lnTo>
                  <a:lnTo>
                    <a:pt x="239" y="15"/>
                  </a:lnTo>
                  <a:lnTo>
                    <a:pt x="252" y="10"/>
                  </a:lnTo>
                  <a:lnTo>
                    <a:pt x="267" y="4"/>
                  </a:lnTo>
                  <a:lnTo>
                    <a:pt x="280" y="0"/>
                  </a:lnTo>
                  <a:lnTo>
                    <a:pt x="2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7" name="Freeform 52"/>
            <p:cNvSpPr>
              <a:spLocks/>
            </p:cNvSpPr>
            <p:nvPr/>
          </p:nvSpPr>
          <p:spPr bwMode="auto">
            <a:xfrm>
              <a:off x="3093" y="2306"/>
              <a:ext cx="9" cy="13"/>
            </a:xfrm>
            <a:custGeom>
              <a:avLst/>
              <a:gdLst>
                <a:gd name="T0" fmla="*/ 9 w 9"/>
                <a:gd name="T1" fmla="*/ 4 h 13"/>
                <a:gd name="T2" fmla="*/ 9 w 9"/>
                <a:gd name="T3" fmla="*/ 13 h 13"/>
                <a:gd name="T4" fmla="*/ 0 w 9"/>
                <a:gd name="T5" fmla="*/ 0 h 13"/>
                <a:gd name="T6" fmla="*/ 2 w 9"/>
                <a:gd name="T7" fmla="*/ 0 h 13"/>
                <a:gd name="T8" fmla="*/ 4 w 9"/>
                <a:gd name="T9" fmla="*/ 2 h 13"/>
                <a:gd name="T10" fmla="*/ 6 w 9"/>
                <a:gd name="T11" fmla="*/ 2 h 13"/>
                <a:gd name="T12" fmla="*/ 9 w 9"/>
                <a:gd name="T13" fmla="*/ 4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4"/>
                  </a:moveTo>
                  <a:lnTo>
                    <a:pt x="9" y="13"/>
                  </a:lnTo>
                  <a:lnTo>
                    <a:pt x="0" y="0"/>
                  </a:lnTo>
                  <a:lnTo>
                    <a:pt x="2" y="0"/>
                  </a:lnTo>
                  <a:lnTo>
                    <a:pt x="4" y="2"/>
                  </a:lnTo>
                  <a:lnTo>
                    <a:pt x="6" y="2"/>
                  </a:lnTo>
                  <a:lnTo>
                    <a:pt x="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8" name="Freeform 53"/>
            <p:cNvSpPr>
              <a:spLocks/>
            </p:cNvSpPr>
            <p:nvPr/>
          </p:nvSpPr>
          <p:spPr bwMode="auto">
            <a:xfrm>
              <a:off x="2296" y="2340"/>
              <a:ext cx="343" cy="109"/>
            </a:xfrm>
            <a:custGeom>
              <a:avLst/>
              <a:gdLst>
                <a:gd name="T0" fmla="*/ 343 w 343"/>
                <a:gd name="T1" fmla="*/ 24 h 109"/>
                <a:gd name="T2" fmla="*/ 328 w 343"/>
                <a:gd name="T3" fmla="*/ 20 h 109"/>
                <a:gd name="T4" fmla="*/ 302 w 343"/>
                <a:gd name="T5" fmla="*/ 18 h 109"/>
                <a:gd name="T6" fmla="*/ 278 w 343"/>
                <a:gd name="T7" fmla="*/ 22 h 109"/>
                <a:gd name="T8" fmla="*/ 260 w 343"/>
                <a:gd name="T9" fmla="*/ 39 h 109"/>
                <a:gd name="T10" fmla="*/ 234 w 343"/>
                <a:gd name="T11" fmla="*/ 46 h 109"/>
                <a:gd name="T12" fmla="*/ 208 w 343"/>
                <a:gd name="T13" fmla="*/ 50 h 109"/>
                <a:gd name="T14" fmla="*/ 184 w 343"/>
                <a:gd name="T15" fmla="*/ 33 h 109"/>
                <a:gd name="T16" fmla="*/ 158 w 343"/>
                <a:gd name="T17" fmla="*/ 18 h 109"/>
                <a:gd name="T18" fmla="*/ 154 w 343"/>
                <a:gd name="T19" fmla="*/ 68 h 109"/>
                <a:gd name="T20" fmla="*/ 139 w 343"/>
                <a:gd name="T21" fmla="*/ 65 h 109"/>
                <a:gd name="T22" fmla="*/ 126 w 343"/>
                <a:gd name="T23" fmla="*/ 57 h 109"/>
                <a:gd name="T24" fmla="*/ 124 w 343"/>
                <a:gd name="T25" fmla="*/ 61 h 109"/>
                <a:gd name="T26" fmla="*/ 121 w 343"/>
                <a:gd name="T27" fmla="*/ 68 h 109"/>
                <a:gd name="T28" fmla="*/ 91 w 343"/>
                <a:gd name="T29" fmla="*/ 48 h 109"/>
                <a:gd name="T30" fmla="*/ 58 w 343"/>
                <a:gd name="T31" fmla="*/ 44 h 109"/>
                <a:gd name="T32" fmla="*/ 48 w 343"/>
                <a:gd name="T33" fmla="*/ 65 h 109"/>
                <a:gd name="T34" fmla="*/ 50 w 343"/>
                <a:gd name="T35" fmla="*/ 89 h 109"/>
                <a:gd name="T36" fmla="*/ 56 w 343"/>
                <a:gd name="T37" fmla="*/ 98 h 109"/>
                <a:gd name="T38" fmla="*/ 56 w 343"/>
                <a:gd name="T39" fmla="*/ 109 h 109"/>
                <a:gd name="T40" fmla="*/ 21 w 343"/>
                <a:gd name="T41" fmla="*/ 98 h 109"/>
                <a:gd name="T42" fmla="*/ 2 w 343"/>
                <a:gd name="T43" fmla="*/ 72 h 109"/>
                <a:gd name="T44" fmla="*/ 0 w 343"/>
                <a:gd name="T45" fmla="*/ 48 h 109"/>
                <a:gd name="T46" fmla="*/ 13 w 343"/>
                <a:gd name="T47" fmla="*/ 29 h 109"/>
                <a:gd name="T48" fmla="*/ 43 w 343"/>
                <a:gd name="T49" fmla="*/ 20 h 109"/>
                <a:gd name="T50" fmla="*/ 76 w 343"/>
                <a:gd name="T51" fmla="*/ 18 h 109"/>
                <a:gd name="T52" fmla="*/ 106 w 343"/>
                <a:gd name="T53" fmla="*/ 16 h 109"/>
                <a:gd name="T54" fmla="*/ 134 w 343"/>
                <a:gd name="T55" fmla="*/ 3 h 109"/>
                <a:gd name="T56" fmla="*/ 174 w 343"/>
                <a:gd name="T57" fmla="*/ 3 h 109"/>
                <a:gd name="T58" fmla="*/ 213 w 343"/>
                <a:gd name="T59" fmla="*/ 9 h 109"/>
                <a:gd name="T60" fmla="*/ 250 w 343"/>
                <a:gd name="T61" fmla="*/ 11 h 109"/>
                <a:gd name="T62" fmla="*/ 286 w 343"/>
                <a:gd name="T63" fmla="*/ 3 h 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3" h="109">
                  <a:moveTo>
                    <a:pt x="341" y="11"/>
                  </a:moveTo>
                  <a:lnTo>
                    <a:pt x="343" y="24"/>
                  </a:lnTo>
                  <a:lnTo>
                    <a:pt x="336" y="22"/>
                  </a:lnTo>
                  <a:lnTo>
                    <a:pt x="328" y="20"/>
                  </a:lnTo>
                  <a:lnTo>
                    <a:pt x="315" y="18"/>
                  </a:lnTo>
                  <a:lnTo>
                    <a:pt x="302" y="18"/>
                  </a:lnTo>
                  <a:lnTo>
                    <a:pt x="291" y="20"/>
                  </a:lnTo>
                  <a:lnTo>
                    <a:pt x="278" y="22"/>
                  </a:lnTo>
                  <a:lnTo>
                    <a:pt x="267" y="29"/>
                  </a:lnTo>
                  <a:lnTo>
                    <a:pt x="260" y="39"/>
                  </a:lnTo>
                  <a:lnTo>
                    <a:pt x="247" y="46"/>
                  </a:lnTo>
                  <a:lnTo>
                    <a:pt x="234" y="46"/>
                  </a:lnTo>
                  <a:lnTo>
                    <a:pt x="221" y="46"/>
                  </a:lnTo>
                  <a:lnTo>
                    <a:pt x="208" y="50"/>
                  </a:lnTo>
                  <a:lnTo>
                    <a:pt x="197" y="42"/>
                  </a:lnTo>
                  <a:lnTo>
                    <a:pt x="184" y="33"/>
                  </a:lnTo>
                  <a:lnTo>
                    <a:pt x="171" y="24"/>
                  </a:lnTo>
                  <a:lnTo>
                    <a:pt x="158" y="18"/>
                  </a:lnTo>
                  <a:lnTo>
                    <a:pt x="139" y="39"/>
                  </a:lnTo>
                  <a:lnTo>
                    <a:pt x="154" y="68"/>
                  </a:lnTo>
                  <a:lnTo>
                    <a:pt x="145" y="68"/>
                  </a:lnTo>
                  <a:lnTo>
                    <a:pt x="139" y="65"/>
                  </a:lnTo>
                  <a:lnTo>
                    <a:pt x="132" y="61"/>
                  </a:lnTo>
                  <a:lnTo>
                    <a:pt x="126" y="57"/>
                  </a:lnTo>
                  <a:lnTo>
                    <a:pt x="126" y="59"/>
                  </a:lnTo>
                  <a:lnTo>
                    <a:pt x="124" y="61"/>
                  </a:lnTo>
                  <a:lnTo>
                    <a:pt x="121" y="63"/>
                  </a:lnTo>
                  <a:lnTo>
                    <a:pt x="121" y="68"/>
                  </a:lnTo>
                  <a:lnTo>
                    <a:pt x="106" y="59"/>
                  </a:lnTo>
                  <a:lnTo>
                    <a:pt x="91" y="48"/>
                  </a:lnTo>
                  <a:lnTo>
                    <a:pt x="76" y="42"/>
                  </a:lnTo>
                  <a:lnTo>
                    <a:pt x="58" y="44"/>
                  </a:lnTo>
                  <a:lnTo>
                    <a:pt x="52" y="55"/>
                  </a:lnTo>
                  <a:lnTo>
                    <a:pt x="48" y="65"/>
                  </a:lnTo>
                  <a:lnTo>
                    <a:pt x="48" y="76"/>
                  </a:lnTo>
                  <a:lnTo>
                    <a:pt x="50" y="89"/>
                  </a:lnTo>
                  <a:lnTo>
                    <a:pt x="54" y="94"/>
                  </a:lnTo>
                  <a:lnTo>
                    <a:pt x="56" y="98"/>
                  </a:lnTo>
                  <a:lnTo>
                    <a:pt x="56" y="102"/>
                  </a:lnTo>
                  <a:lnTo>
                    <a:pt x="56" y="109"/>
                  </a:lnTo>
                  <a:lnTo>
                    <a:pt x="37" y="105"/>
                  </a:lnTo>
                  <a:lnTo>
                    <a:pt x="21" y="98"/>
                  </a:lnTo>
                  <a:lnTo>
                    <a:pt x="8" y="87"/>
                  </a:lnTo>
                  <a:lnTo>
                    <a:pt x="2" y="72"/>
                  </a:lnTo>
                  <a:lnTo>
                    <a:pt x="2" y="59"/>
                  </a:lnTo>
                  <a:lnTo>
                    <a:pt x="0" y="48"/>
                  </a:lnTo>
                  <a:lnTo>
                    <a:pt x="2" y="37"/>
                  </a:lnTo>
                  <a:lnTo>
                    <a:pt x="13" y="29"/>
                  </a:lnTo>
                  <a:lnTo>
                    <a:pt x="28" y="22"/>
                  </a:lnTo>
                  <a:lnTo>
                    <a:pt x="43" y="20"/>
                  </a:lnTo>
                  <a:lnTo>
                    <a:pt x="61" y="18"/>
                  </a:lnTo>
                  <a:lnTo>
                    <a:pt x="76" y="18"/>
                  </a:lnTo>
                  <a:lnTo>
                    <a:pt x="91" y="18"/>
                  </a:lnTo>
                  <a:lnTo>
                    <a:pt x="106" y="16"/>
                  </a:lnTo>
                  <a:lnTo>
                    <a:pt x="119" y="11"/>
                  </a:lnTo>
                  <a:lnTo>
                    <a:pt x="134" y="3"/>
                  </a:lnTo>
                  <a:lnTo>
                    <a:pt x="154" y="0"/>
                  </a:lnTo>
                  <a:lnTo>
                    <a:pt x="174" y="3"/>
                  </a:lnTo>
                  <a:lnTo>
                    <a:pt x="193" y="5"/>
                  </a:lnTo>
                  <a:lnTo>
                    <a:pt x="213" y="9"/>
                  </a:lnTo>
                  <a:lnTo>
                    <a:pt x="232" y="11"/>
                  </a:lnTo>
                  <a:lnTo>
                    <a:pt x="250" y="11"/>
                  </a:lnTo>
                  <a:lnTo>
                    <a:pt x="269" y="9"/>
                  </a:lnTo>
                  <a:lnTo>
                    <a:pt x="286" y="3"/>
                  </a:lnTo>
                  <a:lnTo>
                    <a:pt x="34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9" name="Freeform 54"/>
            <p:cNvSpPr>
              <a:spLocks/>
            </p:cNvSpPr>
            <p:nvPr/>
          </p:nvSpPr>
          <p:spPr bwMode="auto">
            <a:xfrm>
              <a:off x="2039" y="2371"/>
              <a:ext cx="92" cy="84"/>
            </a:xfrm>
            <a:custGeom>
              <a:avLst/>
              <a:gdLst>
                <a:gd name="T0" fmla="*/ 79 w 92"/>
                <a:gd name="T1" fmla="*/ 6 h 84"/>
                <a:gd name="T2" fmla="*/ 66 w 92"/>
                <a:gd name="T3" fmla="*/ 4 h 84"/>
                <a:gd name="T4" fmla="*/ 55 w 92"/>
                <a:gd name="T5" fmla="*/ 11 h 84"/>
                <a:gd name="T6" fmla="*/ 44 w 92"/>
                <a:gd name="T7" fmla="*/ 19 h 84"/>
                <a:gd name="T8" fmla="*/ 35 w 92"/>
                <a:gd name="T9" fmla="*/ 26 h 84"/>
                <a:gd name="T10" fmla="*/ 35 w 92"/>
                <a:gd name="T11" fmla="*/ 30 h 84"/>
                <a:gd name="T12" fmla="*/ 37 w 92"/>
                <a:gd name="T13" fmla="*/ 32 h 84"/>
                <a:gd name="T14" fmla="*/ 37 w 92"/>
                <a:gd name="T15" fmla="*/ 37 h 84"/>
                <a:gd name="T16" fmla="*/ 37 w 92"/>
                <a:gd name="T17" fmla="*/ 41 h 84"/>
                <a:gd name="T18" fmla="*/ 48 w 92"/>
                <a:gd name="T19" fmla="*/ 48 h 84"/>
                <a:gd name="T20" fmla="*/ 63 w 92"/>
                <a:gd name="T21" fmla="*/ 50 h 84"/>
                <a:gd name="T22" fmla="*/ 79 w 92"/>
                <a:gd name="T23" fmla="*/ 50 h 84"/>
                <a:gd name="T24" fmla="*/ 92 w 92"/>
                <a:gd name="T25" fmla="*/ 52 h 84"/>
                <a:gd name="T26" fmla="*/ 76 w 92"/>
                <a:gd name="T27" fmla="*/ 52 h 84"/>
                <a:gd name="T28" fmla="*/ 63 w 92"/>
                <a:gd name="T29" fmla="*/ 54 h 84"/>
                <a:gd name="T30" fmla="*/ 50 w 92"/>
                <a:gd name="T31" fmla="*/ 58 h 84"/>
                <a:gd name="T32" fmla="*/ 42 w 92"/>
                <a:gd name="T33" fmla="*/ 65 h 84"/>
                <a:gd name="T34" fmla="*/ 42 w 92"/>
                <a:gd name="T35" fmla="*/ 71 h 84"/>
                <a:gd name="T36" fmla="*/ 44 w 92"/>
                <a:gd name="T37" fmla="*/ 78 h 84"/>
                <a:gd name="T38" fmla="*/ 46 w 92"/>
                <a:gd name="T39" fmla="*/ 82 h 84"/>
                <a:gd name="T40" fmla="*/ 42 w 92"/>
                <a:gd name="T41" fmla="*/ 84 h 84"/>
                <a:gd name="T42" fmla="*/ 31 w 92"/>
                <a:gd name="T43" fmla="*/ 82 h 84"/>
                <a:gd name="T44" fmla="*/ 22 w 92"/>
                <a:gd name="T45" fmla="*/ 76 h 84"/>
                <a:gd name="T46" fmla="*/ 16 w 92"/>
                <a:gd name="T47" fmla="*/ 67 h 84"/>
                <a:gd name="T48" fmla="*/ 7 w 92"/>
                <a:gd name="T49" fmla="*/ 63 h 84"/>
                <a:gd name="T50" fmla="*/ 11 w 92"/>
                <a:gd name="T51" fmla="*/ 50 h 84"/>
                <a:gd name="T52" fmla="*/ 9 w 92"/>
                <a:gd name="T53" fmla="*/ 41 h 84"/>
                <a:gd name="T54" fmla="*/ 3 w 92"/>
                <a:gd name="T55" fmla="*/ 30 h 84"/>
                <a:gd name="T56" fmla="*/ 0 w 92"/>
                <a:gd name="T57" fmla="*/ 19 h 84"/>
                <a:gd name="T58" fmla="*/ 9 w 92"/>
                <a:gd name="T59" fmla="*/ 15 h 84"/>
                <a:gd name="T60" fmla="*/ 18 w 92"/>
                <a:gd name="T61" fmla="*/ 8 h 84"/>
                <a:gd name="T62" fmla="*/ 27 w 92"/>
                <a:gd name="T63" fmla="*/ 6 h 84"/>
                <a:gd name="T64" fmla="*/ 37 w 92"/>
                <a:gd name="T65" fmla="*/ 2 h 84"/>
                <a:gd name="T66" fmla="*/ 46 w 92"/>
                <a:gd name="T67" fmla="*/ 2 h 84"/>
                <a:gd name="T68" fmla="*/ 57 w 92"/>
                <a:gd name="T69" fmla="*/ 0 h 84"/>
                <a:gd name="T70" fmla="*/ 68 w 92"/>
                <a:gd name="T71" fmla="*/ 0 h 84"/>
                <a:gd name="T72" fmla="*/ 79 w 92"/>
                <a:gd name="T73" fmla="*/ 0 h 84"/>
                <a:gd name="T74" fmla="*/ 79 w 92"/>
                <a:gd name="T75" fmla="*/ 6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 h="84">
                  <a:moveTo>
                    <a:pt x="79" y="6"/>
                  </a:moveTo>
                  <a:lnTo>
                    <a:pt x="66" y="4"/>
                  </a:lnTo>
                  <a:lnTo>
                    <a:pt x="55" y="11"/>
                  </a:lnTo>
                  <a:lnTo>
                    <a:pt x="44" y="19"/>
                  </a:lnTo>
                  <a:lnTo>
                    <a:pt x="35" y="26"/>
                  </a:lnTo>
                  <a:lnTo>
                    <a:pt x="35" y="30"/>
                  </a:lnTo>
                  <a:lnTo>
                    <a:pt x="37" y="32"/>
                  </a:lnTo>
                  <a:lnTo>
                    <a:pt x="37" y="37"/>
                  </a:lnTo>
                  <a:lnTo>
                    <a:pt x="37" y="41"/>
                  </a:lnTo>
                  <a:lnTo>
                    <a:pt x="48" y="48"/>
                  </a:lnTo>
                  <a:lnTo>
                    <a:pt x="63" y="50"/>
                  </a:lnTo>
                  <a:lnTo>
                    <a:pt x="79" y="50"/>
                  </a:lnTo>
                  <a:lnTo>
                    <a:pt x="92" y="52"/>
                  </a:lnTo>
                  <a:lnTo>
                    <a:pt x="76" y="52"/>
                  </a:lnTo>
                  <a:lnTo>
                    <a:pt x="63" y="54"/>
                  </a:lnTo>
                  <a:lnTo>
                    <a:pt x="50" y="58"/>
                  </a:lnTo>
                  <a:lnTo>
                    <a:pt x="42" y="65"/>
                  </a:lnTo>
                  <a:lnTo>
                    <a:pt x="42" y="71"/>
                  </a:lnTo>
                  <a:lnTo>
                    <a:pt x="44" y="78"/>
                  </a:lnTo>
                  <a:lnTo>
                    <a:pt x="46" y="82"/>
                  </a:lnTo>
                  <a:lnTo>
                    <a:pt x="42" y="84"/>
                  </a:lnTo>
                  <a:lnTo>
                    <a:pt x="31" y="82"/>
                  </a:lnTo>
                  <a:lnTo>
                    <a:pt x="22" y="76"/>
                  </a:lnTo>
                  <a:lnTo>
                    <a:pt x="16" y="67"/>
                  </a:lnTo>
                  <a:lnTo>
                    <a:pt x="7" y="63"/>
                  </a:lnTo>
                  <a:lnTo>
                    <a:pt x="11" y="50"/>
                  </a:lnTo>
                  <a:lnTo>
                    <a:pt x="9" y="41"/>
                  </a:lnTo>
                  <a:lnTo>
                    <a:pt x="3" y="30"/>
                  </a:lnTo>
                  <a:lnTo>
                    <a:pt x="0" y="19"/>
                  </a:lnTo>
                  <a:lnTo>
                    <a:pt x="9" y="15"/>
                  </a:lnTo>
                  <a:lnTo>
                    <a:pt x="18" y="8"/>
                  </a:lnTo>
                  <a:lnTo>
                    <a:pt x="27" y="6"/>
                  </a:lnTo>
                  <a:lnTo>
                    <a:pt x="37" y="2"/>
                  </a:lnTo>
                  <a:lnTo>
                    <a:pt x="46" y="2"/>
                  </a:lnTo>
                  <a:lnTo>
                    <a:pt x="57" y="0"/>
                  </a:lnTo>
                  <a:lnTo>
                    <a:pt x="68" y="0"/>
                  </a:lnTo>
                  <a:lnTo>
                    <a:pt x="79" y="0"/>
                  </a:lnTo>
                  <a:lnTo>
                    <a:pt x="7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0" name="Freeform 55"/>
            <p:cNvSpPr>
              <a:spLocks/>
            </p:cNvSpPr>
            <p:nvPr/>
          </p:nvSpPr>
          <p:spPr bwMode="auto">
            <a:xfrm>
              <a:off x="4320" y="2377"/>
              <a:ext cx="43" cy="98"/>
            </a:xfrm>
            <a:custGeom>
              <a:avLst/>
              <a:gdLst>
                <a:gd name="T0" fmla="*/ 41 w 43"/>
                <a:gd name="T1" fmla="*/ 63 h 98"/>
                <a:gd name="T2" fmla="*/ 43 w 43"/>
                <a:gd name="T3" fmla="*/ 72 h 98"/>
                <a:gd name="T4" fmla="*/ 43 w 43"/>
                <a:gd name="T5" fmla="*/ 81 h 98"/>
                <a:gd name="T6" fmla="*/ 41 w 43"/>
                <a:gd name="T7" fmla="*/ 89 h 98"/>
                <a:gd name="T8" fmla="*/ 35 w 43"/>
                <a:gd name="T9" fmla="*/ 98 h 98"/>
                <a:gd name="T10" fmla="*/ 17 w 43"/>
                <a:gd name="T11" fmla="*/ 89 h 98"/>
                <a:gd name="T12" fmla="*/ 9 w 43"/>
                <a:gd name="T13" fmla="*/ 74 h 98"/>
                <a:gd name="T14" fmla="*/ 2 w 43"/>
                <a:gd name="T15" fmla="*/ 57 h 98"/>
                <a:gd name="T16" fmla="*/ 0 w 43"/>
                <a:gd name="T17" fmla="*/ 39 h 98"/>
                <a:gd name="T18" fmla="*/ 0 w 43"/>
                <a:gd name="T19" fmla="*/ 28 h 98"/>
                <a:gd name="T20" fmla="*/ 4 w 43"/>
                <a:gd name="T21" fmla="*/ 18 h 98"/>
                <a:gd name="T22" fmla="*/ 11 w 43"/>
                <a:gd name="T23" fmla="*/ 9 h 98"/>
                <a:gd name="T24" fmla="*/ 20 w 43"/>
                <a:gd name="T25" fmla="*/ 0 h 98"/>
                <a:gd name="T26" fmla="*/ 41 w 43"/>
                <a:gd name="T27" fmla="*/ 9 h 98"/>
                <a:gd name="T28" fmla="*/ 41 w 43"/>
                <a:gd name="T29" fmla="*/ 24 h 98"/>
                <a:gd name="T30" fmla="*/ 37 w 43"/>
                <a:gd name="T31" fmla="*/ 44 h 98"/>
                <a:gd name="T32" fmla="*/ 41 w 43"/>
                <a:gd name="T33" fmla="*/ 63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98">
                  <a:moveTo>
                    <a:pt x="41" y="63"/>
                  </a:moveTo>
                  <a:lnTo>
                    <a:pt x="43" y="72"/>
                  </a:lnTo>
                  <a:lnTo>
                    <a:pt x="43" y="81"/>
                  </a:lnTo>
                  <a:lnTo>
                    <a:pt x="41" y="89"/>
                  </a:lnTo>
                  <a:lnTo>
                    <a:pt x="35" y="98"/>
                  </a:lnTo>
                  <a:lnTo>
                    <a:pt x="17" y="89"/>
                  </a:lnTo>
                  <a:lnTo>
                    <a:pt x="9" y="74"/>
                  </a:lnTo>
                  <a:lnTo>
                    <a:pt x="2" y="57"/>
                  </a:lnTo>
                  <a:lnTo>
                    <a:pt x="0" y="39"/>
                  </a:lnTo>
                  <a:lnTo>
                    <a:pt x="0" y="28"/>
                  </a:lnTo>
                  <a:lnTo>
                    <a:pt x="4" y="18"/>
                  </a:lnTo>
                  <a:lnTo>
                    <a:pt x="11" y="9"/>
                  </a:lnTo>
                  <a:lnTo>
                    <a:pt x="20" y="0"/>
                  </a:lnTo>
                  <a:lnTo>
                    <a:pt x="41" y="9"/>
                  </a:lnTo>
                  <a:lnTo>
                    <a:pt x="41" y="24"/>
                  </a:lnTo>
                  <a:lnTo>
                    <a:pt x="37" y="44"/>
                  </a:lnTo>
                  <a:lnTo>
                    <a:pt x="41"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1" name="Freeform 56"/>
            <p:cNvSpPr>
              <a:spLocks/>
            </p:cNvSpPr>
            <p:nvPr/>
          </p:nvSpPr>
          <p:spPr bwMode="auto">
            <a:xfrm>
              <a:off x="4168" y="2397"/>
              <a:ext cx="50" cy="71"/>
            </a:xfrm>
            <a:custGeom>
              <a:avLst/>
              <a:gdLst>
                <a:gd name="T0" fmla="*/ 50 w 50"/>
                <a:gd name="T1" fmla="*/ 71 h 71"/>
                <a:gd name="T2" fmla="*/ 33 w 50"/>
                <a:gd name="T3" fmla="*/ 65 h 71"/>
                <a:gd name="T4" fmla="*/ 17 w 50"/>
                <a:gd name="T5" fmla="*/ 56 h 71"/>
                <a:gd name="T6" fmla="*/ 6 w 50"/>
                <a:gd name="T7" fmla="*/ 48 h 71"/>
                <a:gd name="T8" fmla="*/ 0 w 50"/>
                <a:gd name="T9" fmla="*/ 32 h 71"/>
                <a:gd name="T10" fmla="*/ 2 w 50"/>
                <a:gd name="T11" fmla="*/ 24 h 71"/>
                <a:gd name="T12" fmla="*/ 6 w 50"/>
                <a:gd name="T13" fmla="*/ 13 h 71"/>
                <a:gd name="T14" fmla="*/ 13 w 50"/>
                <a:gd name="T15" fmla="*/ 6 h 71"/>
                <a:gd name="T16" fmla="*/ 22 w 50"/>
                <a:gd name="T17" fmla="*/ 0 h 71"/>
                <a:gd name="T18" fmla="*/ 39 w 50"/>
                <a:gd name="T19" fmla="*/ 13 h 71"/>
                <a:gd name="T20" fmla="*/ 39 w 50"/>
                <a:gd name="T21" fmla="*/ 32 h 71"/>
                <a:gd name="T22" fmla="*/ 39 w 50"/>
                <a:gd name="T23" fmla="*/ 52 h 71"/>
                <a:gd name="T24" fmla="*/ 50 w 50"/>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1">
                  <a:moveTo>
                    <a:pt x="50" y="71"/>
                  </a:moveTo>
                  <a:lnTo>
                    <a:pt x="33" y="65"/>
                  </a:lnTo>
                  <a:lnTo>
                    <a:pt x="17" y="56"/>
                  </a:lnTo>
                  <a:lnTo>
                    <a:pt x="6" y="48"/>
                  </a:lnTo>
                  <a:lnTo>
                    <a:pt x="0" y="32"/>
                  </a:lnTo>
                  <a:lnTo>
                    <a:pt x="2" y="24"/>
                  </a:lnTo>
                  <a:lnTo>
                    <a:pt x="6" y="13"/>
                  </a:lnTo>
                  <a:lnTo>
                    <a:pt x="13" y="6"/>
                  </a:lnTo>
                  <a:lnTo>
                    <a:pt x="22" y="0"/>
                  </a:lnTo>
                  <a:lnTo>
                    <a:pt x="39" y="13"/>
                  </a:lnTo>
                  <a:lnTo>
                    <a:pt x="39" y="32"/>
                  </a:lnTo>
                  <a:lnTo>
                    <a:pt x="39" y="52"/>
                  </a:lnTo>
                  <a:lnTo>
                    <a:pt x="5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2" name="Freeform 57"/>
            <p:cNvSpPr>
              <a:spLocks/>
            </p:cNvSpPr>
            <p:nvPr/>
          </p:nvSpPr>
          <p:spPr bwMode="auto">
            <a:xfrm>
              <a:off x="1946" y="2408"/>
              <a:ext cx="63" cy="65"/>
            </a:xfrm>
            <a:custGeom>
              <a:avLst/>
              <a:gdLst>
                <a:gd name="T0" fmla="*/ 63 w 63"/>
                <a:gd name="T1" fmla="*/ 65 h 65"/>
                <a:gd name="T2" fmla="*/ 39 w 63"/>
                <a:gd name="T3" fmla="*/ 58 h 65"/>
                <a:gd name="T4" fmla="*/ 26 w 63"/>
                <a:gd name="T5" fmla="*/ 43 h 65"/>
                <a:gd name="T6" fmla="*/ 15 w 63"/>
                <a:gd name="T7" fmla="*/ 24 h 65"/>
                <a:gd name="T8" fmla="*/ 0 w 63"/>
                <a:gd name="T9" fmla="*/ 8 h 65"/>
                <a:gd name="T10" fmla="*/ 4 w 63"/>
                <a:gd name="T11" fmla="*/ 0 h 65"/>
                <a:gd name="T12" fmla="*/ 26 w 63"/>
                <a:gd name="T13" fmla="*/ 8 h 65"/>
                <a:gd name="T14" fmla="*/ 39 w 63"/>
                <a:gd name="T15" fmla="*/ 26 h 65"/>
                <a:gd name="T16" fmla="*/ 50 w 63"/>
                <a:gd name="T17" fmla="*/ 45 h 65"/>
                <a:gd name="T18" fmla="*/ 63 w 63"/>
                <a:gd name="T19" fmla="*/ 65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5">
                  <a:moveTo>
                    <a:pt x="63" y="65"/>
                  </a:moveTo>
                  <a:lnTo>
                    <a:pt x="39" y="58"/>
                  </a:lnTo>
                  <a:lnTo>
                    <a:pt x="26" y="43"/>
                  </a:lnTo>
                  <a:lnTo>
                    <a:pt x="15" y="24"/>
                  </a:lnTo>
                  <a:lnTo>
                    <a:pt x="0" y="8"/>
                  </a:lnTo>
                  <a:lnTo>
                    <a:pt x="4" y="0"/>
                  </a:lnTo>
                  <a:lnTo>
                    <a:pt x="26" y="8"/>
                  </a:lnTo>
                  <a:lnTo>
                    <a:pt x="39" y="26"/>
                  </a:lnTo>
                  <a:lnTo>
                    <a:pt x="50" y="45"/>
                  </a:lnTo>
                  <a:lnTo>
                    <a:pt x="63"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3" name="Freeform 58"/>
            <p:cNvSpPr>
              <a:spLocks/>
            </p:cNvSpPr>
            <p:nvPr/>
          </p:nvSpPr>
          <p:spPr bwMode="auto">
            <a:xfrm>
              <a:off x="1807" y="2410"/>
              <a:ext cx="57" cy="17"/>
            </a:xfrm>
            <a:custGeom>
              <a:avLst/>
              <a:gdLst>
                <a:gd name="T0" fmla="*/ 57 w 57"/>
                <a:gd name="T1" fmla="*/ 2 h 17"/>
                <a:gd name="T2" fmla="*/ 43 w 57"/>
                <a:gd name="T3" fmla="*/ 6 h 17"/>
                <a:gd name="T4" fmla="*/ 28 w 57"/>
                <a:gd name="T5" fmla="*/ 13 h 17"/>
                <a:gd name="T6" fmla="*/ 13 w 57"/>
                <a:gd name="T7" fmla="*/ 17 h 17"/>
                <a:gd name="T8" fmla="*/ 0 w 57"/>
                <a:gd name="T9" fmla="*/ 13 h 17"/>
                <a:gd name="T10" fmla="*/ 7 w 57"/>
                <a:gd name="T11" fmla="*/ 2 h 17"/>
                <a:gd name="T12" fmla="*/ 22 w 57"/>
                <a:gd name="T13" fmla="*/ 0 h 17"/>
                <a:gd name="T14" fmla="*/ 39 w 57"/>
                <a:gd name="T15" fmla="*/ 4 h 17"/>
                <a:gd name="T16" fmla="*/ 57 w 57"/>
                <a:gd name="T17" fmla="*/ 2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17">
                  <a:moveTo>
                    <a:pt x="57" y="2"/>
                  </a:moveTo>
                  <a:lnTo>
                    <a:pt x="43" y="6"/>
                  </a:lnTo>
                  <a:lnTo>
                    <a:pt x="28" y="13"/>
                  </a:lnTo>
                  <a:lnTo>
                    <a:pt x="13" y="17"/>
                  </a:lnTo>
                  <a:lnTo>
                    <a:pt x="0" y="13"/>
                  </a:lnTo>
                  <a:lnTo>
                    <a:pt x="7" y="2"/>
                  </a:lnTo>
                  <a:lnTo>
                    <a:pt x="22" y="0"/>
                  </a:lnTo>
                  <a:lnTo>
                    <a:pt x="39" y="4"/>
                  </a:lnTo>
                  <a:lnTo>
                    <a:pt x="5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4" name="Freeform 59"/>
            <p:cNvSpPr>
              <a:spLocks/>
            </p:cNvSpPr>
            <p:nvPr/>
          </p:nvSpPr>
          <p:spPr bwMode="auto">
            <a:xfrm>
              <a:off x="1890" y="2410"/>
              <a:ext cx="43" cy="91"/>
            </a:xfrm>
            <a:custGeom>
              <a:avLst/>
              <a:gdLst>
                <a:gd name="T0" fmla="*/ 15 w 43"/>
                <a:gd name="T1" fmla="*/ 2 h 91"/>
                <a:gd name="T2" fmla="*/ 23 w 43"/>
                <a:gd name="T3" fmla="*/ 24 h 91"/>
                <a:gd name="T4" fmla="*/ 30 w 43"/>
                <a:gd name="T5" fmla="*/ 45 h 91"/>
                <a:gd name="T6" fmla="*/ 37 w 43"/>
                <a:gd name="T7" fmla="*/ 69 h 91"/>
                <a:gd name="T8" fmla="*/ 43 w 43"/>
                <a:gd name="T9" fmla="*/ 91 h 91"/>
                <a:gd name="T10" fmla="*/ 23 w 43"/>
                <a:gd name="T11" fmla="*/ 71 h 91"/>
                <a:gd name="T12" fmla="*/ 8 w 43"/>
                <a:gd name="T13" fmla="*/ 48 h 91"/>
                <a:gd name="T14" fmla="*/ 2 w 43"/>
                <a:gd name="T15" fmla="*/ 24 h 91"/>
                <a:gd name="T16" fmla="*/ 0 w 43"/>
                <a:gd name="T17" fmla="*/ 0 h 91"/>
                <a:gd name="T18" fmla="*/ 4 w 43"/>
                <a:gd name="T19" fmla="*/ 0 h 91"/>
                <a:gd name="T20" fmla="*/ 8 w 43"/>
                <a:gd name="T21" fmla="*/ 2 h 91"/>
                <a:gd name="T22" fmla="*/ 10 w 43"/>
                <a:gd name="T23" fmla="*/ 4 h 91"/>
                <a:gd name="T24" fmla="*/ 15 w 43"/>
                <a:gd name="T25" fmla="*/ 2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91">
                  <a:moveTo>
                    <a:pt x="15" y="2"/>
                  </a:moveTo>
                  <a:lnTo>
                    <a:pt x="23" y="24"/>
                  </a:lnTo>
                  <a:lnTo>
                    <a:pt x="30" y="45"/>
                  </a:lnTo>
                  <a:lnTo>
                    <a:pt x="37" y="69"/>
                  </a:lnTo>
                  <a:lnTo>
                    <a:pt x="43" y="91"/>
                  </a:lnTo>
                  <a:lnTo>
                    <a:pt x="23" y="71"/>
                  </a:lnTo>
                  <a:lnTo>
                    <a:pt x="8" y="48"/>
                  </a:lnTo>
                  <a:lnTo>
                    <a:pt x="2" y="24"/>
                  </a:lnTo>
                  <a:lnTo>
                    <a:pt x="0" y="0"/>
                  </a:lnTo>
                  <a:lnTo>
                    <a:pt x="4" y="0"/>
                  </a:lnTo>
                  <a:lnTo>
                    <a:pt x="8" y="2"/>
                  </a:lnTo>
                  <a:lnTo>
                    <a:pt x="10" y="4"/>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5" name="Freeform 60"/>
            <p:cNvSpPr>
              <a:spLocks/>
            </p:cNvSpPr>
            <p:nvPr/>
          </p:nvSpPr>
          <p:spPr bwMode="auto">
            <a:xfrm>
              <a:off x="1711" y="2425"/>
              <a:ext cx="53" cy="89"/>
            </a:xfrm>
            <a:custGeom>
              <a:avLst/>
              <a:gdLst>
                <a:gd name="T0" fmla="*/ 53 w 53"/>
                <a:gd name="T1" fmla="*/ 2 h 89"/>
                <a:gd name="T2" fmla="*/ 44 w 53"/>
                <a:gd name="T3" fmla="*/ 17 h 89"/>
                <a:gd name="T4" fmla="*/ 29 w 53"/>
                <a:gd name="T5" fmla="*/ 33 h 89"/>
                <a:gd name="T6" fmla="*/ 22 w 53"/>
                <a:gd name="T7" fmla="*/ 50 h 89"/>
                <a:gd name="T8" fmla="*/ 31 w 53"/>
                <a:gd name="T9" fmla="*/ 69 h 89"/>
                <a:gd name="T10" fmla="*/ 33 w 53"/>
                <a:gd name="T11" fmla="*/ 72 h 89"/>
                <a:gd name="T12" fmla="*/ 40 w 53"/>
                <a:gd name="T13" fmla="*/ 76 h 89"/>
                <a:gd name="T14" fmla="*/ 42 w 53"/>
                <a:gd name="T15" fmla="*/ 78 h 89"/>
                <a:gd name="T16" fmla="*/ 42 w 53"/>
                <a:gd name="T17" fmla="*/ 85 h 89"/>
                <a:gd name="T18" fmla="*/ 37 w 53"/>
                <a:gd name="T19" fmla="*/ 85 h 89"/>
                <a:gd name="T20" fmla="*/ 35 w 53"/>
                <a:gd name="T21" fmla="*/ 85 h 89"/>
                <a:gd name="T22" fmla="*/ 33 w 53"/>
                <a:gd name="T23" fmla="*/ 87 h 89"/>
                <a:gd name="T24" fmla="*/ 31 w 53"/>
                <a:gd name="T25" fmla="*/ 89 h 89"/>
                <a:gd name="T26" fmla="*/ 22 w 53"/>
                <a:gd name="T27" fmla="*/ 87 h 89"/>
                <a:gd name="T28" fmla="*/ 11 w 53"/>
                <a:gd name="T29" fmla="*/ 80 h 89"/>
                <a:gd name="T30" fmla="*/ 3 w 53"/>
                <a:gd name="T31" fmla="*/ 72 h 89"/>
                <a:gd name="T32" fmla="*/ 0 w 53"/>
                <a:gd name="T33" fmla="*/ 59 h 89"/>
                <a:gd name="T34" fmla="*/ 5 w 53"/>
                <a:gd name="T35" fmla="*/ 39 h 89"/>
                <a:gd name="T36" fmla="*/ 11 w 53"/>
                <a:gd name="T37" fmla="*/ 17 h 89"/>
                <a:gd name="T38" fmla="*/ 24 w 53"/>
                <a:gd name="T39" fmla="*/ 0 h 89"/>
                <a:gd name="T40" fmla="*/ 53 w 53"/>
                <a:gd name="T41" fmla="*/ 2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 h="89">
                  <a:moveTo>
                    <a:pt x="53" y="2"/>
                  </a:moveTo>
                  <a:lnTo>
                    <a:pt x="44" y="17"/>
                  </a:lnTo>
                  <a:lnTo>
                    <a:pt x="29" y="33"/>
                  </a:lnTo>
                  <a:lnTo>
                    <a:pt x="22" y="50"/>
                  </a:lnTo>
                  <a:lnTo>
                    <a:pt x="31" y="69"/>
                  </a:lnTo>
                  <a:lnTo>
                    <a:pt x="33" y="72"/>
                  </a:lnTo>
                  <a:lnTo>
                    <a:pt x="40" y="76"/>
                  </a:lnTo>
                  <a:lnTo>
                    <a:pt x="42" y="78"/>
                  </a:lnTo>
                  <a:lnTo>
                    <a:pt x="42" y="85"/>
                  </a:lnTo>
                  <a:lnTo>
                    <a:pt x="37" y="85"/>
                  </a:lnTo>
                  <a:lnTo>
                    <a:pt x="35" y="85"/>
                  </a:lnTo>
                  <a:lnTo>
                    <a:pt x="33" y="87"/>
                  </a:lnTo>
                  <a:lnTo>
                    <a:pt x="31" y="89"/>
                  </a:lnTo>
                  <a:lnTo>
                    <a:pt x="22" y="87"/>
                  </a:lnTo>
                  <a:lnTo>
                    <a:pt x="11" y="80"/>
                  </a:lnTo>
                  <a:lnTo>
                    <a:pt x="3" y="72"/>
                  </a:lnTo>
                  <a:lnTo>
                    <a:pt x="0" y="59"/>
                  </a:lnTo>
                  <a:lnTo>
                    <a:pt x="5" y="39"/>
                  </a:lnTo>
                  <a:lnTo>
                    <a:pt x="11" y="17"/>
                  </a:lnTo>
                  <a:lnTo>
                    <a:pt x="24" y="0"/>
                  </a:lnTo>
                  <a:lnTo>
                    <a:pt x="5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6" name="Freeform 61"/>
            <p:cNvSpPr>
              <a:spLocks/>
            </p:cNvSpPr>
            <p:nvPr/>
          </p:nvSpPr>
          <p:spPr bwMode="auto">
            <a:xfrm>
              <a:off x="3992" y="2434"/>
              <a:ext cx="100" cy="54"/>
            </a:xfrm>
            <a:custGeom>
              <a:avLst/>
              <a:gdLst>
                <a:gd name="T0" fmla="*/ 100 w 100"/>
                <a:gd name="T1" fmla="*/ 47 h 54"/>
                <a:gd name="T2" fmla="*/ 89 w 100"/>
                <a:gd name="T3" fmla="*/ 45 h 54"/>
                <a:gd name="T4" fmla="*/ 76 w 100"/>
                <a:gd name="T5" fmla="*/ 43 h 54"/>
                <a:gd name="T6" fmla="*/ 65 w 100"/>
                <a:gd name="T7" fmla="*/ 39 h 54"/>
                <a:gd name="T8" fmla="*/ 54 w 100"/>
                <a:gd name="T9" fmla="*/ 37 h 54"/>
                <a:gd name="T10" fmla="*/ 43 w 100"/>
                <a:gd name="T11" fmla="*/ 37 h 54"/>
                <a:gd name="T12" fmla="*/ 33 w 100"/>
                <a:gd name="T13" fmla="*/ 39 h 54"/>
                <a:gd name="T14" fmla="*/ 24 w 100"/>
                <a:gd name="T15" fmla="*/ 45 h 54"/>
                <a:gd name="T16" fmla="*/ 15 w 100"/>
                <a:gd name="T17" fmla="*/ 54 h 54"/>
                <a:gd name="T18" fmla="*/ 11 w 100"/>
                <a:gd name="T19" fmla="*/ 43 h 54"/>
                <a:gd name="T20" fmla="*/ 4 w 100"/>
                <a:gd name="T21" fmla="*/ 32 h 54"/>
                <a:gd name="T22" fmla="*/ 0 w 100"/>
                <a:gd name="T23" fmla="*/ 21 h 54"/>
                <a:gd name="T24" fmla="*/ 4 w 100"/>
                <a:gd name="T25" fmla="*/ 8 h 54"/>
                <a:gd name="T26" fmla="*/ 17 w 100"/>
                <a:gd name="T27" fmla="*/ 2 h 54"/>
                <a:gd name="T28" fmla="*/ 33 w 100"/>
                <a:gd name="T29" fmla="*/ 0 h 54"/>
                <a:gd name="T30" fmla="*/ 46 w 100"/>
                <a:gd name="T31" fmla="*/ 2 h 54"/>
                <a:gd name="T32" fmla="*/ 59 w 100"/>
                <a:gd name="T33" fmla="*/ 8 h 54"/>
                <a:gd name="T34" fmla="*/ 72 w 100"/>
                <a:gd name="T35" fmla="*/ 17 h 54"/>
                <a:gd name="T36" fmla="*/ 83 w 100"/>
                <a:gd name="T37" fmla="*/ 26 h 54"/>
                <a:gd name="T38" fmla="*/ 91 w 100"/>
                <a:gd name="T39" fmla="*/ 37 h 54"/>
                <a:gd name="T40" fmla="*/ 100 w 100"/>
                <a:gd name="T41" fmla="*/ 47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54">
                  <a:moveTo>
                    <a:pt x="100" y="47"/>
                  </a:moveTo>
                  <a:lnTo>
                    <a:pt x="89" y="45"/>
                  </a:lnTo>
                  <a:lnTo>
                    <a:pt x="76" y="43"/>
                  </a:lnTo>
                  <a:lnTo>
                    <a:pt x="65" y="39"/>
                  </a:lnTo>
                  <a:lnTo>
                    <a:pt x="54" y="37"/>
                  </a:lnTo>
                  <a:lnTo>
                    <a:pt x="43" y="37"/>
                  </a:lnTo>
                  <a:lnTo>
                    <a:pt x="33" y="39"/>
                  </a:lnTo>
                  <a:lnTo>
                    <a:pt x="24" y="45"/>
                  </a:lnTo>
                  <a:lnTo>
                    <a:pt x="15" y="54"/>
                  </a:lnTo>
                  <a:lnTo>
                    <a:pt x="11" y="43"/>
                  </a:lnTo>
                  <a:lnTo>
                    <a:pt x="4" y="32"/>
                  </a:lnTo>
                  <a:lnTo>
                    <a:pt x="0" y="21"/>
                  </a:lnTo>
                  <a:lnTo>
                    <a:pt x="4" y="8"/>
                  </a:lnTo>
                  <a:lnTo>
                    <a:pt x="17" y="2"/>
                  </a:lnTo>
                  <a:lnTo>
                    <a:pt x="33" y="0"/>
                  </a:lnTo>
                  <a:lnTo>
                    <a:pt x="46" y="2"/>
                  </a:lnTo>
                  <a:lnTo>
                    <a:pt x="59" y="8"/>
                  </a:lnTo>
                  <a:lnTo>
                    <a:pt x="72" y="17"/>
                  </a:lnTo>
                  <a:lnTo>
                    <a:pt x="83" y="26"/>
                  </a:lnTo>
                  <a:lnTo>
                    <a:pt x="91" y="37"/>
                  </a:lnTo>
                  <a:lnTo>
                    <a:pt x="10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7" name="Freeform 62"/>
            <p:cNvSpPr>
              <a:spLocks/>
            </p:cNvSpPr>
            <p:nvPr/>
          </p:nvSpPr>
          <p:spPr bwMode="auto">
            <a:xfrm>
              <a:off x="1590" y="2436"/>
              <a:ext cx="69" cy="106"/>
            </a:xfrm>
            <a:custGeom>
              <a:avLst/>
              <a:gdLst>
                <a:gd name="T0" fmla="*/ 28 w 69"/>
                <a:gd name="T1" fmla="*/ 32 h 106"/>
                <a:gd name="T2" fmla="*/ 39 w 69"/>
                <a:gd name="T3" fmla="*/ 48 h 106"/>
                <a:gd name="T4" fmla="*/ 52 w 69"/>
                <a:gd name="T5" fmla="*/ 61 h 106"/>
                <a:gd name="T6" fmla="*/ 65 w 69"/>
                <a:gd name="T7" fmla="*/ 74 h 106"/>
                <a:gd name="T8" fmla="*/ 69 w 69"/>
                <a:gd name="T9" fmla="*/ 89 h 106"/>
                <a:gd name="T10" fmla="*/ 59 w 69"/>
                <a:gd name="T11" fmla="*/ 95 h 106"/>
                <a:gd name="T12" fmla="*/ 45 w 69"/>
                <a:gd name="T13" fmla="*/ 102 h 106"/>
                <a:gd name="T14" fmla="*/ 30 w 69"/>
                <a:gd name="T15" fmla="*/ 106 h 106"/>
                <a:gd name="T16" fmla="*/ 13 w 69"/>
                <a:gd name="T17" fmla="*/ 106 h 106"/>
                <a:gd name="T18" fmla="*/ 17 w 69"/>
                <a:gd name="T19" fmla="*/ 93 h 106"/>
                <a:gd name="T20" fmla="*/ 24 w 69"/>
                <a:gd name="T21" fmla="*/ 82 h 106"/>
                <a:gd name="T22" fmla="*/ 32 w 69"/>
                <a:gd name="T23" fmla="*/ 72 h 106"/>
                <a:gd name="T24" fmla="*/ 45 w 69"/>
                <a:gd name="T25" fmla="*/ 65 h 106"/>
                <a:gd name="T26" fmla="*/ 28 w 69"/>
                <a:gd name="T27" fmla="*/ 56 h 106"/>
                <a:gd name="T28" fmla="*/ 11 w 69"/>
                <a:gd name="T29" fmla="*/ 52 h 106"/>
                <a:gd name="T30" fmla="*/ 0 w 69"/>
                <a:gd name="T31" fmla="*/ 43 h 106"/>
                <a:gd name="T32" fmla="*/ 6 w 69"/>
                <a:gd name="T33" fmla="*/ 26 h 106"/>
                <a:gd name="T34" fmla="*/ 13 w 69"/>
                <a:gd name="T35" fmla="*/ 15 h 106"/>
                <a:gd name="T36" fmla="*/ 24 w 69"/>
                <a:gd name="T37" fmla="*/ 9 h 106"/>
                <a:gd name="T38" fmla="*/ 37 w 69"/>
                <a:gd name="T39" fmla="*/ 4 h 106"/>
                <a:gd name="T40" fmla="*/ 48 w 69"/>
                <a:gd name="T41" fmla="*/ 0 h 106"/>
                <a:gd name="T42" fmla="*/ 69 w 69"/>
                <a:gd name="T43" fmla="*/ 4 h 106"/>
                <a:gd name="T44" fmla="*/ 28 w 69"/>
                <a:gd name="T45" fmla="*/ 32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9" h="106">
                  <a:moveTo>
                    <a:pt x="28" y="32"/>
                  </a:moveTo>
                  <a:lnTo>
                    <a:pt x="39" y="48"/>
                  </a:lnTo>
                  <a:lnTo>
                    <a:pt x="52" y="61"/>
                  </a:lnTo>
                  <a:lnTo>
                    <a:pt x="65" y="74"/>
                  </a:lnTo>
                  <a:lnTo>
                    <a:pt x="69" y="89"/>
                  </a:lnTo>
                  <a:lnTo>
                    <a:pt x="59" y="95"/>
                  </a:lnTo>
                  <a:lnTo>
                    <a:pt x="45" y="102"/>
                  </a:lnTo>
                  <a:lnTo>
                    <a:pt x="30" y="106"/>
                  </a:lnTo>
                  <a:lnTo>
                    <a:pt x="13" y="106"/>
                  </a:lnTo>
                  <a:lnTo>
                    <a:pt x="17" y="93"/>
                  </a:lnTo>
                  <a:lnTo>
                    <a:pt x="24" y="82"/>
                  </a:lnTo>
                  <a:lnTo>
                    <a:pt x="32" y="72"/>
                  </a:lnTo>
                  <a:lnTo>
                    <a:pt x="45" y="65"/>
                  </a:lnTo>
                  <a:lnTo>
                    <a:pt x="28" y="56"/>
                  </a:lnTo>
                  <a:lnTo>
                    <a:pt x="11" y="52"/>
                  </a:lnTo>
                  <a:lnTo>
                    <a:pt x="0" y="43"/>
                  </a:lnTo>
                  <a:lnTo>
                    <a:pt x="6" y="26"/>
                  </a:lnTo>
                  <a:lnTo>
                    <a:pt x="13" y="15"/>
                  </a:lnTo>
                  <a:lnTo>
                    <a:pt x="24" y="9"/>
                  </a:lnTo>
                  <a:lnTo>
                    <a:pt x="37" y="4"/>
                  </a:lnTo>
                  <a:lnTo>
                    <a:pt x="48" y="0"/>
                  </a:lnTo>
                  <a:lnTo>
                    <a:pt x="69" y="4"/>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8" name="Freeform 63"/>
            <p:cNvSpPr>
              <a:spLocks/>
            </p:cNvSpPr>
            <p:nvPr/>
          </p:nvSpPr>
          <p:spPr bwMode="auto">
            <a:xfrm>
              <a:off x="1803" y="2445"/>
              <a:ext cx="65" cy="56"/>
            </a:xfrm>
            <a:custGeom>
              <a:avLst/>
              <a:gdLst>
                <a:gd name="T0" fmla="*/ 65 w 65"/>
                <a:gd name="T1" fmla="*/ 13 h 56"/>
                <a:gd name="T2" fmla="*/ 47 w 65"/>
                <a:gd name="T3" fmla="*/ 19 h 56"/>
                <a:gd name="T4" fmla="*/ 30 w 65"/>
                <a:gd name="T5" fmla="*/ 23 h 56"/>
                <a:gd name="T6" fmla="*/ 19 w 65"/>
                <a:gd name="T7" fmla="*/ 34 h 56"/>
                <a:gd name="T8" fmla="*/ 26 w 65"/>
                <a:gd name="T9" fmla="*/ 52 h 56"/>
                <a:gd name="T10" fmla="*/ 24 w 65"/>
                <a:gd name="T11" fmla="*/ 54 h 56"/>
                <a:gd name="T12" fmla="*/ 21 w 65"/>
                <a:gd name="T13" fmla="*/ 56 h 56"/>
                <a:gd name="T14" fmla="*/ 17 w 65"/>
                <a:gd name="T15" fmla="*/ 56 h 56"/>
                <a:gd name="T16" fmla="*/ 15 w 65"/>
                <a:gd name="T17" fmla="*/ 56 h 56"/>
                <a:gd name="T18" fmla="*/ 0 w 65"/>
                <a:gd name="T19" fmla="*/ 0 h 56"/>
                <a:gd name="T20" fmla="*/ 8 w 65"/>
                <a:gd name="T21" fmla="*/ 2 h 56"/>
                <a:gd name="T22" fmla="*/ 15 w 65"/>
                <a:gd name="T23" fmla="*/ 6 h 56"/>
                <a:gd name="T24" fmla="*/ 24 w 65"/>
                <a:gd name="T25" fmla="*/ 8 h 56"/>
                <a:gd name="T26" fmla="*/ 30 w 65"/>
                <a:gd name="T27" fmla="*/ 10 h 56"/>
                <a:gd name="T28" fmla="*/ 39 w 65"/>
                <a:gd name="T29" fmla="*/ 13 h 56"/>
                <a:gd name="T30" fmla="*/ 47 w 65"/>
                <a:gd name="T31" fmla="*/ 15 h 56"/>
                <a:gd name="T32" fmla="*/ 56 w 65"/>
                <a:gd name="T33" fmla="*/ 15 h 56"/>
                <a:gd name="T34" fmla="*/ 65 w 65"/>
                <a:gd name="T35" fmla="*/ 1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56">
                  <a:moveTo>
                    <a:pt x="65" y="13"/>
                  </a:moveTo>
                  <a:lnTo>
                    <a:pt x="47" y="19"/>
                  </a:lnTo>
                  <a:lnTo>
                    <a:pt x="30" y="23"/>
                  </a:lnTo>
                  <a:lnTo>
                    <a:pt x="19" y="34"/>
                  </a:lnTo>
                  <a:lnTo>
                    <a:pt x="26" y="52"/>
                  </a:lnTo>
                  <a:lnTo>
                    <a:pt x="24" y="54"/>
                  </a:lnTo>
                  <a:lnTo>
                    <a:pt x="21" y="56"/>
                  </a:lnTo>
                  <a:lnTo>
                    <a:pt x="17" y="56"/>
                  </a:lnTo>
                  <a:lnTo>
                    <a:pt x="15" y="56"/>
                  </a:lnTo>
                  <a:lnTo>
                    <a:pt x="0" y="0"/>
                  </a:lnTo>
                  <a:lnTo>
                    <a:pt x="8" y="2"/>
                  </a:lnTo>
                  <a:lnTo>
                    <a:pt x="15" y="6"/>
                  </a:lnTo>
                  <a:lnTo>
                    <a:pt x="24" y="8"/>
                  </a:lnTo>
                  <a:lnTo>
                    <a:pt x="30" y="10"/>
                  </a:lnTo>
                  <a:lnTo>
                    <a:pt x="39" y="13"/>
                  </a:lnTo>
                  <a:lnTo>
                    <a:pt x="47" y="15"/>
                  </a:lnTo>
                  <a:lnTo>
                    <a:pt x="56" y="15"/>
                  </a:lnTo>
                  <a:lnTo>
                    <a:pt x="6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9" name="Freeform 64"/>
            <p:cNvSpPr>
              <a:spLocks/>
            </p:cNvSpPr>
            <p:nvPr/>
          </p:nvSpPr>
          <p:spPr bwMode="auto">
            <a:xfrm>
              <a:off x="2066" y="2468"/>
              <a:ext cx="60" cy="16"/>
            </a:xfrm>
            <a:custGeom>
              <a:avLst/>
              <a:gdLst>
                <a:gd name="T0" fmla="*/ 60 w 60"/>
                <a:gd name="T1" fmla="*/ 5 h 16"/>
                <a:gd name="T2" fmla="*/ 47 w 60"/>
                <a:gd name="T3" fmla="*/ 9 h 16"/>
                <a:gd name="T4" fmla="*/ 30 w 60"/>
                <a:gd name="T5" fmla="*/ 11 h 16"/>
                <a:gd name="T6" fmla="*/ 15 w 60"/>
                <a:gd name="T7" fmla="*/ 13 h 16"/>
                <a:gd name="T8" fmla="*/ 0 w 60"/>
                <a:gd name="T9" fmla="*/ 16 h 16"/>
                <a:gd name="T10" fmla="*/ 0 w 60"/>
                <a:gd name="T11" fmla="*/ 0 h 16"/>
                <a:gd name="T12" fmla="*/ 60 w 60"/>
                <a:gd name="T13" fmla="*/ 5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16">
                  <a:moveTo>
                    <a:pt x="60" y="5"/>
                  </a:moveTo>
                  <a:lnTo>
                    <a:pt x="47" y="9"/>
                  </a:lnTo>
                  <a:lnTo>
                    <a:pt x="30" y="11"/>
                  </a:lnTo>
                  <a:lnTo>
                    <a:pt x="15" y="13"/>
                  </a:lnTo>
                  <a:lnTo>
                    <a:pt x="0" y="16"/>
                  </a:lnTo>
                  <a:lnTo>
                    <a:pt x="0" y="0"/>
                  </a:lnTo>
                  <a:lnTo>
                    <a:pt x="6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90" name="Freeform 65"/>
            <p:cNvSpPr>
              <a:spLocks/>
            </p:cNvSpPr>
            <p:nvPr/>
          </p:nvSpPr>
          <p:spPr bwMode="auto">
            <a:xfrm>
              <a:off x="3790" y="2475"/>
              <a:ext cx="74" cy="46"/>
            </a:xfrm>
            <a:custGeom>
              <a:avLst/>
              <a:gdLst>
                <a:gd name="T0" fmla="*/ 74 w 74"/>
                <a:gd name="T1" fmla="*/ 26 h 46"/>
                <a:gd name="T2" fmla="*/ 70 w 74"/>
                <a:gd name="T3" fmla="*/ 24 h 46"/>
                <a:gd name="T4" fmla="*/ 65 w 74"/>
                <a:gd name="T5" fmla="*/ 22 h 46"/>
                <a:gd name="T6" fmla="*/ 61 w 74"/>
                <a:gd name="T7" fmla="*/ 22 h 46"/>
                <a:gd name="T8" fmla="*/ 57 w 74"/>
                <a:gd name="T9" fmla="*/ 22 h 46"/>
                <a:gd name="T10" fmla="*/ 54 w 74"/>
                <a:gd name="T11" fmla="*/ 28 h 46"/>
                <a:gd name="T12" fmla="*/ 50 w 74"/>
                <a:gd name="T13" fmla="*/ 35 h 46"/>
                <a:gd name="T14" fmla="*/ 43 w 74"/>
                <a:gd name="T15" fmla="*/ 41 h 46"/>
                <a:gd name="T16" fmla="*/ 37 w 74"/>
                <a:gd name="T17" fmla="*/ 46 h 46"/>
                <a:gd name="T18" fmla="*/ 30 w 74"/>
                <a:gd name="T19" fmla="*/ 37 h 46"/>
                <a:gd name="T20" fmla="*/ 22 w 74"/>
                <a:gd name="T21" fmla="*/ 26 h 46"/>
                <a:gd name="T22" fmla="*/ 13 w 74"/>
                <a:gd name="T23" fmla="*/ 15 h 46"/>
                <a:gd name="T24" fmla="*/ 0 w 74"/>
                <a:gd name="T25" fmla="*/ 9 h 46"/>
                <a:gd name="T26" fmla="*/ 11 w 74"/>
                <a:gd name="T27" fmla="*/ 6 h 46"/>
                <a:gd name="T28" fmla="*/ 22 w 74"/>
                <a:gd name="T29" fmla="*/ 4 h 46"/>
                <a:gd name="T30" fmla="*/ 35 w 74"/>
                <a:gd name="T31" fmla="*/ 2 h 46"/>
                <a:gd name="T32" fmla="*/ 48 w 74"/>
                <a:gd name="T33" fmla="*/ 0 h 46"/>
                <a:gd name="T34" fmla="*/ 59 w 74"/>
                <a:gd name="T35" fmla="*/ 0 h 46"/>
                <a:gd name="T36" fmla="*/ 67 w 74"/>
                <a:gd name="T37" fmla="*/ 4 h 46"/>
                <a:gd name="T38" fmla="*/ 72 w 74"/>
                <a:gd name="T39" fmla="*/ 13 h 46"/>
                <a:gd name="T40" fmla="*/ 74 w 74"/>
                <a:gd name="T41" fmla="*/ 2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46">
                  <a:moveTo>
                    <a:pt x="74" y="26"/>
                  </a:moveTo>
                  <a:lnTo>
                    <a:pt x="70" y="24"/>
                  </a:lnTo>
                  <a:lnTo>
                    <a:pt x="65" y="22"/>
                  </a:lnTo>
                  <a:lnTo>
                    <a:pt x="61" y="22"/>
                  </a:lnTo>
                  <a:lnTo>
                    <a:pt x="57" y="22"/>
                  </a:lnTo>
                  <a:lnTo>
                    <a:pt x="54" y="28"/>
                  </a:lnTo>
                  <a:lnTo>
                    <a:pt x="50" y="35"/>
                  </a:lnTo>
                  <a:lnTo>
                    <a:pt x="43" y="41"/>
                  </a:lnTo>
                  <a:lnTo>
                    <a:pt x="37" y="46"/>
                  </a:lnTo>
                  <a:lnTo>
                    <a:pt x="30" y="37"/>
                  </a:lnTo>
                  <a:lnTo>
                    <a:pt x="22" y="26"/>
                  </a:lnTo>
                  <a:lnTo>
                    <a:pt x="13" y="15"/>
                  </a:lnTo>
                  <a:lnTo>
                    <a:pt x="0" y="9"/>
                  </a:lnTo>
                  <a:lnTo>
                    <a:pt x="11" y="6"/>
                  </a:lnTo>
                  <a:lnTo>
                    <a:pt x="22" y="4"/>
                  </a:lnTo>
                  <a:lnTo>
                    <a:pt x="35" y="2"/>
                  </a:lnTo>
                  <a:lnTo>
                    <a:pt x="48" y="0"/>
                  </a:lnTo>
                  <a:lnTo>
                    <a:pt x="59" y="0"/>
                  </a:lnTo>
                  <a:lnTo>
                    <a:pt x="67" y="4"/>
                  </a:lnTo>
                  <a:lnTo>
                    <a:pt x="72" y="13"/>
                  </a:lnTo>
                  <a:lnTo>
                    <a:pt x="7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91" name="Freeform 66"/>
            <p:cNvSpPr>
              <a:spLocks/>
            </p:cNvSpPr>
            <p:nvPr/>
          </p:nvSpPr>
          <p:spPr bwMode="auto">
            <a:xfrm>
              <a:off x="3825" y="2488"/>
              <a:ext cx="11" cy="13"/>
            </a:xfrm>
            <a:custGeom>
              <a:avLst/>
              <a:gdLst>
                <a:gd name="T0" fmla="*/ 0 w 11"/>
                <a:gd name="T1" fmla="*/ 13 h 13"/>
                <a:gd name="T2" fmla="*/ 11 w 11"/>
                <a:gd name="T3" fmla="*/ 0 h 13"/>
                <a:gd name="T4" fmla="*/ 6 w 11"/>
                <a:gd name="T5" fmla="*/ 13 h 13"/>
                <a:gd name="T6" fmla="*/ 0 w 11"/>
                <a:gd name="T7" fmla="*/ 13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3">
                  <a:moveTo>
                    <a:pt x="0" y="13"/>
                  </a:moveTo>
                  <a:lnTo>
                    <a:pt x="11" y="0"/>
                  </a:lnTo>
                  <a:lnTo>
                    <a:pt x="6"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92" name="Freeform 67"/>
            <p:cNvSpPr>
              <a:spLocks/>
            </p:cNvSpPr>
            <p:nvPr/>
          </p:nvSpPr>
          <p:spPr bwMode="auto">
            <a:xfrm>
              <a:off x="3386" y="2494"/>
              <a:ext cx="50" cy="100"/>
            </a:xfrm>
            <a:custGeom>
              <a:avLst/>
              <a:gdLst>
                <a:gd name="T0" fmla="*/ 35 w 50"/>
                <a:gd name="T1" fmla="*/ 3 h 100"/>
                <a:gd name="T2" fmla="*/ 39 w 50"/>
                <a:gd name="T3" fmla="*/ 27 h 100"/>
                <a:gd name="T4" fmla="*/ 46 w 50"/>
                <a:gd name="T5" fmla="*/ 50 h 100"/>
                <a:gd name="T6" fmla="*/ 50 w 50"/>
                <a:gd name="T7" fmla="*/ 76 h 100"/>
                <a:gd name="T8" fmla="*/ 50 w 50"/>
                <a:gd name="T9" fmla="*/ 100 h 100"/>
                <a:gd name="T10" fmla="*/ 39 w 50"/>
                <a:gd name="T11" fmla="*/ 96 h 100"/>
                <a:gd name="T12" fmla="*/ 26 w 50"/>
                <a:gd name="T13" fmla="*/ 89 h 100"/>
                <a:gd name="T14" fmla="*/ 15 w 50"/>
                <a:gd name="T15" fmla="*/ 81 h 100"/>
                <a:gd name="T16" fmla="*/ 11 w 50"/>
                <a:gd name="T17" fmla="*/ 68 h 100"/>
                <a:gd name="T18" fmla="*/ 4 w 50"/>
                <a:gd name="T19" fmla="*/ 46 h 100"/>
                <a:gd name="T20" fmla="*/ 0 w 50"/>
                <a:gd name="T21" fmla="*/ 18 h 100"/>
                <a:gd name="T22" fmla="*/ 7 w 50"/>
                <a:gd name="T23" fmla="*/ 0 h 100"/>
                <a:gd name="T24" fmla="*/ 35 w 50"/>
                <a:gd name="T25" fmla="*/ 3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100">
                  <a:moveTo>
                    <a:pt x="35" y="3"/>
                  </a:moveTo>
                  <a:lnTo>
                    <a:pt x="39" y="27"/>
                  </a:lnTo>
                  <a:lnTo>
                    <a:pt x="46" y="50"/>
                  </a:lnTo>
                  <a:lnTo>
                    <a:pt x="50" y="76"/>
                  </a:lnTo>
                  <a:lnTo>
                    <a:pt x="50" y="100"/>
                  </a:lnTo>
                  <a:lnTo>
                    <a:pt x="39" y="96"/>
                  </a:lnTo>
                  <a:lnTo>
                    <a:pt x="26" y="89"/>
                  </a:lnTo>
                  <a:lnTo>
                    <a:pt x="15" y="81"/>
                  </a:lnTo>
                  <a:lnTo>
                    <a:pt x="11" y="68"/>
                  </a:lnTo>
                  <a:lnTo>
                    <a:pt x="4" y="46"/>
                  </a:lnTo>
                  <a:lnTo>
                    <a:pt x="0" y="18"/>
                  </a:lnTo>
                  <a:lnTo>
                    <a:pt x="7" y="0"/>
                  </a:lnTo>
                  <a:lnTo>
                    <a:pt x="3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93" name="Freeform 68"/>
            <p:cNvSpPr>
              <a:spLocks/>
            </p:cNvSpPr>
            <p:nvPr/>
          </p:nvSpPr>
          <p:spPr bwMode="auto">
            <a:xfrm>
              <a:off x="3673" y="2490"/>
              <a:ext cx="97" cy="46"/>
            </a:xfrm>
            <a:custGeom>
              <a:avLst/>
              <a:gdLst>
                <a:gd name="T0" fmla="*/ 78 w 97"/>
                <a:gd name="T1" fmla="*/ 44 h 46"/>
                <a:gd name="T2" fmla="*/ 71 w 97"/>
                <a:gd name="T3" fmla="*/ 35 h 46"/>
                <a:gd name="T4" fmla="*/ 61 w 97"/>
                <a:gd name="T5" fmla="*/ 26 h 46"/>
                <a:gd name="T6" fmla="*/ 48 w 97"/>
                <a:gd name="T7" fmla="*/ 20 h 46"/>
                <a:gd name="T8" fmla="*/ 32 w 97"/>
                <a:gd name="T9" fmla="*/ 18 h 46"/>
                <a:gd name="T10" fmla="*/ 6 w 97"/>
                <a:gd name="T11" fmla="*/ 46 h 46"/>
                <a:gd name="T12" fmla="*/ 4 w 97"/>
                <a:gd name="T13" fmla="*/ 37 h 46"/>
                <a:gd name="T14" fmla="*/ 2 w 97"/>
                <a:gd name="T15" fmla="*/ 26 h 46"/>
                <a:gd name="T16" fmla="*/ 0 w 97"/>
                <a:gd name="T17" fmla="*/ 18 h 46"/>
                <a:gd name="T18" fmla="*/ 0 w 97"/>
                <a:gd name="T19" fmla="*/ 7 h 46"/>
                <a:gd name="T20" fmla="*/ 13 w 97"/>
                <a:gd name="T21" fmla="*/ 4 h 46"/>
                <a:gd name="T22" fmla="*/ 26 w 97"/>
                <a:gd name="T23" fmla="*/ 4 h 46"/>
                <a:gd name="T24" fmla="*/ 37 w 97"/>
                <a:gd name="T25" fmla="*/ 4 h 46"/>
                <a:gd name="T26" fmla="*/ 50 w 97"/>
                <a:gd name="T27" fmla="*/ 7 h 46"/>
                <a:gd name="T28" fmla="*/ 61 w 97"/>
                <a:gd name="T29" fmla="*/ 7 h 46"/>
                <a:gd name="T30" fmla="*/ 74 w 97"/>
                <a:gd name="T31" fmla="*/ 7 h 46"/>
                <a:gd name="T32" fmla="*/ 84 w 97"/>
                <a:gd name="T33" fmla="*/ 4 h 46"/>
                <a:gd name="T34" fmla="*/ 97 w 97"/>
                <a:gd name="T35" fmla="*/ 0 h 46"/>
                <a:gd name="T36" fmla="*/ 87 w 97"/>
                <a:gd name="T37" fmla="*/ 11 h 46"/>
                <a:gd name="T38" fmla="*/ 89 w 97"/>
                <a:gd name="T39" fmla="*/ 24 h 46"/>
                <a:gd name="T40" fmla="*/ 91 w 97"/>
                <a:gd name="T41" fmla="*/ 35 h 46"/>
                <a:gd name="T42" fmla="*/ 78 w 97"/>
                <a:gd name="T43" fmla="*/ 44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7" h="46">
                  <a:moveTo>
                    <a:pt x="78" y="44"/>
                  </a:moveTo>
                  <a:lnTo>
                    <a:pt x="71" y="35"/>
                  </a:lnTo>
                  <a:lnTo>
                    <a:pt x="61" y="26"/>
                  </a:lnTo>
                  <a:lnTo>
                    <a:pt x="48" y="20"/>
                  </a:lnTo>
                  <a:lnTo>
                    <a:pt x="32" y="18"/>
                  </a:lnTo>
                  <a:lnTo>
                    <a:pt x="6" y="46"/>
                  </a:lnTo>
                  <a:lnTo>
                    <a:pt x="4" y="37"/>
                  </a:lnTo>
                  <a:lnTo>
                    <a:pt x="2" y="26"/>
                  </a:lnTo>
                  <a:lnTo>
                    <a:pt x="0" y="18"/>
                  </a:lnTo>
                  <a:lnTo>
                    <a:pt x="0" y="7"/>
                  </a:lnTo>
                  <a:lnTo>
                    <a:pt x="13" y="4"/>
                  </a:lnTo>
                  <a:lnTo>
                    <a:pt x="26" y="4"/>
                  </a:lnTo>
                  <a:lnTo>
                    <a:pt x="37" y="4"/>
                  </a:lnTo>
                  <a:lnTo>
                    <a:pt x="50" y="7"/>
                  </a:lnTo>
                  <a:lnTo>
                    <a:pt x="61" y="7"/>
                  </a:lnTo>
                  <a:lnTo>
                    <a:pt x="74" y="7"/>
                  </a:lnTo>
                  <a:lnTo>
                    <a:pt x="84" y="4"/>
                  </a:lnTo>
                  <a:lnTo>
                    <a:pt x="97" y="0"/>
                  </a:lnTo>
                  <a:lnTo>
                    <a:pt x="87" y="11"/>
                  </a:lnTo>
                  <a:lnTo>
                    <a:pt x="89" y="24"/>
                  </a:lnTo>
                  <a:lnTo>
                    <a:pt x="91" y="35"/>
                  </a:ln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94" name="Freeform 69"/>
            <p:cNvSpPr>
              <a:spLocks/>
            </p:cNvSpPr>
            <p:nvPr/>
          </p:nvSpPr>
          <p:spPr bwMode="auto">
            <a:xfrm>
              <a:off x="3458" y="2494"/>
              <a:ext cx="84" cy="109"/>
            </a:xfrm>
            <a:custGeom>
              <a:avLst/>
              <a:gdLst>
                <a:gd name="T0" fmla="*/ 84 w 84"/>
                <a:gd name="T1" fmla="*/ 7 h 109"/>
                <a:gd name="T2" fmla="*/ 76 w 84"/>
                <a:gd name="T3" fmla="*/ 7 h 109"/>
                <a:gd name="T4" fmla="*/ 67 w 84"/>
                <a:gd name="T5" fmla="*/ 7 h 109"/>
                <a:gd name="T6" fmla="*/ 61 w 84"/>
                <a:gd name="T7" fmla="*/ 11 h 109"/>
                <a:gd name="T8" fmla="*/ 54 w 84"/>
                <a:gd name="T9" fmla="*/ 16 h 109"/>
                <a:gd name="T10" fmla="*/ 56 w 84"/>
                <a:gd name="T11" fmla="*/ 40 h 109"/>
                <a:gd name="T12" fmla="*/ 58 w 84"/>
                <a:gd name="T13" fmla="*/ 63 h 109"/>
                <a:gd name="T14" fmla="*/ 56 w 84"/>
                <a:gd name="T15" fmla="*/ 87 h 109"/>
                <a:gd name="T16" fmla="*/ 56 w 84"/>
                <a:gd name="T17" fmla="*/ 109 h 109"/>
                <a:gd name="T18" fmla="*/ 32 w 84"/>
                <a:gd name="T19" fmla="*/ 92 h 109"/>
                <a:gd name="T20" fmla="*/ 28 w 84"/>
                <a:gd name="T21" fmla="*/ 66 h 109"/>
                <a:gd name="T22" fmla="*/ 24 w 84"/>
                <a:gd name="T23" fmla="*/ 40 h 109"/>
                <a:gd name="T24" fmla="*/ 0 w 84"/>
                <a:gd name="T25" fmla="*/ 20 h 109"/>
                <a:gd name="T26" fmla="*/ 0 w 84"/>
                <a:gd name="T27" fmla="*/ 9 h 109"/>
                <a:gd name="T28" fmla="*/ 8 w 84"/>
                <a:gd name="T29" fmla="*/ 5 h 109"/>
                <a:gd name="T30" fmla="*/ 21 w 84"/>
                <a:gd name="T31" fmla="*/ 3 h 109"/>
                <a:gd name="T32" fmla="*/ 30 w 84"/>
                <a:gd name="T33" fmla="*/ 0 h 109"/>
                <a:gd name="T34" fmla="*/ 84 w 84"/>
                <a:gd name="T35" fmla="*/ 7 h 1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4" h="109">
                  <a:moveTo>
                    <a:pt x="84" y="7"/>
                  </a:moveTo>
                  <a:lnTo>
                    <a:pt x="76" y="7"/>
                  </a:lnTo>
                  <a:lnTo>
                    <a:pt x="67" y="7"/>
                  </a:lnTo>
                  <a:lnTo>
                    <a:pt x="61" y="11"/>
                  </a:lnTo>
                  <a:lnTo>
                    <a:pt x="54" y="16"/>
                  </a:lnTo>
                  <a:lnTo>
                    <a:pt x="56" y="40"/>
                  </a:lnTo>
                  <a:lnTo>
                    <a:pt x="58" y="63"/>
                  </a:lnTo>
                  <a:lnTo>
                    <a:pt x="56" y="87"/>
                  </a:lnTo>
                  <a:lnTo>
                    <a:pt x="56" y="109"/>
                  </a:lnTo>
                  <a:lnTo>
                    <a:pt x="32" y="92"/>
                  </a:lnTo>
                  <a:lnTo>
                    <a:pt x="28" y="66"/>
                  </a:lnTo>
                  <a:lnTo>
                    <a:pt x="24" y="40"/>
                  </a:lnTo>
                  <a:lnTo>
                    <a:pt x="0" y="20"/>
                  </a:lnTo>
                  <a:lnTo>
                    <a:pt x="0" y="9"/>
                  </a:lnTo>
                  <a:lnTo>
                    <a:pt x="8" y="5"/>
                  </a:lnTo>
                  <a:lnTo>
                    <a:pt x="21" y="3"/>
                  </a:lnTo>
                  <a:lnTo>
                    <a:pt x="30" y="0"/>
                  </a:lnTo>
                  <a:lnTo>
                    <a:pt x="8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95" name="Freeform 70"/>
            <p:cNvSpPr>
              <a:spLocks/>
            </p:cNvSpPr>
            <p:nvPr/>
          </p:nvSpPr>
          <p:spPr bwMode="auto">
            <a:xfrm>
              <a:off x="3214" y="2525"/>
              <a:ext cx="83" cy="121"/>
            </a:xfrm>
            <a:custGeom>
              <a:avLst/>
              <a:gdLst>
                <a:gd name="T0" fmla="*/ 72 w 83"/>
                <a:gd name="T1" fmla="*/ 0 h 121"/>
                <a:gd name="T2" fmla="*/ 76 w 83"/>
                <a:gd name="T3" fmla="*/ 11 h 121"/>
                <a:gd name="T4" fmla="*/ 83 w 83"/>
                <a:gd name="T5" fmla="*/ 24 h 121"/>
                <a:gd name="T6" fmla="*/ 83 w 83"/>
                <a:gd name="T7" fmla="*/ 35 h 121"/>
                <a:gd name="T8" fmla="*/ 76 w 83"/>
                <a:gd name="T9" fmla="*/ 39 h 121"/>
                <a:gd name="T10" fmla="*/ 76 w 83"/>
                <a:gd name="T11" fmla="*/ 41 h 121"/>
                <a:gd name="T12" fmla="*/ 76 w 83"/>
                <a:gd name="T13" fmla="*/ 45 h 121"/>
                <a:gd name="T14" fmla="*/ 79 w 83"/>
                <a:gd name="T15" fmla="*/ 48 h 121"/>
                <a:gd name="T16" fmla="*/ 81 w 83"/>
                <a:gd name="T17" fmla="*/ 50 h 121"/>
                <a:gd name="T18" fmla="*/ 70 w 83"/>
                <a:gd name="T19" fmla="*/ 54 h 121"/>
                <a:gd name="T20" fmla="*/ 61 w 83"/>
                <a:gd name="T21" fmla="*/ 61 h 121"/>
                <a:gd name="T22" fmla="*/ 53 w 83"/>
                <a:gd name="T23" fmla="*/ 67 h 121"/>
                <a:gd name="T24" fmla="*/ 40 w 83"/>
                <a:gd name="T25" fmla="*/ 69 h 121"/>
                <a:gd name="T26" fmla="*/ 35 w 83"/>
                <a:gd name="T27" fmla="*/ 82 h 121"/>
                <a:gd name="T28" fmla="*/ 37 w 83"/>
                <a:gd name="T29" fmla="*/ 95 h 121"/>
                <a:gd name="T30" fmla="*/ 40 w 83"/>
                <a:gd name="T31" fmla="*/ 108 h 121"/>
                <a:gd name="T32" fmla="*/ 35 w 83"/>
                <a:gd name="T33" fmla="*/ 121 h 121"/>
                <a:gd name="T34" fmla="*/ 18 w 83"/>
                <a:gd name="T35" fmla="*/ 98 h 121"/>
                <a:gd name="T36" fmla="*/ 11 w 83"/>
                <a:gd name="T37" fmla="*/ 69 h 121"/>
                <a:gd name="T38" fmla="*/ 7 w 83"/>
                <a:gd name="T39" fmla="*/ 39 h 121"/>
                <a:gd name="T40" fmla="*/ 0 w 83"/>
                <a:gd name="T41" fmla="*/ 11 h 121"/>
                <a:gd name="T42" fmla="*/ 9 w 83"/>
                <a:gd name="T43" fmla="*/ 6 h 121"/>
                <a:gd name="T44" fmla="*/ 18 w 83"/>
                <a:gd name="T45" fmla="*/ 2 h 121"/>
                <a:gd name="T46" fmla="*/ 24 w 83"/>
                <a:gd name="T47" fmla="*/ 0 h 121"/>
                <a:gd name="T48" fmla="*/ 33 w 83"/>
                <a:gd name="T49" fmla="*/ 0 h 121"/>
                <a:gd name="T50" fmla="*/ 42 w 83"/>
                <a:gd name="T51" fmla="*/ 0 h 121"/>
                <a:gd name="T52" fmla="*/ 53 w 83"/>
                <a:gd name="T53" fmla="*/ 0 h 121"/>
                <a:gd name="T54" fmla="*/ 61 w 83"/>
                <a:gd name="T55" fmla="*/ 0 h 121"/>
                <a:gd name="T56" fmla="*/ 72 w 83"/>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3" h="121">
                  <a:moveTo>
                    <a:pt x="72" y="0"/>
                  </a:moveTo>
                  <a:lnTo>
                    <a:pt x="76" y="11"/>
                  </a:lnTo>
                  <a:lnTo>
                    <a:pt x="83" y="24"/>
                  </a:lnTo>
                  <a:lnTo>
                    <a:pt x="83" y="35"/>
                  </a:lnTo>
                  <a:lnTo>
                    <a:pt x="76" y="39"/>
                  </a:lnTo>
                  <a:lnTo>
                    <a:pt x="76" y="41"/>
                  </a:lnTo>
                  <a:lnTo>
                    <a:pt x="76" y="45"/>
                  </a:lnTo>
                  <a:lnTo>
                    <a:pt x="79" y="48"/>
                  </a:lnTo>
                  <a:lnTo>
                    <a:pt x="81" y="50"/>
                  </a:lnTo>
                  <a:lnTo>
                    <a:pt x="70" y="54"/>
                  </a:lnTo>
                  <a:lnTo>
                    <a:pt x="61" y="61"/>
                  </a:lnTo>
                  <a:lnTo>
                    <a:pt x="53" y="67"/>
                  </a:lnTo>
                  <a:lnTo>
                    <a:pt x="40" y="69"/>
                  </a:lnTo>
                  <a:lnTo>
                    <a:pt x="35" y="82"/>
                  </a:lnTo>
                  <a:lnTo>
                    <a:pt x="37" y="95"/>
                  </a:lnTo>
                  <a:lnTo>
                    <a:pt x="40" y="108"/>
                  </a:lnTo>
                  <a:lnTo>
                    <a:pt x="35" y="121"/>
                  </a:lnTo>
                  <a:lnTo>
                    <a:pt x="18" y="98"/>
                  </a:lnTo>
                  <a:lnTo>
                    <a:pt x="11" y="69"/>
                  </a:lnTo>
                  <a:lnTo>
                    <a:pt x="7" y="39"/>
                  </a:lnTo>
                  <a:lnTo>
                    <a:pt x="0" y="11"/>
                  </a:lnTo>
                  <a:lnTo>
                    <a:pt x="9" y="6"/>
                  </a:lnTo>
                  <a:lnTo>
                    <a:pt x="18" y="2"/>
                  </a:lnTo>
                  <a:lnTo>
                    <a:pt x="24" y="0"/>
                  </a:lnTo>
                  <a:lnTo>
                    <a:pt x="33" y="0"/>
                  </a:lnTo>
                  <a:lnTo>
                    <a:pt x="42" y="0"/>
                  </a:lnTo>
                  <a:lnTo>
                    <a:pt x="53" y="0"/>
                  </a:lnTo>
                  <a:lnTo>
                    <a:pt x="61" y="0"/>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96" name="Freeform 71"/>
            <p:cNvSpPr>
              <a:spLocks/>
            </p:cNvSpPr>
            <p:nvPr/>
          </p:nvSpPr>
          <p:spPr bwMode="auto">
            <a:xfrm>
              <a:off x="3332" y="2538"/>
              <a:ext cx="30" cy="91"/>
            </a:xfrm>
            <a:custGeom>
              <a:avLst/>
              <a:gdLst>
                <a:gd name="T0" fmla="*/ 28 w 30"/>
                <a:gd name="T1" fmla="*/ 2 h 91"/>
                <a:gd name="T2" fmla="*/ 30 w 30"/>
                <a:gd name="T3" fmla="*/ 89 h 91"/>
                <a:gd name="T4" fmla="*/ 17 w 30"/>
                <a:gd name="T5" fmla="*/ 91 h 91"/>
                <a:gd name="T6" fmla="*/ 8 w 30"/>
                <a:gd name="T7" fmla="*/ 82 h 91"/>
                <a:gd name="T8" fmla="*/ 4 w 30"/>
                <a:gd name="T9" fmla="*/ 69 h 91"/>
                <a:gd name="T10" fmla="*/ 0 w 30"/>
                <a:gd name="T11" fmla="*/ 56 h 91"/>
                <a:gd name="T12" fmla="*/ 0 w 30"/>
                <a:gd name="T13" fmla="*/ 35 h 91"/>
                <a:gd name="T14" fmla="*/ 2 w 30"/>
                <a:gd name="T15" fmla="*/ 13 h 91"/>
                <a:gd name="T16" fmla="*/ 8 w 30"/>
                <a:gd name="T17" fmla="*/ 0 h 91"/>
                <a:gd name="T18" fmla="*/ 28 w 30"/>
                <a:gd name="T19" fmla="*/ 2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91">
                  <a:moveTo>
                    <a:pt x="28" y="2"/>
                  </a:moveTo>
                  <a:lnTo>
                    <a:pt x="30" y="89"/>
                  </a:lnTo>
                  <a:lnTo>
                    <a:pt x="17" y="91"/>
                  </a:lnTo>
                  <a:lnTo>
                    <a:pt x="8" y="82"/>
                  </a:lnTo>
                  <a:lnTo>
                    <a:pt x="4" y="69"/>
                  </a:lnTo>
                  <a:lnTo>
                    <a:pt x="0" y="56"/>
                  </a:lnTo>
                  <a:lnTo>
                    <a:pt x="0" y="35"/>
                  </a:lnTo>
                  <a:lnTo>
                    <a:pt x="2" y="13"/>
                  </a:lnTo>
                  <a:lnTo>
                    <a:pt x="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97" name="Freeform 72"/>
            <p:cNvSpPr>
              <a:spLocks/>
            </p:cNvSpPr>
            <p:nvPr/>
          </p:nvSpPr>
          <p:spPr bwMode="auto">
            <a:xfrm>
              <a:off x="3245" y="2536"/>
              <a:ext cx="30" cy="39"/>
            </a:xfrm>
            <a:custGeom>
              <a:avLst/>
              <a:gdLst>
                <a:gd name="T0" fmla="*/ 30 w 30"/>
                <a:gd name="T1" fmla="*/ 39 h 39"/>
                <a:gd name="T2" fmla="*/ 24 w 30"/>
                <a:gd name="T3" fmla="*/ 39 h 39"/>
                <a:gd name="T4" fmla="*/ 17 w 30"/>
                <a:gd name="T5" fmla="*/ 37 h 39"/>
                <a:gd name="T6" fmla="*/ 11 w 30"/>
                <a:gd name="T7" fmla="*/ 37 h 39"/>
                <a:gd name="T8" fmla="*/ 4 w 30"/>
                <a:gd name="T9" fmla="*/ 37 h 39"/>
                <a:gd name="T10" fmla="*/ 2 w 30"/>
                <a:gd name="T11" fmla="*/ 30 h 39"/>
                <a:gd name="T12" fmla="*/ 0 w 30"/>
                <a:gd name="T13" fmla="*/ 21 h 39"/>
                <a:gd name="T14" fmla="*/ 0 w 30"/>
                <a:gd name="T15" fmla="*/ 15 h 39"/>
                <a:gd name="T16" fmla="*/ 0 w 30"/>
                <a:gd name="T17" fmla="*/ 6 h 39"/>
                <a:gd name="T18" fmla="*/ 4 w 30"/>
                <a:gd name="T19" fmla="*/ 4 h 39"/>
                <a:gd name="T20" fmla="*/ 6 w 30"/>
                <a:gd name="T21" fmla="*/ 2 h 39"/>
                <a:gd name="T22" fmla="*/ 11 w 30"/>
                <a:gd name="T23" fmla="*/ 2 h 39"/>
                <a:gd name="T24" fmla="*/ 15 w 30"/>
                <a:gd name="T25" fmla="*/ 0 h 39"/>
                <a:gd name="T26" fmla="*/ 22 w 30"/>
                <a:gd name="T27" fmla="*/ 8 h 39"/>
                <a:gd name="T28" fmla="*/ 26 w 30"/>
                <a:gd name="T29" fmla="*/ 19 h 39"/>
                <a:gd name="T30" fmla="*/ 28 w 30"/>
                <a:gd name="T31" fmla="*/ 28 h 39"/>
                <a:gd name="T32" fmla="*/ 30 w 30"/>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9">
                  <a:moveTo>
                    <a:pt x="30" y="39"/>
                  </a:moveTo>
                  <a:lnTo>
                    <a:pt x="24" y="39"/>
                  </a:lnTo>
                  <a:lnTo>
                    <a:pt x="17" y="37"/>
                  </a:lnTo>
                  <a:lnTo>
                    <a:pt x="11" y="37"/>
                  </a:lnTo>
                  <a:lnTo>
                    <a:pt x="4" y="37"/>
                  </a:lnTo>
                  <a:lnTo>
                    <a:pt x="2" y="30"/>
                  </a:lnTo>
                  <a:lnTo>
                    <a:pt x="0" y="21"/>
                  </a:lnTo>
                  <a:lnTo>
                    <a:pt x="0" y="15"/>
                  </a:lnTo>
                  <a:lnTo>
                    <a:pt x="0" y="6"/>
                  </a:lnTo>
                  <a:lnTo>
                    <a:pt x="4" y="4"/>
                  </a:lnTo>
                  <a:lnTo>
                    <a:pt x="6" y="2"/>
                  </a:lnTo>
                  <a:lnTo>
                    <a:pt x="11" y="2"/>
                  </a:lnTo>
                  <a:lnTo>
                    <a:pt x="15" y="0"/>
                  </a:lnTo>
                  <a:lnTo>
                    <a:pt x="22" y="8"/>
                  </a:lnTo>
                  <a:lnTo>
                    <a:pt x="26" y="19"/>
                  </a:lnTo>
                  <a:lnTo>
                    <a:pt x="28" y="28"/>
                  </a:lnTo>
                  <a:lnTo>
                    <a:pt x="3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98" name="Freeform 73"/>
            <p:cNvSpPr>
              <a:spLocks/>
            </p:cNvSpPr>
            <p:nvPr/>
          </p:nvSpPr>
          <p:spPr bwMode="auto">
            <a:xfrm>
              <a:off x="1616" y="2542"/>
              <a:ext cx="3010" cy="506"/>
            </a:xfrm>
            <a:custGeom>
              <a:avLst/>
              <a:gdLst>
                <a:gd name="T0" fmla="*/ 2934 w 3010"/>
                <a:gd name="T1" fmla="*/ 54 h 506"/>
                <a:gd name="T2" fmla="*/ 2841 w 3010"/>
                <a:gd name="T3" fmla="*/ 70 h 506"/>
                <a:gd name="T4" fmla="*/ 2747 w 3010"/>
                <a:gd name="T5" fmla="*/ 89 h 506"/>
                <a:gd name="T6" fmla="*/ 2652 w 3010"/>
                <a:gd name="T7" fmla="*/ 102 h 506"/>
                <a:gd name="T8" fmla="*/ 2541 w 3010"/>
                <a:gd name="T9" fmla="*/ 115 h 506"/>
                <a:gd name="T10" fmla="*/ 2428 w 3010"/>
                <a:gd name="T11" fmla="*/ 128 h 506"/>
                <a:gd name="T12" fmla="*/ 2250 w 3010"/>
                <a:gd name="T13" fmla="*/ 150 h 506"/>
                <a:gd name="T14" fmla="*/ 2048 w 3010"/>
                <a:gd name="T15" fmla="*/ 183 h 506"/>
                <a:gd name="T16" fmla="*/ 1848 w 3010"/>
                <a:gd name="T17" fmla="*/ 213 h 506"/>
                <a:gd name="T18" fmla="*/ 1646 w 3010"/>
                <a:gd name="T19" fmla="*/ 241 h 506"/>
                <a:gd name="T20" fmla="*/ 1553 w 3010"/>
                <a:gd name="T21" fmla="*/ 256 h 506"/>
                <a:gd name="T22" fmla="*/ 1466 w 3010"/>
                <a:gd name="T23" fmla="*/ 274 h 506"/>
                <a:gd name="T24" fmla="*/ 1364 w 3010"/>
                <a:gd name="T25" fmla="*/ 293 h 506"/>
                <a:gd name="T26" fmla="*/ 1262 w 3010"/>
                <a:gd name="T27" fmla="*/ 311 h 506"/>
                <a:gd name="T28" fmla="*/ 1155 w 3010"/>
                <a:gd name="T29" fmla="*/ 330 h 506"/>
                <a:gd name="T30" fmla="*/ 1034 w 3010"/>
                <a:gd name="T31" fmla="*/ 343 h 506"/>
                <a:gd name="T32" fmla="*/ 910 w 3010"/>
                <a:gd name="T33" fmla="*/ 367 h 506"/>
                <a:gd name="T34" fmla="*/ 786 w 3010"/>
                <a:gd name="T35" fmla="*/ 391 h 506"/>
                <a:gd name="T36" fmla="*/ 660 w 3010"/>
                <a:gd name="T37" fmla="*/ 406 h 506"/>
                <a:gd name="T38" fmla="*/ 526 w 3010"/>
                <a:gd name="T39" fmla="*/ 423 h 506"/>
                <a:gd name="T40" fmla="*/ 382 w 3010"/>
                <a:gd name="T41" fmla="*/ 447 h 506"/>
                <a:gd name="T42" fmla="*/ 239 w 3010"/>
                <a:gd name="T43" fmla="*/ 471 h 506"/>
                <a:gd name="T44" fmla="*/ 98 w 3010"/>
                <a:gd name="T45" fmla="*/ 491 h 506"/>
                <a:gd name="T46" fmla="*/ 19 w 3010"/>
                <a:gd name="T47" fmla="*/ 497 h 506"/>
                <a:gd name="T48" fmla="*/ 0 w 3010"/>
                <a:gd name="T49" fmla="*/ 482 h 506"/>
                <a:gd name="T50" fmla="*/ 61 w 3010"/>
                <a:gd name="T51" fmla="*/ 463 h 506"/>
                <a:gd name="T52" fmla="*/ 143 w 3010"/>
                <a:gd name="T53" fmla="*/ 452 h 506"/>
                <a:gd name="T54" fmla="*/ 228 w 3010"/>
                <a:gd name="T55" fmla="*/ 432 h 506"/>
                <a:gd name="T56" fmla="*/ 317 w 3010"/>
                <a:gd name="T57" fmla="*/ 415 h 506"/>
                <a:gd name="T58" fmla="*/ 406 w 3010"/>
                <a:gd name="T59" fmla="*/ 400 h 506"/>
                <a:gd name="T60" fmla="*/ 495 w 3010"/>
                <a:gd name="T61" fmla="*/ 387 h 506"/>
                <a:gd name="T62" fmla="*/ 606 w 3010"/>
                <a:gd name="T63" fmla="*/ 371 h 506"/>
                <a:gd name="T64" fmla="*/ 721 w 3010"/>
                <a:gd name="T65" fmla="*/ 350 h 506"/>
                <a:gd name="T66" fmla="*/ 782 w 3010"/>
                <a:gd name="T67" fmla="*/ 339 h 506"/>
                <a:gd name="T68" fmla="*/ 938 w 3010"/>
                <a:gd name="T69" fmla="*/ 315 h 506"/>
                <a:gd name="T70" fmla="*/ 1140 w 3010"/>
                <a:gd name="T71" fmla="*/ 280 h 506"/>
                <a:gd name="T72" fmla="*/ 1342 w 3010"/>
                <a:gd name="T73" fmla="*/ 248 h 506"/>
                <a:gd name="T74" fmla="*/ 1549 w 3010"/>
                <a:gd name="T75" fmla="*/ 219 h 506"/>
                <a:gd name="T76" fmla="*/ 1701 w 3010"/>
                <a:gd name="T77" fmla="*/ 198 h 506"/>
                <a:gd name="T78" fmla="*/ 1840 w 3010"/>
                <a:gd name="T79" fmla="*/ 176 h 506"/>
                <a:gd name="T80" fmla="*/ 1979 w 3010"/>
                <a:gd name="T81" fmla="*/ 154 h 506"/>
                <a:gd name="T82" fmla="*/ 2113 w 3010"/>
                <a:gd name="T83" fmla="*/ 126 h 506"/>
                <a:gd name="T84" fmla="*/ 2294 w 3010"/>
                <a:gd name="T85" fmla="*/ 107 h 506"/>
                <a:gd name="T86" fmla="*/ 2493 w 3010"/>
                <a:gd name="T87" fmla="*/ 83 h 506"/>
                <a:gd name="T88" fmla="*/ 2695 w 3010"/>
                <a:gd name="T89" fmla="*/ 54 h 506"/>
                <a:gd name="T90" fmla="*/ 2895 w 3010"/>
                <a:gd name="T91" fmla="*/ 26 h 506"/>
                <a:gd name="T92" fmla="*/ 2982 w 3010"/>
                <a:gd name="T93" fmla="*/ 2 h 506"/>
                <a:gd name="T94" fmla="*/ 3010 w 3010"/>
                <a:gd name="T95" fmla="*/ 37 h 5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10" h="506">
                  <a:moveTo>
                    <a:pt x="3010" y="52"/>
                  </a:moveTo>
                  <a:lnTo>
                    <a:pt x="2984" y="52"/>
                  </a:lnTo>
                  <a:lnTo>
                    <a:pt x="2960" y="52"/>
                  </a:lnTo>
                  <a:lnTo>
                    <a:pt x="2934" y="54"/>
                  </a:lnTo>
                  <a:lnTo>
                    <a:pt x="2910" y="59"/>
                  </a:lnTo>
                  <a:lnTo>
                    <a:pt x="2886" y="61"/>
                  </a:lnTo>
                  <a:lnTo>
                    <a:pt x="2865" y="65"/>
                  </a:lnTo>
                  <a:lnTo>
                    <a:pt x="2841" y="70"/>
                  </a:lnTo>
                  <a:lnTo>
                    <a:pt x="2817" y="74"/>
                  </a:lnTo>
                  <a:lnTo>
                    <a:pt x="2795" y="81"/>
                  </a:lnTo>
                  <a:lnTo>
                    <a:pt x="2771" y="85"/>
                  </a:lnTo>
                  <a:lnTo>
                    <a:pt x="2747" y="89"/>
                  </a:lnTo>
                  <a:lnTo>
                    <a:pt x="2726" y="94"/>
                  </a:lnTo>
                  <a:lnTo>
                    <a:pt x="2702" y="98"/>
                  </a:lnTo>
                  <a:lnTo>
                    <a:pt x="2678" y="100"/>
                  </a:lnTo>
                  <a:lnTo>
                    <a:pt x="2652" y="102"/>
                  </a:lnTo>
                  <a:lnTo>
                    <a:pt x="2628" y="104"/>
                  </a:lnTo>
                  <a:lnTo>
                    <a:pt x="2600" y="107"/>
                  </a:lnTo>
                  <a:lnTo>
                    <a:pt x="2569" y="111"/>
                  </a:lnTo>
                  <a:lnTo>
                    <a:pt x="2541" y="115"/>
                  </a:lnTo>
                  <a:lnTo>
                    <a:pt x="2511" y="120"/>
                  </a:lnTo>
                  <a:lnTo>
                    <a:pt x="2482" y="124"/>
                  </a:lnTo>
                  <a:lnTo>
                    <a:pt x="2454" y="126"/>
                  </a:lnTo>
                  <a:lnTo>
                    <a:pt x="2428" y="128"/>
                  </a:lnTo>
                  <a:lnTo>
                    <a:pt x="2400" y="126"/>
                  </a:lnTo>
                  <a:lnTo>
                    <a:pt x="2350" y="135"/>
                  </a:lnTo>
                  <a:lnTo>
                    <a:pt x="2300" y="141"/>
                  </a:lnTo>
                  <a:lnTo>
                    <a:pt x="2250" y="150"/>
                  </a:lnTo>
                  <a:lnTo>
                    <a:pt x="2198" y="159"/>
                  </a:lnTo>
                  <a:lnTo>
                    <a:pt x="2148" y="165"/>
                  </a:lnTo>
                  <a:lnTo>
                    <a:pt x="2098" y="174"/>
                  </a:lnTo>
                  <a:lnTo>
                    <a:pt x="2048" y="183"/>
                  </a:lnTo>
                  <a:lnTo>
                    <a:pt x="1998" y="189"/>
                  </a:lnTo>
                  <a:lnTo>
                    <a:pt x="1948" y="198"/>
                  </a:lnTo>
                  <a:lnTo>
                    <a:pt x="1898" y="206"/>
                  </a:lnTo>
                  <a:lnTo>
                    <a:pt x="1848" y="213"/>
                  </a:lnTo>
                  <a:lnTo>
                    <a:pt x="1798" y="222"/>
                  </a:lnTo>
                  <a:lnTo>
                    <a:pt x="1746" y="228"/>
                  </a:lnTo>
                  <a:lnTo>
                    <a:pt x="1696" y="235"/>
                  </a:lnTo>
                  <a:lnTo>
                    <a:pt x="1646" y="241"/>
                  </a:lnTo>
                  <a:lnTo>
                    <a:pt x="1594" y="248"/>
                  </a:lnTo>
                  <a:lnTo>
                    <a:pt x="1581" y="252"/>
                  </a:lnTo>
                  <a:lnTo>
                    <a:pt x="1568" y="254"/>
                  </a:lnTo>
                  <a:lnTo>
                    <a:pt x="1553" y="256"/>
                  </a:lnTo>
                  <a:lnTo>
                    <a:pt x="1542" y="256"/>
                  </a:lnTo>
                  <a:lnTo>
                    <a:pt x="1516" y="263"/>
                  </a:lnTo>
                  <a:lnTo>
                    <a:pt x="1492" y="269"/>
                  </a:lnTo>
                  <a:lnTo>
                    <a:pt x="1466" y="274"/>
                  </a:lnTo>
                  <a:lnTo>
                    <a:pt x="1440" y="280"/>
                  </a:lnTo>
                  <a:lnTo>
                    <a:pt x="1416" y="285"/>
                  </a:lnTo>
                  <a:lnTo>
                    <a:pt x="1390" y="289"/>
                  </a:lnTo>
                  <a:lnTo>
                    <a:pt x="1364" y="293"/>
                  </a:lnTo>
                  <a:lnTo>
                    <a:pt x="1340" y="298"/>
                  </a:lnTo>
                  <a:lnTo>
                    <a:pt x="1314" y="302"/>
                  </a:lnTo>
                  <a:lnTo>
                    <a:pt x="1288" y="306"/>
                  </a:lnTo>
                  <a:lnTo>
                    <a:pt x="1262" y="311"/>
                  </a:lnTo>
                  <a:lnTo>
                    <a:pt x="1236" y="315"/>
                  </a:lnTo>
                  <a:lnTo>
                    <a:pt x="1210" y="319"/>
                  </a:lnTo>
                  <a:lnTo>
                    <a:pt x="1184" y="326"/>
                  </a:lnTo>
                  <a:lnTo>
                    <a:pt x="1155" y="330"/>
                  </a:lnTo>
                  <a:lnTo>
                    <a:pt x="1129" y="337"/>
                  </a:lnTo>
                  <a:lnTo>
                    <a:pt x="1097" y="339"/>
                  </a:lnTo>
                  <a:lnTo>
                    <a:pt x="1066" y="341"/>
                  </a:lnTo>
                  <a:lnTo>
                    <a:pt x="1034" y="343"/>
                  </a:lnTo>
                  <a:lnTo>
                    <a:pt x="1003" y="348"/>
                  </a:lnTo>
                  <a:lnTo>
                    <a:pt x="971" y="354"/>
                  </a:lnTo>
                  <a:lnTo>
                    <a:pt x="940" y="361"/>
                  </a:lnTo>
                  <a:lnTo>
                    <a:pt x="910" y="367"/>
                  </a:lnTo>
                  <a:lnTo>
                    <a:pt x="877" y="371"/>
                  </a:lnTo>
                  <a:lnTo>
                    <a:pt x="847" y="378"/>
                  </a:lnTo>
                  <a:lnTo>
                    <a:pt x="817" y="384"/>
                  </a:lnTo>
                  <a:lnTo>
                    <a:pt x="786" y="391"/>
                  </a:lnTo>
                  <a:lnTo>
                    <a:pt x="754" y="397"/>
                  </a:lnTo>
                  <a:lnTo>
                    <a:pt x="723" y="402"/>
                  </a:lnTo>
                  <a:lnTo>
                    <a:pt x="693" y="404"/>
                  </a:lnTo>
                  <a:lnTo>
                    <a:pt x="660" y="406"/>
                  </a:lnTo>
                  <a:lnTo>
                    <a:pt x="630" y="408"/>
                  </a:lnTo>
                  <a:lnTo>
                    <a:pt x="595" y="413"/>
                  </a:lnTo>
                  <a:lnTo>
                    <a:pt x="560" y="417"/>
                  </a:lnTo>
                  <a:lnTo>
                    <a:pt x="526" y="423"/>
                  </a:lnTo>
                  <a:lnTo>
                    <a:pt x="491" y="428"/>
                  </a:lnTo>
                  <a:lnTo>
                    <a:pt x="454" y="434"/>
                  </a:lnTo>
                  <a:lnTo>
                    <a:pt x="419" y="441"/>
                  </a:lnTo>
                  <a:lnTo>
                    <a:pt x="382" y="447"/>
                  </a:lnTo>
                  <a:lnTo>
                    <a:pt x="347" y="452"/>
                  </a:lnTo>
                  <a:lnTo>
                    <a:pt x="311" y="458"/>
                  </a:lnTo>
                  <a:lnTo>
                    <a:pt x="274" y="465"/>
                  </a:lnTo>
                  <a:lnTo>
                    <a:pt x="239" y="471"/>
                  </a:lnTo>
                  <a:lnTo>
                    <a:pt x="202" y="476"/>
                  </a:lnTo>
                  <a:lnTo>
                    <a:pt x="167" y="482"/>
                  </a:lnTo>
                  <a:lnTo>
                    <a:pt x="132" y="486"/>
                  </a:lnTo>
                  <a:lnTo>
                    <a:pt x="98" y="491"/>
                  </a:lnTo>
                  <a:lnTo>
                    <a:pt x="63" y="495"/>
                  </a:lnTo>
                  <a:lnTo>
                    <a:pt x="50" y="493"/>
                  </a:lnTo>
                  <a:lnTo>
                    <a:pt x="35" y="493"/>
                  </a:lnTo>
                  <a:lnTo>
                    <a:pt x="19" y="497"/>
                  </a:lnTo>
                  <a:lnTo>
                    <a:pt x="6" y="506"/>
                  </a:lnTo>
                  <a:lnTo>
                    <a:pt x="2" y="499"/>
                  </a:lnTo>
                  <a:lnTo>
                    <a:pt x="0" y="491"/>
                  </a:lnTo>
                  <a:lnTo>
                    <a:pt x="0" y="482"/>
                  </a:lnTo>
                  <a:lnTo>
                    <a:pt x="0" y="473"/>
                  </a:lnTo>
                  <a:lnTo>
                    <a:pt x="19" y="469"/>
                  </a:lnTo>
                  <a:lnTo>
                    <a:pt x="41" y="465"/>
                  </a:lnTo>
                  <a:lnTo>
                    <a:pt x="61" y="463"/>
                  </a:lnTo>
                  <a:lnTo>
                    <a:pt x="82" y="458"/>
                  </a:lnTo>
                  <a:lnTo>
                    <a:pt x="102" y="456"/>
                  </a:lnTo>
                  <a:lnTo>
                    <a:pt x="124" y="454"/>
                  </a:lnTo>
                  <a:lnTo>
                    <a:pt x="143" y="452"/>
                  </a:lnTo>
                  <a:lnTo>
                    <a:pt x="163" y="450"/>
                  </a:lnTo>
                  <a:lnTo>
                    <a:pt x="185" y="443"/>
                  </a:lnTo>
                  <a:lnTo>
                    <a:pt x="206" y="436"/>
                  </a:lnTo>
                  <a:lnTo>
                    <a:pt x="228" y="432"/>
                  </a:lnTo>
                  <a:lnTo>
                    <a:pt x="250" y="426"/>
                  </a:lnTo>
                  <a:lnTo>
                    <a:pt x="271" y="421"/>
                  </a:lnTo>
                  <a:lnTo>
                    <a:pt x="293" y="417"/>
                  </a:lnTo>
                  <a:lnTo>
                    <a:pt x="317" y="415"/>
                  </a:lnTo>
                  <a:lnTo>
                    <a:pt x="339" y="410"/>
                  </a:lnTo>
                  <a:lnTo>
                    <a:pt x="363" y="406"/>
                  </a:lnTo>
                  <a:lnTo>
                    <a:pt x="384" y="404"/>
                  </a:lnTo>
                  <a:lnTo>
                    <a:pt x="406" y="400"/>
                  </a:lnTo>
                  <a:lnTo>
                    <a:pt x="430" y="397"/>
                  </a:lnTo>
                  <a:lnTo>
                    <a:pt x="452" y="393"/>
                  </a:lnTo>
                  <a:lnTo>
                    <a:pt x="473" y="391"/>
                  </a:lnTo>
                  <a:lnTo>
                    <a:pt x="495" y="387"/>
                  </a:lnTo>
                  <a:lnTo>
                    <a:pt x="517" y="382"/>
                  </a:lnTo>
                  <a:lnTo>
                    <a:pt x="547" y="380"/>
                  </a:lnTo>
                  <a:lnTo>
                    <a:pt x="578" y="376"/>
                  </a:lnTo>
                  <a:lnTo>
                    <a:pt x="606" y="371"/>
                  </a:lnTo>
                  <a:lnTo>
                    <a:pt x="634" y="365"/>
                  </a:lnTo>
                  <a:lnTo>
                    <a:pt x="662" y="358"/>
                  </a:lnTo>
                  <a:lnTo>
                    <a:pt x="691" y="354"/>
                  </a:lnTo>
                  <a:lnTo>
                    <a:pt x="721" y="350"/>
                  </a:lnTo>
                  <a:lnTo>
                    <a:pt x="749" y="350"/>
                  </a:lnTo>
                  <a:lnTo>
                    <a:pt x="760" y="343"/>
                  </a:lnTo>
                  <a:lnTo>
                    <a:pt x="771" y="341"/>
                  </a:lnTo>
                  <a:lnTo>
                    <a:pt x="782" y="339"/>
                  </a:lnTo>
                  <a:lnTo>
                    <a:pt x="793" y="339"/>
                  </a:lnTo>
                  <a:lnTo>
                    <a:pt x="840" y="330"/>
                  </a:lnTo>
                  <a:lnTo>
                    <a:pt x="890" y="324"/>
                  </a:lnTo>
                  <a:lnTo>
                    <a:pt x="938" y="315"/>
                  </a:lnTo>
                  <a:lnTo>
                    <a:pt x="988" y="306"/>
                  </a:lnTo>
                  <a:lnTo>
                    <a:pt x="1038" y="298"/>
                  </a:lnTo>
                  <a:lnTo>
                    <a:pt x="1088" y="289"/>
                  </a:lnTo>
                  <a:lnTo>
                    <a:pt x="1140" y="280"/>
                  </a:lnTo>
                  <a:lnTo>
                    <a:pt x="1190" y="272"/>
                  </a:lnTo>
                  <a:lnTo>
                    <a:pt x="1240" y="263"/>
                  </a:lnTo>
                  <a:lnTo>
                    <a:pt x="1292" y="254"/>
                  </a:lnTo>
                  <a:lnTo>
                    <a:pt x="1342" y="248"/>
                  </a:lnTo>
                  <a:lnTo>
                    <a:pt x="1394" y="239"/>
                  </a:lnTo>
                  <a:lnTo>
                    <a:pt x="1444" y="232"/>
                  </a:lnTo>
                  <a:lnTo>
                    <a:pt x="1496" y="226"/>
                  </a:lnTo>
                  <a:lnTo>
                    <a:pt x="1549" y="219"/>
                  </a:lnTo>
                  <a:lnTo>
                    <a:pt x="1598" y="215"/>
                  </a:lnTo>
                  <a:lnTo>
                    <a:pt x="1631" y="209"/>
                  </a:lnTo>
                  <a:lnTo>
                    <a:pt x="1666" y="204"/>
                  </a:lnTo>
                  <a:lnTo>
                    <a:pt x="1701" y="198"/>
                  </a:lnTo>
                  <a:lnTo>
                    <a:pt x="1735" y="191"/>
                  </a:lnTo>
                  <a:lnTo>
                    <a:pt x="1770" y="187"/>
                  </a:lnTo>
                  <a:lnTo>
                    <a:pt x="1805" y="180"/>
                  </a:lnTo>
                  <a:lnTo>
                    <a:pt x="1840" y="176"/>
                  </a:lnTo>
                  <a:lnTo>
                    <a:pt x="1874" y="170"/>
                  </a:lnTo>
                  <a:lnTo>
                    <a:pt x="1909" y="165"/>
                  </a:lnTo>
                  <a:lnTo>
                    <a:pt x="1944" y="159"/>
                  </a:lnTo>
                  <a:lnTo>
                    <a:pt x="1979" y="154"/>
                  </a:lnTo>
                  <a:lnTo>
                    <a:pt x="2013" y="148"/>
                  </a:lnTo>
                  <a:lnTo>
                    <a:pt x="2046" y="141"/>
                  </a:lnTo>
                  <a:lnTo>
                    <a:pt x="2081" y="135"/>
                  </a:lnTo>
                  <a:lnTo>
                    <a:pt x="2113" y="126"/>
                  </a:lnTo>
                  <a:lnTo>
                    <a:pt x="2146" y="120"/>
                  </a:lnTo>
                  <a:lnTo>
                    <a:pt x="2196" y="115"/>
                  </a:lnTo>
                  <a:lnTo>
                    <a:pt x="2244" y="113"/>
                  </a:lnTo>
                  <a:lnTo>
                    <a:pt x="2294" y="107"/>
                  </a:lnTo>
                  <a:lnTo>
                    <a:pt x="2343" y="102"/>
                  </a:lnTo>
                  <a:lnTo>
                    <a:pt x="2393" y="96"/>
                  </a:lnTo>
                  <a:lnTo>
                    <a:pt x="2443" y="89"/>
                  </a:lnTo>
                  <a:lnTo>
                    <a:pt x="2493" y="83"/>
                  </a:lnTo>
                  <a:lnTo>
                    <a:pt x="2545" y="76"/>
                  </a:lnTo>
                  <a:lnTo>
                    <a:pt x="2595" y="70"/>
                  </a:lnTo>
                  <a:lnTo>
                    <a:pt x="2645" y="61"/>
                  </a:lnTo>
                  <a:lnTo>
                    <a:pt x="2695" y="54"/>
                  </a:lnTo>
                  <a:lnTo>
                    <a:pt x="2745" y="48"/>
                  </a:lnTo>
                  <a:lnTo>
                    <a:pt x="2795" y="39"/>
                  </a:lnTo>
                  <a:lnTo>
                    <a:pt x="2845" y="33"/>
                  </a:lnTo>
                  <a:lnTo>
                    <a:pt x="2895" y="26"/>
                  </a:lnTo>
                  <a:lnTo>
                    <a:pt x="2945" y="20"/>
                  </a:lnTo>
                  <a:lnTo>
                    <a:pt x="2954" y="9"/>
                  </a:lnTo>
                  <a:lnTo>
                    <a:pt x="2967" y="5"/>
                  </a:lnTo>
                  <a:lnTo>
                    <a:pt x="2982" y="2"/>
                  </a:lnTo>
                  <a:lnTo>
                    <a:pt x="2997" y="0"/>
                  </a:lnTo>
                  <a:lnTo>
                    <a:pt x="3004" y="11"/>
                  </a:lnTo>
                  <a:lnTo>
                    <a:pt x="3008" y="24"/>
                  </a:lnTo>
                  <a:lnTo>
                    <a:pt x="3010" y="37"/>
                  </a:lnTo>
                  <a:lnTo>
                    <a:pt x="301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99" name="Freeform 74"/>
            <p:cNvSpPr>
              <a:spLocks/>
            </p:cNvSpPr>
            <p:nvPr/>
          </p:nvSpPr>
          <p:spPr bwMode="auto">
            <a:xfrm>
              <a:off x="2669" y="2620"/>
              <a:ext cx="189" cy="100"/>
            </a:xfrm>
            <a:custGeom>
              <a:avLst/>
              <a:gdLst>
                <a:gd name="T0" fmla="*/ 72 w 189"/>
                <a:gd name="T1" fmla="*/ 3 h 100"/>
                <a:gd name="T2" fmla="*/ 81 w 189"/>
                <a:gd name="T3" fmla="*/ 26 h 100"/>
                <a:gd name="T4" fmla="*/ 89 w 189"/>
                <a:gd name="T5" fmla="*/ 20 h 100"/>
                <a:gd name="T6" fmla="*/ 100 w 189"/>
                <a:gd name="T7" fmla="*/ 16 h 100"/>
                <a:gd name="T8" fmla="*/ 111 w 189"/>
                <a:gd name="T9" fmla="*/ 11 h 100"/>
                <a:gd name="T10" fmla="*/ 122 w 189"/>
                <a:gd name="T11" fmla="*/ 9 h 100"/>
                <a:gd name="T12" fmla="*/ 135 w 189"/>
                <a:gd name="T13" fmla="*/ 7 h 100"/>
                <a:gd name="T14" fmla="*/ 146 w 189"/>
                <a:gd name="T15" fmla="*/ 7 h 100"/>
                <a:gd name="T16" fmla="*/ 157 w 189"/>
                <a:gd name="T17" fmla="*/ 9 h 100"/>
                <a:gd name="T18" fmla="*/ 168 w 189"/>
                <a:gd name="T19" fmla="*/ 13 h 100"/>
                <a:gd name="T20" fmla="*/ 181 w 189"/>
                <a:gd name="T21" fmla="*/ 22 h 100"/>
                <a:gd name="T22" fmla="*/ 185 w 189"/>
                <a:gd name="T23" fmla="*/ 33 h 100"/>
                <a:gd name="T24" fmla="*/ 187 w 189"/>
                <a:gd name="T25" fmla="*/ 46 h 100"/>
                <a:gd name="T26" fmla="*/ 189 w 189"/>
                <a:gd name="T27" fmla="*/ 59 h 100"/>
                <a:gd name="T28" fmla="*/ 183 w 189"/>
                <a:gd name="T29" fmla="*/ 55 h 100"/>
                <a:gd name="T30" fmla="*/ 181 w 189"/>
                <a:gd name="T31" fmla="*/ 46 h 100"/>
                <a:gd name="T32" fmla="*/ 176 w 189"/>
                <a:gd name="T33" fmla="*/ 39 h 100"/>
                <a:gd name="T34" fmla="*/ 168 w 189"/>
                <a:gd name="T35" fmla="*/ 35 h 100"/>
                <a:gd name="T36" fmla="*/ 165 w 189"/>
                <a:gd name="T37" fmla="*/ 42 h 100"/>
                <a:gd name="T38" fmla="*/ 170 w 189"/>
                <a:gd name="T39" fmla="*/ 50 h 100"/>
                <a:gd name="T40" fmla="*/ 172 w 189"/>
                <a:gd name="T41" fmla="*/ 57 h 100"/>
                <a:gd name="T42" fmla="*/ 168 w 189"/>
                <a:gd name="T43" fmla="*/ 65 h 100"/>
                <a:gd name="T44" fmla="*/ 159 w 189"/>
                <a:gd name="T45" fmla="*/ 55 h 100"/>
                <a:gd name="T46" fmla="*/ 150 w 189"/>
                <a:gd name="T47" fmla="*/ 46 h 100"/>
                <a:gd name="T48" fmla="*/ 137 w 189"/>
                <a:gd name="T49" fmla="*/ 37 h 100"/>
                <a:gd name="T50" fmla="*/ 126 w 189"/>
                <a:gd name="T51" fmla="*/ 33 h 100"/>
                <a:gd name="T52" fmla="*/ 111 w 189"/>
                <a:gd name="T53" fmla="*/ 48 h 100"/>
                <a:gd name="T54" fmla="*/ 102 w 189"/>
                <a:gd name="T55" fmla="*/ 68 h 100"/>
                <a:gd name="T56" fmla="*/ 89 w 189"/>
                <a:gd name="T57" fmla="*/ 83 h 100"/>
                <a:gd name="T58" fmla="*/ 70 w 189"/>
                <a:gd name="T59" fmla="*/ 94 h 100"/>
                <a:gd name="T60" fmla="*/ 37 w 189"/>
                <a:gd name="T61" fmla="*/ 46 h 100"/>
                <a:gd name="T62" fmla="*/ 29 w 189"/>
                <a:gd name="T63" fmla="*/ 57 h 100"/>
                <a:gd name="T64" fmla="*/ 26 w 189"/>
                <a:gd name="T65" fmla="*/ 72 h 100"/>
                <a:gd name="T66" fmla="*/ 26 w 189"/>
                <a:gd name="T67" fmla="*/ 87 h 100"/>
                <a:gd name="T68" fmla="*/ 26 w 189"/>
                <a:gd name="T69" fmla="*/ 100 h 100"/>
                <a:gd name="T70" fmla="*/ 11 w 189"/>
                <a:gd name="T71" fmla="*/ 96 h 100"/>
                <a:gd name="T72" fmla="*/ 5 w 189"/>
                <a:gd name="T73" fmla="*/ 83 h 100"/>
                <a:gd name="T74" fmla="*/ 2 w 189"/>
                <a:gd name="T75" fmla="*/ 70 h 100"/>
                <a:gd name="T76" fmla="*/ 0 w 189"/>
                <a:gd name="T77" fmla="*/ 55 h 100"/>
                <a:gd name="T78" fmla="*/ 0 w 189"/>
                <a:gd name="T79" fmla="*/ 37 h 100"/>
                <a:gd name="T80" fmla="*/ 11 w 189"/>
                <a:gd name="T81" fmla="*/ 22 h 100"/>
                <a:gd name="T82" fmla="*/ 24 w 189"/>
                <a:gd name="T83" fmla="*/ 11 h 100"/>
                <a:gd name="T84" fmla="*/ 42 w 189"/>
                <a:gd name="T85" fmla="*/ 0 h 100"/>
                <a:gd name="T86" fmla="*/ 50 w 189"/>
                <a:gd name="T87" fmla="*/ 3 h 100"/>
                <a:gd name="T88" fmla="*/ 57 w 189"/>
                <a:gd name="T89" fmla="*/ 3 h 100"/>
                <a:gd name="T90" fmla="*/ 63 w 189"/>
                <a:gd name="T91" fmla="*/ 3 h 100"/>
                <a:gd name="T92" fmla="*/ 72 w 189"/>
                <a:gd name="T93" fmla="*/ 3 h 1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89" h="100">
                  <a:moveTo>
                    <a:pt x="72" y="3"/>
                  </a:moveTo>
                  <a:lnTo>
                    <a:pt x="81" y="26"/>
                  </a:lnTo>
                  <a:lnTo>
                    <a:pt x="89" y="20"/>
                  </a:lnTo>
                  <a:lnTo>
                    <a:pt x="100" y="16"/>
                  </a:lnTo>
                  <a:lnTo>
                    <a:pt x="111" y="11"/>
                  </a:lnTo>
                  <a:lnTo>
                    <a:pt x="122" y="9"/>
                  </a:lnTo>
                  <a:lnTo>
                    <a:pt x="135" y="7"/>
                  </a:lnTo>
                  <a:lnTo>
                    <a:pt x="146" y="7"/>
                  </a:lnTo>
                  <a:lnTo>
                    <a:pt x="157" y="9"/>
                  </a:lnTo>
                  <a:lnTo>
                    <a:pt x="168" y="13"/>
                  </a:lnTo>
                  <a:lnTo>
                    <a:pt x="181" y="22"/>
                  </a:lnTo>
                  <a:lnTo>
                    <a:pt x="185" y="33"/>
                  </a:lnTo>
                  <a:lnTo>
                    <a:pt x="187" y="46"/>
                  </a:lnTo>
                  <a:lnTo>
                    <a:pt x="189" y="59"/>
                  </a:lnTo>
                  <a:lnTo>
                    <a:pt x="183" y="55"/>
                  </a:lnTo>
                  <a:lnTo>
                    <a:pt x="181" y="46"/>
                  </a:lnTo>
                  <a:lnTo>
                    <a:pt x="176" y="39"/>
                  </a:lnTo>
                  <a:lnTo>
                    <a:pt x="168" y="35"/>
                  </a:lnTo>
                  <a:lnTo>
                    <a:pt x="165" y="42"/>
                  </a:lnTo>
                  <a:lnTo>
                    <a:pt x="170" y="50"/>
                  </a:lnTo>
                  <a:lnTo>
                    <a:pt x="172" y="57"/>
                  </a:lnTo>
                  <a:lnTo>
                    <a:pt x="168" y="65"/>
                  </a:lnTo>
                  <a:lnTo>
                    <a:pt x="159" y="55"/>
                  </a:lnTo>
                  <a:lnTo>
                    <a:pt x="150" y="46"/>
                  </a:lnTo>
                  <a:lnTo>
                    <a:pt x="137" y="37"/>
                  </a:lnTo>
                  <a:lnTo>
                    <a:pt x="126" y="33"/>
                  </a:lnTo>
                  <a:lnTo>
                    <a:pt x="111" y="48"/>
                  </a:lnTo>
                  <a:lnTo>
                    <a:pt x="102" y="68"/>
                  </a:lnTo>
                  <a:lnTo>
                    <a:pt x="89" y="83"/>
                  </a:lnTo>
                  <a:lnTo>
                    <a:pt x="70" y="94"/>
                  </a:lnTo>
                  <a:lnTo>
                    <a:pt x="37" y="46"/>
                  </a:lnTo>
                  <a:lnTo>
                    <a:pt x="29" y="57"/>
                  </a:lnTo>
                  <a:lnTo>
                    <a:pt x="26" y="72"/>
                  </a:lnTo>
                  <a:lnTo>
                    <a:pt x="26" y="87"/>
                  </a:lnTo>
                  <a:lnTo>
                    <a:pt x="26" y="100"/>
                  </a:lnTo>
                  <a:lnTo>
                    <a:pt x="11" y="96"/>
                  </a:lnTo>
                  <a:lnTo>
                    <a:pt x="5" y="83"/>
                  </a:lnTo>
                  <a:lnTo>
                    <a:pt x="2" y="70"/>
                  </a:lnTo>
                  <a:lnTo>
                    <a:pt x="0" y="55"/>
                  </a:lnTo>
                  <a:lnTo>
                    <a:pt x="0" y="37"/>
                  </a:lnTo>
                  <a:lnTo>
                    <a:pt x="11" y="22"/>
                  </a:lnTo>
                  <a:lnTo>
                    <a:pt x="24" y="11"/>
                  </a:lnTo>
                  <a:lnTo>
                    <a:pt x="42" y="0"/>
                  </a:lnTo>
                  <a:lnTo>
                    <a:pt x="50" y="3"/>
                  </a:lnTo>
                  <a:lnTo>
                    <a:pt x="57" y="3"/>
                  </a:lnTo>
                  <a:lnTo>
                    <a:pt x="63" y="3"/>
                  </a:lnTo>
                  <a:lnTo>
                    <a:pt x="7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00" name="Freeform 75"/>
            <p:cNvSpPr>
              <a:spLocks/>
            </p:cNvSpPr>
            <p:nvPr/>
          </p:nvSpPr>
          <p:spPr bwMode="auto">
            <a:xfrm>
              <a:off x="2913" y="2636"/>
              <a:ext cx="39" cy="43"/>
            </a:xfrm>
            <a:custGeom>
              <a:avLst/>
              <a:gdLst>
                <a:gd name="T0" fmla="*/ 39 w 39"/>
                <a:gd name="T1" fmla="*/ 15 h 43"/>
                <a:gd name="T2" fmla="*/ 37 w 39"/>
                <a:gd name="T3" fmla="*/ 23 h 43"/>
                <a:gd name="T4" fmla="*/ 32 w 39"/>
                <a:gd name="T5" fmla="*/ 32 h 43"/>
                <a:gd name="T6" fmla="*/ 28 w 39"/>
                <a:gd name="T7" fmla="*/ 39 h 43"/>
                <a:gd name="T8" fmla="*/ 17 w 39"/>
                <a:gd name="T9" fmla="*/ 43 h 43"/>
                <a:gd name="T10" fmla="*/ 10 w 39"/>
                <a:gd name="T11" fmla="*/ 39 h 43"/>
                <a:gd name="T12" fmla="*/ 4 w 39"/>
                <a:gd name="T13" fmla="*/ 32 h 43"/>
                <a:gd name="T14" fmla="*/ 0 w 39"/>
                <a:gd name="T15" fmla="*/ 23 h 43"/>
                <a:gd name="T16" fmla="*/ 0 w 39"/>
                <a:gd name="T17" fmla="*/ 15 h 43"/>
                <a:gd name="T18" fmla="*/ 10 w 39"/>
                <a:gd name="T19" fmla="*/ 4 h 43"/>
                <a:gd name="T20" fmla="*/ 23 w 39"/>
                <a:gd name="T21" fmla="*/ 0 h 43"/>
                <a:gd name="T22" fmla="*/ 32 w 39"/>
                <a:gd name="T23" fmla="*/ 2 h 43"/>
                <a:gd name="T24" fmla="*/ 39 w 39"/>
                <a:gd name="T25" fmla="*/ 1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3">
                  <a:moveTo>
                    <a:pt x="39" y="15"/>
                  </a:moveTo>
                  <a:lnTo>
                    <a:pt x="37" y="23"/>
                  </a:lnTo>
                  <a:lnTo>
                    <a:pt x="32" y="32"/>
                  </a:lnTo>
                  <a:lnTo>
                    <a:pt x="28" y="39"/>
                  </a:lnTo>
                  <a:lnTo>
                    <a:pt x="17" y="43"/>
                  </a:lnTo>
                  <a:lnTo>
                    <a:pt x="10" y="39"/>
                  </a:lnTo>
                  <a:lnTo>
                    <a:pt x="4" y="32"/>
                  </a:lnTo>
                  <a:lnTo>
                    <a:pt x="0" y="23"/>
                  </a:lnTo>
                  <a:lnTo>
                    <a:pt x="0" y="15"/>
                  </a:lnTo>
                  <a:lnTo>
                    <a:pt x="10" y="4"/>
                  </a:lnTo>
                  <a:lnTo>
                    <a:pt x="23" y="0"/>
                  </a:lnTo>
                  <a:lnTo>
                    <a:pt x="32" y="2"/>
                  </a:lnTo>
                  <a:lnTo>
                    <a:pt x="3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01" name="Freeform 76"/>
            <p:cNvSpPr>
              <a:spLocks/>
            </p:cNvSpPr>
            <p:nvPr/>
          </p:nvSpPr>
          <p:spPr bwMode="auto">
            <a:xfrm>
              <a:off x="2322" y="2672"/>
              <a:ext cx="254" cy="118"/>
            </a:xfrm>
            <a:custGeom>
              <a:avLst/>
              <a:gdLst>
                <a:gd name="T0" fmla="*/ 43 w 254"/>
                <a:gd name="T1" fmla="*/ 53 h 118"/>
                <a:gd name="T2" fmla="*/ 58 w 254"/>
                <a:gd name="T3" fmla="*/ 55 h 118"/>
                <a:gd name="T4" fmla="*/ 74 w 254"/>
                <a:gd name="T5" fmla="*/ 53 h 118"/>
                <a:gd name="T6" fmla="*/ 87 w 254"/>
                <a:gd name="T7" fmla="*/ 46 h 118"/>
                <a:gd name="T8" fmla="*/ 100 w 254"/>
                <a:gd name="T9" fmla="*/ 42 h 118"/>
                <a:gd name="T10" fmla="*/ 113 w 254"/>
                <a:gd name="T11" fmla="*/ 37 h 118"/>
                <a:gd name="T12" fmla="*/ 126 w 254"/>
                <a:gd name="T13" fmla="*/ 33 h 118"/>
                <a:gd name="T14" fmla="*/ 139 w 254"/>
                <a:gd name="T15" fmla="*/ 35 h 118"/>
                <a:gd name="T16" fmla="*/ 152 w 254"/>
                <a:gd name="T17" fmla="*/ 42 h 118"/>
                <a:gd name="T18" fmla="*/ 165 w 254"/>
                <a:gd name="T19" fmla="*/ 42 h 118"/>
                <a:gd name="T20" fmla="*/ 178 w 254"/>
                <a:gd name="T21" fmla="*/ 42 h 118"/>
                <a:gd name="T22" fmla="*/ 191 w 254"/>
                <a:gd name="T23" fmla="*/ 42 h 118"/>
                <a:gd name="T24" fmla="*/ 204 w 254"/>
                <a:gd name="T25" fmla="*/ 44 h 118"/>
                <a:gd name="T26" fmla="*/ 215 w 254"/>
                <a:gd name="T27" fmla="*/ 46 h 118"/>
                <a:gd name="T28" fmla="*/ 228 w 254"/>
                <a:gd name="T29" fmla="*/ 46 h 118"/>
                <a:gd name="T30" fmla="*/ 241 w 254"/>
                <a:gd name="T31" fmla="*/ 46 h 118"/>
                <a:gd name="T32" fmla="*/ 254 w 254"/>
                <a:gd name="T33" fmla="*/ 46 h 118"/>
                <a:gd name="T34" fmla="*/ 239 w 254"/>
                <a:gd name="T35" fmla="*/ 50 h 118"/>
                <a:gd name="T36" fmla="*/ 226 w 254"/>
                <a:gd name="T37" fmla="*/ 55 h 118"/>
                <a:gd name="T38" fmla="*/ 210 w 254"/>
                <a:gd name="T39" fmla="*/ 55 h 118"/>
                <a:gd name="T40" fmla="*/ 195 w 254"/>
                <a:gd name="T41" fmla="*/ 57 h 118"/>
                <a:gd name="T42" fmla="*/ 180 w 254"/>
                <a:gd name="T43" fmla="*/ 55 h 118"/>
                <a:gd name="T44" fmla="*/ 165 w 254"/>
                <a:gd name="T45" fmla="*/ 55 h 118"/>
                <a:gd name="T46" fmla="*/ 150 w 254"/>
                <a:gd name="T47" fmla="*/ 50 h 118"/>
                <a:gd name="T48" fmla="*/ 137 w 254"/>
                <a:gd name="T49" fmla="*/ 48 h 118"/>
                <a:gd name="T50" fmla="*/ 121 w 254"/>
                <a:gd name="T51" fmla="*/ 48 h 118"/>
                <a:gd name="T52" fmla="*/ 111 w 254"/>
                <a:gd name="T53" fmla="*/ 57 h 118"/>
                <a:gd name="T54" fmla="*/ 100 w 254"/>
                <a:gd name="T55" fmla="*/ 66 h 118"/>
                <a:gd name="T56" fmla="*/ 89 w 254"/>
                <a:gd name="T57" fmla="*/ 74 h 118"/>
                <a:gd name="T58" fmla="*/ 71 w 254"/>
                <a:gd name="T59" fmla="*/ 72 h 118"/>
                <a:gd name="T60" fmla="*/ 54 w 254"/>
                <a:gd name="T61" fmla="*/ 68 h 118"/>
                <a:gd name="T62" fmla="*/ 41 w 254"/>
                <a:gd name="T63" fmla="*/ 66 h 118"/>
                <a:gd name="T64" fmla="*/ 30 w 254"/>
                <a:gd name="T65" fmla="*/ 81 h 118"/>
                <a:gd name="T66" fmla="*/ 30 w 254"/>
                <a:gd name="T67" fmla="*/ 118 h 118"/>
                <a:gd name="T68" fmla="*/ 17 w 254"/>
                <a:gd name="T69" fmla="*/ 115 h 118"/>
                <a:gd name="T70" fmla="*/ 11 w 254"/>
                <a:gd name="T71" fmla="*/ 107 h 118"/>
                <a:gd name="T72" fmla="*/ 8 w 254"/>
                <a:gd name="T73" fmla="*/ 98 h 118"/>
                <a:gd name="T74" fmla="*/ 2 w 254"/>
                <a:gd name="T75" fmla="*/ 92 h 118"/>
                <a:gd name="T76" fmla="*/ 2 w 254"/>
                <a:gd name="T77" fmla="*/ 68 h 118"/>
                <a:gd name="T78" fmla="*/ 4 w 254"/>
                <a:gd name="T79" fmla="*/ 46 h 118"/>
                <a:gd name="T80" fmla="*/ 2 w 254"/>
                <a:gd name="T81" fmla="*/ 22 h 118"/>
                <a:gd name="T82" fmla="*/ 0 w 254"/>
                <a:gd name="T83" fmla="*/ 0 h 118"/>
                <a:gd name="T84" fmla="*/ 19 w 254"/>
                <a:gd name="T85" fmla="*/ 5 h 118"/>
                <a:gd name="T86" fmla="*/ 24 w 254"/>
                <a:gd name="T87" fmla="*/ 20 h 118"/>
                <a:gd name="T88" fmla="*/ 26 w 254"/>
                <a:gd name="T89" fmla="*/ 40 h 118"/>
                <a:gd name="T90" fmla="*/ 43 w 254"/>
                <a:gd name="T91" fmla="*/ 53 h 1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4" h="118">
                  <a:moveTo>
                    <a:pt x="43" y="53"/>
                  </a:moveTo>
                  <a:lnTo>
                    <a:pt x="58" y="55"/>
                  </a:lnTo>
                  <a:lnTo>
                    <a:pt x="74" y="53"/>
                  </a:lnTo>
                  <a:lnTo>
                    <a:pt x="87" y="46"/>
                  </a:lnTo>
                  <a:lnTo>
                    <a:pt x="100" y="42"/>
                  </a:lnTo>
                  <a:lnTo>
                    <a:pt x="113" y="37"/>
                  </a:lnTo>
                  <a:lnTo>
                    <a:pt x="126" y="33"/>
                  </a:lnTo>
                  <a:lnTo>
                    <a:pt x="139" y="35"/>
                  </a:lnTo>
                  <a:lnTo>
                    <a:pt x="152" y="42"/>
                  </a:lnTo>
                  <a:lnTo>
                    <a:pt x="165" y="42"/>
                  </a:lnTo>
                  <a:lnTo>
                    <a:pt x="178" y="42"/>
                  </a:lnTo>
                  <a:lnTo>
                    <a:pt x="191" y="42"/>
                  </a:lnTo>
                  <a:lnTo>
                    <a:pt x="204" y="44"/>
                  </a:lnTo>
                  <a:lnTo>
                    <a:pt x="215" y="46"/>
                  </a:lnTo>
                  <a:lnTo>
                    <a:pt x="228" y="46"/>
                  </a:lnTo>
                  <a:lnTo>
                    <a:pt x="241" y="46"/>
                  </a:lnTo>
                  <a:lnTo>
                    <a:pt x="254" y="46"/>
                  </a:lnTo>
                  <a:lnTo>
                    <a:pt x="239" y="50"/>
                  </a:lnTo>
                  <a:lnTo>
                    <a:pt x="226" y="55"/>
                  </a:lnTo>
                  <a:lnTo>
                    <a:pt x="210" y="55"/>
                  </a:lnTo>
                  <a:lnTo>
                    <a:pt x="195" y="57"/>
                  </a:lnTo>
                  <a:lnTo>
                    <a:pt x="180" y="55"/>
                  </a:lnTo>
                  <a:lnTo>
                    <a:pt x="165" y="55"/>
                  </a:lnTo>
                  <a:lnTo>
                    <a:pt x="150" y="50"/>
                  </a:lnTo>
                  <a:lnTo>
                    <a:pt x="137" y="48"/>
                  </a:lnTo>
                  <a:lnTo>
                    <a:pt x="121" y="48"/>
                  </a:lnTo>
                  <a:lnTo>
                    <a:pt x="111" y="57"/>
                  </a:lnTo>
                  <a:lnTo>
                    <a:pt x="100" y="66"/>
                  </a:lnTo>
                  <a:lnTo>
                    <a:pt x="89" y="74"/>
                  </a:lnTo>
                  <a:lnTo>
                    <a:pt x="71" y="72"/>
                  </a:lnTo>
                  <a:lnTo>
                    <a:pt x="54" y="68"/>
                  </a:lnTo>
                  <a:lnTo>
                    <a:pt x="41" y="66"/>
                  </a:lnTo>
                  <a:lnTo>
                    <a:pt x="30" y="81"/>
                  </a:lnTo>
                  <a:lnTo>
                    <a:pt x="30" y="118"/>
                  </a:lnTo>
                  <a:lnTo>
                    <a:pt x="17" y="115"/>
                  </a:lnTo>
                  <a:lnTo>
                    <a:pt x="11" y="107"/>
                  </a:lnTo>
                  <a:lnTo>
                    <a:pt x="8" y="98"/>
                  </a:lnTo>
                  <a:lnTo>
                    <a:pt x="2" y="92"/>
                  </a:lnTo>
                  <a:lnTo>
                    <a:pt x="2" y="68"/>
                  </a:lnTo>
                  <a:lnTo>
                    <a:pt x="4" y="46"/>
                  </a:lnTo>
                  <a:lnTo>
                    <a:pt x="2" y="22"/>
                  </a:lnTo>
                  <a:lnTo>
                    <a:pt x="0" y="0"/>
                  </a:lnTo>
                  <a:lnTo>
                    <a:pt x="19" y="5"/>
                  </a:lnTo>
                  <a:lnTo>
                    <a:pt x="24" y="20"/>
                  </a:lnTo>
                  <a:lnTo>
                    <a:pt x="26" y="40"/>
                  </a:lnTo>
                  <a:lnTo>
                    <a:pt x="4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02" name="Freeform 77"/>
            <p:cNvSpPr>
              <a:spLocks/>
            </p:cNvSpPr>
            <p:nvPr/>
          </p:nvSpPr>
          <p:spPr bwMode="auto">
            <a:xfrm>
              <a:off x="2050" y="2718"/>
              <a:ext cx="52" cy="135"/>
            </a:xfrm>
            <a:custGeom>
              <a:avLst/>
              <a:gdLst>
                <a:gd name="T0" fmla="*/ 48 w 52"/>
                <a:gd name="T1" fmla="*/ 83 h 135"/>
                <a:gd name="T2" fmla="*/ 50 w 52"/>
                <a:gd name="T3" fmla="*/ 98 h 135"/>
                <a:gd name="T4" fmla="*/ 52 w 52"/>
                <a:gd name="T5" fmla="*/ 113 h 135"/>
                <a:gd name="T6" fmla="*/ 52 w 52"/>
                <a:gd name="T7" fmla="*/ 126 h 135"/>
                <a:gd name="T8" fmla="*/ 42 w 52"/>
                <a:gd name="T9" fmla="*/ 135 h 135"/>
                <a:gd name="T10" fmla="*/ 29 w 52"/>
                <a:gd name="T11" fmla="*/ 117 h 135"/>
                <a:gd name="T12" fmla="*/ 24 w 52"/>
                <a:gd name="T13" fmla="*/ 96 h 135"/>
                <a:gd name="T14" fmla="*/ 16 w 52"/>
                <a:gd name="T15" fmla="*/ 74 h 135"/>
                <a:gd name="T16" fmla="*/ 0 w 52"/>
                <a:gd name="T17" fmla="*/ 56 h 135"/>
                <a:gd name="T18" fmla="*/ 0 w 52"/>
                <a:gd name="T19" fmla="*/ 41 h 135"/>
                <a:gd name="T20" fmla="*/ 5 w 52"/>
                <a:gd name="T21" fmla="*/ 26 h 135"/>
                <a:gd name="T22" fmla="*/ 7 w 52"/>
                <a:gd name="T23" fmla="*/ 13 h 135"/>
                <a:gd name="T24" fmla="*/ 5 w 52"/>
                <a:gd name="T25" fmla="*/ 0 h 135"/>
                <a:gd name="T26" fmla="*/ 24 w 52"/>
                <a:gd name="T27" fmla="*/ 13 h 135"/>
                <a:gd name="T28" fmla="*/ 35 w 52"/>
                <a:gd name="T29" fmla="*/ 35 h 135"/>
                <a:gd name="T30" fmla="*/ 42 w 52"/>
                <a:gd name="T31" fmla="*/ 61 h 135"/>
                <a:gd name="T32" fmla="*/ 48 w 52"/>
                <a:gd name="T33" fmla="*/ 83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135">
                  <a:moveTo>
                    <a:pt x="48" y="83"/>
                  </a:moveTo>
                  <a:lnTo>
                    <a:pt x="50" y="98"/>
                  </a:lnTo>
                  <a:lnTo>
                    <a:pt x="52" y="113"/>
                  </a:lnTo>
                  <a:lnTo>
                    <a:pt x="52" y="126"/>
                  </a:lnTo>
                  <a:lnTo>
                    <a:pt x="42" y="135"/>
                  </a:lnTo>
                  <a:lnTo>
                    <a:pt x="29" y="117"/>
                  </a:lnTo>
                  <a:lnTo>
                    <a:pt x="24" y="96"/>
                  </a:lnTo>
                  <a:lnTo>
                    <a:pt x="16" y="74"/>
                  </a:lnTo>
                  <a:lnTo>
                    <a:pt x="0" y="56"/>
                  </a:lnTo>
                  <a:lnTo>
                    <a:pt x="0" y="41"/>
                  </a:lnTo>
                  <a:lnTo>
                    <a:pt x="5" y="26"/>
                  </a:lnTo>
                  <a:lnTo>
                    <a:pt x="7" y="13"/>
                  </a:lnTo>
                  <a:lnTo>
                    <a:pt x="5" y="0"/>
                  </a:lnTo>
                  <a:lnTo>
                    <a:pt x="24" y="13"/>
                  </a:lnTo>
                  <a:lnTo>
                    <a:pt x="35" y="35"/>
                  </a:lnTo>
                  <a:lnTo>
                    <a:pt x="42" y="61"/>
                  </a:lnTo>
                  <a:lnTo>
                    <a:pt x="48"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03" name="Freeform 78"/>
            <p:cNvSpPr>
              <a:spLocks/>
            </p:cNvSpPr>
            <p:nvPr/>
          </p:nvSpPr>
          <p:spPr bwMode="auto">
            <a:xfrm>
              <a:off x="4448" y="2720"/>
              <a:ext cx="44" cy="18"/>
            </a:xfrm>
            <a:custGeom>
              <a:avLst/>
              <a:gdLst>
                <a:gd name="T0" fmla="*/ 44 w 44"/>
                <a:gd name="T1" fmla="*/ 15 h 18"/>
                <a:gd name="T2" fmla="*/ 33 w 44"/>
                <a:gd name="T3" fmla="*/ 18 h 18"/>
                <a:gd name="T4" fmla="*/ 15 w 44"/>
                <a:gd name="T5" fmla="*/ 18 h 18"/>
                <a:gd name="T6" fmla="*/ 2 w 44"/>
                <a:gd name="T7" fmla="*/ 15 h 18"/>
                <a:gd name="T8" fmla="*/ 0 w 44"/>
                <a:gd name="T9" fmla="*/ 0 h 18"/>
                <a:gd name="T10" fmla="*/ 44 w 44"/>
                <a:gd name="T11" fmla="*/ 15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18">
                  <a:moveTo>
                    <a:pt x="44" y="15"/>
                  </a:moveTo>
                  <a:lnTo>
                    <a:pt x="33" y="18"/>
                  </a:lnTo>
                  <a:lnTo>
                    <a:pt x="15" y="18"/>
                  </a:lnTo>
                  <a:lnTo>
                    <a:pt x="2" y="15"/>
                  </a:lnTo>
                  <a:lnTo>
                    <a:pt x="0" y="0"/>
                  </a:lnTo>
                  <a:lnTo>
                    <a:pt x="4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04" name="Freeform 79"/>
            <p:cNvSpPr>
              <a:spLocks/>
            </p:cNvSpPr>
            <p:nvPr/>
          </p:nvSpPr>
          <p:spPr bwMode="auto">
            <a:xfrm>
              <a:off x="1955" y="2740"/>
              <a:ext cx="67" cy="97"/>
            </a:xfrm>
            <a:custGeom>
              <a:avLst/>
              <a:gdLst>
                <a:gd name="T0" fmla="*/ 30 w 67"/>
                <a:gd name="T1" fmla="*/ 56 h 97"/>
                <a:gd name="T2" fmla="*/ 39 w 67"/>
                <a:gd name="T3" fmla="*/ 52 h 97"/>
                <a:gd name="T4" fmla="*/ 48 w 67"/>
                <a:gd name="T5" fmla="*/ 52 h 97"/>
                <a:gd name="T6" fmla="*/ 58 w 67"/>
                <a:gd name="T7" fmla="*/ 52 h 97"/>
                <a:gd name="T8" fmla="*/ 67 w 67"/>
                <a:gd name="T9" fmla="*/ 52 h 97"/>
                <a:gd name="T10" fmla="*/ 54 w 67"/>
                <a:gd name="T11" fmla="*/ 58 h 97"/>
                <a:gd name="T12" fmla="*/ 43 w 67"/>
                <a:gd name="T13" fmla="*/ 69 h 97"/>
                <a:gd name="T14" fmla="*/ 35 w 67"/>
                <a:gd name="T15" fmla="*/ 82 h 97"/>
                <a:gd name="T16" fmla="*/ 37 w 67"/>
                <a:gd name="T17" fmla="*/ 97 h 97"/>
                <a:gd name="T18" fmla="*/ 19 w 67"/>
                <a:gd name="T19" fmla="*/ 93 h 97"/>
                <a:gd name="T20" fmla="*/ 11 w 67"/>
                <a:gd name="T21" fmla="*/ 80 h 97"/>
                <a:gd name="T22" fmla="*/ 6 w 67"/>
                <a:gd name="T23" fmla="*/ 61 h 97"/>
                <a:gd name="T24" fmla="*/ 0 w 67"/>
                <a:gd name="T25" fmla="*/ 45 h 97"/>
                <a:gd name="T26" fmla="*/ 0 w 67"/>
                <a:gd name="T27" fmla="*/ 0 h 97"/>
                <a:gd name="T28" fmla="*/ 19 w 67"/>
                <a:gd name="T29" fmla="*/ 4 h 97"/>
                <a:gd name="T30" fmla="*/ 26 w 67"/>
                <a:gd name="T31" fmla="*/ 19 h 97"/>
                <a:gd name="T32" fmla="*/ 26 w 67"/>
                <a:gd name="T33" fmla="*/ 39 h 97"/>
                <a:gd name="T34" fmla="*/ 30 w 67"/>
                <a:gd name="T35" fmla="*/ 56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7" h="97">
                  <a:moveTo>
                    <a:pt x="30" y="56"/>
                  </a:moveTo>
                  <a:lnTo>
                    <a:pt x="39" y="52"/>
                  </a:lnTo>
                  <a:lnTo>
                    <a:pt x="48" y="52"/>
                  </a:lnTo>
                  <a:lnTo>
                    <a:pt x="58" y="52"/>
                  </a:lnTo>
                  <a:lnTo>
                    <a:pt x="67" y="52"/>
                  </a:lnTo>
                  <a:lnTo>
                    <a:pt x="54" y="58"/>
                  </a:lnTo>
                  <a:lnTo>
                    <a:pt x="43" y="69"/>
                  </a:lnTo>
                  <a:lnTo>
                    <a:pt x="35" y="82"/>
                  </a:lnTo>
                  <a:lnTo>
                    <a:pt x="37" y="97"/>
                  </a:lnTo>
                  <a:lnTo>
                    <a:pt x="19" y="93"/>
                  </a:lnTo>
                  <a:lnTo>
                    <a:pt x="11" y="80"/>
                  </a:lnTo>
                  <a:lnTo>
                    <a:pt x="6" y="61"/>
                  </a:lnTo>
                  <a:lnTo>
                    <a:pt x="0" y="45"/>
                  </a:lnTo>
                  <a:lnTo>
                    <a:pt x="0" y="0"/>
                  </a:lnTo>
                  <a:lnTo>
                    <a:pt x="19" y="4"/>
                  </a:lnTo>
                  <a:lnTo>
                    <a:pt x="26" y="19"/>
                  </a:lnTo>
                  <a:lnTo>
                    <a:pt x="26" y="39"/>
                  </a:lnTo>
                  <a:lnTo>
                    <a:pt x="3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05" name="Freeform 80"/>
            <p:cNvSpPr>
              <a:spLocks/>
            </p:cNvSpPr>
            <p:nvPr/>
          </p:nvSpPr>
          <p:spPr bwMode="auto">
            <a:xfrm>
              <a:off x="3694" y="2753"/>
              <a:ext cx="583" cy="100"/>
            </a:xfrm>
            <a:custGeom>
              <a:avLst/>
              <a:gdLst>
                <a:gd name="T0" fmla="*/ 567 w 583"/>
                <a:gd name="T1" fmla="*/ 15 h 100"/>
                <a:gd name="T2" fmla="*/ 533 w 583"/>
                <a:gd name="T3" fmla="*/ 19 h 100"/>
                <a:gd name="T4" fmla="*/ 498 w 583"/>
                <a:gd name="T5" fmla="*/ 11 h 100"/>
                <a:gd name="T6" fmla="*/ 463 w 583"/>
                <a:gd name="T7" fmla="*/ 15 h 100"/>
                <a:gd name="T8" fmla="*/ 439 w 583"/>
                <a:gd name="T9" fmla="*/ 30 h 100"/>
                <a:gd name="T10" fmla="*/ 420 w 583"/>
                <a:gd name="T11" fmla="*/ 28 h 100"/>
                <a:gd name="T12" fmla="*/ 400 w 583"/>
                <a:gd name="T13" fmla="*/ 24 h 100"/>
                <a:gd name="T14" fmla="*/ 381 w 583"/>
                <a:gd name="T15" fmla="*/ 21 h 100"/>
                <a:gd name="T16" fmla="*/ 359 w 583"/>
                <a:gd name="T17" fmla="*/ 34 h 100"/>
                <a:gd name="T18" fmla="*/ 339 w 583"/>
                <a:gd name="T19" fmla="*/ 52 h 100"/>
                <a:gd name="T20" fmla="*/ 318 w 583"/>
                <a:gd name="T21" fmla="*/ 67 h 100"/>
                <a:gd name="T22" fmla="*/ 292 w 583"/>
                <a:gd name="T23" fmla="*/ 69 h 100"/>
                <a:gd name="T24" fmla="*/ 259 w 583"/>
                <a:gd name="T25" fmla="*/ 56 h 100"/>
                <a:gd name="T26" fmla="*/ 226 w 583"/>
                <a:gd name="T27" fmla="*/ 52 h 100"/>
                <a:gd name="T28" fmla="*/ 192 w 583"/>
                <a:gd name="T29" fmla="*/ 61 h 100"/>
                <a:gd name="T30" fmla="*/ 157 w 583"/>
                <a:gd name="T31" fmla="*/ 67 h 100"/>
                <a:gd name="T32" fmla="*/ 122 w 583"/>
                <a:gd name="T33" fmla="*/ 71 h 100"/>
                <a:gd name="T34" fmla="*/ 90 w 583"/>
                <a:gd name="T35" fmla="*/ 74 h 100"/>
                <a:gd name="T36" fmla="*/ 59 w 583"/>
                <a:gd name="T37" fmla="*/ 78 h 100"/>
                <a:gd name="T38" fmla="*/ 31 w 583"/>
                <a:gd name="T39" fmla="*/ 87 h 100"/>
                <a:gd name="T40" fmla="*/ 16 w 583"/>
                <a:gd name="T41" fmla="*/ 100 h 100"/>
                <a:gd name="T42" fmla="*/ 5 w 583"/>
                <a:gd name="T43" fmla="*/ 95 h 100"/>
                <a:gd name="T44" fmla="*/ 7 w 583"/>
                <a:gd name="T45" fmla="*/ 82 h 100"/>
                <a:gd name="T46" fmla="*/ 31 w 583"/>
                <a:gd name="T47" fmla="*/ 69 h 100"/>
                <a:gd name="T48" fmla="*/ 61 w 583"/>
                <a:gd name="T49" fmla="*/ 65 h 100"/>
                <a:gd name="T50" fmla="*/ 92 w 583"/>
                <a:gd name="T51" fmla="*/ 61 h 100"/>
                <a:gd name="T52" fmla="*/ 131 w 583"/>
                <a:gd name="T53" fmla="*/ 61 h 100"/>
                <a:gd name="T54" fmla="*/ 174 w 583"/>
                <a:gd name="T55" fmla="*/ 54 h 100"/>
                <a:gd name="T56" fmla="*/ 216 w 583"/>
                <a:gd name="T57" fmla="*/ 43 h 100"/>
                <a:gd name="T58" fmla="*/ 257 w 583"/>
                <a:gd name="T59" fmla="*/ 43 h 100"/>
                <a:gd name="T60" fmla="*/ 296 w 583"/>
                <a:gd name="T61" fmla="*/ 50 h 100"/>
                <a:gd name="T62" fmla="*/ 324 w 583"/>
                <a:gd name="T63" fmla="*/ 32 h 100"/>
                <a:gd name="T64" fmla="*/ 355 w 583"/>
                <a:gd name="T65" fmla="*/ 17 h 100"/>
                <a:gd name="T66" fmla="*/ 389 w 583"/>
                <a:gd name="T67" fmla="*/ 11 h 100"/>
                <a:gd name="T68" fmla="*/ 409 w 583"/>
                <a:gd name="T69" fmla="*/ 15 h 100"/>
                <a:gd name="T70" fmla="*/ 433 w 583"/>
                <a:gd name="T71" fmla="*/ 11 h 100"/>
                <a:gd name="T72" fmla="*/ 459 w 583"/>
                <a:gd name="T73" fmla="*/ 4 h 100"/>
                <a:gd name="T74" fmla="*/ 487 w 583"/>
                <a:gd name="T75" fmla="*/ 0 h 100"/>
                <a:gd name="T76" fmla="*/ 515 w 583"/>
                <a:gd name="T77" fmla="*/ 6 h 1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83" h="100">
                  <a:moveTo>
                    <a:pt x="583" y="0"/>
                  </a:moveTo>
                  <a:lnTo>
                    <a:pt x="567" y="15"/>
                  </a:lnTo>
                  <a:lnTo>
                    <a:pt x="552" y="19"/>
                  </a:lnTo>
                  <a:lnTo>
                    <a:pt x="533" y="19"/>
                  </a:lnTo>
                  <a:lnTo>
                    <a:pt x="515" y="15"/>
                  </a:lnTo>
                  <a:lnTo>
                    <a:pt x="498" y="11"/>
                  </a:lnTo>
                  <a:lnTo>
                    <a:pt x="478" y="8"/>
                  </a:lnTo>
                  <a:lnTo>
                    <a:pt x="463" y="15"/>
                  </a:lnTo>
                  <a:lnTo>
                    <a:pt x="448" y="28"/>
                  </a:lnTo>
                  <a:lnTo>
                    <a:pt x="439" y="30"/>
                  </a:lnTo>
                  <a:lnTo>
                    <a:pt x="428" y="30"/>
                  </a:lnTo>
                  <a:lnTo>
                    <a:pt x="420" y="28"/>
                  </a:lnTo>
                  <a:lnTo>
                    <a:pt x="409" y="26"/>
                  </a:lnTo>
                  <a:lnTo>
                    <a:pt x="400" y="24"/>
                  </a:lnTo>
                  <a:lnTo>
                    <a:pt x="389" y="21"/>
                  </a:lnTo>
                  <a:lnTo>
                    <a:pt x="381" y="21"/>
                  </a:lnTo>
                  <a:lnTo>
                    <a:pt x="370" y="26"/>
                  </a:lnTo>
                  <a:lnTo>
                    <a:pt x="359" y="34"/>
                  </a:lnTo>
                  <a:lnTo>
                    <a:pt x="348" y="43"/>
                  </a:lnTo>
                  <a:lnTo>
                    <a:pt x="339" y="52"/>
                  </a:lnTo>
                  <a:lnTo>
                    <a:pt x="328" y="61"/>
                  </a:lnTo>
                  <a:lnTo>
                    <a:pt x="318" y="67"/>
                  </a:lnTo>
                  <a:lnTo>
                    <a:pt x="305" y="69"/>
                  </a:lnTo>
                  <a:lnTo>
                    <a:pt x="292" y="69"/>
                  </a:lnTo>
                  <a:lnTo>
                    <a:pt x="276" y="65"/>
                  </a:lnTo>
                  <a:lnTo>
                    <a:pt x="259" y="56"/>
                  </a:lnTo>
                  <a:lnTo>
                    <a:pt x="244" y="52"/>
                  </a:lnTo>
                  <a:lnTo>
                    <a:pt x="226" y="52"/>
                  </a:lnTo>
                  <a:lnTo>
                    <a:pt x="209" y="56"/>
                  </a:lnTo>
                  <a:lnTo>
                    <a:pt x="192" y="61"/>
                  </a:lnTo>
                  <a:lnTo>
                    <a:pt x="174" y="65"/>
                  </a:lnTo>
                  <a:lnTo>
                    <a:pt x="157" y="67"/>
                  </a:lnTo>
                  <a:lnTo>
                    <a:pt x="137" y="67"/>
                  </a:lnTo>
                  <a:lnTo>
                    <a:pt x="122" y="71"/>
                  </a:lnTo>
                  <a:lnTo>
                    <a:pt x="107" y="74"/>
                  </a:lnTo>
                  <a:lnTo>
                    <a:pt x="90" y="74"/>
                  </a:lnTo>
                  <a:lnTo>
                    <a:pt x="74" y="76"/>
                  </a:lnTo>
                  <a:lnTo>
                    <a:pt x="59" y="78"/>
                  </a:lnTo>
                  <a:lnTo>
                    <a:pt x="44" y="82"/>
                  </a:lnTo>
                  <a:lnTo>
                    <a:pt x="31" y="87"/>
                  </a:lnTo>
                  <a:lnTo>
                    <a:pt x="20" y="95"/>
                  </a:lnTo>
                  <a:lnTo>
                    <a:pt x="16" y="100"/>
                  </a:lnTo>
                  <a:lnTo>
                    <a:pt x="11" y="100"/>
                  </a:lnTo>
                  <a:lnTo>
                    <a:pt x="5" y="95"/>
                  </a:lnTo>
                  <a:lnTo>
                    <a:pt x="0" y="93"/>
                  </a:lnTo>
                  <a:lnTo>
                    <a:pt x="7" y="82"/>
                  </a:lnTo>
                  <a:lnTo>
                    <a:pt x="18" y="76"/>
                  </a:lnTo>
                  <a:lnTo>
                    <a:pt x="31" y="69"/>
                  </a:lnTo>
                  <a:lnTo>
                    <a:pt x="46" y="67"/>
                  </a:lnTo>
                  <a:lnTo>
                    <a:pt x="61" y="65"/>
                  </a:lnTo>
                  <a:lnTo>
                    <a:pt x="76" y="63"/>
                  </a:lnTo>
                  <a:lnTo>
                    <a:pt x="92" y="61"/>
                  </a:lnTo>
                  <a:lnTo>
                    <a:pt x="107" y="58"/>
                  </a:lnTo>
                  <a:lnTo>
                    <a:pt x="131" y="61"/>
                  </a:lnTo>
                  <a:lnTo>
                    <a:pt x="153" y="58"/>
                  </a:lnTo>
                  <a:lnTo>
                    <a:pt x="174" y="54"/>
                  </a:lnTo>
                  <a:lnTo>
                    <a:pt x="196" y="48"/>
                  </a:lnTo>
                  <a:lnTo>
                    <a:pt x="216" y="43"/>
                  </a:lnTo>
                  <a:lnTo>
                    <a:pt x="237" y="41"/>
                  </a:lnTo>
                  <a:lnTo>
                    <a:pt x="257" y="43"/>
                  </a:lnTo>
                  <a:lnTo>
                    <a:pt x="278" y="54"/>
                  </a:lnTo>
                  <a:lnTo>
                    <a:pt x="296" y="50"/>
                  </a:lnTo>
                  <a:lnTo>
                    <a:pt x="311" y="41"/>
                  </a:lnTo>
                  <a:lnTo>
                    <a:pt x="324" y="32"/>
                  </a:lnTo>
                  <a:lnTo>
                    <a:pt x="339" y="26"/>
                  </a:lnTo>
                  <a:lnTo>
                    <a:pt x="355" y="17"/>
                  </a:lnTo>
                  <a:lnTo>
                    <a:pt x="372" y="13"/>
                  </a:lnTo>
                  <a:lnTo>
                    <a:pt x="389" y="11"/>
                  </a:lnTo>
                  <a:lnTo>
                    <a:pt x="409" y="13"/>
                  </a:lnTo>
                  <a:lnTo>
                    <a:pt x="409" y="15"/>
                  </a:lnTo>
                  <a:lnTo>
                    <a:pt x="422" y="15"/>
                  </a:lnTo>
                  <a:lnTo>
                    <a:pt x="433" y="11"/>
                  </a:lnTo>
                  <a:lnTo>
                    <a:pt x="446" y="8"/>
                  </a:lnTo>
                  <a:lnTo>
                    <a:pt x="459" y="4"/>
                  </a:lnTo>
                  <a:lnTo>
                    <a:pt x="474" y="0"/>
                  </a:lnTo>
                  <a:lnTo>
                    <a:pt x="487" y="0"/>
                  </a:lnTo>
                  <a:lnTo>
                    <a:pt x="500" y="0"/>
                  </a:lnTo>
                  <a:lnTo>
                    <a:pt x="515" y="6"/>
                  </a:lnTo>
                  <a:lnTo>
                    <a:pt x="5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06" name="Freeform 81"/>
            <p:cNvSpPr>
              <a:spLocks/>
            </p:cNvSpPr>
            <p:nvPr/>
          </p:nvSpPr>
          <p:spPr bwMode="auto">
            <a:xfrm>
              <a:off x="1788" y="2764"/>
              <a:ext cx="71" cy="128"/>
            </a:xfrm>
            <a:custGeom>
              <a:avLst/>
              <a:gdLst>
                <a:gd name="T0" fmla="*/ 71 w 71"/>
                <a:gd name="T1" fmla="*/ 34 h 128"/>
                <a:gd name="T2" fmla="*/ 56 w 71"/>
                <a:gd name="T3" fmla="*/ 30 h 128"/>
                <a:gd name="T4" fmla="*/ 43 w 71"/>
                <a:gd name="T5" fmla="*/ 34 h 128"/>
                <a:gd name="T6" fmla="*/ 34 w 71"/>
                <a:gd name="T7" fmla="*/ 43 h 128"/>
                <a:gd name="T8" fmla="*/ 32 w 71"/>
                <a:gd name="T9" fmla="*/ 56 h 128"/>
                <a:gd name="T10" fmla="*/ 34 w 71"/>
                <a:gd name="T11" fmla="*/ 78 h 128"/>
                <a:gd name="T12" fmla="*/ 28 w 71"/>
                <a:gd name="T13" fmla="*/ 95 h 128"/>
                <a:gd name="T14" fmla="*/ 19 w 71"/>
                <a:gd name="T15" fmla="*/ 110 h 128"/>
                <a:gd name="T16" fmla="*/ 15 w 71"/>
                <a:gd name="T17" fmla="*/ 128 h 128"/>
                <a:gd name="T18" fmla="*/ 0 w 71"/>
                <a:gd name="T19" fmla="*/ 102 h 128"/>
                <a:gd name="T20" fmla="*/ 4 w 71"/>
                <a:gd name="T21" fmla="*/ 69 h 128"/>
                <a:gd name="T22" fmla="*/ 13 w 71"/>
                <a:gd name="T23" fmla="*/ 37 h 128"/>
                <a:gd name="T24" fmla="*/ 19 w 71"/>
                <a:gd name="T25" fmla="*/ 4 h 128"/>
                <a:gd name="T26" fmla="*/ 28 w 71"/>
                <a:gd name="T27" fmla="*/ 0 h 128"/>
                <a:gd name="T28" fmla="*/ 39 w 71"/>
                <a:gd name="T29" fmla="*/ 2 h 128"/>
                <a:gd name="T30" fmla="*/ 49 w 71"/>
                <a:gd name="T31" fmla="*/ 8 h 128"/>
                <a:gd name="T32" fmla="*/ 60 w 71"/>
                <a:gd name="T33" fmla="*/ 15 h 128"/>
                <a:gd name="T34" fmla="*/ 65 w 71"/>
                <a:gd name="T35" fmla="*/ 19 h 128"/>
                <a:gd name="T36" fmla="*/ 69 w 71"/>
                <a:gd name="T37" fmla="*/ 23 h 128"/>
                <a:gd name="T38" fmla="*/ 71 w 71"/>
                <a:gd name="T39" fmla="*/ 28 h 128"/>
                <a:gd name="T40" fmla="*/ 71 w 71"/>
                <a:gd name="T41" fmla="*/ 34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 h="128">
                  <a:moveTo>
                    <a:pt x="71" y="34"/>
                  </a:moveTo>
                  <a:lnTo>
                    <a:pt x="56" y="30"/>
                  </a:lnTo>
                  <a:lnTo>
                    <a:pt x="43" y="34"/>
                  </a:lnTo>
                  <a:lnTo>
                    <a:pt x="34" y="43"/>
                  </a:lnTo>
                  <a:lnTo>
                    <a:pt x="32" y="56"/>
                  </a:lnTo>
                  <a:lnTo>
                    <a:pt x="34" y="78"/>
                  </a:lnTo>
                  <a:lnTo>
                    <a:pt x="28" y="95"/>
                  </a:lnTo>
                  <a:lnTo>
                    <a:pt x="19" y="110"/>
                  </a:lnTo>
                  <a:lnTo>
                    <a:pt x="15" y="128"/>
                  </a:lnTo>
                  <a:lnTo>
                    <a:pt x="0" y="102"/>
                  </a:lnTo>
                  <a:lnTo>
                    <a:pt x="4" y="69"/>
                  </a:lnTo>
                  <a:lnTo>
                    <a:pt x="13" y="37"/>
                  </a:lnTo>
                  <a:lnTo>
                    <a:pt x="19" y="4"/>
                  </a:lnTo>
                  <a:lnTo>
                    <a:pt x="28" y="0"/>
                  </a:lnTo>
                  <a:lnTo>
                    <a:pt x="39" y="2"/>
                  </a:lnTo>
                  <a:lnTo>
                    <a:pt x="49" y="8"/>
                  </a:lnTo>
                  <a:lnTo>
                    <a:pt x="60" y="15"/>
                  </a:lnTo>
                  <a:lnTo>
                    <a:pt x="65" y="19"/>
                  </a:lnTo>
                  <a:lnTo>
                    <a:pt x="69" y="23"/>
                  </a:lnTo>
                  <a:lnTo>
                    <a:pt x="71" y="28"/>
                  </a:lnTo>
                  <a:lnTo>
                    <a:pt x="71"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07" name="Freeform 82"/>
            <p:cNvSpPr>
              <a:spLocks/>
            </p:cNvSpPr>
            <p:nvPr/>
          </p:nvSpPr>
          <p:spPr bwMode="auto">
            <a:xfrm>
              <a:off x="1894" y="2772"/>
              <a:ext cx="33" cy="76"/>
            </a:xfrm>
            <a:custGeom>
              <a:avLst/>
              <a:gdLst>
                <a:gd name="T0" fmla="*/ 30 w 33"/>
                <a:gd name="T1" fmla="*/ 76 h 76"/>
                <a:gd name="T2" fmla="*/ 19 w 33"/>
                <a:gd name="T3" fmla="*/ 76 h 76"/>
                <a:gd name="T4" fmla="*/ 9 w 33"/>
                <a:gd name="T5" fmla="*/ 68 h 76"/>
                <a:gd name="T6" fmla="*/ 2 w 33"/>
                <a:gd name="T7" fmla="*/ 55 h 76"/>
                <a:gd name="T8" fmla="*/ 0 w 33"/>
                <a:gd name="T9" fmla="*/ 42 h 76"/>
                <a:gd name="T10" fmla="*/ 9 w 33"/>
                <a:gd name="T11" fmla="*/ 0 h 76"/>
                <a:gd name="T12" fmla="*/ 28 w 33"/>
                <a:gd name="T13" fmla="*/ 11 h 76"/>
                <a:gd name="T14" fmla="*/ 33 w 33"/>
                <a:gd name="T15" fmla="*/ 33 h 76"/>
                <a:gd name="T16" fmla="*/ 30 w 33"/>
                <a:gd name="T17" fmla="*/ 57 h 76"/>
                <a:gd name="T18" fmla="*/ 30 w 33"/>
                <a:gd name="T19" fmla="*/ 7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76">
                  <a:moveTo>
                    <a:pt x="30" y="76"/>
                  </a:moveTo>
                  <a:lnTo>
                    <a:pt x="19" y="76"/>
                  </a:lnTo>
                  <a:lnTo>
                    <a:pt x="9" y="68"/>
                  </a:lnTo>
                  <a:lnTo>
                    <a:pt x="2" y="55"/>
                  </a:lnTo>
                  <a:lnTo>
                    <a:pt x="0" y="42"/>
                  </a:lnTo>
                  <a:lnTo>
                    <a:pt x="9" y="0"/>
                  </a:lnTo>
                  <a:lnTo>
                    <a:pt x="28" y="11"/>
                  </a:lnTo>
                  <a:lnTo>
                    <a:pt x="33" y="33"/>
                  </a:lnTo>
                  <a:lnTo>
                    <a:pt x="30" y="57"/>
                  </a:lnTo>
                  <a:lnTo>
                    <a:pt x="3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08" name="Freeform 83"/>
            <p:cNvSpPr>
              <a:spLocks/>
            </p:cNvSpPr>
            <p:nvPr/>
          </p:nvSpPr>
          <p:spPr bwMode="auto">
            <a:xfrm>
              <a:off x="1607" y="2774"/>
              <a:ext cx="146" cy="144"/>
            </a:xfrm>
            <a:custGeom>
              <a:avLst/>
              <a:gdLst>
                <a:gd name="T0" fmla="*/ 146 w 146"/>
                <a:gd name="T1" fmla="*/ 11 h 144"/>
                <a:gd name="T2" fmla="*/ 135 w 146"/>
                <a:gd name="T3" fmla="*/ 24 h 144"/>
                <a:gd name="T4" fmla="*/ 122 w 146"/>
                <a:gd name="T5" fmla="*/ 33 h 144"/>
                <a:gd name="T6" fmla="*/ 107 w 146"/>
                <a:gd name="T7" fmla="*/ 40 h 144"/>
                <a:gd name="T8" fmla="*/ 91 w 146"/>
                <a:gd name="T9" fmla="*/ 46 h 144"/>
                <a:gd name="T10" fmla="*/ 100 w 146"/>
                <a:gd name="T11" fmla="*/ 70 h 144"/>
                <a:gd name="T12" fmla="*/ 100 w 146"/>
                <a:gd name="T13" fmla="*/ 96 h 144"/>
                <a:gd name="T14" fmla="*/ 98 w 146"/>
                <a:gd name="T15" fmla="*/ 120 h 144"/>
                <a:gd name="T16" fmla="*/ 91 w 146"/>
                <a:gd name="T17" fmla="*/ 144 h 144"/>
                <a:gd name="T18" fmla="*/ 78 w 146"/>
                <a:gd name="T19" fmla="*/ 135 h 144"/>
                <a:gd name="T20" fmla="*/ 76 w 146"/>
                <a:gd name="T21" fmla="*/ 122 h 144"/>
                <a:gd name="T22" fmla="*/ 76 w 146"/>
                <a:gd name="T23" fmla="*/ 107 h 144"/>
                <a:gd name="T24" fmla="*/ 72 w 146"/>
                <a:gd name="T25" fmla="*/ 92 h 144"/>
                <a:gd name="T26" fmla="*/ 68 w 146"/>
                <a:gd name="T27" fmla="*/ 81 h 144"/>
                <a:gd name="T28" fmla="*/ 63 w 146"/>
                <a:gd name="T29" fmla="*/ 68 h 144"/>
                <a:gd name="T30" fmla="*/ 59 w 146"/>
                <a:gd name="T31" fmla="*/ 57 h 144"/>
                <a:gd name="T32" fmla="*/ 48 w 146"/>
                <a:gd name="T33" fmla="*/ 46 h 144"/>
                <a:gd name="T34" fmla="*/ 39 w 146"/>
                <a:gd name="T35" fmla="*/ 48 h 144"/>
                <a:gd name="T36" fmla="*/ 31 w 146"/>
                <a:gd name="T37" fmla="*/ 50 h 144"/>
                <a:gd name="T38" fmla="*/ 22 w 146"/>
                <a:gd name="T39" fmla="*/ 55 h 144"/>
                <a:gd name="T40" fmla="*/ 15 w 146"/>
                <a:gd name="T41" fmla="*/ 59 h 144"/>
                <a:gd name="T42" fmla="*/ 11 w 146"/>
                <a:gd name="T43" fmla="*/ 53 h 144"/>
                <a:gd name="T44" fmla="*/ 5 w 146"/>
                <a:gd name="T45" fmla="*/ 46 h 144"/>
                <a:gd name="T46" fmla="*/ 0 w 146"/>
                <a:gd name="T47" fmla="*/ 40 h 144"/>
                <a:gd name="T48" fmla="*/ 5 w 146"/>
                <a:gd name="T49" fmla="*/ 31 h 144"/>
                <a:gd name="T50" fmla="*/ 118 w 146"/>
                <a:gd name="T51" fmla="*/ 0 h 144"/>
                <a:gd name="T52" fmla="*/ 146 w 146"/>
                <a:gd name="T53" fmla="*/ 11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144">
                  <a:moveTo>
                    <a:pt x="146" y="11"/>
                  </a:moveTo>
                  <a:lnTo>
                    <a:pt x="135" y="24"/>
                  </a:lnTo>
                  <a:lnTo>
                    <a:pt x="122" y="33"/>
                  </a:lnTo>
                  <a:lnTo>
                    <a:pt x="107" y="40"/>
                  </a:lnTo>
                  <a:lnTo>
                    <a:pt x="91" y="46"/>
                  </a:lnTo>
                  <a:lnTo>
                    <a:pt x="100" y="70"/>
                  </a:lnTo>
                  <a:lnTo>
                    <a:pt x="100" y="96"/>
                  </a:lnTo>
                  <a:lnTo>
                    <a:pt x="98" y="120"/>
                  </a:lnTo>
                  <a:lnTo>
                    <a:pt x="91" y="144"/>
                  </a:lnTo>
                  <a:lnTo>
                    <a:pt x="78" y="135"/>
                  </a:lnTo>
                  <a:lnTo>
                    <a:pt x="76" y="122"/>
                  </a:lnTo>
                  <a:lnTo>
                    <a:pt x="76" y="107"/>
                  </a:lnTo>
                  <a:lnTo>
                    <a:pt x="72" y="92"/>
                  </a:lnTo>
                  <a:lnTo>
                    <a:pt x="68" y="81"/>
                  </a:lnTo>
                  <a:lnTo>
                    <a:pt x="63" y="68"/>
                  </a:lnTo>
                  <a:lnTo>
                    <a:pt x="59" y="57"/>
                  </a:lnTo>
                  <a:lnTo>
                    <a:pt x="48" y="46"/>
                  </a:lnTo>
                  <a:lnTo>
                    <a:pt x="39" y="48"/>
                  </a:lnTo>
                  <a:lnTo>
                    <a:pt x="31" y="50"/>
                  </a:lnTo>
                  <a:lnTo>
                    <a:pt x="22" y="55"/>
                  </a:lnTo>
                  <a:lnTo>
                    <a:pt x="15" y="59"/>
                  </a:lnTo>
                  <a:lnTo>
                    <a:pt x="11" y="53"/>
                  </a:lnTo>
                  <a:lnTo>
                    <a:pt x="5" y="46"/>
                  </a:lnTo>
                  <a:lnTo>
                    <a:pt x="0" y="40"/>
                  </a:lnTo>
                  <a:lnTo>
                    <a:pt x="5" y="31"/>
                  </a:lnTo>
                  <a:lnTo>
                    <a:pt x="118" y="0"/>
                  </a:lnTo>
                  <a:lnTo>
                    <a:pt x="14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09" name="Freeform 84"/>
            <p:cNvSpPr>
              <a:spLocks/>
            </p:cNvSpPr>
            <p:nvPr/>
          </p:nvSpPr>
          <p:spPr bwMode="auto">
            <a:xfrm>
              <a:off x="1840" y="2831"/>
              <a:ext cx="28" cy="22"/>
            </a:xfrm>
            <a:custGeom>
              <a:avLst/>
              <a:gdLst>
                <a:gd name="T0" fmla="*/ 28 w 28"/>
                <a:gd name="T1" fmla="*/ 6 h 22"/>
                <a:gd name="T2" fmla="*/ 28 w 28"/>
                <a:gd name="T3" fmla="*/ 11 h 22"/>
                <a:gd name="T4" fmla="*/ 26 w 28"/>
                <a:gd name="T5" fmla="*/ 15 h 22"/>
                <a:gd name="T6" fmla="*/ 19 w 28"/>
                <a:gd name="T7" fmla="*/ 19 h 22"/>
                <a:gd name="T8" fmla="*/ 15 w 28"/>
                <a:gd name="T9" fmla="*/ 22 h 22"/>
                <a:gd name="T10" fmla="*/ 4 w 28"/>
                <a:gd name="T11" fmla="*/ 22 h 22"/>
                <a:gd name="T12" fmla="*/ 0 w 28"/>
                <a:gd name="T13" fmla="*/ 0 h 22"/>
                <a:gd name="T14" fmla="*/ 6 w 28"/>
                <a:gd name="T15" fmla="*/ 0 h 22"/>
                <a:gd name="T16" fmla="*/ 15 w 28"/>
                <a:gd name="T17" fmla="*/ 2 h 22"/>
                <a:gd name="T18" fmla="*/ 21 w 28"/>
                <a:gd name="T19" fmla="*/ 4 h 22"/>
                <a:gd name="T20" fmla="*/ 28 w 28"/>
                <a:gd name="T21" fmla="*/ 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22">
                  <a:moveTo>
                    <a:pt x="28" y="6"/>
                  </a:moveTo>
                  <a:lnTo>
                    <a:pt x="28" y="11"/>
                  </a:lnTo>
                  <a:lnTo>
                    <a:pt x="26" y="15"/>
                  </a:lnTo>
                  <a:lnTo>
                    <a:pt x="19" y="19"/>
                  </a:lnTo>
                  <a:lnTo>
                    <a:pt x="15" y="22"/>
                  </a:lnTo>
                  <a:lnTo>
                    <a:pt x="4" y="22"/>
                  </a:lnTo>
                  <a:lnTo>
                    <a:pt x="0" y="0"/>
                  </a:lnTo>
                  <a:lnTo>
                    <a:pt x="6" y="0"/>
                  </a:lnTo>
                  <a:lnTo>
                    <a:pt x="15" y="2"/>
                  </a:lnTo>
                  <a:lnTo>
                    <a:pt x="21" y="4"/>
                  </a:lnTo>
                  <a:lnTo>
                    <a:pt x="2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10" name="Freeform 85"/>
            <p:cNvSpPr>
              <a:spLocks/>
            </p:cNvSpPr>
            <p:nvPr/>
          </p:nvSpPr>
          <p:spPr bwMode="auto">
            <a:xfrm>
              <a:off x="3953" y="2855"/>
              <a:ext cx="560" cy="82"/>
            </a:xfrm>
            <a:custGeom>
              <a:avLst/>
              <a:gdLst>
                <a:gd name="T0" fmla="*/ 560 w 560"/>
                <a:gd name="T1" fmla="*/ 17 h 82"/>
                <a:gd name="T2" fmla="*/ 534 w 560"/>
                <a:gd name="T3" fmla="*/ 8 h 82"/>
                <a:gd name="T4" fmla="*/ 506 w 560"/>
                <a:gd name="T5" fmla="*/ 4 h 82"/>
                <a:gd name="T6" fmla="*/ 476 w 560"/>
                <a:gd name="T7" fmla="*/ 4 h 82"/>
                <a:gd name="T8" fmla="*/ 443 w 560"/>
                <a:gd name="T9" fmla="*/ 8 h 82"/>
                <a:gd name="T10" fmla="*/ 413 w 560"/>
                <a:gd name="T11" fmla="*/ 13 h 82"/>
                <a:gd name="T12" fmla="*/ 382 w 560"/>
                <a:gd name="T13" fmla="*/ 19 h 82"/>
                <a:gd name="T14" fmla="*/ 352 w 560"/>
                <a:gd name="T15" fmla="*/ 26 h 82"/>
                <a:gd name="T16" fmla="*/ 324 w 560"/>
                <a:gd name="T17" fmla="*/ 32 h 82"/>
                <a:gd name="T18" fmla="*/ 291 w 560"/>
                <a:gd name="T19" fmla="*/ 21 h 82"/>
                <a:gd name="T20" fmla="*/ 258 w 560"/>
                <a:gd name="T21" fmla="*/ 19 h 82"/>
                <a:gd name="T22" fmla="*/ 228 w 560"/>
                <a:gd name="T23" fmla="*/ 26 h 82"/>
                <a:gd name="T24" fmla="*/ 198 w 560"/>
                <a:gd name="T25" fmla="*/ 37 h 82"/>
                <a:gd name="T26" fmla="*/ 167 w 560"/>
                <a:gd name="T27" fmla="*/ 48 h 82"/>
                <a:gd name="T28" fmla="*/ 137 w 560"/>
                <a:gd name="T29" fmla="*/ 54 h 82"/>
                <a:gd name="T30" fmla="*/ 104 w 560"/>
                <a:gd name="T31" fmla="*/ 56 h 82"/>
                <a:gd name="T32" fmla="*/ 69 w 560"/>
                <a:gd name="T33" fmla="*/ 50 h 82"/>
                <a:gd name="T34" fmla="*/ 56 w 560"/>
                <a:gd name="T35" fmla="*/ 50 h 82"/>
                <a:gd name="T36" fmla="*/ 46 w 560"/>
                <a:gd name="T37" fmla="*/ 56 h 82"/>
                <a:gd name="T38" fmla="*/ 37 w 560"/>
                <a:gd name="T39" fmla="*/ 65 h 82"/>
                <a:gd name="T40" fmla="*/ 28 w 560"/>
                <a:gd name="T41" fmla="*/ 74 h 82"/>
                <a:gd name="T42" fmla="*/ 19 w 560"/>
                <a:gd name="T43" fmla="*/ 80 h 82"/>
                <a:gd name="T44" fmla="*/ 13 w 560"/>
                <a:gd name="T45" fmla="*/ 82 h 82"/>
                <a:gd name="T46" fmla="*/ 6 w 560"/>
                <a:gd name="T47" fmla="*/ 76 h 82"/>
                <a:gd name="T48" fmla="*/ 0 w 560"/>
                <a:gd name="T49" fmla="*/ 58 h 82"/>
                <a:gd name="T50" fmla="*/ 17 w 560"/>
                <a:gd name="T51" fmla="*/ 54 h 82"/>
                <a:gd name="T52" fmla="*/ 35 w 560"/>
                <a:gd name="T53" fmla="*/ 52 h 82"/>
                <a:gd name="T54" fmla="*/ 54 w 560"/>
                <a:gd name="T55" fmla="*/ 48 h 82"/>
                <a:gd name="T56" fmla="*/ 72 w 560"/>
                <a:gd name="T57" fmla="*/ 45 h 82"/>
                <a:gd name="T58" fmla="*/ 91 w 560"/>
                <a:gd name="T59" fmla="*/ 43 h 82"/>
                <a:gd name="T60" fmla="*/ 109 w 560"/>
                <a:gd name="T61" fmla="*/ 43 h 82"/>
                <a:gd name="T62" fmla="*/ 128 w 560"/>
                <a:gd name="T63" fmla="*/ 43 h 82"/>
                <a:gd name="T64" fmla="*/ 145 w 560"/>
                <a:gd name="T65" fmla="*/ 43 h 82"/>
                <a:gd name="T66" fmla="*/ 167 w 560"/>
                <a:gd name="T67" fmla="*/ 37 h 82"/>
                <a:gd name="T68" fmla="*/ 187 w 560"/>
                <a:gd name="T69" fmla="*/ 30 h 82"/>
                <a:gd name="T70" fmla="*/ 208 w 560"/>
                <a:gd name="T71" fmla="*/ 24 h 82"/>
                <a:gd name="T72" fmla="*/ 232 w 560"/>
                <a:gd name="T73" fmla="*/ 19 h 82"/>
                <a:gd name="T74" fmla="*/ 254 w 560"/>
                <a:gd name="T75" fmla="*/ 15 h 82"/>
                <a:gd name="T76" fmla="*/ 276 w 560"/>
                <a:gd name="T77" fmla="*/ 11 h 82"/>
                <a:gd name="T78" fmla="*/ 300 w 560"/>
                <a:gd name="T79" fmla="*/ 8 h 82"/>
                <a:gd name="T80" fmla="*/ 324 w 560"/>
                <a:gd name="T81" fmla="*/ 6 h 82"/>
                <a:gd name="T82" fmla="*/ 345 w 560"/>
                <a:gd name="T83" fmla="*/ 4 h 82"/>
                <a:gd name="T84" fmla="*/ 369 w 560"/>
                <a:gd name="T85" fmla="*/ 2 h 82"/>
                <a:gd name="T86" fmla="*/ 393 w 560"/>
                <a:gd name="T87" fmla="*/ 0 h 82"/>
                <a:gd name="T88" fmla="*/ 417 w 560"/>
                <a:gd name="T89" fmla="*/ 0 h 82"/>
                <a:gd name="T90" fmla="*/ 441 w 560"/>
                <a:gd name="T91" fmla="*/ 0 h 82"/>
                <a:gd name="T92" fmla="*/ 465 w 560"/>
                <a:gd name="T93" fmla="*/ 0 h 82"/>
                <a:gd name="T94" fmla="*/ 489 w 560"/>
                <a:gd name="T95" fmla="*/ 2 h 82"/>
                <a:gd name="T96" fmla="*/ 513 w 560"/>
                <a:gd name="T97" fmla="*/ 2 h 82"/>
                <a:gd name="T98" fmla="*/ 560 w 560"/>
                <a:gd name="T99" fmla="*/ 17 h 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60" h="82">
                  <a:moveTo>
                    <a:pt x="560" y="17"/>
                  </a:moveTo>
                  <a:lnTo>
                    <a:pt x="534" y="8"/>
                  </a:lnTo>
                  <a:lnTo>
                    <a:pt x="506" y="4"/>
                  </a:lnTo>
                  <a:lnTo>
                    <a:pt x="476" y="4"/>
                  </a:lnTo>
                  <a:lnTo>
                    <a:pt x="443" y="8"/>
                  </a:lnTo>
                  <a:lnTo>
                    <a:pt x="413" y="13"/>
                  </a:lnTo>
                  <a:lnTo>
                    <a:pt x="382" y="19"/>
                  </a:lnTo>
                  <a:lnTo>
                    <a:pt x="352" y="26"/>
                  </a:lnTo>
                  <a:lnTo>
                    <a:pt x="324" y="32"/>
                  </a:lnTo>
                  <a:lnTo>
                    <a:pt x="291" y="21"/>
                  </a:lnTo>
                  <a:lnTo>
                    <a:pt x="258" y="19"/>
                  </a:lnTo>
                  <a:lnTo>
                    <a:pt x="228" y="26"/>
                  </a:lnTo>
                  <a:lnTo>
                    <a:pt x="198" y="37"/>
                  </a:lnTo>
                  <a:lnTo>
                    <a:pt x="167" y="48"/>
                  </a:lnTo>
                  <a:lnTo>
                    <a:pt x="137" y="54"/>
                  </a:lnTo>
                  <a:lnTo>
                    <a:pt x="104" y="56"/>
                  </a:lnTo>
                  <a:lnTo>
                    <a:pt x="69" y="50"/>
                  </a:lnTo>
                  <a:lnTo>
                    <a:pt x="56" y="50"/>
                  </a:lnTo>
                  <a:lnTo>
                    <a:pt x="46" y="56"/>
                  </a:lnTo>
                  <a:lnTo>
                    <a:pt x="37" y="65"/>
                  </a:lnTo>
                  <a:lnTo>
                    <a:pt x="28" y="74"/>
                  </a:lnTo>
                  <a:lnTo>
                    <a:pt x="19" y="80"/>
                  </a:lnTo>
                  <a:lnTo>
                    <a:pt x="13" y="82"/>
                  </a:lnTo>
                  <a:lnTo>
                    <a:pt x="6" y="76"/>
                  </a:lnTo>
                  <a:lnTo>
                    <a:pt x="0" y="58"/>
                  </a:lnTo>
                  <a:lnTo>
                    <a:pt x="17" y="54"/>
                  </a:lnTo>
                  <a:lnTo>
                    <a:pt x="35" y="52"/>
                  </a:lnTo>
                  <a:lnTo>
                    <a:pt x="54" y="48"/>
                  </a:lnTo>
                  <a:lnTo>
                    <a:pt x="72" y="45"/>
                  </a:lnTo>
                  <a:lnTo>
                    <a:pt x="91" y="43"/>
                  </a:lnTo>
                  <a:lnTo>
                    <a:pt x="109" y="43"/>
                  </a:lnTo>
                  <a:lnTo>
                    <a:pt x="128" y="43"/>
                  </a:lnTo>
                  <a:lnTo>
                    <a:pt x="145" y="43"/>
                  </a:lnTo>
                  <a:lnTo>
                    <a:pt x="167" y="37"/>
                  </a:lnTo>
                  <a:lnTo>
                    <a:pt x="187" y="30"/>
                  </a:lnTo>
                  <a:lnTo>
                    <a:pt x="208" y="24"/>
                  </a:lnTo>
                  <a:lnTo>
                    <a:pt x="232" y="19"/>
                  </a:lnTo>
                  <a:lnTo>
                    <a:pt x="254" y="15"/>
                  </a:lnTo>
                  <a:lnTo>
                    <a:pt x="276" y="11"/>
                  </a:lnTo>
                  <a:lnTo>
                    <a:pt x="300" y="8"/>
                  </a:lnTo>
                  <a:lnTo>
                    <a:pt x="324" y="6"/>
                  </a:lnTo>
                  <a:lnTo>
                    <a:pt x="345" y="4"/>
                  </a:lnTo>
                  <a:lnTo>
                    <a:pt x="369" y="2"/>
                  </a:lnTo>
                  <a:lnTo>
                    <a:pt x="393" y="0"/>
                  </a:lnTo>
                  <a:lnTo>
                    <a:pt x="417" y="0"/>
                  </a:lnTo>
                  <a:lnTo>
                    <a:pt x="441" y="0"/>
                  </a:lnTo>
                  <a:lnTo>
                    <a:pt x="465" y="0"/>
                  </a:lnTo>
                  <a:lnTo>
                    <a:pt x="489" y="2"/>
                  </a:lnTo>
                  <a:lnTo>
                    <a:pt x="513" y="2"/>
                  </a:lnTo>
                  <a:lnTo>
                    <a:pt x="56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11" name="Freeform 86"/>
            <p:cNvSpPr>
              <a:spLocks/>
            </p:cNvSpPr>
            <p:nvPr/>
          </p:nvSpPr>
          <p:spPr bwMode="auto">
            <a:xfrm>
              <a:off x="3325" y="2857"/>
              <a:ext cx="274" cy="63"/>
            </a:xfrm>
            <a:custGeom>
              <a:avLst/>
              <a:gdLst>
                <a:gd name="T0" fmla="*/ 239 w 274"/>
                <a:gd name="T1" fmla="*/ 0 h 63"/>
                <a:gd name="T2" fmla="*/ 250 w 274"/>
                <a:gd name="T3" fmla="*/ 0 h 63"/>
                <a:gd name="T4" fmla="*/ 259 w 274"/>
                <a:gd name="T5" fmla="*/ 2 h 63"/>
                <a:gd name="T6" fmla="*/ 265 w 274"/>
                <a:gd name="T7" fmla="*/ 4 h 63"/>
                <a:gd name="T8" fmla="*/ 274 w 274"/>
                <a:gd name="T9" fmla="*/ 6 h 63"/>
                <a:gd name="T10" fmla="*/ 263 w 274"/>
                <a:gd name="T11" fmla="*/ 11 h 63"/>
                <a:gd name="T12" fmla="*/ 254 w 274"/>
                <a:gd name="T13" fmla="*/ 17 h 63"/>
                <a:gd name="T14" fmla="*/ 246 w 274"/>
                <a:gd name="T15" fmla="*/ 24 h 63"/>
                <a:gd name="T16" fmla="*/ 237 w 274"/>
                <a:gd name="T17" fmla="*/ 33 h 63"/>
                <a:gd name="T18" fmla="*/ 228 w 274"/>
                <a:gd name="T19" fmla="*/ 39 h 63"/>
                <a:gd name="T20" fmla="*/ 217 w 274"/>
                <a:gd name="T21" fmla="*/ 43 h 63"/>
                <a:gd name="T22" fmla="*/ 204 w 274"/>
                <a:gd name="T23" fmla="*/ 43 h 63"/>
                <a:gd name="T24" fmla="*/ 189 w 274"/>
                <a:gd name="T25" fmla="*/ 39 h 63"/>
                <a:gd name="T26" fmla="*/ 176 w 274"/>
                <a:gd name="T27" fmla="*/ 26 h 63"/>
                <a:gd name="T28" fmla="*/ 163 w 274"/>
                <a:gd name="T29" fmla="*/ 22 h 63"/>
                <a:gd name="T30" fmla="*/ 150 w 274"/>
                <a:gd name="T31" fmla="*/ 24 h 63"/>
                <a:gd name="T32" fmla="*/ 137 w 274"/>
                <a:gd name="T33" fmla="*/ 30 h 63"/>
                <a:gd name="T34" fmla="*/ 122 w 274"/>
                <a:gd name="T35" fmla="*/ 35 h 63"/>
                <a:gd name="T36" fmla="*/ 107 w 274"/>
                <a:gd name="T37" fmla="*/ 39 h 63"/>
                <a:gd name="T38" fmla="*/ 91 w 274"/>
                <a:gd name="T39" fmla="*/ 39 h 63"/>
                <a:gd name="T40" fmla="*/ 76 w 274"/>
                <a:gd name="T41" fmla="*/ 30 h 63"/>
                <a:gd name="T42" fmla="*/ 24 w 274"/>
                <a:gd name="T43" fmla="*/ 63 h 63"/>
                <a:gd name="T44" fmla="*/ 13 w 274"/>
                <a:gd name="T45" fmla="*/ 59 h 63"/>
                <a:gd name="T46" fmla="*/ 7 w 274"/>
                <a:gd name="T47" fmla="*/ 52 h 63"/>
                <a:gd name="T48" fmla="*/ 2 w 274"/>
                <a:gd name="T49" fmla="*/ 43 h 63"/>
                <a:gd name="T50" fmla="*/ 0 w 274"/>
                <a:gd name="T51" fmla="*/ 35 h 63"/>
                <a:gd name="T52" fmla="*/ 15 w 274"/>
                <a:gd name="T53" fmla="*/ 30 h 63"/>
                <a:gd name="T54" fmla="*/ 31 w 274"/>
                <a:gd name="T55" fmla="*/ 26 h 63"/>
                <a:gd name="T56" fmla="*/ 46 w 274"/>
                <a:gd name="T57" fmla="*/ 22 h 63"/>
                <a:gd name="T58" fmla="*/ 61 w 274"/>
                <a:gd name="T59" fmla="*/ 15 h 63"/>
                <a:gd name="T60" fmla="*/ 76 w 274"/>
                <a:gd name="T61" fmla="*/ 11 h 63"/>
                <a:gd name="T62" fmla="*/ 91 w 274"/>
                <a:gd name="T63" fmla="*/ 6 h 63"/>
                <a:gd name="T64" fmla="*/ 107 w 274"/>
                <a:gd name="T65" fmla="*/ 6 h 63"/>
                <a:gd name="T66" fmla="*/ 124 w 274"/>
                <a:gd name="T67" fmla="*/ 9 h 63"/>
                <a:gd name="T68" fmla="*/ 139 w 274"/>
                <a:gd name="T69" fmla="*/ 2 h 63"/>
                <a:gd name="T70" fmla="*/ 152 w 274"/>
                <a:gd name="T71" fmla="*/ 2 h 63"/>
                <a:gd name="T72" fmla="*/ 167 w 274"/>
                <a:gd name="T73" fmla="*/ 6 h 63"/>
                <a:gd name="T74" fmla="*/ 183 w 274"/>
                <a:gd name="T75" fmla="*/ 11 h 63"/>
                <a:gd name="T76" fmla="*/ 198 w 274"/>
                <a:gd name="T77" fmla="*/ 15 h 63"/>
                <a:gd name="T78" fmla="*/ 213 w 274"/>
                <a:gd name="T79" fmla="*/ 15 h 63"/>
                <a:gd name="T80" fmla="*/ 226 w 274"/>
                <a:gd name="T81" fmla="*/ 11 h 63"/>
                <a:gd name="T82" fmla="*/ 239 w 274"/>
                <a:gd name="T83" fmla="*/ 0 h 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63">
                  <a:moveTo>
                    <a:pt x="239" y="0"/>
                  </a:moveTo>
                  <a:lnTo>
                    <a:pt x="250" y="0"/>
                  </a:lnTo>
                  <a:lnTo>
                    <a:pt x="259" y="2"/>
                  </a:lnTo>
                  <a:lnTo>
                    <a:pt x="265" y="4"/>
                  </a:lnTo>
                  <a:lnTo>
                    <a:pt x="274" y="6"/>
                  </a:lnTo>
                  <a:lnTo>
                    <a:pt x="263" y="11"/>
                  </a:lnTo>
                  <a:lnTo>
                    <a:pt x="254" y="17"/>
                  </a:lnTo>
                  <a:lnTo>
                    <a:pt x="246" y="24"/>
                  </a:lnTo>
                  <a:lnTo>
                    <a:pt x="237" y="33"/>
                  </a:lnTo>
                  <a:lnTo>
                    <a:pt x="228" y="39"/>
                  </a:lnTo>
                  <a:lnTo>
                    <a:pt x="217" y="43"/>
                  </a:lnTo>
                  <a:lnTo>
                    <a:pt x="204" y="43"/>
                  </a:lnTo>
                  <a:lnTo>
                    <a:pt x="189" y="39"/>
                  </a:lnTo>
                  <a:lnTo>
                    <a:pt x="176" y="26"/>
                  </a:lnTo>
                  <a:lnTo>
                    <a:pt x="163" y="22"/>
                  </a:lnTo>
                  <a:lnTo>
                    <a:pt x="150" y="24"/>
                  </a:lnTo>
                  <a:lnTo>
                    <a:pt x="137" y="30"/>
                  </a:lnTo>
                  <a:lnTo>
                    <a:pt x="122" y="35"/>
                  </a:lnTo>
                  <a:lnTo>
                    <a:pt x="107" y="39"/>
                  </a:lnTo>
                  <a:lnTo>
                    <a:pt x="91" y="39"/>
                  </a:lnTo>
                  <a:lnTo>
                    <a:pt x="76" y="30"/>
                  </a:lnTo>
                  <a:lnTo>
                    <a:pt x="24" y="63"/>
                  </a:lnTo>
                  <a:lnTo>
                    <a:pt x="13" y="59"/>
                  </a:lnTo>
                  <a:lnTo>
                    <a:pt x="7" y="52"/>
                  </a:lnTo>
                  <a:lnTo>
                    <a:pt x="2" y="43"/>
                  </a:lnTo>
                  <a:lnTo>
                    <a:pt x="0" y="35"/>
                  </a:lnTo>
                  <a:lnTo>
                    <a:pt x="15" y="30"/>
                  </a:lnTo>
                  <a:lnTo>
                    <a:pt x="31" y="26"/>
                  </a:lnTo>
                  <a:lnTo>
                    <a:pt x="46" y="22"/>
                  </a:lnTo>
                  <a:lnTo>
                    <a:pt x="61" y="15"/>
                  </a:lnTo>
                  <a:lnTo>
                    <a:pt x="76" y="11"/>
                  </a:lnTo>
                  <a:lnTo>
                    <a:pt x="91" y="6"/>
                  </a:lnTo>
                  <a:lnTo>
                    <a:pt x="107" y="6"/>
                  </a:lnTo>
                  <a:lnTo>
                    <a:pt x="124" y="9"/>
                  </a:lnTo>
                  <a:lnTo>
                    <a:pt x="139" y="2"/>
                  </a:lnTo>
                  <a:lnTo>
                    <a:pt x="152" y="2"/>
                  </a:lnTo>
                  <a:lnTo>
                    <a:pt x="167" y="6"/>
                  </a:lnTo>
                  <a:lnTo>
                    <a:pt x="183" y="11"/>
                  </a:lnTo>
                  <a:lnTo>
                    <a:pt x="198" y="15"/>
                  </a:lnTo>
                  <a:lnTo>
                    <a:pt x="213" y="15"/>
                  </a:lnTo>
                  <a:lnTo>
                    <a:pt x="226" y="11"/>
                  </a:lnTo>
                  <a:lnTo>
                    <a:pt x="2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12" name="Freeform 87"/>
            <p:cNvSpPr>
              <a:spLocks/>
            </p:cNvSpPr>
            <p:nvPr/>
          </p:nvSpPr>
          <p:spPr bwMode="auto">
            <a:xfrm>
              <a:off x="3503" y="2918"/>
              <a:ext cx="372" cy="108"/>
            </a:xfrm>
            <a:custGeom>
              <a:avLst/>
              <a:gdLst>
                <a:gd name="T0" fmla="*/ 372 w 372"/>
                <a:gd name="T1" fmla="*/ 2 h 108"/>
                <a:gd name="T2" fmla="*/ 354 w 372"/>
                <a:gd name="T3" fmla="*/ 2 h 108"/>
                <a:gd name="T4" fmla="*/ 337 w 372"/>
                <a:gd name="T5" fmla="*/ 4 h 108"/>
                <a:gd name="T6" fmla="*/ 322 w 372"/>
                <a:gd name="T7" fmla="*/ 11 h 108"/>
                <a:gd name="T8" fmla="*/ 309 w 372"/>
                <a:gd name="T9" fmla="*/ 17 h 108"/>
                <a:gd name="T10" fmla="*/ 294 w 372"/>
                <a:gd name="T11" fmla="*/ 24 h 108"/>
                <a:gd name="T12" fmla="*/ 278 w 372"/>
                <a:gd name="T13" fmla="*/ 30 h 108"/>
                <a:gd name="T14" fmla="*/ 263 w 372"/>
                <a:gd name="T15" fmla="*/ 32 h 108"/>
                <a:gd name="T16" fmla="*/ 246 w 372"/>
                <a:gd name="T17" fmla="*/ 32 h 108"/>
                <a:gd name="T18" fmla="*/ 228 w 372"/>
                <a:gd name="T19" fmla="*/ 37 h 108"/>
                <a:gd name="T20" fmla="*/ 211 w 372"/>
                <a:gd name="T21" fmla="*/ 41 h 108"/>
                <a:gd name="T22" fmla="*/ 194 w 372"/>
                <a:gd name="T23" fmla="*/ 43 h 108"/>
                <a:gd name="T24" fmla="*/ 178 w 372"/>
                <a:gd name="T25" fmla="*/ 45 h 108"/>
                <a:gd name="T26" fmla="*/ 161 w 372"/>
                <a:gd name="T27" fmla="*/ 50 h 108"/>
                <a:gd name="T28" fmla="*/ 146 w 372"/>
                <a:gd name="T29" fmla="*/ 56 h 108"/>
                <a:gd name="T30" fmla="*/ 131 w 372"/>
                <a:gd name="T31" fmla="*/ 63 h 108"/>
                <a:gd name="T32" fmla="*/ 115 w 372"/>
                <a:gd name="T33" fmla="*/ 71 h 108"/>
                <a:gd name="T34" fmla="*/ 100 w 372"/>
                <a:gd name="T35" fmla="*/ 67 h 108"/>
                <a:gd name="T36" fmla="*/ 85 w 372"/>
                <a:gd name="T37" fmla="*/ 65 h 108"/>
                <a:gd name="T38" fmla="*/ 72 w 372"/>
                <a:gd name="T39" fmla="*/ 69 h 108"/>
                <a:gd name="T40" fmla="*/ 59 w 372"/>
                <a:gd name="T41" fmla="*/ 74 h 108"/>
                <a:gd name="T42" fmla="*/ 48 w 372"/>
                <a:gd name="T43" fmla="*/ 82 h 108"/>
                <a:gd name="T44" fmla="*/ 37 w 372"/>
                <a:gd name="T45" fmla="*/ 91 h 108"/>
                <a:gd name="T46" fmla="*/ 29 w 372"/>
                <a:gd name="T47" fmla="*/ 100 h 108"/>
                <a:gd name="T48" fmla="*/ 20 w 372"/>
                <a:gd name="T49" fmla="*/ 108 h 108"/>
                <a:gd name="T50" fmla="*/ 11 w 372"/>
                <a:gd name="T51" fmla="*/ 108 h 108"/>
                <a:gd name="T52" fmla="*/ 7 w 372"/>
                <a:gd name="T53" fmla="*/ 102 h 108"/>
                <a:gd name="T54" fmla="*/ 5 w 372"/>
                <a:gd name="T55" fmla="*/ 95 h 108"/>
                <a:gd name="T56" fmla="*/ 0 w 372"/>
                <a:gd name="T57" fmla="*/ 87 h 108"/>
                <a:gd name="T58" fmla="*/ 16 w 372"/>
                <a:gd name="T59" fmla="*/ 67 h 108"/>
                <a:gd name="T60" fmla="*/ 37 w 372"/>
                <a:gd name="T61" fmla="*/ 54 h 108"/>
                <a:gd name="T62" fmla="*/ 61 w 372"/>
                <a:gd name="T63" fmla="*/ 47 h 108"/>
                <a:gd name="T64" fmla="*/ 85 w 372"/>
                <a:gd name="T65" fmla="*/ 43 h 108"/>
                <a:gd name="T66" fmla="*/ 113 w 372"/>
                <a:gd name="T67" fmla="*/ 41 h 108"/>
                <a:gd name="T68" fmla="*/ 139 w 372"/>
                <a:gd name="T69" fmla="*/ 37 h 108"/>
                <a:gd name="T70" fmla="*/ 165 w 372"/>
                <a:gd name="T71" fmla="*/ 32 h 108"/>
                <a:gd name="T72" fmla="*/ 189 w 372"/>
                <a:gd name="T73" fmla="*/ 26 h 108"/>
                <a:gd name="T74" fmla="*/ 213 w 372"/>
                <a:gd name="T75" fmla="*/ 26 h 108"/>
                <a:gd name="T76" fmla="*/ 235 w 372"/>
                <a:gd name="T77" fmla="*/ 21 h 108"/>
                <a:gd name="T78" fmla="*/ 259 w 372"/>
                <a:gd name="T79" fmla="*/ 17 h 108"/>
                <a:gd name="T80" fmla="*/ 281 w 372"/>
                <a:gd name="T81" fmla="*/ 11 h 108"/>
                <a:gd name="T82" fmla="*/ 302 w 372"/>
                <a:gd name="T83" fmla="*/ 4 h 108"/>
                <a:gd name="T84" fmla="*/ 324 w 372"/>
                <a:gd name="T85" fmla="*/ 0 h 108"/>
                <a:gd name="T86" fmla="*/ 348 w 372"/>
                <a:gd name="T87" fmla="*/ 0 h 108"/>
                <a:gd name="T88" fmla="*/ 372 w 372"/>
                <a:gd name="T89" fmla="*/ 2 h 1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2" h="108">
                  <a:moveTo>
                    <a:pt x="372" y="2"/>
                  </a:moveTo>
                  <a:lnTo>
                    <a:pt x="354" y="2"/>
                  </a:lnTo>
                  <a:lnTo>
                    <a:pt x="337" y="4"/>
                  </a:lnTo>
                  <a:lnTo>
                    <a:pt x="322" y="11"/>
                  </a:lnTo>
                  <a:lnTo>
                    <a:pt x="309" y="17"/>
                  </a:lnTo>
                  <a:lnTo>
                    <a:pt x="294" y="24"/>
                  </a:lnTo>
                  <a:lnTo>
                    <a:pt x="278" y="30"/>
                  </a:lnTo>
                  <a:lnTo>
                    <a:pt x="263" y="32"/>
                  </a:lnTo>
                  <a:lnTo>
                    <a:pt x="246" y="32"/>
                  </a:lnTo>
                  <a:lnTo>
                    <a:pt x="228" y="37"/>
                  </a:lnTo>
                  <a:lnTo>
                    <a:pt x="211" y="41"/>
                  </a:lnTo>
                  <a:lnTo>
                    <a:pt x="194" y="43"/>
                  </a:lnTo>
                  <a:lnTo>
                    <a:pt x="178" y="45"/>
                  </a:lnTo>
                  <a:lnTo>
                    <a:pt x="161" y="50"/>
                  </a:lnTo>
                  <a:lnTo>
                    <a:pt x="146" y="56"/>
                  </a:lnTo>
                  <a:lnTo>
                    <a:pt x="131" y="63"/>
                  </a:lnTo>
                  <a:lnTo>
                    <a:pt x="115" y="71"/>
                  </a:lnTo>
                  <a:lnTo>
                    <a:pt x="100" y="67"/>
                  </a:lnTo>
                  <a:lnTo>
                    <a:pt x="85" y="65"/>
                  </a:lnTo>
                  <a:lnTo>
                    <a:pt x="72" y="69"/>
                  </a:lnTo>
                  <a:lnTo>
                    <a:pt x="59" y="74"/>
                  </a:lnTo>
                  <a:lnTo>
                    <a:pt x="48" y="82"/>
                  </a:lnTo>
                  <a:lnTo>
                    <a:pt x="37" y="91"/>
                  </a:lnTo>
                  <a:lnTo>
                    <a:pt x="29" y="100"/>
                  </a:lnTo>
                  <a:lnTo>
                    <a:pt x="20" y="108"/>
                  </a:lnTo>
                  <a:lnTo>
                    <a:pt x="11" y="108"/>
                  </a:lnTo>
                  <a:lnTo>
                    <a:pt x="7" y="102"/>
                  </a:lnTo>
                  <a:lnTo>
                    <a:pt x="5" y="95"/>
                  </a:lnTo>
                  <a:lnTo>
                    <a:pt x="0" y="87"/>
                  </a:lnTo>
                  <a:lnTo>
                    <a:pt x="16" y="67"/>
                  </a:lnTo>
                  <a:lnTo>
                    <a:pt x="37" y="54"/>
                  </a:lnTo>
                  <a:lnTo>
                    <a:pt x="61" y="47"/>
                  </a:lnTo>
                  <a:lnTo>
                    <a:pt x="85" y="43"/>
                  </a:lnTo>
                  <a:lnTo>
                    <a:pt x="113" y="41"/>
                  </a:lnTo>
                  <a:lnTo>
                    <a:pt x="139" y="37"/>
                  </a:lnTo>
                  <a:lnTo>
                    <a:pt x="165" y="32"/>
                  </a:lnTo>
                  <a:lnTo>
                    <a:pt x="189" y="26"/>
                  </a:lnTo>
                  <a:lnTo>
                    <a:pt x="213" y="26"/>
                  </a:lnTo>
                  <a:lnTo>
                    <a:pt x="235" y="21"/>
                  </a:lnTo>
                  <a:lnTo>
                    <a:pt x="259" y="17"/>
                  </a:lnTo>
                  <a:lnTo>
                    <a:pt x="281" y="11"/>
                  </a:lnTo>
                  <a:lnTo>
                    <a:pt x="302" y="4"/>
                  </a:lnTo>
                  <a:lnTo>
                    <a:pt x="324" y="0"/>
                  </a:lnTo>
                  <a:lnTo>
                    <a:pt x="348" y="0"/>
                  </a:lnTo>
                  <a:lnTo>
                    <a:pt x="37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13" name="Freeform 88"/>
            <p:cNvSpPr>
              <a:spLocks/>
            </p:cNvSpPr>
            <p:nvPr/>
          </p:nvSpPr>
          <p:spPr bwMode="auto">
            <a:xfrm>
              <a:off x="3008" y="2926"/>
              <a:ext cx="50" cy="16"/>
            </a:xfrm>
            <a:custGeom>
              <a:avLst/>
              <a:gdLst>
                <a:gd name="T0" fmla="*/ 50 w 50"/>
                <a:gd name="T1" fmla="*/ 0 h 16"/>
                <a:gd name="T2" fmla="*/ 48 w 50"/>
                <a:gd name="T3" fmla="*/ 3 h 16"/>
                <a:gd name="T4" fmla="*/ 46 w 50"/>
                <a:gd name="T5" fmla="*/ 7 h 16"/>
                <a:gd name="T6" fmla="*/ 46 w 50"/>
                <a:gd name="T7" fmla="*/ 9 h 16"/>
                <a:gd name="T8" fmla="*/ 46 w 50"/>
                <a:gd name="T9" fmla="*/ 11 h 16"/>
                <a:gd name="T10" fmla="*/ 35 w 50"/>
                <a:gd name="T11" fmla="*/ 16 h 16"/>
                <a:gd name="T12" fmla="*/ 22 w 50"/>
                <a:gd name="T13" fmla="*/ 13 h 16"/>
                <a:gd name="T14" fmla="*/ 11 w 50"/>
                <a:gd name="T15" fmla="*/ 9 h 16"/>
                <a:gd name="T16" fmla="*/ 0 w 50"/>
                <a:gd name="T17" fmla="*/ 5 h 16"/>
                <a:gd name="T18" fmla="*/ 9 w 50"/>
                <a:gd name="T19" fmla="*/ 5 h 16"/>
                <a:gd name="T20" fmla="*/ 22 w 50"/>
                <a:gd name="T21" fmla="*/ 5 h 16"/>
                <a:gd name="T22" fmla="*/ 37 w 50"/>
                <a:gd name="T23" fmla="*/ 3 h 16"/>
                <a:gd name="T24" fmla="*/ 50 w 50"/>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16">
                  <a:moveTo>
                    <a:pt x="50" y="0"/>
                  </a:moveTo>
                  <a:lnTo>
                    <a:pt x="48" y="3"/>
                  </a:lnTo>
                  <a:lnTo>
                    <a:pt x="46" y="7"/>
                  </a:lnTo>
                  <a:lnTo>
                    <a:pt x="46" y="9"/>
                  </a:lnTo>
                  <a:lnTo>
                    <a:pt x="46" y="11"/>
                  </a:lnTo>
                  <a:lnTo>
                    <a:pt x="35" y="16"/>
                  </a:lnTo>
                  <a:lnTo>
                    <a:pt x="22" y="13"/>
                  </a:lnTo>
                  <a:lnTo>
                    <a:pt x="11" y="9"/>
                  </a:lnTo>
                  <a:lnTo>
                    <a:pt x="0" y="5"/>
                  </a:lnTo>
                  <a:lnTo>
                    <a:pt x="9" y="5"/>
                  </a:lnTo>
                  <a:lnTo>
                    <a:pt x="22" y="5"/>
                  </a:lnTo>
                  <a:lnTo>
                    <a:pt x="37" y="3"/>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14" name="Freeform 89"/>
            <p:cNvSpPr>
              <a:spLocks/>
            </p:cNvSpPr>
            <p:nvPr/>
          </p:nvSpPr>
          <p:spPr bwMode="auto">
            <a:xfrm>
              <a:off x="2602" y="2935"/>
              <a:ext cx="369" cy="87"/>
            </a:xfrm>
            <a:custGeom>
              <a:avLst/>
              <a:gdLst>
                <a:gd name="T0" fmla="*/ 369 w 369"/>
                <a:gd name="T1" fmla="*/ 0 h 87"/>
                <a:gd name="T2" fmla="*/ 367 w 369"/>
                <a:gd name="T3" fmla="*/ 0 h 87"/>
                <a:gd name="T4" fmla="*/ 365 w 369"/>
                <a:gd name="T5" fmla="*/ 2 h 87"/>
                <a:gd name="T6" fmla="*/ 365 w 369"/>
                <a:gd name="T7" fmla="*/ 4 h 87"/>
                <a:gd name="T8" fmla="*/ 365 w 369"/>
                <a:gd name="T9" fmla="*/ 7 h 87"/>
                <a:gd name="T10" fmla="*/ 369 w 369"/>
                <a:gd name="T11" fmla="*/ 9 h 87"/>
                <a:gd name="T12" fmla="*/ 361 w 369"/>
                <a:gd name="T13" fmla="*/ 17 h 87"/>
                <a:gd name="T14" fmla="*/ 348 w 369"/>
                <a:gd name="T15" fmla="*/ 22 h 87"/>
                <a:gd name="T16" fmla="*/ 328 w 369"/>
                <a:gd name="T17" fmla="*/ 22 h 87"/>
                <a:gd name="T18" fmla="*/ 311 w 369"/>
                <a:gd name="T19" fmla="*/ 17 h 87"/>
                <a:gd name="T20" fmla="*/ 300 w 369"/>
                <a:gd name="T21" fmla="*/ 35 h 87"/>
                <a:gd name="T22" fmla="*/ 287 w 369"/>
                <a:gd name="T23" fmla="*/ 46 h 87"/>
                <a:gd name="T24" fmla="*/ 271 w 369"/>
                <a:gd name="T25" fmla="*/ 50 h 87"/>
                <a:gd name="T26" fmla="*/ 256 w 369"/>
                <a:gd name="T27" fmla="*/ 52 h 87"/>
                <a:gd name="T28" fmla="*/ 239 w 369"/>
                <a:gd name="T29" fmla="*/ 52 h 87"/>
                <a:gd name="T30" fmla="*/ 219 w 369"/>
                <a:gd name="T31" fmla="*/ 52 h 87"/>
                <a:gd name="T32" fmla="*/ 202 w 369"/>
                <a:gd name="T33" fmla="*/ 54 h 87"/>
                <a:gd name="T34" fmla="*/ 185 w 369"/>
                <a:gd name="T35" fmla="*/ 63 h 87"/>
                <a:gd name="T36" fmla="*/ 176 w 369"/>
                <a:gd name="T37" fmla="*/ 61 h 87"/>
                <a:gd name="T38" fmla="*/ 167 w 369"/>
                <a:gd name="T39" fmla="*/ 61 h 87"/>
                <a:gd name="T40" fmla="*/ 156 w 369"/>
                <a:gd name="T41" fmla="*/ 59 h 87"/>
                <a:gd name="T42" fmla="*/ 148 w 369"/>
                <a:gd name="T43" fmla="*/ 57 h 87"/>
                <a:gd name="T44" fmla="*/ 137 w 369"/>
                <a:gd name="T45" fmla="*/ 54 h 87"/>
                <a:gd name="T46" fmla="*/ 128 w 369"/>
                <a:gd name="T47" fmla="*/ 54 h 87"/>
                <a:gd name="T48" fmla="*/ 117 w 369"/>
                <a:gd name="T49" fmla="*/ 54 h 87"/>
                <a:gd name="T50" fmla="*/ 109 w 369"/>
                <a:gd name="T51" fmla="*/ 57 h 87"/>
                <a:gd name="T52" fmla="*/ 109 w 369"/>
                <a:gd name="T53" fmla="*/ 63 h 87"/>
                <a:gd name="T54" fmla="*/ 96 w 369"/>
                <a:gd name="T55" fmla="*/ 65 h 87"/>
                <a:gd name="T56" fmla="*/ 83 w 369"/>
                <a:gd name="T57" fmla="*/ 70 h 87"/>
                <a:gd name="T58" fmla="*/ 67 w 369"/>
                <a:gd name="T59" fmla="*/ 72 h 87"/>
                <a:gd name="T60" fmla="*/ 54 w 369"/>
                <a:gd name="T61" fmla="*/ 74 h 87"/>
                <a:gd name="T62" fmla="*/ 41 w 369"/>
                <a:gd name="T63" fmla="*/ 76 h 87"/>
                <a:gd name="T64" fmla="*/ 26 w 369"/>
                <a:gd name="T65" fmla="*/ 78 h 87"/>
                <a:gd name="T66" fmla="*/ 13 w 369"/>
                <a:gd name="T67" fmla="*/ 83 h 87"/>
                <a:gd name="T68" fmla="*/ 0 w 369"/>
                <a:gd name="T69" fmla="*/ 87 h 87"/>
                <a:gd name="T70" fmla="*/ 4 w 369"/>
                <a:gd name="T71" fmla="*/ 80 h 87"/>
                <a:gd name="T72" fmla="*/ 11 w 369"/>
                <a:gd name="T73" fmla="*/ 76 h 87"/>
                <a:gd name="T74" fmla="*/ 20 w 369"/>
                <a:gd name="T75" fmla="*/ 72 h 87"/>
                <a:gd name="T76" fmla="*/ 28 w 369"/>
                <a:gd name="T77" fmla="*/ 70 h 87"/>
                <a:gd name="T78" fmla="*/ 37 w 369"/>
                <a:gd name="T79" fmla="*/ 67 h 87"/>
                <a:gd name="T80" fmla="*/ 48 w 369"/>
                <a:gd name="T81" fmla="*/ 65 h 87"/>
                <a:gd name="T82" fmla="*/ 59 w 369"/>
                <a:gd name="T83" fmla="*/ 63 h 87"/>
                <a:gd name="T84" fmla="*/ 67 w 369"/>
                <a:gd name="T85" fmla="*/ 61 h 87"/>
                <a:gd name="T86" fmla="*/ 83 w 369"/>
                <a:gd name="T87" fmla="*/ 52 h 87"/>
                <a:gd name="T88" fmla="*/ 100 w 369"/>
                <a:gd name="T89" fmla="*/ 48 h 87"/>
                <a:gd name="T90" fmla="*/ 115 w 369"/>
                <a:gd name="T91" fmla="*/ 48 h 87"/>
                <a:gd name="T92" fmla="*/ 132 w 369"/>
                <a:gd name="T93" fmla="*/ 46 h 87"/>
                <a:gd name="T94" fmla="*/ 148 w 369"/>
                <a:gd name="T95" fmla="*/ 48 h 87"/>
                <a:gd name="T96" fmla="*/ 165 w 369"/>
                <a:gd name="T97" fmla="*/ 46 h 87"/>
                <a:gd name="T98" fmla="*/ 180 w 369"/>
                <a:gd name="T99" fmla="*/ 43 h 87"/>
                <a:gd name="T100" fmla="*/ 198 w 369"/>
                <a:gd name="T101" fmla="*/ 39 h 87"/>
                <a:gd name="T102" fmla="*/ 219 w 369"/>
                <a:gd name="T103" fmla="*/ 35 h 87"/>
                <a:gd name="T104" fmla="*/ 239 w 369"/>
                <a:gd name="T105" fmla="*/ 30 h 87"/>
                <a:gd name="T106" fmla="*/ 258 w 369"/>
                <a:gd name="T107" fmla="*/ 24 h 87"/>
                <a:gd name="T108" fmla="*/ 280 w 369"/>
                <a:gd name="T109" fmla="*/ 20 h 87"/>
                <a:gd name="T110" fmla="*/ 300 w 369"/>
                <a:gd name="T111" fmla="*/ 15 h 87"/>
                <a:gd name="T112" fmla="*/ 319 w 369"/>
                <a:gd name="T113" fmla="*/ 9 h 87"/>
                <a:gd name="T114" fmla="*/ 339 w 369"/>
                <a:gd name="T115" fmla="*/ 4 h 87"/>
                <a:gd name="T116" fmla="*/ 361 w 369"/>
                <a:gd name="T117" fmla="*/ 0 h 87"/>
                <a:gd name="T118" fmla="*/ 369 w 369"/>
                <a:gd name="T119" fmla="*/ 0 h 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69" h="87">
                  <a:moveTo>
                    <a:pt x="369" y="0"/>
                  </a:moveTo>
                  <a:lnTo>
                    <a:pt x="367" y="0"/>
                  </a:lnTo>
                  <a:lnTo>
                    <a:pt x="365" y="2"/>
                  </a:lnTo>
                  <a:lnTo>
                    <a:pt x="365" y="4"/>
                  </a:lnTo>
                  <a:lnTo>
                    <a:pt x="365" y="7"/>
                  </a:lnTo>
                  <a:lnTo>
                    <a:pt x="369" y="9"/>
                  </a:lnTo>
                  <a:lnTo>
                    <a:pt x="361" y="17"/>
                  </a:lnTo>
                  <a:lnTo>
                    <a:pt x="348" y="22"/>
                  </a:lnTo>
                  <a:lnTo>
                    <a:pt x="328" y="22"/>
                  </a:lnTo>
                  <a:lnTo>
                    <a:pt x="311" y="17"/>
                  </a:lnTo>
                  <a:lnTo>
                    <a:pt x="300" y="35"/>
                  </a:lnTo>
                  <a:lnTo>
                    <a:pt x="287" y="46"/>
                  </a:lnTo>
                  <a:lnTo>
                    <a:pt x="271" y="50"/>
                  </a:lnTo>
                  <a:lnTo>
                    <a:pt x="256" y="52"/>
                  </a:lnTo>
                  <a:lnTo>
                    <a:pt x="239" y="52"/>
                  </a:lnTo>
                  <a:lnTo>
                    <a:pt x="219" y="52"/>
                  </a:lnTo>
                  <a:lnTo>
                    <a:pt x="202" y="54"/>
                  </a:lnTo>
                  <a:lnTo>
                    <a:pt x="185" y="63"/>
                  </a:lnTo>
                  <a:lnTo>
                    <a:pt x="176" y="61"/>
                  </a:lnTo>
                  <a:lnTo>
                    <a:pt x="167" y="61"/>
                  </a:lnTo>
                  <a:lnTo>
                    <a:pt x="156" y="59"/>
                  </a:lnTo>
                  <a:lnTo>
                    <a:pt x="148" y="57"/>
                  </a:lnTo>
                  <a:lnTo>
                    <a:pt x="137" y="54"/>
                  </a:lnTo>
                  <a:lnTo>
                    <a:pt x="128" y="54"/>
                  </a:lnTo>
                  <a:lnTo>
                    <a:pt x="117" y="54"/>
                  </a:lnTo>
                  <a:lnTo>
                    <a:pt x="109" y="57"/>
                  </a:lnTo>
                  <a:lnTo>
                    <a:pt x="109" y="63"/>
                  </a:lnTo>
                  <a:lnTo>
                    <a:pt x="96" y="65"/>
                  </a:lnTo>
                  <a:lnTo>
                    <a:pt x="83" y="70"/>
                  </a:lnTo>
                  <a:lnTo>
                    <a:pt x="67" y="72"/>
                  </a:lnTo>
                  <a:lnTo>
                    <a:pt x="54" y="74"/>
                  </a:lnTo>
                  <a:lnTo>
                    <a:pt x="41" y="76"/>
                  </a:lnTo>
                  <a:lnTo>
                    <a:pt x="26" y="78"/>
                  </a:lnTo>
                  <a:lnTo>
                    <a:pt x="13" y="83"/>
                  </a:lnTo>
                  <a:lnTo>
                    <a:pt x="0" y="87"/>
                  </a:lnTo>
                  <a:lnTo>
                    <a:pt x="4" y="80"/>
                  </a:lnTo>
                  <a:lnTo>
                    <a:pt x="11" y="76"/>
                  </a:lnTo>
                  <a:lnTo>
                    <a:pt x="20" y="72"/>
                  </a:lnTo>
                  <a:lnTo>
                    <a:pt x="28" y="70"/>
                  </a:lnTo>
                  <a:lnTo>
                    <a:pt x="37" y="67"/>
                  </a:lnTo>
                  <a:lnTo>
                    <a:pt x="48" y="65"/>
                  </a:lnTo>
                  <a:lnTo>
                    <a:pt x="59" y="63"/>
                  </a:lnTo>
                  <a:lnTo>
                    <a:pt x="67" y="61"/>
                  </a:lnTo>
                  <a:lnTo>
                    <a:pt x="83" y="52"/>
                  </a:lnTo>
                  <a:lnTo>
                    <a:pt x="100" y="48"/>
                  </a:lnTo>
                  <a:lnTo>
                    <a:pt x="115" y="48"/>
                  </a:lnTo>
                  <a:lnTo>
                    <a:pt x="132" y="46"/>
                  </a:lnTo>
                  <a:lnTo>
                    <a:pt x="148" y="48"/>
                  </a:lnTo>
                  <a:lnTo>
                    <a:pt x="165" y="46"/>
                  </a:lnTo>
                  <a:lnTo>
                    <a:pt x="180" y="43"/>
                  </a:lnTo>
                  <a:lnTo>
                    <a:pt x="198" y="39"/>
                  </a:lnTo>
                  <a:lnTo>
                    <a:pt x="219" y="35"/>
                  </a:lnTo>
                  <a:lnTo>
                    <a:pt x="239" y="30"/>
                  </a:lnTo>
                  <a:lnTo>
                    <a:pt x="258" y="24"/>
                  </a:lnTo>
                  <a:lnTo>
                    <a:pt x="280" y="20"/>
                  </a:lnTo>
                  <a:lnTo>
                    <a:pt x="300" y="15"/>
                  </a:lnTo>
                  <a:lnTo>
                    <a:pt x="319" y="9"/>
                  </a:lnTo>
                  <a:lnTo>
                    <a:pt x="339" y="4"/>
                  </a:lnTo>
                  <a:lnTo>
                    <a:pt x="361" y="0"/>
                  </a:lnTo>
                  <a:lnTo>
                    <a:pt x="3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15" name="Freeform 90"/>
            <p:cNvSpPr>
              <a:spLocks/>
            </p:cNvSpPr>
            <p:nvPr/>
          </p:nvSpPr>
          <p:spPr bwMode="auto">
            <a:xfrm>
              <a:off x="3977" y="2983"/>
              <a:ext cx="178" cy="41"/>
            </a:xfrm>
            <a:custGeom>
              <a:avLst/>
              <a:gdLst>
                <a:gd name="T0" fmla="*/ 178 w 178"/>
                <a:gd name="T1" fmla="*/ 0 h 41"/>
                <a:gd name="T2" fmla="*/ 156 w 178"/>
                <a:gd name="T3" fmla="*/ 9 h 41"/>
                <a:gd name="T4" fmla="*/ 134 w 178"/>
                <a:gd name="T5" fmla="*/ 13 h 41"/>
                <a:gd name="T6" fmla="*/ 113 w 178"/>
                <a:gd name="T7" fmla="*/ 15 h 41"/>
                <a:gd name="T8" fmla="*/ 91 w 178"/>
                <a:gd name="T9" fmla="*/ 17 h 41"/>
                <a:gd name="T10" fmla="*/ 69 w 178"/>
                <a:gd name="T11" fmla="*/ 17 h 41"/>
                <a:gd name="T12" fmla="*/ 48 w 178"/>
                <a:gd name="T13" fmla="*/ 22 h 41"/>
                <a:gd name="T14" fmla="*/ 26 w 178"/>
                <a:gd name="T15" fmla="*/ 28 h 41"/>
                <a:gd name="T16" fmla="*/ 4 w 178"/>
                <a:gd name="T17" fmla="*/ 41 h 41"/>
                <a:gd name="T18" fmla="*/ 0 w 178"/>
                <a:gd name="T19" fmla="*/ 39 h 41"/>
                <a:gd name="T20" fmla="*/ 22 w 178"/>
                <a:gd name="T21" fmla="*/ 32 h 41"/>
                <a:gd name="T22" fmla="*/ 43 w 178"/>
                <a:gd name="T23" fmla="*/ 24 h 41"/>
                <a:gd name="T24" fmla="*/ 65 w 178"/>
                <a:gd name="T25" fmla="*/ 17 h 41"/>
                <a:gd name="T26" fmla="*/ 87 w 178"/>
                <a:gd name="T27" fmla="*/ 9 h 41"/>
                <a:gd name="T28" fmla="*/ 108 w 178"/>
                <a:gd name="T29" fmla="*/ 4 h 41"/>
                <a:gd name="T30" fmla="*/ 130 w 178"/>
                <a:gd name="T31" fmla="*/ 0 h 41"/>
                <a:gd name="T32" fmla="*/ 154 w 178"/>
                <a:gd name="T33" fmla="*/ 0 h 41"/>
                <a:gd name="T34" fmla="*/ 178 w 178"/>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8" h="41">
                  <a:moveTo>
                    <a:pt x="178" y="0"/>
                  </a:moveTo>
                  <a:lnTo>
                    <a:pt x="156" y="9"/>
                  </a:lnTo>
                  <a:lnTo>
                    <a:pt x="134" y="13"/>
                  </a:lnTo>
                  <a:lnTo>
                    <a:pt x="113" y="15"/>
                  </a:lnTo>
                  <a:lnTo>
                    <a:pt x="91" y="17"/>
                  </a:lnTo>
                  <a:lnTo>
                    <a:pt x="69" y="17"/>
                  </a:lnTo>
                  <a:lnTo>
                    <a:pt x="48" y="22"/>
                  </a:lnTo>
                  <a:lnTo>
                    <a:pt x="26" y="28"/>
                  </a:lnTo>
                  <a:lnTo>
                    <a:pt x="4" y="41"/>
                  </a:lnTo>
                  <a:lnTo>
                    <a:pt x="0" y="39"/>
                  </a:lnTo>
                  <a:lnTo>
                    <a:pt x="22" y="32"/>
                  </a:lnTo>
                  <a:lnTo>
                    <a:pt x="43" y="24"/>
                  </a:lnTo>
                  <a:lnTo>
                    <a:pt x="65" y="17"/>
                  </a:lnTo>
                  <a:lnTo>
                    <a:pt x="87" y="9"/>
                  </a:lnTo>
                  <a:lnTo>
                    <a:pt x="108" y="4"/>
                  </a:lnTo>
                  <a:lnTo>
                    <a:pt x="130" y="0"/>
                  </a:lnTo>
                  <a:lnTo>
                    <a:pt x="154" y="0"/>
                  </a:lnTo>
                  <a:lnTo>
                    <a:pt x="1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16" name="Freeform 91"/>
            <p:cNvSpPr>
              <a:spLocks/>
            </p:cNvSpPr>
            <p:nvPr/>
          </p:nvSpPr>
          <p:spPr bwMode="auto">
            <a:xfrm>
              <a:off x="2978" y="2994"/>
              <a:ext cx="434" cy="87"/>
            </a:xfrm>
            <a:custGeom>
              <a:avLst/>
              <a:gdLst>
                <a:gd name="T0" fmla="*/ 434 w 434"/>
                <a:gd name="T1" fmla="*/ 17 h 87"/>
                <a:gd name="T2" fmla="*/ 434 w 434"/>
                <a:gd name="T3" fmla="*/ 21 h 87"/>
                <a:gd name="T4" fmla="*/ 415 w 434"/>
                <a:gd name="T5" fmla="*/ 15 h 87"/>
                <a:gd name="T6" fmla="*/ 393 w 434"/>
                <a:gd name="T7" fmla="*/ 15 h 87"/>
                <a:gd name="T8" fmla="*/ 373 w 434"/>
                <a:gd name="T9" fmla="*/ 17 h 87"/>
                <a:gd name="T10" fmla="*/ 354 w 434"/>
                <a:gd name="T11" fmla="*/ 21 h 87"/>
                <a:gd name="T12" fmla="*/ 334 w 434"/>
                <a:gd name="T13" fmla="*/ 28 h 87"/>
                <a:gd name="T14" fmla="*/ 315 w 434"/>
                <a:gd name="T15" fmla="*/ 32 h 87"/>
                <a:gd name="T16" fmla="*/ 295 w 434"/>
                <a:gd name="T17" fmla="*/ 37 h 87"/>
                <a:gd name="T18" fmla="*/ 276 w 434"/>
                <a:gd name="T19" fmla="*/ 37 h 87"/>
                <a:gd name="T20" fmla="*/ 263 w 434"/>
                <a:gd name="T21" fmla="*/ 41 h 87"/>
                <a:gd name="T22" fmla="*/ 252 w 434"/>
                <a:gd name="T23" fmla="*/ 47 h 87"/>
                <a:gd name="T24" fmla="*/ 243 w 434"/>
                <a:gd name="T25" fmla="*/ 54 h 87"/>
                <a:gd name="T26" fmla="*/ 234 w 434"/>
                <a:gd name="T27" fmla="*/ 60 h 87"/>
                <a:gd name="T28" fmla="*/ 226 w 434"/>
                <a:gd name="T29" fmla="*/ 65 h 87"/>
                <a:gd name="T30" fmla="*/ 215 w 434"/>
                <a:gd name="T31" fmla="*/ 65 h 87"/>
                <a:gd name="T32" fmla="*/ 206 w 434"/>
                <a:gd name="T33" fmla="*/ 60 h 87"/>
                <a:gd name="T34" fmla="*/ 193 w 434"/>
                <a:gd name="T35" fmla="*/ 50 h 87"/>
                <a:gd name="T36" fmla="*/ 182 w 434"/>
                <a:gd name="T37" fmla="*/ 50 h 87"/>
                <a:gd name="T38" fmla="*/ 171 w 434"/>
                <a:gd name="T39" fmla="*/ 52 h 87"/>
                <a:gd name="T40" fmla="*/ 160 w 434"/>
                <a:gd name="T41" fmla="*/ 58 h 87"/>
                <a:gd name="T42" fmla="*/ 152 w 434"/>
                <a:gd name="T43" fmla="*/ 65 h 87"/>
                <a:gd name="T44" fmla="*/ 152 w 434"/>
                <a:gd name="T45" fmla="*/ 69 h 87"/>
                <a:gd name="T46" fmla="*/ 143 w 434"/>
                <a:gd name="T47" fmla="*/ 67 h 87"/>
                <a:gd name="T48" fmla="*/ 137 w 434"/>
                <a:gd name="T49" fmla="*/ 63 h 87"/>
                <a:gd name="T50" fmla="*/ 128 w 434"/>
                <a:gd name="T51" fmla="*/ 60 h 87"/>
                <a:gd name="T52" fmla="*/ 117 w 434"/>
                <a:gd name="T53" fmla="*/ 58 h 87"/>
                <a:gd name="T54" fmla="*/ 108 w 434"/>
                <a:gd name="T55" fmla="*/ 58 h 87"/>
                <a:gd name="T56" fmla="*/ 100 w 434"/>
                <a:gd name="T57" fmla="*/ 56 h 87"/>
                <a:gd name="T58" fmla="*/ 89 w 434"/>
                <a:gd name="T59" fmla="*/ 52 h 87"/>
                <a:gd name="T60" fmla="*/ 80 w 434"/>
                <a:gd name="T61" fmla="*/ 50 h 87"/>
                <a:gd name="T62" fmla="*/ 71 w 434"/>
                <a:gd name="T63" fmla="*/ 50 h 87"/>
                <a:gd name="T64" fmla="*/ 65 w 434"/>
                <a:gd name="T65" fmla="*/ 54 h 87"/>
                <a:gd name="T66" fmla="*/ 58 w 434"/>
                <a:gd name="T67" fmla="*/ 58 h 87"/>
                <a:gd name="T68" fmla="*/ 52 w 434"/>
                <a:gd name="T69" fmla="*/ 63 h 87"/>
                <a:gd name="T70" fmla="*/ 45 w 434"/>
                <a:gd name="T71" fmla="*/ 71 h 87"/>
                <a:gd name="T72" fmla="*/ 32 w 434"/>
                <a:gd name="T73" fmla="*/ 73 h 87"/>
                <a:gd name="T74" fmla="*/ 17 w 434"/>
                <a:gd name="T75" fmla="*/ 78 h 87"/>
                <a:gd name="T76" fmla="*/ 4 w 434"/>
                <a:gd name="T77" fmla="*/ 87 h 87"/>
                <a:gd name="T78" fmla="*/ 0 w 434"/>
                <a:gd name="T79" fmla="*/ 71 h 87"/>
                <a:gd name="T80" fmla="*/ 11 w 434"/>
                <a:gd name="T81" fmla="*/ 60 h 87"/>
                <a:gd name="T82" fmla="*/ 26 w 434"/>
                <a:gd name="T83" fmla="*/ 54 h 87"/>
                <a:gd name="T84" fmla="*/ 39 w 434"/>
                <a:gd name="T85" fmla="*/ 43 h 87"/>
                <a:gd name="T86" fmla="*/ 48 w 434"/>
                <a:gd name="T87" fmla="*/ 41 h 87"/>
                <a:gd name="T88" fmla="*/ 58 w 434"/>
                <a:gd name="T89" fmla="*/ 39 h 87"/>
                <a:gd name="T90" fmla="*/ 67 w 434"/>
                <a:gd name="T91" fmla="*/ 37 h 87"/>
                <a:gd name="T92" fmla="*/ 76 w 434"/>
                <a:gd name="T93" fmla="*/ 43 h 87"/>
                <a:gd name="T94" fmla="*/ 106 w 434"/>
                <a:gd name="T95" fmla="*/ 43 h 87"/>
                <a:gd name="T96" fmla="*/ 139 w 434"/>
                <a:gd name="T97" fmla="*/ 43 h 87"/>
                <a:gd name="T98" fmla="*/ 169 w 434"/>
                <a:gd name="T99" fmla="*/ 43 h 87"/>
                <a:gd name="T100" fmla="*/ 200 w 434"/>
                <a:gd name="T101" fmla="*/ 41 h 87"/>
                <a:gd name="T102" fmla="*/ 228 w 434"/>
                <a:gd name="T103" fmla="*/ 37 h 87"/>
                <a:gd name="T104" fmla="*/ 258 w 434"/>
                <a:gd name="T105" fmla="*/ 28 h 87"/>
                <a:gd name="T106" fmla="*/ 286 w 434"/>
                <a:gd name="T107" fmla="*/ 19 h 87"/>
                <a:gd name="T108" fmla="*/ 312 w 434"/>
                <a:gd name="T109" fmla="*/ 4 h 87"/>
                <a:gd name="T110" fmla="*/ 328 w 434"/>
                <a:gd name="T111" fmla="*/ 4 h 87"/>
                <a:gd name="T112" fmla="*/ 345 w 434"/>
                <a:gd name="T113" fmla="*/ 4 h 87"/>
                <a:gd name="T114" fmla="*/ 362 w 434"/>
                <a:gd name="T115" fmla="*/ 2 h 87"/>
                <a:gd name="T116" fmla="*/ 380 w 434"/>
                <a:gd name="T117" fmla="*/ 0 h 87"/>
                <a:gd name="T118" fmla="*/ 397 w 434"/>
                <a:gd name="T119" fmla="*/ 0 h 87"/>
                <a:gd name="T120" fmla="*/ 412 w 434"/>
                <a:gd name="T121" fmla="*/ 2 h 87"/>
                <a:gd name="T122" fmla="*/ 425 w 434"/>
                <a:gd name="T123" fmla="*/ 8 h 87"/>
                <a:gd name="T124" fmla="*/ 434 w 434"/>
                <a:gd name="T125" fmla="*/ 17 h 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4" h="87">
                  <a:moveTo>
                    <a:pt x="434" y="17"/>
                  </a:moveTo>
                  <a:lnTo>
                    <a:pt x="434" y="21"/>
                  </a:lnTo>
                  <a:lnTo>
                    <a:pt x="415" y="15"/>
                  </a:lnTo>
                  <a:lnTo>
                    <a:pt x="393" y="15"/>
                  </a:lnTo>
                  <a:lnTo>
                    <a:pt x="373" y="17"/>
                  </a:lnTo>
                  <a:lnTo>
                    <a:pt x="354" y="21"/>
                  </a:lnTo>
                  <a:lnTo>
                    <a:pt x="334" y="28"/>
                  </a:lnTo>
                  <a:lnTo>
                    <a:pt x="315" y="32"/>
                  </a:lnTo>
                  <a:lnTo>
                    <a:pt x="295" y="37"/>
                  </a:lnTo>
                  <a:lnTo>
                    <a:pt x="276" y="37"/>
                  </a:lnTo>
                  <a:lnTo>
                    <a:pt x="263" y="41"/>
                  </a:lnTo>
                  <a:lnTo>
                    <a:pt x="252" y="47"/>
                  </a:lnTo>
                  <a:lnTo>
                    <a:pt x="243" y="54"/>
                  </a:lnTo>
                  <a:lnTo>
                    <a:pt x="234" y="60"/>
                  </a:lnTo>
                  <a:lnTo>
                    <a:pt x="226" y="65"/>
                  </a:lnTo>
                  <a:lnTo>
                    <a:pt x="215" y="65"/>
                  </a:lnTo>
                  <a:lnTo>
                    <a:pt x="206" y="60"/>
                  </a:lnTo>
                  <a:lnTo>
                    <a:pt x="193" y="50"/>
                  </a:lnTo>
                  <a:lnTo>
                    <a:pt x="182" y="50"/>
                  </a:lnTo>
                  <a:lnTo>
                    <a:pt x="171" y="52"/>
                  </a:lnTo>
                  <a:lnTo>
                    <a:pt x="160" y="58"/>
                  </a:lnTo>
                  <a:lnTo>
                    <a:pt x="152" y="65"/>
                  </a:lnTo>
                  <a:lnTo>
                    <a:pt x="152" y="69"/>
                  </a:lnTo>
                  <a:lnTo>
                    <a:pt x="143" y="67"/>
                  </a:lnTo>
                  <a:lnTo>
                    <a:pt x="137" y="63"/>
                  </a:lnTo>
                  <a:lnTo>
                    <a:pt x="128" y="60"/>
                  </a:lnTo>
                  <a:lnTo>
                    <a:pt x="117" y="58"/>
                  </a:lnTo>
                  <a:lnTo>
                    <a:pt x="108" y="58"/>
                  </a:lnTo>
                  <a:lnTo>
                    <a:pt x="100" y="56"/>
                  </a:lnTo>
                  <a:lnTo>
                    <a:pt x="89" y="52"/>
                  </a:lnTo>
                  <a:lnTo>
                    <a:pt x="80" y="50"/>
                  </a:lnTo>
                  <a:lnTo>
                    <a:pt x="71" y="50"/>
                  </a:lnTo>
                  <a:lnTo>
                    <a:pt x="65" y="54"/>
                  </a:lnTo>
                  <a:lnTo>
                    <a:pt x="58" y="58"/>
                  </a:lnTo>
                  <a:lnTo>
                    <a:pt x="52" y="63"/>
                  </a:lnTo>
                  <a:lnTo>
                    <a:pt x="45" y="71"/>
                  </a:lnTo>
                  <a:lnTo>
                    <a:pt x="32" y="73"/>
                  </a:lnTo>
                  <a:lnTo>
                    <a:pt x="17" y="78"/>
                  </a:lnTo>
                  <a:lnTo>
                    <a:pt x="4" y="87"/>
                  </a:lnTo>
                  <a:lnTo>
                    <a:pt x="0" y="71"/>
                  </a:lnTo>
                  <a:lnTo>
                    <a:pt x="11" y="60"/>
                  </a:lnTo>
                  <a:lnTo>
                    <a:pt x="26" y="54"/>
                  </a:lnTo>
                  <a:lnTo>
                    <a:pt x="39" y="43"/>
                  </a:lnTo>
                  <a:lnTo>
                    <a:pt x="48" y="41"/>
                  </a:lnTo>
                  <a:lnTo>
                    <a:pt x="58" y="39"/>
                  </a:lnTo>
                  <a:lnTo>
                    <a:pt x="67" y="37"/>
                  </a:lnTo>
                  <a:lnTo>
                    <a:pt x="76" y="43"/>
                  </a:lnTo>
                  <a:lnTo>
                    <a:pt x="106" y="43"/>
                  </a:lnTo>
                  <a:lnTo>
                    <a:pt x="139" y="43"/>
                  </a:lnTo>
                  <a:lnTo>
                    <a:pt x="169" y="43"/>
                  </a:lnTo>
                  <a:lnTo>
                    <a:pt x="200" y="41"/>
                  </a:lnTo>
                  <a:lnTo>
                    <a:pt x="228" y="37"/>
                  </a:lnTo>
                  <a:lnTo>
                    <a:pt x="258" y="28"/>
                  </a:lnTo>
                  <a:lnTo>
                    <a:pt x="286" y="19"/>
                  </a:lnTo>
                  <a:lnTo>
                    <a:pt x="312" y="4"/>
                  </a:lnTo>
                  <a:lnTo>
                    <a:pt x="328" y="4"/>
                  </a:lnTo>
                  <a:lnTo>
                    <a:pt x="345" y="4"/>
                  </a:lnTo>
                  <a:lnTo>
                    <a:pt x="362" y="2"/>
                  </a:lnTo>
                  <a:lnTo>
                    <a:pt x="380" y="0"/>
                  </a:lnTo>
                  <a:lnTo>
                    <a:pt x="397" y="0"/>
                  </a:lnTo>
                  <a:lnTo>
                    <a:pt x="412" y="2"/>
                  </a:lnTo>
                  <a:lnTo>
                    <a:pt x="425" y="8"/>
                  </a:lnTo>
                  <a:lnTo>
                    <a:pt x="43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17" name="Freeform 92"/>
            <p:cNvSpPr>
              <a:spLocks/>
            </p:cNvSpPr>
            <p:nvPr/>
          </p:nvSpPr>
          <p:spPr bwMode="auto">
            <a:xfrm>
              <a:off x="2476" y="2998"/>
              <a:ext cx="2228" cy="369"/>
            </a:xfrm>
            <a:custGeom>
              <a:avLst/>
              <a:gdLst>
                <a:gd name="T0" fmla="*/ 2215 w 2228"/>
                <a:gd name="T1" fmla="*/ 41 h 369"/>
                <a:gd name="T2" fmla="*/ 2165 w 2228"/>
                <a:gd name="T3" fmla="*/ 48 h 369"/>
                <a:gd name="T4" fmla="*/ 2113 w 2228"/>
                <a:gd name="T5" fmla="*/ 48 h 369"/>
                <a:gd name="T6" fmla="*/ 2059 w 2228"/>
                <a:gd name="T7" fmla="*/ 56 h 369"/>
                <a:gd name="T8" fmla="*/ 1853 w 2228"/>
                <a:gd name="T9" fmla="*/ 87 h 369"/>
                <a:gd name="T10" fmla="*/ 1811 w 2228"/>
                <a:gd name="T11" fmla="*/ 93 h 369"/>
                <a:gd name="T12" fmla="*/ 1770 w 2228"/>
                <a:gd name="T13" fmla="*/ 102 h 369"/>
                <a:gd name="T14" fmla="*/ 1651 w 2228"/>
                <a:gd name="T15" fmla="*/ 124 h 369"/>
                <a:gd name="T16" fmla="*/ 1494 w 2228"/>
                <a:gd name="T17" fmla="*/ 148 h 369"/>
                <a:gd name="T18" fmla="*/ 1336 w 2228"/>
                <a:gd name="T19" fmla="*/ 169 h 369"/>
                <a:gd name="T20" fmla="*/ 1179 w 2228"/>
                <a:gd name="T21" fmla="*/ 191 h 369"/>
                <a:gd name="T22" fmla="*/ 1023 w 2228"/>
                <a:gd name="T23" fmla="*/ 215 h 369"/>
                <a:gd name="T24" fmla="*/ 869 w 2228"/>
                <a:gd name="T25" fmla="*/ 239 h 369"/>
                <a:gd name="T26" fmla="*/ 712 w 2228"/>
                <a:gd name="T27" fmla="*/ 258 h 369"/>
                <a:gd name="T28" fmla="*/ 552 w 2228"/>
                <a:gd name="T29" fmla="*/ 278 h 369"/>
                <a:gd name="T30" fmla="*/ 393 w 2228"/>
                <a:gd name="T31" fmla="*/ 302 h 369"/>
                <a:gd name="T32" fmla="*/ 235 w 2228"/>
                <a:gd name="T33" fmla="*/ 328 h 369"/>
                <a:gd name="T34" fmla="*/ 80 w 2228"/>
                <a:gd name="T35" fmla="*/ 356 h 369"/>
                <a:gd name="T36" fmla="*/ 13 w 2228"/>
                <a:gd name="T37" fmla="*/ 345 h 369"/>
                <a:gd name="T38" fmla="*/ 52 w 2228"/>
                <a:gd name="T39" fmla="*/ 334 h 369"/>
                <a:gd name="T40" fmla="*/ 96 w 2228"/>
                <a:gd name="T41" fmla="*/ 328 h 369"/>
                <a:gd name="T42" fmla="*/ 143 w 2228"/>
                <a:gd name="T43" fmla="*/ 319 h 369"/>
                <a:gd name="T44" fmla="*/ 191 w 2228"/>
                <a:gd name="T45" fmla="*/ 308 h 369"/>
                <a:gd name="T46" fmla="*/ 241 w 2228"/>
                <a:gd name="T47" fmla="*/ 297 h 369"/>
                <a:gd name="T48" fmla="*/ 295 w 2228"/>
                <a:gd name="T49" fmla="*/ 291 h 369"/>
                <a:gd name="T50" fmla="*/ 350 w 2228"/>
                <a:gd name="T51" fmla="*/ 284 h 369"/>
                <a:gd name="T52" fmla="*/ 402 w 2228"/>
                <a:gd name="T53" fmla="*/ 267 h 369"/>
                <a:gd name="T54" fmla="*/ 487 w 2228"/>
                <a:gd name="T55" fmla="*/ 250 h 369"/>
                <a:gd name="T56" fmla="*/ 573 w 2228"/>
                <a:gd name="T57" fmla="*/ 243 h 369"/>
                <a:gd name="T58" fmla="*/ 630 w 2228"/>
                <a:gd name="T59" fmla="*/ 230 h 369"/>
                <a:gd name="T60" fmla="*/ 708 w 2228"/>
                <a:gd name="T61" fmla="*/ 224 h 369"/>
                <a:gd name="T62" fmla="*/ 849 w 2228"/>
                <a:gd name="T63" fmla="*/ 202 h 369"/>
                <a:gd name="T64" fmla="*/ 995 w 2228"/>
                <a:gd name="T65" fmla="*/ 185 h 369"/>
                <a:gd name="T66" fmla="*/ 1142 w 2228"/>
                <a:gd name="T67" fmla="*/ 165 h 369"/>
                <a:gd name="T68" fmla="*/ 1288 w 2228"/>
                <a:gd name="T69" fmla="*/ 141 h 369"/>
                <a:gd name="T70" fmla="*/ 1431 w 2228"/>
                <a:gd name="T71" fmla="*/ 115 h 369"/>
                <a:gd name="T72" fmla="*/ 1549 w 2228"/>
                <a:gd name="T73" fmla="*/ 100 h 369"/>
                <a:gd name="T74" fmla="*/ 1668 w 2228"/>
                <a:gd name="T75" fmla="*/ 80 h 369"/>
                <a:gd name="T76" fmla="*/ 1788 w 2228"/>
                <a:gd name="T77" fmla="*/ 63 h 369"/>
                <a:gd name="T78" fmla="*/ 1911 w 2228"/>
                <a:gd name="T79" fmla="*/ 46 h 369"/>
                <a:gd name="T80" fmla="*/ 2033 w 2228"/>
                <a:gd name="T81" fmla="*/ 30 h 369"/>
                <a:gd name="T82" fmla="*/ 2109 w 2228"/>
                <a:gd name="T83" fmla="*/ 20 h 369"/>
                <a:gd name="T84" fmla="*/ 2161 w 2228"/>
                <a:gd name="T85" fmla="*/ 13 h 369"/>
                <a:gd name="T86" fmla="*/ 2218 w 2228"/>
                <a:gd name="T87" fmla="*/ 0 h 3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228" h="369">
                  <a:moveTo>
                    <a:pt x="2226" y="20"/>
                  </a:moveTo>
                  <a:lnTo>
                    <a:pt x="2228" y="35"/>
                  </a:lnTo>
                  <a:lnTo>
                    <a:pt x="2215" y="41"/>
                  </a:lnTo>
                  <a:lnTo>
                    <a:pt x="2198" y="48"/>
                  </a:lnTo>
                  <a:lnTo>
                    <a:pt x="2183" y="52"/>
                  </a:lnTo>
                  <a:lnTo>
                    <a:pt x="2165" y="48"/>
                  </a:lnTo>
                  <a:lnTo>
                    <a:pt x="2150" y="46"/>
                  </a:lnTo>
                  <a:lnTo>
                    <a:pt x="2131" y="46"/>
                  </a:lnTo>
                  <a:lnTo>
                    <a:pt x="2113" y="48"/>
                  </a:lnTo>
                  <a:lnTo>
                    <a:pt x="2096" y="50"/>
                  </a:lnTo>
                  <a:lnTo>
                    <a:pt x="2079" y="54"/>
                  </a:lnTo>
                  <a:lnTo>
                    <a:pt x="2059" y="56"/>
                  </a:lnTo>
                  <a:lnTo>
                    <a:pt x="2042" y="59"/>
                  </a:lnTo>
                  <a:lnTo>
                    <a:pt x="1866" y="83"/>
                  </a:lnTo>
                  <a:lnTo>
                    <a:pt x="1853" y="87"/>
                  </a:lnTo>
                  <a:lnTo>
                    <a:pt x="1840" y="89"/>
                  </a:lnTo>
                  <a:lnTo>
                    <a:pt x="1827" y="91"/>
                  </a:lnTo>
                  <a:lnTo>
                    <a:pt x="1811" y="93"/>
                  </a:lnTo>
                  <a:lnTo>
                    <a:pt x="1798" y="96"/>
                  </a:lnTo>
                  <a:lnTo>
                    <a:pt x="1783" y="98"/>
                  </a:lnTo>
                  <a:lnTo>
                    <a:pt x="1770" y="102"/>
                  </a:lnTo>
                  <a:lnTo>
                    <a:pt x="1755" y="104"/>
                  </a:lnTo>
                  <a:lnTo>
                    <a:pt x="1703" y="115"/>
                  </a:lnTo>
                  <a:lnTo>
                    <a:pt x="1651" y="124"/>
                  </a:lnTo>
                  <a:lnTo>
                    <a:pt x="1599" y="132"/>
                  </a:lnTo>
                  <a:lnTo>
                    <a:pt x="1546" y="139"/>
                  </a:lnTo>
                  <a:lnTo>
                    <a:pt x="1494" y="148"/>
                  </a:lnTo>
                  <a:lnTo>
                    <a:pt x="1442" y="154"/>
                  </a:lnTo>
                  <a:lnTo>
                    <a:pt x="1388" y="161"/>
                  </a:lnTo>
                  <a:lnTo>
                    <a:pt x="1336" y="169"/>
                  </a:lnTo>
                  <a:lnTo>
                    <a:pt x="1284" y="176"/>
                  </a:lnTo>
                  <a:lnTo>
                    <a:pt x="1232" y="182"/>
                  </a:lnTo>
                  <a:lnTo>
                    <a:pt x="1179" y="191"/>
                  </a:lnTo>
                  <a:lnTo>
                    <a:pt x="1127" y="198"/>
                  </a:lnTo>
                  <a:lnTo>
                    <a:pt x="1075" y="206"/>
                  </a:lnTo>
                  <a:lnTo>
                    <a:pt x="1023" y="215"/>
                  </a:lnTo>
                  <a:lnTo>
                    <a:pt x="973" y="224"/>
                  </a:lnTo>
                  <a:lnTo>
                    <a:pt x="921" y="234"/>
                  </a:lnTo>
                  <a:lnTo>
                    <a:pt x="869" y="239"/>
                  </a:lnTo>
                  <a:lnTo>
                    <a:pt x="817" y="245"/>
                  </a:lnTo>
                  <a:lnTo>
                    <a:pt x="765" y="252"/>
                  </a:lnTo>
                  <a:lnTo>
                    <a:pt x="712" y="258"/>
                  </a:lnTo>
                  <a:lnTo>
                    <a:pt x="658" y="265"/>
                  </a:lnTo>
                  <a:lnTo>
                    <a:pt x="606" y="271"/>
                  </a:lnTo>
                  <a:lnTo>
                    <a:pt x="552" y="278"/>
                  </a:lnTo>
                  <a:lnTo>
                    <a:pt x="500" y="287"/>
                  </a:lnTo>
                  <a:lnTo>
                    <a:pt x="445" y="295"/>
                  </a:lnTo>
                  <a:lnTo>
                    <a:pt x="393" y="302"/>
                  </a:lnTo>
                  <a:lnTo>
                    <a:pt x="339" y="310"/>
                  </a:lnTo>
                  <a:lnTo>
                    <a:pt x="287" y="319"/>
                  </a:lnTo>
                  <a:lnTo>
                    <a:pt x="235" y="328"/>
                  </a:lnTo>
                  <a:lnTo>
                    <a:pt x="182" y="336"/>
                  </a:lnTo>
                  <a:lnTo>
                    <a:pt x="130" y="347"/>
                  </a:lnTo>
                  <a:lnTo>
                    <a:pt x="80" y="356"/>
                  </a:lnTo>
                  <a:lnTo>
                    <a:pt x="0" y="369"/>
                  </a:lnTo>
                  <a:lnTo>
                    <a:pt x="4" y="354"/>
                  </a:lnTo>
                  <a:lnTo>
                    <a:pt x="13" y="345"/>
                  </a:lnTo>
                  <a:lnTo>
                    <a:pt x="24" y="339"/>
                  </a:lnTo>
                  <a:lnTo>
                    <a:pt x="39" y="336"/>
                  </a:lnTo>
                  <a:lnTo>
                    <a:pt x="52" y="334"/>
                  </a:lnTo>
                  <a:lnTo>
                    <a:pt x="70" y="334"/>
                  </a:lnTo>
                  <a:lnTo>
                    <a:pt x="83" y="332"/>
                  </a:lnTo>
                  <a:lnTo>
                    <a:pt x="96" y="328"/>
                  </a:lnTo>
                  <a:lnTo>
                    <a:pt x="113" y="326"/>
                  </a:lnTo>
                  <a:lnTo>
                    <a:pt x="128" y="321"/>
                  </a:lnTo>
                  <a:lnTo>
                    <a:pt x="143" y="319"/>
                  </a:lnTo>
                  <a:lnTo>
                    <a:pt x="161" y="315"/>
                  </a:lnTo>
                  <a:lnTo>
                    <a:pt x="176" y="313"/>
                  </a:lnTo>
                  <a:lnTo>
                    <a:pt x="191" y="308"/>
                  </a:lnTo>
                  <a:lnTo>
                    <a:pt x="206" y="304"/>
                  </a:lnTo>
                  <a:lnTo>
                    <a:pt x="224" y="300"/>
                  </a:lnTo>
                  <a:lnTo>
                    <a:pt x="241" y="297"/>
                  </a:lnTo>
                  <a:lnTo>
                    <a:pt x="258" y="295"/>
                  </a:lnTo>
                  <a:lnTo>
                    <a:pt x="278" y="293"/>
                  </a:lnTo>
                  <a:lnTo>
                    <a:pt x="295" y="291"/>
                  </a:lnTo>
                  <a:lnTo>
                    <a:pt x="313" y="289"/>
                  </a:lnTo>
                  <a:lnTo>
                    <a:pt x="332" y="287"/>
                  </a:lnTo>
                  <a:lnTo>
                    <a:pt x="350" y="284"/>
                  </a:lnTo>
                  <a:lnTo>
                    <a:pt x="369" y="284"/>
                  </a:lnTo>
                  <a:lnTo>
                    <a:pt x="376" y="276"/>
                  </a:lnTo>
                  <a:lnTo>
                    <a:pt x="402" y="267"/>
                  </a:lnTo>
                  <a:lnTo>
                    <a:pt x="430" y="260"/>
                  </a:lnTo>
                  <a:lnTo>
                    <a:pt x="458" y="254"/>
                  </a:lnTo>
                  <a:lnTo>
                    <a:pt x="487" y="250"/>
                  </a:lnTo>
                  <a:lnTo>
                    <a:pt x="515" y="247"/>
                  </a:lnTo>
                  <a:lnTo>
                    <a:pt x="543" y="245"/>
                  </a:lnTo>
                  <a:lnTo>
                    <a:pt x="573" y="243"/>
                  </a:lnTo>
                  <a:lnTo>
                    <a:pt x="602" y="243"/>
                  </a:lnTo>
                  <a:lnTo>
                    <a:pt x="615" y="234"/>
                  </a:lnTo>
                  <a:lnTo>
                    <a:pt x="630" y="230"/>
                  </a:lnTo>
                  <a:lnTo>
                    <a:pt x="647" y="230"/>
                  </a:lnTo>
                  <a:lnTo>
                    <a:pt x="662" y="230"/>
                  </a:lnTo>
                  <a:lnTo>
                    <a:pt x="708" y="224"/>
                  </a:lnTo>
                  <a:lnTo>
                    <a:pt x="754" y="217"/>
                  </a:lnTo>
                  <a:lnTo>
                    <a:pt x="801" y="208"/>
                  </a:lnTo>
                  <a:lnTo>
                    <a:pt x="849" y="202"/>
                  </a:lnTo>
                  <a:lnTo>
                    <a:pt x="897" y="198"/>
                  </a:lnTo>
                  <a:lnTo>
                    <a:pt x="945" y="191"/>
                  </a:lnTo>
                  <a:lnTo>
                    <a:pt x="995" y="185"/>
                  </a:lnTo>
                  <a:lnTo>
                    <a:pt x="1045" y="178"/>
                  </a:lnTo>
                  <a:lnTo>
                    <a:pt x="1093" y="171"/>
                  </a:lnTo>
                  <a:lnTo>
                    <a:pt x="1142" y="165"/>
                  </a:lnTo>
                  <a:lnTo>
                    <a:pt x="1190" y="156"/>
                  </a:lnTo>
                  <a:lnTo>
                    <a:pt x="1240" y="150"/>
                  </a:lnTo>
                  <a:lnTo>
                    <a:pt x="1288" y="141"/>
                  </a:lnTo>
                  <a:lnTo>
                    <a:pt x="1336" y="132"/>
                  </a:lnTo>
                  <a:lnTo>
                    <a:pt x="1384" y="124"/>
                  </a:lnTo>
                  <a:lnTo>
                    <a:pt x="1431" y="115"/>
                  </a:lnTo>
                  <a:lnTo>
                    <a:pt x="1470" y="111"/>
                  </a:lnTo>
                  <a:lnTo>
                    <a:pt x="1510" y="104"/>
                  </a:lnTo>
                  <a:lnTo>
                    <a:pt x="1549" y="100"/>
                  </a:lnTo>
                  <a:lnTo>
                    <a:pt x="1588" y="93"/>
                  </a:lnTo>
                  <a:lnTo>
                    <a:pt x="1627" y="87"/>
                  </a:lnTo>
                  <a:lnTo>
                    <a:pt x="1668" y="80"/>
                  </a:lnTo>
                  <a:lnTo>
                    <a:pt x="1707" y="74"/>
                  </a:lnTo>
                  <a:lnTo>
                    <a:pt x="1748" y="67"/>
                  </a:lnTo>
                  <a:lnTo>
                    <a:pt x="1788" y="63"/>
                  </a:lnTo>
                  <a:lnTo>
                    <a:pt x="1829" y="56"/>
                  </a:lnTo>
                  <a:lnTo>
                    <a:pt x="1870" y="50"/>
                  </a:lnTo>
                  <a:lnTo>
                    <a:pt x="1911" y="46"/>
                  </a:lnTo>
                  <a:lnTo>
                    <a:pt x="1950" y="39"/>
                  </a:lnTo>
                  <a:lnTo>
                    <a:pt x="1992" y="35"/>
                  </a:lnTo>
                  <a:lnTo>
                    <a:pt x="2033" y="30"/>
                  </a:lnTo>
                  <a:lnTo>
                    <a:pt x="2074" y="26"/>
                  </a:lnTo>
                  <a:lnTo>
                    <a:pt x="2092" y="22"/>
                  </a:lnTo>
                  <a:lnTo>
                    <a:pt x="2109" y="20"/>
                  </a:lnTo>
                  <a:lnTo>
                    <a:pt x="2126" y="17"/>
                  </a:lnTo>
                  <a:lnTo>
                    <a:pt x="2144" y="15"/>
                  </a:lnTo>
                  <a:lnTo>
                    <a:pt x="2161" y="13"/>
                  </a:lnTo>
                  <a:lnTo>
                    <a:pt x="2178" y="9"/>
                  </a:lnTo>
                  <a:lnTo>
                    <a:pt x="2198" y="4"/>
                  </a:lnTo>
                  <a:lnTo>
                    <a:pt x="2218" y="0"/>
                  </a:lnTo>
                  <a:lnTo>
                    <a:pt x="222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18" name="Freeform 93"/>
            <p:cNvSpPr>
              <a:spLocks/>
            </p:cNvSpPr>
            <p:nvPr/>
          </p:nvSpPr>
          <p:spPr bwMode="auto">
            <a:xfrm>
              <a:off x="3393" y="3070"/>
              <a:ext cx="225" cy="50"/>
            </a:xfrm>
            <a:custGeom>
              <a:avLst/>
              <a:gdLst>
                <a:gd name="T0" fmla="*/ 225 w 225"/>
                <a:gd name="T1" fmla="*/ 13 h 50"/>
                <a:gd name="T2" fmla="*/ 202 w 225"/>
                <a:gd name="T3" fmla="*/ 24 h 50"/>
                <a:gd name="T4" fmla="*/ 173 w 225"/>
                <a:gd name="T5" fmla="*/ 30 h 50"/>
                <a:gd name="T6" fmla="*/ 145 w 225"/>
                <a:gd name="T7" fmla="*/ 32 h 50"/>
                <a:gd name="T8" fmla="*/ 115 w 225"/>
                <a:gd name="T9" fmla="*/ 34 h 50"/>
                <a:gd name="T10" fmla="*/ 84 w 225"/>
                <a:gd name="T11" fmla="*/ 34 h 50"/>
                <a:gd name="T12" fmla="*/ 54 w 225"/>
                <a:gd name="T13" fmla="*/ 37 h 50"/>
                <a:gd name="T14" fmla="*/ 26 w 225"/>
                <a:gd name="T15" fmla="*/ 41 h 50"/>
                <a:gd name="T16" fmla="*/ 0 w 225"/>
                <a:gd name="T17" fmla="*/ 50 h 50"/>
                <a:gd name="T18" fmla="*/ 21 w 225"/>
                <a:gd name="T19" fmla="*/ 41 h 50"/>
                <a:gd name="T20" fmla="*/ 43 w 225"/>
                <a:gd name="T21" fmla="*/ 32 h 50"/>
                <a:gd name="T22" fmla="*/ 67 w 225"/>
                <a:gd name="T23" fmla="*/ 26 h 50"/>
                <a:gd name="T24" fmla="*/ 91 w 225"/>
                <a:gd name="T25" fmla="*/ 19 h 50"/>
                <a:gd name="T26" fmla="*/ 115 w 225"/>
                <a:gd name="T27" fmla="*/ 13 h 50"/>
                <a:gd name="T28" fmla="*/ 139 w 225"/>
                <a:gd name="T29" fmla="*/ 8 h 50"/>
                <a:gd name="T30" fmla="*/ 162 w 225"/>
                <a:gd name="T31" fmla="*/ 4 h 50"/>
                <a:gd name="T32" fmla="*/ 186 w 225"/>
                <a:gd name="T33" fmla="*/ 0 h 50"/>
                <a:gd name="T34" fmla="*/ 195 w 225"/>
                <a:gd name="T35" fmla="*/ 4 h 50"/>
                <a:gd name="T36" fmla="*/ 206 w 225"/>
                <a:gd name="T37" fmla="*/ 6 h 50"/>
                <a:gd name="T38" fmla="*/ 215 w 225"/>
                <a:gd name="T39" fmla="*/ 11 h 50"/>
                <a:gd name="T40" fmla="*/ 225 w 225"/>
                <a:gd name="T41" fmla="*/ 13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5" h="50">
                  <a:moveTo>
                    <a:pt x="225" y="13"/>
                  </a:moveTo>
                  <a:lnTo>
                    <a:pt x="202" y="24"/>
                  </a:lnTo>
                  <a:lnTo>
                    <a:pt x="173" y="30"/>
                  </a:lnTo>
                  <a:lnTo>
                    <a:pt x="145" y="32"/>
                  </a:lnTo>
                  <a:lnTo>
                    <a:pt x="115" y="34"/>
                  </a:lnTo>
                  <a:lnTo>
                    <a:pt x="84" y="34"/>
                  </a:lnTo>
                  <a:lnTo>
                    <a:pt x="54" y="37"/>
                  </a:lnTo>
                  <a:lnTo>
                    <a:pt x="26" y="41"/>
                  </a:lnTo>
                  <a:lnTo>
                    <a:pt x="0" y="50"/>
                  </a:lnTo>
                  <a:lnTo>
                    <a:pt x="21" y="41"/>
                  </a:lnTo>
                  <a:lnTo>
                    <a:pt x="43" y="32"/>
                  </a:lnTo>
                  <a:lnTo>
                    <a:pt x="67" y="26"/>
                  </a:lnTo>
                  <a:lnTo>
                    <a:pt x="91" y="19"/>
                  </a:lnTo>
                  <a:lnTo>
                    <a:pt x="115" y="13"/>
                  </a:lnTo>
                  <a:lnTo>
                    <a:pt x="139" y="8"/>
                  </a:lnTo>
                  <a:lnTo>
                    <a:pt x="162" y="4"/>
                  </a:lnTo>
                  <a:lnTo>
                    <a:pt x="186" y="0"/>
                  </a:lnTo>
                  <a:lnTo>
                    <a:pt x="195" y="4"/>
                  </a:lnTo>
                  <a:lnTo>
                    <a:pt x="206" y="6"/>
                  </a:lnTo>
                  <a:lnTo>
                    <a:pt x="215" y="11"/>
                  </a:lnTo>
                  <a:lnTo>
                    <a:pt x="22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19" name="Freeform 94"/>
            <p:cNvSpPr>
              <a:spLocks/>
            </p:cNvSpPr>
            <p:nvPr/>
          </p:nvSpPr>
          <p:spPr bwMode="auto">
            <a:xfrm>
              <a:off x="2606" y="3087"/>
              <a:ext cx="246" cy="50"/>
            </a:xfrm>
            <a:custGeom>
              <a:avLst/>
              <a:gdLst>
                <a:gd name="T0" fmla="*/ 239 w 246"/>
                <a:gd name="T1" fmla="*/ 4 h 50"/>
                <a:gd name="T2" fmla="*/ 246 w 246"/>
                <a:gd name="T3" fmla="*/ 33 h 50"/>
                <a:gd name="T4" fmla="*/ 237 w 246"/>
                <a:gd name="T5" fmla="*/ 26 h 50"/>
                <a:gd name="T6" fmla="*/ 228 w 246"/>
                <a:gd name="T7" fmla="*/ 24 h 50"/>
                <a:gd name="T8" fmla="*/ 222 w 246"/>
                <a:gd name="T9" fmla="*/ 24 h 50"/>
                <a:gd name="T10" fmla="*/ 215 w 246"/>
                <a:gd name="T11" fmla="*/ 24 h 50"/>
                <a:gd name="T12" fmla="*/ 207 w 246"/>
                <a:gd name="T13" fmla="*/ 26 h 50"/>
                <a:gd name="T14" fmla="*/ 200 w 246"/>
                <a:gd name="T15" fmla="*/ 26 h 50"/>
                <a:gd name="T16" fmla="*/ 191 w 246"/>
                <a:gd name="T17" fmla="*/ 26 h 50"/>
                <a:gd name="T18" fmla="*/ 181 w 246"/>
                <a:gd name="T19" fmla="*/ 22 h 50"/>
                <a:gd name="T20" fmla="*/ 174 w 246"/>
                <a:gd name="T21" fmla="*/ 22 h 50"/>
                <a:gd name="T22" fmla="*/ 165 w 246"/>
                <a:gd name="T23" fmla="*/ 24 h 50"/>
                <a:gd name="T24" fmla="*/ 161 w 246"/>
                <a:gd name="T25" fmla="*/ 26 h 50"/>
                <a:gd name="T26" fmla="*/ 157 w 246"/>
                <a:gd name="T27" fmla="*/ 33 h 50"/>
                <a:gd name="T28" fmla="*/ 155 w 246"/>
                <a:gd name="T29" fmla="*/ 35 h 50"/>
                <a:gd name="T30" fmla="*/ 155 w 246"/>
                <a:gd name="T31" fmla="*/ 39 h 50"/>
                <a:gd name="T32" fmla="*/ 155 w 246"/>
                <a:gd name="T33" fmla="*/ 46 h 50"/>
                <a:gd name="T34" fmla="*/ 155 w 246"/>
                <a:gd name="T35" fmla="*/ 50 h 50"/>
                <a:gd name="T36" fmla="*/ 146 w 246"/>
                <a:gd name="T37" fmla="*/ 43 h 50"/>
                <a:gd name="T38" fmla="*/ 137 w 246"/>
                <a:gd name="T39" fmla="*/ 41 h 50"/>
                <a:gd name="T40" fmla="*/ 128 w 246"/>
                <a:gd name="T41" fmla="*/ 41 h 50"/>
                <a:gd name="T42" fmla="*/ 120 w 246"/>
                <a:gd name="T43" fmla="*/ 41 h 50"/>
                <a:gd name="T44" fmla="*/ 111 w 246"/>
                <a:gd name="T45" fmla="*/ 41 h 50"/>
                <a:gd name="T46" fmla="*/ 102 w 246"/>
                <a:gd name="T47" fmla="*/ 39 h 50"/>
                <a:gd name="T48" fmla="*/ 94 w 246"/>
                <a:gd name="T49" fmla="*/ 35 h 50"/>
                <a:gd name="T50" fmla="*/ 87 w 246"/>
                <a:gd name="T51" fmla="*/ 28 h 50"/>
                <a:gd name="T52" fmla="*/ 76 w 246"/>
                <a:gd name="T53" fmla="*/ 28 h 50"/>
                <a:gd name="T54" fmla="*/ 65 w 246"/>
                <a:gd name="T55" fmla="*/ 30 h 50"/>
                <a:gd name="T56" fmla="*/ 55 w 246"/>
                <a:gd name="T57" fmla="*/ 33 h 50"/>
                <a:gd name="T58" fmla="*/ 42 w 246"/>
                <a:gd name="T59" fmla="*/ 35 h 50"/>
                <a:gd name="T60" fmla="*/ 31 w 246"/>
                <a:gd name="T61" fmla="*/ 37 h 50"/>
                <a:gd name="T62" fmla="*/ 20 w 246"/>
                <a:gd name="T63" fmla="*/ 39 h 50"/>
                <a:gd name="T64" fmla="*/ 9 w 246"/>
                <a:gd name="T65" fmla="*/ 41 h 50"/>
                <a:gd name="T66" fmla="*/ 0 w 246"/>
                <a:gd name="T67" fmla="*/ 41 h 50"/>
                <a:gd name="T68" fmla="*/ 5 w 246"/>
                <a:gd name="T69" fmla="*/ 26 h 50"/>
                <a:gd name="T70" fmla="*/ 18 w 246"/>
                <a:gd name="T71" fmla="*/ 17 h 50"/>
                <a:gd name="T72" fmla="*/ 33 w 246"/>
                <a:gd name="T73" fmla="*/ 11 h 50"/>
                <a:gd name="T74" fmla="*/ 48 w 246"/>
                <a:gd name="T75" fmla="*/ 4 h 50"/>
                <a:gd name="T76" fmla="*/ 68 w 246"/>
                <a:gd name="T77" fmla="*/ 13 h 50"/>
                <a:gd name="T78" fmla="*/ 87 w 246"/>
                <a:gd name="T79" fmla="*/ 15 h 50"/>
                <a:gd name="T80" fmla="*/ 107 w 246"/>
                <a:gd name="T81" fmla="*/ 13 h 50"/>
                <a:gd name="T82" fmla="*/ 126 w 246"/>
                <a:gd name="T83" fmla="*/ 11 h 50"/>
                <a:gd name="T84" fmla="*/ 146 w 246"/>
                <a:gd name="T85" fmla="*/ 7 h 50"/>
                <a:gd name="T86" fmla="*/ 165 w 246"/>
                <a:gd name="T87" fmla="*/ 2 h 50"/>
                <a:gd name="T88" fmla="*/ 185 w 246"/>
                <a:gd name="T89" fmla="*/ 0 h 50"/>
                <a:gd name="T90" fmla="*/ 204 w 246"/>
                <a:gd name="T91" fmla="*/ 2 h 50"/>
                <a:gd name="T92" fmla="*/ 213 w 246"/>
                <a:gd name="T93" fmla="*/ 2 h 50"/>
                <a:gd name="T94" fmla="*/ 222 w 246"/>
                <a:gd name="T95" fmla="*/ 4 h 50"/>
                <a:gd name="T96" fmla="*/ 228 w 246"/>
                <a:gd name="T97" fmla="*/ 7 h 50"/>
                <a:gd name="T98" fmla="*/ 239 w 246"/>
                <a:gd name="T99" fmla="*/ 4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6" h="50">
                  <a:moveTo>
                    <a:pt x="239" y="4"/>
                  </a:moveTo>
                  <a:lnTo>
                    <a:pt x="246" y="33"/>
                  </a:lnTo>
                  <a:lnTo>
                    <a:pt x="237" y="26"/>
                  </a:lnTo>
                  <a:lnTo>
                    <a:pt x="228" y="24"/>
                  </a:lnTo>
                  <a:lnTo>
                    <a:pt x="222" y="24"/>
                  </a:lnTo>
                  <a:lnTo>
                    <a:pt x="215" y="24"/>
                  </a:lnTo>
                  <a:lnTo>
                    <a:pt x="207" y="26"/>
                  </a:lnTo>
                  <a:lnTo>
                    <a:pt x="200" y="26"/>
                  </a:lnTo>
                  <a:lnTo>
                    <a:pt x="191" y="26"/>
                  </a:lnTo>
                  <a:lnTo>
                    <a:pt x="181" y="22"/>
                  </a:lnTo>
                  <a:lnTo>
                    <a:pt x="174" y="22"/>
                  </a:lnTo>
                  <a:lnTo>
                    <a:pt x="165" y="24"/>
                  </a:lnTo>
                  <a:lnTo>
                    <a:pt x="161" y="26"/>
                  </a:lnTo>
                  <a:lnTo>
                    <a:pt x="157" y="33"/>
                  </a:lnTo>
                  <a:lnTo>
                    <a:pt x="155" y="35"/>
                  </a:lnTo>
                  <a:lnTo>
                    <a:pt x="155" y="39"/>
                  </a:lnTo>
                  <a:lnTo>
                    <a:pt x="155" y="46"/>
                  </a:lnTo>
                  <a:lnTo>
                    <a:pt x="155" y="50"/>
                  </a:lnTo>
                  <a:lnTo>
                    <a:pt x="146" y="43"/>
                  </a:lnTo>
                  <a:lnTo>
                    <a:pt x="137" y="41"/>
                  </a:lnTo>
                  <a:lnTo>
                    <a:pt x="128" y="41"/>
                  </a:lnTo>
                  <a:lnTo>
                    <a:pt x="120" y="41"/>
                  </a:lnTo>
                  <a:lnTo>
                    <a:pt x="111" y="41"/>
                  </a:lnTo>
                  <a:lnTo>
                    <a:pt x="102" y="39"/>
                  </a:lnTo>
                  <a:lnTo>
                    <a:pt x="94" y="35"/>
                  </a:lnTo>
                  <a:lnTo>
                    <a:pt x="87" y="28"/>
                  </a:lnTo>
                  <a:lnTo>
                    <a:pt x="76" y="28"/>
                  </a:lnTo>
                  <a:lnTo>
                    <a:pt x="65" y="30"/>
                  </a:lnTo>
                  <a:lnTo>
                    <a:pt x="55" y="33"/>
                  </a:lnTo>
                  <a:lnTo>
                    <a:pt x="42" y="35"/>
                  </a:lnTo>
                  <a:lnTo>
                    <a:pt x="31" y="37"/>
                  </a:lnTo>
                  <a:lnTo>
                    <a:pt x="20" y="39"/>
                  </a:lnTo>
                  <a:lnTo>
                    <a:pt x="9" y="41"/>
                  </a:lnTo>
                  <a:lnTo>
                    <a:pt x="0" y="41"/>
                  </a:lnTo>
                  <a:lnTo>
                    <a:pt x="5" y="26"/>
                  </a:lnTo>
                  <a:lnTo>
                    <a:pt x="18" y="17"/>
                  </a:lnTo>
                  <a:lnTo>
                    <a:pt x="33" y="11"/>
                  </a:lnTo>
                  <a:lnTo>
                    <a:pt x="48" y="4"/>
                  </a:lnTo>
                  <a:lnTo>
                    <a:pt x="68" y="13"/>
                  </a:lnTo>
                  <a:lnTo>
                    <a:pt x="87" y="15"/>
                  </a:lnTo>
                  <a:lnTo>
                    <a:pt x="107" y="13"/>
                  </a:lnTo>
                  <a:lnTo>
                    <a:pt x="126" y="11"/>
                  </a:lnTo>
                  <a:lnTo>
                    <a:pt x="146" y="7"/>
                  </a:lnTo>
                  <a:lnTo>
                    <a:pt x="165" y="2"/>
                  </a:lnTo>
                  <a:lnTo>
                    <a:pt x="185" y="0"/>
                  </a:lnTo>
                  <a:lnTo>
                    <a:pt x="204" y="2"/>
                  </a:lnTo>
                  <a:lnTo>
                    <a:pt x="213" y="2"/>
                  </a:lnTo>
                  <a:lnTo>
                    <a:pt x="222" y="4"/>
                  </a:lnTo>
                  <a:lnTo>
                    <a:pt x="228" y="7"/>
                  </a:lnTo>
                  <a:lnTo>
                    <a:pt x="23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20" name="Freeform 95"/>
            <p:cNvSpPr>
              <a:spLocks/>
            </p:cNvSpPr>
            <p:nvPr/>
          </p:nvSpPr>
          <p:spPr bwMode="auto">
            <a:xfrm>
              <a:off x="2630" y="3128"/>
              <a:ext cx="519" cy="94"/>
            </a:xfrm>
            <a:custGeom>
              <a:avLst/>
              <a:gdLst>
                <a:gd name="T0" fmla="*/ 519 w 519"/>
                <a:gd name="T1" fmla="*/ 7 h 94"/>
                <a:gd name="T2" fmla="*/ 506 w 519"/>
                <a:gd name="T3" fmla="*/ 11 h 94"/>
                <a:gd name="T4" fmla="*/ 493 w 519"/>
                <a:gd name="T5" fmla="*/ 15 h 94"/>
                <a:gd name="T6" fmla="*/ 478 w 519"/>
                <a:gd name="T7" fmla="*/ 18 h 94"/>
                <a:gd name="T8" fmla="*/ 463 w 519"/>
                <a:gd name="T9" fmla="*/ 20 h 94"/>
                <a:gd name="T10" fmla="*/ 445 w 519"/>
                <a:gd name="T11" fmla="*/ 22 h 94"/>
                <a:gd name="T12" fmla="*/ 430 w 519"/>
                <a:gd name="T13" fmla="*/ 22 h 94"/>
                <a:gd name="T14" fmla="*/ 415 w 519"/>
                <a:gd name="T15" fmla="*/ 22 h 94"/>
                <a:gd name="T16" fmla="*/ 400 w 519"/>
                <a:gd name="T17" fmla="*/ 20 h 94"/>
                <a:gd name="T18" fmla="*/ 376 w 519"/>
                <a:gd name="T19" fmla="*/ 24 h 94"/>
                <a:gd name="T20" fmla="*/ 354 w 519"/>
                <a:gd name="T21" fmla="*/ 28 h 94"/>
                <a:gd name="T22" fmla="*/ 330 w 519"/>
                <a:gd name="T23" fmla="*/ 33 h 94"/>
                <a:gd name="T24" fmla="*/ 309 w 519"/>
                <a:gd name="T25" fmla="*/ 39 h 94"/>
                <a:gd name="T26" fmla="*/ 287 w 519"/>
                <a:gd name="T27" fmla="*/ 44 h 94"/>
                <a:gd name="T28" fmla="*/ 265 w 519"/>
                <a:gd name="T29" fmla="*/ 46 h 94"/>
                <a:gd name="T30" fmla="*/ 241 w 519"/>
                <a:gd name="T31" fmla="*/ 48 h 94"/>
                <a:gd name="T32" fmla="*/ 215 w 519"/>
                <a:gd name="T33" fmla="*/ 48 h 94"/>
                <a:gd name="T34" fmla="*/ 222 w 519"/>
                <a:gd name="T35" fmla="*/ 52 h 94"/>
                <a:gd name="T36" fmla="*/ 226 w 519"/>
                <a:gd name="T37" fmla="*/ 59 h 94"/>
                <a:gd name="T38" fmla="*/ 228 w 519"/>
                <a:gd name="T39" fmla="*/ 65 h 94"/>
                <a:gd name="T40" fmla="*/ 222 w 519"/>
                <a:gd name="T41" fmla="*/ 72 h 94"/>
                <a:gd name="T42" fmla="*/ 211 w 519"/>
                <a:gd name="T43" fmla="*/ 78 h 94"/>
                <a:gd name="T44" fmla="*/ 202 w 519"/>
                <a:gd name="T45" fmla="*/ 72 h 94"/>
                <a:gd name="T46" fmla="*/ 194 w 519"/>
                <a:gd name="T47" fmla="*/ 65 h 94"/>
                <a:gd name="T48" fmla="*/ 180 w 519"/>
                <a:gd name="T49" fmla="*/ 61 h 94"/>
                <a:gd name="T50" fmla="*/ 185 w 519"/>
                <a:gd name="T51" fmla="*/ 59 h 94"/>
                <a:gd name="T52" fmla="*/ 189 w 519"/>
                <a:gd name="T53" fmla="*/ 57 h 94"/>
                <a:gd name="T54" fmla="*/ 191 w 519"/>
                <a:gd name="T55" fmla="*/ 55 h 94"/>
                <a:gd name="T56" fmla="*/ 196 w 519"/>
                <a:gd name="T57" fmla="*/ 52 h 94"/>
                <a:gd name="T58" fmla="*/ 174 w 519"/>
                <a:gd name="T59" fmla="*/ 50 h 94"/>
                <a:gd name="T60" fmla="*/ 154 w 519"/>
                <a:gd name="T61" fmla="*/ 50 h 94"/>
                <a:gd name="T62" fmla="*/ 137 w 519"/>
                <a:gd name="T63" fmla="*/ 57 h 94"/>
                <a:gd name="T64" fmla="*/ 120 w 519"/>
                <a:gd name="T65" fmla="*/ 65 h 94"/>
                <a:gd name="T66" fmla="*/ 102 w 519"/>
                <a:gd name="T67" fmla="*/ 72 h 94"/>
                <a:gd name="T68" fmla="*/ 87 w 519"/>
                <a:gd name="T69" fmla="*/ 78 h 94"/>
                <a:gd name="T70" fmla="*/ 68 w 519"/>
                <a:gd name="T71" fmla="*/ 83 h 94"/>
                <a:gd name="T72" fmla="*/ 46 w 519"/>
                <a:gd name="T73" fmla="*/ 81 h 94"/>
                <a:gd name="T74" fmla="*/ 35 w 519"/>
                <a:gd name="T75" fmla="*/ 87 h 94"/>
                <a:gd name="T76" fmla="*/ 24 w 519"/>
                <a:gd name="T77" fmla="*/ 89 h 94"/>
                <a:gd name="T78" fmla="*/ 11 w 519"/>
                <a:gd name="T79" fmla="*/ 91 h 94"/>
                <a:gd name="T80" fmla="*/ 0 w 519"/>
                <a:gd name="T81" fmla="*/ 94 h 94"/>
                <a:gd name="T82" fmla="*/ 31 w 519"/>
                <a:gd name="T83" fmla="*/ 78 h 94"/>
                <a:gd name="T84" fmla="*/ 63 w 519"/>
                <a:gd name="T85" fmla="*/ 65 h 94"/>
                <a:gd name="T86" fmla="*/ 96 w 519"/>
                <a:gd name="T87" fmla="*/ 55 h 94"/>
                <a:gd name="T88" fmla="*/ 131 w 519"/>
                <a:gd name="T89" fmla="*/ 44 h 94"/>
                <a:gd name="T90" fmla="*/ 165 w 519"/>
                <a:gd name="T91" fmla="*/ 37 h 94"/>
                <a:gd name="T92" fmla="*/ 202 w 519"/>
                <a:gd name="T93" fmla="*/ 33 h 94"/>
                <a:gd name="T94" fmla="*/ 241 w 519"/>
                <a:gd name="T95" fmla="*/ 31 h 94"/>
                <a:gd name="T96" fmla="*/ 280 w 519"/>
                <a:gd name="T97" fmla="*/ 35 h 94"/>
                <a:gd name="T98" fmla="*/ 306 w 519"/>
                <a:gd name="T99" fmla="*/ 24 h 94"/>
                <a:gd name="T100" fmla="*/ 335 w 519"/>
                <a:gd name="T101" fmla="*/ 15 h 94"/>
                <a:gd name="T102" fmla="*/ 365 w 519"/>
                <a:gd name="T103" fmla="*/ 9 h 94"/>
                <a:gd name="T104" fmla="*/ 393 w 519"/>
                <a:gd name="T105" fmla="*/ 5 h 94"/>
                <a:gd name="T106" fmla="*/ 424 w 519"/>
                <a:gd name="T107" fmla="*/ 0 h 94"/>
                <a:gd name="T108" fmla="*/ 456 w 519"/>
                <a:gd name="T109" fmla="*/ 0 h 94"/>
                <a:gd name="T110" fmla="*/ 487 w 519"/>
                <a:gd name="T111" fmla="*/ 2 h 94"/>
                <a:gd name="T112" fmla="*/ 519 w 519"/>
                <a:gd name="T113" fmla="*/ 7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19" h="94">
                  <a:moveTo>
                    <a:pt x="519" y="7"/>
                  </a:moveTo>
                  <a:lnTo>
                    <a:pt x="506" y="11"/>
                  </a:lnTo>
                  <a:lnTo>
                    <a:pt x="493" y="15"/>
                  </a:lnTo>
                  <a:lnTo>
                    <a:pt x="478" y="18"/>
                  </a:lnTo>
                  <a:lnTo>
                    <a:pt x="463" y="20"/>
                  </a:lnTo>
                  <a:lnTo>
                    <a:pt x="445" y="22"/>
                  </a:lnTo>
                  <a:lnTo>
                    <a:pt x="430" y="22"/>
                  </a:lnTo>
                  <a:lnTo>
                    <a:pt x="415" y="22"/>
                  </a:lnTo>
                  <a:lnTo>
                    <a:pt x="400" y="20"/>
                  </a:lnTo>
                  <a:lnTo>
                    <a:pt x="376" y="24"/>
                  </a:lnTo>
                  <a:lnTo>
                    <a:pt x="354" y="28"/>
                  </a:lnTo>
                  <a:lnTo>
                    <a:pt x="330" y="33"/>
                  </a:lnTo>
                  <a:lnTo>
                    <a:pt x="309" y="39"/>
                  </a:lnTo>
                  <a:lnTo>
                    <a:pt x="287" y="44"/>
                  </a:lnTo>
                  <a:lnTo>
                    <a:pt x="265" y="46"/>
                  </a:lnTo>
                  <a:lnTo>
                    <a:pt x="241" y="48"/>
                  </a:lnTo>
                  <a:lnTo>
                    <a:pt x="215" y="48"/>
                  </a:lnTo>
                  <a:lnTo>
                    <a:pt x="222" y="52"/>
                  </a:lnTo>
                  <a:lnTo>
                    <a:pt x="226" y="59"/>
                  </a:lnTo>
                  <a:lnTo>
                    <a:pt x="228" y="65"/>
                  </a:lnTo>
                  <a:lnTo>
                    <a:pt x="222" y="72"/>
                  </a:lnTo>
                  <a:lnTo>
                    <a:pt x="211" y="78"/>
                  </a:lnTo>
                  <a:lnTo>
                    <a:pt x="202" y="72"/>
                  </a:lnTo>
                  <a:lnTo>
                    <a:pt x="194" y="65"/>
                  </a:lnTo>
                  <a:lnTo>
                    <a:pt x="180" y="61"/>
                  </a:lnTo>
                  <a:lnTo>
                    <a:pt x="185" y="59"/>
                  </a:lnTo>
                  <a:lnTo>
                    <a:pt x="189" y="57"/>
                  </a:lnTo>
                  <a:lnTo>
                    <a:pt x="191" y="55"/>
                  </a:lnTo>
                  <a:lnTo>
                    <a:pt x="196" y="52"/>
                  </a:lnTo>
                  <a:lnTo>
                    <a:pt x="174" y="50"/>
                  </a:lnTo>
                  <a:lnTo>
                    <a:pt x="154" y="50"/>
                  </a:lnTo>
                  <a:lnTo>
                    <a:pt x="137" y="57"/>
                  </a:lnTo>
                  <a:lnTo>
                    <a:pt x="120" y="65"/>
                  </a:lnTo>
                  <a:lnTo>
                    <a:pt x="102" y="72"/>
                  </a:lnTo>
                  <a:lnTo>
                    <a:pt x="87" y="78"/>
                  </a:lnTo>
                  <a:lnTo>
                    <a:pt x="68" y="83"/>
                  </a:lnTo>
                  <a:lnTo>
                    <a:pt x="46" y="81"/>
                  </a:lnTo>
                  <a:lnTo>
                    <a:pt x="35" y="87"/>
                  </a:lnTo>
                  <a:lnTo>
                    <a:pt x="24" y="89"/>
                  </a:lnTo>
                  <a:lnTo>
                    <a:pt x="11" y="91"/>
                  </a:lnTo>
                  <a:lnTo>
                    <a:pt x="0" y="94"/>
                  </a:lnTo>
                  <a:lnTo>
                    <a:pt x="31" y="78"/>
                  </a:lnTo>
                  <a:lnTo>
                    <a:pt x="63" y="65"/>
                  </a:lnTo>
                  <a:lnTo>
                    <a:pt x="96" y="55"/>
                  </a:lnTo>
                  <a:lnTo>
                    <a:pt x="131" y="44"/>
                  </a:lnTo>
                  <a:lnTo>
                    <a:pt x="165" y="37"/>
                  </a:lnTo>
                  <a:lnTo>
                    <a:pt x="202" y="33"/>
                  </a:lnTo>
                  <a:lnTo>
                    <a:pt x="241" y="31"/>
                  </a:lnTo>
                  <a:lnTo>
                    <a:pt x="280" y="35"/>
                  </a:lnTo>
                  <a:lnTo>
                    <a:pt x="306" y="24"/>
                  </a:lnTo>
                  <a:lnTo>
                    <a:pt x="335" y="15"/>
                  </a:lnTo>
                  <a:lnTo>
                    <a:pt x="365" y="9"/>
                  </a:lnTo>
                  <a:lnTo>
                    <a:pt x="393" y="5"/>
                  </a:lnTo>
                  <a:lnTo>
                    <a:pt x="424" y="0"/>
                  </a:lnTo>
                  <a:lnTo>
                    <a:pt x="456" y="0"/>
                  </a:lnTo>
                  <a:lnTo>
                    <a:pt x="487" y="2"/>
                  </a:lnTo>
                  <a:lnTo>
                    <a:pt x="51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21" name="Freeform 96"/>
            <p:cNvSpPr>
              <a:spLocks/>
            </p:cNvSpPr>
            <p:nvPr/>
          </p:nvSpPr>
          <p:spPr bwMode="auto">
            <a:xfrm>
              <a:off x="2307" y="3261"/>
              <a:ext cx="102" cy="99"/>
            </a:xfrm>
            <a:custGeom>
              <a:avLst/>
              <a:gdLst>
                <a:gd name="T0" fmla="*/ 102 w 102"/>
                <a:gd name="T1" fmla="*/ 6 h 99"/>
                <a:gd name="T2" fmla="*/ 102 w 102"/>
                <a:gd name="T3" fmla="*/ 15 h 99"/>
                <a:gd name="T4" fmla="*/ 91 w 102"/>
                <a:gd name="T5" fmla="*/ 17 h 99"/>
                <a:gd name="T6" fmla="*/ 82 w 102"/>
                <a:gd name="T7" fmla="*/ 19 h 99"/>
                <a:gd name="T8" fmla="*/ 71 w 102"/>
                <a:gd name="T9" fmla="*/ 19 h 99"/>
                <a:gd name="T10" fmla="*/ 63 w 102"/>
                <a:gd name="T11" fmla="*/ 21 h 99"/>
                <a:gd name="T12" fmla="*/ 54 w 102"/>
                <a:gd name="T13" fmla="*/ 24 h 99"/>
                <a:gd name="T14" fmla="*/ 43 w 102"/>
                <a:gd name="T15" fmla="*/ 26 h 99"/>
                <a:gd name="T16" fmla="*/ 37 w 102"/>
                <a:gd name="T17" fmla="*/ 30 h 99"/>
                <a:gd name="T18" fmla="*/ 28 w 102"/>
                <a:gd name="T19" fmla="*/ 37 h 99"/>
                <a:gd name="T20" fmla="*/ 26 w 102"/>
                <a:gd name="T21" fmla="*/ 56 h 99"/>
                <a:gd name="T22" fmla="*/ 34 w 102"/>
                <a:gd name="T23" fmla="*/ 78 h 99"/>
                <a:gd name="T24" fmla="*/ 34 w 102"/>
                <a:gd name="T25" fmla="*/ 93 h 99"/>
                <a:gd name="T26" fmla="*/ 8 w 102"/>
                <a:gd name="T27" fmla="*/ 99 h 99"/>
                <a:gd name="T28" fmla="*/ 0 w 102"/>
                <a:gd name="T29" fmla="*/ 80 h 99"/>
                <a:gd name="T30" fmla="*/ 2 w 102"/>
                <a:gd name="T31" fmla="*/ 60 h 99"/>
                <a:gd name="T32" fmla="*/ 8 w 102"/>
                <a:gd name="T33" fmla="*/ 39 h 99"/>
                <a:gd name="T34" fmla="*/ 15 w 102"/>
                <a:gd name="T35" fmla="*/ 15 h 99"/>
                <a:gd name="T36" fmla="*/ 21 w 102"/>
                <a:gd name="T37" fmla="*/ 8 h 99"/>
                <a:gd name="T38" fmla="*/ 32 w 102"/>
                <a:gd name="T39" fmla="*/ 4 h 99"/>
                <a:gd name="T40" fmla="*/ 43 w 102"/>
                <a:gd name="T41" fmla="*/ 2 h 99"/>
                <a:gd name="T42" fmla="*/ 54 w 102"/>
                <a:gd name="T43" fmla="*/ 0 h 99"/>
                <a:gd name="T44" fmla="*/ 67 w 102"/>
                <a:gd name="T45" fmla="*/ 0 h 99"/>
                <a:gd name="T46" fmla="*/ 78 w 102"/>
                <a:gd name="T47" fmla="*/ 0 h 99"/>
                <a:gd name="T48" fmla="*/ 91 w 102"/>
                <a:gd name="T49" fmla="*/ 2 h 99"/>
                <a:gd name="T50" fmla="*/ 102 w 102"/>
                <a:gd name="T51" fmla="*/ 6 h 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2" h="99">
                  <a:moveTo>
                    <a:pt x="102" y="6"/>
                  </a:moveTo>
                  <a:lnTo>
                    <a:pt x="102" y="15"/>
                  </a:lnTo>
                  <a:lnTo>
                    <a:pt x="91" y="17"/>
                  </a:lnTo>
                  <a:lnTo>
                    <a:pt x="82" y="19"/>
                  </a:lnTo>
                  <a:lnTo>
                    <a:pt x="71" y="19"/>
                  </a:lnTo>
                  <a:lnTo>
                    <a:pt x="63" y="21"/>
                  </a:lnTo>
                  <a:lnTo>
                    <a:pt x="54" y="24"/>
                  </a:lnTo>
                  <a:lnTo>
                    <a:pt x="43" y="26"/>
                  </a:lnTo>
                  <a:lnTo>
                    <a:pt x="37" y="30"/>
                  </a:lnTo>
                  <a:lnTo>
                    <a:pt x="28" y="37"/>
                  </a:lnTo>
                  <a:lnTo>
                    <a:pt x="26" y="56"/>
                  </a:lnTo>
                  <a:lnTo>
                    <a:pt x="34" y="78"/>
                  </a:lnTo>
                  <a:lnTo>
                    <a:pt x="34" y="93"/>
                  </a:lnTo>
                  <a:lnTo>
                    <a:pt x="8" y="99"/>
                  </a:lnTo>
                  <a:lnTo>
                    <a:pt x="0" y="80"/>
                  </a:lnTo>
                  <a:lnTo>
                    <a:pt x="2" y="60"/>
                  </a:lnTo>
                  <a:lnTo>
                    <a:pt x="8" y="39"/>
                  </a:lnTo>
                  <a:lnTo>
                    <a:pt x="15" y="15"/>
                  </a:lnTo>
                  <a:lnTo>
                    <a:pt x="21" y="8"/>
                  </a:lnTo>
                  <a:lnTo>
                    <a:pt x="32" y="4"/>
                  </a:lnTo>
                  <a:lnTo>
                    <a:pt x="43" y="2"/>
                  </a:lnTo>
                  <a:lnTo>
                    <a:pt x="54" y="0"/>
                  </a:lnTo>
                  <a:lnTo>
                    <a:pt x="67" y="0"/>
                  </a:lnTo>
                  <a:lnTo>
                    <a:pt x="78" y="0"/>
                  </a:lnTo>
                  <a:lnTo>
                    <a:pt x="91" y="2"/>
                  </a:lnTo>
                  <a:lnTo>
                    <a:pt x="10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22" name="Freeform 97"/>
            <p:cNvSpPr>
              <a:spLocks/>
            </p:cNvSpPr>
            <p:nvPr/>
          </p:nvSpPr>
          <p:spPr bwMode="auto">
            <a:xfrm>
              <a:off x="1788" y="3267"/>
              <a:ext cx="52" cy="100"/>
            </a:xfrm>
            <a:custGeom>
              <a:avLst/>
              <a:gdLst>
                <a:gd name="T0" fmla="*/ 52 w 52"/>
                <a:gd name="T1" fmla="*/ 9 h 100"/>
                <a:gd name="T2" fmla="*/ 43 w 52"/>
                <a:gd name="T3" fmla="*/ 33 h 100"/>
                <a:gd name="T4" fmla="*/ 32 w 52"/>
                <a:gd name="T5" fmla="*/ 54 h 100"/>
                <a:gd name="T6" fmla="*/ 23 w 52"/>
                <a:gd name="T7" fmla="*/ 78 h 100"/>
                <a:gd name="T8" fmla="*/ 15 w 52"/>
                <a:gd name="T9" fmla="*/ 100 h 100"/>
                <a:gd name="T10" fmla="*/ 8 w 52"/>
                <a:gd name="T11" fmla="*/ 98 h 100"/>
                <a:gd name="T12" fmla="*/ 4 w 52"/>
                <a:gd name="T13" fmla="*/ 93 h 100"/>
                <a:gd name="T14" fmla="*/ 2 w 52"/>
                <a:gd name="T15" fmla="*/ 87 h 100"/>
                <a:gd name="T16" fmla="*/ 0 w 52"/>
                <a:gd name="T17" fmla="*/ 80 h 100"/>
                <a:gd name="T18" fmla="*/ 8 w 52"/>
                <a:gd name="T19" fmla="*/ 59 h 100"/>
                <a:gd name="T20" fmla="*/ 15 w 52"/>
                <a:gd name="T21" fmla="*/ 35 h 100"/>
                <a:gd name="T22" fmla="*/ 26 w 52"/>
                <a:gd name="T23" fmla="*/ 15 h 100"/>
                <a:gd name="T24" fmla="*/ 43 w 52"/>
                <a:gd name="T25" fmla="*/ 0 h 100"/>
                <a:gd name="T26" fmla="*/ 52 w 52"/>
                <a:gd name="T27" fmla="*/ 9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100">
                  <a:moveTo>
                    <a:pt x="52" y="9"/>
                  </a:moveTo>
                  <a:lnTo>
                    <a:pt x="43" y="33"/>
                  </a:lnTo>
                  <a:lnTo>
                    <a:pt x="32" y="54"/>
                  </a:lnTo>
                  <a:lnTo>
                    <a:pt x="23" y="78"/>
                  </a:lnTo>
                  <a:lnTo>
                    <a:pt x="15" y="100"/>
                  </a:lnTo>
                  <a:lnTo>
                    <a:pt x="8" y="98"/>
                  </a:lnTo>
                  <a:lnTo>
                    <a:pt x="4" y="93"/>
                  </a:lnTo>
                  <a:lnTo>
                    <a:pt x="2" y="87"/>
                  </a:lnTo>
                  <a:lnTo>
                    <a:pt x="0" y="80"/>
                  </a:lnTo>
                  <a:lnTo>
                    <a:pt x="8" y="59"/>
                  </a:lnTo>
                  <a:lnTo>
                    <a:pt x="15" y="35"/>
                  </a:lnTo>
                  <a:lnTo>
                    <a:pt x="26" y="15"/>
                  </a:lnTo>
                  <a:lnTo>
                    <a:pt x="43" y="0"/>
                  </a:lnTo>
                  <a:lnTo>
                    <a:pt x="5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23" name="Freeform 98"/>
            <p:cNvSpPr>
              <a:spLocks/>
            </p:cNvSpPr>
            <p:nvPr/>
          </p:nvSpPr>
          <p:spPr bwMode="auto">
            <a:xfrm>
              <a:off x="1864" y="3269"/>
              <a:ext cx="56" cy="102"/>
            </a:xfrm>
            <a:custGeom>
              <a:avLst/>
              <a:gdLst>
                <a:gd name="T0" fmla="*/ 56 w 56"/>
                <a:gd name="T1" fmla="*/ 11 h 102"/>
                <a:gd name="T2" fmla="*/ 43 w 56"/>
                <a:gd name="T3" fmla="*/ 33 h 102"/>
                <a:gd name="T4" fmla="*/ 34 w 56"/>
                <a:gd name="T5" fmla="*/ 57 h 102"/>
                <a:gd name="T6" fmla="*/ 26 w 56"/>
                <a:gd name="T7" fmla="*/ 81 h 102"/>
                <a:gd name="T8" fmla="*/ 15 w 56"/>
                <a:gd name="T9" fmla="*/ 102 h 102"/>
                <a:gd name="T10" fmla="*/ 10 w 56"/>
                <a:gd name="T11" fmla="*/ 102 h 102"/>
                <a:gd name="T12" fmla="*/ 6 w 56"/>
                <a:gd name="T13" fmla="*/ 100 h 102"/>
                <a:gd name="T14" fmla="*/ 4 w 56"/>
                <a:gd name="T15" fmla="*/ 98 h 102"/>
                <a:gd name="T16" fmla="*/ 0 w 56"/>
                <a:gd name="T17" fmla="*/ 96 h 102"/>
                <a:gd name="T18" fmla="*/ 4 w 56"/>
                <a:gd name="T19" fmla="*/ 70 h 102"/>
                <a:gd name="T20" fmla="*/ 13 w 56"/>
                <a:gd name="T21" fmla="*/ 44 h 102"/>
                <a:gd name="T22" fmla="*/ 26 w 56"/>
                <a:gd name="T23" fmla="*/ 20 h 102"/>
                <a:gd name="T24" fmla="*/ 45 w 56"/>
                <a:gd name="T25" fmla="*/ 0 h 102"/>
                <a:gd name="T26" fmla="*/ 56 w 56"/>
                <a:gd name="T27" fmla="*/ 11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102">
                  <a:moveTo>
                    <a:pt x="56" y="11"/>
                  </a:moveTo>
                  <a:lnTo>
                    <a:pt x="43" y="33"/>
                  </a:lnTo>
                  <a:lnTo>
                    <a:pt x="34" y="57"/>
                  </a:lnTo>
                  <a:lnTo>
                    <a:pt x="26" y="81"/>
                  </a:lnTo>
                  <a:lnTo>
                    <a:pt x="15" y="102"/>
                  </a:lnTo>
                  <a:lnTo>
                    <a:pt x="10" y="102"/>
                  </a:lnTo>
                  <a:lnTo>
                    <a:pt x="6" y="100"/>
                  </a:lnTo>
                  <a:lnTo>
                    <a:pt x="4" y="98"/>
                  </a:lnTo>
                  <a:lnTo>
                    <a:pt x="0" y="96"/>
                  </a:lnTo>
                  <a:lnTo>
                    <a:pt x="4" y="70"/>
                  </a:lnTo>
                  <a:lnTo>
                    <a:pt x="13" y="44"/>
                  </a:lnTo>
                  <a:lnTo>
                    <a:pt x="26" y="20"/>
                  </a:lnTo>
                  <a:lnTo>
                    <a:pt x="45" y="0"/>
                  </a:lnTo>
                  <a:lnTo>
                    <a:pt x="5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24" name="Freeform 99"/>
            <p:cNvSpPr>
              <a:spLocks/>
            </p:cNvSpPr>
            <p:nvPr/>
          </p:nvSpPr>
          <p:spPr bwMode="auto">
            <a:xfrm>
              <a:off x="2003" y="3280"/>
              <a:ext cx="36" cy="48"/>
            </a:xfrm>
            <a:custGeom>
              <a:avLst/>
              <a:gdLst>
                <a:gd name="T0" fmla="*/ 36 w 36"/>
                <a:gd name="T1" fmla="*/ 0 h 48"/>
                <a:gd name="T2" fmla="*/ 36 w 36"/>
                <a:gd name="T3" fmla="*/ 13 h 48"/>
                <a:gd name="T4" fmla="*/ 32 w 36"/>
                <a:gd name="T5" fmla="*/ 26 h 48"/>
                <a:gd name="T6" fmla="*/ 23 w 36"/>
                <a:gd name="T7" fmla="*/ 37 h 48"/>
                <a:gd name="T8" fmla="*/ 17 w 36"/>
                <a:gd name="T9" fmla="*/ 48 h 48"/>
                <a:gd name="T10" fmla="*/ 13 w 36"/>
                <a:gd name="T11" fmla="*/ 48 h 48"/>
                <a:gd name="T12" fmla="*/ 8 w 36"/>
                <a:gd name="T13" fmla="*/ 48 h 48"/>
                <a:gd name="T14" fmla="*/ 4 w 36"/>
                <a:gd name="T15" fmla="*/ 44 h 48"/>
                <a:gd name="T16" fmla="*/ 0 w 36"/>
                <a:gd name="T17" fmla="*/ 41 h 48"/>
                <a:gd name="T18" fmla="*/ 4 w 36"/>
                <a:gd name="T19" fmla="*/ 28 h 48"/>
                <a:gd name="T20" fmla="*/ 8 w 36"/>
                <a:gd name="T21" fmla="*/ 11 h 48"/>
                <a:gd name="T22" fmla="*/ 17 w 36"/>
                <a:gd name="T23" fmla="*/ 0 h 48"/>
                <a:gd name="T24" fmla="*/ 36 w 36"/>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48">
                  <a:moveTo>
                    <a:pt x="36" y="0"/>
                  </a:moveTo>
                  <a:lnTo>
                    <a:pt x="36" y="13"/>
                  </a:lnTo>
                  <a:lnTo>
                    <a:pt x="32" y="26"/>
                  </a:lnTo>
                  <a:lnTo>
                    <a:pt x="23" y="37"/>
                  </a:lnTo>
                  <a:lnTo>
                    <a:pt x="17" y="48"/>
                  </a:lnTo>
                  <a:lnTo>
                    <a:pt x="13" y="48"/>
                  </a:lnTo>
                  <a:lnTo>
                    <a:pt x="8" y="48"/>
                  </a:lnTo>
                  <a:lnTo>
                    <a:pt x="4" y="44"/>
                  </a:lnTo>
                  <a:lnTo>
                    <a:pt x="0" y="41"/>
                  </a:lnTo>
                  <a:lnTo>
                    <a:pt x="4" y="28"/>
                  </a:lnTo>
                  <a:lnTo>
                    <a:pt x="8" y="11"/>
                  </a:lnTo>
                  <a:lnTo>
                    <a:pt x="17" y="0"/>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25" name="Freeform 100"/>
            <p:cNvSpPr>
              <a:spLocks/>
            </p:cNvSpPr>
            <p:nvPr/>
          </p:nvSpPr>
          <p:spPr bwMode="auto">
            <a:xfrm>
              <a:off x="1707" y="3282"/>
              <a:ext cx="41" cy="92"/>
            </a:xfrm>
            <a:custGeom>
              <a:avLst/>
              <a:gdLst>
                <a:gd name="T0" fmla="*/ 37 w 41"/>
                <a:gd name="T1" fmla="*/ 26 h 92"/>
                <a:gd name="T2" fmla="*/ 33 w 41"/>
                <a:gd name="T3" fmla="*/ 44 h 92"/>
                <a:gd name="T4" fmla="*/ 28 w 41"/>
                <a:gd name="T5" fmla="*/ 61 h 92"/>
                <a:gd name="T6" fmla="*/ 20 w 41"/>
                <a:gd name="T7" fmla="*/ 76 h 92"/>
                <a:gd name="T8" fmla="*/ 7 w 41"/>
                <a:gd name="T9" fmla="*/ 92 h 92"/>
                <a:gd name="T10" fmla="*/ 0 w 41"/>
                <a:gd name="T11" fmla="*/ 70 h 92"/>
                <a:gd name="T12" fmla="*/ 4 w 41"/>
                <a:gd name="T13" fmla="*/ 46 h 92"/>
                <a:gd name="T14" fmla="*/ 15 w 41"/>
                <a:gd name="T15" fmla="*/ 22 h 92"/>
                <a:gd name="T16" fmla="*/ 26 w 41"/>
                <a:gd name="T17" fmla="*/ 0 h 92"/>
                <a:gd name="T18" fmla="*/ 35 w 41"/>
                <a:gd name="T19" fmla="*/ 3 h 92"/>
                <a:gd name="T20" fmla="*/ 41 w 41"/>
                <a:gd name="T21" fmla="*/ 9 h 92"/>
                <a:gd name="T22" fmla="*/ 41 w 41"/>
                <a:gd name="T23" fmla="*/ 18 h 92"/>
                <a:gd name="T24" fmla="*/ 37 w 41"/>
                <a:gd name="T25" fmla="*/ 26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92">
                  <a:moveTo>
                    <a:pt x="37" y="26"/>
                  </a:moveTo>
                  <a:lnTo>
                    <a:pt x="33" y="44"/>
                  </a:lnTo>
                  <a:lnTo>
                    <a:pt x="28" y="61"/>
                  </a:lnTo>
                  <a:lnTo>
                    <a:pt x="20" y="76"/>
                  </a:lnTo>
                  <a:lnTo>
                    <a:pt x="7" y="92"/>
                  </a:lnTo>
                  <a:lnTo>
                    <a:pt x="0" y="70"/>
                  </a:lnTo>
                  <a:lnTo>
                    <a:pt x="4" y="46"/>
                  </a:lnTo>
                  <a:lnTo>
                    <a:pt x="15" y="22"/>
                  </a:lnTo>
                  <a:lnTo>
                    <a:pt x="26" y="0"/>
                  </a:lnTo>
                  <a:lnTo>
                    <a:pt x="35" y="3"/>
                  </a:lnTo>
                  <a:lnTo>
                    <a:pt x="41" y="9"/>
                  </a:lnTo>
                  <a:lnTo>
                    <a:pt x="41" y="18"/>
                  </a:lnTo>
                  <a:lnTo>
                    <a:pt x="3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26" name="Freeform 101"/>
            <p:cNvSpPr>
              <a:spLocks/>
            </p:cNvSpPr>
            <p:nvPr/>
          </p:nvSpPr>
          <p:spPr bwMode="auto">
            <a:xfrm>
              <a:off x="1950" y="3282"/>
              <a:ext cx="31" cy="37"/>
            </a:xfrm>
            <a:custGeom>
              <a:avLst/>
              <a:gdLst>
                <a:gd name="T0" fmla="*/ 31 w 31"/>
                <a:gd name="T1" fmla="*/ 0 h 37"/>
                <a:gd name="T2" fmla="*/ 31 w 31"/>
                <a:gd name="T3" fmla="*/ 11 h 37"/>
                <a:gd name="T4" fmla="*/ 26 w 31"/>
                <a:gd name="T5" fmla="*/ 20 h 37"/>
                <a:gd name="T6" fmla="*/ 20 w 31"/>
                <a:gd name="T7" fmla="*/ 29 h 37"/>
                <a:gd name="T8" fmla="*/ 11 w 31"/>
                <a:gd name="T9" fmla="*/ 37 h 37"/>
                <a:gd name="T10" fmla="*/ 5 w 31"/>
                <a:gd name="T11" fmla="*/ 37 h 37"/>
                <a:gd name="T12" fmla="*/ 0 w 31"/>
                <a:gd name="T13" fmla="*/ 24 h 37"/>
                <a:gd name="T14" fmla="*/ 5 w 31"/>
                <a:gd name="T15" fmla="*/ 11 h 37"/>
                <a:gd name="T16" fmla="*/ 16 w 31"/>
                <a:gd name="T17" fmla="*/ 3 h 37"/>
                <a:gd name="T18" fmla="*/ 31 w 31"/>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37">
                  <a:moveTo>
                    <a:pt x="31" y="0"/>
                  </a:moveTo>
                  <a:lnTo>
                    <a:pt x="31" y="11"/>
                  </a:lnTo>
                  <a:lnTo>
                    <a:pt x="26" y="20"/>
                  </a:lnTo>
                  <a:lnTo>
                    <a:pt x="20" y="29"/>
                  </a:lnTo>
                  <a:lnTo>
                    <a:pt x="11" y="37"/>
                  </a:lnTo>
                  <a:lnTo>
                    <a:pt x="5" y="37"/>
                  </a:lnTo>
                  <a:lnTo>
                    <a:pt x="0" y="24"/>
                  </a:lnTo>
                  <a:lnTo>
                    <a:pt x="5" y="11"/>
                  </a:lnTo>
                  <a:lnTo>
                    <a:pt x="16" y="3"/>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27" name="Freeform 102"/>
            <p:cNvSpPr>
              <a:spLocks/>
            </p:cNvSpPr>
            <p:nvPr/>
          </p:nvSpPr>
          <p:spPr bwMode="auto">
            <a:xfrm>
              <a:off x="2137" y="3287"/>
              <a:ext cx="35" cy="54"/>
            </a:xfrm>
            <a:custGeom>
              <a:avLst/>
              <a:gdLst>
                <a:gd name="T0" fmla="*/ 31 w 35"/>
                <a:gd name="T1" fmla="*/ 0 h 54"/>
                <a:gd name="T2" fmla="*/ 35 w 35"/>
                <a:gd name="T3" fmla="*/ 13 h 54"/>
                <a:gd name="T4" fmla="*/ 31 w 35"/>
                <a:gd name="T5" fmla="*/ 26 h 54"/>
                <a:gd name="T6" fmla="*/ 24 w 35"/>
                <a:gd name="T7" fmla="*/ 39 h 54"/>
                <a:gd name="T8" fmla="*/ 20 w 35"/>
                <a:gd name="T9" fmla="*/ 52 h 54"/>
                <a:gd name="T10" fmla="*/ 0 w 35"/>
                <a:gd name="T11" fmla="*/ 54 h 54"/>
                <a:gd name="T12" fmla="*/ 0 w 35"/>
                <a:gd name="T13" fmla="*/ 39 h 54"/>
                <a:gd name="T14" fmla="*/ 2 w 35"/>
                <a:gd name="T15" fmla="*/ 21 h 54"/>
                <a:gd name="T16" fmla="*/ 11 w 35"/>
                <a:gd name="T17" fmla="*/ 6 h 54"/>
                <a:gd name="T18" fmla="*/ 31 w 35"/>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54">
                  <a:moveTo>
                    <a:pt x="31" y="0"/>
                  </a:moveTo>
                  <a:lnTo>
                    <a:pt x="35" y="13"/>
                  </a:lnTo>
                  <a:lnTo>
                    <a:pt x="31" y="26"/>
                  </a:lnTo>
                  <a:lnTo>
                    <a:pt x="24" y="39"/>
                  </a:lnTo>
                  <a:lnTo>
                    <a:pt x="20" y="52"/>
                  </a:lnTo>
                  <a:lnTo>
                    <a:pt x="0" y="54"/>
                  </a:lnTo>
                  <a:lnTo>
                    <a:pt x="0" y="39"/>
                  </a:lnTo>
                  <a:lnTo>
                    <a:pt x="2" y="21"/>
                  </a:lnTo>
                  <a:lnTo>
                    <a:pt x="11" y="6"/>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28" name="Freeform 103"/>
            <p:cNvSpPr>
              <a:spLocks/>
            </p:cNvSpPr>
            <p:nvPr/>
          </p:nvSpPr>
          <p:spPr bwMode="auto">
            <a:xfrm>
              <a:off x="2068" y="3289"/>
              <a:ext cx="32" cy="39"/>
            </a:xfrm>
            <a:custGeom>
              <a:avLst/>
              <a:gdLst>
                <a:gd name="T0" fmla="*/ 28 w 32"/>
                <a:gd name="T1" fmla="*/ 24 h 39"/>
                <a:gd name="T2" fmla="*/ 26 w 32"/>
                <a:gd name="T3" fmla="*/ 28 h 39"/>
                <a:gd name="T4" fmla="*/ 21 w 32"/>
                <a:gd name="T5" fmla="*/ 30 h 39"/>
                <a:gd name="T6" fmla="*/ 19 w 32"/>
                <a:gd name="T7" fmla="*/ 35 h 39"/>
                <a:gd name="T8" fmla="*/ 19 w 32"/>
                <a:gd name="T9" fmla="*/ 39 h 39"/>
                <a:gd name="T10" fmla="*/ 0 w 32"/>
                <a:gd name="T11" fmla="*/ 39 h 39"/>
                <a:gd name="T12" fmla="*/ 0 w 32"/>
                <a:gd name="T13" fmla="*/ 30 h 39"/>
                <a:gd name="T14" fmla="*/ 2 w 32"/>
                <a:gd name="T15" fmla="*/ 19 h 39"/>
                <a:gd name="T16" fmla="*/ 4 w 32"/>
                <a:gd name="T17" fmla="*/ 9 h 39"/>
                <a:gd name="T18" fmla="*/ 13 w 32"/>
                <a:gd name="T19" fmla="*/ 0 h 39"/>
                <a:gd name="T20" fmla="*/ 24 w 32"/>
                <a:gd name="T21" fmla="*/ 2 h 39"/>
                <a:gd name="T22" fmla="*/ 30 w 32"/>
                <a:gd name="T23" fmla="*/ 9 h 39"/>
                <a:gd name="T24" fmla="*/ 32 w 32"/>
                <a:gd name="T25" fmla="*/ 15 h 39"/>
                <a:gd name="T26" fmla="*/ 28 w 32"/>
                <a:gd name="T27" fmla="*/ 24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39">
                  <a:moveTo>
                    <a:pt x="28" y="24"/>
                  </a:moveTo>
                  <a:lnTo>
                    <a:pt x="26" y="28"/>
                  </a:lnTo>
                  <a:lnTo>
                    <a:pt x="21" y="30"/>
                  </a:lnTo>
                  <a:lnTo>
                    <a:pt x="19" y="35"/>
                  </a:lnTo>
                  <a:lnTo>
                    <a:pt x="19" y="39"/>
                  </a:lnTo>
                  <a:lnTo>
                    <a:pt x="0" y="39"/>
                  </a:lnTo>
                  <a:lnTo>
                    <a:pt x="0" y="30"/>
                  </a:lnTo>
                  <a:lnTo>
                    <a:pt x="2" y="19"/>
                  </a:lnTo>
                  <a:lnTo>
                    <a:pt x="4" y="9"/>
                  </a:lnTo>
                  <a:lnTo>
                    <a:pt x="13" y="0"/>
                  </a:lnTo>
                  <a:lnTo>
                    <a:pt x="24" y="2"/>
                  </a:lnTo>
                  <a:lnTo>
                    <a:pt x="30" y="9"/>
                  </a:lnTo>
                  <a:lnTo>
                    <a:pt x="32" y="15"/>
                  </a:lnTo>
                  <a:lnTo>
                    <a:pt x="2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29" name="Freeform 104"/>
            <p:cNvSpPr>
              <a:spLocks/>
            </p:cNvSpPr>
            <p:nvPr/>
          </p:nvSpPr>
          <p:spPr bwMode="auto">
            <a:xfrm>
              <a:off x="2202" y="3302"/>
              <a:ext cx="31" cy="43"/>
            </a:xfrm>
            <a:custGeom>
              <a:avLst/>
              <a:gdLst>
                <a:gd name="T0" fmla="*/ 31 w 31"/>
                <a:gd name="T1" fmla="*/ 6 h 43"/>
                <a:gd name="T2" fmla="*/ 29 w 31"/>
                <a:gd name="T3" fmla="*/ 15 h 43"/>
                <a:gd name="T4" fmla="*/ 24 w 31"/>
                <a:gd name="T5" fmla="*/ 26 h 43"/>
                <a:gd name="T6" fmla="*/ 18 w 31"/>
                <a:gd name="T7" fmla="*/ 35 h 43"/>
                <a:gd name="T8" fmla="*/ 7 w 31"/>
                <a:gd name="T9" fmla="*/ 43 h 43"/>
                <a:gd name="T10" fmla="*/ 0 w 31"/>
                <a:gd name="T11" fmla="*/ 35 h 43"/>
                <a:gd name="T12" fmla="*/ 0 w 31"/>
                <a:gd name="T13" fmla="*/ 24 h 43"/>
                <a:gd name="T14" fmla="*/ 7 w 31"/>
                <a:gd name="T15" fmla="*/ 11 h 43"/>
                <a:gd name="T16" fmla="*/ 16 w 31"/>
                <a:gd name="T17" fmla="*/ 0 h 43"/>
                <a:gd name="T18" fmla="*/ 20 w 31"/>
                <a:gd name="T19" fmla="*/ 0 h 43"/>
                <a:gd name="T20" fmla="*/ 24 w 31"/>
                <a:gd name="T21" fmla="*/ 2 h 43"/>
                <a:gd name="T22" fmla="*/ 26 w 31"/>
                <a:gd name="T23" fmla="*/ 4 h 43"/>
                <a:gd name="T24" fmla="*/ 31 w 31"/>
                <a:gd name="T25" fmla="*/ 6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43">
                  <a:moveTo>
                    <a:pt x="31" y="6"/>
                  </a:moveTo>
                  <a:lnTo>
                    <a:pt x="29" y="15"/>
                  </a:lnTo>
                  <a:lnTo>
                    <a:pt x="24" y="26"/>
                  </a:lnTo>
                  <a:lnTo>
                    <a:pt x="18" y="35"/>
                  </a:lnTo>
                  <a:lnTo>
                    <a:pt x="7" y="43"/>
                  </a:lnTo>
                  <a:lnTo>
                    <a:pt x="0" y="35"/>
                  </a:lnTo>
                  <a:lnTo>
                    <a:pt x="0" y="24"/>
                  </a:lnTo>
                  <a:lnTo>
                    <a:pt x="7" y="11"/>
                  </a:lnTo>
                  <a:lnTo>
                    <a:pt x="16" y="0"/>
                  </a:lnTo>
                  <a:lnTo>
                    <a:pt x="20" y="0"/>
                  </a:lnTo>
                  <a:lnTo>
                    <a:pt x="24" y="2"/>
                  </a:lnTo>
                  <a:lnTo>
                    <a:pt x="26" y="4"/>
                  </a:lnTo>
                  <a:lnTo>
                    <a:pt x="3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30" name="Freeform 105"/>
            <p:cNvSpPr>
              <a:spLocks/>
            </p:cNvSpPr>
            <p:nvPr/>
          </p:nvSpPr>
          <p:spPr bwMode="auto">
            <a:xfrm>
              <a:off x="2257" y="3306"/>
              <a:ext cx="32" cy="48"/>
            </a:xfrm>
            <a:custGeom>
              <a:avLst/>
              <a:gdLst>
                <a:gd name="T0" fmla="*/ 30 w 32"/>
                <a:gd name="T1" fmla="*/ 39 h 48"/>
                <a:gd name="T2" fmla="*/ 26 w 32"/>
                <a:gd name="T3" fmla="*/ 44 h 48"/>
                <a:gd name="T4" fmla="*/ 19 w 32"/>
                <a:gd name="T5" fmla="*/ 48 h 48"/>
                <a:gd name="T6" fmla="*/ 13 w 32"/>
                <a:gd name="T7" fmla="*/ 48 h 48"/>
                <a:gd name="T8" fmla="*/ 6 w 32"/>
                <a:gd name="T9" fmla="*/ 44 h 48"/>
                <a:gd name="T10" fmla="*/ 0 w 32"/>
                <a:gd name="T11" fmla="*/ 37 h 48"/>
                <a:gd name="T12" fmla="*/ 2 w 32"/>
                <a:gd name="T13" fmla="*/ 28 h 48"/>
                <a:gd name="T14" fmla="*/ 6 w 32"/>
                <a:gd name="T15" fmla="*/ 22 h 48"/>
                <a:gd name="T16" fmla="*/ 6 w 32"/>
                <a:gd name="T17" fmla="*/ 13 h 48"/>
                <a:gd name="T18" fmla="*/ 26 w 32"/>
                <a:gd name="T19" fmla="*/ 0 h 48"/>
                <a:gd name="T20" fmla="*/ 32 w 32"/>
                <a:gd name="T21" fmla="*/ 7 h 48"/>
                <a:gd name="T22" fmla="*/ 32 w 32"/>
                <a:gd name="T23" fmla="*/ 18 h 48"/>
                <a:gd name="T24" fmla="*/ 30 w 32"/>
                <a:gd name="T25" fmla="*/ 28 h 48"/>
                <a:gd name="T26" fmla="*/ 30 w 32"/>
                <a:gd name="T27" fmla="*/ 3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48">
                  <a:moveTo>
                    <a:pt x="30" y="39"/>
                  </a:moveTo>
                  <a:lnTo>
                    <a:pt x="26" y="44"/>
                  </a:lnTo>
                  <a:lnTo>
                    <a:pt x="19" y="48"/>
                  </a:lnTo>
                  <a:lnTo>
                    <a:pt x="13" y="48"/>
                  </a:lnTo>
                  <a:lnTo>
                    <a:pt x="6" y="44"/>
                  </a:lnTo>
                  <a:lnTo>
                    <a:pt x="0" y="37"/>
                  </a:lnTo>
                  <a:lnTo>
                    <a:pt x="2" y="28"/>
                  </a:lnTo>
                  <a:lnTo>
                    <a:pt x="6" y="22"/>
                  </a:lnTo>
                  <a:lnTo>
                    <a:pt x="6" y="13"/>
                  </a:lnTo>
                  <a:lnTo>
                    <a:pt x="26" y="0"/>
                  </a:lnTo>
                  <a:lnTo>
                    <a:pt x="32" y="7"/>
                  </a:lnTo>
                  <a:lnTo>
                    <a:pt x="32" y="18"/>
                  </a:lnTo>
                  <a:lnTo>
                    <a:pt x="30" y="28"/>
                  </a:lnTo>
                  <a:lnTo>
                    <a:pt x="3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31" name="Freeform 106"/>
            <p:cNvSpPr>
              <a:spLocks/>
            </p:cNvSpPr>
            <p:nvPr/>
          </p:nvSpPr>
          <p:spPr bwMode="auto">
            <a:xfrm>
              <a:off x="754" y="3591"/>
              <a:ext cx="37" cy="86"/>
            </a:xfrm>
            <a:custGeom>
              <a:avLst/>
              <a:gdLst>
                <a:gd name="T0" fmla="*/ 37 w 37"/>
                <a:gd name="T1" fmla="*/ 86 h 86"/>
                <a:gd name="T2" fmla="*/ 17 w 37"/>
                <a:gd name="T3" fmla="*/ 73 h 86"/>
                <a:gd name="T4" fmla="*/ 11 w 37"/>
                <a:gd name="T5" fmla="*/ 49 h 86"/>
                <a:gd name="T6" fmla="*/ 6 w 37"/>
                <a:gd name="T7" fmla="*/ 23 h 86"/>
                <a:gd name="T8" fmla="*/ 0 w 37"/>
                <a:gd name="T9" fmla="*/ 0 h 86"/>
                <a:gd name="T10" fmla="*/ 13 w 37"/>
                <a:gd name="T11" fmla="*/ 19 h 86"/>
                <a:gd name="T12" fmla="*/ 21 w 37"/>
                <a:gd name="T13" fmla="*/ 43 h 86"/>
                <a:gd name="T14" fmla="*/ 30 w 37"/>
                <a:gd name="T15" fmla="*/ 65 h 86"/>
                <a:gd name="T16" fmla="*/ 37 w 37"/>
                <a:gd name="T17" fmla="*/ 86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86">
                  <a:moveTo>
                    <a:pt x="37" y="86"/>
                  </a:moveTo>
                  <a:lnTo>
                    <a:pt x="17" y="73"/>
                  </a:lnTo>
                  <a:lnTo>
                    <a:pt x="11" y="49"/>
                  </a:lnTo>
                  <a:lnTo>
                    <a:pt x="6" y="23"/>
                  </a:lnTo>
                  <a:lnTo>
                    <a:pt x="0" y="0"/>
                  </a:lnTo>
                  <a:lnTo>
                    <a:pt x="13" y="19"/>
                  </a:lnTo>
                  <a:lnTo>
                    <a:pt x="21" y="43"/>
                  </a:lnTo>
                  <a:lnTo>
                    <a:pt x="30" y="65"/>
                  </a:lnTo>
                  <a:lnTo>
                    <a:pt x="37"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32" name="Freeform 107"/>
            <p:cNvSpPr>
              <a:spLocks/>
            </p:cNvSpPr>
            <p:nvPr/>
          </p:nvSpPr>
          <p:spPr bwMode="auto">
            <a:xfrm>
              <a:off x="2022" y="3625"/>
              <a:ext cx="20" cy="44"/>
            </a:xfrm>
            <a:custGeom>
              <a:avLst/>
              <a:gdLst>
                <a:gd name="T0" fmla="*/ 20 w 20"/>
                <a:gd name="T1" fmla="*/ 0 h 44"/>
                <a:gd name="T2" fmla="*/ 17 w 20"/>
                <a:gd name="T3" fmla="*/ 11 h 44"/>
                <a:gd name="T4" fmla="*/ 15 w 20"/>
                <a:gd name="T5" fmla="*/ 22 h 44"/>
                <a:gd name="T6" fmla="*/ 11 w 20"/>
                <a:gd name="T7" fmla="*/ 35 h 44"/>
                <a:gd name="T8" fmla="*/ 0 w 20"/>
                <a:gd name="T9" fmla="*/ 44 h 44"/>
                <a:gd name="T10" fmla="*/ 0 w 20"/>
                <a:gd name="T11" fmla="*/ 31 h 44"/>
                <a:gd name="T12" fmla="*/ 2 w 20"/>
                <a:gd name="T13" fmla="*/ 15 h 44"/>
                <a:gd name="T14" fmla="*/ 9 w 20"/>
                <a:gd name="T15" fmla="*/ 5 h 44"/>
                <a:gd name="T16" fmla="*/ 20 w 20"/>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44">
                  <a:moveTo>
                    <a:pt x="20" y="0"/>
                  </a:moveTo>
                  <a:lnTo>
                    <a:pt x="17" y="11"/>
                  </a:lnTo>
                  <a:lnTo>
                    <a:pt x="15" y="22"/>
                  </a:lnTo>
                  <a:lnTo>
                    <a:pt x="11" y="35"/>
                  </a:lnTo>
                  <a:lnTo>
                    <a:pt x="0" y="44"/>
                  </a:lnTo>
                  <a:lnTo>
                    <a:pt x="0" y="31"/>
                  </a:lnTo>
                  <a:lnTo>
                    <a:pt x="2" y="15"/>
                  </a:lnTo>
                  <a:lnTo>
                    <a:pt x="9" y="5"/>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33" name="Freeform 108"/>
            <p:cNvSpPr>
              <a:spLocks/>
            </p:cNvSpPr>
            <p:nvPr/>
          </p:nvSpPr>
          <p:spPr bwMode="auto">
            <a:xfrm>
              <a:off x="2092" y="3632"/>
              <a:ext cx="26" cy="32"/>
            </a:xfrm>
            <a:custGeom>
              <a:avLst/>
              <a:gdLst>
                <a:gd name="T0" fmla="*/ 26 w 26"/>
                <a:gd name="T1" fmla="*/ 0 h 32"/>
                <a:gd name="T2" fmla="*/ 26 w 26"/>
                <a:gd name="T3" fmla="*/ 8 h 32"/>
                <a:gd name="T4" fmla="*/ 21 w 26"/>
                <a:gd name="T5" fmla="*/ 19 h 32"/>
                <a:gd name="T6" fmla="*/ 13 w 26"/>
                <a:gd name="T7" fmla="*/ 28 h 32"/>
                <a:gd name="T8" fmla="*/ 0 w 26"/>
                <a:gd name="T9" fmla="*/ 32 h 32"/>
                <a:gd name="T10" fmla="*/ 0 w 26"/>
                <a:gd name="T11" fmla="*/ 22 h 32"/>
                <a:gd name="T12" fmla="*/ 2 w 26"/>
                <a:gd name="T13" fmla="*/ 8 h 32"/>
                <a:gd name="T14" fmla="*/ 10 w 26"/>
                <a:gd name="T15" fmla="*/ 0 h 32"/>
                <a:gd name="T16" fmla="*/ 26 w 26"/>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32">
                  <a:moveTo>
                    <a:pt x="26" y="0"/>
                  </a:moveTo>
                  <a:lnTo>
                    <a:pt x="26" y="8"/>
                  </a:lnTo>
                  <a:lnTo>
                    <a:pt x="21" y="19"/>
                  </a:lnTo>
                  <a:lnTo>
                    <a:pt x="13" y="28"/>
                  </a:lnTo>
                  <a:lnTo>
                    <a:pt x="0" y="32"/>
                  </a:lnTo>
                  <a:lnTo>
                    <a:pt x="0" y="22"/>
                  </a:lnTo>
                  <a:lnTo>
                    <a:pt x="2" y="8"/>
                  </a:lnTo>
                  <a:lnTo>
                    <a:pt x="10"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34" name="Freeform 109"/>
            <p:cNvSpPr>
              <a:spLocks/>
            </p:cNvSpPr>
            <p:nvPr/>
          </p:nvSpPr>
          <p:spPr bwMode="auto">
            <a:xfrm>
              <a:off x="2163" y="3632"/>
              <a:ext cx="28" cy="17"/>
            </a:xfrm>
            <a:custGeom>
              <a:avLst/>
              <a:gdLst>
                <a:gd name="T0" fmla="*/ 28 w 28"/>
                <a:gd name="T1" fmla="*/ 0 h 17"/>
                <a:gd name="T2" fmla="*/ 26 w 28"/>
                <a:gd name="T3" fmla="*/ 8 h 17"/>
                <a:gd name="T4" fmla="*/ 20 w 28"/>
                <a:gd name="T5" fmla="*/ 11 h 17"/>
                <a:gd name="T6" fmla="*/ 9 w 28"/>
                <a:gd name="T7" fmla="*/ 13 h 17"/>
                <a:gd name="T8" fmla="*/ 0 w 28"/>
                <a:gd name="T9" fmla="*/ 17 h 17"/>
                <a:gd name="T10" fmla="*/ 2 w 28"/>
                <a:gd name="T11" fmla="*/ 8 h 17"/>
                <a:gd name="T12" fmla="*/ 9 w 28"/>
                <a:gd name="T13" fmla="*/ 2 h 17"/>
                <a:gd name="T14" fmla="*/ 18 w 28"/>
                <a:gd name="T15" fmla="*/ 0 h 17"/>
                <a:gd name="T16" fmla="*/ 28 w 2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17">
                  <a:moveTo>
                    <a:pt x="28" y="0"/>
                  </a:moveTo>
                  <a:lnTo>
                    <a:pt x="26" y="8"/>
                  </a:lnTo>
                  <a:lnTo>
                    <a:pt x="20" y="11"/>
                  </a:lnTo>
                  <a:lnTo>
                    <a:pt x="9" y="13"/>
                  </a:lnTo>
                  <a:lnTo>
                    <a:pt x="0" y="17"/>
                  </a:lnTo>
                  <a:lnTo>
                    <a:pt x="2" y="8"/>
                  </a:lnTo>
                  <a:lnTo>
                    <a:pt x="9" y="2"/>
                  </a:lnTo>
                  <a:lnTo>
                    <a:pt x="18"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35" name="Freeform 110"/>
            <p:cNvSpPr>
              <a:spLocks/>
            </p:cNvSpPr>
            <p:nvPr/>
          </p:nvSpPr>
          <p:spPr bwMode="auto">
            <a:xfrm>
              <a:off x="2246" y="3632"/>
              <a:ext cx="11" cy="6"/>
            </a:xfrm>
            <a:custGeom>
              <a:avLst/>
              <a:gdLst>
                <a:gd name="T0" fmla="*/ 0 w 11"/>
                <a:gd name="T1" fmla="*/ 6 h 6"/>
                <a:gd name="T2" fmla="*/ 0 w 11"/>
                <a:gd name="T3" fmla="*/ 0 h 6"/>
                <a:gd name="T4" fmla="*/ 11 w 11"/>
                <a:gd name="T5" fmla="*/ 0 h 6"/>
                <a:gd name="T6" fmla="*/ 0 w 11"/>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6">
                  <a:moveTo>
                    <a:pt x="0" y="6"/>
                  </a:moveTo>
                  <a:lnTo>
                    <a:pt x="0" y="0"/>
                  </a:lnTo>
                  <a:lnTo>
                    <a:pt x="11"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7827" name="Text Box 111"/>
          <p:cNvSpPr txBox="1">
            <a:spLocks noChangeArrowheads="1"/>
          </p:cNvSpPr>
          <p:nvPr/>
        </p:nvSpPr>
        <p:spPr bwMode="auto">
          <a:xfrm>
            <a:off x="6400800" y="5486400"/>
            <a:ext cx="273367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6600">
                <a:latin typeface="Century Gothic" charset="0"/>
                <a:cs typeface="Arial" charset="0"/>
              </a:rPr>
              <a:t>第四幕</a:t>
            </a:r>
            <a:endParaRPr lang="en-US" altLang="zh-CN" sz="6600">
              <a:latin typeface="Century Gothic" charset="0"/>
              <a:cs typeface="Arial"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382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4739" name="Text Box 3"/>
          <p:cNvSpPr txBox="1">
            <a:spLocks noChangeArrowheads="1"/>
          </p:cNvSpPr>
          <p:nvPr/>
        </p:nvSpPr>
        <p:spPr bwMode="auto">
          <a:xfrm>
            <a:off x="914400" y="3657600"/>
            <a:ext cx="7391400" cy="2678113"/>
          </a:xfrm>
          <a:prstGeom prst="rect">
            <a:avLst/>
          </a:prstGeom>
          <a:solidFill>
            <a:srgbClr val="FF6600">
              <a:alpha val="7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solidFill>
                  <a:schemeClr val="accent2"/>
                </a:solidFill>
                <a:latin typeface="Century Gothic" charset="0"/>
                <a:cs typeface="Arial" charset="0"/>
              </a:rPr>
              <a:t>钥节</a:t>
            </a:r>
            <a:r>
              <a:rPr lang="en-US" altLang="zh-CN" sz="2800">
                <a:solidFill>
                  <a:schemeClr val="accent2"/>
                </a:solidFill>
                <a:latin typeface="Century Gothic" charset="0"/>
                <a:cs typeface="Arial" charset="0"/>
              </a:rPr>
              <a:t> </a:t>
            </a:r>
          </a:p>
          <a:p>
            <a:r>
              <a:rPr lang="zh-CN" altLang="en-US" sz="2800">
                <a:solidFill>
                  <a:schemeClr val="bg1"/>
                </a:solidFill>
                <a:latin typeface="Century Gothic" charset="0"/>
                <a:cs typeface="Arial" charset="0"/>
              </a:rPr>
              <a:t>神的名是应当称颂的。从亘古直到永远，因为智慧能力都属乎他。他改变时候，日期，废王，立王。。。</a:t>
            </a:r>
            <a:endParaRPr lang="en-US" altLang="zh-CN" sz="2800">
              <a:solidFill>
                <a:schemeClr val="bg1"/>
              </a:solidFill>
              <a:latin typeface="Century Gothic" charset="0"/>
              <a:cs typeface="Arial" charset="0"/>
            </a:endParaRPr>
          </a:p>
          <a:p>
            <a:endParaRPr lang="en-US" altLang="zh-CN" sz="2800">
              <a:solidFill>
                <a:schemeClr val="bg1"/>
              </a:solidFill>
              <a:latin typeface="Century Gothic" charset="0"/>
              <a:cs typeface="Arial" charset="0"/>
            </a:endParaRPr>
          </a:p>
          <a:p>
            <a:r>
              <a:rPr lang="en-US" altLang="zh-CN" sz="2800">
                <a:solidFill>
                  <a:schemeClr val="bg1"/>
                </a:solidFill>
                <a:latin typeface="Century Gothic" charset="0"/>
                <a:cs typeface="Arial" charset="0"/>
              </a:rPr>
              <a:t>~ </a:t>
            </a:r>
            <a:r>
              <a:rPr lang="zh-CN" altLang="en-US" sz="2800">
                <a:solidFill>
                  <a:schemeClr val="bg1"/>
                </a:solidFill>
                <a:latin typeface="Century Gothic" charset="0"/>
                <a:cs typeface="Arial" charset="0"/>
              </a:rPr>
              <a:t>但以理书二</a:t>
            </a:r>
            <a:r>
              <a:rPr lang="en-US" altLang="zh-CN" sz="2800">
                <a:solidFill>
                  <a:schemeClr val="bg1"/>
                </a:solidFill>
                <a:latin typeface="Century Gothic" charset="0"/>
                <a:cs typeface="Arial" charset="0"/>
              </a:rPr>
              <a:t>2:20-21</a:t>
            </a:r>
            <a:r>
              <a:rPr lang="zh-CN" altLang="en-US" sz="2800">
                <a:solidFill>
                  <a:schemeClr val="bg1"/>
                </a:solidFill>
                <a:latin typeface="Century Gothic" charset="0"/>
                <a:cs typeface="Arial" charset="0"/>
              </a:rPr>
              <a:t>上</a:t>
            </a:r>
            <a:endParaRPr lang="en-US" altLang="zh-CN" sz="2800">
              <a:solidFill>
                <a:schemeClr val="bg1"/>
              </a:solidFill>
              <a:latin typeface="Century Gothic" charset="0"/>
              <a:cs typeface="Arial" charset="0"/>
            </a:endParaRPr>
          </a:p>
        </p:txBody>
      </p:sp>
      <p:sp>
        <p:nvSpPr>
          <p:cNvPr id="78852" name="Text Box 4"/>
          <p:cNvSpPr txBox="1">
            <a:spLocks noChangeArrowheads="1"/>
          </p:cNvSpPr>
          <p:nvPr/>
        </p:nvSpPr>
        <p:spPr bwMode="auto">
          <a:xfrm>
            <a:off x="8388350" y="-114300"/>
            <a:ext cx="78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2800">
                <a:latin typeface="Century Gothic" charset="0"/>
                <a:cs typeface="Arial" charset="0"/>
              </a:rPr>
              <a:t>532</a:t>
            </a:r>
          </a:p>
        </p:txBody>
      </p:sp>
      <p:sp>
        <p:nvSpPr>
          <p:cNvPr id="78853" name="Text Box 6"/>
          <p:cNvSpPr txBox="1">
            <a:spLocks noChangeArrowheads="1"/>
          </p:cNvSpPr>
          <p:nvPr/>
        </p:nvSpPr>
        <p:spPr bwMode="auto">
          <a:xfrm>
            <a:off x="5145088" y="152400"/>
            <a:ext cx="40354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但以理书</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4739"/>
                                        </p:tgtEl>
                                        <p:attrNameLst>
                                          <p:attrName>style.visibility</p:attrName>
                                        </p:attrNameLst>
                                      </p:cBhvr>
                                      <p:to>
                                        <p:strVal val="visible"/>
                                      </p:to>
                                    </p:set>
                                    <p:animEffect transition="in" filter="fade">
                                      <p:cBhvr>
                                        <p:cTn id="7" dur="2000"/>
                                        <p:tgtEl>
                                          <p:spTgt spid="244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6" name="Text Box 10"/>
          <p:cNvSpPr txBox="1">
            <a:spLocks noChangeArrowheads="1"/>
          </p:cNvSpPr>
          <p:nvPr/>
        </p:nvSpPr>
        <p:spPr bwMode="auto">
          <a:xfrm>
            <a:off x="5410200" y="1549400"/>
            <a:ext cx="3554413"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对象？ </a:t>
            </a:r>
            <a:r>
              <a:rPr lang="en-US" altLang="zh-CN" sz="2800">
                <a:latin typeface="Century Gothic" charset="0"/>
                <a:cs typeface="Times New Roman" charset="0"/>
              </a:rPr>
              <a:t>	</a:t>
            </a:r>
          </a:p>
          <a:p>
            <a:r>
              <a:rPr lang="zh-CN" altLang="en-US" sz="2800">
                <a:latin typeface="Century Gothic" charset="0"/>
                <a:cs typeface="Times New Roman" charset="0"/>
              </a:rPr>
              <a:t>巴比伦的被掳</a:t>
            </a:r>
            <a:endParaRPr lang="en-US" altLang="zh-CN" sz="2800">
              <a:latin typeface="Century Gothic" charset="0"/>
              <a:cs typeface="Times New Roman" charset="0"/>
            </a:endParaRPr>
          </a:p>
          <a:p>
            <a:endParaRPr lang="en-US" altLang="zh-CN" sz="2800">
              <a:latin typeface="Century Gothic" charset="0"/>
              <a:cs typeface="Times New Roman" charset="0"/>
            </a:endParaRPr>
          </a:p>
          <a:p>
            <a:r>
              <a:rPr lang="zh-CN" altLang="en-US" sz="2800">
                <a:latin typeface="Century Gothic" charset="0"/>
                <a:cs typeface="Arial" charset="0"/>
              </a:rPr>
              <a:t>何时？</a:t>
            </a:r>
            <a:r>
              <a:rPr lang="en-US" altLang="zh-CN" sz="2800">
                <a:latin typeface="Century Gothic" charset="0"/>
                <a:cs typeface="Arial" charset="0"/>
              </a:rPr>
              <a:t>    	</a:t>
            </a:r>
          </a:p>
          <a:p>
            <a:r>
              <a:rPr lang="zh-CN" altLang="en-US" sz="2800">
                <a:latin typeface="Century Gothic" charset="0"/>
                <a:cs typeface="Arial" charset="0"/>
              </a:rPr>
              <a:t>公元前 </a:t>
            </a:r>
            <a:r>
              <a:rPr lang="en-US" altLang="zh-CN" sz="2800">
                <a:latin typeface="Century Gothic" charset="0"/>
                <a:cs typeface="Arial" charset="0"/>
              </a:rPr>
              <a:t>606-530</a:t>
            </a:r>
          </a:p>
          <a:p>
            <a:endParaRPr lang="en-US" altLang="zh-CN" sz="2800">
              <a:latin typeface="Century Gothic" charset="0"/>
              <a:cs typeface="Arial" charset="0"/>
            </a:endParaRPr>
          </a:p>
          <a:p>
            <a:r>
              <a:rPr lang="zh-CN" altLang="en-US" sz="2800">
                <a:latin typeface="Century Gothic" charset="0"/>
                <a:cs typeface="Arial" charset="0"/>
              </a:rPr>
              <a:t>地点？ 巴比伦</a:t>
            </a:r>
            <a:endParaRPr lang="en-US" altLang="zh-CN" sz="2800">
              <a:latin typeface="Century Gothic" charset="0"/>
              <a:cs typeface="Arial" charset="0"/>
            </a:endParaRPr>
          </a:p>
          <a:p>
            <a:endParaRPr lang="en-US" altLang="zh-CN" sz="2800">
              <a:latin typeface="Century Gothic" charset="0"/>
              <a:cs typeface="Arial" charset="0"/>
            </a:endParaRPr>
          </a:p>
          <a:p>
            <a:r>
              <a:rPr lang="zh-CN" altLang="en-US" sz="2800">
                <a:latin typeface="Century Gothic" charset="0"/>
                <a:cs typeface="Arial" charset="0"/>
              </a:rPr>
              <a:t>为何？</a:t>
            </a:r>
            <a:r>
              <a:rPr lang="en-US" altLang="zh-CN" sz="2800">
                <a:latin typeface="Century Gothic" charset="0"/>
                <a:cs typeface="Arial" charset="0"/>
              </a:rPr>
              <a:t>	</a:t>
            </a:r>
          </a:p>
          <a:p>
            <a:r>
              <a:rPr lang="zh-CN" altLang="en-US" sz="2800">
                <a:latin typeface="Century Gothic" charset="0"/>
                <a:cs typeface="Arial" charset="0"/>
              </a:rPr>
              <a:t>在外邦人时代的普遍</a:t>
            </a:r>
            <a:endParaRPr lang="en-US" altLang="zh-CN" sz="2800">
              <a:latin typeface="Century Gothic" charset="0"/>
              <a:cs typeface="Arial" charset="0"/>
            </a:endParaRPr>
          </a:p>
          <a:p>
            <a:r>
              <a:rPr lang="zh-CN" altLang="en-US" sz="2800">
                <a:latin typeface="Century Gothic" charset="0"/>
                <a:cs typeface="Arial" charset="0"/>
              </a:rPr>
              <a:t>主权</a:t>
            </a:r>
            <a:endParaRPr lang="en-US" altLang="zh-CN" sz="2800">
              <a:latin typeface="Century Gothic" charset="0"/>
              <a:cs typeface="Times New Roman" charset="0"/>
            </a:endParaRPr>
          </a:p>
        </p:txBody>
      </p:sp>
      <p:pic>
        <p:nvPicPr>
          <p:cNvPr id="79875" name="Picture 21" descr="Prophet Map Bla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 Box 22"/>
          <p:cNvSpPr txBox="1">
            <a:spLocks noChangeArrowheads="1"/>
          </p:cNvSpPr>
          <p:nvPr/>
        </p:nvSpPr>
        <p:spPr bwMode="auto">
          <a:xfrm>
            <a:off x="138113" y="4343400"/>
            <a:ext cx="655637"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犹大</a:t>
            </a:r>
            <a:endParaRPr lang="en-US" altLang="zh-CN" sz="1600" u="sng">
              <a:latin typeface="Century Gothic" charset="0"/>
              <a:cs typeface="Times New Roman" charset="0"/>
            </a:endParaRPr>
          </a:p>
        </p:txBody>
      </p:sp>
      <p:sp>
        <p:nvSpPr>
          <p:cNvPr id="79877" name="Text Box 23"/>
          <p:cNvSpPr txBox="1">
            <a:spLocks noChangeArrowheads="1"/>
          </p:cNvSpPr>
          <p:nvPr/>
        </p:nvSpPr>
        <p:spPr bwMode="auto">
          <a:xfrm>
            <a:off x="452438" y="3505200"/>
            <a:ext cx="86201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solidFill>
                  <a:schemeClr val="bg1"/>
                </a:solidFill>
                <a:latin typeface="Century Gothic" charset="0"/>
                <a:cs typeface="Times New Roman" charset="0"/>
              </a:rPr>
              <a:t>以色列</a:t>
            </a:r>
            <a:endParaRPr lang="en-US" altLang="zh-CN" sz="1600" u="sng">
              <a:solidFill>
                <a:schemeClr val="bg1"/>
              </a:solidFill>
              <a:latin typeface="Century Gothic" charset="0"/>
              <a:cs typeface="Times New Roman" charset="0"/>
            </a:endParaRPr>
          </a:p>
        </p:txBody>
      </p:sp>
      <p:sp>
        <p:nvSpPr>
          <p:cNvPr id="79878" name="Text Box 24"/>
          <p:cNvSpPr txBox="1">
            <a:spLocks noChangeArrowheads="1"/>
          </p:cNvSpPr>
          <p:nvPr/>
        </p:nvSpPr>
        <p:spPr bwMode="auto">
          <a:xfrm>
            <a:off x="3048000" y="1600200"/>
            <a:ext cx="655638"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亚述</a:t>
            </a:r>
            <a:endParaRPr lang="en-US" altLang="zh-CN" sz="1600" u="sng">
              <a:latin typeface="Century Gothic" charset="0"/>
              <a:cs typeface="Times New Roman" charset="0"/>
            </a:endParaRPr>
          </a:p>
          <a:p>
            <a:r>
              <a:rPr lang="en-US" altLang="zh-CN" sz="1600">
                <a:latin typeface="Century Gothic" charset="0"/>
                <a:cs typeface="Times New Roman" charset="0"/>
              </a:rPr>
              <a:t> </a:t>
            </a:r>
            <a:r>
              <a:rPr lang="zh-CN" altLang="en-US" sz="1600">
                <a:latin typeface="Century Gothic" charset="0"/>
                <a:cs typeface="Times New Roman" charset="0"/>
              </a:rPr>
              <a:t>约拿</a:t>
            </a:r>
            <a:endParaRPr lang="en-US" altLang="zh-CN" sz="1600">
              <a:latin typeface="Century Gothic" charset="0"/>
              <a:cs typeface="Times New Roman" charset="0"/>
            </a:endParaRPr>
          </a:p>
        </p:txBody>
      </p:sp>
      <p:sp>
        <p:nvSpPr>
          <p:cNvPr id="79879" name="Text Box 25"/>
          <p:cNvSpPr txBox="1">
            <a:spLocks noChangeArrowheads="1"/>
          </p:cNvSpPr>
          <p:nvPr/>
        </p:nvSpPr>
        <p:spPr bwMode="auto">
          <a:xfrm>
            <a:off x="3033713" y="3473450"/>
            <a:ext cx="1747837"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巴比伦的犹太人 </a:t>
            </a:r>
            <a:endParaRPr lang="en-US" altLang="zh-CN" sz="1600" u="sng">
              <a:latin typeface="Century Gothic" charset="0"/>
              <a:cs typeface="Times New Roman" charset="0"/>
            </a:endParaRPr>
          </a:p>
        </p:txBody>
      </p:sp>
      <p:sp>
        <p:nvSpPr>
          <p:cNvPr id="79880" name="Text Box 26"/>
          <p:cNvSpPr txBox="1">
            <a:spLocks noChangeArrowheads="1"/>
          </p:cNvSpPr>
          <p:nvPr/>
        </p:nvSpPr>
        <p:spPr bwMode="auto">
          <a:xfrm>
            <a:off x="1187450" y="4876800"/>
            <a:ext cx="1897063"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耶路撒冷的犹太人</a:t>
            </a:r>
            <a:endParaRPr lang="en-US" altLang="zh-CN" sz="1600" u="sng">
              <a:latin typeface="Century Gothic" charset="0"/>
              <a:cs typeface="Times New Roman" charset="0"/>
            </a:endParaRPr>
          </a:p>
        </p:txBody>
      </p:sp>
      <p:sp>
        <p:nvSpPr>
          <p:cNvPr id="79881" name="Text Box 27"/>
          <p:cNvSpPr txBox="1">
            <a:spLocks noChangeArrowheads="1"/>
          </p:cNvSpPr>
          <p:nvPr/>
        </p:nvSpPr>
        <p:spPr bwMode="auto">
          <a:xfrm>
            <a:off x="247650" y="4572000"/>
            <a:ext cx="914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约珥</a:t>
            </a:r>
            <a:endParaRPr lang="en-US" altLang="zh-CN" sz="1600">
              <a:solidFill>
                <a:schemeClr val="bg1"/>
              </a:solidFill>
              <a:latin typeface="Century Gothic" charset="0"/>
              <a:cs typeface="Times New Roman" charset="0"/>
            </a:endParaRPr>
          </a:p>
        </p:txBody>
      </p:sp>
      <p:sp>
        <p:nvSpPr>
          <p:cNvPr id="79882" name="Text Box 28"/>
          <p:cNvSpPr txBox="1">
            <a:spLocks noChangeArrowheads="1"/>
          </p:cNvSpPr>
          <p:nvPr/>
        </p:nvSpPr>
        <p:spPr bwMode="auto">
          <a:xfrm>
            <a:off x="474663" y="3733800"/>
            <a:ext cx="80486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阿摩司</a:t>
            </a:r>
            <a:endParaRPr lang="en-US" altLang="zh-CN" sz="1600">
              <a:solidFill>
                <a:schemeClr val="bg1"/>
              </a:solidFill>
              <a:latin typeface="Century Gothic" charset="0"/>
              <a:cs typeface="Times New Roman" charset="0"/>
            </a:endParaRPr>
          </a:p>
        </p:txBody>
      </p:sp>
      <p:sp>
        <p:nvSpPr>
          <p:cNvPr id="79883" name="Text Box 29"/>
          <p:cNvSpPr txBox="1">
            <a:spLocks noChangeArrowheads="1"/>
          </p:cNvSpPr>
          <p:nvPr/>
        </p:nvSpPr>
        <p:spPr bwMode="auto">
          <a:xfrm>
            <a:off x="152400" y="4800600"/>
            <a:ext cx="8382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以赛亚</a:t>
            </a:r>
            <a:endParaRPr lang="en-US" altLang="zh-CN" sz="1600">
              <a:solidFill>
                <a:schemeClr val="bg1"/>
              </a:solidFill>
              <a:latin typeface="Century Gothic" charset="0"/>
              <a:cs typeface="Times New Roman" charset="0"/>
            </a:endParaRPr>
          </a:p>
        </p:txBody>
      </p:sp>
      <p:sp>
        <p:nvSpPr>
          <p:cNvPr id="79884" name="Text Box 30"/>
          <p:cNvSpPr txBox="1">
            <a:spLocks noChangeArrowheads="1"/>
          </p:cNvSpPr>
          <p:nvPr/>
        </p:nvSpPr>
        <p:spPr bwMode="auto">
          <a:xfrm>
            <a:off x="1162050" y="5667375"/>
            <a:ext cx="10699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a:latin typeface="Century Gothic" charset="0"/>
                <a:cs typeface="Times New Roman" charset="0"/>
              </a:rPr>
              <a:t>俄巴底亚</a:t>
            </a:r>
            <a:endParaRPr lang="en-US" altLang="zh-CN" sz="1600">
              <a:latin typeface="Century Gothic" charset="0"/>
              <a:cs typeface="Times New Roman" charset="0"/>
            </a:endParaRPr>
          </a:p>
        </p:txBody>
      </p:sp>
      <p:sp>
        <p:nvSpPr>
          <p:cNvPr id="79885" name="Text Box 31"/>
          <p:cNvSpPr txBox="1">
            <a:spLocks noChangeArrowheads="1"/>
          </p:cNvSpPr>
          <p:nvPr/>
        </p:nvSpPr>
        <p:spPr bwMode="auto">
          <a:xfrm>
            <a:off x="1314450" y="5410200"/>
            <a:ext cx="655638"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以东</a:t>
            </a:r>
            <a:endParaRPr lang="en-US" altLang="zh-CN" sz="1600" u="sng">
              <a:latin typeface="Century Gothic" charset="0"/>
              <a:cs typeface="Times New Roman" charset="0"/>
            </a:endParaRPr>
          </a:p>
          <a:p>
            <a:r>
              <a:rPr lang="en-US" altLang="zh-CN" sz="1600">
                <a:latin typeface="Century Gothic" charset="0"/>
                <a:cs typeface="Times New Roman" charset="0"/>
              </a:rPr>
              <a:t> </a:t>
            </a:r>
          </a:p>
        </p:txBody>
      </p:sp>
      <p:sp>
        <p:nvSpPr>
          <p:cNvPr id="79886" name="Text Box 32"/>
          <p:cNvSpPr txBox="1">
            <a:spLocks noChangeArrowheads="1"/>
          </p:cNvSpPr>
          <p:nvPr/>
        </p:nvSpPr>
        <p:spPr bwMode="auto">
          <a:xfrm>
            <a:off x="412750" y="3962400"/>
            <a:ext cx="862013"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何西阿 </a:t>
            </a:r>
            <a:endParaRPr lang="en-US" altLang="zh-CN" sz="1600">
              <a:solidFill>
                <a:schemeClr val="bg1"/>
              </a:solidFill>
              <a:latin typeface="Century Gothic" charset="0"/>
              <a:cs typeface="Times New Roman" charset="0"/>
            </a:endParaRPr>
          </a:p>
        </p:txBody>
      </p:sp>
      <p:sp>
        <p:nvSpPr>
          <p:cNvPr id="79887" name="Text Box 33"/>
          <p:cNvSpPr txBox="1">
            <a:spLocks noChangeArrowheads="1"/>
          </p:cNvSpPr>
          <p:nvPr/>
        </p:nvSpPr>
        <p:spPr bwMode="auto">
          <a:xfrm>
            <a:off x="152400" y="5029200"/>
            <a:ext cx="8382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弥迦</a:t>
            </a:r>
            <a:endParaRPr lang="en-US" altLang="zh-CN" sz="1600">
              <a:solidFill>
                <a:schemeClr val="bg1"/>
              </a:solidFill>
              <a:latin typeface="Century Gothic" charset="0"/>
              <a:cs typeface="Times New Roman" charset="0"/>
            </a:endParaRPr>
          </a:p>
        </p:txBody>
      </p:sp>
      <p:sp>
        <p:nvSpPr>
          <p:cNvPr id="79888" name="Text Box 35"/>
          <p:cNvSpPr txBox="1">
            <a:spLocks noChangeArrowheads="1"/>
          </p:cNvSpPr>
          <p:nvPr/>
        </p:nvSpPr>
        <p:spPr bwMode="auto">
          <a:xfrm>
            <a:off x="76200" y="52578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西番雅</a:t>
            </a:r>
            <a:endParaRPr lang="en-US" altLang="zh-CN" sz="1600">
              <a:latin typeface="Century Gothic" charset="0"/>
              <a:cs typeface="Times New Roman" charset="0"/>
            </a:endParaRPr>
          </a:p>
        </p:txBody>
      </p:sp>
      <p:sp>
        <p:nvSpPr>
          <p:cNvPr id="79889" name="Text Box 36"/>
          <p:cNvSpPr txBox="1">
            <a:spLocks noChangeArrowheads="1"/>
          </p:cNvSpPr>
          <p:nvPr/>
        </p:nvSpPr>
        <p:spPr bwMode="auto">
          <a:xfrm>
            <a:off x="76200" y="54864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哈巴谷</a:t>
            </a:r>
            <a:endParaRPr lang="en-US" altLang="zh-CN" sz="1600">
              <a:latin typeface="Century Gothic" charset="0"/>
              <a:cs typeface="Times New Roman" charset="0"/>
            </a:endParaRPr>
          </a:p>
        </p:txBody>
      </p:sp>
      <p:sp>
        <p:nvSpPr>
          <p:cNvPr id="79890" name="Text Box 37"/>
          <p:cNvSpPr txBox="1">
            <a:spLocks noChangeArrowheads="1"/>
          </p:cNvSpPr>
          <p:nvPr/>
        </p:nvSpPr>
        <p:spPr bwMode="auto">
          <a:xfrm>
            <a:off x="76200" y="57150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耶利米</a:t>
            </a:r>
            <a:endParaRPr lang="en-US" altLang="zh-CN" sz="1600">
              <a:latin typeface="Century Gothic" charset="0"/>
              <a:cs typeface="Times New Roman" charset="0"/>
            </a:endParaRPr>
          </a:p>
        </p:txBody>
      </p:sp>
      <p:sp>
        <p:nvSpPr>
          <p:cNvPr id="79891" name="Text Box 38"/>
          <p:cNvSpPr txBox="1">
            <a:spLocks noChangeArrowheads="1"/>
          </p:cNvSpPr>
          <p:nvPr/>
        </p:nvSpPr>
        <p:spPr bwMode="auto">
          <a:xfrm>
            <a:off x="76200" y="59436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耶利米哀歌</a:t>
            </a:r>
            <a:endParaRPr lang="en-US" altLang="zh-CN" sz="1600">
              <a:latin typeface="Century Gothic" charset="0"/>
              <a:cs typeface="Times New Roman" charset="0"/>
            </a:endParaRPr>
          </a:p>
        </p:txBody>
      </p:sp>
      <p:sp>
        <p:nvSpPr>
          <p:cNvPr id="79892" name="Text Box 39"/>
          <p:cNvSpPr txBox="1">
            <a:spLocks noChangeArrowheads="1"/>
          </p:cNvSpPr>
          <p:nvPr/>
        </p:nvSpPr>
        <p:spPr bwMode="auto">
          <a:xfrm>
            <a:off x="3581400" y="37782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以西结</a:t>
            </a:r>
            <a:r>
              <a:rPr lang="en-US" altLang="zh-CN" sz="1600">
                <a:latin typeface="Century Gothic" charset="0"/>
                <a:cs typeface="Times New Roman" charset="0"/>
              </a:rPr>
              <a:t>l</a:t>
            </a:r>
          </a:p>
        </p:txBody>
      </p:sp>
      <p:sp>
        <p:nvSpPr>
          <p:cNvPr id="162856" name="Text Box 40"/>
          <p:cNvSpPr txBox="1">
            <a:spLocks noChangeArrowheads="1"/>
          </p:cNvSpPr>
          <p:nvPr/>
        </p:nvSpPr>
        <p:spPr bwMode="auto">
          <a:xfrm>
            <a:off x="3581400" y="40068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但以理</a:t>
            </a:r>
            <a:endParaRPr lang="en-US" altLang="zh-CN" sz="1600">
              <a:latin typeface="Century Gothic" charset="0"/>
              <a:cs typeface="Times New Roman" charset="0"/>
            </a:endParaRPr>
          </a:p>
        </p:txBody>
      </p:sp>
      <p:sp>
        <p:nvSpPr>
          <p:cNvPr id="79894" name="Text Box 41"/>
          <p:cNvSpPr txBox="1">
            <a:spLocks noChangeArrowheads="1"/>
          </p:cNvSpPr>
          <p:nvPr/>
        </p:nvSpPr>
        <p:spPr bwMode="auto">
          <a:xfrm>
            <a:off x="3048000" y="2057400"/>
            <a:ext cx="990600"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那鸿</a:t>
            </a:r>
            <a:endParaRPr lang="en-US" altLang="zh-CN" sz="1600">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79895" name="Text Box 6"/>
          <p:cNvSpPr txBox="1">
            <a:spLocks noChangeArrowheads="1"/>
          </p:cNvSpPr>
          <p:nvPr/>
        </p:nvSpPr>
        <p:spPr bwMode="auto">
          <a:xfrm>
            <a:off x="5145088" y="152400"/>
            <a:ext cx="40354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但以理书</a:t>
            </a:r>
            <a:r>
              <a:rPr lang="en-US" altLang="zh-CN" sz="6000">
                <a:latin typeface="Century Gothic" charset="0"/>
                <a:cs typeface="Times New Roman" charset="0"/>
              </a:rPr>
              <a:t>.</a:t>
            </a:r>
          </a:p>
        </p:txBody>
      </p:sp>
      <p:sp>
        <p:nvSpPr>
          <p:cNvPr id="79896" name="TextBox 26"/>
          <p:cNvSpPr txBox="1">
            <a:spLocks noChangeArrowheads="1"/>
          </p:cNvSpPr>
          <p:nvPr/>
        </p:nvSpPr>
        <p:spPr bwMode="auto">
          <a:xfrm>
            <a:off x="822325" y="115888"/>
            <a:ext cx="3825875" cy="97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4000">
                <a:cs typeface="Arial" charset="0"/>
              </a:rPr>
              <a:t>先知的地理位置</a:t>
            </a:r>
            <a:endParaRPr lang="en-US" sz="40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62826">
                                            <p:txEl>
                                              <p:pRg st="0" end="0"/>
                                            </p:txEl>
                                          </p:spTgt>
                                        </p:tgtEl>
                                        <p:attrNameLst>
                                          <p:attrName>style.visibility</p:attrName>
                                        </p:attrNameLst>
                                      </p:cBhvr>
                                      <p:to>
                                        <p:strVal val="visible"/>
                                      </p:to>
                                    </p:set>
                                    <p:animEffect transition="in" filter="fade">
                                      <p:cBhvr>
                                        <p:cTn id="7" dur="1000"/>
                                        <p:tgtEl>
                                          <p:spTgt spid="162826">
                                            <p:txEl>
                                              <p:pRg st="0" end="0"/>
                                            </p:txEl>
                                          </p:spTgt>
                                        </p:tgtEl>
                                      </p:cBhvr>
                                    </p:animEffect>
                                    <p:anim calcmode="lin" valueType="num">
                                      <p:cBhvr>
                                        <p:cTn id="8" dur="1000" fill="hold"/>
                                        <p:tgtEl>
                                          <p:spTgt spid="16282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282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2826">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62826">
                                            <p:txEl>
                                              <p:pRg st="1" end="1"/>
                                            </p:txEl>
                                          </p:spTgt>
                                        </p:tgtEl>
                                        <p:attrNameLst>
                                          <p:attrName>style.visibility</p:attrName>
                                        </p:attrNameLst>
                                      </p:cBhvr>
                                      <p:to>
                                        <p:strVal val="visible"/>
                                      </p:to>
                                    </p:set>
                                    <p:animEffect transition="in" filter="fade">
                                      <p:cBhvr>
                                        <p:cTn id="13" dur="1000"/>
                                        <p:tgtEl>
                                          <p:spTgt spid="162826">
                                            <p:txEl>
                                              <p:pRg st="1" end="1"/>
                                            </p:txEl>
                                          </p:spTgt>
                                        </p:tgtEl>
                                      </p:cBhvr>
                                    </p:animEffect>
                                    <p:anim calcmode="lin" valueType="num">
                                      <p:cBhvr>
                                        <p:cTn id="14" dur="1000" fill="hold"/>
                                        <p:tgtEl>
                                          <p:spTgt spid="162826">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62826">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282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62826">
                                            <p:txEl>
                                              <p:pRg st="3" end="3"/>
                                            </p:txEl>
                                          </p:spTgt>
                                        </p:tgtEl>
                                        <p:attrNameLst>
                                          <p:attrName>style.visibility</p:attrName>
                                        </p:attrNameLst>
                                      </p:cBhvr>
                                      <p:to>
                                        <p:strVal val="visible"/>
                                      </p:to>
                                    </p:set>
                                    <p:animEffect transition="in" filter="fade">
                                      <p:cBhvr>
                                        <p:cTn id="21" dur="1000"/>
                                        <p:tgtEl>
                                          <p:spTgt spid="162826">
                                            <p:txEl>
                                              <p:pRg st="3" end="3"/>
                                            </p:txEl>
                                          </p:spTgt>
                                        </p:tgtEl>
                                      </p:cBhvr>
                                    </p:animEffect>
                                    <p:anim calcmode="lin" valueType="num">
                                      <p:cBhvr>
                                        <p:cTn id="22" dur="1000" fill="hold"/>
                                        <p:tgtEl>
                                          <p:spTgt spid="162826">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62826">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2826">
                                            <p:txEl>
                                              <p:pRg st="3" end="3"/>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62826">
                                            <p:txEl>
                                              <p:pRg st="4" end="4"/>
                                            </p:txEl>
                                          </p:spTgt>
                                        </p:tgtEl>
                                        <p:attrNameLst>
                                          <p:attrName>style.visibility</p:attrName>
                                        </p:attrNameLst>
                                      </p:cBhvr>
                                      <p:to>
                                        <p:strVal val="visible"/>
                                      </p:to>
                                    </p:set>
                                    <p:animEffect transition="in" filter="fade">
                                      <p:cBhvr>
                                        <p:cTn id="27" dur="1000"/>
                                        <p:tgtEl>
                                          <p:spTgt spid="162826">
                                            <p:txEl>
                                              <p:pRg st="4" end="4"/>
                                            </p:txEl>
                                          </p:spTgt>
                                        </p:tgtEl>
                                      </p:cBhvr>
                                    </p:animEffect>
                                    <p:anim calcmode="lin" valueType="num">
                                      <p:cBhvr>
                                        <p:cTn id="28" dur="1000" fill="hold"/>
                                        <p:tgtEl>
                                          <p:spTgt spid="162826">
                                            <p:txEl>
                                              <p:pRg st="4" end="4"/>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62826">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6282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162826">
                                            <p:txEl>
                                              <p:pRg st="6" end="6"/>
                                            </p:txEl>
                                          </p:spTgt>
                                        </p:tgtEl>
                                        <p:attrNameLst>
                                          <p:attrName>style.visibility</p:attrName>
                                        </p:attrNameLst>
                                      </p:cBhvr>
                                      <p:to>
                                        <p:strVal val="visible"/>
                                      </p:to>
                                    </p:set>
                                    <p:animEffect transition="in" filter="fade">
                                      <p:cBhvr>
                                        <p:cTn id="35" dur="1000"/>
                                        <p:tgtEl>
                                          <p:spTgt spid="162826">
                                            <p:txEl>
                                              <p:pRg st="6" end="6"/>
                                            </p:txEl>
                                          </p:spTgt>
                                        </p:tgtEl>
                                      </p:cBhvr>
                                    </p:animEffect>
                                    <p:anim calcmode="lin" valueType="num">
                                      <p:cBhvr>
                                        <p:cTn id="36" dur="1000" fill="hold"/>
                                        <p:tgtEl>
                                          <p:spTgt spid="162826">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62826">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62826">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62856"/>
                                        </p:tgtEl>
                                        <p:attrNameLst>
                                          <p:attrName>style.visibility</p:attrName>
                                        </p:attrNameLst>
                                      </p:cBhvr>
                                      <p:to>
                                        <p:strVal val="visible"/>
                                      </p:to>
                                    </p:set>
                                    <p:anim calcmode="lin" valueType="num">
                                      <p:cBhvr>
                                        <p:cTn id="43" dur="500" fill="hold"/>
                                        <p:tgtEl>
                                          <p:spTgt spid="162856"/>
                                        </p:tgtEl>
                                        <p:attrNameLst>
                                          <p:attrName>ppt_w</p:attrName>
                                        </p:attrNameLst>
                                      </p:cBhvr>
                                      <p:tavLst>
                                        <p:tav tm="0">
                                          <p:val>
                                            <p:fltVal val="0"/>
                                          </p:val>
                                        </p:tav>
                                        <p:tav tm="100000">
                                          <p:val>
                                            <p:strVal val="#ppt_w"/>
                                          </p:val>
                                        </p:tav>
                                      </p:tavLst>
                                    </p:anim>
                                    <p:anim calcmode="lin" valueType="num">
                                      <p:cBhvr>
                                        <p:cTn id="44" dur="500" fill="hold"/>
                                        <p:tgtEl>
                                          <p:spTgt spid="162856"/>
                                        </p:tgtEl>
                                        <p:attrNameLst>
                                          <p:attrName>ppt_h</p:attrName>
                                        </p:attrNameLst>
                                      </p:cBhvr>
                                      <p:tavLst>
                                        <p:tav tm="0">
                                          <p:val>
                                            <p:fltVal val="0"/>
                                          </p:val>
                                        </p:tav>
                                        <p:tav tm="100000">
                                          <p:val>
                                            <p:strVal val="#ppt_h"/>
                                          </p:val>
                                        </p:tav>
                                      </p:tavLst>
                                    </p:anim>
                                    <p:anim calcmode="lin" valueType="num">
                                      <p:cBhvr>
                                        <p:cTn id="45" dur="500" fill="hold"/>
                                        <p:tgtEl>
                                          <p:spTgt spid="162856"/>
                                        </p:tgtEl>
                                        <p:attrNameLst>
                                          <p:attrName>style.rotation</p:attrName>
                                        </p:attrNameLst>
                                      </p:cBhvr>
                                      <p:tavLst>
                                        <p:tav tm="0">
                                          <p:val>
                                            <p:fltVal val="360"/>
                                          </p:val>
                                        </p:tav>
                                        <p:tav tm="100000">
                                          <p:val>
                                            <p:fltVal val="0"/>
                                          </p:val>
                                        </p:tav>
                                      </p:tavLst>
                                    </p:anim>
                                    <p:animEffect transition="in" filter="fade">
                                      <p:cBhvr>
                                        <p:cTn id="46" dur="500"/>
                                        <p:tgtEl>
                                          <p:spTgt spid="16285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nodeType="clickEffect">
                                  <p:stCondLst>
                                    <p:cond delay="0"/>
                                  </p:stCondLst>
                                  <p:childTnLst>
                                    <p:set>
                                      <p:cBhvr>
                                        <p:cTn id="50" dur="1" fill="hold">
                                          <p:stCondLst>
                                            <p:cond delay="0"/>
                                          </p:stCondLst>
                                        </p:cTn>
                                        <p:tgtEl>
                                          <p:spTgt spid="162826">
                                            <p:txEl>
                                              <p:pRg st="8" end="8"/>
                                            </p:txEl>
                                          </p:spTgt>
                                        </p:tgtEl>
                                        <p:attrNameLst>
                                          <p:attrName>style.visibility</p:attrName>
                                        </p:attrNameLst>
                                      </p:cBhvr>
                                      <p:to>
                                        <p:strVal val="visible"/>
                                      </p:to>
                                    </p:set>
                                    <p:animEffect transition="in" filter="fade">
                                      <p:cBhvr>
                                        <p:cTn id="51" dur="1000"/>
                                        <p:tgtEl>
                                          <p:spTgt spid="162826">
                                            <p:txEl>
                                              <p:pRg st="8" end="8"/>
                                            </p:txEl>
                                          </p:spTgt>
                                        </p:tgtEl>
                                      </p:cBhvr>
                                    </p:animEffect>
                                    <p:anim calcmode="lin" valueType="num">
                                      <p:cBhvr>
                                        <p:cTn id="52" dur="1000" fill="hold"/>
                                        <p:tgtEl>
                                          <p:spTgt spid="162826">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62826">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62826">
                                            <p:txEl>
                                              <p:pRg st="8" end="8"/>
                                            </p:txEl>
                                          </p:spTgt>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162826">
                                            <p:txEl>
                                              <p:pRg st="9" end="9"/>
                                            </p:txEl>
                                          </p:spTgt>
                                        </p:tgtEl>
                                        <p:attrNameLst>
                                          <p:attrName>style.visibility</p:attrName>
                                        </p:attrNameLst>
                                      </p:cBhvr>
                                      <p:to>
                                        <p:strVal val="visible"/>
                                      </p:to>
                                    </p:set>
                                    <p:animEffect transition="in" filter="fade">
                                      <p:cBhvr>
                                        <p:cTn id="57" dur="1000"/>
                                        <p:tgtEl>
                                          <p:spTgt spid="162826">
                                            <p:txEl>
                                              <p:pRg st="9" end="9"/>
                                            </p:txEl>
                                          </p:spTgt>
                                        </p:tgtEl>
                                      </p:cBhvr>
                                    </p:animEffect>
                                    <p:anim calcmode="lin" valueType="num">
                                      <p:cBhvr>
                                        <p:cTn id="58" dur="1000" fill="hold"/>
                                        <p:tgtEl>
                                          <p:spTgt spid="162826">
                                            <p:txEl>
                                              <p:pRg st="9" end="9"/>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162826">
                                            <p:txEl>
                                              <p:pRg st="9" end="9"/>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62826">
                                            <p:txEl>
                                              <p:pRg st="9" end="9"/>
                                            </p:txEl>
                                          </p:spTgt>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162826">
                                            <p:txEl>
                                              <p:pRg st="10" end="10"/>
                                            </p:txEl>
                                          </p:spTgt>
                                        </p:tgtEl>
                                        <p:attrNameLst>
                                          <p:attrName>style.visibility</p:attrName>
                                        </p:attrNameLst>
                                      </p:cBhvr>
                                      <p:to>
                                        <p:strVal val="visible"/>
                                      </p:to>
                                    </p:set>
                                    <p:animEffect transition="in" filter="fade">
                                      <p:cBhvr>
                                        <p:cTn id="63" dur="1000"/>
                                        <p:tgtEl>
                                          <p:spTgt spid="162826">
                                            <p:txEl>
                                              <p:pRg st="10" end="10"/>
                                            </p:txEl>
                                          </p:spTgt>
                                        </p:tgtEl>
                                      </p:cBhvr>
                                    </p:animEffect>
                                    <p:anim calcmode="lin" valueType="num">
                                      <p:cBhvr>
                                        <p:cTn id="64" dur="1000" fill="hold"/>
                                        <p:tgtEl>
                                          <p:spTgt spid="162826">
                                            <p:txEl>
                                              <p:pRg st="10" end="10"/>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162826">
                                            <p:txEl>
                                              <p:pRg st="10" end="10"/>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62826">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5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63763"/>
            <a:ext cx="6705600" cy="445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0899" name="Text Box 2"/>
          <p:cNvSpPr txBox="1">
            <a:spLocks noChangeArrowheads="1"/>
          </p:cNvSpPr>
          <p:nvPr/>
        </p:nvSpPr>
        <p:spPr bwMode="auto">
          <a:xfrm>
            <a:off x="6518275" y="1295400"/>
            <a:ext cx="1266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何事？</a:t>
            </a:r>
            <a:endParaRPr lang="en-US" altLang="zh-CN" sz="2800">
              <a:latin typeface="Century Gothic" charset="0"/>
              <a:cs typeface="Times New Roman" charset="0"/>
            </a:endParaRPr>
          </a:p>
        </p:txBody>
      </p:sp>
      <p:sp>
        <p:nvSpPr>
          <p:cNvPr id="206853" name="Rectangle 5"/>
          <p:cNvSpPr>
            <a:spLocks noChangeArrowheads="1"/>
          </p:cNvSpPr>
          <p:nvPr/>
        </p:nvSpPr>
        <p:spPr bwMode="auto">
          <a:xfrm>
            <a:off x="3352800" y="5486400"/>
            <a:ext cx="4695825" cy="862013"/>
          </a:xfrm>
          <a:prstGeom prst="rect">
            <a:avLst/>
          </a:prstGeom>
          <a:solidFill>
            <a:schemeClr val="bg1">
              <a:alpha val="7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CN" altLang="en-US" sz="5000">
                <a:solidFill>
                  <a:srgbClr val="660033"/>
                </a:solidFill>
                <a:latin typeface="Century Gothic" charset="0"/>
                <a:cs typeface="Arial" charset="0"/>
              </a:rPr>
              <a:t>上帝是掌权的主</a:t>
            </a:r>
          </a:p>
        </p:txBody>
      </p:sp>
      <p:sp>
        <p:nvSpPr>
          <p:cNvPr id="80901" name="Text Box 6"/>
          <p:cNvSpPr txBox="1">
            <a:spLocks noChangeArrowheads="1"/>
          </p:cNvSpPr>
          <p:nvPr/>
        </p:nvSpPr>
        <p:spPr bwMode="auto">
          <a:xfrm>
            <a:off x="5145088" y="152400"/>
            <a:ext cx="40354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但以理书</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06853"/>
                                        </p:tgtEl>
                                        <p:attrNameLst>
                                          <p:attrName>style.visibility</p:attrName>
                                        </p:attrNameLst>
                                      </p:cBhvr>
                                      <p:to>
                                        <p:strVal val="visible"/>
                                      </p:to>
                                    </p:set>
                                    <p:animScale>
                                      <p:cBhvr>
                                        <p:cTn id="7" dur="1000" decel="50000" fill="hold">
                                          <p:stCondLst>
                                            <p:cond delay="0"/>
                                          </p:stCondLst>
                                        </p:cTn>
                                        <p:tgtEl>
                                          <p:spTgt spid="2068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6853"/>
                                        </p:tgtEl>
                                        <p:attrNameLst>
                                          <p:attrName>ppt_x</p:attrName>
                                          <p:attrName>ppt_y</p:attrName>
                                        </p:attrNameLst>
                                      </p:cBhvr>
                                    </p:animMotion>
                                    <p:animEffect transition="in" filter="fade">
                                      <p:cBhvr>
                                        <p:cTn id="9" dur="1000"/>
                                        <p:tgtEl>
                                          <p:spTgt spid="206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6219825" y="1371600"/>
            <a:ext cx="19891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如何应用？</a:t>
            </a:r>
            <a:endParaRPr lang="en-US" altLang="zh-CN" sz="2800">
              <a:latin typeface="Century Gothic" charset="0"/>
              <a:cs typeface="Times New Roman" charset="0"/>
            </a:endParaRPr>
          </a:p>
        </p:txBody>
      </p:sp>
      <p:pic>
        <p:nvPicPr>
          <p:cNvPr id="81923" name="Picture 7" descr="add_toon_inf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78000"/>
            <a:ext cx="59436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0" name="Text Box 8"/>
          <p:cNvSpPr txBox="1">
            <a:spLocks noChangeArrowheads="1"/>
          </p:cNvSpPr>
          <p:nvPr/>
        </p:nvSpPr>
        <p:spPr bwMode="auto">
          <a:xfrm>
            <a:off x="209550" y="6021388"/>
            <a:ext cx="8840788" cy="7381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solidFill>
                  <a:srgbClr val="FF0000"/>
                </a:solidFill>
                <a:latin typeface="Century Gothic" charset="0"/>
                <a:cs typeface="Arial" charset="0"/>
              </a:rPr>
              <a:t>信徒不必害怕政治或私人的问题，因为上帝掌管万国。</a:t>
            </a:r>
            <a:endParaRPr lang="en-US" altLang="zh-CN" sz="2800">
              <a:solidFill>
                <a:srgbClr val="FF0000"/>
              </a:solidFill>
              <a:latin typeface="Century Gothic" charset="0"/>
              <a:cs typeface="Arial" charset="0"/>
            </a:endParaRPr>
          </a:p>
          <a:p>
            <a:pPr algn="ctr"/>
            <a:endParaRPr lang="en-US" altLang="zh-CN" sz="1400">
              <a:solidFill>
                <a:srgbClr val="FF0000"/>
              </a:solidFill>
              <a:latin typeface="Century Gothic" charset="0"/>
              <a:cs typeface="Arial" charset="0"/>
            </a:endParaRPr>
          </a:p>
        </p:txBody>
      </p:sp>
      <p:sp>
        <p:nvSpPr>
          <p:cNvPr id="81925" name="Text Box 9"/>
          <p:cNvSpPr txBox="1">
            <a:spLocks noChangeArrowheads="1"/>
          </p:cNvSpPr>
          <p:nvPr/>
        </p:nvSpPr>
        <p:spPr bwMode="auto">
          <a:xfrm>
            <a:off x="8399463" y="-100013"/>
            <a:ext cx="78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2800">
                <a:latin typeface="Century Gothic" charset="0"/>
                <a:cs typeface="Arial" charset="0"/>
              </a:rPr>
              <a:t>500</a:t>
            </a:r>
          </a:p>
        </p:txBody>
      </p:sp>
      <p:sp>
        <p:nvSpPr>
          <p:cNvPr id="81926" name="Text Box 6"/>
          <p:cNvSpPr txBox="1">
            <a:spLocks noChangeArrowheads="1"/>
          </p:cNvSpPr>
          <p:nvPr/>
        </p:nvSpPr>
        <p:spPr bwMode="auto">
          <a:xfrm>
            <a:off x="5145088" y="152400"/>
            <a:ext cx="40354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但以理书</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7880"/>
                                        </p:tgtEl>
                                        <p:attrNameLst>
                                          <p:attrName>style.visibility</p:attrName>
                                        </p:attrNameLst>
                                      </p:cBhvr>
                                      <p:to>
                                        <p:strVal val="visible"/>
                                      </p:to>
                                    </p:set>
                                    <p:anim calcmode="lin" valueType="num">
                                      <p:cBhvr additive="base">
                                        <p:cTn id="7" dur="500" fill="hold"/>
                                        <p:tgtEl>
                                          <p:spTgt spid="207880"/>
                                        </p:tgtEl>
                                        <p:attrNameLst>
                                          <p:attrName>ppt_x</p:attrName>
                                        </p:attrNameLst>
                                      </p:cBhvr>
                                      <p:tavLst>
                                        <p:tav tm="0">
                                          <p:val>
                                            <p:strVal val="#ppt_x"/>
                                          </p:val>
                                        </p:tav>
                                        <p:tav tm="100000">
                                          <p:val>
                                            <p:strVal val="#ppt_x"/>
                                          </p:val>
                                        </p:tav>
                                      </p:tavLst>
                                    </p:anim>
                                    <p:anim calcmode="lin" valueType="num">
                                      <p:cBhvr additive="base">
                                        <p:cTn id="8" dur="500" fill="hold"/>
                                        <p:tgtEl>
                                          <p:spTgt spid="207880"/>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childTnLst>
                                    <p:set>
                                      <p:cBhvr>
                                        <p:cTn id="10" dur="1" fill="hold">
                                          <p:stCondLst>
                                            <p:cond delay="0"/>
                                          </p:stCondLst>
                                        </p:cTn>
                                        <p:tgtEl>
                                          <p:spTgt spid="207880"/>
                                        </p:tgtEl>
                                        <p:attrNameLst>
                                          <p:attrName>style.visibility</p:attrName>
                                        </p:attrNameLst>
                                      </p:cBhvr>
                                      <p:to>
                                        <p:strVal val="visible"/>
                                      </p:to>
                                    </p:set>
                                    <p:anim calcmode="lin" valueType="num">
                                      <p:cBhvr additive="base">
                                        <p:cTn id="11" dur="500" fill="hold"/>
                                        <p:tgtEl>
                                          <p:spTgt spid="207880"/>
                                        </p:tgtEl>
                                        <p:attrNameLst>
                                          <p:attrName>ppt_x</p:attrName>
                                        </p:attrNameLst>
                                      </p:cBhvr>
                                      <p:tavLst>
                                        <p:tav tm="0">
                                          <p:val>
                                            <p:strVal val="#ppt_x"/>
                                          </p:val>
                                        </p:tav>
                                        <p:tav tm="100000">
                                          <p:val>
                                            <p:strVal val="#ppt_x"/>
                                          </p:val>
                                        </p:tav>
                                      </p:tavLst>
                                    </p:anim>
                                    <p:anim calcmode="lin" valueType="num">
                                      <p:cBhvr additive="base">
                                        <p:cTn id="12" dur="500" fill="hold"/>
                                        <p:tgtEl>
                                          <p:spTgt spid="2078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0" grpId="0" animBg="1"/>
      <p:bldP spid="20788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4776"/>
            </a:gs>
            <a:gs pos="50000">
              <a:srgbClr val="3399FF"/>
            </a:gs>
            <a:gs pos="100000">
              <a:srgbClr val="184776"/>
            </a:gs>
          </a:gsLst>
          <a:lin ang="18900000" scaled="1"/>
        </a:gradFill>
        <a:effectLst/>
      </p:bgPr>
    </p:bg>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685800" y="381000"/>
            <a:ext cx="6019800" cy="584200"/>
          </a:xfrm>
          <a:prstGeom prst="rect">
            <a:avLst/>
          </a:prstGeom>
          <a:noFill/>
          <a:ln>
            <a:noFill/>
          </a:ln>
          <a:effectLst/>
          <a:extLst>
            <a:ext uri="{909E8E84-426E-40DD-AFC4-6F175D3DCCD1}">
              <a14:hiddenFill xmlns:a14="http://schemas.microsoft.com/office/drawing/2010/main">
                <a:solidFill>
                  <a:schemeClr val="bg1">
                    <a:alpha val="56078"/>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a:latin typeface="Century Gothic" charset="0"/>
                <a:cs typeface="Arial" charset="0"/>
              </a:rPr>
              <a:t>真先知的试验</a:t>
            </a:r>
            <a:endParaRPr lang="en-US" altLang="zh-CN" sz="1800">
              <a:cs typeface="Arial" charset="0"/>
            </a:endParaRPr>
          </a:p>
        </p:txBody>
      </p:sp>
      <p:sp>
        <p:nvSpPr>
          <p:cNvPr id="183300" name="Text Box 4"/>
          <p:cNvSpPr txBox="1">
            <a:spLocks noChangeArrowheads="1"/>
          </p:cNvSpPr>
          <p:nvPr/>
        </p:nvSpPr>
        <p:spPr bwMode="auto">
          <a:xfrm>
            <a:off x="533400" y="1293813"/>
            <a:ext cx="80772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3200">
                <a:solidFill>
                  <a:schemeClr val="tx1"/>
                </a:solidFill>
                <a:latin typeface="Arial" charset="0"/>
                <a:ea typeface="ＭＳ Ｐゴシック" charset="0"/>
                <a:cs typeface="SimSun" charset="0"/>
              </a:defRPr>
            </a:lvl1pPr>
            <a:lvl2pPr marL="914400" indent="-457200">
              <a:defRPr sz="2800">
                <a:solidFill>
                  <a:schemeClr val="tx1"/>
                </a:solidFill>
                <a:latin typeface="Arial" charset="0"/>
                <a:ea typeface="SimSun" charset="0"/>
                <a:cs typeface="SimSun" charset="0"/>
              </a:defRPr>
            </a:lvl2pPr>
            <a:lvl3pPr marL="1371600" indent="-457200">
              <a:defRPr sz="2400">
                <a:solidFill>
                  <a:schemeClr val="tx1"/>
                </a:solidFill>
                <a:latin typeface="Arial" charset="0"/>
                <a:ea typeface="SimSun" charset="0"/>
                <a:cs typeface="SimSun" charset="0"/>
              </a:defRPr>
            </a:lvl3pPr>
            <a:lvl4pPr marL="1828800" indent="-457200">
              <a:defRPr sz="2000">
                <a:solidFill>
                  <a:schemeClr val="tx1"/>
                </a:solidFill>
                <a:latin typeface="Arial" charset="0"/>
                <a:ea typeface="SimSun" charset="0"/>
                <a:cs typeface="SimSun" charset="0"/>
              </a:defRPr>
            </a:lvl4pPr>
            <a:lvl5pPr marL="2286000" indent="-457200">
              <a:defRPr sz="2000">
                <a:solidFill>
                  <a:schemeClr val="tx1"/>
                </a:solidFill>
                <a:latin typeface="Arial" charset="0"/>
                <a:ea typeface="SimSun" charset="0"/>
                <a:cs typeface="SimSun" charset="0"/>
              </a:defRPr>
            </a:lvl5pPr>
            <a:lvl6pPr marL="2743200" indent="-457200" eaLnBrk="0" hangingPunct="0">
              <a:defRPr sz="2000">
                <a:solidFill>
                  <a:schemeClr val="tx1"/>
                </a:solidFill>
                <a:latin typeface="Arial" charset="0"/>
                <a:ea typeface="SimSun" charset="0"/>
                <a:cs typeface="SimSun" charset="0"/>
              </a:defRPr>
            </a:lvl6pPr>
            <a:lvl7pPr marL="3200400" indent="-457200" eaLnBrk="0" hangingPunct="0">
              <a:defRPr sz="2000">
                <a:solidFill>
                  <a:schemeClr val="tx1"/>
                </a:solidFill>
                <a:latin typeface="Arial" charset="0"/>
                <a:ea typeface="SimSun" charset="0"/>
                <a:cs typeface="SimSun" charset="0"/>
              </a:defRPr>
            </a:lvl7pPr>
            <a:lvl8pPr marL="3657600" indent="-457200" eaLnBrk="0" hangingPunct="0">
              <a:defRPr sz="2000">
                <a:solidFill>
                  <a:schemeClr val="tx1"/>
                </a:solidFill>
                <a:latin typeface="Arial" charset="0"/>
                <a:ea typeface="SimSun" charset="0"/>
                <a:cs typeface="SimSun" charset="0"/>
              </a:defRPr>
            </a:lvl8pPr>
            <a:lvl9pPr marL="4114800" indent="-457200" eaLnBrk="0" hangingPunct="0">
              <a:defRPr sz="2000">
                <a:solidFill>
                  <a:schemeClr val="tx1"/>
                </a:solidFill>
                <a:latin typeface="Arial" charset="0"/>
                <a:ea typeface="SimSun" charset="0"/>
                <a:cs typeface="SimSun" charset="0"/>
              </a:defRPr>
            </a:lvl9pPr>
          </a:lstStyle>
          <a:p>
            <a:pPr>
              <a:buFontTx/>
              <a:buChar char="•"/>
            </a:pPr>
            <a:r>
              <a:rPr lang="zh-CN" altLang="en-US" sz="2800">
                <a:latin typeface="Century Gothic" charset="0"/>
                <a:cs typeface="Arial" charset="0"/>
              </a:rPr>
              <a:t>先知的信息必须是始终如一的</a:t>
            </a:r>
            <a:endParaRPr lang="en-US" altLang="zh-CN" sz="2800">
              <a:latin typeface="Century Gothic" charset="0"/>
              <a:cs typeface="Arial" charset="0"/>
            </a:endParaRPr>
          </a:p>
          <a:p>
            <a:pPr>
              <a:buFontTx/>
              <a:buChar char="•"/>
            </a:pPr>
            <a:endParaRPr lang="en-US" altLang="zh-CN" sz="2800">
              <a:latin typeface="Century Gothic" charset="0"/>
              <a:cs typeface="Arial" charset="0"/>
            </a:endParaRPr>
          </a:p>
          <a:p>
            <a:pPr>
              <a:buFontTx/>
              <a:buChar char="•"/>
            </a:pPr>
            <a:r>
              <a:rPr lang="zh-CN" altLang="en-US" sz="2800">
                <a:latin typeface="Century Gothic" charset="0"/>
                <a:cs typeface="Arial" charset="0"/>
              </a:rPr>
              <a:t>他所预言的必须应验</a:t>
            </a:r>
          </a:p>
        </p:txBody>
      </p:sp>
      <p:pic>
        <p:nvPicPr>
          <p:cNvPr id="9220" name="Picture 6" descr="j0088622[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057400" y="2895600"/>
            <a:ext cx="46482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83300">
                                            <p:txEl>
                                              <p:pRg st="0" end="0"/>
                                            </p:txEl>
                                          </p:spTgt>
                                        </p:tgtEl>
                                        <p:attrNameLst>
                                          <p:attrName>style.visibility</p:attrName>
                                        </p:attrNameLst>
                                      </p:cBhvr>
                                      <p:to>
                                        <p:strVal val="visible"/>
                                      </p:to>
                                    </p:set>
                                    <p:anim calcmode="discrete" valueType="clr">
                                      <p:cBhvr override="childStyle">
                                        <p:cTn id="7" dur="80"/>
                                        <p:tgtEl>
                                          <p:spTgt spid="1833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330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8330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83300">
                                            <p:txEl>
                                              <p:pRg st="2" end="2"/>
                                            </p:txEl>
                                          </p:spTgt>
                                        </p:tgtEl>
                                        <p:attrNameLst>
                                          <p:attrName>style.visibility</p:attrName>
                                        </p:attrNameLst>
                                      </p:cBhvr>
                                      <p:to>
                                        <p:strVal val="visible"/>
                                      </p:to>
                                    </p:set>
                                    <p:anim calcmode="discrete" valueType="clr">
                                      <p:cBhvr override="childStyle">
                                        <p:cTn id="14" dur="80"/>
                                        <p:tgtEl>
                                          <p:spTgt spid="18330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83300">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183300">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62" name="Text Box 2"/>
          <p:cNvSpPr txBox="1">
            <a:spLocks noChangeArrowheads="1"/>
          </p:cNvSpPr>
          <p:nvPr/>
        </p:nvSpPr>
        <p:spPr bwMode="auto">
          <a:xfrm>
            <a:off x="3581400" y="2895600"/>
            <a:ext cx="28003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 </a:t>
            </a:r>
            <a:r>
              <a:rPr lang="zh-CN" altLang="en-US">
                <a:solidFill>
                  <a:schemeClr val="bg1"/>
                </a:solidFill>
                <a:latin typeface="Century Gothic" charset="0"/>
                <a:cs typeface="Times New Roman" charset="0"/>
              </a:rPr>
              <a:t>公元前 </a:t>
            </a:r>
            <a:r>
              <a:rPr lang="en-US" altLang="zh-CN">
                <a:solidFill>
                  <a:schemeClr val="bg1"/>
                </a:solidFill>
                <a:latin typeface="Century Gothic" charset="0"/>
                <a:cs typeface="Times New Roman" charset="0"/>
              </a:rPr>
              <a:t>520 .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62"/>
                                        </p:tgtEl>
                                        <p:attrNameLst>
                                          <p:attrName>style.visibility</p:attrName>
                                        </p:attrNameLst>
                                      </p:cBhvr>
                                      <p:to>
                                        <p:strVal val="visible"/>
                                      </p:to>
                                    </p:set>
                                    <p:animEffect transition="in" filter="fade">
                                      <p:cBhvr>
                                        <p:cTn id="7" dur="500"/>
                                        <p:tgtEl>
                                          <p:spTgt spid="245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3"/>
          <p:cNvSpPr txBox="1">
            <a:spLocks noChangeArrowheads="1"/>
          </p:cNvSpPr>
          <p:nvPr/>
        </p:nvSpPr>
        <p:spPr bwMode="auto">
          <a:xfrm>
            <a:off x="5630863" y="288925"/>
            <a:ext cx="3478212"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哈该书 </a:t>
            </a:r>
            <a:r>
              <a:rPr lang="en-US" altLang="zh-CN" sz="6000">
                <a:latin typeface="Century Gothic" charset="0"/>
                <a:cs typeface="Times New Roman" charset="0"/>
              </a:rPr>
              <a:t>.</a:t>
            </a:r>
          </a:p>
        </p:txBody>
      </p:sp>
      <p:sp>
        <p:nvSpPr>
          <p:cNvPr id="165898" name="Text Box 10"/>
          <p:cNvSpPr txBox="1">
            <a:spLocks noChangeArrowheads="1"/>
          </p:cNvSpPr>
          <p:nvPr/>
        </p:nvSpPr>
        <p:spPr bwMode="auto">
          <a:xfrm>
            <a:off x="5534025" y="1549400"/>
            <a:ext cx="3509963"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对象？ 犹大</a:t>
            </a:r>
            <a:endParaRPr lang="en-US" altLang="zh-CN" sz="2800">
              <a:latin typeface="Century Gothic" charset="0"/>
              <a:cs typeface="Times New Roman" charset="0"/>
            </a:endParaRPr>
          </a:p>
          <a:p>
            <a:endParaRPr lang="en-US" altLang="zh-CN" sz="2800">
              <a:latin typeface="Century Gothic" charset="0"/>
              <a:cs typeface="Times New Roman" charset="0"/>
            </a:endParaRPr>
          </a:p>
          <a:p>
            <a:r>
              <a:rPr lang="zh-CN" altLang="en-US" sz="2800">
                <a:latin typeface="Century Gothic" charset="0"/>
                <a:cs typeface="Arial" charset="0"/>
              </a:rPr>
              <a:t>何时？ 公元前 </a:t>
            </a:r>
            <a:r>
              <a:rPr lang="en-US" altLang="zh-CN" sz="2800">
                <a:latin typeface="Century Gothic" charset="0"/>
                <a:cs typeface="Arial" charset="0"/>
              </a:rPr>
              <a:t>520</a:t>
            </a:r>
          </a:p>
          <a:p>
            <a:endParaRPr lang="en-US" altLang="zh-CN" sz="2800">
              <a:latin typeface="Century Gothic" charset="0"/>
              <a:cs typeface="Arial" charset="0"/>
            </a:endParaRPr>
          </a:p>
          <a:p>
            <a:r>
              <a:rPr lang="zh-CN" altLang="en-US" sz="2800">
                <a:latin typeface="Century Gothic" charset="0"/>
                <a:cs typeface="Arial" charset="0"/>
              </a:rPr>
              <a:t>地点？ 犹大</a:t>
            </a:r>
            <a:endParaRPr lang="en-US" altLang="zh-CN" sz="2800">
              <a:latin typeface="Century Gothic" charset="0"/>
              <a:cs typeface="Arial" charset="0"/>
            </a:endParaRPr>
          </a:p>
          <a:p>
            <a:endParaRPr lang="en-US" altLang="zh-CN" sz="2800">
              <a:latin typeface="Century Gothic" charset="0"/>
              <a:cs typeface="Arial" charset="0"/>
            </a:endParaRPr>
          </a:p>
          <a:p>
            <a:r>
              <a:rPr lang="zh-CN" altLang="en-US" sz="2800">
                <a:latin typeface="Century Gothic" charset="0"/>
                <a:cs typeface="Arial" charset="0"/>
              </a:rPr>
              <a:t>为何？</a:t>
            </a:r>
            <a:endParaRPr lang="en-US" altLang="zh-CN" sz="2800">
              <a:latin typeface="Century Gothic" charset="0"/>
              <a:cs typeface="Arial" charset="0"/>
            </a:endParaRPr>
          </a:p>
          <a:p>
            <a:r>
              <a:rPr lang="zh-CN" altLang="en-US" sz="2800">
                <a:latin typeface="Century Gothic" charset="0"/>
                <a:cs typeface="Arial" charset="0"/>
              </a:rPr>
              <a:t>因忽略了圣殿的重建而带来了旱灾</a:t>
            </a:r>
            <a:endParaRPr lang="en-US" altLang="zh-CN" sz="2800">
              <a:latin typeface="Century Gothic" charset="0"/>
              <a:cs typeface="Arial" charset="0"/>
            </a:endParaRPr>
          </a:p>
          <a:p>
            <a:endParaRPr lang="en-US" altLang="zh-CN" sz="2800">
              <a:latin typeface="Century Gothic" charset="0"/>
              <a:cs typeface="Times New Roman" charset="0"/>
            </a:endParaRPr>
          </a:p>
        </p:txBody>
      </p:sp>
      <p:pic>
        <p:nvPicPr>
          <p:cNvPr id="83972" name="Picture 23" descr="Prophet Map Bla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 Box 24"/>
          <p:cNvSpPr txBox="1">
            <a:spLocks noChangeArrowheads="1"/>
          </p:cNvSpPr>
          <p:nvPr/>
        </p:nvSpPr>
        <p:spPr bwMode="auto">
          <a:xfrm>
            <a:off x="138113" y="4343400"/>
            <a:ext cx="655637"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犹大</a:t>
            </a:r>
            <a:endParaRPr lang="en-US" altLang="zh-CN" sz="1600" u="sng">
              <a:latin typeface="Century Gothic" charset="0"/>
              <a:cs typeface="Times New Roman" charset="0"/>
            </a:endParaRPr>
          </a:p>
        </p:txBody>
      </p:sp>
      <p:sp>
        <p:nvSpPr>
          <p:cNvPr id="83974" name="Text Box 25"/>
          <p:cNvSpPr txBox="1">
            <a:spLocks noChangeArrowheads="1"/>
          </p:cNvSpPr>
          <p:nvPr/>
        </p:nvSpPr>
        <p:spPr bwMode="auto">
          <a:xfrm>
            <a:off x="452438" y="3505200"/>
            <a:ext cx="86201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solidFill>
                  <a:schemeClr val="bg1"/>
                </a:solidFill>
                <a:latin typeface="Century Gothic" charset="0"/>
                <a:cs typeface="Times New Roman" charset="0"/>
              </a:rPr>
              <a:t>以色列</a:t>
            </a:r>
            <a:endParaRPr lang="en-US" altLang="zh-CN" sz="1600" u="sng">
              <a:solidFill>
                <a:schemeClr val="bg1"/>
              </a:solidFill>
              <a:latin typeface="Century Gothic" charset="0"/>
              <a:cs typeface="Times New Roman" charset="0"/>
            </a:endParaRPr>
          </a:p>
        </p:txBody>
      </p:sp>
      <p:sp>
        <p:nvSpPr>
          <p:cNvPr id="83975" name="Text Box 26"/>
          <p:cNvSpPr txBox="1">
            <a:spLocks noChangeArrowheads="1"/>
          </p:cNvSpPr>
          <p:nvPr/>
        </p:nvSpPr>
        <p:spPr bwMode="auto">
          <a:xfrm>
            <a:off x="3048000" y="1600200"/>
            <a:ext cx="655638"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亚述</a:t>
            </a:r>
            <a:endParaRPr lang="en-US" altLang="zh-CN" sz="1600" u="sng">
              <a:latin typeface="Century Gothic" charset="0"/>
              <a:cs typeface="Times New Roman" charset="0"/>
            </a:endParaRPr>
          </a:p>
          <a:p>
            <a:r>
              <a:rPr lang="en-US" altLang="zh-CN" sz="1600">
                <a:latin typeface="Century Gothic" charset="0"/>
                <a:cs typeface="Times New Roman" charset="0"/>
              </a:rPr>
              <a:t> </a:t>
            </a:r>
            <a:r>
              <a:rPr lang="zh-CN" altLang="en-US" sz="1600">
                <a:latin typeface="Century Gothic" charset="0"/>
                <a:cs typeface="Times New Roman" charset="0"/>
              </a:rPr>
              <a:t>约拿</a:t>
            </a:r>
            <a:endParaRPr lang="en-US" altLang="zh-CN" sz="1600">
              <a:latin typeface="Century Gothic" charset="0"/>
              <a:cs typeface="Times New Roman" charset="0"/>
            </a:endParaRPr>
          </a:p>
        </p:txBody>
      </p:sp>
      <p:sp>
        <p:nvSpPr>
          <p:cNvPr id="83976" name="Text Box 27"/>
          <p:cNvSpPr txBox="1">
            <a:spLocks noChangeArrowheads="1"/>
          </p:cNvSpPr>
          <p:nvPr/>
        </p:nvSpPr>
        <p:spPr bwMode="auto">
          <a:xfrm>
            <a:off x="3033713" y="3473450"/>
            <a:ext cx="16891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巴比伦的犹太人</a:t>
            </a:r>
            <a:endParaRPr lang="en-US" altLang="zh-CN" sz="1600" u="sng">
              <a:latin typeface="Century Gothic" charset="0"/>
              <a:cs typeface="Times New Roman" charset="0"/>
            </a:endParaRPr>
          </a:p>
        </p:txBody>
      </p:sp>
      <p:sp>
        <p:nvSpPr>
          <p:cNvPr id="83977" name="Text Box 28"/>
          <p:cNvSpPr txBox="1">
            <a:spLocks noChangeArrowheads="1"/>
          </p:cNvSpPr>
          <p:nvPr/>
        </p:nvSpPr>
        <p:spPr bwMode="auto">
          <a:xfrm>
            <a:off x="1187450" y="4876800"/>
            <a:ext cx="1897063"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耶路撒冷的犹太人</a:t>
            </a:r>
            <a:endParaRPr lang="en-US" altLang="zh-CN" sz="1600" u="sng">
              <a:latin typeface="Century Gothic" charset="0"/>
              <a:cs typeface="Times New Roman" charset="0"/>
            </a:endParaRPr>
          </a:p>
        </p:txBody>
      </p:sp>
      <p:sp>
        <p:nvSpPr>
          <p:cNvPr id="83978" name="Text Box 29"/>
          <p:cNvSpPr txBox="1">
            <a:spLocks noChangeArrowheads="1"/>
          </p:cNvSpPr>
          <p:nvPr/>
        </p:nvSpPr>
        <p:spPr bwMode="auto">
          <a:xfrm>
            <a:off x="247650" y="4572000"/>
            <a:ext cx="74295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约珥</a:t>
            </a:r>
            <a:endParaRPr lang="en-US" altLang="zh-CN" sz="1600">
              <a:solidFill>
                <a:schemeClr val="bg1"/>
              </a:solidFill>
              <a:latin typeface="Century Gothic" charset="0"/>
              <a:cs typeface="Times New Roman" charset="0"/>
            </a:endParaRPr>
          </a:p>
        </p:txBody>
      </p:sp>
      <p:sp>
        <p:nvSpPr>
          <p:cNvPr id="83979" name="Text Box 30"/>
          <p:cNvSpPr txBox="1">
            <a:spLocks noChangeArrowheads="1"/>
          </p:cNvSpPr>
          <p:nvPr/>
        </p:nvSpPr>
        <p:spPr bwMode="auto">
          <a:xfrm>
            <a:off x="474663" y="3733800"/>
            <a:ext cx="80486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阿摩司</a:t>
            </a:r>
            <a:endParaRPr lang="en-US" altLang="zh-CN" sz="1600">
              <a:solidFill>
                <a:schemeClr val="bg1"/>
              </a:solidFill>
              <a:latin typeface="Century Gothic" charset="0"/>
              <a:cs typeface="Times New Roman" charset="0"/>
            </a:endParaRPr>
          </a:p>
        </p:txBody>
      </p:sp>
      <p:sp>
        <p:nvSpPr>
          <p:cNvPr id="83980" name="Text Box 31"/>
          <p:cNvSpPr txBox="1">
            <a:spLocks noChangeArrowheads="1"/>
          </p:cNvSpPr>
          <p:nvPr/>
        </p:nvSpPr>
        <p:spPr bwMode="auto">
          <a:xfrm>
            <a:off x="152400" y="4800600"/>
            <a:ext cx="8382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以赛亚</a:t>
            </a:r>
            <a:endParaRPr lang="en-US" altLang="zh-CN" sz="1600">
              <a:solidFill>
                <a:schemeClr val="bg1"/>
              </a:solidFill>
              <a:latin typeface="Century Gothic" charset="0"/>
              <a:cs typeface="Times New Roman" charset="0"/>
            </a:endParaRPr>
          </a:p>
        </p:txBody>
      </p:sp>
      <p:sp>
        <p:nvSpPr>
          <p:cNvPr id="83981" name="Text Box 32"/>
          <p:cNvSpPr txBox="1">
            <a:spLocks noChangeArrowheads="1"/>
          </p:cNvSpPr>
          <p:nvPr/>
        </p:nvSpPr>
        <p:spPr bwMode="auto">
          <a:xfrm>
            <a:off x="1162050" y="5607050"/>
            <a:ext cx="1069975"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a:latin typeface="Century Gothic" charset="0"/>
                <a:cs typeface="Times New Roman" charset="0"/>
              </a:rPr>
              <a:t>俄巴底亚</a:t>
            </a:r>
            <a:endParaRPr lang="en-US" altLang="zh-CN" sz="1600">
              <a:latin typeface="Century Gothic" charset="0"/>
              <a:cs typeface="Times New Roman" charset="0"/>
            </a:endParaRPr>
          </a:p>
        </p:txBody>
      </p:sp>
      <p:sp>
        <p:nvSpPr>
          <p:cNvPr id="83982" name="Text Box 33"/>
          <p:cNvSpPr txBox="1">
            <a:spLocks noChangeArrowheads="1"/>
          </p:cNvSpPr>
          <p:nvPr/>
        </p:nvSpPr>
        <p:spPr bwMode="auto">
          <a:xfrm>
            <a:off x="1314450" y="5349875"/>
            <a:ext cx="655638"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以东</a:t>
            </a:r>
            <a:endParaRPr lang="en-US" altLang="zh-CN" sz="1600">
              <a:latin typeface="Century Gothic" charset="0"/>
              <a:cs typeface="Times New Roman" charset="0"/>
            </a:endParaRPr>
          </a:p>
        </p:txBody>
      </p:sp>
      <p:sp>
        <p:nvSpPr>
          <p:cNvPr id="83983" name="Text Box 34"/>
          <p:cNvSpPr txBox="1">
            <a:spLocks noChangeArrowheads="1"/>
          </p:cNvSpPr>
          <p:nvPr/>
        </p:nvSpPr>
        <p:spPr bwMode="auto">
          <a:xfrm>
            <a:off x="412750" y="3962400"/>
            <a:ext cx="804863"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何西阿</a:t>
            </a:r>
            <a:endParaRPr lang="en-US" altLang="zh-CN" sz="1600">
              <a:solidFill>
                <a:schemeClr val="bg1"/>
              </a:solidFill>
              <a:latin typeface="Century Gothic" charset="0"/>
              <a:cs typeface="Times New Roman" charset="0"/>
            </a:endParaRPr>
          </a:p>
        </p:txBody>
      </p:sp>
      <p:sp>
        <p:nvSpPr>
          <p:cNvPr id="83984" name="Text Box 35"/>
          <p:cNvSpPr txBox="1">
            <a:spLocks noChangeArrowheads="1"/>
          </p:cNvSpPr>
          <p:nvPr/>
        </p:nvSpPr>
        <p:spPr bwMode="auto">
          <a:xfrm>
            <a:off x="152400" y="5029200"/>
            <a:ext cx="838200" cy="830263"/>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弥迦</a:t>
            </a:r>
            <a:r>
              <a:rPr lang="en-US" altLang="zh-CN" sz="1600">
                <a:latin typeface="Century Gothic" charset="0"/>
                <a:cs typeface="Times New Roman" charset="0"/>
              </a:rPr>
              <a:t>ah</a:t>
            </a:r>
          </a:p>
          <a:p>
            <a:endParaRPr lang="en-US" altLang="zh-CN" sz="1600">
              <a:solidFill>
                <a:schemeClr val="bg1"/>
              </a:solidFill>
              <a:latin typeface="Century Gothic" charset="0"/>
              <a:cs typeface="Times New Roman" charset="0"/>
            </a:endParaRPr>
          </a:p>
        </p:txBody>
      </p:sp>
      <p:sp>
        <p:nvSpPr>
          <p:cNvPr id="83985" name="Text Box 37"/>
          <p:cNvSpPr txBox="1">
            <a:spLocks noChangeArrowheads="1"/>
          </p:cNvSpPr>
          <p:nvPr/>
        </p:nvSpPr>
        <p:spPr bwMode="auto">
          <a:xfrm>
            <a:off x="76200" y="522605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西番雅</a:t>
            </a:r>
            <a:endParaRPr lang="en-US" altLang="zh-CN" sz="1600">
              <a:latin typeface="Century Gothic" charset="0"/>
              <a:cs typeface="Times New Roman" charset="0"/>
            </a:endParaRPr>
          </a:p>
        </p:txBody>
      </p:sp>
      <p:sp>
        <p:nvSpPr>
          <p:cNvPr id="83986" name="Text Box 38"/>
          <p:cNvSpPr txBox="1">
            <a:spLocks noChangeArrowheads="1"/>
          </p:cNvSpPr>
          <p:nvPr/>
        </p:nvSpPr>
        <p:spPr bwMode="auto">
          <a:xfrm>
            <a:off x="76200" y="545465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哈巴谷</a:t>
            </a:r>
            <a:endParaRPr lang="en-US" altLang="zh-CN" sz="1600">
              <a:latin typeface="Century Gothic" charset="0"/>
              <a:cs typeface="Times New Roman" charset="0"/>
            </a:endParaRPr>
          </a:p>
        </p:txBody>
      </p:sp>
      <p:sp>
        <p:nvSpPr>
          <p:cNvPr id="83987" name="Text Box 39"/>
          <p:cNvSpPr txBox="1">
            <a:spLocks noChangeArrowheads="1"/>
          </p:cNvSpPr>
          <p:nvPr/>
        </p:nvSpPr>
        <p:spPr bwMode="auto">
          <a:xfrm>
            <a:off x="76200" y="568325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耶利米</a:t>
            </a:r>
            <a:endParaRPr lang="en-US" altLang="zh-CN" sz="1600">
              <a:latin typeface="Century Gothic" charset="0"/>
              <a:cs typeface="Times New Roman" charset="0"/>
            </a:endParaRPr>
          </a:p>
        </p:txBody>
      </p:sp>
      <p:sp>
        <p:nvSpPr>
          <p:cNvPr id="83988" name="Text Box 40"/>
          <p:cNvSpPr txBox="1">
            <a:spLocks noChangeArrowheads="1"/>
          </p:cNvSpPr>
          <p:nvPr/>
        </p:nvSpPr>
        <p:spPr bwMode="auto">
          <a:xfrm>
            <a:off x="76200" y="59118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耶利米哀歌</a:t>
            </a:r>
            <a:endParaRPr lang="en-US" altLang="zh-CN" sz="1600">
              <a:latin typeface="Century Gothic" charset="0"/>
              <a:cs typeface="Times New Roman" charset="0"/>
            </a:endParaRPr>
          </a:p>
        </p:txBody>
      </p:sp>
      <p:sp>
        <p:nvSpPr>
          <p:cNvPr id="83989" name="Text Box 41"/>
          <p:cNvSpPr txBox="1">
            <a:spLocks noChangeArrowheads="1"/>
          </p:cNvSpPr>
          <p:nvPr/>
        </p:nvSpPr>
        <p:spPr bwMode="auto">
          <a:xfrm>
            <a:off x="3581400" y="37782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以西结</a:t>
            </a:r>
            <a:endParaRPr lang="en-US" altLang="zh-CN" sz="1600">
              <a:latin typeface="Century Gothic" charset="0"/>
              <a:cs typeface="Times New Roman" charset="0"/>
            </a:endParaRPr>
          </a:p>
        </p:txBody>
      </p:sp>
      <p:sp>
        <p:nvSpPr>
          <p:cNvPr id="83990" name="Text Box 42"/>
          <p:cNvSpPr txBox="1">
            <a:spLocks noChangeArrowheads="1"/>
          </p:cNvSpPr>
          <p:nvPr/>
        </p:nvSpPr>
        <p:spPr bwMode="auto">
          <a:xfrm>
            <a:off x="3581400" y="40068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但以理</a:t>
            </a:r>
            <a:endParaRPr lang="en-US" altLang="zh-CN" sz="1600">
              <a:latin typeface="Century Gothic" charset="0"/>
              <a:cs typeface="Times New Roman" charset="0"/>
            </a:endParaRPr>
          </a:p>
        </p:txBody>
      </p:sp>
      <p:sp>
        <p:nvSpPr>
          <p:cNvPr id="165931" name="Text Box 43"/>
          <p:cNvSpPr txBox="1">
            <a:spLocks noChangeArrowheads="1"/>
          </p:cNvSpPr>
          <p:nvPr/>
        </p:nvSpPr>
        <p:spPr bwMode="auto">
          <a:xfrm>
            <a:off x="2133600" y="51498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哈该</a:t>
            </a:r>
            <a:endParaRPr lang="en-US" altLang="zh-CN" sz="1600">
              <a:latin typeface="Century Gothic" charset="0"/>
              <a:cs typeface="Times New Roman" charset="0"/>
            </a:endParaRPr>
          </a:p>
        </p:txBody>
      </p:sp>
      <p:sp>
        <p:nvSpPr>
          <p:cNvPr id="83992" name="Text Box 44"/>
          <p:cNvSpPr txBox="1">
            <a:spLocks noChangeArrowheads="1"/>
          </p:cNvSpPr>
          <p:nvPr/>
        </p:nvSpPr>
        <p:spPr bwMode="auto">
          <a:xfrm>
            <a:off x="3048000" y="2057400"/>
            <a:ext cx="990600"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那鸿</a:t>
            </a:r>
            <a:endParaRPr lang="en-US" altLang="zh-CN" sz="1600">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83993" name="TextBox 26"/>
          <p:cNvSpPr txBox="1">
            <a:spLocks noChangeArrowheads="1"/>
          </p:cNvSpPr>
          <p:nvPr/>
        </p:nvSpPr>
        <p:spPr bwMode="auto">
          <a:xfrm>
            <a:off x="822325" y="115888"/>
            <a:ext cx="3825875" cy="97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4000">
                <a:cs typeface="Arial" charset="0"/>
              </a:rPr>
              <a:t>先知的地理位置</a:t>
            </a:r>
            <a:endParaRPr lang="en-US" sz="40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65898">
                                            <p:txEl>
                                              <p:pRg st="0" end="0"/>
                                            </p:txEl>
                                          </p:spTgt>
                                        </p:tgtEl>
                                        <p:attrNameLst>
                                          <p:attrName>style.visibility</p:attrName>
                                        </p:attrNameLst>
                                      </p:cBhvr>
                                      <p:to>
                                        <p:strVal val="visible"/>
                                      </p:to>
                                    </p:set>
                                    <p:animEffect transition="in" filter="fade">
                                      <p:cBhvr>
                                        <p:cTn id="7" dur="1000"/>
                                        <p:tgtEl>
                                          <p:spTgt spid="165898">
                                            <p:txEl>
                                              <p:pRg st="0" end="0"/>
                                            </p:txEl>
                                          </p:spTgt>
                                        </p:tgtEl>
                                      </p:cBhvr>
                                    </p:animEffect>
                                    <p:anim calcmode="lin" valueType="num">
                                      <p:cBhvr>
                                        <p:cTn id="8" dur="1000" fill="hold"/>
                                        <p:tgtEl>
                                          <p:spTgt spid="16589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589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589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65898">
                                            <p:txEl>
                                              <p:pRg st="2" end="2"/>
                                            </p:txEl>
                                          </p:spTgt>
                                        </p:tgtEl>
                                        <p:attrNameLst>
                                          <p:attrName>style.visibility</p:attrName>
                                        </p:attrNameLst>
                                      </p:cBhvr>
                                      <p:to>
                                        <p:strVal val="visible"/>
                                      </p:to>
                                    </p:set>
                                    <p:animEffect transition="in" filter="fade">
                                      <p:cBhvr>
                                        <p:cTn id="15" dur="1000"/>
                                        <p:tgtEl>
                                          <p:spTgt spid="165898">
                                            <p:txEl>
                                              <p:pRg st="2" end="2"/>
                                            </p:txEl>
                                          </p:spTgt>
                                        </p:tgtEl>
                                      </p:cBhvr>
                                    </p:animEffect>
                                    <p:anim calcmode="lin" valueType="num">
                                      <p:cBhvr>
                                        <p:cTn id="16" dur="1000" fill="hold"/>
                                        <p:tgtEl>
                                          <p:spTgt spid="165898">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65898">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589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65898">
                                            <p:txEl>
                                              <p:pRg st="4" end="4"/>
                                            </p:txEl>
                                          </p:spTgt>
                                        </p:tgtEl>
                                        <p:attrNameLst>
                                          <p:attrName>style.visibility</p:attrName>
                                        </p:attrNameLst>
                                      </p:cBhvr>
                                      <p:to>
                                        <p:strVal val="visible"/>
                                      </p:to>
                                    </p:set>
                                    <p:animEffect transition="in" filter="fade">
                                      <p:cBhvr>
                                        <p:cTn id="23" dur="1000"/>
                                        <p:tgtEl>
                                          <p:spTgt spid="165898">
                                            <p:txEl>
                                              <p:pRg st="4" end="4"/>
                                            </p:txEl>
                                          </p:spTgt>
                                        </p:tgtEl>
                                      </p:cBhvr>
                                    </p:animEffect>
                                    <p:anim calcmode="lin" valueType="num">
                                      <p:cBhvr>
                                        <p:cTn id="24" dur="1000" fill="hold"/>
                                        <p:tgtEl>
                                          <p:spTgt spid="165898">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65898">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6589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65931"/>
                                        </p:tgtEl>
                                        <p:attrNameLst>
                                          <p:attrName>style.visibility</p:attrName>
                                        </p:attrNameLst>
                                      </p:cBhvr>
                                      <p:to>
                                        <p:strVal val="visible"/>
                                      </p:to>
                                    </p:set>
                                    <p:anim calcmode="lin" valueType="num">
                                      <p:cBhvr>
                                        <p:cTn id="31" dur="500" fill="hold"/>
                                        <p:tgtEl>
                                          <p:spTgt spid="165931"/>
                                        </p:tgtEl>
                                        <p:attrNameLst>
                                          <p:attrName>ppt_w</p:attrName>
                                        </p:attrNameLst>
                                      </p:cBhvr>
                                      <p:tavLst>
                                        <p:tav tm="0">
                                          <p:val>
                                            <p:fltVal val="0"/>
                                          </p:val>
                                        </p:tav>
                                        <p:tav tm="100000">
                                          <p:val>
                                            <p:strVal val="#ppt_w"/>
                                          </p:val>
                                        </p:tav>
                                      </p:tavLst>
                                    </p:anim>
                                    <p:anim calcmode="lin" valueType="num">
                                      <p:cBhvr>
                                        <p:cTn id="32" dur="500" fill="hold"/>
                                        <p:tgtEl>
                                          <p:spTgt spid="165931"/>
                                        </p:tgtEl>
                                        <p:attrNameLst>
                                          <p:attrName>ppt_h</p:attrName>
                                        </p:attrNameLst>
                                      </p:cBhvr>
                                      <p:tavLst>
                                        <p:tav tm="0">
                                          <p:val>
                                            <p:fltVal val="0"/>
                                          </p:val>
                                        </p:tav>
                                        <p:tav tm="100000">
                                          <p:val>
                                            <p:strVal val="#ppt_h"/>
                                          </p:val>
                                        </p:tav>
                                      </p:tavLst>
                                    </p:anim>
                                    <p:anim calcmode="lin" valueType="num">
                                      <p:cBhvr>
                                        <p:cTn id="33" dur="500" fill="hold"/>
                                        <p:tgtEl>
                                          <p:spTgt spid="165931"/>
                                        </p:tgtEl>
                                        <p:attrNameLst>
                                          <p:attrName>style.rotation</p:attrName>
                                        </p:attrNameLst>
                                      </p:cBhvr>
                                      <p:tavLst>
                                        <p:tav tm="0">
                                          <p:val>
                                            <p:fltVal val="360"/>
                                          </p:val>
                                        </p:tav>
                                        <p:tav tm="100000">
                                          <p:val>
                                            <p:fltVal val="0"/>
                                          </p:val>
                                        </p:tav>
                                      </p:tavLst>
                                    </p:anim>
                                    <p:animEffect transition="in" filter="fade">
                                      <p:cBhvr>
                                        <p:cTn id="34" dur="500"/>
                                        <p:tgtEl>
                                          <p:spTgt spid="16593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165898">
                                            <p:txEl>
                                              <p:pRg st="6" end="6"/>
                                            </p:txEl>
                                          </p:spTgt>
                                        </p:tgtEl>
                                        <p:attrNameLst>
                                          <p:attrName>style.visibility</p:attrName>
                                        </p:attrNameLst>
                                      </p:cBhvr>
                                      <p:to>
                                        <p:strVal val="visible"/>
                                      </p:to>
                                    </p:set>
                                    <p:animEffect transition="in" filter="fade">
                                      <p:cBhvr>
                                        <p:cTn id="39" dur="1000"/>
                                        <p:tgtEl>
                                          <p:spTgt spid="165898">
                                            <p:txEl>
                                              <p:pRg st="6" end="6"/>
                                            </p:txEl>
                                          </p:spTgt>
                                        </p:tgtEl>
                                      </p:cBhvr>
                                    </p:animEffect>
                                    <p:anim calcmode="lin" valueType="num">
                                      <p:cBhvr>
                                        <p:cTn id="40" dur="1000" fill="hold"/>
                                        <p:tgtEl>
                                          <p:spTgt spid="165898">
                                            <p:txEl>
                                              <p:pRg st="6" end="6"/>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65898">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65898">
                                            <p:txEl>
                                              <p:pRg st="6" end="6"/>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165898">
                                            <p:txEl>
                                              <p:pRg st="7" end="7"/>
                                            </p:txEl>
                                          </p:spTgt>
                                        </p:tgtEl>
                                        <p:attrNameLst>
                                          <p:attrName>style.visibility</p:attrName>
                                        </p:attrNameLst>
                                      </p:cBhvr>
                                      <p:to>
                                        <p:strVal val="visible"/>
                                      </p:to>
                                    </p:set>
                                    <p:animEffect transition="in" filter="fade">
                                      <p:cBhvr>
                                        <p:cTn id="45" dur="1000"/>
                                        <p:tgtEl>
                                          <p:spTgt spid="165898">
                                            <p:txEl>
                                              <p:pRg st="7" end="7"/>
                                            </p:txEl>
                                          </p:spTgt>
                                        </p:tgtEl>
                                      </p:cBhvr>
                                    </p:animEffect>
                                    <p:anim calcmode="lin" valueType="num">
                                      <p:cBhvr>
                                        <p:cTn id="46" dur="1000" fill="hold"/>
                                        <p:tgtEl>
                                          <p:spTgt spid="165898">
                                            <p:txEl>
                                              <p:pRg st="7" end="7"/>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65898">
                                            <p:txEl>
                                              <p:pRg st="7" end="7"/>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65898">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3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6489700" y="1549400"/>
            <a:ext cx="1266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何事？</a:t>
            </a:r>
            <a:endParaRPr lang="en-US" altLang="zh-CN" sz="2800">
              <a:latin typeface="Century Gothic" charset="0"/>
              <a:cs typeface="Times New Roman" charset="0"/>
            </a:endParaRPr>
          </a:p>
        </p:txBody>
      </p:sp>
      <p:pic>
        <p:nvPicPr>
          <p:cNvPr id="84995" name="Picture 9" descr="j0202912[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09600" y="1497013"/>
            <a:ext cx="5992813"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 Box 10"/>
          <p:cNvSpPr txBox="1">
            <a:spLocks noChangeArrowheads="1"/>
          </p:cNvSpPr>
          <p:nvPr/>
        </p:nvSpPr>
        <p:spPr bwMode="auto">
          <a:xfrm>
            <a:off x="5943600" y="5715000"/>
            <a:ext cx="9064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solidFill>
                  <a:schemeClr val="accent2"/>
                </a:solidFill>
                <a:latin typeface="Century Gothic" charset="0"/>
                <a:cs typeface="Arial" charset="0"/>
              </a:rPr>
              <a:t>遗址</a:t>
            </a:r>
            <a:endParaRPr lang="en-US" altLang="zh-CN" sz="2800">
              <a:solidFill>
                <a:schemeClr val="accent2"/>
              </a:solidFill>
              <a:latin typeface="Century Gothic" charset="0"/>
              <a:cs typeface="Arial" charset="0"/>
            </a:endParaRPr>
          </a:p>
        </p:txBody>
      </p:sp>
      <p:sp>
        <p:nvSpPr>
          <p:cNvPr id="84997" name="Text Box 3"/>
          <p:cNvSpPr txBox="1">
            <a:spLocks noChangeArrowheads="1"/>
          </p:cNvSpPr>
          <p:nvPr/>
        </p:nvSpPr>
        <p:spPr bwMode="auto">
          <a:xfrm>
            <a:off x="5630863" y="288925"/>
            <a:ext cx="3478212"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哈该书 </a:t>
            </a:r>
            <a:r>
              <a:rPr lang="en-US" altLang="zh-CN" sz="6000">
                <a:latin typeface="Century Gothic" charset="0"/>
                <a:cs typeface="Times New Roman" charset="0"/>
              </a:rPr>
              <a: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6219825" y="1492250"/>
            <a:ext cx="19891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如何应用？</a:t>
            </a:r>
            <a:endParaRPr lang="en-US" altLang="zh-CN" sz="2800">
              <a:latin typeface="Century Gothic" charset="0"/>
              <a:cs typeface="Times New Roman" charset="0"/>
            </a:endParaRPr>
          </a:p>
        </p:txBody>
      </p:sp>
      <p:pic>
        <p:nvPicPr>
          <p:cNvPr id="2140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381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4022" name="Text Box 6"/>
          <p:cNvSpPr txBox="1">
            <a:spLocks noChangeArrowheads="1"/>
          </p:cNvSpPr>
          <p:nvPr/>
        </p:nvSpPr>
        <p:spPr bwMode="auto">
          <a:xfrm>
            <a:off x="514350" y="6289675"/>
            <a:ext cx="7497763" cy="523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solidFill>
                  <a:srgbClr val="FF0000"/>
                </a:solidFill>
                <a:latin typeface="Century Gothic" charset="0"/>
                <a:cs typeface="Arial" charset="0"/>
              </a:rPr>
              <a:t>不要追求个人的繁荣多过于追求上帝的工作。</a:t>
            </a:r>
            <a:endParaRPr lang="en-US" altLang="zh-CN" sz="4000">
              <a:solidFill>
                <a:srgbClr val="FF0000"/>
              </a:solidFill>
              <a:latin typeface="Century Gothic" charset="0"/>
              <a:cs typeface="Arial" charset="0"/>
            </a:endParaRPr>
          </a:p>
        </p:txBody>
      </p:sp>
      <p:sp>
        <p:nvSpPr>
          <p:cNvPr id="86021" name="Text Box 7"/>
          <p:cNvSpPr txBox="1">
            <a:spLocks noChangeArrowheads="1"/>
          </p:cNvSpPr>
          <p:nvPr/>
        </p:nvSpPr>
        <p:spPr bwMode="auto">
          <a:xfrm>
            <a:off x="8382000" y="0"/>
            <a:ext cx="696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2400">
                <a:latin typeface="Century Gothic" charset="0"/>
                <a:cs typeface="Arial" charset="0"/>
              </a:rPr>
              <a:t>640</a:t>
            </a:r>
            <a:endParaRPr lang="en-US" altLang="zh-CN" sz="2800">
              <a:latin typeface="Century Gothic" charset="0"/>
              <a:cs typeface="Arial" charset="0"/>
            </a:endParaRPr>
          </a:p>
        </p:txBody>
      </p:sp>
      <p:sp>
        <p:nvSpPr>
          <p:cNvPr id="214024" name="WordArt 8"/>
          <p:cNvSpPr>
            <a:spLocks noChangeArrowheads="1" noChangeShapeType="1" noTextEdit="1"/>
          </p:cNvSpPr>
          <p:nvPr/>
        </p:nvSpPr>
        <p:spPr bwMode="auto">
          <a:xfrm>
            <a:off x="4724400" y="2543175"/>
            <a:ext cx="3581400" cy="1876425"/>
          </a:xfrm>
          <a:prstGeom prst="rect">
            <a:avLst/>
          </a:prstGeom>
        </p:spPr>
        <p:txBody>
          <a:bodyPr wrap="none" fromWordArt="1">
            <a:prstTxWarp prst="textPlain">
              <a:avLst>
                <a:gd name="adj" fmla="val 50000"/>
              </a:avLst>
            </a:prstTxWarp>
          </a:bodyPr>
          <a:lstStyle/>
          <a:p>
            <a:pPr algn="ctr"/>
            <a:r>
              <a:rPr lang="zh-Hant" altLang="en-US" sz="5400" kern="10">
                <a:ln w="9525">
                  <a:solidFill>
                    <a:srgbClr val="000000"/>
                  </a:solidFill>
                  <a:round/>
                  <a:headEnd/>
                  <a:tailEnd/>
                </a:ln>
                <a:solidFill>
                  <a:srgbClr val="CC0066"/>
                </a:solidFill>
                <a:latin typeface="SimSun"/>
                <a:ea typeface="SimSun"/>
                <a:cs typeface="SimSun"/>
              </a:rPr>
              <a:t>上帝</a:t>
            </a:r>
            <a:endParaRPr lang="en-US" sz="5400" kern="10">
              <a:ln w="9525">
                <a:solidFill>
                  <a:srgbClr val="000000"/>
                </a:solidFill>
                <a:round/>
                <a:headEnd/>
                <a:tailEnd/>
              </a:ln>
              <a:solidFill>
                <a:srgbClr val="CC0066"/>
              </a:solidFill>
              <a:latin typeface="SimSun"/>
              <a:ea typeface="SimSun"/>
              <a:cs typeface="SimSun"/>
            </a:endParaRPr>
          </a:p>
        </p:txBody>
      </p:sp>
      <p:sp>
        <p:nvSpPr>
          <p:cNvPr id="214025" name="Text Box 9"/>
          <p:cNvSpPr txBox="1">
            <a:spLocks noChangeArrowheads="1"/>
          </p:cNvSpPr>
          <p:nvPr/>
        </p:nvSpPr>
        <p:spPr bwMode="auto">
          <a:xfrm rot="-867564">
            <a:off x="2273300" y="3883025"/>
            <a:ext cx="4816475" cy="706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4000">
                <a:solidFill>
                  <a:srgbClr val="FF0000"/>
                </a:solidFill>
                <a:latin typeface="Century Gothic" charset="0"/>
                <a:cs typeface="Arial" charset="0"/>
              </a:rPr>
              <a:t>哪一个对你更重要？</a:t>
            </a:r>
            <a:endParaRPr lang="en-US" altLang="zh-CN" sz="4000">
              <a:solidFill>
                <a:srgbClr val="FF0000"/>
              </a:solidFill>
              <a:latin typeface="Century Gothic" charset="0"/>
              <a:cs typeface="Arial" charset="0"/>
            </a:endParaRPr>
          </a:p>
        </p:txBody>
      </p:sp>
      <p:sp>
        <p:nvSpPr>
          <p:cNvPr id="86024" name="Text Box 3"/>
          <p:cNvSpPr txBox="1">
            <a:spLocks noChangeArrowheads="1"/>
          </p:cNvSpPr>
          <p:nvPr/>
        </p:nvSpPr>
        <p:spPr bwMode="auto">
          <a:xfrm>
            <a:off x="5630863" y="288925"/>
            <a:ext cx="3478212"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哈该书 </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14021"/>
                                        </p:tgtEl>
                                        <p:attrNameLst>
                                          <p:attrName>style.visibility</p:attrName>
                                        </p:attrNameLst>
                                      </p:cBhvr>
                                      <p:to>
                                        <p:strVal val="visible"/>
                                      </p:to>
                                    </p:set>
                                    <p:anim calcmode="lin" valueType="num">
                                      <p:cBhvr additive="base">
                                        <p:cTn id="7" dur="500" fill="hold"/>
                                        <p:tgtEl>
                                          <p:spTgt spid="214021"/>
                                        </p:tgtEl>
                                        <p:attrNameLst>
                                          <p:attrName>ppt_x</p:attrName>
                                        </p:attrNameLst>
                                      </p:cBhvr>
                                      <p:tavLst>
                                        <p:tav tm="0">
                                          <p:val>
                                            <p:strVal val="#ppt_x"/>
                                          </p:val>
                                        </p:tav>
                                        <p:tav tm="100000">
                                          <p:val>
                                            <p:strVal val="#ppt_x"/>
                                          </p:val>
                                        </p:tav>
                                      </p:tavLst>
                                    </p:anim>
                                    <p:anim calcmode="lin" valueType="num">
                                      <p:cBhvr additive="base">
                                        <p:cTn id="8" dur="500" fill="hold"/>
                                        <p:tgtEl>
                                          <p:spTgt spid="21402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4024"/>
                                        </p:tgtEl>
                                        <p:attrNameLst>
                                          <p:attrName>style.visibility</p:attrName>
                                        </p:attrNameLst>
                                      </p:cBhvr>
                                      <p:to>
                                        <p:strVal val="visible"/>
                                      </p:to>
                                    </p:set>
                                    <p:anim calcmode="lin" valueType="num">
                                      <p:cBhvr additive="base">
                                        <p:cTn id="13" dur="500" fill="hold"/>
                                        <p:tgtEl>
                                          <p:spTgt spid="214024"/>
                                        </p:tgtEl>
                                        <p:attrNameLst>
                                          <p:attrName>ppt_x</p:attrName>
                                        </p:attrNameLst>
                                      </p:cBhvr>
                                      <p:tavLst>
                                        <p:tav tm="0">
                                          <p:val>
                                            <p:strVal val="#ppt_x"/>
                                          </p:val>
                                        </p:tav>
                                        <p:tav tm="100000">
                                          <p:val>
                                            <p:strVal val="#ppt_x"/>
                                          </p:val>
                                        </p:tav>
                                      </p:tavLst>
                                    </p:anim>
                                    <p:anim calcmode="lin" valueType="num">
                                      <p:cBhvr additive="base">
                                        <p:cTn id="14" dur="500" fill="hold"/>
                                        <p:tgtEl>
                                          <p:spTgt spid="214024"/>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14022"/>
                                        </p:tgtEl>
                                        <p:attrNameLst>
                                          <p:attrName>style.visibility</p:attrName>
                                        </p:attrNameLst>
                                      </p:cBhvr>
                                      <p:to>
                                        <p:strVal val="visible"/>
                                      </p:to>
                                    </p:set>
                                    <p:anim calcmode="lin" valueType="num">
                                      <p:cBhvr additive="base">
                                        <p:cTn id="19" dur="500" fill="hold"/>
                                        <p:tgtEl>
                                          <p:spTgt spid="214022"/>
                                        </p:tgtEl>
                                        <p:attrNameLst>
                                          <p:attrName>ppt_x</p:attrName>
                                        </p:attrNameLst>
                                      </p:cBhvr>
                                      <p:tavLst>
                                        <p:tav tm="0">
                                          <p:val>
                                            <p:strVal val="#ppt_x"/>
                                          </p:val>
                                        </p:tav>
                                        <p:tav tm="100000">
                                          <p:val>
                                            <p:strVal val="#ppt_x"/>
                                          </p:val>
                                        </p:tav>
                                      </p:tavLst>
                                    </p:anim>
                                    <p:anim calcmode="lin" valueType="num">
                                      <p:cBhvr additive="base">
                                        <p:cTn id="20" dur="500" fill="hold"/>
                                        <p:tgtEl>
                                          <p:spTgt spid="214022"/>
                                        </p:tgtEl>
                                        <p:attrNameLst>
                                          <p:attrName>ppt_y</p:attrName>
                                        </p:attrNameLst>
                                      </p:cBhvr>
                                      <p:tavLst>
                                        <p:tav tm="0">
                                          <p:val>
                                            <p:strVal val="0-#ppt_h/2"/>
                                          </p:val>
                                        </p:tav>
                                        <p:tav tm="100000">
                                          <p:val>
                                            <p:strVal val="#ppt_y"/>
                                          </p:val>
                                        </p:tav>
                                      </p:tavLst>
                                    </p:anim>
                                  </p:childTnLst>
                                </p:cTn>
                              </p:par>
                              <p:par>
                                <p:cTn id="21" presetID="2" presetClass="entr" presetSubtype="1" fill="hold" grpId="1" nodeType="withEffect">
                                  <p:stCondLst>
                                    <p:cond delay="0"/>
                                  </p:stCondLst>
                                  <p:childTnLst>
                                    <p:set>
                                      <p:cBhvr>
                                        <p:cTn id="22" dur="1" fill="hold">
                                          <p:stCondLst>
                                            <p:cond delay="0"/>
                                          </p:stCondLst>
                                        </p:cTn>
                                        <p:tgtEl>
                                          <p:spTgt spid="214022"/>
                                        </p:tgtEl>
                                        <p:attrNameLst>
                                          <p:attrName>style.visibility</p:attrName>
                                        </p:attrNameLst>
                                      </p:cBhvr>
                                      <p:to>
                                        <p:strVal val="visible"/>
                                      </p:to>
                                    </p:set>
                                    <p:anim calcmode="lin" valueType="num">
                                      <p:cBhvr additive="base">
                                        <p:cTn id="23" dur="500" fill="hold"/>
                                        <p:tgtEl>
                                          <p:spTgt spid="214022"/>
                                        </p:tgtEl>
                                        <p:attrNameLst>
                                          <p:attrName>ppt_x</p:attrName>
                                        </p:attrNameLst>
                                      </p:cBhvr>
                                      <p:tavLst>
                                        <p:tav tm="0">
                                          <p:val>
                                            <p:strVal val="#ppt_x"/>
                                          </p:val>
                                        </p:tav>
                                        <p:tav tm="100000">
                                          <p:val>
                                            <p:strVal val="#ppt_x"/>
                                          </p:val>
                                        </p:tav>
                                      </p:tavLst>
                                    </p:anim>
                                    <p:anim calcmode="lin" valueType="num">
                                      <p:cBhvr additive="base">
                                        <p:cTn id="24" dur="500" fill="hold"/>
                                        <p:tgtEl>
                                          <p:spTgt spid="214022"/>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2" nodeType="clickEffect">
                                  <p:stCondLst>
                                    <p:cond delay="0"/>
                                  </p:stCondLst>
                                  <p:childTnLst>
                                    <p:set>
                                      <p:cBhvr>
                                        <p:cTn id="28" dur="1" fill="hold">
                                          <p:stCondLst>
                                            <p:cond delay="0"/>
                                          </p:stCondLst>
                                        </p:cTn>
                                        <p:tgtEl>
                                          <p:spTgt spid="214022"/>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214025"/>
                                        </p:tgtEl>
                                        <p:attrNameLst>
                                          <p:attrName>style.visibility</p:attrName>
                                        </p:attrNameLst>
                                      </p:cBhvr>
                                      <p:to>
                                        <p:strVal val="visible"/>
                                      </p:to>
                                    </p:set>
                                    <p:anim calcmode="lin" valueType="num">
                                      <p:cBhvr>
                                        <p:cTn id="33" dur="500" fill="hold"/>
                                        <p:tgtEl>
                                          <p:spTgt spid="214025"/>
                                        </p:tgtEl>
                                        <p:attrNameLst>
                                          <p:attrName>ppt_w</p:attrName>
                                        </p:attrNameLst>
                                      </p:cBhvr>
                                      <p:tavLst>
                                        <p:tav tm="0">
                                          <p:val>
                                            <p:fltVal val="0"/>
                                          </p:val>
                                        </p:tav>
                                        <p:tav tm="100000">
                                          <p:val>
                                            <p:strVal val="#ppt_w"/>
                                          </p:val>
                                        </p:tav>
                                      </p:tavLst>
                                    </p:anim>
                                    <p:anim calcmode="lin" valueType="num">
                                      <p:cBhvr>
                                        <p:cTn id="34" dur="500" fill="hold"/>
                                        <p:tgtEl>
                                          <p:spTgt spid="214025"/>
                                        </p:tgtEl>
                                        <p:attrNameLst>
                                          <p:attrName>ppt_h</p:attrName>
                                        </p:attrNameLst>
                                      </p:cBhvr>
                                      <p:tavLst>
                                        <p:tav tm="0">
                                          <p:val>
                                            <p:fltVal val="0"/>
                                          </p:val>
                                        </p:tav>
                                        <p:tav tm="100000">
                                          <p:val>
                                            <p:strVal val="#ppt_h"/>
                                          </p:val>
                                        </p:tav>
                                      </p:tavLst>
                                    </p:anim>
                                    <p:anim calcmode="lin" valueType="num">
                                      <p:cBhvr>
                                        <p:cTn id="35" dur="500" fill="hold"/>
                                        <p:tgtEl>
                                          <p:spTgt spid="214025"/>
                                        </p:tgtEl>
                                        <p:attrNameLst>
                                          <p:attrName>style.rotation</p:attrName>
                                        </p:attrNameLst>
                                      </p:cBhvr>
                                      <p:tavLst>
                                        <p:tav tm="0">
                                          <p:val>
                                            <p:fltVal val="360"/>
                                          </p:val>
                                        </p:tav>
                                        <p:tav tm="100000">
                                          <p:val>
                                            <p:fltVal val="0"/>
                                          </p:val>
                                        </p:tav>
                                      </p:tavLst>
                                    </p:anim>
                                    <p:animEffect transition="in" filter="fade">
                                      <p:cBhvr>
                                        <p:cTn id="36" dur="500"/>
                                        <p:tgtEl>
                                          <p:spTgt spid="214025"/>
                                        </p:tgtEl>
                                      </p:cBhvr>
                                    </p:animEffect>
                                  </p:childTnLst>
                                </p:cTn>
                              </p:par>
                              <p:par>
                                <p:cTn id="37" presetID="2" presetClass="entr" presetSubtype="1" fill="hold" grpId="1" nodeType="withEffect">
                                  <p:stCondLst>
                                    <p:cond delay="0"/>
                                  </p:stCondLst>
                                  <p:childTnLst>
                                    <p:set>
                                      <p:cBhvr>
                                        <p:cTn id="38" dur="1" fill="hold">
                                          <p:stCondLst>
                                            <p:cond delay="0"/>
                                          </p:stCondLst>
                                        </p:cTn>
                                        <p:tgtEl>
                                          <p:spTgt spid="214025"/>
                                        </p:tgtEl>
                                        <p:attrNameLst>
                                          <p:attrName>style.visibility</p:attrName>
                                        </p:attrNameLst>
                                      </p:cBhvr>
                                      <p:to>
                                        <p:strVal val="visible"/>
                                      </p:to>
                                    </p:set>
                                    <p:anim calcmode="lin" valueType="num">
                                      <p:cBhvr additive="base">
                                        <p:cTn id="39" dur="500" fill="hold"/>
                                        <p:tgtEl>
                                          <p:spTgt spid="214025"/>
                                        </p:tgtEl>
                                        <p:attrNameLst>
                                          <p:attrName>ppt_x</p:attrName>
                                        </p:attrNameLst>
                                      </p:cBhvr>
                                      <p:tavLst>
                                        <p:tav tm="0">
                                          <p:val>
                                            <p:strVal val="#ppt_x"/>
                                          </p:val>
                                        </p:tav>
                                        <p:tav tm="100000">
                                          <p:val>
                                            <p:strVal val="#ppt_x"/>
                                          </p:val>
                                        </p:tav>
                                      </p:tavLst>
                                    </p:anim>
                                    <p:anim calcmode="lin" valueType="num">
                                      <p:cBhvr additive="base">
                                        <p:cTn id="40" dur="500" fill="hold"/>
                                        <p:tgtEl>
                                          <p:spTgt spid="2140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2" grpId="0" animBg="1"/>
      <p:bldP spid="214022" grpId="1" animBg="1"/>
      <p:bldP spid="214022" grpId="2" animBg="1"/>
      <p:bldP spid="214024" grpId="0" animBg="1"/>
      <p:bldP spid="214025" grpId="0" animBg="1"/>
      <p:bldP spid="214025"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8834" name="Text Box 2"/>
          <p:cNvSpPr txBox="1">
            <a:spLocks noChangeArrowheads="1"/>
          </p:cNvSpPr>
          <p:nvPr/>
        </p:nvSpPr>
        <p:spPr bwMode="auto">
          <a:xfrm>
            <a:off x="3138488" y="2895600"/>
            <a:ext cx="3892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 </a:t>
            </a:r>
            <a:r>
              <a:rPr lang="zh-CN" altLang="en-US">
                <a:solidFill>
                  <a:schemeClr val="bg1"/>
                </a:solidFill>
                <a:latin typeface="Century Gothic" charset="0"/>
                <a:cs typeface="Times New Roman" charset="0"/>
              </a:rPr>
              <a:t>公元前 </a:t>
            </a:r>
            <a:r>
              <a:rPr lang="en-US" altLang="zh-CN">
                <a:solidFill>
                  <a:schemeClr val="bg1"/>
                </a:solidFill>
                <a:latin typeface="Century Gothic" charset="0"/>
                <a:cs typeface="Times New Roman" charset="0"/>
              </a:rPr>
              <a:t>520 - 480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8834"/>
                                        </p:tgtEl>
                                        <p:attrNameLst>
                                          <p:attrName>style.visibility</p:attrName>
                                        </p:attrNameLst>
                                      </p:cBhvr>
                                      <p:to>
                                        <p:strVal val="visible"/>
                                      </p:to>
                                    </p:set>
                                    <p:animEffect transition="in" filter="fade">
                                      <p:cBhvr>
                                        <p:cTn id="7" dur="500"/>
                                        <p:tgtEl>
                                          <p:spTgt spid="248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4" descr="Prophet Map Bla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3"/>
          <p:cNvSpPr txBox="1">
            <a:spLocks noChangeArrowheads="1"/>
          </p:cNvSpPr>
          <p:nvPr/>
        </p:nvSpPr>
        <p:spPr bwMode="auto">
          <a:xfrm>
            <a:off x="4267200" y="212725"/>
            <a:ext cx="50228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撒迦利亚书 </a:t>
            </a:r>
            <a:r>
              <a:rPr lang="en-US" altLang="zh-CN" sz="6000">
                <a:latin typeface="Century Gothic" charset="0"/>
                <a:cs typeface="Times New Roman" charset="0"/>
              </a:rPr>
              <a:t>.</a:t>
            </a:r>
          </a:p>
        </p:txBody>
      </p:sp>
      <p:sp>
        <p:nvSpPr>
          <p:cNvPr id="166922" name="Text Box 10"/>
          <p:cNvSpPr txBox="1">
            <a:spLocks noChangeArrowheads="1"/>
          </p:cNvSpPr>
          <p:nvPr/>
        </p:nvSpPr>
        <p:spPr bwMode="auto">
          <a:xfrm>
            <a:off x="5534025" y="1549400"/>
            <a:ext cx="3165475"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对象？ 犹大</a:t>
            </a:r>
            <a:endParaRPr lang="en-US" altLang="zh-CN" sz="2800">
              <a:latin typeface="Century Gothic" charset="0"/>
              <a:cs typeface="Times New Roman" charset="0"/>
            </a:endParaRPr>
          </a:p>
          <a:p>
            <a:endParaRPr lang="en-US" altLang="zh-CN" sz="2800">
              <a:latin typeface="Century Gothic" charset="0"/>
              <a:cs typeface="Times New Roman" charset="0"/>
            </a:endParaRPr>
          </a:p>
          <a:p>
            <a:r>
              <a:rPr lang="zh-CN" altLang="en-US" sz="2800">
                <a:latin typeface="Century Gothic" charset="0"/>
                <a:cs typeface="Arial" charset="0"/>
              </a:rPr>
              <a:t>何时？</a:t>
            </a:r>
            <a:r>
              <a:rPr lang="en-US" altLang="zh-CN" sz="2800">
                <a:latin typeface="Century Gothic" charset="0"/>
                <a:cs typeface="Arial" charset="0"/>
              </a:rPr>
              <a:t>    	</a:t>
            </a:r>
          </a:p>
          <a:p>
            <a:r>
              <a:rPr lang="zh-CN" altLang="en-US" sz="2800">
                <a:latin typeface="Century Gothic" charset="0"/>
                <a:cs typeface="Arial" charset="0"/>
              </a:rPr>
              <a:t>公元前 </a:t>
            </a:r>
            <a:r>
              <a:rPr lang="en-US" altLang="zh-CN" sz="2800">
                <a:latin typeface="Century Gothic" charset="0"/>
                <a:cs typeface="Arial" charset="0"/>
              </a:rPr>
              <a:t>520–480 </a:t>
            </a:r>
          </a:p>
          <a:p>
            <a:endParaRPr lang="en-US" altLang="zh-CN" sz="2800">
              <a:latin typeface="Century Gothic" charset="0"/>
              <a:cs typeface="Arial" charset="0"/>
            </a:endParaRPr>
          </a:p>
          <a:p>
            <a:r>
              <a:rPr lang="zh-CN" altLang="en-US" sz="2800">
                <a:latin typeface="Century Gothic" charset="0"/>
                <a:cs typeface="Arial" charset="0"/>
              </a:rPr>
              <a:t>地点？ 犹大</a:t>
            </a:r>
            <a:endParaRPr lang="en-US" altLang="zh-CN" sz="2800">
              <a:latin typeface="Century Gothic" charset="0"/>
              <a:cs typeface="Arial" charset="0"/>
            </a:endParaRPr>
          </a:p>
          <a:p>
            <a:endParaRPr lang="en-US" altLang="zh-CN" sz="2800">
              <a:latin typeface="Century Gothic" charset="0"/>
              <a:cs typeface="Arial" charset="0"/>
            </a:endParaRPr>
          </a:p>
          <a:p>
            <a:r>
              <a:rPr lang="zh-CN" altLang="en-US" sz="2800">
                <a:latin typeface="Century Gothic" charset="0"/>
                <a:cs typeface="Arial" charset="0"/>
              </a:rPr>
              <a:t>为何？</a:t>
            </a:r>
            <a:endParaRPr lang="en-US" altLang="zh-CN" sz="2800">
              <a:latin typeface="Century Gothic" charset="0"/>
              <a:cs typeface="Arial" charset="0"/>
            </a:endParaRPr>
          </a:p>
          <a:p>
            <a:r>
              <a:rPr lang="zh-CN" altLang="en-US" sz="2800">
                <a:latin typeface="Century Gothic" charset="0"/>
                <a:cs typeface="Arial" charset="0"/>
              </a:rPr>
              <a:t>为弥赛亚重建圣殿</a:t>
            </a:r>
            <a:endParaRPr lang="en-US" altLang="zh-CN" sz="2800">
              <a:latin typeface="Century Gothic" charset="0"/>
              <a:cs typeface="Times New Roman" charset="0"/>
            </a:endParaRPr>
          </a:p>
        </p:txBody>
      </p:sp>
      <p:sp>
        <p:nvSpPr>
          <p:cNvPr id="88069" name="Text Box 25"/>
          <p:cNvSpPr txBox="1">
            <a:spLocks noChangeArrowheads="1"/>
          </p:cNvSpPr>
          <p:nvPr/>
        </p:nvSpPr>
        <p:spPr bwMode="auto">
          <a:xfrm>
            <a:off x="138113" y="4343400"/>
            <a:ext cx="655637"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犹大</a:t>
            </a:r>
            <a:endParaRPr lang="en-US" altLang="zh-CN" sz="1600" u="sng">
              <a:latin typeface="Century Gothic" charset="0"/>
              <a:cs typeface="Times New Roman" charset="0"/>
            </a:endParaRPr>
          </a:p>
        </p:txBody>
      </p:sp>
      <p:sp>
        <p:nvSpPr>
          <p:cNvPr id="88070" name="Text Box 26"/>
          <p:cNvSpPr txBox="1">
            <a:spLocks noChangeArrowheads="1"/>
          </p:cNvSpPr>
          <p:nvPr/>
        </p:nvSpPr>
        <p:spPr bwMode="auto">
          <a:xfrm>
            <a:off x="452438" y="3505200"/>
            <a:ext cx="86201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solidFill>
                  <a:schemeClr val="bg1"/>
                </a:solidFill>
                <a:latin typeface="Century Gothic" charset="0"/>
                <a:cs typeface="Times New Roman" charset="0"/>
              </a:rPr>
              <a:t>以色列</a:t>
            </a:r>
            <a:endParaRPr lang="en-US" altLang="zh-CN" sz="1600" u="sng">
              <a:solidFill>
                <a:schemeClr val="bg1"/>
              </a:solidFill>
              <a:latin typeface="Century Gothic" charset="0"/>
              <a:cs typeface="Times New Roman" charset="0"/>
            </a:endParaRPr>
          </a:p>
        </p:txBody>
      </p:sp>
      <p:sp>
        <p:nvSpPr>
          <p:cNvPr id="88071" name="Text Box 27"/>
          <p:cNvSpPr txBox="1">
            <a:spLocks noChangeArrowheads="1"/>
          </p:cNvSpPr>
          <p:nvPr/>
        </p:nvSpPr>
        <p:spPr bwMode="auto">
          <a:xfrm>
            <a:off x="3048000" y="1600200"/>
            <a:ext cx="655638"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亚述</a:t>
            </a:r>
            <a:endParaRPr lang="en-US" altLang="zh-CN" sz="1600" u="sng">
              <a:latin typeface="Century Gothic" charset="0"/>
              <a:cs typeface="Times New Roman" charset="0"/>
            </a:endParaRPr>
          </a:p>
          <a:p>
            <a:r>
              <a:rPr lang="en-US" altLang="zh-CN" sz="1600">
                <a:latin typeface="Century Gothic" charset="0"/>
                <a:cs typeface="Times New Roman" charset="0"/>
              </a:rPr>
              <a:t> </a:t>
            </a:r>
            <a:r>
              <a:rPr lang="zh-CN" altLang="en-US" sz="1600">
                <a:latin typeface="Century Gothic" charset="0"/>
                <a:cs typeface="Times New Roman" charset="0"/>
              </a:rPr>
              <a:t>约拿</a:t>
            </a:r>
            <a:endParaRPr lang="en-US" altLang="zh-CN" sz="1600">
              <a:latin typeface="Century Gothic" charset="0"/>
              <a:cs typeface="Times New Roman" charset="0"/>
            </a:endParaRPr>
          </a:p>
        </p:txBody>
      </p:sp>
      <p:sp>
        <p:nvSpPr>
          <p:cNvPr id="88072" name="Text Box 28"/>
          <p:cNvSpPr txBox="1">
            <a:spLocks noChangeArrowheads="1"/>
          </p:cNvSpPr>
          <p:nvPr/>
        </p:nvSpPr>
        <p:spPr bwMode="auto">
          <a:xfrm>
            <a:off x="3033713" y="3473450"/>
            <a:ext cx="16891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巴比伦的犹太人</a:t>
            </a:r>
            <a:endParaRPr lang="en-US" altLang="zh-CN" sz="1600" u="sng">
              <a:latin typeface="Century Gothic" charset="0"/>
              <a:cs typeface="Times New Roman" charset="0"/>
            </a:endParaRPr>
          </a:p>
        </p:txBody>
      </p:sp>
      <p:sp>
        <p:nvSpPr>
          <p:cNvPr id="88073" name="Text Box 29"/>
          <p:cNvSpPr txBox="1">
            <a:spLocks noChangeArrowheads="1"/>
          </p:cNvSpPr>
          <p:nvPr/>
        </p:nvSpPr>
        <p:spPr bwMode="auto">
          <a:xfrm>
            <a:off x="1187450" y="4876800"/>
            <a:ext cx="1897063"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耶路撒冷的犹太人</a:t>
            </a:r>
            <a:endParaRPr lang="en-US" altLang="zh-CN" sz="1600" u="sng">
              <a:latin typeface="Century Gothic" charset="0"/>
              <a:cs typeface="Times New Roman" charset="0"/>
            </a:endParaRPr>
          </a:p>
        </p:txBody>
      </p:sp>
      <p:sp>
        <p:nvSpPr>
          <p:cNvPr id="88074" name="Text Box 30"/>
          <p:cNvSpPr txBox="1">
            <a:spLocks noChangeArrowheads="1"/>
          </p:cNvSpPr>
          <p:nvPr/>
        </p:nvSpPr>
        <p:spPr bwMode="auto">
          <a:xfrm>
            <a:off x="247650" y="4572000"/>
            <a:ext cx="742950"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约珥</a:t>
            </a:r>
            <a:r>
              <a:rPr lang="zh-CN" altLang="en-US" sz="1600">
                <a:solidFill>
                  <a:schemeClr val="bg1"/>
                </a:solidFill>
                <a:latin typeface="Century Gothic" charset="0"/>
                <a:cs typeface="Times New Roman" charset="0"/>
              </a:rPr>
              <a:t>珥</a:t>
            </a:r>
            <a:endParaRPr lang="en-US" altLang="zh-CN" sz="1600">
              <a:solidFill>
                <a:schemeClr val="bg1"/>
              </a:solidFill>
              <a:latin typeface="Century Gothic" charset="0"/>
              <a:cs typeface="Times New Roman" charset="0"/>
            </a:endParaRPr>
          </a:p>
        </p:txBody>
      </p:sp>
      <p:sp>
        <p:nvSpPr>
          <p:cNvPr id="88075" name="Text Box 31"/>
          <p:cNvSpPr txBox="1">
            <a:spLocks noChangeArrowheads="1"/>
          </p:cNvSpPr>
          <p:nvPr/>
        </p:nvSpPr>
        <p:spPr bwMode="auto">
          <a:xfrm>
            <a:off x="474663" y="3733800"/>
            <a:ext cx="804862" cy="584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阿摩司</a:t>
            </a:r>
            <a:endParaRPr lang="en-US" altLang="zh-CN" sz="1600">
              <a:solidFill>
                <a:schemeClr val="bg1"/>
              </a:solidFill>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88076" name="Text Box 32"/>
          <p:cNvSpPr txBox="1">
            <a:spLocks noChangeArrowheads="1"/>
          </p:cNvSpPr>
          <p:nvPr/>
        </p:nvSpPr>
        <p:spPr bwMode="auto">
          <a:xfrm>
            <a:off x="152400" y="4800600"/>
            <a:ext cx="8382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以赛亚</a:t>
            </a:r>
            <a:endParaRPr lang="en-US" altLang="zh-CN" sz="1600">
              <a:solidFill>
                <a:schemeClr val="bg1"/>
              </a:solidFill>
              <a:latin typeface="Century Gothic" charset="0"/>
              <a:cs typeface="Times New Roman" charset="0"/>
            </a:endParaRPr>
          </a:p>
        </p:txBody>
      </p:sp>
      <p:sp>
        <p:nvSpPr>
          <p:cNvPr id="88077" name="Text Box 33"/>
          <p:cNvSpPr txBox="1">
            <a:spLocks noChangeArrowheads="1"/>
          </p:cNvSpPr>
          <p:nvPr/>
        </p:nvSpPr>
        <p:spPr bwMode="auto">
          <a:xfrm>
            <a:off x="1162050" y="5667375"/>
            <a:ext cx="1069975"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a:latin typeface="Century Gothic" charset="0"/>
                <a:cs typeface="Times New Roman" charset="0"/>
              </a:rPr>
              <a:t>俄巴底亚</a:t>
            </a:r>
            <a:endParaRPr lang="en-US" altLang="zh-CN" sz="1600">
              <a:latin typeface="Century Gothic" charset="0"/>
              <a:cs typeface="Times New Roman" charset="0"/>
            </a:endParaRPr>
          </a:p>
        </p:txBody>
      </p:sp>
      <p:sp>
        <p:nvSpPr>
          <p:cNvPr id="88078" name="Text Box 34"/>
          <p:cNvSpPr txBox="1">
            <a:spLocks noChangeArrowheads="1"/>
          </p:cNvSpPr>
          <p:nvPr/>
        </p:nvSpPr>
        <p:spPr bwMode="auto">
          <a:xfrm>
            <a:off x="1314450" y="5410200"/>
            <a:ext cx="655638"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以东</a:t>
            </a:r>
            <a:endParaRPr lang="en-US" altLang="zh-CN" sz="1600">
              <a:latin typeface="Century Gothic" charset="0"/>
              <a:cs typeface="Times New Roman" charset="0"/>
            </a:endParaRPr>
          </a:p>
        </p:txBody>
      </p:sp>
      <p:sp>
        <p:nvSpPr>
          <p:cNvPr id="88079" name="Text Box 35"/>
          <p:cNvSpPr txBox="1">
            <a:spLocks noChangeArrowheads="1"/>
          </p:cNvSpPr>
          <p:nvPr/>
        </p:nvSpPr>
        <p:spPr bwMode="auto">
          <a:xfrm>
            <a:off x="412750" y="3962400"/>
            <a:ext cx="804863"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何西阿</a:t>
            </a:r>
            <a:endParaRPr lang="en-US" altLang="zh-CN" sz="1600">
              <a:solidFill>
                <a:schemeClr val="bg1"/>
              </a:solidFill>
              <a:latin typeface="Century Gothic" charset="0"/>
              <a:cs typeface="Times New Roman" charset="0"/>
            </a:endParaRPr>
          </a:p>
        </p:txBody>
      </p:sp>
      <p:sp>
        <p:nvSpPr>
          <p:cNvPr id="88080" name="Text Box 36"/>
          <p:cNvSpPr txBox="1">
            <a:spLocks noChangeArrowheads="1"/>
          </p:cNvSpPr>
          <p:nvPr/>
        </p:nvSpPr>
        <p:spPr bwMode="auto">
          <a:xfrm>
            <a:off x="152400" y="5029200"/>
            <a:ext cx="8382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弥迦</a:t>
            </a:r>
            <a:endParaRPr lang="en-US" altLang="zh-CN" sz="1600">
              <a:solidFill>
                <a:schemeClr val="bg1"/>
              </a:solidFill>
              <a:latin typeface="Century Gothic" charset="0"/>
              <a:cs typeface="Times New Roman" charset="0"/>
            </a:endParaRPr>
          </a:p>
        </p:txBody>
      </p:sp>
      <p:sp>
        <p:nvSpPr>
          <p:cNvPr id="88081" name="Text Box 38"/>
          <p:cNvSpPr txBox="1">
            <a:spLocks noChangeArrowheads="1"/>
          </p:cNvSpPr>
          <p:nvPr/>
        </p:nvSpPr>
        <p:spPr bwMode="auto">
          <a:xfrm>
            <a:off x="76200" y="52578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西番雅</a:t>
            </a:r>
            <a:endParaRPr lang="en-US" altLang="zh-CN" sz="1600">
              <a:latin typeface="Century Gothic" charset="0"/>
              <a:cs typeface="Times New Roman" charset="0"/>
            </a:endParaRPr>
          </a:p>
        </p:txBody>
      </p:sp>
      <p:sp>
        <p:nvSpPr>
          <p:cNvPr id="88082" name="Text Box 39"/>
          <p:cNvSpPr txBox="1">
            <a:spLocks noChangeArrowheads="1"/>
          </p:cNvSpPr>
          <p:nvPr/>
        </p:nvSpPr>
        <p:spPr bwMode="auto">
          <a:xfrm>
            <a:off x="76200" y="54864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哈巴谷</a:t>
            </a:r>
            <a:endParaRPr lang="en-US" altLang="zh-CN" sz="1600">
              <a:latin typeface="Century Gothic" charset="0"/>
              <a:cs typeface="Times New Roman" charset="0"/>
            </a:endParaRPr>
          </a:p>
        </p:txBody>
      </p:sp>
      <p:sp>
        <p:nvSpPr>
          <p:cNvPr id="88083" name="Text Box 40"/>
          <p:cNvSpPr txBox="1">
            <a:spLocks noChangeArrowheads="1"/>
          </p:cNvSpPr>
          <p:nvPr/>
        </p:nvSpPr>
        <p:spPr bwMode="auto">
          <a:xfrm>
            <a:off x="76200" y="57150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耶利米</a:t>
            </a:r>
            <a:endParaRPr lang="en-US" altLang="zh-CN" sz="1600">
              <a:latin typeface="Century Gothic" charset="0"/>
              <a:cs typeface="Times New Roman" charset="0"/>
            </a:endParaRPr>
          </a:p>
        </p:txBody>
      </p:sp>
      <p:sp>
        <p:nvSpPr>
          <p:cNvPr id="88084" name="Text Box 41"/>
          <p:cNvSpPr txBox="1">
            <a:spLocks noChangeArrowheads="1"/>
          </p:cNvSpPr>
          <p:nvPr/>
        </p:nvSpPr>
        <p:spPr bwMode="auto">
          <a:xfrm>
            <a:off x="76200" y="59436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耶利米哀歌</a:t>
            </a:r>
            <a:endParaRPr lang="en-US" altLang="zh-CN" sz="1600">
              <a:latin typeface="Century Gothic" charset="0"/>
              <a:cs typeface="Times New Roman" charset="0"/>
            </a:endParaRPr>
          </a:p>
        </p:txBody>
      </p:sp>
      <p:sp>
        <p:nvSpPr>
          <p:cNvPr id="88085" name="Text Box 42"/>
          <p:cNvSpPr txBox="1">
            <a:spLocks noChangeArrowheads="1"/>
          </p:cNvSpPr>
          <p:nvPr/>
        </p:nvSpPr>
        <p:spPr bwMode="auto">
          <a:xfrm>
            <a:off x="3581400" y="377825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以西结</a:t>
            </a:r>
            <a:endParaRPr lang="en-US" altLang="zh-CN" sz="1600">
              <a:latin typeface="Century Gothic" charset="0"/>
              <a:cs typeface="Times New Roman" charset="0"/>
            </a:endParaRPr>
          </a:p>
        </p:txBody>
      </p:sp>
      <p:sp>
        <p:nvSpPr>
          <p:cNvPr id="88086" name="Text Box 43"/>
          <p:cNvSpPr txBox="1">
            <a:spLocks noChangeArrowheads="1"/>
          </p:cNvSpPr>
          <p:nvPr/>
        </p:nvSpPr>
        <p:spPr bwMode="auto">
          <a:xfrm>
            <a:off x="3581400" y="400685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但以理</a:t>
            </a:r>
            <a:endParaRPr lang="en-US" altLang="zh-CN" sz="1600">
              <a:latin typeface="Century Gothic" charset="0"/>
              <a:cs typeface="Times New Roman" charset="0"/>
            </a:endParaRPr>
          </a:p>
        </p:txBody>
      </p:sp>
      <p:sp>
        <p:nvSpPr>
          <p:cNvPr id="88087" name="Text Box 44"/>
          <p:cNvSpPr txBox="1">
            <a:spLocks noChangeArrowheads="1"/>
          </p:cNvSpPr>
          <p:nvPr/>
        </p:nvSpPr>
        <p:spPr bwMode="auto">
          <a:xfrm>
            <a:off x="2133600" y="51498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哈该</a:t>
            </a:r>
            <a:endParaRPr lang="en-US" altLang="zh-CN" sz="1600">
              <a:latin typeface="Century Gothic" charset="0"/>
              <a:cs typeface="Times New Roman" charset="0"/>
            </a:endParaRPr>
          </a:p>
        </p:txBody>
      </p:sp>
      <p:sp>
        <p:nvSpPr>
          <p:cNvPr id="166957" name="Text Box 45"/>
          <p:cNvSpPr txBox="1">
            <a:spLocks noChangeArrowheads="1"/>
          </p:cNvSpPr>
          <p:nvPr/>
        </p:nvSpPr>
        <p:spPr bwMode="auto">
          <a:xfrm>
            <a:off x="2133600" y="541020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撒迦利亚</a:t>
            </a:r>
            <a:endParaRPr lang="en-US" altLang="zh-CN" sz="1600">
              <a:latin typeface="Century Gothic" charset="0"/>
              <a:cs typeface="Times New Roman" charset="0"/>
            </a:endParaRPr>
          </a:p>
        </p:txBody>
      </p:sp>
      <p:sp>
        <p:nvSpPr>
          <p:cNvPr id="88089" name="Text Box 46"/>
          <p:cNvSpPr txBox="1">
            <a:spLocks noChangeArrowheads="1"/>
          </p:cNvSpPr>
          <p:nvPr/>
        </p:nvSpPr>
        <p:spPr bwMode="auto">
          <a:xfrm>
            <a:off x="3048000" y="2057400"/>
            <a:ext cx="990600"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那鸿</a:t>
            </a:r>
            <a:endParaRPr lang="en-US" altLang="zh-CN" sz="1600">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88090" name="TextBox 27"/>
          <p:cNvSpPr txBox="1">
            <a:spLocks noChangeArrowheads="1"/>
          </p:cNvSpPr>
          <p:nvPr/>
        </p:nvSpPr>
        <p:spPr bwMode="auto">
          <a:xfrm>
            <a:off x="822325" y="115888"/>
            <a:ext cx="3825875" cy="97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4000">
                <a:cs typeface="Arial" charset="0"/>
              </a:rPr>
              <a:t>先知的地理位置</a:t>
            </a:r>
            <a:endParaRPr lang="en-US" sz="40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66922">
                                            <p:txEl>
                                              <p:pRg st="0" end="0"/>
                                            </p:txEl>
                                          </p:spTgt>
                                        </p:tgtEl>
                                        <p:attrNameLst>
                                          <p:attrName>style.visibility</p:attrName>
                                        </p:attrNameLst>
                                      </p:cBhvr>
                                      <p:to>
                                        <p:strVal val="visible"/>
                                      </p:to>
                                    </p:set>
                                    <p:animEffect transition="in" filter="fade">
                                      <p:cBhvr>
                                        <p:cTn id="7" dur="1000"/>
                                        <p:tgtEl>
                                          <p:spTgt spid="166922">
                                            <p:txEl>
                                              <p:pRg st="0" end="0"/>
                                            </p:txEl>
                                          </p:spTgt>
                                        </p:tgtEl>
                                      </p:cBhvr>
                                    </p:animEffect>
                                    <p:anim calcmode="lin" valueType="num">
                                      <p:cBhvr>
                                        <p:cTn id="8" dur="1000" fill="hold"/>
                                        <p:tgtEl>
                                          <p:spTgt spid="16692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692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692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66922">
                                            <p:txEl>
                                              <p:pRg st="2" end="2"/>
                                            </p:txEl>
                                          </p:spTgt>
                                        </p:tgtEl>
                                        <p:attrNameLst>
                                          <p:attrName>style.visibility</p:attrName>
                                        </p:attrNameLst>
                                      </p:cBhvr>
                                      <p:to>
                                        <p:strVal val="visible"/>
                                      </p:to>
                                    </p:set>
                                    <p:animEffect transition="in" filter="fade">
                                      <p:cBhvr>
                                        <p:cTn id="15" dur="1000"/>
                                        <p:tgtEl>
                                          <p:spTgt spid="166922">
                                            <p:txEl>
                                              <p:pRg st="2" end="2"/>
                                            </p:txEl>
                                          </p:spTgt>
                                        </p:tgtEl>
                                      </p:cBhvr>
                                    </p:animEffect>
                                    <p:anim calcmode="lin" valueType="num">
                                      <p:cBhvr>
                                        <p:cTn id="16" dur="1000" fill="hold"/>
                                        <p:tgtEl>
                                          <p:spTgt spid="166922">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66922">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6922">
                                            <p:txEl>
                                              <p:pRg st="2" end="2"/>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66922">
                                            <p:txEl>
                                              <p:pRg st="3" end="3"/>
                                            </p:txEl>
                                          </p:spTgt>
                                        </p:tgtEl>
                                        <p:attrNameLst>
                                          <p:attrName>style.visibility</p:attrName>
                                        </p:attrNameLst>
                                      </p:cBhvr>
                                      <p:to>
                                        <p:strVal val="visible"/>
                                      </p:to>
                                    </p:set>
                                    <p:animEffect transition="in" filter="fade">
                                      <p:cBhvr>
                                        <p:cTn id="21" dur="1000"/>
                                        <p:tgtEl>
                                          <p:spTgt spid="166922">
                                            <p:txEl>
                                              <p:pRg st="3" end="3"/>
                                            </p:txEl>
                                          </p:spTgt>
                                        </p:tgtEl>
                                      </p:cBhvr>
                                    </p:animEffect>
                                    <p:anim calcmode="lin" valueType="num">
                                      <p:cBhvr>
                                        <p:cTn id="22" dur="1000" fill="hold"/>
                                        <p:tgtEl>
                                          <p:spTgt spid="166922">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66922">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692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66922">
                                            <p:txEl>
                                              <p:pRg st="5" end="5"/>
                                            </p:txEl>
                                          </p:spTgt>
                                        </p:tgtEl>
                                        <p:attrNameLst>
                                          <p:attrName>style.visibility</p:attrName>
                                        </p:attrNameLst>
                                      </p:cBhvr>
                                      <p:to>
                                        <p:strVal val="visible"/>
                                      </p:to>
                                    </p:set>
                                    <p:animEffect transition="in" filter="fade">
                                      <p:cBhvr>
                                        <p:cTn id="29" dur="1000"/>
                                        <p:tgtEl>
                                          <p:spTgt spid="166922">
                                            <p:txEl>
                                              <p:pRg st="5" end="5"/>
                                            </p:txEl>
                                          </p:spTgt>
                                        </p:tgtEl>
                                      </p:cBhvr>
                                    </p:animEffect>
                                    <p:anim calcmode="lin" valueType="num">
                                      <p:cBhvr>
                                        <p:cTn id="30" dur="1000" fill="hold"/>
                                        <p:tgtEl>
                                          <p:spTgt spid="166922">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66922">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6692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6695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166922">
                                            <p:txEl>
                                              <p:pRg st="7" end="7"/>
                                            </p:txEl>
                                          </p:spTgt>
                                        </p:tgtEl>
                                        <p:attrNameLst>
                                          <p:attrName>style.visibility</p:attrName>
                                        </p:attrNameLst>
                                      </p:cBhvr>
                                      <p:to>
                                        <p:strVal val="visible"/>
                                      </p:to>
                                    </p:set>
                                    <p:animEffect transition="in" filter="fade">
                                      <p:cBhvr>
                                        <p:cTn id="41" dur="1000"/>
                                        <p:tgtEl>
                                          <p:spTgt spid="166922">
                                            <p:txEl>
                                              <p:pRg st="7" end="7"/>
                                            </p:txEl>
                                          </p:spTgt>
                                        </p:tgtEl>
                                      </p:cBhvr>
                                    </p:animEffect>
                                    <p:anim calcmode="lin" valueType="num">
                                      <p:cBhvr>
                                        <p:cTn id="42" dur="1000" fill="hold"/>
                                        <p:tgtEl>
                                          <p:spTgt spid="166922">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66922">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66922">
                                            <p:txEl>
                                              <p:pRg st="7" end="7"/>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166922">
                                            <p:txEl>
                                              <p:pRg st="8" end="8"/>
                                            </p:txEl>
                                          </p:spTgt>
                                        </p:tgtEl>
                                        <p:attrNameLst>
                                          <p:attrName>style.visibility</p:attrName>
                                        </p:attrNameLst>
                                      </p:cBhvr>
                                      <p:to>
                                        <p:strVal val="visible"/>
                                      </p:to>
                                    </p:set>
                                    <p:animEffect transition="in" filter="fade">
                                      <p:cBhvr>
                                        <p:cTn id="47" dur="1000"/>
                                        <p:tgtEl>
                                          <p:spTgt spid="166922">
                                            <p:txEl>
                                              <p:pRg st="8" end="8"/>
                                            </p:txEl>
                                          </p:spTgt>
                                        </p:tgtEl>
                                      </p:cBhvr>
                                    </p:animEffect>
                                    <p:anim calcmode="lin" valueType="num">
                                      <p:cBhvr>
                                        <p:cTn id="48" dur="1000" fill="hold"/>
                                        <p:tgtEl>
                                          <p:spTgt spid="166922">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66922">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66922">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57"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6489700" y="1549400"/>
            <a:ext cx="1266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何事？</a:t>
            </a:r>
            <a:endParaRPr lang="en-US" altLang="zh-CN" sz="2800">
              <a:latin typeface="Century Gothic" charset="0"/>
              <a:cs typeface="Times New Roman" charset="0"/>
            </a:endParaRPr>
          </a:p>
        </p:txBody>
      </p:sp>
      <p:pic>
        <p:nvPicPr>
          <p:cNvPr id="89091" name="Picture 3" descr="Right-Click to copy  (or Control-click on a M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63800"/>
            <a:ext cx="762000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5"/>
          <p:cNvSpPr txBox="1">
            <a:spLocks noChangeArrowheads="1"/>
          </p:cNvSpPr>
          <p:nvPr/>
        </p:nvSpPr>
        <p:spPr bwMode="auto">
          <a:xfrm>
            <a:off x="8399463" y="-100013"/>
            <a:ext cx="78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2800">
                <a:latin typeface="Century Gothic" charset="0"/>
                <a:cs typeface="Arial" charset="0"/>
              </a:rPr>
              <a:t>649</a:t>
            </a:r>
          </a:p>
        </p:txBody>
      </p:sp>
      <p:sp>
        <p:nvSpPr>
          <p:cNvPr id="215046" name="Text Box 6"/>
          <p:cNvSpPr txBox="1">
            <a:spLocks noChangeArrowheads="1"/>
          </p:cNvSpPr>
          <p:nvPr/>
        </p:nvSpPr>
        <p:spPr bwMode="auto">
          <a:xfrm>
            <a:off x="3733800" y="2209800"/>
            <a:ext cx="307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Arial" charset="0"/>
              </a:rPr>
              <a:t>为弥撒亚重建圣殿</a:t>
            </a:r>
            <a:endParaRPr lang="en-US" altLang="zh-CN" sz="2800">
              <a:latin typeface="Century Gothic" charset="0"/>
              <a:cs typeface="Arial" charset="0"/>
            </a:endParaRPr>
          </a:p>
        </p:txBody>
      </p:sp>
      <p:sp>
        <p:nvSpPr>
          <p:cNvPr id="89094" name="Text Box 3"/>
          <p:cNvSpPr txBox="1">
            <a:spLocks noChangeArrowheads="1"/>
          </p:cNvSpPr>
          <p:nvPr/>
        </p:nvSpPr>
        <p:spPr bwMode="auto">
          <a:xfrm>
            <a:off x="4267200" y="212725"/>
            <a:ext cx="50228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撒迦利亚书 </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5046"/>
                                        </p:tgtEl>
                                        <p:attrNameLst>
                                          <p:attrName>style.visibility</p:attrName>
                                        </p:attrNameLst>
                                      </p:cBhvr>
                                      <p:to>
                                        <p:strVal val="visible"/>
                                      </p:to>
                                    </p:set>
                                    <p:anim calcmode="discrete" valueType="clr">
                                      <p:cBhvr override="childStyle">
                                        <p:cTn id="7" dur="80"/>
                                        <p:tgtEl>
                                          <p:spTgt spid="2150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46"/>
                                        </p:tgtEl>
                                        <p:attrNameLst>
                                          <p:attrName>fillcolor</p:attrName>
                                        </p:attrNameLst>
                                      </p:cBhvr>
                                      <p:tavLst>
                                        <p:tav tm="0">
                                          <p:val>
                                            <p:clrVal>
                                              <a:schemeClr val="accent2"/>
                                            </p:clrVal>
                                          </p:val>
                                        </p:tav>
                                        <p:tav tm="50000">
                                          <p:val>
                                            <p:clrVal>
                                              <a:schemeClr val="hlink"/>
                                            </p:clrVal>
                                          </p:val>
                                        </p:tav>
                                      </p:tavLst>
                                    </p:anim>
                                    <p:set>
                                      <p:cBhvr>
                                        <p:cTn id="9" dur="80"/>
                                        <p:tgtEl>
                                          <p:spTgt spid="2150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6219825" y="1371600"/>
            <a:ext cx="19891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如何应用？</a:t>
            </a:r>
            <a:endParaRPr lang="en-US" altLang="zh-CN" sz="2800">
              <a:latin typeface="Century Gothic" charset="0"/>
              <a:cs typeface="Times New Roman" charset="0"/>
            </a:endParaRPr>
          </a:p>
        </p:txBody>
      </p:sp>
      <p:pic>
        <p:nvPicPr>
          <p:cNvPr id="216069" name="Picture 5" descr="BD10019_[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33400" y="1474788"/>
            <a:ext cx="4460875"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 Box 6"/>
          <p:cNvSpPr txBox="1">
            <a:spLocks noChangeArrowheads="1"/>
          </p:cNvSpPr>
          <p:nvPr/>
        </p:nvSpPr>
        <p:spPr bwMode="auto">
          <a:xfrm>
            <a:off x="8388350" y="-100013"/>
            <a:ext cx="78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2800">
                <a:latin typeface="Century Gothic" charset="0"/>
                <a:cs typeface="Arial" charset="0"/>
              </a:rPr>
              <a:t>649</a:t>
            </a:r>
          </a:p>
        </p:txBody>
      </p:sp>
      <p:sp>
        <p:nvSpPr>
          <p:cNvPr id="216071" name="Text Box 7"/>
          <p:cNvSpPr txBox="1">
            <a:spLocks noChangeArrowheads="1"/>
          </p:cNvSpPr>
          <p:nvPr/>
        </p:nvSpPr>
        <p:spPr bwMode="auto">
          <a:xfrm>
            <a:off x="476250" y="2787650"/>
            <a:ext cx="7959725" cy="523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solidFill>
                  <a:srgbClr val="FF0000"/>
                </a:solidFill>
                <a:latin typeface="Century Gothic" charset="0"/>
                <a:cs typeface="Arial" charset="0"/>
              </a:rPr>
              <a:t>将来与基督一同作王是否影响你今天做的决定？</a:t>
            </a:r>
            <a:endParaRPr lang="en-US" altLang="zh-CN" sz="4000">
              <a:solidFill>
                <a:srgbClr val="FF0000"/>
              </a:solidFill>
              <a:latin typeface="Century Gothic" charset="0"/>
              <a:cs typeface="Arial" charset="0"/>
            </a:endParaRPr>
          </a:p>
        </p:txBody>
      </p:sp>
      <p:sp>
        <p:nvSpPr>
          <p:cNvPr id="90118" name="Text Box 3"/>
          <p:cNvSpPr txBox="1">
            <a:spLocks noChangeArrowheads="1"/>
          </p:cNvSpPr>
          <p:nvPr/>
        </p:nvSpPr>
        <p:spPr bwMode="auto">
          <a:xfrm>
            <a:off x="4267200" y="212725"/>
            <a:ext cx="50228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撒迦利亚书 </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6069"/>
                                        </p:tgtEl>
                                        <p:attrNameLst>
                                          <p:attrName>style.visibility</p:attrName>
                                        </p:attrNameLst>
                                      </p:cBhvr>
                                      <p:to>
                                        <p:strVal val="visible"/>
                                      </p:to>
                                    </p:set>
                                    <p:animEffect transition="in" filter="fade">
                                      <p:cBhvr>
                                        <p:cTn id="7" dur="2000"/>
                                        <p:tgtEl>
                                          <p:spTgt spid="216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16071"/>
                                        </p:tgtEl>
                                        <p:attrNameLst>
                                          <p:attrName>style.visibility</p:attrName>
                                        </p:attrNameLst>
                                      </p:cBhvr>
                                      <p:to>
                                        <p:strVal val="visible"/>
                                      </p:to>
                                    </p:set>
                                    <p:anim calcmode="lin" valueType="num">
                                      <p:cBhvr additive="base">
                                        <p:cTn id="12" dur="500" fill="hold"/>
                                        <p:tgtEl>
                                          <p:spTgt spid="216071"/>
                                        </p:tgtEl>
                                        <p:attrNameLst>
                                          <p:attrName>ppt_x</p:attrName>
                                        </p:attrNameLst>
                                      </p:cBhvr>
                                      <p:tavLst>
                                        <p:tav tm="0">
                                          <p:val>
                                            <p:strVal val="#ppt_x"/>
                                          </p:val>
                                        </p:tav>
                                        <p:tav tm="100000">
                                          <p:val>
                                            <p:strVal val="#ppt_x"/>
                                          </p:val>
                                        </p:tav>
                                      </p:tavLst>
                                    </p:anim>
                                    <p:anim calcmode="lin" valueType="num">
                                      <p:cBhvr additive="base">
                                        <p:cTn id="13" dur="500" fill="hold"/>
                                        <p:tgtEl>
                                          <p:spTgt spid="216071"/>
                                        </p:tgtEl>
                                        <p:attrNameLst>
                                          <p:attrName>ppt_y</p:attrName>
                                        </p:attrNameLst>
                                      </p:cBhvr>
                                      <p:tavLst>
                                        <p:tav tm="0">
                                          <p:val>
                                            <p:strVal val="0-#ppt_h/2"/>
                                          </p:val>
                                        </p:tav>
                                        <p:tav tm="100000">
                                          <p:val>
                                            <p:strVal val="#ppt_y"/>
                                          </p:val>
                                        </p:tav>
                                      </p:tavLst>
                                    </p:anim>
                                  </p:childTnLst>
                                </p:cTn>
                              </p:par>
                              <p:par>
                                <p:cTn id="14" presetID="2" presetClass="entr" presetSubtype="1" fill="hold" grpId="1" nodeType="withEffect">
                                  <p:stCondLst>
                                    <p:cond delay="0"/>
                                  </p:stCondLst>
                                  <p:childTnLst>
                                    <p:set>
                                      <p:cBhvr>
                                        <p:cTn id="15" dur="1" fill="hold">
                                          <p:stCondLst>
                                            <p:cond delay="0"/>
                                          </p:stCondLst>
                                        </p:cTn>
                                        <p:tgtEl>
                                          <p:spTgt spid="216071"/>
                                        </p:tgtEl>
                                        <p:attrNameLst>
                                          <p:attrName>style.visibility</p:attrName>
                                        </p:attrNameLst>
                                      </p:cBhvr>
                                      <p:to>
                                        <p:strVal val="visible"/>
                                      </p:to>
                                    </p:set>
                                    <p:anim calcmode="lin" valueType="num">
                                      <p:cBhvr additive="base">
                                        <p:cTn id="16" dur="500" fill="hold"/>
                                        <p:tgtEl>
                                          <p:spTgt spid="216071"/>
                                        </p:tgtEl>
                                        <p:attrNameLst>
                                          <p:attrName>ppt_x</p:attrName>
                                        </p:attrNameLst>
                                      </p:cBhvr>
                                      <p:tavLst>
                                        <p:tav tm="0">
                                          <p:val>
                                            <p:strVal val="#ppt_x"/>
                                          </p:val>
                                        </p:tav>
                                        <p:tav tm="100000">
                                          <p:val>
                                            <p:strVal val="#ppt_x"/>
                                          </p:val>
                                        </p:tav>
                                      </p:tavLst>
                                    </p:anim>
                                    <p:anim calcmode="lin" valueType="num">
                                      <p:cBhvr additive="base">
                                        <p:cTn id="17" dur="500" fill="hold"/>
                                        <p:tgtEl>
                                          <p:spTgt spid="2160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1" grpId="0" animBg="1"/>
      <p:bldP spid="216071"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9858" name="Text Box 2"/>
          <p:cNvSpPr txBox="1">
            <a:spLocks noChangeArrowheads="1"/>
          </p:cNvSpPr>
          <p:nvPr/>
        </p:nvSpPr>
        <p:spPr bwMode="auto">
          <a:xfrm>
            <a:off x="3138488" y="2895600"/>
            <a:ext cx="3892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 </a:t>
            </a:r>
            <a:r>
              <a:rPr lang="zh-CN" altLang="en-US">
                <a:solidFill>
                  <a:schemeClr val="bg1"/>
                </a:solidFill>
                <a:latin typeface="Century Gothic" charset="0"/>
                <a:cs typeface="Times New Roman" charset="0"/>
              </a:rPr>
              <a:t>公元前 </a:t>
            </a:r>
            <a:r>
              <a:rPr lang="en-US" altLang="zh-CN">
                <a:solidFill>
                  <a:schemeClr val="bg1"/>
                </a:solidFill>
                <a:latin typeface="Century Gothic" charset="0"/>
                <a:cs typeface="Times New Roman" charset="0"/>
              </a:rPr>
              <a:t>430 - 420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9858"/>
                                        </p:tgtEl>
                                        <p:attrNameLst>
                                          <p:attrName>style.visibility</p:attrName>
                                        </p:attrNameLst>
                                      </p:cBhvr>
                                      <p:to>
                                        <p:strVal val="visible"/>
                                      </p:to>
                                    </p:set>
                                    <p:animEffect transition="in" filter="fade">
                                      <p:cBhvr>
                                        <p:cTn id="7" dur="500"/>
                                        <p:tgtEl>
                                          <p:spTgt spid="249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6" name="Text Box 10"/>
          <p:cNvSpPr txBox="1">
            <a:spLocks noChangeArrowheads="1"/>
          </p:cNvSpPr>
          <p:nvPr/>
        </p:nvSpPr>
        <p:spPr bwMode="auto">
          <a:xfrm>
            <a:off x="5534025" y="1549400"/>
            <a:ext cx="3108325" cy="569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2800">
                <a:latin typeface="Century Gothic" charset="0"/>
                <a:cs typeface="Times New Roman" charset="0"/>
              </a:rPr>
              <a:t>对象？犹大</a:t>
            </a:r>
            <a:endParaRPr lang="en-US" altLang="zh-CN" sz="2800">
              <a:latin typeface="Century Gothic" charset="0"/>
              <a:cs typeface="Times New Roman" charset="0"/>
            </a:endParaRPr>
          </a:p>
          <a:p>
            <a:endParaRPr lang="en-US" altLang="zh-CN" sz="2800">
              <a:latin typeface="Century Gothic" charset="0"/>
              <a:cs typeface="Times New Roman" charset="0"/>
            </a:endParaRPr>
          </a:p>
          <a:p>
            <a:r>
              <a:rPr lang="zh-CN" altLang="en-US" sz="2800">
                <a:latin typeface="Century Gothic" charset="0"/>
                <a:cs typeface="Arial" charset="0"/>
              </a:rPr>
              <a:t>何时？ </a:t>
            </a:r>
            <a:r>
              <a:rPr lang="en-US" altLang="zh-CN" sz="2800">
                <a:latin typeface="Century Gothic" charset="0"/>
                <a:cs typeface="Arial" charset="0"/>
              </a:rPr>
              <a:t>    	</a:t>
            </a:r>
          </a:p>
          <a:p>
            <a:r>
              <a:rPr lang="zh-CN" altLang="en-US" sz="2800">
                <a:latin typeface="Century Gothic" charset="0"/>
                <a:cs typeface="Arial" charset="0"/>
              </a:rPr>
              <a:t>公元前 </a:t>
            </a:r>
            <a:r>
              <a:rPr lang="en-US" altLang="zh-CN" sz="2800">
                <a:latin typeface="Century Gothic" charset="0"/>
                <a:cs typeface="Arial" charset="0"/>
              </a:rPr>
              <a:t>430-420 </a:t>
            </a:r>
          </a:p>
          <a:p>
            <a:endParaRPr lang="en-US" altLang="zh-CN" sz="2800">
              <a:latin typeface="Century Gothic" charset="0"/>
              <a:cs typeface="Arial" charset="0"/>
            </a:endParaRPr>
          </a:p>
          <a:p>
            <a:r>
              <a:rPr lang="zh-CN" altLang="en-US" sz="2800">
                <a:latin typeface="Century Gothic" charset="0"/>
                <a:cs typeface="Arial" charset="0"/>
              </a:rPr>
              <a:t>地点？ 犹大</a:t>
            </a:r>
            <a:endParaRPr lang="en-US" altLang="zh-CN" sz="2800">
              <a:latin typeface="Century Gothic" charset="0"/>
              <a:cs typeface="Arial" charset="0"/>
            </a:endParaRPr>
          </a:p>
          <a:p>
            <a:endParaRPr lang="en-US" altLang="zh-CN" sz="2800">
              <a:latin typeface="Century Gothic" charset="0"/>
              <a:cs typeface="Arial" charset="0"/>
            </a:endParaRPr>
          </a:p>
          <a:p>
            <a:r>
              <a:rPr lang="zh-CN" altLang="en-US" sz="2800">
                <a:latin typeface="Century Gothic" charset="0"/>
                <a:cs typeface="Arial" charset="0"/>
              </a:rPr>
              <a:t>为何？</a:t>
            </a:r>
            <a:r>
              <a:rPr lang="en-US" altLang="zh-CN" sz="2800">
                <a:latin typeface="Century Gothic" charset="0"/>
                <a:cs typeface="Arial" charset="0"/>
              </a:rPr>
              <a:t>	</a:t>
            </a:r>
          </a:p>
          <a:p>
            <a:r>
              <a:rPr lang="zh-CN" altLang="en-US" sz="2800">
                <a:latin typeface="Century Gothic" charset="0"/>
                <a:cs typeface="Arial" charset="0"/>
              </a:rPr>
              <a:t>为假冒为善的审判的警告</a:t>
            </a:r>
            <a:endParaRPr lang="en-US" altLang="zh-CN" sz="2800">
              <a:latin typeface="Century Gothic" charset="0"/>
              <a:cs typeface="Times New Roman" charset="0"/>
            </a:endParaRPr>
          </a:p>
        </p:txBody>
      </p:sp>
      <p:pic>
        <p:nvPicPr>
          <p:cNvPr id="92163" name="Picture 24" descr="Prophet Map Bla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Text Box 25"/>
          <p:cNvSpPr txBox="1">
            <a:spLocks noChangeArrowheads="1"/>
          </p:cNvSpPr>
          <p:nvPr/>
        </p:nvSpPr>
        <p:spPr bwMode="auto">
          <a:xfrm>
            <a:off x="138113" y="4343400"/>
            <a:ext cx="655637"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犹大</a:t>
            </a:r>
            <a:endParaRPr lang="en-US" altLang="zh-CN" sz="1600" u="sng">
              <a:latin typeface="Century Gothic" charset="0"/>
              <a:cs typeface="Times New Roman" charset="0"/>
            </a:endParaRPr>
          </a:p>
        </p:txBody>
      </p:sp>
      <p:sp>
        <p:nvSpPr>
          <p:cNvPr id="92165" name="Text Box 26"/>
          <p:cNvSpPr txBox="1">
            <a:spLocks noChangeArrowheads="1"/>
          </p:cNvSpPr>
          <p:nvPr/>
        </p:nvSpPr>
        <p:spPr bwMode="auto">
          <a:xfrm>
            <a:off x="452438" y="3505200"/>
            <a:ext cx="862012"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solidFill>
                  <a:schemeClr val="bg1"/>
                </a:solidFill>
                <a:latin typeface="Century Gothic" charset="0"/>
                <a:cs typeface="Times New Roman" charset="0"/>
              </a:rPr>
              <a:t>以色列</a:t>
            </a:r>
            <a:endParaRPr lang="en-US" altLang="zh-CN" sz="1600" u="sng">
              <a:solidFill>
                <a:schemeClr val="bg1"/>
              </a:solidFill>
              <a:latin typeface="Century Gothic" charset="0"/>
              <a:cs typeface="Times New Roman" charset="0"/>
            </a:endParaRPr>
          </a:p>
        </p:txBody>
      </p:sp>
      <p:sp>
        <p:nvSpPr>
          <p:cNvPr id="92166" name="Text Box 27"/>
          <p:cNvSpPr txBox="1">
            <a:spLocks noChangeArrowheads="1"/>
          </p:cNvSpPr>
          <p:nvPr/>
        </p:nvSpPr>
        <p:spPr bwMode="auto">
          <a:xfrm>
            <a:off x="3048000" y="1600200"/>
            <a:ext cx="655638"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亚述</a:t>
            </a:r>
            <a:endParaRPr lang="en-US" altLang="zh-CN" sz="1600" u="sng">
              <a:latin typeface="Century Gothic" charset="0"/>
              <a:cs typeface="Times New Roman" charset="0"/>
            </a:endParaRPr>
          </a:p>
          <a:p>
            <a:r>
              <a:rPr lang="en-US" altLang="zh-CN" sz="1600">
                <a:latin typeface="Century Gothic" charset="0"/>
                <a:cs typeface="Times New Roman" charset="0"/>
              </a:rPr>
              <a:t> </a:t>
            </a:r>
            <a:r>
              <a:rPr lang="zh-CN" altLang="en-US" sz="1600">
                <a:latin typeface="Century Gothic" charset="0"/>
                <a:cs typeface="Times New Roman" charset="0"/>
              </a:rPr>
              <a:t>约拿</a:t>
            </a:r>
            <a:endParaRPr lang="en-US" altLang="zh-CN" sz="1600">
              <a:latin typeface="Century Gothic" charset="0"/>
              <a:cs typeface="Times New Roman" charset="0"/>
            </a:endParaRPr>
          </a:p>
        </p:txBody>
      </p:sp>
      <p:sp>
        <p:nvSpPr>
          <p:cNvPr id="92167" name="Text Box 28"/>
          <p:cNvSpPr txBox="1">
            <a:spLocks noChangeArrowheads="1"/>
          </p:cNvSpPr>
          <p:nvPr/>
        </p:nvSpPr>
        <p:spPr bwMode="auto">
          <a:xfrm>
            <a:off x="3033713" y="3473450"/>
            <a:ext cx="16891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巴比伦的犹太人</a:t>
            </a:r>
            <a:endParaRPr lang="en-US" altLang="zh-CN" sz="1600" u="sng">
              <a:latin typeface="Century Gothic" charset="0"/>
              <a:cs typeface="Times New Roman" charset="0"/>
            </a:endParaRPr>
          </a:p>
        </p:txBody>
      </p:sp>
      <p:sp>
        <p:nvSpPr>
          <p:cNvPr id="92168" name="Text Box 29"/>
          <p:cNvSpPr txBox="1">
            <a:spLocks noChangeArrowheads="1"/>
          </p:cNvSpPr>
          <p:nvPr/>
        </p:nvSpPr>
        <p:spPr bwMode="auto">
          <a:xfrm>
            <a:off x="1187450" y="4876800"/>
            <a:ext cx="1897063"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耶路撒冷的犹太人</a:t>
            </a:r>
            <a:endParaRPr lang="en-US" altLang="zh-CN" sz="1600" u="sng">
              <a:latin typeface="Century Gothic" charset="0"/>
              <a:cs typeface="Times New Roman" charset="0"/>
            </a:endParaRPr>
          </a:p>
        </p:txBody>
      </p:sp>
      <p:sp>
        <p:nvSpPr>
          <p:cNvPr id="92169" name="Text Box 30"/>
          <p:cNvSpPr txBox="1">
            <a:spLocks noChangeArrowheads="1"/>
          </p:cNvSpPr>
          <p:nvPr/>
        </p:nvSpPr>
        <p:spPr bwMode="auto">
          <a:xfrm>
            <a:off x="247650" y="4572000"/>
            <a:ext cx="74295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约珥</a:t>
            </a:r>
            <a:endParaRPr lang="en-US" altLang="zh-CN" sz="1600">
              <a:solidFill>
                <a:schemeClr val="bg1"/>
              </a:solidFill>
              <a:latin typeface="Century Gothic" charset="0"/>
              <a:cs typeface="Times New Roman" charset="0"/>
            </a:endParaRPr>
          </a:p>
        </p:txBody>
      </p:sp>
      <p:sp>
        <p:nvSpPr>
          <p:cNvPr id="92170" name="Text Box 31"/>
          <p:cNvSpPr txBox="1">
            <a:spLocks noChangeArrowheads="1"/>
          </p:cNvSpPr>
          <p:nvPr/>
        </p:nvSpPr>
        <p:spPr bwMode="auto">
          <a:xfrm>
            <a:off x="474663" y="3733800"/>
            <a:ext cx="804862" cy="584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阿摩司</a:t>
            </a:r>
            <a:endParaRPr lang="en-US" altLang="zh-CN" sz="1600">
              <a:solidFill>
                <a:schemeClr val="bg1"/>
              </a:solidFill>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92171" name="Text Box 32"/>
          <p:cNvSpPr txBox="1">
            <a:spLocks noChangeArrowheads="1"/>
          </p:cNvSpPr>
          <p:nvPr/>
        </p:nvSpPr>
        <p:spPr bwMode="auto">
          <a:xfrm>
            <a:off x="152400" y="4800600"/>
            <a:ext cx="8382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以赛亚</a:t>
            </a:r>
            <a:endParaRPr lang="en-US" altLang="zh-CN" sz="1600">
              <a:solidFill>
                <a:schemeClr val="bg1"/>
              </a:solidFill>
              <a:latin typeface="Century Gothic" charset="0"/>
              <a:cs typeface="Times New Roman" charset="0"/>
            </a:endParaRPr>
          </a:p>
        </p:txBody>
      </p:sp>
      <p:sp>
        <p:nvSpPr>
          <p:cNvPr id="92172" name="Text Box 33"/>
          <p:cNvSpPr txBox="1">
            <a:spLocks noChangeArrowheads="1"/>
          </p:cNvSpPr>
          <p:nvPr/>
        </p:nvSpPr>
        <p:spPr bwMode="auto">
          <a:xfrm>
            <a:off x="1162050" y="5667375"/>
            <a:ext cx="1069975"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a:latin typeface="Century Gothic" charset="0"/>
                <a:cs typeface="Times New Roman" charset="0"/>
              </a:rPr>
              <a:t>俄巴底亚</a:t>
            </a:r>
            <a:endParaRPr lang="en-US" altLang="zh-CN" sz="1600">
              <a:latin typeface="Century Gothic" charset="0"/>
              <a:cs typeface="Times New Roman" charset="0"/>
            </a:endParaRPr>
          </a:p>
        </p:txBody>
      </p:sp>
      <p:sp>
        <p:nvSpPr>
          <p:cNvPr id="92173" name="Text Box 34"/>
          <p:cNvSpPr txBox="1">
            <a:spLocks noChangeArrowheads="1"/>
          </p:cNvSpPr>
          <p:nvPr/>
        </p:nvSpPr>
        <p:spPr bwMode="auto">
          <a:xfrm>
            <a:off x="1314450" y="5410200"/>
            <a:ext cx="655638"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sz="1600">
                <a:latin typeface="Century Gothic" charset="0"/>
                <a:cs typeface="Times New Roman" charset="0"/>
              </a:rPr>
              <a:t> </a:t>
            </a:r>
            <a:r>
              <a:rPr lang="zh-CN" altLang="en-US" sz="1600" u="sng">
                <a:latin typeface="Century Gothic" charset="0"/>
                <a:cs typeface="Times New Roman" charset="0"/>
              </a:rPr>
              <a:t>以东</a:t>
            </a:r>
            <a:endParaRPr lang="en-US" altLang="zh-CN" sz="1600" u="sng">
              <a:latin typeface="Century Gothic" charset="0"/>
              <a:cs typeface="Times New Roman" charset="0"/>
            </a:endParaRPr>
          </a:p>
        </p:txBody>
      </p:sp>
      <p:sp>
        <p:nvSpPr>
          <p:cNvPr id="92174" name="Text Box 35"/>
          <p:cNvSpPr txBox="1">
            <a:spLocks noChangeArrowheads="1"/>
          </p:cNvSpPr>
          <p:nvPr/>
        </p:nvSpPr>
        <p:spPr bwMode="auto">
          <a:xfrm>
            <a:off x="412750" y="3962400"/>
            <a:ext cx="804863" cy="3381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solidFill>
                  <a:schemeClr val="bg1"/>
                </a:solidFill>
                <a:latin typeface="Century Gothic" charset="0"/>
                <a:cs typeface="Times New Roman" charset="0"/>
              </a:rPr>
              <a:t>何西阿</a:t>
            </a:r>
            <a:endParaRPr lang="en-US" altLang="zh-CN" sz="1600">
              <a:solidFill>
                <a:schemeClr val="bg1"/>
              </a:solidFill>
              <a:latin typeface="Century Gothic" charset="0"/>
              <a:cs typeface="Times New Roman" charset="0"/>
            </a:endParaRPr>
          </a:p>
        </p:txBody>
      </p:sp>
      <p:sp>
        <p:nvSpPr>
          <p:cNvPr id="92175" name="Text Box 36"/>
          <p:cNvSpPr txBox="1">
            <a:spLocks noChangeArrowheads="1"/>
          </p:cNvSpPr>
          <p:nvPr/>
        </p:nvSpPr>
        <p:spPr bwMode="auto">
          <a:xfrm>
            <a:off x="152400" y="5029200"/>
            <a:ext cx="8382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弥迦</a:t>
            </a:r>
            <a:endParaRPr lang="en-US" altLang="zh-CN" sz="1600">
              <a:solidFill>
                <a:schemeClr val="bg1"/>
              </a:solidFill>
              <a:latin typeface="Century Gothic" charset="0"/>
              <a:cs typeface="Times New Roman" charset="0"/>
            </a:endParaRPr>
          </a:p>
        </p:txBody>
      </p:sp>
      <p:sp>
        <p:nvSpPr>
          <p:cNvPr id="92176" name="Text Box 38"/>
          <p:cNvSpPr txBox="1">
            <a:spLocks noChangeArrowheads="1"/>
          </p:cNvSpPr>
          <p:nvPr/>
        </p:nvSpPr>
        <p:spPr bwMode="auto">
          <a:xfrm>
            <a:off x="76200" y="52260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西番雅</a:t>
            </a:r>
            <a:endParaRPr lang="en-US" altLang="zh-CN" sz="1600">
              <a:latin typeface="Century Gothic" charset="0"/>
              <a:cs typeface="Times New Roman" charset="0"/>
            </a:endParaRPr>
          </a:p>
        </p:txBody>
      </p:sp>
      <p:sp>
        <p:nvSpPr>
          <p:cNvPr id="92177" name="Text Box 39"/>
          <p:cNvSpPr txBox="1">
            <a:spLocks noChangeArrowheads="1"/>
          </p:cNvSpPr>
          <p:nvPr/>
        </p:nvSpPr>
        <p:spPr bwMode="auto">
          <a:xfrm>
            <a:off x="76200" y="545465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哈巴谷</a:t>
            </a:r>
            <a:endParaRPr lang="en-US" altLang="zh-CN" sz="1600">
              <a:latin typeface="Century Gothic" charset="0"/>
              <a:cs typeface="Times New Roman" charset="0"/>
            </a:endParaRPr>
          </a:p>
        </p:txBody>
      </p:sp>
      <p:sp>
        <p:nvSpPr>
          <p:cNvPr id="92178" name="Text Box 40"/>
          <p:cNvSpPr txBox="1">
            <a:spLocks noChangeArrowheads="1"/>
          </p:cNvSpPr>
          <p:nvPr/>
        </p:nvSpPr>
        <p:spPr bwMode="auto">
          <a:xfrm>
            <a:off x="76200" y="568325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耶利米</a:t>
            </a:r>
            <a:endParaRPr lang="en-US" altLang="zh-CN" sz="1600">
              <a:latin typeface="Century Gothic" charset="0"/>
              <a:cs typeface="Times New Roman" charset="0"/>
            </a:endParaRPr>
          </a:p>
        </p:txBody>
      </p:sp>
      <p:sp>
        <p:nvSpPr>
          <p:cNvPr id="92179" name="Text Box 41"/>
          <p:cNvSpPr txBox="1">
            <a:spLocks noChangeArrowheads="1"/>
          </p:cNvSpPr>
          <p:nvPr/>
        </p:nvSpPr>
        <p:spPr bwMode="auto">
          <a:xfrm>
            <a:off x="76200" y="5911850"/>
            <a:ext cx="1676400" cy="338138"/>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耶利米哀歌</a:t>
            </a:r>
            <a:endParaRPr lang="en-US" altLang="zh-CN" sz="1600">
              <a:latin typeface="Century Gothic" charset="0"/>
              <a:cs typeface="Times New Roman" charset="0"/>
            </a:endParaRPr>
          </a:p>
        </p:txBody>
      </p:sp>
      <p:sp>
        <p:nvSpPr>
          <p:cNvPr id="92180" name="Text Box 42"/>
          <p:cNvSpPr txBox="1">
            <a:spLocks noChangeArrowheads="1"/>
          </p:cNvSpPr>
          <p:nvPr/>
        </p:nvSpPr>
        <p:spPr bwMode="auto">
          <a:xfrm>
            <a:off x="3581400" y="37782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以西结</a:t>
            </a:r>
            <a:endParaRPr lang="en-US" altLang="zh-CN" sz="1600">
              <a:latin typeface="Century Gothic" charset="0"/>
              <a:cs typeface="Times New Roman" charset="0"/>
            </a:endParaRPr>
          </a:p>
        </p:txBody>
      </p:sp>
      <p:sp>
        <p:nvSpPr>
          <p:cNvPr id="92181" name="Text Box 43"/>
          <p:cNvSpPr txBox="1">
            <a:spLocks noChangeArrowheads="1"/>
          </p:cNvSpPr>
          <p:nvPr/>
        </p:nvSpPr>
        <p:spPr bwMode="auto">
          <a:xfrm>
            <a:off x="3581400" y="40068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但以理</a:t>
            </a:r>
            <a:endParaRPr lang="en-US" altLang="zh-CN" sz="1600">
              <a:latin typeface="Century Gothic" charset="0"/>
              <a:cs typeface="Times New Roman" charset="0"/>
            </a:endParaRPr>
          </a:p>
        </p:txBody>
      </p:sp>
      <p:sp>
        <p:nvSpPr>
          <p:cNvPr id="92182" name="Text Box 44"/>
          <p:cNvSpPr txBox="1">
            <a:spLocks noChangeArrowheads="1"/>
          </p:cNvSpPr>
          <p:nvPr/>
        </p:nvSpPr>
        <p:spPr bwMode="auto">
          <a:xfrm>
            <a:off x="2133600" y="51498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哈该</a:t>
            </a:r>
            <a:endParaRPr lang="en-US" altLang="zh-CN" sz="1600">
              <a:latin typeface="Century Gothic" charset="0"/>
              <a:cs typeface="Times New Roman" charset="0"/>
            </a:endParaRPr>
          </a:p>
        </p:txBody>
      </p:sp>
      <p:sp>
        <p:nvSpPr>
          <p:cNvPr id="92183" name="Text Box 45"/>
          <p:cNvSpPr txBox="1">
            <a:spLocks noChangeArrowheads="1"/>
          </p:cNvSpPr>
          <p:nvPr/>
        </p:nvSpPr>
        <p:spPr bwMode="auto">
          <a:xfrm>
            <a:off x="2133600" y="54102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撒迦利亚</a:t>
            </a:r>
            <a:endParaRPr lang="en-US" altLang="zh-CN" sz="1600">
              <a:latin typeface="Century Gothic" charset="0"/>
              <a:cs typeface="Times New Roman" charset="0"/>
            </a:endParaRPr>
          </a:p>
        </p:txBody>
      </p:sp>
      <p:sp>
        <p:nvSpPr>
          <p:cNvPr id="167982" name="Text Box 46"/>
          <p:cNvSpPr txBox="1">
            <a:spLocks noChangeArrowheads="1"/>
          </p:cNvSpPr>
          <p:nvPr/>
        </p:nvSpPr>
        <p:spPr bwMode="auto">
          <a:xfrm>
            <a:off x="2209800" y="56832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玛拉基</a:t>
            </a:r>
            <a:endParaRPr lang="en-US" altLang="zh-CN" sz="1600">
              <a:latin typeface="Century Gothic" charset="0"/>
              <a:cs typeface="Times New Roman" charset="0"/>
            </a:endParaRPr>
          </a:p>
        </p:txBody>
      </p:sp>
      <p:sp>
        <p:nvSpPr>
          <p:cNvPr id="92185" name="Text Box 47"/>
          <p:cNvSpPr txBox="1">
            <a:spLocks noChangeArrowheads="1"/>
          </p:cNvSpPr>
          <p:nvPr/>
        </p:nvSpPr>
        <p:spPr bwMode="auto">
          <a:xfrm>
            <a:off x="3048000" y="2057400"/>
            <a:ext cx="990600" cy="584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1600">
                <a:latin typeface="Century Gothic" charset="0"/>
                <a:cs typeface="Times New Roman" charset="0"/>
              </a:rPr>
              <a:t>那鸿</a:t>
            </a:r>
            <a:endParaRPr lang="en-US" altLang="zh-CN" sz="1600">
              <a:latin typeface="Century Gothic" charset="0"/>
              <a:cs typeface="Times New Roman" charset="0"/>
            </a:endParaRPr>
          </a:p>
          <a:p>
            <a:endParaRPr lang="en-US" altLang="zh-CN" sz="1600">
              <a:solidFill>
                <a:schemeClr val="bg1"/>
              </a:solidFill>
              <a:latin typeface="Century Gothic" charset="0"/>
              <a:cs typeface="Times New Roman" charset="0"/>
            </a:endParaRPr>
          </a:p>
        </p:txBody>
      </p:sp>
      <p:sp>
        <p:nvSpPr>
          <p:cNvPr id="92186" name="Text Box 3"/>
          <p:cNvSpPr txBox="1">
            <a:spLocks noChangeArrowheads="1"/>
          </p:cNvSpPr>
          <p:nvPr/>
        </p:nvSpPr>
        <p:spPr bwMode="auto">
          <a:xfrm>
            <a:off x="4992688" y="212725"/>
            <a:ext cx="424973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玛拉基书 </a:t>
            </a:r>
            <a:r>
              <a:rPr lang="en-US" altLang="zh-CN" sz="6000">
                <a:latin typeface="Century Gothic" charset="0"/>
                <a:cs typeface="Times New Roman" charset="0"/>
              </a:rPr>
              <a:t>.</a:t>
            </a:r>
          </a:p>
        </p:txBody>
      </p:sp>
      <p:sp>
        <p:nvSpPr>
          <p:cNvPr id="92187" name="TextBox 28"/>
          <p:cNvSpPr txBox="1">
            <a:spLocks noChangeArrowheads="1"/>
          </p:cNvSpPr>
          <p:nvPr/>
        </p:nvSpPr>
        <p:spPr bwMode="auto">
          <a:xfrm>
            <a:off x="822325" y="115888"/>
            <a:ext cx="3825875" cy="97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4000">
                <a:cs typeface="Arial" charset="0"/>
              </a:rPr>
              <a:t>先知的地理位置</a:t>
            </a:r>
            <a:endParaRPr lang="en-US" sz="40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67946">
                                            <p:txEl>
                                              <p:pRg st="0" end="0"/>
                                            </p:txEl>
                                          </p:spTgt>
                                        </p:tgtEl>
                                        <p:attrNameLst>
                                          <p:attrName>style.visibility</p:attrName>
                                        </p:attrNameLst>
                                      </p:cBhvr>
                                      <p:to>
                                        <p:strVal val="visible"/>
                                      </p:to>
                                    </p:set>
                                    <p:animEffect transition="in" filter="fade">
                                      <p:cBhvr>
                                        <p:cTn id="7" dur="1000"/>
                                        <p:tgtEl>
                                          <p:spTgt spid="167946">
                                            <p:txEl>
                                              <p:pRg st="0" end="0"/>
                                            </p:txEl>
                                          </p:spTgt>
                                        </p:tgtEl>
                                      </p:cBhvr>
                                    </p:animEffect>
                                    <p:anim calcmode="lin" valueType="num">
                                      <p:cBhvr>
                                        <p:cTn id="8" dur="1000" fill="hold"/>
                                        <p:tgtEl>
                                          <p:spTgt spid="16794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794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794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67946">
                                            <p:txEl>
                                              <p:pRg st="2" end="2"/>
                                            </p:txEl>
                                          </p:spTgt>
                                        </p:tgtEl>
                                        <p:attrNameLst>
                                          <p:attrName>style.visibility</p:attrName>
                                        </p:attrNameLst>
                                      </p:cBhvr>
                                      <p:to>
                                        <p:strVal val="visible"/>
                                      </p:to>
                                    </p:set>
                                    <p:animEffect transition="in" filter="fade">
                                      <p:cBhvr>
                                        <p:cTn id="15" dur="1000"/>
                                        <p:tgtEl>
                                          <p:spTgt spid="167946">
                                            <p:txEl>
                                              <p:pRg st="2" end="2"/>
                                            </p:txEl>
                                          </p:spTgt>
                                        </p:tgtEl>
                                      </p:cBhvr>
                                    </p:animEffect>
                                    <p:anim calcmode="lin" valueType="num">
                                      <p:cBhvr>
                                        <p:cTn id="16" dur="1000" fill="hold"/>
                                        <p:tgtEl>
                                          <p:spTgt spid="167946">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67946">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7946">
                                            <p:txEl>
                                              <p:pRg st="2" end="2"/>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67946">
                                            <p:txEl>
                                              <p:pRg st="3" end="3"/>
                                            </p:txEl>
                                          </p:spTgt>
                                        </p:tgtEl>
                                        <p:attrNameLst>
                                          <p:attrName>style.visibility</p:attrName>
                                        </p:attrNameLst>
                                      </p:cBhvr>
                                      <p:to>
                                        <p:strVal val="visible"/>
                                      </p:to>
                                    </p:set>
                                    <p:animEffect transition="in" filter="fade">
                                      <p:cBhvr>
                                        <p:cTn id="21" dur="1000"/>
                                        <p:tgtEl>
                                          <p:spTgt spid="167946">
                                            <p:txEl>
                                              <p:pRg st="3" end="3"/>
                                            </p:txEl>
                                          </p:spTgt>
                                        </p:tgtEl>
                                      </p:cBhvr>
                                    </p:animEffect>
                                    <p:anim calcmode="lin" valueType="num">
                                      <p:cBhvr>
                                        <p:cTn id="22" dur="1000" fill="hold"/>
                                        <p:tgtEl>
                                          <p:spTgt spid="167946">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67946">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794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67946">
                                            <p:txEl>
                                              <p:pRg st="5" end="5"/>
                                            </p:txEl>
                                          </p:spTgt>
                                        </p:tgtEl>
                                        <p:attrNameLst>
                                          <p:attrName>style.visibility</p:attrName>
                                        </p:attrNameLst>
                                      </p:cBhvr>
                                      <p:to>
                                        <p:strVal val="visible"/>
                                      </p:to>
                                    </p:set>
                                    <p:animEffect transition="in" filter="fade">
                                      <p:cBhvr>
                                        <p:cTn id="29" dur="1000"/>
                                        <p:tgtEl>
                                          <p:spTgt spid="167946">
                                            <p:txEl>
                                              <p:pRg st="5" end="5"/>
                                            </p:txEl>
                                          </p:spTgt>
                                        </p:tgtEl>
                                      </p:cBhvr>
                                    </p:animEffect>
                                    <p:anim calcmode="lin" valueType="num">
                                      <p:cBhvr>
                                        <p:cTn id="30" dur="1000" fill="hold"/>
                                        <p:tgtEl>
                                          <p:spTgt spid="167946">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67946">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67946">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167982"/>
                                        </p:tgtEl>
                                        <p:attrNameLst>
                                          <p:attrName>style.visibility</p:attrName>
                                        </p:attrNameLst>
                                      </p:cBhvr>
                                      <p:to>
                                        <p:strVal val="visible"/>
                                      </p:to>
                                    </p:set>
                                    <p:anim calcmode="lin" valueType="num">
                                      <p:cBhvr>
                                        <p:cTn id="37" dur="500" fill="hold"/>
                                        <p:tgtEl>
                                          <p:spTgt spid="167982"/>
                                        </p:tgtEl>
                                        <p:attrNameLst>
                                          <p:attrName>ppt_w</p:attrName>
                                        </p:attrNameLst>
                                      </p:cBhvr>
                                      <p:tavLst>
                                        <p:tav tm="0">
                                          <p:val>
                                            <p:fltVal val="0"/>
                                          </p:val>
                                        </p:tav>
                                        <p:tav tm="100000">
                                          <p:val>
                                            <p:strVal val="#ppt_w"/>
                                          </p:val>
                                        </p:tav>
                                      </p:tavLst>
                                    </p:anim>
                                    <p:anim calcmode="lin" valueType="num">
                                      <p:cBhvr>
                                        <p:cTn id="38" dur="500" fill="hold"/>
                                        <p:tgtEl>
                                          <p:spTgt spid="167982"/>
                                        </p:tgtEl>
                                        <p:attrNameLst>
                                          <p:attrName>ppt_h</p:attrName>
                                        </p:attrNameLst>
                                      </p:cBhvr>
                                      <p:tavLst>
                                        <p:tav tm="0">
                                          <p:val>
                                            <p:fltVal val="0"/>
                                          </p:val>
                                        </p:tav>
                                        <p:tav tm="100000">
                                          <p:val>
                                            <p:strVal val="#ppt_h"/>
                                          </p:val>
                                        </p:tav>
                                      </p:tavLst>
                                    </p:anim>
                                    <p:anim calcmode="lin" valueType="num">
                                      <p:cBhvr>
                                        <p:cTn id="39" dur="500" fill="hold"/>
                                        <p:tgtEl>
                                          <p:spTgt spid="167982"/>
                                        </p:tgtEl>
                                        <p:attrNameLst>
                                          <p:attrName>style.rotation</p:attrName>
                                        </p:attrNameLst>
                                      </p:cBhvr>
                                      <p:tavLst>
                                        <p:tav tm="0">
                                          <p:val>
                                            <p:fltVal val="360"/>
                                          </p:val>
                                        </p:tav>
                                        <p:tav tm="100000">
                                          <p:val>
                                            <p:fltVal val="0"/>
                                          </p:val>
                                        </p:tav>
                                      </p:tavLst>
                                    </p:anim>
                                    <p:animEffect transition="in" filter="fade">
                                      <p:cBhvr>
                                        <p:cTn id="40" dur="500"/>
                                        <p:tgtEl>
                                          <p:spTgt spid="16798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nodeType="clickEffect">
                                  <p:stCondLst>
                                    <p:cond delay="0"/>
                                  </p:stCondLst>
                                  <p:childTnLst>
                                    <p:set>
                                      <p:cBhvr>
                                        <p:cTn id="44" dur="1" fill="hold">
                                          <p:stCondLst>
                                            <p:cond delay="0"/>
                                          </p:stCondLst>
                                        </p:cTn>
                                        <p:tgtEl>
                                          <p:spTgt spid="167946">
                                            <p:txEl>
                                              <p:pRg st="7" end="7"/>
                                            </p:txEl>
                                          </p:spTgt>
                                        </p:tgtEl>
                                        <p:attrNameLst>
                                          <p:attrName>style.visibility</p:attrName>
                                        </p:attrNameLst>
                                      </p:cBhvr>
                                      <p:to>
                                        <p:strVal val="visible"/>
                                      </p:to>
                                    </p:set>
                                    <p:animEffect transition="in" filter="fade">
                                      <p:cBhvr>
                                        <p:cTn id="45" dur="1000"/>
                                        <p:tgtEl>
                                          <p:spTgt spid="167946">
                                            <p:txEl>
                                              <p:pRg st="7" end="7"/>
                                            </p:txEl>
                                          </p:spTgt>
                                        </p:tgtEl>
                                      </p:cBhvr>
                                    </p:animEffect>
                                    <p:anim calcmode="lin" valueType="num">
                                      <p:cBhvr>
                                        <p:cTn id="46" dur="1000" fill="hold"/>
                                        <p:tgtEl>
                                          <p:spTgt spid="167946">
                                            <p:txEl>
                                              <p:pRg st="7" end="7"/>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67946">
                                            <p:txEl>
                                              <p:pRg st="7" end="7"/>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67946">
                                            <p:txEl>
                                              <p:pRg st="7" end="7"/>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167946">
                                            <p:txEl>
                                              <p:pRg st="8" end="8"/>
                                            </p:txEl>
                                          </p:spTgt>
                                        </p:tgtEl>
                                        <p:attrNameLst>
                                          <p:attrName>style.visibility</p:attrName>
                                        </p:attrNameLst>
                                      </p:cBhvr>
                                      <p:to>
                                        <p:strVal val="visible"/>
                                      </p:to>
                                    </p:set>
                                    <p:animEffect transition="in" filter="fade">
                                      <p:cBhvr>
                                        <p:cTn id="51" dur="1000"/>
                                        <p:tgtEl>
                                          <p:spTgt spid="167946">
                                            <p:txEl>
                                              <p:pRg st="8" end="8"/>
                                            </p:txEl>
                                          </p:spTgt>
                                        </p:tgtEl>
                                      </p:cBhvr>
                                    </p:animEffect>
                                    <p:anim calcmode="lin" valueType="num">
                                      <p:cBhvr>
                                        <p:cTn id="52" dur="1000" fill="hold"/>
                                        <p:tgtEl>
                                          <p:spTgt spid="167946">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67946">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67946">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8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9269" name="Text Box 5"/>
          <p:cNvSpPr txBox="1">
            <a:spLocks noChangeArrowheads="1"/>
          </p:cNvSpPr>
          <p:nvPr/>
        </p:nvSpPr>
        <p:spPr bwMode="auto">
          <a:xfrm>
            <a:off x="3214688" y="2895600"/>
            <a:ext cx="37766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 </a:t>
            </a:r>
            <a:r>
              <a:rPr lang="zh-CN" altLang="en-US">
                <a:solidFill>
                  <a:schemeClr val="bg1"/>
                </a:solidFill>
                <a:latin typeface="Century Gothic" charset="0"/>
                <a:cs typeface="Times New Roman" charset="0"/>
              </a:rPr>
              <a:t>公元前 </a:t>
            </a:r>
            <a:r>
              <a:rPr lang="en-US" altLang="zh-CN">
                <a:solidFill>
                  <a:schemeClr val="bg1"/>
                </a:solidFill>
                <a:latin typeface="Century Gothic" charset="0"/>
                <a:cs typeface="Times New Roman" charset="0"/>
              </a:rPr>
              <a:t>840-830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animEffect transition="in" filter="fade">
                                      <p:cBhvr>
                                        <p:cTn id="7" dur="500"/>
                                        <p:tgtEl>
                                          <p:spTgt spid="139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6489700" y="1219200"/>
            <a:ext cx="1266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何事？</a:t>
            </a:r>
            <a:endParaRPr lang="en-US" altLang="zh-CN" sz="2800">
              <a:latin typeface="Century Gothic" charset="0"/>
              <a:cs typeface="Times New Roman" charset="0"/>
            </a:endParaRPr>
          </a:p>
        </p:txBody>
      </p:sp>
      <p:pic>
        <p:nvPicPr>
          <p:cNvPr id="93187" name="Picture 5" descr="add_toon_inf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48006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4" name="Rectangle 6"/>
          <p:cNvSpPr>
            <a:spLocks noChangeArrowheads="1"/>
          </p:cNvSpPr>
          <p:nvPr/>
        </p:nvSpPr>
        <p:spPr bwMode="auto">
          <a:xfrm>
            <a:off x="5486400" y="2540000"/>
            <a:ext cx="3505200" cy="3416300"/>
          </a:xfrm>
          <a:prstGeom prst="rect">
            <a:avLst/>
          </a:prstGeom>
          <a:solidFill>
            <a:schemeClr val="accent1">
              <a:alpha val="7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zh-CN" altLang="en-US" sz="2400">
                <a:latin typeface="Century Gothic" charset="0"/>
                <a:cs typeface="Arial" charset="0"/>
              </a:rPr>
              <a:t>“万军之耶和华说：‘你们要将当纳的十分之一全然送入仓库，使我家有粮，以此试试我是否为你们敞开天上的窗户，倾福与你们，甚至无处可容。’”</a:t>
            </a:r>
            <a:r>
              <a:rPr lang="en-US" altLang="zh-CN" sz="2400">
                <a:latin typeface="Century Gothic" charset="0"/>
                <a:cs typeface="Arial" charset="0"/>
              </a:rPr>
              <a:t> </a:t>
            </a:r>
          </a:p>
          <a:p>
            <a:endParaRPr lang="en-US" altLang="zh-CN" sz="2400">
              <a:latin typeface="Century Gothic" charset="0"/>
              <a:cs typeface="Arial" charset="0"/>
            </a:endParaRPr>
          </a:p>
          <a:p>
            <a:r>
              <a:rPr lang="en-US" altLang="zh-CN" sz="2400">
                <a:latin typeface="Century Gothic" charset="0"/>
                <a:cs typeface="Arial" charset="0"/>
              </a:rPr>
              <a:t>~ </a:t>
            </a:r>
            <a:r>
              <a:rPr lang="zh-CN" altLang="en-US" sz="2400">
                <a:latin typeface="Century Gothic" charset="0"/>
                <a:cs typeface="Arial" charset="0"/>
              </a:rPr>
              <a:t>玛拉基书三</a:t>
            </a:r>
            <a:r>
              <a:rPr lang="en-US" altLang="zh-CN" sz="2400">
                <a:latin typeface="Century Gothic" charset="0"/>
                <a:cs typeface="Arial" charset="0"/>
              </a:rPr>
              <a:t>10</a:t>
            </a:r>
          </a:p>
        </p:txBody>
      </p:sp>
      <p:sp>
        <p:nvSpPr>
          <p:cNvPr id="93189" name="Text Box 3"/>
          <p:cNvSpPr txBox="1">
            <a:spLocks noChangeArrowheads="1"/>
          </p:cNvSpPr>
          <p:nvPr/>
        </p:nvSpPr>
        <p:spPr bwMode="auto">
          <a:xfrm>
            <a:off x="4992688" y="212725"/>
            <a:ext cx="424973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玛拉基书 </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17094">
                                            <p:txEl>
                                              <p:pRg st="0" end="0"/>
                                            </p:txEl>
                                          </p:spTgt>
                                        </p:tgtEl>
                                        <p:attrNameLst>
                                          <p:attrName>style.visibility</p:attrName>
                                        </p:attrNameLst>
                                      </p:cBhvr>
                                      <p:to>
                                        <p:strVal val="visible"/>
                                      </p:to>
                                    </p:set>
                                    <p:anim calcmode="discrete" valueType="clr">
                                      <p:cBhvr override="childStyle">
                                        <p:cTn id="7" dur="80"/>
                                        <p:tgtEl>
                                          <p:spTgt spid="2170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709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17094">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17094">
                                            <p:txEl>
                                              <p:pRg st="2" end="2"/>
                                            </p:txEl>
                                          </p:spTgt>
                                        </p:tgtEl>
                                        <p:attrNameLst>
                                          <p:attrName>style.visibility</p:attrName>
                                        </p:attrNameLst>
                                      </p:cBhvr>
                                      <p:to>
                                        <p:strVal val="visible"/>
                                      </p:to>
                                    </p:set>
                                    <p:anim calcmode="discrete" valueType="clr">
                                      <p:cBhvr override="childStyle">
                                        <p:cTn id="14" dur="80"/>
                                        <p:tgtEl>
                                          <p:spTgt spid="21709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17094">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21709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7" name="Picture 5" descr="j0111472[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81000" y="1447800"/>
            <a:ext cx="6477000"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6" name="Text Box 4"/>
          <p:cNvSpPr txBox="1">
            <a:spLocks noChangeArrowheads="1"/>
          </p:cNvSpPr>
          <p:nvPr/>
        </p:nvSpPr>
        <p:spPr bwMode="auto">
          <a:xfrm>
            <a:off x="457200" y="2667000"/>
            <a:ext cx="8077200" cy="1323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4000">
                <a:solidFill>
                  <a:srgbClr val="FF0000"/>
                </a:solidFill>
                <a:latin typeface="Century Gothic" charset="0"/>
                <a:cs typeface="Arial" charset="0"/>
              </a:rPr>
              <a:t>以向表面的宗教活动悔改来敬畏上帝以免受管教</a:t>
            </a:r>
            <a:endParaRPr lang="en-US" altLang="zh-CN" sz="4000">
              <a:solidFill>
                <a:srgbClr val="FF0000"/>
              </a:solidFill>
              <a:latin typeface="Century Gothic" charset="0"/>
              <a:cs typeface="Arial" charset="0"/>
            </a:endParaRPr>
          </a:p>
        </p:txBody>
      </p:sp>
      <p:sp>
        <p:nvSpPr>
          <p:cNvPr id="94212" name="Text Box 2"/>
          <p:cNvSpPr txBox="1">
            <a:spLocks noChangeArrowheads="1"/>
          </p:cNvSpPr>
          <p:nvPr/>
        </p:nvSpPr>
        <p:spPr bwMode="auto">
          <a:xfrm>
            <a:off x="6219825" y="1371600"/>
            <a:ext cx="19891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2800">
                <a:latin typeface="Century Gothic" charset="0"/>
                <a:cs typeface="Times New Roman" charset="0"/>
              </a:rPr>
              <a:t>如何应用？</a:t>
            </a:r>
            <a:endParaRPr lang="en-US" altLang="zh-CN" sz="2800">
              <a:latin typeface="Century Gothic" charset="0"/>
              <a:cs typeface="Times New Roman" charset="0"/>
            </a:endParaRPr>
          </a:p>
        </p:txBody>
      </p:sp>
      <p:sp>
        <p:nvSpPr>
          <p:cNvPr id="94213" name="Text Box 3"/>
          <p:cNvSpPr txBox="1">
            <a:spLocks noChangeArrowheads="1"/>
          </p:cNvSpPr>
          <p:nvPr/>
        </p:nvSpPr>
        <p:spPr bwMode="auto">
          <a:xfrm>
            <a:off x="4992688" y="212725"/>
            <a:ext cx="424973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en-US" altLang="zh-CN">
                <a:solidFill>
                  <a:schemeClr val="bg1"/>
                </a:solidFill>
                <a:latin typeface="Century Gothic" charset="0"/>
                <a:cs typeface="Times New Roman" charset="0"/>
              </a:rPr>
              <a:t> </a:t>
            </a:r>
            <a:r>
              <a:rPr lang="en-US" altLang="zh-CN" sz="6000">
                <a:latin typeface="Century Gothic" charset="0"/>
                <a:cs typeface="Times New Roman" charset="0"/>
              </a:rPr>
              <a:t>. </a:t>
            </a:r>
            <a:r>
              <a:rPr lang="zh-CN" altLang="en-US" sz="6000">
                <a:latin typeface="Century Gothic" charset="0"/>
                <a:cs typeface="Times New Roman" charset="0"/>
              </a:rPr>
              <a:t>玛拉基书 </a:t>
            </a:r>
            <a:r>
              <a:rPr lang="en-US" altLang="zh-CN" sz="6000">
                <a:latin typeface="Century Gothic"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18117"/>
                                        </p:tgtEl>
                                        <p:attrNameLst>
                                          <p:attrName>style.visibility</p:attrName>
                                        </p:attrNameLst>
                                      </p:cBhvr>
                                      <p:to>
                                        <p:strVal val="visible"/>
                                      </p:to>
                                    </p:set>
                                    <p:animEffect transition="in" filter="wipe(down)">
                                      <p:cBhvr>
                                        <p:cTn id="7" dur="580">
                                          <p:stCondLst>
                                            <p:cond delay="0"/>
                                          </p:stCondLst>
                                        </p:cTn>
                                        <p:tgtEl>
                                          <p:spTgt spid="218117"/>
                                        </p:tgtEl>
                                      </p:cBhvr>
                                    </p:animEffect>
                                    <p:anim calcmode="lin" valueType="num">
                                      <p:cBhvr>
                                        <p:cTn id="8" dur="1822" tmFilter="0,0; 0.14,0.36; 0.43,0.73; 0.71,0.91; 1.0,1.0">
                                          <p:stCondLst>
                                            <p:cond delay="0"/>
                                          </p:stCondLst>
                                        </p:cTn>
                                        <p:tgtEl>
                                          <p:spTgt spid="2181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81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81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81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8117"/>
                                        </p:tgtEl>
                                        <p:attrNameLst>
                                          <p:attrName>ppt_y</p:attrName>
                                        </p:attrNameLst>
                                      </p:cBhvr>
                                      <p:tavLst>
                                        <p:tav tm="0" fmla="#ppt_y-sin(pi*$)/81">
                                          <p:val>
                                            <p:fltVal val="0"/>
                                          </p:val>
                                        </p:tav>
                                        <p:tav tm="100000">
                                          <p:val>
                                            <p:fltVal val="1"/>
                                          </p:val>
                                        </p:tav>
                                      </p:tavLst>
                                    </p:anim>
                                    <p:animScale>
                                      <p:cBhvr>
                                        <p:cTn id="13" dur="26">
                                          <p:stCondLst>
                                            <p:cond delay="650"/>
                                          </p:stCondLst>
                                        </p:cTn>
                                        <p:tgtEl>
                                          <p:spTgt spid="218117"/>
                                        </p:tgtEl>
                                      </p:cBhvr>
                                      <p:to x="100000" y="60000"/>
                                    </p:animScale>
                                    <p:animScale>
                                      <p:cBhvr>
                                        <p:cTn id="14" dur="166" decel="50000">
                                          <p:stCondLst>
                                            <p:cond delay="676"/>
                                          </p:stCondLst>
                                        </p:cTn>
                                        <p:tgtEl>
                                          <p:spTgt spid="218117"/>
                                        </p:tgtEl>
                                      </p:cBhvr>
                                      <p:to x="100000" y="100000"/>
                                    </p:animScale>
                                    <p:animScale>
                                      <p:cBhvr>
                                        <p:cTn id="15" dur="26">
                                          <p:stCondLst>
                                            <p:cond delay="1312"/>
                                          </p:stCondLst>
                                        </p:cTn>
                                        <p:tgtEl>
                                          <p:spTgt spid="218117"/>
                                        </p:tgtEl>
                                      </p:cBhvr>
                                      <p:to x="100000" y="80000"/>
                                    </p:animScale>
                                    <p:animScale>
                                      <p:cBhvr>
                                        <p:cTn id="16" dur="166" decel="50000">
                                          <p:stCondLst>
                                            <p:cond delay="1338"/>
                                          </p:stCondLst>
                                        </p:cTn>
                                        <p:tgtEl>
                                          <p:spTgt spid="218117"/>
                                        </p:tgtEl>
                                      </p:cBhvr>
                                      <p:to x="100000" y="100000"/>
                                    </p:animScale>
                                    <p:animScale>
                                      <p:cBhvr>
                                        <p:cTn id="17" dur="26">
                                          <p:stCondLst>
                                            <p:cond delay="1642"/>
                                          </p:stCondLst>
                                        </p:cTn>
                                        <p:tgtEl>
                                          <p:spTgt spid="218117"/>
                                        </p:tgtEl>
                                      </p:cBhvr>
                                      <p:to x="100000" y="90000"/>
                                    </p:animScale>
                                    <p:animScale>
                                      <p:cBhvr>
                                        <p:cTn id="18" dur="166" decel="50000">
                                          <p:stCondLst>
                                            <p:cond delay="1668"/>
                                          </p:stCondLst>
                                        </p:cTn>
                                        <p:tgtEl>
                                          <p:spTgt spid="218117"/>
                                        </p:tgtEl>
                                      </p:cBhvr>
                                      <p:to x="100000" y="100000"/>
                                    </p:animScale>
                                    <p:animScale>
                                      <p:cBhvr>
                                        <p:cTn id="19" dur="26">
                                          <p:stCondLst>
                                            <p:cond delay="1808"/>
                                          </p:stCondLst>
                                        </p:cTn>
                                        <p:tgtEl>
                                          <p:spTgt spid="218117"/>
                                        </p:tgtEl>
                                      </p:cBhvr>
                                      <p:to x="100000" y="95000"/>
                                    </p:animScale>
                                    <p:animScale>
                                      <p:cBhvr>
                                        <p:cTn id="20" dur="166" decel="50000">
                                          <p:stCondLst>
                                            <p:cond delay="1834"/>
                                          </p:stCondLst>
                                        </p:cTn>
                                        <p:tgtEl>
                                          <p:spTgt spid="21811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18116"/>
                                        </p:tgtEl>
                                        <p:attrNameLst>
                                          <p:attrName>style.visibility</p:attrName>
                                        </p:attrNameLst>
                                      </p:cBhvr>
                                      <p:to>
                                        <p:strVal val="visible"/>
                                      </p:to>
                                    </p:set>
                                    <p:anim calcmode="lin" valueType="num">
                                      <p:cBhvr additive="base">
                                        <p:cTn id="25" dur="500" fill="hold"/>
                                        <p:tgtEl>
                                          <p:spTgt spid="218116"/>
                                        </p:tgtEl>
                                        <p:attrNameLst>
                                          <p:attrName>ppt_x</p:attrName>
                                        </p:attrNameLst>
                                      </p:cBhvr>
                                      <p:tavLst>
                                        <p:tav tm="0">
                                          <p:val>
                                            <p:strVal val="#ppt_x"/>
                                          </p:val>
                                        </p:tav>
                                        <p:tav tm="100000">
                                          <p:val>
                                            <p:strVal val="#ppt_x"/>
                                          </p:val>
                                        </p:tav>
                                      </p:tavLst>
                                    </p:anim>
                                    <p:anim calcmode="lin" valueType="num">
                                      <p:cBhvr additive="base">
                                        <p:cTn id="26" dur="500" fill="hold"/>
                                        <p:tgtEl>
                                          <p:spTgt spid="2181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1042988" y="5638800"/>
            <a:ext cx="733583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r>
              <a:rPr lang="zh-CN" altLang="en-US" sz="5400">
                <a:latin typeface="Century Gothic" charset="0"/>
                <a:cs typeface="Arial" charset="0"/>
              </a:rPr>
              <a:t>鉴我忠诚 （我的见证）</a:t>
            </a:r>
            <a:endParaRPr lang="en-US" altLang="zh-CN" sz="5400">
              <a:latin typeface="Century Gothic" charset="0"/>
              <a:cs typeface="Arial" charset="0"/>
            </a:endParaRPr>
          </a:p>
        </p:txBody>
      </p:sp>
      <p:pic>
        <p:nvPicPr>
          <p:cNvPr id="95235" name="Picture 3" descr="SY00021_[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647825" y="612775"/>
            <a:ext cx="5895975"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62200"/>
            <a:ext cx="8763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6259" name="Rectangle 2"/>
          <p:cNvSpPr>
            <a:spLocks noChangeArrowheads="1"/>
          </p:cNvSpPr>
          <p:nvPr/>
        </p:nvSpPr>
        <p:spPr bwMode="auto">
          <a:xfrm>
            <a:off x="152400" y="360363"/>
            <a:ext cx="9144000" cy="177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nchor="ctr">
            <a:spAutoFit/>
          </a:bodyPr>
          <a:lstStyle/>
          <a:p>
            <a:r>
              <a:rPr lang="zh-CN" altLang="en-US" sz="2800">
                <a:cs typeface="Arial" charset="0"/>
              </a:rPr>
              <a:t>在人生的道路上我们如客旅</a:t>
            </a:r>
            <a:endParaRPr lang="en-US" altLang="zh-CN" sz="2800">
              <a:cs typeface="Arial" charset="0"/>
            </a:endParaRPr>
          </a:p>
          <a:p>
            <a:r>
              <a:rPr lang="zh-CN" altLang="en-US" sz="2800">
                <a:cs typeface="Arial" charset="0"/>
              </a:rPr>
              <a:t>走在前面的列队齐欢呼</a:t>
            </a:r>
            <a:endParaRPr lang="en-US" altLang="zh-CN" sz="2800">
              <a:cs typeface="Arial" charset="0"/>
            </a:endParaRPr>
          </a:p>
          <a:p>
            <a:r>
              <a:rPr lang="zh-CN" altLang="en-US" sz="2800">
                <a:cs typeface="Arial" charset="0"/>
              </a:rPr>
              <a:t>为那信心勇士  也为鼓励软弱者</a:t>
            </a:r>
            <a:endParaRPr lang="en-US" altLang="zh-CN" sz="2800">
              <a:cs typeface="Arial" charset="0"/>
            </a:endParaRPr>
          </a:p>
          <a:p>
            <a:r>
              <a:rPr lang="zh-CN" altLang="en-US" sz="2800">
                <a:cs typeface="Arial" charset="0"/>
              </a:rPr>
              <a:t>生活的点滴就是见证  见证主恩典</a:t>
            </a:r>
            <a:endParaRPr lang="en-US" altLang="zh-CN" sz="2800" b="0">
              <a:latin typeface="Century Gothic" charset="0"/>
              <a:cs typeface="Arial"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63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7283" name="Rectangle 3"/>
          <p:cNvSpPr>
            <a:spLocks noChangeArrowheads="1"/>
          </p:cNvSpPr>
          <p:nvPr/>
        </p:nvSpPr>
        <p:spPr bwMode="auto">
          <a:xfrm>
            <a:off x="180975" y="-100013"/>
            <a:ext cx="9144000" cy="220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nchor="ctr">
            <a:spAutoFit/>
          </a:bodyPr>
          <a:lstStyle/>
          <a:p>
            <a:r>
              <a:rPr lang="zh-CN" altLang="en-US" sz="2800">
                <a:latin typeface="Century Gothic" charset="0"/>
                <a:cs typeface="Arial" charset="0"/>
              </a:rPr>
              <a:t>有许多见证如云彩般围绕我</a:t>
            </a:r>
            <a:endParaRPr lang="en-US" altLang="zh-CN" sz="2800">
              <a:latin typeface="Century Gothic" charset="0"/>
              <a:cs typeface="Arial" charset="0"/>
            </a:endParaRPr>
          </a:p>
          <a:p>
            <a:r>
              <a:rPr lang="zh-CN" altLang="en-US" sz="2800">
                <a:latin typeface="Century Gothic" charset="0"/>
                <a:cs typeface="Arial" charset="0"/>
              </a:rPr>
              <a:t>我们奔此赛程并非为奖赏</a:t>
            </a:r>
            <a:endParaRPr lang="en-US" altLang="zh-CN" sz="2800">
              <a:latin typeface="Century Gothic" charset="0"/>
              <a:cs typeface="Arial" charset="0"/>
            </a:endParaRPr>
          </a:p>
          <a:p>
            <a:r>
              <a:rPr lang="zh-CN" altLang="en-US" sz="2800">
                <a:latin typeface="Century Gothic" charset="0"/>
                <a:cs typeface="Arial" charset="0"/>
              </a:rPr>
              <a:t>而是在前的已过去</a:t>
            </a:r>
            <a:endParaRPr lang="en-US" altLang="zh-CN" sz="2800">
              <a:latin typeface="Century Gothic" charset="0"/>
              <a:cs typeface="Arial" charset="0"/>
            </a:endParaRPr>
          </a:p>
          <a:p>
            <a:r>
              <a:rPr lang="zh-CN" altLang="en-US" sz="2800">
                <a:latin typeface="Century Gothic" charset="0"/>
                <a:cs typeface="Arial" charset="0"/>
              </a:rPr>
              <a:t>仍有许多人在后面</a:t>
            </a:r>
            <a:endParaRPr lang="en-US" altLang="zh-CN" sz="2800">
              <a:latin typeface="Century Gothic" charset="0"/>
              <a:cs typeface="Arial" charset="0"/>
            </a:endParaRPr>
          </a:p>
          <a:p>
            <a:r>
              <a:rPr lang="zh-CN" altLang="en-US" sz="2800">
                <a:latin typeface="Century Gothic" charset="0"/>
                <a:cs typeface="Arial" charset="0"/>
              </a:rPr>
              <a:t>我当以生活为见证  将福音传给人</a:t>
            </a:r>
            <a:endParaRPr lang="en-US" altLang="zh-CN" sz="2800" b="0">
              <a:latin typeface="Century Gothic" charset="0"/>
              <a:cs typeface="Arial"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63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8307" name="Rectangle 2"/>
          <p:cNvSpPr>
            <a:spLocks noChangeArrowheads="1"/>
          </p:cNvSpPr>
          <p:nvPr/>
        </p:nvSpPr>
        <p:spPr bwMode="auto">
          <a:xfrm>
            <a:off x="180975" y="-68263"/>
            <a:ext cx="9144000" cy="220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nchor="ctr">
            <a:spAutoFit/>
          </a:bodyPr>
          <a:lstStyle/>
          <a:p>
            <a:r>
              <a:rPr lang="zh-CN" altLang="en-US" sz="2800">
                <a:cs typeface="Arial" charset="0"/>
              </a:rPr>
              <a:t>（副歌）</a:t>
            </a:r>
            <a:endParaRPr lang="en-US" altLang="zh-CN" sz="2800">
              <a:cs typeface="Arial" charset="0"/>
            </a:endParaRPr>
          </a:p>
          <a:p>
            <a:r>
              <a:rPr lang="zh-CN" altLang="en-US" sz="2800">
                <a:cs typeface="Arial" charset="0"/>
              </a:rPr>
              <a:t>我愿我的见证能激励在后的人  让我献身的火焰照人前路</a:t>
            </a:r>
            <a:endParaRPr lang="en-US" altLang="zh-CN" sz="2800">
              <a:cs typeface="Arial" charset="0"/>
            </a:endParaRPr>
          </a:p>
          <a:p>
            <a:r>
              <a:rPr lang="zh-CN" altLang="en-US" sz="2800">
                <a:cs typeface="Arial" charset="0"/>
              </a:rPr>
              <a:t>让我所留的足迹领人相信主</a:t>
            </a:r>
            <a:endParaRPr lang="en-US" altLang="zh-CN" sz="2800">
              <a:cs typeface="Arial" charset="0"/>
            </a:endParaRPr>
          </a:p>
          <a:p>
            <a:r>
              <a:rPr lang="zh-CN" altLang="en-US" sz="2800">
                <a:cs typeface="Arial" charset="0"/>
              </a:rPr>
              <a:t>而我见证使人感动顺服主</a:t>
            </a:r>
            <a:endParaRPr lang="en-US" altLang="zh-CN" sz="2800">
              <a:cs typeface="Arial" charset="0"/>
            </a:endParaRPr>
          </a:p>
          <a:p>
            <a:r>
              <a:rPr lang="zh-CN" altLang="en-US" sz="2800">
                <a:cs typeface="Arial" charset="0"/>
              </a:rPr>
              <a:t>哦  愿我的见证能激励在后的人 </a:t>
            </a:r>
            <a:endParaRPr lang="en-US" altLang="zh-TW" sz="2800">
              <a:cs typeface="Arial"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63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9331" name="Rectangle 3"/>
          <p:cNvSpPr>
            <a:spLocks noChangeArrowheads="1"/>
          </p:cNvSpPr>
          <p:nvPr/>
        </p:nvSpPr>
        <p:spPr bwMode="auto">
          <a:xfrm>
            <a:off x="180975" y="-68263"/>
            <a:ext cx="9144000" cy="220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nchor="ctr">
            <a:spAutoFit/>
          </a:bodyPr>
          <a:lstStyle/>
          <a:p>
            <a:r>
              <a:rPr lang="zh-CN" altLang="en-US" sz="2800">
                <a:cs typeface="Arial" charset="0"/>
              </a:rPr>
              <a:t>所有希望梦想成真又过去</a:t>
            </a:r>
            <a:endParaRPr lang="en-US" altLang="zh-CN" sz="2800">
              <a:cs typeface="Arial" charset="0"/>
            </a:endParaRPr>
          </a:p>
          <a:p>
            <a:r>
              <a:rPr lang="zh-CN" altLang="en-US" sz="2800">
                <a:cs typeface="Arial" charset="0"/>
              </a:rPr>
              <a:t>孩子踩着前人足迹长大了</a:t>
            </a:r>
            <a:endParaRPr lang="en-US" altLang="zh-CN" sz="2800">
              <a:cs typeface="Arial" charset="0"/>
            </a:endParaRPr>
          </a:p>
          <a:p>
            <a:r>
              <a:rPr lang="zh-CN" altLang="en-US" sz="2800">
                <a:cs typeface="Arial" charset="0"/>
              </a:rPr>
              <a:t>但愿他们所能体会</a:t>
            </a:r>
            <a:endParaRPr lang="en-US" altLang="zh-CN" sz="2800">
              <a:cs typeface="Arial" charset="0"/>
            </a:endParaRPr>
          </a:p>
          <a:p>
            <a:r>
              <a:rPr lang="zh-CN" altLang="en-US" sz="2800">
                <a:cs typeface="Arial" charset="0"/>
              </a:rPr>
              <a:t>以及记忆里的片段</a:t>
            </a:r>
            <a:endParaRPr lang="en-US" altLang="zh-CN" sz="2800">
              <a:cs typeface="Arial" charset="0"/>
            </a:endParaRPr>
          </a:p>
          <a:p>
            <a:r>
              <a:rPr lang="zh-CN" altLang="en-US" sz="2800">
                <a:cs typeface="Arial" charset="0"/>
              </a:rPr>
              <a:t>成为他们路上的光  走在当走的路</a:t>
            </a:r>
            <a:endParaRPr lang="en-US" altLang="zh-CN" b="0">
              <a:cs typeface="Arial"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63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0355" name="Rectangle 2"/>
          <p:cNvSpPr>
            <a:spLocks noChangeArrowheads="1"/>
          </p:cNvSpPr>
          <p:nvPr/>
        </p:nvSpPr>
        <p:spPr bwMode="auto">
          <a:xfrm>
            <a:off x="180975" y="-68263"/>
            <a:ext cx="9144000" cy="220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nchor="ctr">
            <a:spAutoFit/>
          </a:bodyPr>
          <a:lstStyle/>
          <a:p>
            <a:r>
              <a:rPr lang="zh-CN" altLang="en-US" sz="2800">
                <a:cs typeface="Arial" charset="0"/>
              </a:rPr>
              <a:t>（副歌）</a:t>
            </a:r>
            <a:endParaRPr lang="en-US" altLang="zh-CN" sz="2800">
              <a:cs typeface="Arial" charset="0"/>
            </a:endParaRPr>
          </a:p>
          <a:p>
            <a:r>
              <a:rPr lang="zh-CN" altLang="en-US" sz="2800">
                <a:cs typeface="Arial" charset="0"/>
              </a:rPr>
              <a:t>我愿我的见证能激励在后的人  让我献身的火焰照人前路</a:t>
            </a:r>
            <a:endParaRPr lang="en-US" altLang="zh-CN" sz="2800">
              <a:cs typeface="Arial" charset="0"/>
            </a:endParaRPr>
          </a:p>
          <a:p>
            <a:r>
              <a:rPr lang="zh-CN" altLang="en-US" sz="2800">
                <a:cs typeface="Arial" charset="0"/>
              </a:rPr>
              <a:t>让我所留的足迹领人相信主</a:t>
            </a:r>
            <a:endParaRPr lang="en-US" altLang="zh-CN" sz="2800">
              <a:cs typeface="Arial" charset="0"/>
            </a:endParaRPr>
          </a:p>
          <a:p>
            <a:r>
              <a:rPr lang="zh-CN" altLang="en-US" sz="2800">
                <a:cs typeface="Arial" charset="0"/>
              </a:rPr>
              <a:t>而我见证使人感动顺服主</a:t>
            </a:r>
            <a:endParaRPr lang="en-US" altLang="zh-CN" sz="2800">
              <a:cs typeface="Arial" charset="0"/>
            </a:endParaRPr>
          </a:p>
          <a:p>
            <a:r>
              <a:rPr lang="zh-CN" altLang="en-US" sz="2800">
                <a:cs typeface="Arial" charset="0"/>
              </a:rPr>
              <a:t>哦  愿我的见证能激励在后的人 </a:t>
            </a:r>
            <a:endParaRPr lang="en-US" altLang="zh-TW" sz="2800">
              <a:cs typeface="Arial"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TR00092_[1]"/>
          <p:cNvPicPr>
            <a:picLocks noChangeAspect="1" noChangeArrowheads="1"/>
          </p:cNvPicPr>
          <p:nvPr/>
        </p:nvPicPr>
        <p:blipFill>
          <a:blip r:embed="rId3" cstate="screen">
            <a:lum bright="52000"/>
            <a:extLst>
              <a:ext uri="{28A0092B-C50C-407E-A947-70E740481C1C}">
                <a14:useLocalDpi xmlns:a14="http://schemas.microsoft.com/office/drawing/2010/main" val="0"/>
              </a:ext>
            </a:extLst>
          </a:blip>
          <a:srcRect/>
          <a:stretch>
            <a:fillRect/>
          </a:stretch>
        </p:blipFill>
        <p:spPr bwMode="auto">
          <a:xfrm>
            <a:off x="1143000" y="609600"/>
            <a:ext cx="6400800"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3" name="Rectangle 3"/>
          <p:cNvSpPr>
            <a:spLocks noGrp="1" noChangeArrowheads="1"/>
          </p:cNvSpPr>
          <p:nvPr>
            <p:ph type="ctrTitle"/>
          </p:nvPr>
        </p:nvSpPr>
        <p:spPr>
          <a:xfrm>
            <a:off x="304800" y="533400"/>
            <a:ext cx="7772400" cy="1470025"/>
          </a:xfrm>
        </p:spPr>
        <p:txBody>
          <a:bodyPr/>
          <a:lstStyle/>
          <a:p>
            <a:pPr eaLnBrk="1" hangingPunct="1"/>
            <a:r>
              <a:rPr lang="zh-CN" altLang="en-US" sz="9600" b="1">
                <a:solidFill>
                  <a:srgbClr val="FF6600"/>
                </a:solidFill>
                <a:effectLst>
                  <a:outerShdw blurRad="38100" dist="38100" dir="2700000" algn="tl">
                    <a:srgbClr val="DDDDDD"/>
                  </a:outerShdw>
                </a:effectLst>
                <a:latin typeface="Century Gothic" charset="0"/>
                <a:cs typeface="Andalus" charset="0"/>
              </a:rPr>
              <a:t>祂的仆人</a:t>
            </a:r>
            <a:endParaRPr lang="en-US" altLang="zh-CN" sz="9600" b="1">
              <a:solidFill>
                <a:srgbClr val="FF6600"/>
              </a:solidFill>
              <a:effectLst>
                <a:outerShdw blurRad="38100" dist="38100" dir="2700000" algn="tl">
                  <a:srgbClr val="DDDDDD"/>
                </a:outerShdw>
              </a:effectLst>
              <a:latin typeface="Century Gothic" charset="0"/>
              <a:cs typeface="Andalus" charset="0"/>
            </a:endParaRPr>
          </a:p>
        </p:txBody>
      </p:sp>
      <p:sp>
        <p:nvSpPr>
          <p:cNvPr id="266244" name="Text Box 4"/>
          <p:cNvSpPr txBox="1">
            <a:spLocks noChangeArrowheads="1"/>
          </p:cNvSpPr>
          <p:nvPr/>
        </p:nvSpPr>
        <p:spPr bwMode="auto">
          <a:xfrm>
            <a:off x="1849438" y="1604963"/>
            <a:ext cx="4633912" cy="375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charset="0"/>
                <a:cs typeface="SimSun" charset="0"/>
              </a:defRPr>
            </a:lvl1pPr>
            <a:lvl2pPr marL="742950" indent="-285750" eaLnBrk="0" hangingPunct="0">
              <a:defRPr b="1">
                <a:solidFill>
                  <a:schemeClr val="tx1"/>
                </a:solidFill>
                <a:latin typeface="Arial" charset="0"/>
                <a:ea typeface="SimSun" charset="0"/>
                <a:cs typeface="SimSun" charset="0"/>
              </a:defRPr>
            </a:lvl2pPr>
            <a:lvl3pPr marL="1143000" indent="-228600" eaLnBrk="0" hangingPunct="0">
              <a:defRPr b="1">
                <a:solidFill>
                  <a:schemeClr val="tx1"/>
                </a:solidFill>
                <a:latin typeface="Arial" charset="0"/>
                <a:ea typeface="SimSun" charset="0"/>
                <a:cs typeface="SimSun" charset="0"/>
              </a:defRPr>
            </a:lvl3pPr>
            <a:lvl4pPr marL="1600200" indent="-228600" eaLnBrk="0" hangingPunct="0">
              <a:defRPr b="1">
                <a:solidFill>
                  <a:schemeClr val="tx1"/>
                </a:solidFill>
                <a:latin typeface="Arial" charset="0"/>
                <a:ea typeface="SimSun" charset="0"/>
                <a:cs typeface="SimSun" charset="0"/>
              </a:defRPr>
            </a:lvl4pPr>
            <a:lvl5pPr marL="2057400" indent="-228600" eaLnBrk="0" hangingPunct="0">
              <a:defRPr b="1">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b="1">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b="1">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b="1">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b="1">
                <a:solidFill>
                  <a:schemeClr val="tx1"/>
                </a:solidFill>
                <a:latin typeface="Arial" charset="0"/>
                <a:ea typeface="SimSun" charset="0"/>
                <a:cs typeface="SimSun" charset="0"/>
              </a:defRPr>
            </a:lvl9pPr>
          </a:lstStyle>
          <a:p>
            <a:pPr algn="ctr" eaLnBrk="1" hangingPunct="1"/>
            <a:r>
              <a:rPr lang="en-US" altLang="zh-CN" sz="4800">
                <a:solidFill>
                  <a:schemeClr val="accent2"/>
                </a:solidFill>
                <a:effectLst>
                  <a:outerShdw blurRad="38100" dist="38100" dir="2700000" algn="tl">
                    <a:srgbClr val="DDDDDD"/>
                  </a:outerShdw>
                </a:effectLst>
                <a:latin typeface="Century Gothic" charset="0"/>
              </a:rPr>
              <a:t>Connie Tong</a:t>
            </a:r>
          </a:p>
          <a:p>
            <a:pPr algn="ctr" eaLnBrk="1" hangingPunct="1"/>
            <a:r>
              <a:rPr lang="en-US" altLang="zh-CN" sz="4800">
                <a:solidFill>
                  <a:schemeClr val="accent2"/>
                </a:solidFill>
                <a:effectLst>
                  <a:outerShdw blurRad="38100" dist="38100" dir="2700000" algn="tl">
                    <a:srgbClr val="DDDDDD"/>
                  </a:outerShdw>
                </a:effectLst>
                <a:latin typeface="Century Gothic" charset="0"/>
              </a:rPr>
              <a:t>Yoanita</a:t>
            </a:r>
          </a:p>
          <a:p>
            <a:pPr algn="ctr" eaLnBrk="1" hangingPunct="1"/>
            <a:r>
              <a:rPr lang="en-US" altLang="zh-CN" sz="4800">
                <a:solidFill>
                  <a:schemeClr val="accent2"/>
                </a:solidFill>
                <a:effectLst>
                  <a:outerShdw blurRad="38100" dist="38100" dir="2700000" algn="tl">
                    <a:srgbClr val="DDDDDD"/>
                  </a:outerShdw>
                </a:effectLst>
                <a:latin typeface="Century Gothic" charset="0"/>
              </a:rPr>
              <a:t>Kim Fah</a:t>
            </a:r>
          </a:p>
          <a:p>
            <a:pPr algn="ctr" eaLnBrk="1" hangingPunct="1"/>
            <a:r>
              <a:rPr lang="en-US" altLang="zh-CN" sz="4800">
                <a:solidFill>
                  <a:schemeClr val="accent2"/>
                </a:solidFill>
                <a:effectLst>
                  <a:outerShdw blurRad="38100" dist="38100" dir="2700000" algn="tl">
                    <a:srgbClr val="DDDDDD"/>
                  </a:outerShdw>
                </a:effectLst>
                <a:latin typeface="Century Gothic" charset="0"/>
              </a:rPr>
              <a:t>Vial Za Thawng</a:t>
            </a:r>
          </a:p>
          <a:p>
            <a:pPr algn="ctr" eaLnBrk="1" hangingPunct="1"/>
            <a:r>
              <a:rPr lang="en-US" altLang="zh-CN" sz="4800">
                <a:solidFill>
                  <a:schemeClr val="accent2"/>
                </a:solidFill>
                <a:effectLst>
                  <a:outerShdw blurRad="38100" dist="38100" dir="2700000" algn="tl">
                    <a:srgbClr val="DDDDDD"/>
                  </a:outerShdw>
                </a:effectLst>
                <a:latin typeface="Century Gothic" charset="0"/>
              </a:rPr>
              <a:t>Vincent Lim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66243"/>
                                        </p:tgtEl>
                                        <p:attrNameLst>
                                          <p:attrName>style.visibility</p:attrName>
                                        </p:attrNameLst>
                                      </p:cBhvr>
                                      <p:to>
                                        <p:strVal val="visible"/>
                                      </p:to>
                                    </p:set>
                                    <p:anim calcmode="lin" valueType="num">
                                      <p:cBhvr>
                                        <p:cTn id="7" dur="15000" fill="hold"/>
                                        <p:tgtEl>
                                          <p:spTgt spid="266243"/>
                                        </p:tgtEl>
                                        <p:attrNameLst>
                                          <p:attrName>ppt_x</p:attrName>
                                        </p:attrNameLst>
                                      </p:cBhvr>
                                      <p:tavLst>
                                        <p:tav tm="0">
                                          <p:val>
                                            <p:strVal val="#ppt_x"/>
                                          </p:val>
                                        </p:tav>
                                        <p:tav tm="100000">
                                          <p:val>
                                            <p:strVal val="#ppt_x"/>
                                          </p:val>
                                        </p:tav>
                                      </p:tavLst>
                                    </p:anim>
                                    <p:anim calcmode="lin" valueType="num">
                                      <p:cBhvr>
                                        <p:cTn id="8" dur="15000" fill="hold"/>
                                        <p:tgtEl>
                                          <p:spTgt spid="266243"/>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266244">
                                            <p:txEl>
                                              <p:pRg st="0" end="0"/>
                                            </p:txEl>
                                          </p:spTgt>
                                        </p:tgtEl>
                                        <p:attrNameLst>
                                          <p:attrName>style.visibility</p:attrName>
                                        </p:attrNameLst>
                                      </p:cBhvr>
                                      <p:to>
                                        <p:strVal val="visible"/>
                                      </p:to>
                                    </p:set>
                                    <p:anim calcmode="lin" valueType="num">
                                      <p:cBhvr>
                                        <p:cTn id="11" dur="15000" fill="hold"/>
                                        <p:tgtEl>
                                          <p:spTgt spid="266244">
                                            <p:txEl>
                                              <p:pRg st="0" end="0"/>
                                            </p:txEl>
                                          </p:spTgt>
                                        </p:tgtEl>
                                        <p:attrNameLst>
                                          <p:attrName>ppt_x</p:attrName>
                                        </p:attrNameLst>
                                      </p:cBhvr>
                                      <p:tavLst>
                                        <p:tav tm="0">
                                          <p:val>
                                            <p:strVal val="#ppt_x"/>
                                          </p:val>
                                        </p:tav>
                                        <p:tav tm="100000">
                                          <p:val>
                                            <p:strVal val="#ppt_x"/>
                                          </p:val>
                                        </p:tav>
                                      </p:tavLst>
                                    </p:anim>
                                    <p:anim calcmode="lin" valueType="num">
                                      <p:cBhvr>
                                        <p:cTn id="12" dur="15000" fill="hold"/>
                                        <p:tgtEl>
                                          <p:spTgt spid="266244">
                                            <p:txEl>
                                              <p:pRg st="0" end="0"/>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266244">
                                            <p:txEl>
                                              <p:pRg st="1" end="1"/>
                                            </p:txEl>
                                          </p:spTgt>
                                        </p:tgtEl>
                                        <p:attrNameLst>
                                          <p:attrName>style.visibility</p:attrName>
                                        </p:attrNameLst>
                                      </p:cBhvr>
                                      <p:to>
                                        <p:strVal val="visible"/>
                                      </p:to>
                                    </p:set>
                                    <p:anim calcmode="lin" valueType="num">
                                      <p:cBhvr>
                                        <p:cTn id="15" dur="15000" fill="hold"/>
                                        <p:tgtEl>
                                          <p:spTgt spid="266244">
                                            <p:txEl>
                                              <p:pRg st="1" end="1"/>
                                            </p:txEl>
                                          </p:spTgt>
                                        </p:tgtEl>
                                        <p:attrNameLst>
                                          <p:attrName>ppt_x</p:attrName>
                                        </p:attrNameLst>
                                      </p:cBhvr>
                                      <p:tavLst>
                                        <p:tav tm="0">
                                          <p:val>
                                            <p:strVal val="#ppt_x"/>
                                          </p:val>
                                        </p:tav>
                                        <p:tav tm="100000">
                                          <p:val>
                                            <p:strVal val="#ppt_x"/>
                                          </p:val>
                                        </p:tav>
                                      </p:tavLst>
                                    </p:anim>
                                    <p:anim calcmode="lin" valueType="num">
                                      <p:cBhvr>
                                        <p:cTn id="16" dur="15000" fill="hold"/>
                                        <p:tgtEl>
                                          <p:spTgt spid="266244">
                                            <p:txEl>
                                              <p:pRg st="1" end="1"/>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266244">
                                            <p:txEl>
                                              <p:pRg st="2" end="2"/>
                                            </p:txEl>
                                          </p:spTgt>
                                        </p:tgtEl>
                                        <p:attrNameLst>
                                          <p:attrName>style.visibility</p:attrName>
                                        </p:attrNameLst>
                                      </p:cBhvr>
                                      <p:to>
                                        <p:strVal val="visible"/>
                                      </p:to>
                                    </p:set>
                                    <p:anim calcmode="lin" valueType="num">
                                      <p:cBhvr>
                                        <p:cTn id="19" dur="15000" fill="hold"/>
                                        <p:tgtEl>
                                          <p:spTgt spid="266244">
                                            <p:txEl>
                                              <p:pRg st="2" end="2"/>
                                            </p:txEl>
                                          </p:spTgt>
                                        </p:tgtEl>
                                        <p:attrNameLst>
                                          <p:attrName>ppt_x</p:attrName>
                                        </p:attrNameLst>
                                      </p:cBhvr>
                                      <p:tavLst>
                                        <p:tav tm="0">
                                          <p:val>
                                            <p:strVal val="#ppt_x"/>
                                          </p:val>
                                        </p:tav>
                                        <p:tav tm="100000">
                                          <p:val>
                                            <p:strVal val="#ppt_x"/>
                                          </p:val>
                                        </p:tav>
                                      </p:tavLst>
                                    </p:anim>
                                    <p:anim calcmode="lin" valueType="num">
                                      <p:cBhvr>
                                        <p:cTn id="20" dur="15000" fill="hold"/>
                                        <p:tgtEl>
                                          <p:spTgt spid="266244">
                                            <p:txEl>
                                              <p:pRg st="2" end="2"/>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266244">
                                            <p:txEl>
                                              <p:pRg st="3" end="3"/>
                                            </p:txEl>
                                          </p:spTgt>
                                        </p:tgtEl>
                                        <p:attrNameLst>
                                          <p:attrName>style.visibility</p:attrName>
                                        </p:attrNameLst>
                                      </p:cBhvr>
                                      <p:to>
                                        <p:strVal val="visible"/>
                                      </p:to>
                                    </p:set>
                                    <p:anim calcmode="lin" valueType="num">
                                      <p:cBhvr>
                                        <p:cTn id="23" dur="15000" fill="hold"/>
                                        <p:tgtEl>
                                          <p:spTgt spid="266244">
                                            <p:txEl>
                                              <p:pRg st="3" end="3"/>
                                            </p:txEl>
                                          </p:spTgt>
                                        </p:tgtEl>
                                        <p:attrNameLst>
                                          <p:attrName>ppt_x</p:attrName>
                                        </p:attrNameLst>
                                      </p:cBhvr>
                                      <p:tavLst>
                                        <p:tav tm="0">
                                          <p:val>
                                            <p:strVal val="#ppt_x"/>
                                          </p:val>
                                        </p:tav>
                                        <p:tav tm="100000">
                                          <p:val>
                                            <p:strVal val="#ppt_x"/>
                                          </p:val>
                                        </p:tav>
                                      </p:tavLst>
                                    </p:anim>
                                    <p:anim calcmode="lin" valueType="num">
                                      <p:cBhvr>
                                        <p:cTn id="24" dur="15000" fill="hold"/>
                                        <p:tgtEl>
                                          <p:spTgt spid="266244">
                                            <p:txEl>
                                              <p:pRg st="3" end="3"/>
                                            </p:txEl>
                                          </p:spTgt>
                                        </p:tgtEl>
                                        <p:attrNameLst>
                                          <p:attrName>ppt_y</p:attrName>
                                        </p:attrNameLst>
                                      </p:cBhvr>
                                      <p:tavLst>
                                        <p:tav tm="0">
                                          <p:val>
                                            <p:strVal val="#ppt_y+1"/>
                                          </p:val>
                                        </p:tav>
                                        <p:tav tm="100000">
                                          <p:val>
                                            <p:strVal val="#ppt_y-1"/>
                                          </p:val>
                                        </p:tav>
                                      </p:tavLst>
                                    </p:anim>
                                  </p:childTnLst>
                                </p:cTn>
                              </p:par>
                              <p:par>
                                <p:cTn id="25" presetID="28" presetClass="entr" presetSubtype="0" fill="hold" nodeType="withEffect">
                                  <p:stCondLst>
                                    <p:cond delay="0"/>
                                  </p:stCondLst>
                                  <p:childTnLst>
                                    <p:set>
                                      <p:cBhvr>
                                        <p:cTn id="26" dur="1" fill="hold">
                                          <p:stCondLst>
                                            <p:cond delay="0"/>
                                          </p:stCondLst>
                                        </p:cTn>
                                        <p:tgtEl>
                                          <p:spTgt spid="266244">
                                            <p:txEl>
                                              <p:pRg st="4" end="4"/>
                                            </p:txEl>
                                          </p:spTgt>
                                        </p:tgtEl>
                                        <p:attrNameLst>
                                          <p:attrName>style.visibility</p:attrName>
                                        </p:attrNameLst>
                                      </p:cBhvr>
                                      <p:to>
                                        <p:strVal val="visible"/>
                                      </p:to>
                                    </p:set>
                                    <p:anim calcmode="lin" valueType="num">
                                      <p:cBhvr>
                                        <p:cTn id="27" dur="15000" fill="hold"/>
                                        <p:tgtEl>
                                          <p:spTgt spid="266244">
                                            <p:txEl>
                                              <p:pRg st="4" end="4"/>
                                            </p:txEl>
                                          </p:spTgt>
                                        </p:tgtEl>
                                        <p:attrNameLst>
                                          <p:attrName>ppt_x</p:attrName>
                                        </p:attrNameLst>
                                      </p:cBhvr>
                                      <p:tavLst>
                                        <p:tav tm="0">
                                          <p:val>
                                            <p:strVal val="#ppt_x"/>
                                          </p:val>
                                        </p:tav>
                                        <p:tav tm="100000">
                                          <p:val>
                                            <p:strVal val="#ppt_x"/>
                                          </p:val>
                                        </p:tav>
                                      </p:tavLst>
                                    </p:anim>
                                    <p:anim calcmode="lin" valueType="num">
                                      <p:cBhvr>
                                        <p:cTn id="28" dur="15000" fill="hold"/>
                                        <p:tgtEl>
                                          <p:spTgt spid="266244">
                                            <p:txEl>
                                              <p:pRg st="4" end="4"/>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TR00092_[1]"/>
          <p:cNvPicPr>
            <a:picLocks noChangeAspect="1" noChangeArrowheads="1"/>
          </p:cNvPicPr>
          <p:nvPr/>
        </p:nvPicPr>
        <p:blipFill>
          <a:blip r:embed="rId3" cstate="screen">
            <a:lum bright="52000"/>
            <a:extLst>
              <a:ext uri="{28A0092B-C50C-407E-A947-70E740481C1C}">
                <a14:useLocalDpi xmlns:a14="http://schemas.microsoft.com/office/drawing/2010/main" val="0"/>
              </a:ext>
            </a:extLst>
          </a:blip>
          <a:srcRect/>
          <a:stretch>
            <a:fillRect/>
          </a:stretch>
        </p:blipFill>
        <p:spPr bwMode="auto">
          <a:xfrm>
            <a:off x="2819400" y="457200"/>
            <a:ext cx="6400800"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5" descr="IMG_003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 y="1371600"/>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itle 1"/>
          <p:cNvSpPr>
            <a:spLocks noGrp="1"/>
          </p:cNvSpPr>
          <p:nvPr>
            <p:ph type="ctrTitle"/>
          </p:nvPr>
        </p:nvSpPr>
        <p:spPr/>
        <p:txBody>
          <a:bodyPr/>
          <a:lstStyle/>
          <a:p>
            <a:pPr eaLnBrk="1" hangingPunct="1"/>
            <a:endParaRPr lang="en-US">
              <a:latin typeface="Arial" charset="0"/>
            </a:endParaRPr>
          </a:p>
        </p:txBody>
      </p:sp>
      <p:sp>
        <p:nvSpPr>
          <p:cNvPr id="8" name="Rectangle 3"/>
          <p:cNvSpPr txBox="1">
            <a:spLocks noChangeArrowheads="1"/>
          </p:cNvSpPr>
          <p:nvPr/>
        </p:nvSpPr>
        <p:spPr bwMode="auto">
          <a:xfrm>
            <a:off x="304800" y="533400"/>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1"/>
                </a:solidFill>
                <a:latin typeface="Arial" charset="0"/>
                <a:ea typeface="ＭＳ Ｐゴシック"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algn="ctr"/>
            <a:r>
              <a:rPr lang="zh-CN" altLang="en-US" sz="9600">
                <a:solidFill>
                  <a:srgbClr val="FF6600"/>
                </a:solidFill>
                <a:effectLst>
                  <a:outerShdw blurRad="38100" dist="38100" dir="2700000" algn="tl">
                    <a:srgbClr val="DDDDDD"/>
                  </a:outerShdw>
                </a:effectLst>
                <a:latin typeface="Century Gothic" charset="0"/>
                <a:cs typeface="Andalus" charset="0"/>
              </a:rPr>
              <a:t>祂的仆人</a:t>
            </a:r>
            <a:endParaRPr lang="en-US" altLang="zh-CN" sz="9600">
              <a:solidFill>
                <a:srgbClr val="FF6600"/>
              </a:solidFill>
              <a:effectLst>
                <a:outerShdw blurRad="38100" dist="38100" dir="2700000" algn="tl">
                  <a:srgbClr val="DDDDDD"/>
                </a:outerShdw>
              </a:effectLst>
              <a:latin typeface="Century Gothic" charset="0"/>
              <a:cs typeface="Andalu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0" fill="hold"/>
                                        <p:tgtEl>
                                          <p:spTgt spid="8"/>
                                        </p:tgtEl>
                                        <p:attrNameLst>
                                          <p:attrName>ppt_x</p:attrName>
                                        </p:attrNameLst>
                                      </p:cBhvr>
                                      <p:tavLst>
                                        <p:tav tm="0">
                                          <p:val>
                                            <p:strVal val="#ppt_x"/>
                                          </p:val>
                                        </p:tav>
                                        <p:tav tm="100000">
                                          <p:val>
                                            <p:strVal val="#ppt_x"/>
                                          </p:val>
                                        </p:tav>
                                      </p:tavLst>
                                    </p:anim>
                                    <p:anim calcmode="lin" valueType="num">
                                      <p:cBhvr>
                                        <p:cTn id="8" dur="15000" fill="hold"/>
                                        <p:tgtEl>
                                          <p:spTgt spid="8"/>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4547</TotalTime>
  <Words>4107</Words>
  <Application>Microsoft Office PowerPoint</Application>
  <PresentationFormat>On-screen Show (4:3)</PresentationFormat>
  <Paragraphs>872</Paragraphs>
  <Slides>103</Slides>
  <Notes>102</Notes>
  <HiddenSlides>0</HiddenSlides>
  <MMClips>0</MMClips>
  <ScaleCrop>false</ScaleCrop>
  <HeadingPairs>
    <vt:vector size="4" baseType="variant">
      <vt:variant>
        <vt:lpstr>Theme</vt:lpstr>
      </vt:variant>
      <vt:variant>
        <vt:i4>3</vt:i4>
      </vt:variant>
      <vt:variant>
        <vt:lpstr>Slide Titles</vt:lpstr>
      </vt:variant>
      <vt:variant>
        <vt:i4>103</vt:i4>
      </vt:variant>
    </vt:vector>
  </HeadingPairs>
  <TitlesOfParts>
    <vt:vector size="106" baseType="lpstr">
      <vt:lpstr>Default Design</vt:lpstr>
      <vt:lpstr>22_Default Design</vt:lpstr>
      <vt:lpstr>5_Orbit</vt:lpstr>
      <vt:lpstr>预言</vt:lpstr>
      <vt:lpstr>先知 – 他们是谁？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祂的仆人</vt:lpstr>
      <vt:lpstr>PowerPoint Presentation</vt:lpstr>
      <vt:lpstr>PowerPoint Presentation</vt:lpstr>
      <vt:lpstr>PowerPoint Presentation</vt:lpstr>
      <vt:lpstr>旧约全书概论链接地址 BibleStudyDownloads.org</vt:lpstr>
      <vt:lpstr>Black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aka Shujun</dc:creator>
  <cp:lastModifiedBy>Sarah</cp:lastModifiedBy>
  <cp:revision>319</cp:revision>
  <dcterms:created xsi:type="dcterms:W3CDTF">2009-04-22T19:24:48Z</dcterms:created>
  <dcterms:modified xsi:type="dcterms:W3CDTF">2017-04-05T20:07:25Z</dcterms:modified>
</cp:coreProperties>
</file>