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53" r:id="rId2"/>
    <p:sldMasterId id="2147483819" r:id="rId3"/>
    <p:sldMasterId id="2147483879" r:id="rId4"/>
    <p:sldMasterId id="2147483929" r:id="rId5"/>
    <p:sldMasterId id="2147483941" r:id="rId6"/>
    <p:sldMasterId id="2147483955" r:id="rId7"/>
    <p:sldMasterId id="2147483967" r:id="rId8"/>
  </p:sldMasterIdLst>
  <p:notesMasterIdLst>
    <p:notesMasterId r:id="rId42"/>
  </p:notesMasterIdLst>
  <p:handoutMasterIdLst>
    <p:handoutMasterId r:id="rId43"/>
  </p:handoutMasterIdLst>
  <p:sldIdLst>
    <p:sldId id="256" r:id="rId9"/>
    <p:sldId id="257" r:id="rId10"/>
    <p:sldId id="258" r:id="rId11"/>
    <p:sldId id="263" r:id="rId12"/>
    <p:sldId id="264" r:id="rId13"/>
    <p:sldId id="265" r:id="rId14"/>
    <p:sldId id="266" r:id="rId15"/>
    <p:sldId id="267" r:id="rId16"/>
    <p:sldId id="259" r:id="rId17"/>
    <p:sldId id="268" r:id="rId18"/>
    <p:sldId id="269" r:id="rId19"/>
    <p:sldId id="283" r:id="rId20"/>
    <p:sldId id="284" r:id="rId21"/>
    <p:sldId id="274" r:id="rId22"/>
    <p:sldId id="275" r:id="rId23"/>
    <p:sldId id="285" r:id="rId24"/>
    <p:sldId id="288" r:id="rId25"/>
    <p:sldId id="297" r:id="rId26"/>
    <p:sldId id="290" r:id="rId27"/>
    <p:sldId id="261" r:id="rId28"/>
    <p:sldId id="291" r:id="rId29"/>
    <p:sldId id="280" r:id="rId30"/>
    <p:sldId id="286" r:id="rId31"/>
    <p:sldId id="296" r:id="rId32"/>
    <p:sldId id="1979" r:id="rId33"/>
    <p:sldId id="292" r:id="rId34"/>
    <p:sldId id="272" r:id="rId35"/>
    <p:sldId id="273" r:id="rId36"/>
    <p:sldId id="262" r:id="rId37"/>
    <p:sldId id="276" r:id="rId38"/>
    <p:sldId id="278" r:id="rId39"/>
    <p:sldId id="281" r:id="rId40"/>
    <p:sldId id="295" r:id="rId41"/>
  </p:sldIdLst>
  <p:sldSz cx="9144000" cy="6858000" type="screen4x3"/>
  <p:notesSz cx="6858000" cy="9774238"/>
  <p:defaultTextStyle>
    <a:defPPr>
      <a:defRPr lang="en-US"/>
    </a:defPPr>
    <a:lvl1pPr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4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4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4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400"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6C6D7"/>
    <a:srgbClr val="A6C6DF"/>
    <a:srgbClr val="A6C6E4"/>
    <a:srgbClr val="FFFFE7"/>
    <a:srgbClr val="FFFFC5"/>
    <a:srgbClr val="FFFFCC"/>
    <a:srgbClr val="B987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26"/>
  </p:normalViewPr>
  <p:slideViewPr>
    <p:cSldViewPr>
      <p:cViewPr varScale="1">
        <p:scale>
          <a:sx n="102" d="100"/>
          <a:sy n="102" d="100"/>
        </p:scale>
        <p:origin x="2456" y="4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34819" name="Rectangle 3"/>
          <p:cNvSpPr>
            <a:spLocks noGrp="1" noChangeArrowheads="1"/>
          </p:cNvSpPr>
          <p:nvPr>
            <p:ph type="dt" sz="quarter" idx="1"/>
          </p:nvPr>
        </p:nvSpPr>
        <p:spPr bwMode="auto">
          <a:xfrm>
            <a:off x="3886200" y="0"/>
            <a:ext cx="2971800"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4820" name="Rectangle 4"/>
          <p:cNvSpPr>
            <a:spLocks noGrp="1" noChangeArrowheads="1"/>
          </p:cNvSpPr>
          <p:nvPr>
            <p:ph type="ftr" sz="quarter" idx="2"/>
          </p:nvPr>
        </p:nvSpPr>
        <p:spPr bwMode="auto">
          <a:xfrm>
            <a:off x="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34821" name="Rectangle 5"/>
          <p:cNvSpPr>
            <a:spLocks noGrp="1" noChangeArrowheads="1"/>
          </p:cNvSpPr>
          <p:nvPr>
            <p:ph type="sldNum" sz="quarter" idx="3"/>
          </p:nvPr>
        </p:nvSpPr>
        <p:spPr bwMode="auto">
          <a:xfrm>
            <a:off x="3886200" y="9285288"/>
            <a:ext cx="2971800"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8AC848-544B-5648-BD8D-9BEF0C0F0F27}" type="slidenum">
              <a:rPr lang="en-US"/>
              <a:pPr>
                <a:defRPr/>
              </a:pPr>
              <a:t>‹#›</a:t>
            </a:fld>
            <a:endParaRPr lang="en-US"/>
          </a:p>
        </p:txBody>
      </p:sp>
    </p:spTree>
    <p:extLst>
      <p:ext uri="{BB962C8B-B14F-4D97-AF65-F5344CB8AC3E}">
        <p14:creationId xmlns:p14="http://schemas.microsoft.com/office/powerpoint/2010/main" val="244276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defRPr sz="1200" smtClean="0"/>
            </a:lvl1pPr>
          </a:lstStyle>
          <a:p>
            <a:pPr>
              <a:defRPr/>
            </a:pPr>
            <a:endParaRPr lang="en-US"/>
          </a:p>
        </p:txBody>
      </p:sp>
      <p:sp>
        <p:nvSpPr>
          <p:cNvPr id="450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6628" name="Rectangle 4"/>
          <p:cNvSpPr>
            <a:spLocks noGrp="1" noRot="1" noChangeAspect="1" noChangeArrowheads="1" noTextEdit="1"/>
          </p:cNvSpPr>
          <p:nvPr>
            <p:ph type="sldImg" idx="2"/>
          </p:nvPr>
        </p:nvSpPr>
        <p:spPr bwMode="auto">
          <a:xfrm>
            <a:off x="990600" y="762000"/>
            <a:ext cx="4876800" cy="36576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61" name="Rectangle 5"/>
          <p:cNvSpPr>
            <a:spLocks noGrp="1" noChangeArrowheads="1"/>
          </p:cNvSpPr>
          <p:nvPr>
            <p:ph type="body" sz="quarter" idx="3"/>
          </p:nvPr>
        </p:nvSpPr>
        <p:spPr bwMode="auto">
          <a:xfrm>
            <a:off x="914400" y="4648200"/>
            <a:ext cx="5029200" cy="44196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defRPr sz="1200" smtClean="0"/>
            </a:lvl1pPr>
          </a:lstStyle>
          <a:p>
            <a:pPr>
              <a:defRPr/>
            </a:pPr>
            <a:endParaRPr lang="en-US"/>
          </a:p>
        </p:txBody>
      </p:sp>
      <p:sp>
        <p:nvSpPr>
          <p:cNvPr id="45063" name="Rectangle 7"/>
          <p:cNvSpPr>
            <a:spLocks noGrp="1" noChangeArrowheads="1"/>
          </p:cNvSpPr>
          <p:nvPr>
            <p:ph type="sldNum" sz="quarter" idx="5"/>
          </p:nvPr>
        </p:nvSpPr>
        <p:spPr bwMode="auto">
          <a:xfrm>
            <a:off x="3886200" y="92964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smtClean="0"/>
            </a:lvl1pPr>
          </a:lstStyle>
          <a:p>
            <a:pPr>
              <a:defRPr/>
            </a:pPr>
            <a:fld id="{D403C6AD-87A4-8C46-9856-233EA69230ED}" type="slidenum">
              <a:rPr lang="en-US"/>
              <a:pPr>
                <a:defRPr/>
              </a:pPr>
              <a:t>‹#›</a:t>
            </a:fld>
            <a:endParaRPr lang="en-US"/>
          </a:p>
        </p:txBody>
      </p:sp>
    </p:spTree>
    <p:extLst>
      <p:ext uri="{BB962C8B-B14F-4D97-AF65-F5344CB8AC3E}">
        <p14:creationId xmlns:p14="http://schemas.microsoft.com/office/powerpoint/2010/main" val="672687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28" charset="0"/>
        <a:ea typeface="ＭＳ Ｐゴシック" pitchFamily="34" charset="-128"/>
        <a:cs typeface="Geneva" charset="0"/>
      </a:defRPr>
    </a:lvl1pPr>
    <a:lvl2pPr marL="4572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2pPr>
    <a:lvl3pPr marL="9144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3pPr>
    <a:lvl4pPr marL="13716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4pPr>
    <a:lvl5pPr marL="1828800" algn="l" rtl="0" eaLnBrk="0" fontAlgn="base" hangingPunct="0">
      <a:spcBef>
        <a:spcPct val="30000"/>
      </a:spcBef>
      <a:spcAft>
        <a:spcPct val="0"/>
      </a:spcAft>
      <a:defRPr sz="1200" kern="1200">
        <a:solidFill>
          <a:schemeClr val="tx1"/>
        </a:solidFill>
        <a:latin typeface="Times New Roman" pitchFamily="-128" charset="0"/>
        <a:ea typeface="Geneva" pitchFamily="-10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BB5336A9-E27D-FD4D-946A-F1162522BFB1}" type="slidenum">
              <a:rPr lang="en-US" sz="1200">
                <a:cs typeface="Geneva" charset="0"/>
              </a:rPr>
              <a:pPr eaLnBrk="1" hangingPunct="1"/>
              <a:t>13</a:t>
            </a:fld>
            <a:endParaRPr lang="en-US" sz="1200">
              <a:cs typeface="Geneva" charset="0"/>
            </a:endParaRPr>
          </a:p>
        </p:txBody>
      </p:sp>
      <p:sp>
        <p:nvSpPr>
          <p:cNvPr id="40962" name="Rectangle 2"/>
          <p:cNvSpPr>
            <a:spLocks noGrp="1" noRot="1" noChangeAspect="1" noChangeArrowheads="1" noTextEdit="1"/>
          </p:cNvSpPr>
          <p:nvPr>
            <p:ph type="sldImg"/>
          </p:nvPr>
        </p:nvSpPr>
        <p:spPr>
          <a:xfrm>
            <a:off x="985838" y="733425"/>
            <a:ext cx="4886325" cy="3665538"/>
          </a:xfrm>
          <a:solidFill>
            <a:srgbClr val="FFFFFF"/>
          </a:solidFill>
          <a:ln/>
        </p:spPr>
      </p:sp>
      <p:sp>
        <p:nvSpPr>
          <p:cNvPr id="40963" name="Rectangle 3"/>
          <p:cNvSpPr>
            <a:spLocks noGrp="1" noChangeArrowheads="1"/>
          </p:cNvSpPr>
          <p:nvPr>
            <p:ph type="body" idx="1"/>
          </p:nvPr>
        </p:nvSpPr>
        <p:spPr>
          <a:xfrm>
            <a:off x="914400" y="4643438"/>
            <a:ext cx="5029200" cy="4397375"/>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fld id="{0B16C17E-1A55-D244-80C3-6ED9F6B7BAB7}" type="slidenum">
              <a:rPr lang="en-US" sz="1200">
                <a:cs typeface="Geneva" charset="0"/>
              </a:rPr>
              <a:pPr eaLnBrk="1" hangingPunct="1"/>
              <a:t>16</a:t>
            </a:fld>
            <a:endParaRPr lang="en-US" sz="1200">
              <a:cs typeface="Geneva" charset="0"/>
            </a:endParaRPr>
          </a:p>
        </p:txBody>
      </p:sp>
      <p:sp>
        <p:nvSpPr>
          <p:cNvPr id="45058" name="Rectangle 2"/>
          <p:cNvSpPr>
            <a:spLocks noGrp="1" noRot="1" noChangeAspect="1" noChangeArrowheads="1" noTextEdit="1"/>
          </p:cNvSpPr>
          <p:nvPr>
            <p:ph type="sldImg"/>
          </p:nvPr>
        </p:nvSpPr>
        <p:spPr>
          <a:xfrm>
            <a:off x="985838" y="733425"/>
            <a:ext cx="4886325" cy="3665538"/>
          </a:xfrm>
          <a:solidFill>
            <a:srgbClr val="FFFFFF"/>
          </a:solidFill>
          <a:ln/>
        </p:spPr>
      </p:sp>
      <p:sp>
        <p:nvSpPr>
          <p:cNvPr id="45059" name="Rectangle 3"/>
          <p:cNvSpPr>
            <a:spLocks noGrp="1" noChangeArrowheads="1"/>
          </p:cNvSpPr>
          <p:nvPr>
            <p:ph type="body" idx="1"/>
          </p:nvPr>
        </p:nvSpPr>
        <p:spPr>
          <a:xfrm>
            <a:off x="685800" y="4643438"/>
            <a:ext cx="5486400" cy="4397375"/>
          </a:xfrm>
          <a:solidFill>
            <a:srgbClr val="FFFFFF"/>
          </a:solidFill>
          <a:ln>
            <a:solidFill>
              <a:srgbClr val="000000"/>
            </a:solidFill>
          </a:ln>
        </p:spPr>
        <p:txBody>
          <a:bodyPr/>
          <a:lstStyle/>
          <a:p>
            <a:pPr eaLnBrk="1" hangingPunct="1"/>
            <a:r>
              <a:rPr lang="en-US">
                <a:latin typeface="Times New Roman" charset="0"/>
                <a:ea typeface="ＭＳ Ｐゴシック" charset="0"/>
              </a:rPr>
              <a:t>Quoted by Gerhard von Rad, Old Testament Theology (New York: ET, 1962), 2:33.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17</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fld id="{800F7735-DC7A-9C43-84E6-47E59753A714}" type="slidenum">
              <a:rPr lang="en-US" sz="1200">
                <a:solidFill>
                  <a:prstClr val="black"/>
                </a:solidFill>
              </a:rPr>
              <a:pPr eaLnBrk="1" hangingPunct="1">
                <a:defRPr/>
              </a:pPr>
              <a:t>18</a:t>
            </a:fld>
            <a:endParaRPr lang="en-US" sz="1200">
              <a:solidFill>
                <a:prstClr val="black"/>
              </a:solidFill>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defRPr/>
            </a:pPr>
            <a:endParaRPr lang="en-US">
              <a:cs typeface="Genev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Osaka" charset="0"/>
                <a:cs typeface="Osaka" charset="0"/>
              </a:defRPr>
            </a:lvl1pPr>
            <a:lvl2pPr marL="742950" indent="-285750">
              <a:defRPr sz="2400">
                <a:solidFill>
                  <a:schemeClr val="tx1"/>
                </a:solidFill>
                <a:latin typeface="Times New Roman" charset="0"/>
                <a:ea typeface="Osaka" charset="0"/>
                <a:cs typeface="Osaka" charset="0"/>
              </a:defRPr>
            </a:lvl2pPr>
            <a:lvl3pPr marL="1143000" indent="-228600">
              <a:defRPr sz="2400">
                <a:solidFill>
                  <a:schemeClr val="tx1"/>
                </a:solidFill>
                <a:latin typeface="Times New Roman" charset="0"/>
                <a:ea typeface="Osaka" charset="0"/>
                <a:cs typeface="Osaka" charset="0"/>
              </a:defRPr>
            </a:lvl3pPr>
            <a:lvl4pPr marL="1600200" indent="-228600">
              <a:defRPr sz="2400">
                <a:solidFill>
                  <a:schemeClr val="tx1"/>
                </a:solidFill>
                <a:latin typeface="Times New Roman" charset="0"/>
                <a:ea typeface="Osaka" charset="0"/>
                <a:cs typeface="Osaka" charset="0"/>
              </a:defRPr>
            </a:lvl4pPr>
            <a:lvl5pPr marL="2057400" indent="-228600">
              <a:defRPr sz="2400">
                <a:solidFill>
                  <a:schemeClr val="tx1"/>
                </a:solidFill>
                <a:latin typeface="Times New Roman" charset="0"/>
                <a:ea typeface="Osaka" charset="0"/>
                <a:cs typeface="Osaka" charset="0"/>
              </a:defRPr>
            </a:lvl5pPr>
            <a:lvl6pPr marL="2514600" indent="-228600" algn="ctr" eaLnBrk="0" fontAlgn="base" hangingPunct="0">
              <a:spcBef>
                <a:spcPct val="0"/>
              </a:spcBef>
              <a:spcAft>
                <a:spcPct val="0"/>
              </a:spcAft>
              <a:defRPr sz="2400">
                <a:solidFill>
                  <a:schemeClr val="tx1"/>
                </a:solidFill>
                <a:latin typeface="Times New Roman" charset="0"/>
                <a:ea typeface="Osaka" charset="0"/>
                <a:cs typeface="Osaka" charset="0"/>
              </a:defRPr>
            </a:lvl6pPr>
            <a:lvl7pPr marL="2971800" indent="-228600" algn="ctr" eaLnBrk="0" fontAlgn="base" hangingPunct="0">
              <a:spcBef>
                <a:spcPct val="0"/>
              </a:spcBef>
              <a:spcAft>
                <a:spcPct val="0"/>
              </a:spcAft>
              <a:defRPr sz="2400">
                <a:solidFill>
                  <a:schemeClr val="tx1"/>
                </a:solidFill>
                <a:latin typeface="Times New Roman" charset="0"/>
                <a:ea typeface="Osaka" charset="0"/>
                <a:cs typeface="Osaka" charset="0"/>
              </a:defRPr>
            </a:lvl7pPr>
            <a:lvl8pPr marL="3429000" indent="-228600" algn="ctr" eaLnBrk="0" fontAlgn="base" hangingPunct="0">
              <a:spcBef>
                <a:spcPct val="0"/>
              </a:spcBef>
              <a:spcAft>
                <a:spcPct val="0"/>
              </a:spcAft>
              <a:defRPr sz="2400">
                <a:solidFill>
                  <a:schemeClr val="tx1"/>
                </a:solidFill>
                <a:latin typeface="Times New Roman" charset="0"/>
                <a:ea typeface="Osaka" charset="0"/>
                <a:cs typeface="Osaka" charset="0"/>
              </a:defRPr>
            </a:lvl8pPr>
            <a:lvl9pPr marL="3886200" indent="-228600" algn="ctr" eaLnBrk="0" fontAlgn="base" hangingPunct="0">
              <a:spcBef>
                <a:spcPct val="0"/>
              </a:spcBef>
              <a:spcAft>
                <a:spcPct val="0"/>
              </a:spcAft>
              <a:defRPr sz="2400">
                <a:solidFill>
                  <a:schemeClr val="tx1"/>
                </a:solidFill>
                <a:latin typeface="Times New Roman" charset="0"/>
                <a:ea typeface="Osaka" charset="0"/>
                <a:cs typeface="Osaka" charset="0"/>
              </a:defRPr>
            </a:lvl9pPr>
          </a:lstStyle>
          <a:p>
            <a:fld id="{91325E1D-E49F-7747-A79C-CAC8D6308096}" type="slidenum">
              <a:rPr lang="en-US" sz="1200">
                <a:solidFill>
                  <a:prstClr val="black"/>
                </a:solidFill>
              </a:rPr>
              <a:pPr/>
              <a:t>19</a:t>
            </a:fld>
            <a:endParaRPr lang="en-US" sz="1200">
              <a:solidFill>
                <a:prstClr val="black"/>
              </a:solidFill>
            </a:endParaRPr>
          </a:p>
        </p:txBody>
      </p:sp>
      <p:sp>
        <p:nvSpPr>
          <p:cNvPr id="525314" name="Rectangle 2"/>
          <p:cNvSpPr>
            <a:spLocks noGrp="1" noRot="1" noChangeAspect="1" noChangeArrowheads="1"/>
          </p:cNvSpPr>
          <p:nvPr>
            <p:ph type="sldImg"/>
          </p:nvPr>
        </p:nvSpPr>
        <p:spPr>
          <a:solidFill>
            <a:srgbClr val="FFFFFF"/>
          </a:solidFill>
          <a:ln/>
        </p:spPr>
      </p:sp>
      <p:sp>
        <p:nvSpPr>
          <p:cNvPr id="5253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fld id="{CEDA2307-67D3-E241-94EC-3EA4D3090C37}"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914400" rtl="0" eaLnBrk="1" fontAlgn="base" latinLnBrk="0" hangingPunct="1">
                <a:lnSpc>
                  <a:spcPct val="100000"/>
                </a:lnSpc>
                <a:spcBef>
                  <a:spcPct val="5000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xfrm>
            <a:off x="914400" y="4343400"/>
            <a:ext cx="5029200" cy="8601075"/>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lstStyle/>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dirty="0"/>
              <a:t>OS-03-Leviticus-239</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dirty="0"/>
              <a:t>OS-05-Deut-203</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sz="3200" dirty="0"/>
              <a:t>OS-11-1Kings-40</a:t>
            </a: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r>
              <a:rPr lang="en-US" altLang="zh-CN" sz="3200" b="0" dirty="0">
                <a:solidFill>
                  <a:srgbClr val="FFFF00"/>
                </a:solidFill>
                <a:latin typeface="Arial" panose="020B0604020202020204" pitchFamily="34" charset="0"/>
                <a:ea typeface="SimSun" charset="0"/>
                <a:cs typeface="Arial" panose="020B0604020202020204" pitchFamily="34" charset="0"/>
              </a:rPr>
              <a:t>OS-14-2Chron-58</a:t>
            </a:r>
            <a:endParaRPr lang="en-US" altLang="zh-CN" sz="3100" b="0" dirty="0">
              <a:solidFill>
                <a:srgbClr val="FFFF00"/>
              </a:solidFill>
              <a:latin typeface="Arial" panose="020B0604020202020204" pitchFamily="34" charset="0"/>
              <a:ea typeface="SimSun" charset="0"/>
              <a:cs typeface="Arial" panose="020B0604020202020204" pitchFamily="34" charset="0"/>
            </a:endParaRPr>
          </a:p>
          <a:p>
            <a:pPr eaLnBrk="1" hangingPunct="1">
              <a:lnSpc>
                <a:spcPct val="90000"/>
              </a:lnSpc>
              <a:spcBef>
                <a:spcPct val="20000"/>
              </a:spcBef>
              <a:buFont typeface="Wingdings" charset="0"/>
              <a:buNone/>
            </a:pPr>
            <a:endParaRPr lang="en-US" altLang="zh-CN" sz="3100" b="0" dirty="0">
              <a:solidFill>
                <a:srgbClr val="FFFF00"/>
              </a:solidFill>
              <a:latin typeface="Arial" panose="020B0604020202020204" pitchFamily="34" charset="0"/>
              <a:ea typeface="SimSun" charset="0"/>
              <a:cs typeface="Arial" panose="020B0604020202020204" pitchFamily="34" charset="0"/>
            </a:endParaRPr>
          </a:p>
          <a:p>
            <a:pPr eaLnBrk="1" hangingPunct="1">
              <a:lnSpc>
                <a:spcPct val="90000"/>
              </a:lnSpc>
              <a:spcBef>
                <a:spcPct val="20000"/>
              </a:spcBef>
              <a:buFont typeface="Wingdings" charset="0"/>
              <a:buNone/>
            </a:pPr>
            <a:r>
              <a:rPr lang="en-US" altLang="zh-CN" sz="3100" b="0" dirty="0">
                <a:solidFill>
                  <a:srgbClr val="FFFF00"/>
                </a:solidFill>
                <a:latin typeface="Arial" panose="020B0604020202020204" pitchFamily="34" charset="0"/>
                <a:ea typeface="SimSun" charset="0"/>
                <a:cs typeface="Arial" panose="020B0604020202020204" pitchFamily="34" charset="0"/>
              </a:rPr>
              <a:t>Jeremiah’s prophecy and Lamentations record his eyewitness account of Babylon’s siege and destruction of Jerusalem for the nation’s sin, the Holy Spirit moved him to record an historical compilation which provides the context and justification for God’s judgment upon these two nations. The leaders and the people sinned through ungodliness and idolatry, and true to the curses of Deut. 28, God gave the people the consequences of their obedience.</a:t>
            </a:r>
            <a:endParaRPr lang="en-US" b="0" dirty="0">
              <a:latin typeface="Arial" panose="020B0604020202020204" pitchFamily="34" charset="0"/>
              <a:ea typeface="MS PGothic" charset="0"/>
              <a:cs typeface="Arial" panose="020B0604020202020204" pitchFamily="34" charset="0"/>
            </a:endParaRPr>
          </a:p>
        </p:txBody>
      </p:sp>
    </p:spTree>
    <p:extLst>
      <p:ext uri="{BB962C8B-B14F-4D97-AF65-F5344CB8AC3E}">
        <p14:creationId xmlns:p14="http://schemas.microsoft.com/office/powerpoint/2010/main" val="3987410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fld id="{E71FD3BA-F0B8-DA4C-B590-69A23FF2915B}" type="slidenum">
              <a:rPr lang="en-US" sz="1200" b="0">
                <a:solidFill>
                  <a:srgbClr val="000000"/>
                </a:solidFill>
                <a:latin typeface="Times New Roman" charset="0"/>
              </a:rPr>
              <a:pPr/>
              <a:t>33</a:t>
            </a:fld>
            <a:endParaRPr lang="en-US" sz="1200" b="0">
              <a:solidFill>
                <a:srgbClr val="000000"/>
              </a:solidFill>
              <a:latin typeface="Times New Roman" charset="0"/>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rPr>
              <a:t>The explanation for free!</a:t>
            </a:r>
          </a:p>
          <a:p>
            <a:pPr eaLnBrk="1" hangingPunct="1"/>
            <a:r>
              <a:rPr lang="en-US" dirty="0">
                <a:latin typeface="Arial" charset="0"/>
              </a:rPr>
              <a:t>OT</a:t>
            </a:r>
            <a:r>
              <a:rPr lang="en-US" baseline="0" dirty="0">
                <a:latin typeface="Arial" charset="0"/>
              </a:rPr>
              <a:t> Backgrounds </a:t>
            </a:r>
            <a:r>
              <a:rPr lang="en-US" dirty="0">
                <a:latin typeface="Arial" charset="0"/>
              </a:rPr>
              <a:t>link address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6486 h 3264"/>
                <a:gd name="T2" fmla="*/ 0 w 1699"/>
                <a:gd name="T3" fmla="*/ 2159 h 3264"/>
                <a:gd name="T4" fmla="*/ 0 w 1699"/>
                <a:gd name="T5" fmla="*/ 397 h 3264"/>
                <a:gd name="T6" fmla="*/ 0 w 1699"/>
                <a:gd name="T7" fmla="*/ 397 h 3264"/>
                <a:gd name="T8" fmla="*/ 0 w 1699"/>
                <a:gd name="T9" fmla="*/ 126 h 3264"/>
                <a:gd name="T10" fmla="*/ 0 w 1699"/>
                <a:gd name="T11" fmla="*/ 306 h 3264"/>
                <a:gd name="T12" fmla="*/ 0 w 1699"/>
                <a:gd name="T13" fmla="*/ 1970 h 3264"/>
                <a:gd name="T14" fmla="*/ 0 w 1699"/>
                <a:gd name="T15" fmla="*/ 5008 h 3264"/>
                <a:gd name="T16" fmla="*/ 0 w 1699"/>
                <a:gd name="T17" fmla="*/ 9086 h 3264"/>
                <a:gd name="T18" fmla="*/ 0 w 1699"/>
                <a:gd name="T19" fmla="*/ 14517 h 3264"/>
                <a:gd name="T20" fmla="*/ 0 w 1699"/>
                <a:gd name="T21" fmla="*/ 19504 h 3264"/>
                <a:gd name="T22" fmla="*/ 0 w 1699"/>
                <a:gd name="T23" fmla="*/ 27534 h 3264"/>
                <a:gd name="T24" fmla="*/ 0 w 1699"/>
                <a:gd name="T25" fmla="*/ 34915 h 3264"/>
                <a:gd name="T26" fmla="*/ 0 w 1699"/>
                <a:gd name="T27" fmla="*/ 37694 h 3264"/>
                <a:gd name="T28" fmla="*/ 0 w 1699"/>
                <a:gd name="T29" fmla="*/ 39896 h 3264"/>
                <a:gd name="T30" fmla="*/ 0 w 1699"/>
                <a:gd name="T31" fmla="*/ 39896 h 3264"/>
                <a:gd name="T32" fmla="*/ 0 w 1699"/>
                <a:gd name="T33" fmla="*/ 39530 h 3264"/>
                <a:gd name="T34" fmla="*/ 0 w 1699"/>
                <a:gd name="T35" fmla="*/ 40081 h 3264"/>
                <a:gd name="T36" fmla="*/ 0 w 1699"/>
                <a:gd name="T37" fmla="*/ 39072 h 3264"/>
                <a:gd name="T38" fmla="*/ 0 w 1699"/>
                <a:gd name="T39" fmla="*/ 36393 h 3264"/>
                <a:gd name="T40" fmla="*/ 0 w 1699"/>
                <a:gd name="T41" fmla="*/ 32707 h 3264"/>
                <a:gd name="T42" fmla="*/ 0 w 1699"/>
                <a:gd name="T43" fmla="*/ 27534 h 3264"/>
                <a:gd name="T44" fmla="*/ 0 w 1699"/>
                <a:gd name="T45" fmla="*/ 22370 h 3264"/>
                <a:gd name="T46" fmla="*/ 0 w 1699"/>
                <a:gd name="T47" fmla="*/ 15534 h 3264"/>
                <a:gd name="T48" fmla="*/ 0 w 1699"/>
                <a:gd name="T49" fmla="*/ 11286 h 3264"/>
                <a:gd name="T50" fmla="*/ 0 w 1699"/>
                <a:gd name="T51" fmla="*/ 6486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5"/>
                <a:ext cx="2346" cy="654"/>
                <a:chOff x="1865" y="1811"/>
                <a:chExt cx="2346" cy="654"/>
              </a:xfrm>
            </p:grpSpPr>
            <p:sp>
              <p:nvSpPr>
                <p:cNvPr id="11" name="Freeform 6"/>
                <p:cNvSpPr>
                  <a:spLocks/>
                </p:cNvSpPr>
                <p:nvPr/>
              </p:nvSpPr>
              <p:spPr bwMode="auto">
                <a:xfrm>
                  <a:off x="2051" y="2007"/>
                  <a:ext cx="2160" cy="458"/>
                </a:xfrm>
                <a:custGeom>
                  <a:avLst/>
                  <a:gdLst>
                    <a:gd name="T0" fmla="*/ 7 w 2161"/>
                    <a:gd name="T1" fmla="*/ 139 h 457"/>
                    <a:gd name="T2" fmla="*/ 89 w 2161"/>
                    <a:gd name="T3" fmla="*/ 271 h 457"/>
                    <a:gd name="T4" fmla="*/ 187 w 2161"/>
                    <a:gd name="T5" fmla="*/ 338 h 457"/>
                    <a:gd name="T6" fmla="*/ 351 w 2161"/>
                    <a:gd name="T7" fmla="*/ 308 h 457"/>
                    <a:gd name="T8" fmla="*/ 561 w 2161"/>
                    <a:gd name="T9" fmla="*/ 286 h 457"/>
                    <a:gd name="T10" fmla="*/ 852 w 2161"/>
                    <a:gd name="T11" fmla="*/ 264 h 457"/>
                    <a:gd name="T12" fmla="*/ 1162 w 2161"/>
                    <a:gd name="T13" fmla="*/ 264 h 457"/>
                    <a:gd name="T14" fmla="*/ 1536 w 2161"/>
                    <a:gd name="T15" fmla="*/ 323 h 457"/>
                    <a:gd name="T16" fmla="*/ 1753 w 2161"/>
                    <a:gd name="T17" fmla="*/ 406 h 457"/>
                    <a:gd name="T18" fmla="*/ 1902 w 2161"/>
                    <a:gd name="T19" fmla="*/ 458 h 457"/>
                    <a:gd name="T20" fmla="*/ 2044 w 2161"/>
                    <a:gd name="T21" fmla="*/ 428 h 457"/>
                    <a:gd name="T22" fmla="*/ 2104 w 2161"/>
                    <a:gd name="T23" fmla="*/ 353 h 457"/>
                    <a:gd name="T24" fmla="*/ 2104 w 2161"/>
                    <a:gd name="T25" fmla="*/ 256 h 457"/>
                    <a:gd name="T26" fmla="*/ 1999 w 2161"/>
                    <a:gd name="T27" fmla="*/ 154 h 457"/>
                    <a:gd name="T28" fmla="*/ 1162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6 h 585"/>
                    <a:gd name="T2" fmla="*/ 274 w 2341"/>
                    <a:gd name="T3" fmla="*/ 520 h 585"/>
                    <a:gd name="T4" fmla="*/ 72 w 2341"/>
                    <a:gd name="T5" fmla="*/ 491 h 585"/>
                    <a:gd name="T6" fmla="*/ 5 w 2341"/>
                    <a:gd name="T7" fmla="*/ 378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2 w 2341"/>
                    <a:gd name="T19" fmla="*/ 7 h 585"/>
                    <a:gd name="T20" fmla="*/ 1773 w 2341"/>
                    <a:gd name="T21" fmla="*/ 7 h 585"/>
                    <a:gd name="T22" fmla="*/ 2199 w 2341"/>
                    <a:gd name="T23" fmla="*/ 52 h 585"/>
                    <a:gd name="T24" fmla="*/ 2282 w 2341"/>
                    <a:gd name="T25" fmla="*/ 111 h 585"/>
                    <a:gd name="T26" fmla="*/ 2327 w 2341"/>
                    <a:gd name="T27" fmla="*/ 246 h 585"/>
                    <a:gd name="T28" fmla="*/ 2334 w 2341"/>
                    <a:gd name="T29" fmla="*/ 378 h 585"/>
                    <a:gd name="T30" fmla="*/ 2319 w 2341"/>
                    <a:gd name="T31" fmla="*/ 461 h 585"/>
                    <a:gd name="T32" fmla="*/ 2334 w 2341"/>
                    <a:gd name="T33" fmla="*/ 543 h 585"/>
                    <a:gd name="T34" fmla="*/ 2304 w 2341"/>
                    <a:gd name="T35" fmla="*/ 588 h 585"/>
                    <a:gd name="T36" fmla="*/ 2229 w 2341"/>
                    <a:gd name="T37" fmla="*/ 558 h 585"/>
                    <a:gd name="T38" fmla="*/ 2057 w 2341"/>
                    <a:gd name="T39" fmla="*/ 491 h 585"/>
                    <a:gd name="T40" fmla="*/ 1773 w 2341"/>
                    <a:gd name="T41" fmla="*/ 453 h 585"/>
                    <a:gd name="T42" fmla="*/ 1608 w 2341"/>
                    <a:gd name="T43" fmla="*/ 453 h 585"/>
                    <a:gd name="T44" fmla="*/ 1324 w 2341"/>
                    <a:gd name="T45" fmla="*/ 423 h 585"/>
                    <a:gd name="T46" fmla="*/ 1190 w 2341"/>
                    <a:gd name="T47" fmla="*/ 416 h 585"/>
                    <a:gd name="T48" fmla="*/ 895 w 2341"/>
                    <a:gd name="T49" fmla="*/ 431 h 585"/>
                    <a:gd name="T50" fmla="*/ 671 w 2341"/>
                    <a:gd name="T51" fmla="*/ 416 h 585"/>
                    <a:gd name="T52" fmla="*/ 506 w 2341"/>
                    <a:gd name="T53" fmla="*/ 446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5 w 157"/>
                  <a:gd name="T1" fmla="*/ 8 h 337"/>
                  <a:gd name="T2" fmla="*/ 152 w 157"/>
                  <a:gd name="T3" fmla="*/ 200 h 337"/>
                  <a:gd name="T4" fmla="*/ 137 w 157"/>
                  <a:gd name="T5" fmla="*/ 342 h 337"/>
                  <a:gd name="T6" fmla="*/ 0 w 157"/>
                  <a:gd name="T7" fmla="*/ 0 h 337"/>
                  <a:gd name="T8" fmla="*/ 85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71 h 396"/>
                  <a:gd name="T2" fmla="*/ 105 w 808"/>
                  <a:gd name="T3" fmla="*/ 371 h 396"/>
                  <a:gd name="T4" fmla="*/ 255 w 808"/>
                  <a:gd name="T5" fmla="*/ 311 h 396"/>
                  <a:gd name="T6" fmla="*/ 476 w 808"/>
                  <a:gd name="T7" fmla="*/ 112 h 396"/>
                  <a:gd name="T8" fmla="*/ 307 w 808"/>
                  <a:gd name="T9" fmla="*/ 67 h 396"/>
                  <a:gd name="T10" fmla="*/ 232 w 808"/>
                  <a:gd name="T11" fmla="*/ 22 h 396"/>
                  <a:gd name="T12" fmla="*/ 352 w 808"/>
                  <a:gd name="T13" fmla="*/ 22 h 396"/>
                  <a:gd name="T14" fmla="*/ 529 w 808"/>
                  <a:gd name="T15" fmla="*/ 74 h 396"/>
                  <a:gd name="T16" fmla="*/ 626 w 808"/>
                  <a:gd name="T17" fmla="*/ 0 h 396"/>
                  <a:gd name="T18" fmla="*/ 686 w 808"/>
                  <a:gd name="T19" fmla="*/ 0 h 396"/>
                  <a:gd name="T20" fmla="*/ 581 w 808"/>
                  <a:gd name="T21" fmla="*/ 82 h 396"/>
                  <a:gd name="T22" fmla="*/ 806 w 808"/>
                  <a:gd name="T23" fmla="*/ 134 h 396"/>
                  <a:gd name="T24" fmla="*/ 813 w 808"/>
                  <a:gd name="T25" fmla="*/ 214 h 396"/>
                  <a:gd name="T26" fmla="*/ 521 w 808"/>
                  <a:gd name="T27" fmla="*/ 134 h 396"/>
                  <a:gd name="T28" fmla="*/ 344 w 808"/>
                  <a:gd name="T29" fmla="*/ 296 h 396"/>
                  <a:gd name="T30" fmla="*/ 277 w 808"/>
                  <a:gd name="T31" fmla="*/ 349 h 396"/>
                  <a:gd name="T32" fmla="*/ 157 w 808"/>
                  <a:gd name="T33" fmla="*/ 401 h 396"/>
                  <a:gd name="T34" fmla="*/ 0 w 808"/>
                  <a:gd name="T35" fmla="*/ 371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6155"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6156"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smtClean="0"/>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smtClean="0"/>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smtClean="0"/>
            </a:lvl1pPr>
          </a:lstStyle>
          <a:p>
            <a:pPr>
              <a:defRPr/>
            </a:pPr>
            <a:fld id="{78EFF564-110F-6F4F-A7FF-41622D851C57}" type="slidenum">
              <a:rPr lang="en-US"/>
              <a:pPr>
                <a:defRPr/>
              </a:pPr>
              <a:t>‹#›</a:t>
            </a:fld>
            <a:endParaRPr lang="en-US"/>
          </a:p>
        </p:txBody>
      </p:sp>
    </p:spTree>
    <p:extLst>
      <p:ext uri="{BB962C8B-B14F-4D97-AF65-F5344CB8AC3E}">
        <p14:creationId xmlns:p14="http://schemas.microsoft.com/office/powerpoint/2010/main" val="1489010652"/>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FE427F5-D2A6-7C48-B291-6EE9CB444664}" type="slidenum">
              <a:rPr lang="en-US"/>
              <a:pPr>
                <a:defRPr/>
              </a:pPr>
              <a:t>‹#›</a:t>
            </a:fld>
            <a:endParaRPr lang="en-US"/>
          </a:p>
        </p:txBody>
      </p:sp>
    </p:spTree>
    <p:extLst>
      <p:ext uri="{BB962C8B-B14F-4D97-AF65-F5344CB8AC3E}">
        <p14:creationId xmlns:p14="http://schemas.microsoft.com/office/powerpoint/2010/main" val="1790225374"/>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726E1416-DDB5-B441-91C3-9414B68CA092}" type="slidenum">
              <a:rPr lang="en-US"/>
              <a:pPr>
                <a:defRPr/>
              </a:pPr>
              <a:t>‹#›</a:t>
            </a:fld>
            <a:endParaRPr lang="en-US"/>
          </a:p>
        </p:txBody>
      </p:sp>
    </p:spTree>
    <p:extLst>
      <p:ext uri="{BB962C8B-B14F-4D97-AF65-F5344CB8AC3E}">
        <p14:creationId xmlns:p14="http://schemas.microsoft.com/office/powerpoint/2010/main" val="1020628414"/>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919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28" charset="0"/>
              <a:buNone/>
              <a:defRPr/>
            </a:lvl1pPr>
          </a:lstStyle>
          <a:p>
            <a:r>
              <a:rPr lang="en-US"/>
              <a:t>Click to edit Master subtitle style</a:t>
            </a:r>
          </a:p>
        </p:txBody>
      </p:sp>
      <p:sp>
        <p:nvSpPr>
          <p:cNvPr id="4919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smtClean="0"/>
            </a:lvl1pPr>
          </a:lstStyle>
          <a:p>
            <a:pPr>
              <a:defRPr/>
            </a:pPr>
            <a:endParaRPr lang="en-US"/>
          </a:p>
        </p:txBody>
      </p:sp>
      <p:sp>
        <p:nvSpPr>
          <p:cNvPr id="40" name="Rectangle 38"/>
          <p:cNvSpPr>
            <a:spLocks noGrp="1" noChangeArrowheads="1"/>
          </p:cNvSpPr>
          <p:nvPr>
            <p:ph type="ftr" sz="quarter" idx="11"/>
          </p:nvPr>
        </p:nvSpPr>
        <p:spPr/>
        <p:txBody>
          <a:bodyPr/>
          <a:lstStyle>
            <a:lvl1pPr>
              <a:defRPr smtClean="0"/>
            </a:lvl1pPr>
          </a:lstStyle>
          <a:p>
            <a:pPr>
              <a:defRPr/>
            </a:pPr>
            <a:endParaRPr lang="en-US"/>
          </a:p>
        </p:txBody>
      </p:sp>
      <p:sp>
        <p:nvSpPr>
          <p:cNvPr id="41" name="Rectangle 41"/>
          <p:cNvSpPr>
            <a:spLocks noGrp="1" noChangeArrowheads="1"/>
          </p:cNvSpPr>
          <p:nvPr>
            <p:ph type="sldNum" sz="quarter" idx="12"/>
          </p:nvPr>
        </p:nvSpPr>
        <p:spPr/>
        <p:txBody>
          <a:bodyPr/>
          <a:lstStyle>
            <a:lvl1pPr>
              <a:defRPr smtClean="0"/>
            </a:lvl1pPr>
          </a:lstStyle>
          <a:p>
            <a:pPr>
              <a:defRPr/>
            </a:pPr>
            <a:fld id="{45A70634-8A45-194F-B7DF-3BC6A125ABE5}" type="slidenum">
              <a:rPr lang="en-US"/>
              <a:pPr>
                <a:defRPr/>
              </a:pPr>
              <a:t>‹#›</a:t>
            </a:fld>
            <a:endParaRPr lang="en-US"/>
          </a:p>
        </p:txBody>
      </p:sp>
    </p:spTree>
    <p:extLst>
      <p:ext uri="{BB962C8B-B14F-4D97-AF65-F5344CB8AC3E}">
        <p14:creationId xmlns:p14="http://schemas.microsoft.com/office/powerpoint/2010/main" val="278661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61F705-4E1C-A641-BE5D-3734EAF466DF}" type="slidenum">
              <a:rPr lang="en-US"/>
              <a:pPr>
                <a:defRPr/>
              </a:pPr>
              <a:t>‹#›</a:t>
            </a:fld>
            <a:endParaRPr lang="en-US"/>
          </a:p>
        </p:txBody>
      </p:sp>
    </p:spTree>
    <p:extLst>
      <p:ext uri="{BB962C8B-B14F-4D97-AF65-F5344CB8AC3E}">
        <p14:creationId xmlns:p14="http://schemas.microsoft.com/office/powerpoint/2010/main" val="2802627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4C5E959B-05DE-6246-956B-3E4AD6061BC0}" type="slidenum">
              <a:rPr lang="en-US"/>
              <a:pPr>
                <a:defRPr/>
              </a:pPr>
              <a:t>‹#›</a:t>
            </a:fld>
            <a:endParaRPr lang="en-US"/>
          </a:p>
        </p:txBody>
      </p:sp>
    </p:spTree>
    <p:extLst>
      <p:ext uri="{BB962C8B-B14F-4D97-AF65-F5344CB8AC3E}">
        <p14:creationId xmlns:p14="http://schemas.microsoft.com/office/powerpoint/2010/main" val="47355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A0FA303-0718-4743-AAB7-4707C761D1BD}" type="slidenum">
              <a:rPr lang="en-US"/>
              <a:pPr>
                <a:defRPr/>
              </a:pPr>
              <a:t>‹#›</a:t>
            </a:fld>
            <a:endParaRPr lang="en-US"/>
          </a:p>
        </p:txBody>
      </p:sp>
    </p:spTree>
    <p:extLst>
      <p:ext uri="{BB962C8B-B14F-4D97-AF65-F5344CB8AC3E}">
        <p14:creationId xmlns:p14="http://schemas.microsoft.com/office/powerpoint/2010/main" val="20744192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8D1A9E9F-ABCC-8344-BE01-C763033B32A9}" type="slidenum">
              <a:rPr lang="en-US"/>
              <a:pPr>
                <a:defRPr/>
              </a:pPr>
              <a:t>‹#›</a:t>
            </a:fld>
            <a:endParaRPr lang="en-US"/>
          </a:p>
        </p:txBody>
      </p:sp>
    </p:spTree>
    <p:extLst>
      <p:ext uri="{BB962C8B-B14F-4D97-AF65-F5344CB8AC3E}">
        <p14:creationId xmlns:p14="http://schemas.microsoft.com/office/powerpoint/2010/main" val="834968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1F04712D-A8DC-F949-915A-5200D818134D}" type="slidenum">
              <a:rPr lang="en-US"/>
              <a:pPr>
                <a:defRPr/>
              </a:pPr>
              <a:t>‹#›</a:t>
            </a:fld>
            <a:endParaRPr lang="en-US"/>
          </a:p>
        </p:txBody>
      </p:sp>
    </p:spTree>
    <p:extLst>
      <p:ext uri="{BB962C8B-B14F-4D97-AF65-F5344CB8AC3E}">
        <p14:creationId xmlns:p14="http://schemas.microsoft.com/office/powerpoint/2010/main" val="50840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E752B268-B8B7-E843-8135-427F211BAE24}" type="slidenum">
              <a:rPr lang="en-US"/>
              <a:pPr>
                <a:defRPr/>
              </a:pPr>
              <a:t>‹#›</a:t>
            </a:fld>
            <a:endParaRPr lang="en-US"/>
          </a:p>
        </p:txBody>
      </p:sp>
    </p:spTree>
    <p:extLst>
      <p:ext uri="{BB962C8B-B14F-4D97-AF65-F5344CB8AC3E}">
        <p14:creationId xmlns:p14="http://schemas.microsoft.com/office/powerpoint/2010/main" val="433290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C02796D0-613C-8D4F-9C34-63A2C36AAAAB}" type="slidenum">
              <a:rPr lang="en-US"/>
              <a:pPr>
                <a:defRPr/>
              </a:pPr>
              <a:t>‹#›</a:t>
            </a:fld>
            <a:endParaRPr lang="en-US"/>
          </a:p>
        </p:txBody>
      </p:sp>
    </p:spTree>
    <p:extLst>
      <p:ext uri="{BB962C8B-B14F-4D97-AF65-F5344CB8AC3E}">
        <p14:creationId xmlns:p14="http://schemas.microsoft.com/office/powerpoint/2010/main" val="9587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5F2118E-5C36-8B4B-AEFA-C047DD12CF3F}" type="slidenum">
              <a:rPr lang="en-US"/>
              <a:pPr>
                <a:defRPr/>
              </a:pPr>
              <a:t>‹#›</a:t>
            </a:fld>
            <a:endParaRPr lang="en-US"/>
          </a:p>
        </p:txBody>
      </p:sp>
    </p:spTree>
    <p:extLst>
      <p:ext uri="{BB962C8B-B14F-4D97-AF65-F5344CB8AC3E}">
        <p14:creationId xmlns:p14="http://schemas.microsoft.com/office/powerpoint/2010/main" val="2827868017"/>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A89083BB-D378-514E-964C-C4B44A77B755}" type="slidenum">
              <a:rPr lang="en-US"/>
              <a:pPr>
                <a:defRPr/>
              </a:pPr>
              <a:t>‹#›</a:t>
            </a:fld>
            <a:endParaRPr lang="en-US"/>
          </a:p>
        </p:txBody>
      </p:sp>
    </p:spTree>
    <p:extLst>
      <p:ext uri="{BB962C8B-B14F-4D97-AF65-F5344CB8AC3E}">
        <p14:creationId xmlns:p14="http://schemas.microsoft.com/office/powerpoint/2010/main" val="3542253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457E1A32-6757-D649-A6B4-743059AD0AAF}" type="slidenum">
              <a:rPr lang="en-US"/>
              <a:pPr>
                <a:defRPr/>
              </a:pPr>
              <a:t>‹#›</a:t>
            </a:fld>
            <a:endParaRPr lang="en-US"/>
          </a:p>
        </p:txBody>
      </p:sp>
    </p:spTree>
    <p:extLst>
      <p:ext uri="{BB962C8B-B14F-4D97-AF65-F5344CB8AC3E}">
        <p14:creationId xmlns:p14="http://schemas.microsoft.com/office/powerpoint/2010/main" val="3049244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E1D2850C-3970-D147-857B-EB8F8B29B440}" type="slidenum">
              <a:rPr lang="en-US"/>
              <a:pPr>
                <a:defRPr/>
              </a:pPr>
              <a:t>‹#›</a:t>
            </a:fld>
            <a:endParaRPr lang="en-US"/>
          </a:p>
        </p:txBody>
      </p:sp>
    </p:spTree>
    <p:extLst>
      <p:ext uri="{BB962C8B-B14F-4D97-AF65-F5344CB8AC3E}">
        <p14:creationId xmlns:p14="http://schemas.microsoft.com/office/powerpoint/2010/main" val="1586273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3924 h 3264"/>
                <a:gd name="T2" fmla="*/ 0 w 1699"/>
                <a:gd name="T3" fmla="*/ 1306 h 3264"/>
                <a:gd name="T4" fmla="*/ 0 w 1699"/>
                <a:gd name="T5" fmla="*/ 240 h 3264"/>
                <a:gd name="T6" fmla="*/ 0 w 1699"/>
                <a:gd name="T7" fmla="*/ 240 h 3264"/>
                <a:gd name="T8" fmla="*/ 0 w 1699"/>
                <a:gd name="T9" fmla="*/ 76 h 3264"/>
                <a:gd name="T10" fmla="*/ 0 w 1699"/>
                <a:gd name="T11" fmla="*/ 185 h 3264"/>
                <a:gd name="T12" fmla="*/ 0 w 1699"/>
                <a:gd name="T13" fmla="*/ 1192 h 3264"/>
                <a:gd name="T14" fmla="*/ 0 w 1699"/>
                <a:gd name="T15" fmla="*/ 3030 h 3264"/>
                <a:gd name="T16" fmla="*/ 0 w 1699"/>
                <a:gd name="T17" fmla="*/ 5497 h 3264"/>
                <a:gd name="T18" fmla="*/ 0 w 1699"/>
                <a:gd name="T19" fmla="*/ 8783 h 3264"/>
                <a:gd name="T20" fmla="*/ 0 w 1699"/>
                <a:gd name="T21" fmla="*/ 11800 h 3264"/>
                <a:gd name="T22" fmla="*/ 0 w 1699"/>
                <a:gd name="T23" fmla="*/ 16658 h 3264"/>
                <a:gd name="T24" fmla="*/ 0 w 1699"/>
                <a:gd name="T25" fmla="*/ 21124 h 3264"/>
                <a:gd name="T26" fmla="*/ 0 w 1699"/>
                <a:gd name="T27" fmla="*/ 22805 h 3264"/>
                <a:gd name="T28" fmla="*/ 0 w 1699"/>
                <a:gd name="T29" fmla="*/ 24137 h 3264"/>
                <a:gd name="T30" fmla="*/ 0 w 1699"/>
                <a:gd name="T31" fmla="*/ 24137 h 3264"/>
                <a:gd name="T32" fmla="*/ 0 w 1699"/>
                <a:gd name="T33" fmla="*/ 23916 h 3264"/>
                <a:gd name="T34" fmla="*/ 0 w 1699"/>
                <a:gd name="T35" fmla="*/ 24249 h 3264"/>
                <a:gd name="T36" fmla="*/ 0 w 1699"/>
                <a:gd name="T37" fmla="*/ 23639 h 3264"/>
                <a:gd name="T38" fmla="*/ 0 w 1699"/>
                <a:gd name="T39" fmla="*/ 22018 h 3264"/>
                <a:gd name="T40" fmla="*/ 0 w 1699"/>
                <a:gd name="T41" fmla="*/ 19788 h 3264"/>
                <a:gd name="T42" fmla="*/ 0 w 1699"/>
                <a:gd name="T43" fmla="*/ 16658 h 3264"/>
                <a:gd name="T44" fmla="*/ 0 w 1699"/>
                <a:gd name="T45" fmla="*/ 13534 h 3264"/>
                <a:gd name="T46" fmla="*/ 0 w 1699"/>
                <a:gd name="T47" fmla="*/ 9398 h 3264"/>
                <a:gd name="T48" fmla="*/ 0 w 1699"/>
                <a:gd name="T49" fmla="*/ 6828 h 3264"/>
                <a:gd name="T50" fmla="*/ 0 w 1699"/>
                <a:gd name="T51" fmla="*/ 39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0 h 457"/>
                    <a:gd name="T4" fmla="*/ 187 w 2161"/>
                    <a:gd name="T5" fmla="*/ 337 h 457"/>
                    <a:gd name="T6" fmla="*/ 351 w 2161"/>
                    <a:gd name="T7" fmla="*/ 307 h 457"/>
                    <a:gd name="T8" fmla="*/ 561 w 2161"/>
                    <a:gd name="T9" fmla="*/ 285 h 457"/>
                    <a:gd name="T10" fmla="*/ 852 w 2161"/>
                    <a:gd name="T11" fmla="*/ 263 h 457"/>
                    <a:gd name="T12" fmla="*/ 1163 w 2161"/>
                    <a:gd name="T13" fmla="*/ 263 h 457"/>
                    <a:gd name="T14" fmla="*/ 1537 w 2161"/>
                    <a:gd name="T15" fmla="*/ 322 h 457"/>
                    <a:gd name="T16" fmla="*/ 1754 w 2161"/>
                    <a:gd name="T17" fmla="*/ 405 h 457"/>
                    <a:gd name="T18" fmla="*/ 1903 w 2161"/>
                    <a:gd name="T19" fmla="*/ 457 h 457"/>
                    <a:gd name="T20" fmla="*/ 2045 w 2161"/>
                    <a:gd name="T21" fmla="*/ 427 h 457"/>
                    <a:gd name="T22" fmla="*/ 2105 w 2161"/>
                    <a:gd name="T23" fmla="*/ 352 h 457"/>
                    <a:gd name="T24" fmla="*/ 2105 w 2161"/>
                    <a:gd name="T25" fmla="*/ 255 h 457"/>
                    <a:gd name="T26" fmla="*/ 2000 w 2161"/>
                    <a:gd name="T27" fmla="*/ 154 h 457"/>
                    <a:gd name="T28" fmla="*/ 1163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7"/>
                <p:cNvSpPr>
                  <a:spLocks/>
                </p:cNvSpPr>
                <p:nvPr/>
              </p:nvSpPr>
              <p:spPr bwMode="auto">
                <a:xfrm>
                  <a:off x="1865" y="1810"/>
                  <a:ext cx="2340" cy="586"/>
                </a:xfrm>
                <a:custGeom>
                  <a:avLst/>
                  <a:gdLst>
                    <a:gd name="T0" fmla="*/ 506 w 2341"/>
                    <a:gd name="T1" fmla="*/ 445 h 585"/>
                    <a:gd name="T2" fmla="*/ 274 w 2341"/>
                    <a:gd name="T3" fmla="*/ 519 h 585"/>
                    <a:gd name="T4" fmla="*/ 72 w 2341"/>
                    <a:gd name="T5" fmla="*/ 490 h 585"/>
                    <a:gd name="T6" fmla="*/ 5 w 2341"/>
                    <a:gd name="T7" fmla="*/ 377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3 w 2341"/>
                    <a:gd name="T19" fmla="*/ 7 h 585"/>
                    <a:gd name="T20" fmla="*/ 1774 w 2341"/>
                    <a:gd name="T21" fmla="*/ 7 h 585"/>
                    <a:gd name="T22" fmla="*/ 2200 w 2341"/>
                    <a:gd name="T23" fmla="*/ 52 h 585"/>
                    <a:gd name="T24" fmla="*/ 2283 w 2341"/>
                    <a:gd name="T25" fmla="*/ 111 h 585"/>
                    <a:gd name="T26" fmla="*/ 2328 w 2341"/>
                    <a:gd name="T27" fmla="*/ 246 h 585"/>
                    <a:gd name="T28" fmla="*/ 2335 w 2341"/>
                    <a:gd name="T29" fmla="*/ 377 h 585"/>
                    <a:gd name="T30" fmla="*/ 2320 w 2341"/>
                    <a:gd name="T31" fmla="*/ 460 h 585"/>
                    <a:gd name="T32" fmla="*/ 2335 w 2341"/>
                    <a:gd name="T33" fmla="*/ 542 h 585"/>
                    <a:gd name="T34" fmla="*/ 2305 w 2341"/>
                    <a:gd name="T35" fmla="*/ 587 h 585"/>
                    <a:gd name="T36" fmla="*/ 2230 w 2341"/>
                    <a:gd name="T37" fmla="*/ 557 h 585"/>
                    <a:gd name="T38" fmla="*/ 2058 w 2341"/>
                    <a:gd name="T39" fmla="*/ 490 h 585"/>
                    <a:gd name="T40" fmla="*/ 1774 w 2341"/>
                    <a:gd name="T41" fmla="*/ 452 h 585"/>
                    <a:gd name="T42" fmla="*/ 1609 w 2341"/>
                    <a:gd name="T43" fmla="*/ 452 h 585"/>
                    <a:gd name="T44" fmla="*/ 1325 w 2341"/>
                    <a:gd name="T45" fmla="*/ 422 h 585"/>
                    <a:gd name="T46" fmla="*/ 1191 w 2341"/>
                    <a:gd name="T47" fmla="*/ 415 h 585"/>
                    <a:gd name="T48" fmla="*/ 895 w 2341"/>
                    <a:gd name="T49" fmla="*/ 430 h 585"/>
                    <a:gd name="T50" fmla="*/ 671 w 2341"/>
                    <a:gd name="T51" fmla="*/ 415 h 585"/>
                    <a:gd name="T52" fmla="*/ 506 w 2341"/>
                    <a:gd name="T53" fmla="*/ 445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9" name="Freeform 9"/>
              <p:cNvSpPr>
                <a:spLocks/>
              </p:cNvSpPr>
              <p:nvPr/>
            </p:nvSpPr>
            <p:spPr bwMode="auto">
              <a:xfrm>
                <a:off x="3352" y="3074"/>
                <a:ext cx="156" cy="338"/>
              </a:xfrm>
              <a:custGeom>
                <a:avLst/>
                <a:gdLst>
                  <a:gd name="T0" fmla="*/ 86 w 157"/>
                  <a:gd name="T1" fmla="*/ 8 h 337"/>
                  <a:gd name="T2" fmla="*/ 153 w 157"/>
                  <a:gd name="T3" fmla="*/ 199 h 337"/>
                  <a:gd name="T4" fmla="*/ 138 w 157"/>
                  <a:gd name="T5" fmla="*/ 341 h 337"/>
                  <a:gd name="T6" fmla="*/ 0 w 157"/>
                  <a:gd name="T7" fmla="*/ 0 h 337"/>
                  <a:gd name="T8" fmla="*/ 86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10"/>
              <p:cNvSpPr>
                <a:spLocks/>
              </p:cNvSpPr>
              <p:nvPr/>
            </p:nvSpPr>
            <p:spPr bwMode="auto">
              <a:xfrm>
                <a:off x="3306" y="3127"/>
                <a:ext cx="809" cy="397"/>
              </a:xfrm>
              <a:custGeom>
                <a:avLst/>
                <a:gdLst>
                  <a:gd name="T0" fmla="*/ 0 w 808"/>
                  <a:gd name="T1" fmla="*/ 370 h 396"/>
                  <a:gd name="T2" fmla="*/ 105 w 808"/>
                  <a:gd name="T3" fmla="*/ 370 h 396"/>
                  <a:gd name="T4" fmla="*/ 255 w 808"/>
                  <a:gd name="T5" fmla="*/ 310 h 396"/>
                  <a:gd name="T6" fmla="*/ 475 w 808"/>
                  <a:gd name="T7" fmla="*/ 112 h 396"/>
                  <a:gd name="T8" fmla="*/ 307 w 808"/>
                  <a:gd name="T9" fmla="*/ 67 h 396"/>
                  <a:gd name="T10" fmla="*/ 232 w 808"/>
                  <a:gd name="T11" fmla="*/ 22 h 396"/>
                  <a:gd name="T12" fmla="*/ 352 w 808"/>
                  <a:gd name="T13" fmla="*/ 22 h 396"/>
                  <a:gd name="T14" fmla="*/ 528 w 808"/>
                  <a:gd name="T15" fmla="*/ 74 h 396"/>
                  <a:gd name="T16" fmla="*/ 625 w 808"/>
                  <a:gd name="T17" fmla="*/ 0 h 396"/>
                  <a:gd name="T18" fmla="*/ 685 w 808"/>
                  <a:gd name="T19" fmla="*/ 0 h 396"/>
                  <a:gd name="T20" fmla="*/ 580 w 808"/>
                  <a:gd name="T21" fmla="*/ 82 h 396"/>
                  <a:gd name="T22" fmla="*/ 805 w 808"/>
                  <a:gd name="T23" fmla="*/ 134 h 396"/>
                  <a:gd name="T24" fmla="*/ 812 w 808"/>
                  <a:gd name="T25" fmla="*/ 213 h 396"/>
                  <a:gd name="T26" fmla="*/ 520 w 808"/>
                  <a:gd name="T27" fmla="*/ 134 h 396"/>
                  <a:gd name="T28" fmla="*/ 344 w 808"/>
                  <a:gd name="T29" fmla="*/ 295 h 396"/>
                  <a:gd name="T30" fmla="*/ 277 w 808"/>
                  <a:gd name="T31" fmla="*/ 348 h 396"/>
                  <a:gd name="T32" fmla="*/ 157 w 808"/>
                  <a:gd name="T33" fmla="*/ 400 h 396"/>
                  <a:gd name="T34" fmla="*/ 0 w 808"/>
                  <a:gd name="T35" fmla="*/ 370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sp>
        <p:nvSpPr>
          <p:cNvPr id="75787" name="Rectangle 11"/>
          <p:cNvSpPr>
            <a:spLocks noGrp="1" noChangeArrowheads="1"/>
          </p:cNvSpPr>
          <p:nvPr>
            <p:ph type="ctrTitle"/>
          </p:nvPr>
        </p:nvSpPr>
        <p:spPr>
          <a:xfrm>
            <a:off x="685800" y="1206500"/>
            <a:ext cx="7772400" cy="1612900"/>
          </a:xfrm>
        </p:spPr>
        <p:txBody>
          <a:bodyPr anchor="b"/>
          <a:lstStyle>
            <a:lvl1pPr algn="ctr">
              <a:defRPr/>
            </a:lvl1pPr>
          </a:lstStyle>
          <a:p>
            <a:r>
              <a:rPr lang="en-US"/>
              <a:t>Click to edit Master title style</a:t>
            </a:r>
          </a:p>
        </p:txBody>
      </p:sp>
      <p:sp>
        <p:nvSpPr>
          <p:cNvPr id="75788" name="Rectangle 12"/>
          <p:cNvSpPr>
            <a:spLocks noGrp="1" noChangeArrowheads="1"/>
          </p:cNvSpPr>
          <p:nvPr>
            <p:ph type="subTitle" idx="1"/>
          </p:nvPr>
        </p:nvSpPr>
        <p:spPr>
          <a:xfrm>
            <a:off x="1371600" y="3886200"/>
            <a:ext cx="6400800" cy="122555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00651CFE-E91E-AC49-9936-B7F5871361FA}" type="slidenum">
              <a:rPr lang="en-US"/>
              <a:pPr>
                <a:defRPr/>
              </a:pPr>
              <a:t>‹#›</a:t>
            </a:fld>
            <a:endParaRPr lang="en-US"/>
          </a:p>
        </p:txBody>
      </p:sp>
    </p:spTree>
    <p:extLst>
      <p:ext uri="{BB962C8B-B14F-4D97-AF65-F5344CB8AC3E}">
        <p14:creationId xmlns:p14="http://schemas.microsoft.com/office/powerpoint/2010/main" val="571946762"/>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B960216-91B9-EB4B-A960-450EEBE19FE0}" type="slidenum">
              <a:rPr lang="en-US"/>
              <a:pPr>
                <a:defRPr/>
              </a:pPr>
              <a:t>‹#›</a:t>
            </a:fld>
            <a:endParaRPr lang="en-US"/>
          </a:p>
        </p:txBody>
      </p:sp>
    </p:spTree>
    <p:extLst>
      <p:ext uri="{BB962C8B-B14F-4D97-AF65-F5344CB8AC3E}">
        <p14:creationId xmlns:p14="http://schemas.microsoft.com/office/powerpoint/2010/main" val="108862437"/>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404442C-30F0-DB4D-B264-97CA5A4A8A53}" type="slidenum">
              <a:rPr lang="en-US"/>
              <a:pPr>
                <a:defRPr/>
              </a:pPr>
              <a:t>‹#›</a:t>
            </a:fld>
            <a:endParaRPr lang="en-US"/>
          </a:p>
        </p:txBody>
      </p:sp>
    </p:spTree>
    <p:extLst>
      <p:ext uri="{BB962C8B-B14F-4D97-AF65-F5344CB8AC3E}">
        <p14:creationId xmlns:p14="http://schemas.microsoft.com/office/powerpoint/2010/main" val="2414064580"/>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91954DC-8AE1-C448-B73A-BF139E88D13D}" type="slidenum">
              <a:rPr lang="en-US"/>
              <a:pPr>
                <a:defRPr/>
              </a:pPr>
              <a:t>‹#›</a:t>
            </a:fld>
            <a:endParaRPr lang="en-US"/>
          </a:p>
        </p:txBody>
      </p:sp>
    </p:spTree>
    <p:extLst>
      <p:ext uri="{BB962C8B-B14F-4D97-AF65-F5344CB8AC3E}">
        <p14:creationId xmlns:p14="http://schemas.microsoft.com/office/powerpoint/2010/main" val="3808729235"/>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ECF25D3-15A6-F346-B66D-062956B98DC0}" type="slidenum">
              <a:rPr lang="en-US"/>
              <a:pPr>
                <a:defRPr/>
              </a:pPr>
              <a:t>‹#›</a:t>
            </a:fld>
            <a:endParaRPr lang="en-US"/>
          </a:p>
        </p:txBody>
      </p:sp>
    </p:spTree>
    <p:extLst>
      <p:ext uri="{BB962C8B-B14F-4D97-AF65-F5344CB8AC3E}">
        <p14:creationId xmlns:p14="http://schemas.microsoft.com/office/powerpoint/2010/main" val="2606574908"/>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280D98AA-C493-FD49-856E-8165837EB499}" type="slidenum">
              <a:rPr lang="en-US"/>
              <a:pPr>
                <a:defRPr/>
              </a:pPr>
              <a:t>‹#›</a:t>
            </a:fld>
            <a:endParaRPr lang="en-US"/>
          </a:p>
        </p:txBody>
      </p:sp>
    </p:spTree>
    <p:extLst>
      <p:ext uri="{BB962C8B-B14F-4D97-AF65-F5344CB8AC3E}">
        <p14:creationId xmlns:p14="http://schemas.microsoft.com/office/powerpoint/2010/main" val="1932296916"/>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CD47659A-44A2-2944-B3A3-8CCC11C01253}" type="slidenum">
              <a:rPr lang="en-US"/>
              <a:pPr>
                <a:defRPr/>
              </a:pPr>
              <a:t>‹#›</a:t>
            </a:fld>
            <a:endParaRPr lang="en-US"/>
          </a:p>
        </p:txBody>
      </p:sp>
    </p:spTree>
    <p:extLst>
      <p:ext uri="{BB962C8B-B14F-4D97-AF65-F5344CB8AC3E}">
        <p14:creationId xmlns:p14="http://schemas.microsoft.com/office/powerpoint/2010/main" val="1679755218"/>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866B46E-CCE1-1B4D-B69F-79F86F1892E0}" type="slidenum">
              <a:rPr lang="en-US"/>
              <a:pPr>
                <a:defRPr/>
              </a:pPr>
              <a:t>‹#›</a:t>
            </a:fld>
            <a:endParaRPr lang="en-US"/>
          </a:p>
        </p:txBody>
      </p:sp>
    </p:spTree>
    <p:extLst>
      <p:ext uri="{BB962C8B-B14F-4D97-AF65-F5344CB8AC3E}">
        <p14:creationId xmlns:p14="http://schemas.microsoft.com/office/powerpoint/2010/main" val="1943376648"/>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BFA54E9C-A28A-9448-B265-9D022716D953}" type="slidenum">
              <a:rPr lang="en-US"/>
              <a:pPr>
                <a:defRPr/>
              </a:pPr>
              <a:t>‹#›</a:t>
            </a:fld>
            <a:endParaRPr lang="en-US"/>
          </a:p>
        </p:txBody>
      </p:sp>
    </p:spTree>
    <p:extLst>
      <p:ext uri="{BB962C8B-B14F-4D97-AF65-F5344CB8AC3E}">
        <p14:creationId xmlns:p14="http://schemas.microsoft.com/office/powerpoint/2010/main" val="2327074429"/>
      </p:ext>
    </p:extLst>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D4BCDB6-13A2-7547-BF64-29C7114B3C6B}" type="slidenum">
              <a:rPr lang="en-US"/>
              <a:pPr>
                <a:defRPr/>
              </a:pPr>
              <a:t>‹#›</a:t>
            </a:fld>
            <a:endParaRPr lang="en-US"/>
          </a:p>
        </p:txBody>
      </p:sp>
    </p:spTree>
    <p:extLst>
      <p:ext uri="{BB962C8B-B14F-4D97-AF65-F5344CB8AC3E}">
        <p14:creationId xmlns:p14="http://schemas.microsoft.com/office/powerpoint/2010/main" val="2772663386"/>
      </p:ext>
    </p:extLst>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793BAE7-C77D-424C-B84E-ED52DABAAE05}" type="slidenum">
              <a:rPr lang="en-US"/>
              <a:pPr>
                <a:defRPr/>
              </a:pPr>
              <a:t>‹#›</a:t>
            </a:fld>
            <a:endParaRPr lang="en-US"/>
          </a:p>
        </p:txBody>
      </p:sp>
    </p:spTree>
    <p:extLst>
      <p:ext uri="{BB962C8B-B14F-4D97-AF65-F5344CB8AC3E}">
        <p14:creationId xmlns:p14="http://schemas.microsoft.com/office/powerpoint/2010/main" val="2565035584"/>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495300"/>
            <a:ext cx="2147888" cy="56769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495300"/>
            <a:ext cx="6294437" cy="56769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C94FCAE-AF1B-F248-B9C1-F877D5266AA5}" type="slidenum">
              <a:rPr lang="en-US"/>
              <a:pPr>
                <a:defRPr/>
              </a:pPr>
              <a:t>‹#›</a:t>
            </a:fld>
            <a:endParaRPr lang="en-US"/>
          </a:p>
        </p:txBody>
      </p:sp>
    </p:spTree>
    <p:extLst>
      <p:ext uri="{BB962C8B-B14F-4D97-AF65-F5344CB8AC3E}">
        <p14:creationId xmlns:p14="http://schemas.microsoft.com/office/powerpoint/2010/main" val="2216824177"/>
      </p:ext>
    </p:extLst>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80930" name="Rectangle 2"/>
          <p:cNvSpPr>
            <a:spLocks noGrp="1" noChangeArrowheads="1"/>
          </p:cNvSpPr>
          <p:nvPr>
            <p:ph type="ctrTitle"/>
          </p:nvPr>
        </p:nvSpPr>
        <p:spPr>
          <a:xfrm>
            <a:off x="1676400" y="1828800"/>
            <a:ext cx="7086600" cy="1828800"/>
          </a:xfrm>
          <a:effectLst>
            <a:outerShdw blurRad="63500" dist="25400" dir="5100098" algn="ctr" rotWithShape="0">
              <a:srgbClr val="FFFFFF">
                <a:alpha val="75000"/>
              </a:srgbClr>
            </a:outerShdw>
          </a:effectLst>
        </p:spPr>
        <p:txBody>
          <a:bodyPr/>
          <a:lstStyle>
            <a:lvl1pPr>
              <a:defRPr/>
            </a:lvl1pPr>
          </a:lstStyle>
          <a:p>
            <a:r>
              <a:rPr lang="en-US"/>
              <a:t>Click to edit Master title style</a:t>
            </a:r>
          </a:p>
        </p:txBody>
      </p:sp>
      <p:sp>
        <p:nvSpPr>
          <p:cNvPr id="380931" name="Rectangle 3"/>
          <p:cNvSpPr>
            <a:spLocks noGrp="1" noChangeArrowheads="1"/>
          </p:cNvSpPr>
          <p:nvPr>
            <p:ph type="subTitle" idx="1"/>
          </p:nvPr>
        </p:nvSpPr>
        <p:spPr>
          <a:xfrm>
            <a:off x="2057400" y="4038600"/>
            <a:ext cx="6400800" cy="1752600"/>
          </a:xfrm>
          <a:effectLst>
            <a:outerShdw blurRad="45720" dist="12699" dir="5100221" algn="ctr" rotWithShape="0">
              <a:srgbClr val="FFFFFF">
                <a:alpha val="75000"/>
              </a:srgbClr>
            </a:outerShdw>
          </a:effectLst>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B669B4-5BC8-7B4B-B28F-43D230B874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84650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C936EF-0F6F-CC44-8754-7505F12CF3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768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02F7BB-E9CD-B542-95CA-427F9E9501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1254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526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10200" y="2438400"/>
            <a:ext cx="35052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980A55-FD46-9A4D-94B5-D2A0B73510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07114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6C2886-B518-8245-8212-26259B5107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6690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23C10F-C838-0542-B740-FDF7E90BAC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070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0B5C76E-13B8-7A47-9AE9-8CE823FA7CAD}" type="slidenum">
              <a:rPr lang="en-US"/>
              <a:pPr>
                <a:defRPr/>
              </a:pPr>
              <a:t>‹#›</a:t>
            </a:fld>
            <a:endParaRPr lang="en-US"/>
          </a:p>
        </p:txBody>
      </p:sp>
    </p:spTree>
    <p:extLst>
      <p:ext uri="{BB962C8B-B14F-4D97-AF65-F5344CB8AC3E}">
        <p14:creationId xmlns:p14="http://schemas.microsoft.com/office/powerpoint/2010/main" val="31298267"/>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A929278-7F57-734F-AA1C-DFC4D9DB8E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15650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26C24A-0393-E84E-8B71-29B7D44227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48877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30DE40-3D35-A941-B796-D916263685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1068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AFEBE9-401F-184D-8F29-615E641D3F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87538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219200"/>
            <a:ext cx="1790700" cy="464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52600" y="1219200"/>
            <a:ext cx="5219700" cy="464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D10731-8E62-5C48-B73D-0A3F44EC61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9813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C2E05765-02FE-C745-8A86-30EB5B3E5D57}" type="slidenum">
              <a:rPr lang="en-US"/>
              <a:pPr/>
              <a:t>‹#›</a:t>
            </a:fld>
            <a:endParaRPr lang="en-US"/>
          </a:p>
        </p:txBody>
      </p:sp>
    </p:spTree>
    <p:extLst>
      <p:ext uri="{BB962C8B-B14F-4D97-AF65-F5344CB8AC3E}">
        <p14:creationId xmlns:p14="http://schemas.microsoft.com/office/powerpoint/2010/main" val="5648281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5BC55264-CAB4-1643-B8D2-9248AAA8DC31}" type="slidenum">
              <a:rPr lang="en-US"/>
              <a:pPr/>
              <a:t>‹#›</a:t>
            </a:fld>
            <a:endParaRPr lang="en-US"/>
          </a:p>
        </p:txBody>
      </p:sp>
    </p:spTree>
    <p:extLst>
      <p:ext uri="{BB962C8B-B14F-4D97-AF65-F5344CB8AC3E}">
        <p14:creationId xmlns:p14="http://schemas.microsoft.com/office/powerpoint/2010/main" val="2054816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9B285DF7-DB10-FA46-9773-C24561E40434}" type="slidenum">
              <a:rPr lang="en-US"/>
              <a:pPr/>
              <a:t>‹#›</a:t>
            </a:fld>
            <a:endParaRPr lang="en-US"/>
          </a:p>
        </p:txBody>
      </p:sp>
    </p:spTree>
    <p:extLst>
      <p:ext uri="{BB962C8B-B14F-4D97-AF65-F5344CB8AC3E}">
        <p14:creationId xmlns:p14="http://schemas.microsoft.com/office/powerpoint/2010/main" val="1245651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4C820D39-9687-A24F-BE67-7A2363F42AEF}" type="slidenum">
              <a:rPr lang="en-US"/>
              <a:pPr/>
              <a:t>‹#›</a:t>
            </a:fld>
            <a:endParaRPr lang="en-US"/>
          </a:p>
        </p:txBody>
      </p:sp>
    </p:spTree>
    <p:extLst>
      <p:ext uri="{BB962C8B-B14F-4D97-AF65-F5344CB8AC3E}">
        <p14:creationId xmlns:p14="http://schemas.microsoft.com/office/powerpoint/2010/main" val="11789621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b="1">
                <a:latin typeface="Book Antiqua" charset="0"/>
              </a:defRPr>
            </a:lvl1pPr>
          </a:lstStyle>
          <a:p>
            <a:fld id="{278EA09A-0A7D-3546-9CBF-F6D30A191A83}" type="slidenum">
              <a:rPr lang="en-US"/>
              <a:pPr/>
              <a:t>‹#›</a:t>
            </a:fld>
            <a:endParaRPr lang="en-US"/>
          </a:p>
        </p:txBody>
      </p:sp>
    </p:spTree>
    <p:extLst>
      <p:ext uri="{BB962C8B-B14F-4D97-AF65-F5344CB8AC3E}">
        <p14:creationId xmlns:p14="http://schemas.microsoft.com/office/powerpoint/2010/main" val="122321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B252D959-6545-394D-B413-F0622BFC8BA0}" type="slidenum">
              <a:rPr lang="en-US"/>
              <a:pPr>
                <a:defRPr/>
              </a:pPr>
              <a:t>‹#›</a:t>
            </a:fld>
            <a:endParaRPr lang="en-US"/>
          </a:p>
        </p:txBody>
      </p:sp>
    </p:spTree>
    <p:extLst>
      <p:ext uri="{BB962C8B-B14F-4D97-AF65-F5344CB8AC3E}">
        <p14:creationId xmlns:p14="http://schemas.microsoft.com/office/powerpoint/2010/main" val="1948699704"/>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b="1">
                <a:latin typeface="Book Antiqua" charset="0"/>
              </a:defRPr>
            </a:lvl1pPr>
          </a:lstStyle>
          <a:p>
            <a:fld id="{2FBEC784-D90E-D54D-94D9-CAC90AC3C1B4}" type="slidenum">
              <a:rPr lang="en-US"/>
              <a:pPr/>
              <a:t>‹#›</a:t>
            </a:fld>
            <a:endParaRPr lang="en-US"/>
          </a:p>
        </p:txBody>
      </p:sp>
    </p:spTree>
    <p:extLst>
      <p:ext uri="{BB962C8B-B14F-4D97-AF65-F5344CB8AC3E}">
        <p14:creationId xmlns:p14="http://schemas.microsoft.com/office/powerpoint/2010/main" val="2764532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b="1">
                <a:latin typeface="Book Antiqua" charset="0"/>
              </a:defRPr>
            </a:lvl1pPr>
          </a:lstStyle>
          <a:p>
            <a:fld id="{4AF70326-8E97-7A4E-A641-AD7CB8625C6E}" type="slidenum">
              <a:rPr lang="en-US"/>
              <a:pPr/>
              <a:t>‹#›</a:t>
            </a:fld>
            <a:endParaRPr lang="en-US"/>
          </a:p>
        </p:txBody>
      </p:sp>
    </p:spTree>
    <p:extLst>
      <p:ext uri="{BB962C8B-B14F-4D97-AF65-F5344CB8AC3E}">
        <p14:creationId xmlns:p14="http://schemas.microsoft.com/office/powerpoint/2010/main" val="21541162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7E0BC50E-E1BD-4340-B9DF-1E9F61A0B47A}" type="slidenum">
              <a:rPr lang="en-US"/>
              <a:pPr/>
              <a:t>‹#›</a:t>
            </a:fld>
            <a:endParaRPr lang="en-US"/>
          </a:p>
        </p:txBody>
      </p:sp>
    </p:spTree>
    <p:extLst>
      <p:ext uri="{BB962C8B-B14F-4D97-AF65-F5344CB8AC3E}">
        <p14:creationId xmlns:p14="http://schemas.microsoft.com/office/powerpoint/2010/main" val="15230071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b="1">
                <a:latin typeface="Book Antiqua" charset="0"/>
              </a:defRPr>
            </a:lvl1pPr>
          </a:lstStyle>
          <a:p>
            <a:fld id="{2106A40E-52F4-3E4F-BA25-339096036446}" type="slidenum">
              <a:rPr lang="en-US"/>
              <a:pPr/>
              <a:t>‹#›</a:t>
            </a:fld>
            <a:endParaRPr lang="en-US"/>
          </a:p>
        </p:txBody>
      </p:sp>
    </p:spTree>
    <p:extLst>
      <p:ext uri="{BB962C8B-B14F-4D97-AF65-F5344CB8AC3E}">
        <p14:creationId xmlns:p14="http://schemas.microsoft.com/office/powerpoint/2010/main" val="41400277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931E6A0-4A22-604B-A18C-4F14BBD11AAD}" type="slidenum">
              <a:rPr lang="en-US"/>
              <a:pPr/>
              <a:t>‹#›</a:t>
            </a:fld>
            <a:endParaRPr lang="en-US"/>
          </a:p>
        </p:txBody>
      </p:sp>
    </p:spTree>
    <p:extLst>
      <p:ext uri="{BB962C8B-B14F-4D97-AF65-F5344CB8AC3E}">
        <p14:creationId xmlns:p14="http://schemas.microsoft.com/office/powerpoint/2010/main" val="4221912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lgn="ctr">
              <a:defRPr b="1">
                <a:latin typeface="Book Antiqua"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b="1">
                <a:latin typeface="Book Antiqua"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b="1">
                <a:latin typeface="Book Antiqua" charset="0"/>
              </a:defRPr>
            </a:lvl1pPr>
          </a:lstStyle>
          <a:p>
            <a:fld id="{63F8B693-5297-464C-8774-9052536362F6}" type="slidenum">
              <a:rPr lang="en-US"/>
              <a:pPr/>
              <a:t>‹#›</a:t>
            </a:fld>
            <a:endParaRPr lang="en-US"/>
          </a:p>
        </p:txBody>
      </p:sp>
    </p:spTree>
    <p:extLst>
      <p:ext uri="{BB962C8B-B14F-4D97-AF65-F5344CB8AC3E}">
        <p14:creationId xmlns:p14="http://schemas.microsoft.com/office/powerpoint/2010/main" val="1132603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363494-E9D7-C842-89B0-97A94E81F9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66624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7DCBC1-BB4B-C749-9BF8-64DF00B18B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06177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C4D77-F545-F44C-B03A-89A7AD91AE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7921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3E4596-EDC1-634A-B8B5-B4E45D281A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8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11621D3-0A2D-334C-838F-3F388A4DEA1D}" type="slidenum">
              <a:rPr lang="en-US"/>
              <a:pPr>
                <a:defRPr/>
              </a:pPr>
              <a:t>‹#›</a:t>
            </a:fld>
            <a:endParaRPr lang="en-US"/>
          </a:p>
        </p:txBody>
      </p:sp>
    </p:spTree>
    <p:extLst>
      <p:ext uri="{BB962C8B-B14F-4D97-AF65-F5344CB8AC3E}">
        <p14:creationId xmlns:p14="http://schemas.microsoft.com/office/powerpoint/2010/main" val="1576296360"/>
      </p:ext>
    </p:extLst>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A3CE27-D5C2-FE45-9830-3BE89527BD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0925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89F4923-AA80-9545-BEC0-CA8396E8A5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393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F0F07BF-B28E-9944-B1E6-5DECA603A4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5941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DA24EE-D4A7-1E4B-BA06-DCF93BA4D8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632211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75FC6F-BB9F-B347-9467-6FC0B17B5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5666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01290F-D555-8043-8886-AE45223762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77852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CBBB47-5FF0-294F-8EE0-F96FF5F475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6550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06C67D-1D8C-1E40-9237-F12C39652D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24739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0BD9FD-17C4-6A4F-8D36-4F2675C92D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9061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80024 h 3264"/>
                <a:gd name="T2" fmla="*/ 0 w 1699"/>
                <a:gd name="T3" fmla="*/ 26638 h 3264"/>
                <a:gd name="T4" fmla="*/ 0 w 1699"/>
                <a:gd name="T5" fmla="*/ 4896 h 3264"/>
                <a:gd name="T6" fmla="*/ 0 w 1699"/>
                <a:gd name="T7" fmla="*/ 4896 h 3264"/>
                <a:gd name="T8" fmla="*/ 0 w 1699"/>
                <a:gd name="T9" fmla="*/ 1554 h 3264"/>
                <a:gd name="T10" fmla="*/ 0 w 1699"/>
                <a:gd name="T11" fmla="*/ 3775 h 3264"/>
                <a:gd name="T12" fmla="*/ 0 w 1699"/>
                <a:gd name="T13" fmla="*/ 24304 h 3264"/>
                <a:gd name="T14" fmla="*/ 0 w 1699"/>
                <a:gd name="T15" fmla="*/ 61788 h 3264"/>
                <a:gd name="T16" fmla="*/ 0 w 1699"/>
                <a:gd name="T17" fmla="*/ 112092 h 3264"/>
                <a:gd name="T18" fmla="*/ 0 w 1699"/>
                <a:gd name="T19" fmla="*/ 179098 h 3264"/>
                <a:gd name="T20" fmla="*/ 0 w 1699"/>
                <a:gd name="T21" fmla="*/ 240621 h 3264"/>
                <a:gd name="T22" fmla="*/ 0 w 1699"/>
                <a:gd name="T23" fmla="*/ 339685 h 3264"/>
                <a:gd name="T24" fmla="*/ 0 w 1699"/>
                <a:gd name="T25" fmla="*/ 430742 h 3264"/>
                <a:gd name="T26" fmla="*/ 0 w 1699"/>
                <a:gd name="T27" fmla="*/ 465029 h 3264"/>
                <a:gd name="T28" fmla="*/ 0 w 1699"/>
                <a:gd name="T29" fmla="*/ 492191 h 3264"/>
                <a:gd name="T30" fmla="*/ 0 w 1699"/>
                <a:gd name="T31" fmla="*/ 492191 h 3264"/>
                <a:gd name="T32" fmla="*/ 0 w 1699"/>
                <a:gd name="T33" fmla="*/ 487676 h 3264"/>
                <a:gd name="T34" fmla="*/ 0 w 1699"/>
                <a:gd name="T35" fmla="*/ 494477 h 3264"/>
                <a:gd name="T36" fmla="*/ 0 w 1699"/>
                <a:gd name="T37" fmla="*/ 482028 h 3264"/>
                <a:gd name="T38" fmla="*/ 0 w 1699"/>
                <a:gd name="T39" fmla="*/ 448977 h 3264"/>
                <a:gd name="T40" fmla="*/ 0 w 1699"/>
                <a:gd name="T41" fmla="*/ 403504 h 3264"/>
                <a:gd name="T42" fmla="*/ 0 w 1699"/>
                <a:gd name="T43" fmla="*/ 339685 h 3264"/>
                <a:gd name="T44" fmla="*/ 0 w 1699"/>
                <a:gd name="T45" fmla="*/ 275976 h 3264"/>
                <a:gd name="T46" fmla="*/ 0 w 1699"/>
                <a:gd name="T47" fmla="*/ 191643 h 3264"/>
                <a:gd name="T48" fmla="*/ 0 w 1699"/>
                <a:gd name="T49" fmla="*/ 139232 h 3264"/>
                <a:gd name="T50" fmla="*/ 0 w 1699"/>
                <a:gd name="T51" fmla="*/ 80024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6 h 457"/>
                    <a:gd name="T4" fmla="*/ 187 w 2161"/>
                    <a:gd name="T5" fmla="*/ 343 h 457"/>
                    <a:gd name="T6" fmla="*/ 351 w 2161"/>
                    <a:gd name="T7" fmla="*/ 313 h 457"/>
                    <a:gd name="T8" fmla="*/ 561 w 2161"/>
                    <a:gd name="T9" fmla="*/ 291 h 457"/>
                    <a:gd name="T10" fmla="*/ 852 w 2161"/>
                    <a:gd name="T11" fmla="*/ 269 h 457"/>
                    <a:gd name="T12" fmla="*/ 1157 w 2161"/>
                    <a:gd name="T13" fmla="*/ 269 h 457"/>
                    <a:gd name="T14" fmla="*/ 1531 w 2161"/>
                    <a:gd name="T15" fmla="*/ 328 h 457"/>
                    <a:gd name="T16" fmla="*/ 1748 w 2161"/>
                    <a:gd name="T17" fmla="*/ 411 h 457"/>
                    <a:gd name="T18" fmla="*/ 1897 w 2161"/>
                    <a:gd name="T19" fmla="*/ 463 h 457"/>
                    <a:gd name="T20" fmla="*/ 2039 w 2161"/>
                    <a:gd name="T21" fmla="*/ 433 h 457"/>
                    <a:gd name="T22" fmla="*/ 2099 w 2161"/>
                    <a:gd name="T23" fmla="*/ 358 h 457"/>
                    <a:gd name="T24" fmla="*/ 2099 w 2161"/>
                    <a:gd name="T25" fmla="*/ 261 h 457"/>
                    <a:gd name="T26" fmla="*/ 1994 w 2161"/>
                    <a:gd name="T27" fmla="*/ 154 h 457"/>
                    <a:gd name="T28" fmla="*/ 1157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12" name="Freeform 7"/>
                <p:cNvSpPr>
                  <a:spLocks/>
                </p:cNvSpPr>
                <p:nvPr/>
              </p:nvSpPr>
              <p:spPr bwMode="auto">
                <a:xfrm>
                  <a:off x="1865" y="1810"/>
                  <a:ext cx="2340" cy="586"/>
                </a:xfrm>
                <a:custGeom>
                  <a:avLst/>
                  <a:gdLst>
                    <a:gd name="T0" fmla="*/ 506 w 2341"/>
                    <a:gd name="T1" fmla="*/ 451 h 585"/>
                    <a:gd name="T2" fmla="*/ 274 w 2341"/>
                    <a:gd name="T3" fmla="*/ 525 h 585"/>
                    <a:gd name="T4" fmla="*/ 72 w 2341"/>
                    <a:gd name="T5" fmla="*/ 496 h 585"/>
                    <a:gd name="T6" fmla="*/ 5 w 2341"/>
                    <a:gd name="T7" fmla="*/ 383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57 w 2341"/>
                    <a:gd name="T19" fmla="*/ 7 h 585"/>
                    <a:gd name="T20" fmla="*/ 1768 w 2341"/>
                    <a:gd name="T21" fmla="*/ 7 h 585"/>
                    <a:gd name="T22" fmla="*/ 2194 w 2341"/>
                    <a:gd name="T23" fmla="*/ 52 h 585"/>
                    <a:gd name="T24" fmla="*/ 2277 w 2341"/>
                    <a:gd name="T25" fmla="*/ 111 h 585"/>
                    <a:gd name="T26" fmla="*/ 2322 w 2341"/>
                    <a:gd name="T27" fmla="*/ 246 h 585"/>
                    <a:gd name="T28" fmla="*/ 2329 w 2341"/>
                    <a:gd name="T29" fmla="*/ 383 h 585"/>
                    <a:gd name="T30" fmla="*/ 2314 w 2341"/>
                    <a:gd name="T31" fmla="*/ 466 h 585"/>
                    <a:gd name="T32" fmla="*/ 2329 w 2341"/>
                    <a:gd name="T33" fmla="*/ 548 h 585"/>
                    <a:gd name="T34" fmla="*/ 2299 w 2341"/>
                    <a:gd name="T35" fmla="*/ 593 h 585"/>
                    <a:gd name="T36" fmla="*/ 2224 w 2341"/>
                    <a:gd name="T37" fmla="*/ 563 h 585"/>
                    <a:gd name="T38" fmla="*/ 2052 w 2341"/>
                    <a:gd name="T39" fmla="*/ 496 h 585"/>
                    <a:gd name="T40" fmla="*/ 1768 w 2341"/>
                    <a:gd name="T41" fmla="*/ 458 h 585"/>
                    <a:gd name="T42" fmla="*/ 1603 w 2341"/>
                    <a:gd name="T43" fmla="*/ 458 h 585"/>
                    <a:gd name="T44" fmla="*/ 1319 w 2341"/>
                    <a:gd name="T45" fmla="*/ 428 h 585"/>
                    <a:gd name="T46" fmla="*/ 1185 w 2341"/>
                    <a:gd name="T47" fmla="*/ 421 h 585"/>
                    <a:gd name="T48" fmla="*/ 895 w 2341"/>
                    <a:gd name="T49" fmla="*/ 436 h 585"/>
                    <a:gd name="T50" fmla="*/ 671 w 2341"/>
                    <a:gd name="T51" fmla="*/ 421 h 585"/>
                    <a:gd name="T52" fmla="*/ 506 w 2341"/>
                    <a:gd name="T53" fmla="*/ 451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9" name="Freeform 9"/>
              <p:cNvSpPr>
                <a:spLocks/>
              </p:cNvSpPr>
              <p:nvPr/>
            </p:nvSpPr>
            <p:spPr bwMode="auto">
              <a:xfrm>
                <a:off x="3352" y="3074"/>
                <a:ext cx="156" cy="338"/>
              </a:xfrm>
              <a:custGeom>
                <a:avLst/>
                <a:gdLst>
                  <a:gd name="T0" fmla="*/ 80 w 157"/>
                  <a:gd name="T1" fmla="*/ 8 h 337"/>
                  <a:gd name="T2" fmla="*/ 147 w 157"/>
                  <a:gd name="T3" fmla="*/ 205 h 337"/>
                  <a:gd name="T4" fmla="*/ 132 w 157"/>
                  <a:gd name="T5" fmla="*/ 347 h 337"/>
                  <a:gd name="T6" fmla="*/ 0 w 157"/>
                  <a:gd name="T7" fmla="*/ 0 h 337"/>
                  <a:gd name="T8" fmla="*/ 80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10" name="Freeform 10"/>
              <p:cNvSpPr>
                <a:spLocks/>
              </p:cNvSpPr>
              <p:nvPr/>
            </p:nvSpPr>
            <p:spPr bwMode="auto">
              <a:xfrm>
                <a:off x="3306" y="3127"/>
                <a:ext cx="809" cy="397"/>
              </a:xfrm>
              <a:custGeom>
                <a:avLst/>
                <a:gdLst>
                  <a:gd name="T0" fmla="*/ 0 w 808"/>
                  <a:gd name="T1" fmla="*/ 376 h 396"/>
                  <a:gd name="T2" fmla="*/ 105 w 808"/>
                  <a:gd name="T3" fmla="*/ 376 h 396"/>
                  <a:gd name="T4" fmla="*/ 255 w 808"/>
                  <a:gd name="T5" fmla="*/ 316 h 396"/>
                  <a:gd name="T6" fmla="*/ 481 w 808"/>
                  <a:gd name="T7" fmla="*/ 112 h 396"/>
                  <a:gd name="T8" fmla="*/ 307 w 808"/>
                  <a:gd name="T9" fmla="*/ 67 h 396"/>
                  <a:gd name="T10" fmla="*/ 232 w 808"/>
                  <a:gd name="T11" fmla="*/ 22 h 396"/>
                  <a:gd name="T12" fmla="*/ 352 w 808"/>
                  <a:gd name="T13" fmla="*/ 22 h 396"/>
                  <a:gd name="T14" fmla="*/ 534 w 808"/>
                  <a:gd name="T15" fmla="*/ 74 h 396"/>
                  <a:gd name="T16" fmla="*/ 631 w 808"/>
                  <a:gd name="T17" fmla="*/ 0 h 396"/>
                  <a:gd name="T18" fmla="*/ 691 w 808"/>
                  <a:gd name="T19" fmla="*/ 0 h 396"/>
                  <a:gd name="T20" fmla="*/ 586 w 808"/>
                  <a:gd name="T21" fmla="*/ 82 h 396"/>
                  <a:gd name="T22" fmla="*/ 811 w 808"/>
                  <a:gd name="T23" fmla="*/ 134 h 396"/>
                  <a:gd name="T24" fmla="*/ 818 w 808"/>
                  <a:gd name="T25" fmla="*/ 219 h 396"/>
                  <a:gd name="T26" fmla="*/ 526 w 808"/>
                  <a:gd name="T27" fmla="*/ 134 h 396"/>
                  <a:gd name="T28" fmla="*/ 344 w 808"/>
                  <a:gd name="T29" fmla="*/ 301 h 396"/>
                  <a:gd name="T30" fmla="*/ 277 w 808"/>
                  <a:gd name="T31" fmla="*/ 354 h 396"/>
                  <a:gd name="T32" fmla="*/ 157 w 808"/>
                  <a:gd name="T33" fmla="*/ 406 h 396"/>
                  <a:gd name="T34" fmla="*/ 0 w 808"/>
                  <a:gd name="T35" fmla="*/ 376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grpSp>
      </p:grpSp>
      <p:sp>
        <p:nvSpPr>
          <p:cNvPr id="57355"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57356"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324600"/>
            <a:ext cx="1905000" cy="457200"/>
          </a:xfrm>
        </p:spPr>
        <p:txBody>
          <a:bodyPr/>
          <a:lstStyle>
            <a:lvl1pPr>
              <a:defRPr>
                <a:cs typeface="MS PGothic" charset="0"/>
              </a:defRPr>
            </a:lvl1pPr>
          </a:lstStyle>
          <a:p>
            <a:pPr>
              <a:defRPr/>
            </a:pPr>
            <a:fld id="{1769AFA3-9DCA-5745-8D3C-9EB5AAE0B621}" type="slidenum">
              <a:rPr lang="en-US"/>
              <a:pPr>
                <a:defRPr/>
              </a:pPr>
              <a:t>‹#›</a:t>
            </a:fld>
            <a:endParaRPr lang="en-US"/>
          </a:p>
        </p:txBody>
      </p:sp>
    </p:spTree>
    <p:extLst>
      <p:ext uri="{BB962C8B-B14F-4D97-AF65-F5344CB8AC3E}">
        <p14:creationId xmlns:p14="http://schemas.microsoft.com/office/powerpoint/2010/main" val="67714485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1E33F35E-D7B9-704F-B034-40A541B64BBC}" type="slidenum">
              <a:rPr lang="en-US"/>
              <a:pPr>
                <a:defRPr/>
              </a:pPr>
              <a:t>‹#›</a:t>
            </a:fld>
            <a:endParaRPr lang="en-US"/>
          </a:p>
        </p:txBody>
      </p:sp>
    </p:spTree>
    <p:extLst>
      <p:ext uri="{BB962C8B-B14F-4D97-AF65-F5344CB8AC3E}">
        <p14:creationId xmlns:p14="http://schemas.microsoft.com/office/powerpoint/2010/main" val="1628436388"/>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38901D88-D977-8842-ACD1-52C016C573BB}" type="slidenum">
              <a:rPr lang="en-US"/>
              <a:pPr>
                <a:defRPr/>
              </a:pPr>
              <a:t>‹#›</a:t>
            </a:fld>
            <a:endParaRPr lang="en-US"/>
          </a:p>
        </p:txBody>
      </p:sp>
    </p:spTree>
    <p:extLst>
      <p:ext uri="{BB962C8B-B14F-4D97-AF65-F5344CB8AC3E}">
        <p14:creationId xmlns:p14="http://schemas.microsoft.com/office/powerpoint/2010/main" val="3625536809"/>
      </p:ext>
    </p:extLst>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AED3BA61-B845-844E-A21B-E6AAF8B84C0A}" type="slidenum">
              <a:rPr lang="en-US"/>
              <a:pPr>
                <a:defRPr/>
              </a:pPr>
              <a:t>‹#›</a:t>
            </a:fld>
            <a:endParaRPr lang="en-US"/>
          </a:p>
        </p:txBody>
      </p:sp>
    </p:spTree>
    <p:extLst>
      <p:ext uri="{BB962C8B-B14F-4D97-AF65-F5344CB8AC3E}">
        <p14:creationId xmlns:p14="http://schemas.microsoft.com/office/powerpoint/2010/main" val="4259549700"/>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3199DE27-675B-894E-AAE0-2521D472EEE0}" type="slidenum">
              <a:rPr lang="en-US"/>
              <a:pPr>
                <a:defRPr/>
              </a:pPr>
              <a:t>‹#›</a:t>
            </a:fld>
            <a:endParaRPr lang="en-US"/>
          </a:p>
        </p:txBody>
      </p:sp>
    </p:spTree>
    <p:extLst>
      <p:ext uri="{BB962C8B-B14F-4D97-AF65-F5344CB8AC3E}">
        <p14:creationId xmlns:p14="http://schemas.microsoft.com/office/powerpoint/2010/main" val="2819544671"/>
      </p:ext>
    </p:extLst>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cs typeface="MS PGothic" charset="0"/>
              </a:defRPr>
            </a:lvl1pPr>
          </a:lstStyle>
          <a:p>
            <a:pPr>
              <a:defRPr/>
            </a:pPr>
            <a:fld id="{C6A7680B-420E-3B4F-8477-D06E2B804EA3}" type="slidenum">
              <a:rPr lang="en-US"/>
              <a:pPr>
                <a:defRPr/>
              </a:pPr>
              <a:t>‹#›</a:t>
            </a:fld>
            <a:endParaRPr lang="en-US"/>
          </a:p>
        </p:txBody>
      </p:sp>
    </p:spTree>
    <p:extLst>
      <p:ext uri="{BB962C8B-B14F-4D97-AF65-F5344CB8AC3E}">
        <p14:creationId xmlns:p14="http://schemas.microsoft.com/office/powerpoint/2010/main" val="449255361"/>
      </p:ext>
    </p:extLst>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p:txBody>
          <a:bodyPr/>
          <a:lstStyle>
            <a:lvl1pPr>
              <a:defRPr/>
            </a:lvl1pPr>
          </a:lstStyle>
          <a:p>
            <a:pPr>
              <a:defRPr/>
            </a:pPr>
            <a:endParaRPr lang="en-US"/>
          </a:p>
        </p:txBody>
      </p:sp>
      <p:sp>
        <p:nvSpPr>
          <p:cNvPr id="4" name="Rectangle 8"/>
          <p:cNvSpPr>
            <a:spLocks noGrp="1" noChangeArrowheads="1"/>
          </p:cNvSpPr>
          <p:nvPr>
            <p:ph type="ftr" sz="quarter" idx="11"/>
          </p:nvPr>
        </p:nvSpPr>
        <p:spPr/>
        <p:txBody>
          <a:bodyPr/>
          <a:lstStyle>
            <a:lvl1pPr>
              <a:defRPr/>
            </a:lvl1pPr>
          </a:lstStyle>
          <a:p>
            <a:pPr>
              <a:defRPr/>
            </a:pPr>
            <a:endParaRPr lang="en-US"/>
          </a:p>
        </p:txBody>
      </p:sp>
      <p:sp>
        <p:nvSpPr>
          <p:cNvPr id="5" name="Rectangle 9"/>
          <p:cNvSpPr>
            <a:spLocks noGrp="1" noChangeArrowheads="1"/>
          </p:cNvSpPr>
          <p:nvPr>
            <p:ph type="sldNum" sz="quarter" idx="12"/>
          </p:nvPr>
        </p:nvSpPr>
        <p:spPr/>
        <p:txBody>
          <a:bodyPr/>
          <a:lstStyle>
            <a:lvl1pPr>
              <a:defRPr>
                <a:cs typeface="MS PGothic" charset="0"/>
              </a:defRPr>
            </a:lvl1pPr>
          </a:lstStyle>
          <a:p>
            <a:pPr>
              <a:defRPr/>
            </a:pPr>
            <a:fld id="{2F06EDB4-A3EB-8840-8986-9D615CE189DD}" type="slidenum">
              <a:rPr lang="en-US"/>
              <a:pPr>
                <a:defRPr/>
              </a:pPr>
              <a:t>‹#›</a:t>
            </a:fld>
            <a:endParaRPr lang="en-US"/>
          </a:p>
        </p:txBody>
      </p:sp>
    </p:spTree>
    <p:extLst>
      <p:ext uri="{BB962C8B-B14F-4D97-AF65-F5344CB8AC3E}">
        <p14:creationId xmlns:p14="http://schemas.microsoft.com/office/powerpoint/2010/main" val="292130507"/>
      </p:ext>
    </p:extLst>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ftr" sz="quarter" idx="11"/>
          </p:nvPr>
        </p:nvSpPr>
        <p:spPr/>
        <p:txBody>
          <a:bodyPr/>
          <a:lstStyle>
            <a:lvl1pPr>
              <a:defRPr/>
            </a:lvl1pPr>
          </a:lstStyle>
          <a:p>
            <a:pPr>
              <a:defRPr/>
            </a:pPr>
            <a:endParaRPr lang="en-US"/>
          </a:p>
        </p:txBody>
      </p:sp>
      <p:sp>
        <p:nvSpPr>
          <p:cNvPr id="4" name="Rectangle 9"/>
          <p:cNvSpPr>
            <a:spLocks noGrp="1" noChangeArrowheads="1"/>
          </p:cNvSpPr>
          <p:nvPr>
            <p:ph type="sldNum" sz="quarter" idx="12"/>
          </p:nvPr>
        </p:nvSpPr>
        <p:spPr/>
        <p:txBody>
          <a:bodyPr/>
          <a:lstStyle>
            <a:lvl1pPr>
              <a:defRPr>
                <a:cs typeface="MS PGothic" charset="0"/>
              </a:defRPr>
            </a:lvl1pPr>
          </a:lstStyle>
          <a:p>
            <a:pPr>
              <a:defRPr/>
            </a:pPr>
            <a:fld id="{16D9A2E7-3FF1-2E4E-BC27-70ED676F6A16}" type="slidenum">
              <a:rPr lang="en-US"/>
              <a:pPr>
                <a:defRPr/>
              </a:pPr>
              <a:t>‹#›</a:t>
            </a:fld>
            <a:endParaRPr lang="en-US"/>
          </a:p>
        </p:txBody>
      </p:sp>
    </p:spTree>
    <p:extLst>
      <p:ext uri="{BB962C8B-B14F-4D97-AF65-F5344CB8AC3E}">
        <p14:creationId xmlns:p14="http://schemas.microsoft.com/office/powerpoint/2010/main" val="2101836786"/>
      </p:ext>
    </p:extLst>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B9577790-3371-934C-8C6C-B3B2A7ADED59}" type="slidenum">
              <a:rPr lang="en-US"/>
              <a:pPr>
                <a:defRPr/>
              </a:pPr>
              <a:t>‹#›</a:t>
            </a:fld>
            <a:endParaRPr lang="en-US"/>
          </a:p>
        </p:txBody>
      </p:sp>
    </p:spTree>
    <p:extLst>
      <p:ext uri="{BB962C8B-B14F-4D97-AF65-F5344CB8AC3E}">
        <p14:creationId xmlns:p14="http://schemas.microsoft.com/office/powerpoint/2010/main" val="3439329431"/>
      </p:ext>
    </p:extLst>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p:txBody>
          <a:bodyPr/>
          <a:lstStyle>
            <a:lvl1pPr>
              <a:defRPr/>
            </a:lvl1pPr>
          </a:lstStyle>
          <a:p>
            <a:pPr>
              <a:defRPr/>
            </a:pPr>
            <a:endParaRPr lang="en-US"/>
          </a:p>
        </p:txBody>
      </p:sp>
      <p:sp>
        <p:nvSpPr>
          <p:cNvPr id="6" name="Rectangle 8"/>
          <p:cNvSpPr>
            <a:spLocks noGrp="1" noChangeArrowheads="1"/>
          </p:cNvSpPr>
          <p:nvPr>
            <p:ph type="ftr" sz="quarter" idx="11"/>
          </p:nvPr>
        </p:nvSpPr>
        <p:spPr/>
        <p:txBody>
          <a:bodyPr/>
          <a:lstStyle>
            <a:lvl1pPr>
              <a:defRPr/>
            </a:lvl1pPr>
          </a:lstStyle>
          <a:p>
            <a:pPr>
              <a:defRPr/>
            </a:pPr>
            <a:endParaRPr lang="en-US"/>
          </a:p>
        </p:txBody>
      </p:sp>
      <p:sp>
        <p:nvSpPr>
          <p:cNvPr id="7" name="Rectangle 9"/>
          <p:cNvSpPr>
            <a:spLocks noGrp="1" noChangeArrowheads="1"/>
          </p:cNvSpPr>
          <p:nvPr>
            <p:ph type="sldNum" sz="quarter" idx="12"/>
          </p:nvPr>
        </p:nvSpPr>
        <p:spPr/>
        <p:txBody>
          <a:bodyPr/>
          <a:lstStyle>
            <a:lvl1pPr>
              <a:defRPr>
                <a:cs typeface="MS PGothic" charset="0"/>
              </a:defRPr>
            </a:lvl1pPr>
          </a:lstStyle>
          <a:p>
            <a:pPr>
              <a:defRPr/>
            </a:pPr>
            <a:fld id="{90DE9AF9-5DDF-9B45-A53C-81244404624E}" type="slidenum">
              <a:rPr lang="en-US"/>
              <a:pPr>
                <a:defRPr/>
              </a:pPr>
              <a:t>‹#›</a:t>
            </a:fld>
            <a:endParaRPr lang="en-US"/>
          </a:p>
        </p:txBody>
      </p:sp>
    </p:spTree>
    <p:extLst>
      <p:ext uri="{BB962C8B-B14F-4D97-AF65-F5344CB8AC3E}">
        <p14:creationId xmlns:p14="http://schemas.microsoft.com/office/powerpoint/2010/main" val="547145316"/>
      </p:ext>
    </p:extLst>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D36659B1-57FF-6847-AE7F-A263933B4DEE}" type="slidenum">
              <a:rPr lang="en-US"/>
              <a:pPr>
                <a:defRPr/>
              </a:pPr>
              <a:t>‹#›</a:t>
            </a:fld>
            <a:endParaRPr lang="en-US"/>
          </a:p>
        </p:txBody>
      </p:sp>
    </p:spTree>
    <p:extLst>
      <p:ext uri="{BB962C8B-B14F-4D97-AF65-F5344CB8AC3E}">
        <p14:creationId xmlns:p14="http://schemas.microsoft.com/office/powerpoint/2010/main" val="91449579"/>
      </p:ext>
    </p:extLst>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p:txBody>
          <a:bodyPr/>
          <a:lstStyle>
            <a:lvl1pPr>
              <a:defRPr/>
            </a:lvl1pPr>
          </a:lstStyle>
          <a:p>
            <a:pPr>
              <a:defRPr/>
            </a:pPr>
            <a:endParaRPr lang="en-US"/>
          </a:p>
        </p:txBody>
      </p:sp>
      <p:sp>
        <p:nvSpPr>
          <p:cNvPr id="5" name="Rectangle 8"/>
          <p:cNvSpPr>
            <a:spLocks noGrp="1" noChangeArrowheads="1"/>
          </p:cNvSpPr>
          <p:nvPr>
            <p:ph type="ftr" sz="quarter" idx="11"/>
          </p:nvPr>
        </p:nvSpPr>
        <p:spPr/>
        <p:txBody>
          <a:bodyPr/>
          <a:lstStyle>
            <a:lvl1pPr>
              <a:defRPr/>
            </a:lvl1pPr>
          </a:lstStyle>
          <a:p>
            <a:pPr>
              <a:defRPr/>
            </a:pPr>
            <a:endParaRPr lang="en-US"/>
          </a:p>
        </p:txBody>
      </p:sp>
      <p:sp>
        <p:nvSpPr>
          <p:cNvPr id="6" name="Rectangle 9"/>
          <p:cNvSpPr>
            <a:spLocks noGrp="1" noChangeArrowheads="1"/>
          </p:cNvSpPr>
          <p:nvPr>
            <p:ph type="sldNum" sz="quarter" idx="12"/>
          </p:nvPr>
        </p:nvSpPr>
        <p:spPr/>
        <p:txBody>
          <a:bodyPr/>
          <a:lstStyle>
            <a:lvl1pPr>
              <a:defRPr>
                <a:cs typeface="MS PGothic" charset="0"/>
              </a:defRPr>
            </a:lvl1pPr>
          </a:lstStyle>
          <a:p>
            <a:pPr>
              <a:defRPr/>
            </a:pPr>
            <a:fld id="{1C80939B-7CE2-AE44-B9D5-240A519A1E36}" type="slidenum">
              <a:rPr lang="en-US"/>
              <a:pPr>
                <a:defRPr/>
              </a:pPr>
              <a:t>‹#›</a:t>
            </a:fld>
            <a:endParaRPr lang="en-US"/>
          </a:p>
        </p:txBody>
      </p:sp>
    </p:spTree>
    <p:extLst>
      <p:ext uri="{BB962C8B-B14F-4D97-AF65-F5344CB8AC3E}">
        <p14:creationId xmlns:p14="http://schemas.microsoft.com/office/powerpoint/2010/main" val="1429896355"/>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7F6DE46-7CE2-1D40-AC93-657C7E01DECD}" type="slidenum">
              <a:rPr lang="en-US"/>
              <a:pPr>
                <a:defRPr/>
              </a:pPr>
              <a:t>‹#›</a:t>
            </a:fld>
            <a:endParaRPr lang="en-US"/>
          </a:p>
        </p:txBody>
      </p:sp>
    </p:spTree>
    <p:extLst>
      <p:ext uri="{BB962C8B-B14F-4D97-AF65-F5344CB8AC3E}">
        <p14:creationId xmlns:p14="http://schemas.microsoft.com/office/powerpoint/2010/main" val="3543024847"/>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363494-E9D7-C842-89B0-97A94E81F928}" type="slidenum">
              <a:rPr lang="en-US"/>
              <a:pPr>
                <a:defRPr/>
              </a:pPr>
              <a:t>‹#›</a:t>
            </a:fld>
            <a:endParaRPr lang="en-US"/>
          </a:p>
        </p:txBody>
      </p:sp>
    </p:spTree>
    <p:extLst>
      <p:ext uri="{BB962C8B-B14F-4D97-AF65-F5344CB8AC3E}">
        <p14:creationId xmlns:p14="http://schemas.microsoft.com/office/powerpoint/2010/main" val="7057691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DCBC1-BB4B-C749-9BF8-64DF00B18B0E}" type="slidenum">
              <a:rPr lang="en-US"/>
              <a:pPr>
                <a:defRPr/>
              </a:pPr>
              <a:t>‹#›</a:t>
            </a:fld>
            <a:endParaRPr lang="en-US"/>
          </a:p>
        </p:txBody>
      </p:sp>
    </p:spTree>
    <p:extLst>
      <p:ext uri="{BB962C8B-B14F-4D97-AF65-F5344CB8AC3E}">
        <p14:creationId xmlns:p14="http://schemas.microsoft.com/office/powerpoint/2010/main" val="9504690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DC4D77-F545-F44C-B03A-89A7AD91AE3B}" type="slidenum">
              <a:rPr lang="en-US"/>
              <a:pPr>
                <a:defRPr/>
              </a:pPr>
              <a:t>‹#›</a:t>
            </a:fld>
            <a:endParaRPr lang="en-US"/>
          </a:p>
        </p:txBody>
      </p:sp>
    </p:spTree>
    <p:extLst>
      <p:ext uri="{BB962C8B-B14F-4D97-AF65-F5344CB8AC3E}">
        <p14:creationId xmlns:p14="http://schemas.microsoft.com/office/powerpoint/2010/main" val="3406923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3E4596-EDC1-634A-B8B5-B4E45D281A98}" type="slidenum">
              <a:rPr lang="en-US"/>
              <a:pPr>
                <a:defRPr/>
              </a:pPr>
              <a:t>‹#›</a:t>
            </a:fld>
            <a:endParaRPr lang="en-US"/>
          </a:p>
        </p:txBody>
      </p:sp>
    </p:spTree>
    <p:extLst>
      <p:ext uri="{BB962C8B-B14F-4D97-AF65-F5344CB8AC3E}">
        <p14:creationId xmlns:p14="http://schemas.microsoft.com/office/powerpoint/2010/main" val="337544177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AA3CE27-D5C2-FE45-9830-3BE89527BD82}" type="slidenum">
              <a:rPr lang="en-US"/>
              <a:pPr>
                <a:defRPr/>
              </a:pPr>
              <a:t>‹#›</a:t>
            </a:fld>
            <a:endParaRPr lang="en-US"/>
          </a:p>
        </p:txBody>
      </p:sp>
    </p:spTree>
    <p:extLst>
      <p:ext uri="{BB962C8B-B14F-4D97-AF65-F5344CB8AC3E}">
        <p14:creationId xmlns:p14="http://schemas.microsoft.com/office/powerpoint/2010/main" val="21100784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89F4923-AA80-9545-BEC0-CA8396E8A53C}" type="slidenum">
              <a:rPr lang="en-US"/>
              <a:pPr>
                <a:defRPr/>
              </a:pPr>
              <a:t>‹#›</a:t>
            </a:fld>
            <a:endParaRPr lang="en-US"/>
          </a:p>
        </p:txBody>
      </p:sp>
    </p:spTree>
    <p:extLst>
      <p:ext uri="{BB962C8B-B14F-4D97-AF65-F5344CB8AC3E}">
        <p14:creationId xmlns:p14="http://schemas.microsoft.com/office/powerpoint/2010/main" val="338947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F0F07BF-B28E-9944-B1E6-5DECA603A4DE}" type="slidenum">
              <a:rPr lang="en-US"/>
              <a:pPr>
                <a:defRPr/>
              </a:pPr>
              <a:t>‹#›</a:t>
            </a:fld>
            <a:endParaRPr lang="en-US"/>
          </a:p>
        </p:txBody>
      </p:sp>
    </p:spTree>
    <p:extLst>
      <p:ext uri="{BB962C8B-B14F-4D97-AF65-F5344CB8AC3E}">
        <p14:creationId xmlns:p14="http://schemas.microsoft.com/office/powerpoint/2010/main" val="6150374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DA24EE-D4A7-1E4B-BA06-DCF93BA4D88B}" type="slidenum">
              <a:rPr lang="en-US"/>
              <a:pPr>
                <a:defRPr/>
              </a:pPr>
              <a:t>‹#›</a:t>
            </a:fld>
            <a:endParaRPr lang="en-US"/>
          </a:p>
        </p:txBody>
      </p:sp>
    </p:spTree>
    <p:extLst>
      <p:ext uri="{BB962C8B-B14F-4D97-AF65-F5344CB8AC3E}">
        <p14:creationId xmlns:p14="http://schemas.microsoft.com/office/powerpoint/2010/main" val="483886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675FC6F-BB9F-B347-9467-6FC0B17B5C2E}" type="slidenum">
              <a:rPr lang="en-US"/>
              <a:pPr>
                <a:defRPr/>
              </a:pPr>
              <a:t>‹#›</a:t>
            </a:fld>
            <a:endParaRPr lang="en-US"/>
          </a:p>
        </p:txBody>
      </p:sp>
    </p:spTree>
    <p:extLst>
      <p:ext uri="{BB962C8B-B14F-4D97-AF65-F5344CB8AC3E}">
        <p14:creationId xmlns:p14="http://schemas.microsoft.com/office/powerpoint/2010/main" val="13683728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01290F-D555-8043-8886-AE4522376202}" type="slidenum">
              <a:rPr lang="en-US"/>
              <a:pPr>
                <a:defRPr/>
              </a:pPr>
              <a:t>‹#›</a:t>
            </a:fld>
            <a:endParaRPr lang="en-US"/>
          </a:p>
        </p:txBody>
      </p:sp>
    </p:spTree>
    <p:extLst>
      <p:ext uri="{BB962C8B-B14F-4D97-AF65-F5344CB8AC3E}">
        <p14:creationId xmlns:p14="http://schemas.microsoft.com/office/powerpoint/2010/main" val="113278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C341515-6AED-4E46-9D99-2D2786993493}" type="slidenum">
              <a:rPr lang="en-US"/>
              <a:pPr>
                <a:defRPr/>
              </a:pPr>
              <a:t>‹#›</a:t>
            </a:fld>
            <a:endParaRPr lang="en-US"/>
          </a:p>
        </p:txBody>
      </p:sp>
    </p:spTree>
    <p:extLst>
      <p:ext uri="{BB962C8B-B14F-4D97-AF65-F5344CB8AC3E}">
        <p14:creationId xmlns:p14="http://schemas.microsoft.com/office/powerpoint/2010/main" val="1757143858"/>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CBBB47-5FF0-294F-8EE0-F96FF5F475E7}" type="slidenum">
              <a:rPr lang="en-US"/>
              <a:pPr>
                <a:defRPr/>
              </a:pPr>
              <a:t>‹#›</a:t>
            </a:fld>
            <a:endParaRPr lang="en-US"/>
          </a:p>
        </p:txBody>
      </p:sp>
    </p:spTree>
    <p:extLst>
      <p:ext uri="{BB962C8B-B14F-4D97-AF65-F5344CB8AC3E}">
        <p14:creationId xmlns:p14="http://schemas.microsoft.com/office/powerpoint/2010/main" val="14131126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06C67D-1D8C-1E40-9237-F12C39652D6C}" type="slidenum">
              <a:rPr lang="en-US"/>
              <a:pPr>
                <a:defRPr/>
              </a:pPr>
              <a:t>‹#›</a:t>
            </a:fld>
            <a:endParaRPr lang="en-US"/>
          </a:p>
        </p:txBody>
      </p:sp>
    </p:spTree>
    <p:extLst>
      <p:ext uri="{BB962C8B-B14F-4D97-AF65-F5344CB8AC3E}">
        <p14:creationId xmlns:p14="http://schemas.microsoft.com/office/powerpoint/2010/main" val="363053376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0BD9FD-17C4-6A4F-8D36-4F2675C92D31}" type="slidenum">
              <a:rPr lang="en-US"/>
              <a:pPr>
                <a:defRPr/>
              </a:pPr>
              <a:t>‹#›</a:t>
            </a:fld>
            <a:endParaRPr lang="en-US"/>
          </a:p>
        </p:txBody>
      </p:sp>
    </p:spTree>
    <p:extLst>
      <p:ext uri="{BB962C8B-B14F-4D97-AF65-F5344CB8AC3E}">
        <p14:creationId xmlns:p14="http://schemas.microsoft.com/office/powerpoint/2010/main" val="3473147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6" Type="http://schemas.openxmlformats.org/officeDocument/2006/relationships/image" Target="../media/image4.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image" Target="../media/image3.png"/><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2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029"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3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endParaRPr lang="en-US"/>
          </a:p>
        </p:txBody>
      </p:sp>
      <p:sp>
        <p:nvSpPr>
          <p:cNvPr id="51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lvl1pPr>
          </a:lstStyle>
          <a:p>
            <a:pPr>
              <a:defRPr/>
            </a:pPr>
            <a:endParaRPr lang="en-US"/>
          </a:p>
        </p:txBody>
      </p:sp>
      <p:sp>
        <p:nvSpPr>
          <p:cNvPr id="51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F3C1326E-1EB4-E943-8D95-C7F95335D0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4"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pitchFamily="34" charset="-128"/>
          <a:cs typeface="Geneva" charset="0"/>
        </a:defRPr>
      </a:lvl1pPr>
      <a:lvl2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2pPr>
      <a:lvl3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3pPr>
      <a:lvl4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4pPr>
      <a:lvl5pPr algn="l" rtl="0" eaLnBrk="0" fontAlgn="base" hangingPunct="0">
        <a:spcBef>
          <a:spcPct val="0"/>
        </a:spcBef>
        <a:spcAft>
          <a:spcPct val="0"/>
        </a:spcAft>
        <a:defRPr sz="4300">
          <a:solidFill>
            <a:schemeClr val="tx2"/>
          </a:solidFill>
          <a:latin typeface="Comic Sans MS" pitchFamily="-128" charset="0"/>
          <a:ea typeface="ＭＳ Ｐゴシック" pitchFamily="34" charset="-128"/>
          <a:cs typeface="Geneva" charset="0"/>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pitchFamily="34" charset="-128"/>
          <a:cs typeface="Geneva" charset="0"/>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Geneva" pitchFamily="-108" charset="-128"/>
          <a:cs typeface="Geneva" charset="0"/>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Geneva" pitchFamily="-108" charset="-128"/>
          <a:cs typeface="Geneva" charset="0"/>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Geneva" pitchFamily="-108" charset="-128"/>
          <a:cs typeface="Geneva" charset="0"/>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3800475" y="1789113"/>
            <a:ext cx="5340350" cy="5056187"/>
            <a:chOff x="2394" y="1127"/>
            <a:chExt cx="3364" cy="3185"/>
          </a:xfrm>
        </p:grpSpPr>
        <p:sp>
          <p:nvSpPr>
            <p:cNvPr id="4813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813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3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3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4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4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p>
          </p:txBody>
        </p:sp>
        <p:sp>
          <p:nvSpPr>
            <p:cNvPr id="4815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815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p>
          </p:txBody>
        </p:sp>
        <p:sp>
          <p:nvSpPr>
            <p:cNvPr id="4815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5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p>
          </p:txBody>
        </p:sp>
        <p:sp>
          <p:nvSpPr>
            <p:cNvPr id="4816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p>
          </p:txBody>
        </p:sp>
        <p:sp>
          <p:nvSpPr>
            <p:cNvPr id="4816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p>
          </p:txBody>
        </p:sp>
        <p:sp>
          <p:nvSpPr>
            <p:cNvPr id="4816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Comic Sans MS" pitchFamily="-128" charset="0"/>
                <a:ea typeface="+mn-ea"/>
                <a:cs typeface="+mn-cs"/>
              </a:endParaRPr>
            </a:p>
          </p:txBody>
        </p:sp>
        <p:sp>
          <p:nvSpPr>
            <p:cNvPr id="4816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Comic Sans MS" pitchFamily="-128" charset="0"/>
                <a:ea typeface="+mn-ea"/>
                <a:cs typeface="+mn-cs"/>
              </a:endParaRPr>
            </a:p>
          </p:txBody>
        </p:sp>
      </p:grpSp>
      <p:sp>
        <p:nvSpPr>
          <p:cNvPr id="4816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816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16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Tahoma" charset="0"/>
              </a:defRPr>
            </a:lvl1pPr>
          </a:lstStyle>
          <a:p>
            <a:pPr>
              <a:defRPr/>
            </a:pPr>
            <a:endParaRPr lang="en-US"/>
          </a:p>
        </p:txBody>
      </p:sp>
      <p:sp>
        <p:nvSpPr>
          <p:cNvPr id="4816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latin typeface="Tahoma" charset="0"/>
              </a:defRPr>
            </a:lvl1pPr>
          </a:lstStyle>
          <a:p>
            <a:pPr>
              <a:defRPr/>
            </a:pPr>
            <a:endParaRPr lang="en-US"/>
          </a:p>
        </p:txBody>
      </p:sp>
      <p:sp>
        <p:nvSpPr>
          <p:cNvPr id="4816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charset="0"/>
              </a:defRPr>
            </a:lvl1pPr>
          </a:lstStyle>
          <a:p>
            <a:pPr>
              <a:defRPr/>
            </a:pPr>
            <a:fld id="{35627D3D-D440-5A47-A431-7251F95C28D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65"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34" charset="-128"/>
          <a:cs typeface="Geneva"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28" charset="0"/>
          <a:ea typeface="ＭＳ Ｐゴシック" pitchFamily="34" charset="-128"/>
          <a:cs typeface="Genev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28"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34" charset="-128"/>
          <a:cs typeface="Geneva"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Geneva" pitchFamily="-108" charset="-128"/>
          <a:cs typeface="Geneva"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Geneva" pitchFamily="-108" charset="-128"/>
          <a:cs typeface="Geneva"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Geneva" pitchFamily="-108" charset="-128"/>
          <a:cs typeface="Geneva" charset="0"/>
        </a:defRPr>
      </a:lvl5pPr>
      <a:lvl6pPr marL="25146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6pPr>
      <a:lvl7pPr marL="29718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7pPr>
      <a:lvl8pPr marL="34290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8pPr>
      <a:lvl9pPr marL="3886200" indent="-228600" algn="l" rtl="0" fontAlgn="base">
        <a:spcBef>
          <a:spcPct val="20000"/>
        </a:spcBef>
        <a:spcAft>
          <a:spcPct val="0"/>
        </a:spcAft>
        <a:buClr>
          <a:schemeClr val="folHlink"/>
        </a:buClr>
        <a:buSzPct val="65000"/>
        <a:buFont typeface="Wingdings" pitchFamily="-128" charset="0"/>
        <a:buChar char="n"/>
        <a:defRPr sz="2000">
          <a:solidFill>
            <a:schemeClr val="tx1"/>
          </a:solidFill>
          <a:effectLst>
            <a:outerShdw blurRad="38100" dist="38100" dir="2700000" algn="tl">
              <a:srgbClr val="000000"/>
            </a:outerShdw>
          </a:effectLst>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57346"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7347"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7348"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57349" name="Rectangle 5"/>
          <p:cNvSpPr>
            <a:spLocks noGrp="1" noChangeArrowheads="1"/>
          </p:cNvSpPr>
          <p:nvPr>
            <p:ph type="title"/>
          </p:nvPr>
        </p:nvSpPr>
        <p:spPr bwMode="auto">
          <a:xfrm>
            <a:off x="519113" y="495300"/>
            <a:ext cx="8594725" cy="852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7350"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475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000000"/>
                </a:solidFill>
                <a:latin typeface="Comic Sans MS"/>
                <a:ea typeface="ＭＳ Ｐゴシック" pitchFamily="-112" charset="-128"/>
                <a:cs typeface="ＭＳ Ｐゴシック" pitchFamily="-112" charset="-128"/>
              </a:defRPr>
            </a:lvl1pPr>
          </a:lstStyle>
          <a:p>
            <a:pPr>
              <a:defRPr/>
            </a:pPr>
            <a:endParaRPr lang="en-US"/>
          </a:p>
        </p:txBody>
      </p:sp>
      <p:sp>
        <p:nvSpPr>
          <p:cNvPr id="7476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000000"/>
                </a:solidFill>
                <a:latin typeface="Comic Sans MS"/>
                <a:ea typeface="ＭＳ Ｐゴシック" pitchFamily="-112" charset="-128"/>
                <a:cs typeface="ＭＳ Ｐゴシック" pitchFamily="-112" charset="-128"/>
              </a:defRPr>
            </a:lvl1pPr>
          </a:lstStyle>
          <a:p>
            <a:pPr>
              <a:defRPr/>
            </a:pPr>
            <a:endParaRPr lang="en-US"/>
          </a:p>
        </p:txBody>
      </p:sp>
      <p:sp>
        <p:nvSpPr>
          <p:cNvPr id="7476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000000"/>
                </a:solidFill>
                <a:latin typeface="Comic Sans MS" charset="0"/>
              </a:defRPr>
            </a:lvl1pPr>
          </a:lstStyle>
          <a:p>
            <a:pPr>
              <a:defRPr/>
            </a:pPr>
            <a:fld id="{C620CD58-6648-3D4A-8E00-621400323C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66"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2"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2" charset="0"/>
        </a:defRPr>
      </a:lvl6pPr>
      <a:lvl7pPr marL="914400" algn="l" rtl="0" fontAlgn="base">
        <a:spcBef>
          <a:spcPct val="0"/>
        </a:spcBef>
        <a:spcAft>
          <a:spcPct val="0"/>
        </a:spcAft>
        <a:defRPr sz="4300">
          <a:solidFill>
            <a:schemeClr val="tx2"/>
          </a:solidFill>
          <a:latin typeface="Comic Sans MS" pitchFamily="-112" charset="0"/>
        </a:defRPr>
      </a:lvl7pPr>
      <a:lvl8pPr marL="1371600" algn="l" rtl="0" fontAlgn="base">
        <a:spcBef>
          <a:spcPct val="0"/>
        </a:spcBef>
        <a:spcAft>
          <a:spcPct val="0"/>
        </a:spcAft>
        <a:defRPr sz="4300">
          <a:solidFill>
            <a:schemeClr val="tx2"/>
          </a:solidFill>
          <a:latin typeface="Comic Sans MS" pitchFamily="-112" charset="0"/>
        </a:defRPr>
      </a:lvl8pPr>
      <a:lvl9pPr marL="1828800" algn="l" rtl="0" fontAlgn="base">
        <a:spcBef>
          <a:spcPct val="0"/>
        </a:spcBef>
        <a:spcAft>
          <a:spcPct val="0"/>
        </a:spcAft>
        <a:defRPr sz="4300">
          <a:solidFill>
            <a:schemeClr val="tx2"/>
          </a:solidFill>
          <a:latin typeface="Comic Sans MS" pitchFamily="-112"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2"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bwMode="auto">
          <a:xfrm>
            <a:off x="1752600" y="1219200"/>
            <a:ext cx="7162800" cy="1143000"/>
          </a:xfrm>
          <a:prstGeom prst="rect">
            <a:avLst/>
          </a:prstGeom>
          <a:noFill/>
          <a:ln w="9525">
            <a:noFill/>
            <a:miter lim="800000"/>
            <a:headEnd/>
            <a:tailEnd/>
          </a:ln>
          <a:effectLst>
            <a:outerShdw blurRad="63500" dist="25400" dir="5100233" algn="ctr" rotWithShape="0">
              <a:srgbClr val="FFFFFF">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9907" name="Rectangle 3"/>
          <p:cNvSpPr>
            <a:spLocks noGrp="1" noChangeArrowheads="1"/>
          </p:cNvSpPr>
          <p:nvPr>
            <p:ph type="body" idx="1"/>
          </p:nvPr>
        </p:nvSpPr>
        <p:spPr bwMode="auto">
          <a:xfrm>
            <a:off x="1752600" y="2438400"/>
            <a:ext cx="7162800" cy="3429000"/>
          </a:xfrm>
          <a:prstGeom prst="rect">
            <a:avLst/>
          </a:prstGeom>
          <a:noFill/>
          <a:ln w="9525">
            <a:noFill/>
            <a:miter lim="800000"/>
            <a:headEnd/>
            <a:tailEnd/>
          </a:ln>
          <a:effectLst>
            <a:outerShdw blurRad="50800" dist="12699" dir="5100221" algn="ctr" rotWithShape="0">
              <a:srgbClr val="FFFFFF">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9908" name="Rectangle 4"/>
          <p:cNvSpPr>
            <a:spLocks noGrp="1" noChangeArrowheads="1"/>
          </p:cNvSpPr>
          <p:nvPr>
            <p:ph type="dt" sz="half" idx="2"/>
          </p:nvPr>
        </p:nvSpPr>
        <p:spPr bwMode="auto">
          <a:xfrm>
            <a:off x="15240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rebuchet MS" pitchFamily="-112" charset="0"/>
                <a:ea typeface="+mn-ea"/>
                <a:cs typeface="+mn-cs"/>
              </a:defRPr>
            </a:lvl1pPr>
          </a:lstStyle>
          <a:p>
            <a:pPr eaLnBrk="0" hangingPunct="0">
              <a:defRPr/>
            </a:pPr>
            <a:endParaRPr lang="en-US">
              <a:solidFill>
                <a:srgbClr val="000000"/>
              </a:solidFill>
            </a:endParaRPr>
          </a:p>
        </p:txBody>
      </p:sp>
      <p:sp>
        <p:nvSpPr>
          <p:cNvPr id="379909" name="Rectangle 5"/>
          <p:cNvSpPr>
            <a:spLocks noGrp="1" noChangeArrowheads="1"/>
          </p:cNvSpPr>
          <p:nvPr>
            <p:ph type="ftr" sz="quarter" idx="3"/>
          </p:nvPr>
        </p:nvSpPr>
        <p:spPr bwMode="auto">
          <a:xfrm>
            <a:off x="3733800" y="59436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rebuchet MS" pitchFamily="-112" charset="0"/>
                <a:ea typeface="+mn-ea"/>
                <a:cs typeface="+mn-cs"/>
              </a:defRPr>
            </a:lvl1pPr>
          </a:lstStyle>
          <a:p>
            <a:pPr algn="ctr" eaLnBrk="0" hangingPunct="0">
              <a:defRPr/>
            </a:pPr>
            <a:endParaRPr lang="en-US">
              <a:solidFill>
                <a:srgbClr val="000000"/>
              </a:solidFill>
            </a:endParaRPr>
          </a:p>
        </p:txBody>
      </p:sp>
      <p:sp>
        <p:nvSpPr>
          <p:cNvPr id="379910" name="Rectangle 6"/>
          <p:cNvSpPr>
            <a:spLocks noGrp="1" noChangeArrowheads="1"/>
          </p:cNvSpPr>
          <p:nvPr>
            <p:ph type="sldNum" sz="quarter" idx="4"/>
          </p:nvPr>
        </p:nvSpPr>
        <p:spPr bwMode="auto">
          <a:xfrm>
            <a:off x="7010400" y="59436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rebuchet MS" charset="0"/>
              </a:defRPr>
            </a:lvl1pPr>
          </a:lstStyle>
          <a:p>
            <a:pPr eaLnBrk="0" hangingPunct="0">
              <a:defRPr/>
            </a:pPr>
            <a:fld id="{0D01A936-1228-CA41-8BF7-5DFAD1FA2BB9}" type="slidenum">
              <a:rPr lang="en-US">
                <a:solidFill>
                  <a:srgbClr val="000000"/>
                </a:solidFill>
                <a:ea typeface="Osaka" charset="0"/>
                <a:cs typeface="Osaka" charset="0"/>
              </a:rPr>
              <a:pPr eaLnBrk="0" hangingPunct="0">
                <a:defRPr/>
              </a:pPr>
              <a:t>‹#›</a:t>
            </a:fld>
            <a:endParaRPr lang="en-US">
              <a:solidFill>
                <a:srgbClr val="000000"/>
              </a:solidFill>
              <a:ea typeface="Osaka" charset="0"/>
              <a:cs typeface="Osaka" charset="0"/>
            </a:endParaRPr>
          </a:p>
        </p:txBody>
      </p:sp>
    </p:spTree>
    <p:extLst>
      <p:ext uri="{BB962C8B-B14F-4D97-AF65-F5344CB8AC3E}">
        <p14:creationId xmlns:p14="http://schemas.microsoft.com/office/powerpoint/2010/main" val="4102068919"/>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041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defRPr>
            </a:lvl1pPr>
          </a:lstStyle>
          <a:p>
            <a:fld id="{111197F5-119A-7744-A3D0-076D05FD2A1B}" type="slidenum">
              <a:rPr lang="en-US" smtClean="0">
                <a:latin typeface="Arial"/>
                <a:ea typeface="MS PGothic" charset="0"/>
                <a:cs typeface="MS PGothic" charset="0"/>
              </a:rPr>
              <a:pPr/>
              <a:t>‹#›</a:t>
            </a:fld>
            <a:endParaRPr lang="en-US">
              <a:latin typeface="Arial"/>
              <a:ea typeface="MS PGothic" charset="0"/>
              <a:cs typeface="MS PGothic" charset="0"/>
            </a:endParaRPr>
          </a:p>
        </p:txBody>
      </p:sp>
    </p:spTree>
    <p:extLst>
      <p:ext uri="{BB962C8B-B14F-4D97-AF65-F5344CB8AC3E}">
        <p14:creationId xmlns:p14="http://schemas.microsoft.com/office/powerpoint/2010/main" val="3567923619"/>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S PGothic" charset="0"/>
          <a:cs typeface="MS PGothic" charset="0"/>
        </a:defRPr>
      </a:lvl1pPr>
      <a:lvl2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2pPr>
      <a:lvl3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3pPr>
      <a:lvl4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4pPr>
      <a:lvl5pPr algn="ctr" rtl="0" eaLnBrk="0" fontAlgn="base" hangingPunct="0">
        <a:spcBef>
          <a:spcPct val="0"/>
        </a:spcBef>
        <a:spcAft>
          <a:spcPct val="0"/>
        </a:spcAft>
        <a:defRPr sz="4400">
          <a:solidFill>
            <a:schemeClr val="tx2"/>
          </a:solidFill>
          <a:latin typeface="Arial" pitchFamily="-111" charset="0"/>
          <a:ea typeface="MS PGothic" charset="0"/>
          <a:cs typeface="MS PGothic" charset="0"/>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solidFill>
                <a:srgbClr val="000000"/>
              </a:solidFill>
              <a:latin typeface="Times New Roman" charset="0"/>
              <a:ea typeface="MS PGothic" charset="0"/>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solidFill>
                <a:srgbClr val="000000"/>
              </a:solidFill>
              <a:latin typeface="Times New Roman" charset="0"/>
              <a:ea typeface="MS PGothic" charset="0"/>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63A52EEF-2133-724B-A454-985DD697B7F0}" type="slidenum">
              <a:rPr lang="en-US">
                <a:solidFill>
                  <a:srgbClr val="000000"/>
                </a:solidFill>
                <a:latin typeface="Times New Roman" charset="0"/>
                <a:ea typeface="MS PGothic" charset="0"/>
                <a:cs typeface="+mn-cs"/>
              </a:rPr>
              <a:pPr>
                <a:defRPr/>
              </a:pPr>
              <a:t>‹#›</a:t>
            </a:fld>
            <a:endParaRPr lang="en-US">
              <a:solidFill>
                <a:srgbClr val="000000"/>
              </a:solidFill>
              <a:latin typeface="Times New Roman" charset="0"/>
              <a:ea typeface="MS PGothic" charset="0"/>
              <a:cs typeface="+mn-cs"/>
            </a:endParaRPr>
          </a:p>
        </p:txBody>
      </p:sp>
    </p:spTree>
    <p:extLst>
      <p:ext uri="{BB962C8B-B14F-4D97-AF65-F5344CB8AC3E}">
        <p14:creationId xmlns:p14="http://schemas.microsoft.com/office/powerpoint/2010/main" val="3547696329"/>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311298"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311299"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a:solidFill>
                <a:srgbClr val="000000"/>
              </a:solidFill>
              <a:latin typeface="Times New Roman" charset="0"/>
            </a:endParaRPr>
          </a:p>
        </p:txBody>
      </p:sp>
      <p:sp>
        <p:nvSpPr>
          <p:cNvPr id="311300"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solidFill>
                <a:srgbClr val="000000"/>
              </a:solidFill>
              <a:latin typeface="Times New Roman" charset="0"/>
            </a:endParaRPr>
          </a:p>
        </p:txBody>
      </p:sp>
      <p:sp>
        <p:nvSpPr>
          <p:cNvPr id="311301"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311302"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327"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Comic Sans MS"/>
                <a:ea typeface="+mn-ea"/>
                <a:cs typeface="+mn-cs"/>
              </a:defRPr>
            </a:lvl1pPr>
          </a:lstStyle>
          <a:p>
            <a:pPr>
              <a:defRPr/>
            </a:pPr>
            <a:endParaRPr lang="en-US"/>
          </a:p>
        </p:txBody>
      </p:sp>
      <p:sp>
        <p:nvSpPr>
          <p:cNvPr id="56328"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Comic Sans MS"/>
                <a:ea typeface="+mn-ea"/>
                <a:cs typeface="+mn-cs"/>
              </a:defRPr>
            </a:lvl1pPr>
          </a:lstStyle>
          <a:p>
            <a:pPr>
              <a:defRPr/>
            </a:pPr>
            <a:endParaRPr lang="en-US"/>
          </a:p>
        </p:txBody>
      </p:sp>
      <p:sp>
        <p:nvSpPr>
          <p:cNvPr id="56329"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2B742E7A-98F3-9B4D-AB7D-40312458A407}" type="slidenum">
              <a:rPr lang="en-US"/>
              <a:pPr>
                <a:defRPr/>
              </a:pPr>
              <a:t>‹#›</a:t>
            </a:fld>
            <a:endParaRPr lang="en-US"/>
          </a:p>
        </p:txBody>
      </p:sp>
    </p:spTree>
    <p:extLst>
      <p:ext uri="{BB962C8B-B14F-4D97-AF65-F5344CB8AC3E}">
        <p14:creationId xmlns:p14="http://schemas.microsoft.com/office/powerpoint/2010/main" val="1084289137"/>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0"/>
          <a:cs typeface="Geneva" charset="-128"/>
        </a:defRPr>
      </a:lvl1pPr>
      <a:lvl2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2pPr>
      <a:lvl3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3pPr>
      <a:lvl4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4pPr>
      <a:lvl5pPr algn="l" rtl="0" eaLnBrk="0" fontAlgn="base" hangingPunct="0">
        <a:spcBef>
          <a:spcPct val="0"/>
        </a:spcBef>
        <a:spcAft>
          <a:spcPct val="0"/>
        </a:spcAft>
        <a:defRPr sz="4300">
          <a:solidFill>
            <a:schemeClr val="tx2"/>
          </a:solidFill>
          <a:latin typeface="Comic Sans MS" pitchFamily="-128" charset="0"/>
          <a:ea typeface="ＭＳ Ｐゴシック" charset="0"/>
          <a:cs typeface="Geneva" charset="-128"/>
        </a:defRPr>
      </a:lvl5pPr>
      <a:lvl6pPr marL="457200" algn="l" rtl="0" fontAlgn="base">
        <a:spcBef>
          <a:spcPct val="0"/>
        </a:spcBef>
        <a:spcAft>
          <a:spcPct val="0"/>
        </a:spcAft>
        <a:defRPr sz="4300">
          <a:solidFill>
            <a:schemeClr val="tx2"/>
          </a:solidFill>
          <a:latin typeface="Comic Sans MS" pitchFamily="-128" charset="0"/>
        </a:defRPr>
      </a:lvl6pPr>
      <a:lvl7pPr marL="914400" algn="l" rtl="0" fontAlgn="base">
        <a:spcBef>
          <a:spcPct val="0"/>
        </a:spcBef>
        <a:spcAft>
          <a:spcPct val="0"/>
        </a:spcAft>
        <a:defRPr sz="4300">
          <a:solidFill>
            <a:schemeClr val="tx2"/>
          </a:solidFill>
          <a:latin typeface="Comic Sans MS" pitchFamily="-128" charset="0"/>
        </a:defRPr>
      </a:lvl7pPr>
      <a:lvl8pPr marL="1371600" algn="l" rtl="0" fontAlgn="base">
        <a:spcBef>
          <a:spcPct val="0"/>
        </a:spcBef>
        <a:spcAft>
          <a:spcPct val="0"/>
        </a:spcAft>
        <a:defRPr sz="4300">
          <a:solidFill>
            <a:schemeClr val="tx2"/>
          </a:solidFill>
          <a:latin typeface="Comic Sans MS" pitchFamily="-128" charset="0"/>
        </a:defRPr>
      </a:lvl8pPr>
      <a:lvl9pPr marL="1828800" algn="l" rtl="0" fontAlgn="base">
        <a:spcBef>
          <a:spcPct val="0"/>
        </a:spcBef>
        <a:spcAft>
          <a:spcPct val="0"/>
        </a:spcAft>
        <a:defRPr sz="4300">
          <a:solidFill>
            <a:schemeClr val="tx2"/>
          </a:solidFill>
          <a:latin typeface="Comic Sans MS" pitchFamily="-128"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Geneva" pitchFamily="-108" charset="-128"/>
          <a:cs typeface="Geneva" charset="0"/>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63A52EEF-2133-724B-A454-985DD697B7F0}" type="slidenum">
              <a:rPr lang="en-US"/>
              <a:pPr>
                <a:defRPr/>
              </a:pPr>
              <a:t>‹#›</a:t>
            </a:fld>
            <a:endParaRPr lang="en-US"/>
          </a:p>
        </p:txBody>
      </p:sp>
    </p:spTree>
    <p:extLst>
      <p:ext uri="{BB962C8B-B14F-4D97-AF65-F5344CB8AC3E}">
        <p14:creationId xmlns:p14="http://schemas.microsoft.com/office/powerpoint/2010/main" val="2308665439"/>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80" r:id="rId13"/>
  </p:sldLayoutIdLst>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MS PGothic"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45.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7650" name="Picture 8" descr="OISAH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3" name="Rectangle 5"/>
          <p:cNvSpPr>
            <a:spLocks noGrp="1" noChangeArrowheads="1"/>
          </p:cNvSpPr>
          <p:nvPr>
            <p:ph type="ctrTitle"/>
          </p:nvPr>
        </p:nvSpPr>
        <p:spPr>
          <a:xfrm>
            <a:off x="609600" y="768350"/>
            <a:ext cx="7772400" cy="1016000"/>
          </a:xfrm>
          <a:effectLst>
            <a:outerShdw blurRad="63500" dist="38099" dir="2700000" algn="ctr" rotWithShape="0">
              <a:srgbClr val="800080">
                <a:alpha val="74997"/>
              </a:srgbClr>
            </a:outerShdw>
          </a:effectLst>
        </p:spPr>
        <p:txBody>
          <a:bodyPr/>
          <a:lstStyle/>
          <a:p>
            <a:pPr eaLnBrk="1" hangingPunct="1">
              <a:defRPr/>
            </a:pPr>
            <a:r>
              <a:rPr lang="zh-CN" altLang="en-US" sz="6000" b="1" dirty="0">
                <a:solidFill>
                  <a:schemeClr val="bg1"/>
                </a:solidFill>
                <a:latin typeface="KaiTi" panose="02010609060101010101" pitchFamily="49" charset="-122"/>
                <a:ea typeface="KaiTi" panose="02010609060101010101" pitchFamily="49" charset="-122"/>
              </a:rPr>
              <a:t>属灵旷野里的无畏声</a:t>
            </a:r>
            <a:endParaRPr lang="en-US" altLang="en-US" sz="6000" b="1" dirty="0">
              <a:solidFill>
                <a:schemeClr val="folHlink"/>
              </a:solidFill>
              <a:latin typeface="KaiTi" panose="02010609060101010101" pitchFamily="49" charset="-122"/>
              <a:ea typeface="KaiTi" panose="02010609060101010101" pitchFamily="49" charset="-122"/>
            </a:endParaRPr>
          </a:p>
        </p:txBody>
      </p:sp>
      <p:sp>
        <p:nvSpPr>
          <p:cNvPr id="2055" name="Text Box 7"/>
          <p:cNvSpPr txBox="1">
            <a:spLocks noChangeArrowheads="1"/>
          </p:cNvSpPr>
          <p:nvPr/>
        </p:nvSpPr>
        <p:spPr bwMode="auto">
          <a:xfrm>
            <a:off x="1511300" y="4365104"/>
            <a:ext cx="5956300" cy="830263"/>
          </a:xfrm>
          <a:prstGeom prst="rect">
            <a:avLst/>
          </a:prstGeom>
          <a:noFill/>
          <a:ln>
            <a:noFill/>
          </a:ln>
          <a:effectLst>
            <a:outerShdw blurRad="63500" dist="38099" dir="2700000" algn="ctr" rotWithShape="0">
              <a:srgbClr val="80008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defRPr/>
            </a:pPr>
            <a:r>
              <a:rPr lang="zh-CN" altLang="en-US" sz="4800" b="1" dirty="0">
                <a:solidFill>
                  <a:schemeClr val="bg1"/>
                </a:solidFill>
                <a:latin typeface="KaiTi" panose="02010609060101010101" pitchFamily="49" charset="-122"/>
                <a:ea typeface="KaiTi" panose="02010609060101010101" pitchFamily="49" charset="-122"/>
                <a:cs typeface="+mn-cs"/>
              </a:rPr>
              <a:t>旧约里的先知性事工</a:t>
            </a:r>
            <a:endParaRPr lang="en-US" sz="4800" b="1" dirty="0">
              <a:solidFill>
                <a:schemeClr val="bg1"/>
              </a:solidFill>
              <a:latin typeface="KaiTi" panose="02010609060101010101" pitchFamily="49" charset="-122"/>
              <a:ea typeface="KaiTi" panose="02010609060101010101" pitchFamily="49" charset="-122"/>
              <a:cs typeface="+mn-cs"/>
            </a:endParaRPr>
          </a:p>
        </p:txBody>
      </p:sp>
      <p:sp>
        <p:nvSpPr>
          <p:cNvPr id="2058" name="Text Box 10"/>
          <p:cNvSpPr txBox="1">
            <a:spLocks noChangeArrowheads="1"/>
          </p:cNvSpPr>
          <p:nvPr/>
        </p:nvSpPr>
        <p:spPr bwMode="auto">
          <a:xfrm>
            <a:off x="7366000" y="5846242"/>
            <a:ext cx="1784350" cy="338137"/>
          </a:xfrm>
          <a:prstGeom prst="rect">
            <a:avLst/>
          </a:prstGeom>
          <a:noFill/>
          <a:ln>
            <a:noFill/>
          </a:ln>
          <a:effectLst>
            <a:outerShdw blurRad="63500" dist="38099" dir="2700000" algn="ctr" rotWithShape="0">
              <a:srgbClr val="80008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sz="1600" dirty="0">
                <a:solidFill>
                  <a:schemeClr val="bg1"/>
                </a:solidFill>
                <a:latin typeface="KaiTi" panose="02010609060101010101" pitchFamily="49" charset="-122"/>
                <a:ea typeface="KaiTi" panose="02010609060101010101" pitchFamily="49" charset="-122"/>
                <a:cs typeface="+mn-cs"/>
              </a:rPr>
              <a:t>摘自 </a:t>
            </a:r>
            <a:r>
              <a:rPr lang="en-US" sz="1600" dirty="0">
                <a:solidFill>
                  <a:schemeClr val="bg1"/>
                </a:solidFill>
                <a:latin typeface="Comic Sans MS" pitchFamily="-128" charset="0"/>
                <a:ea typeface="+mn-ea"/>
                <a:cs typeface="+mn-cs"/>
              </a:rPr>
              <a:t>Aaron Chan</a:t>
            </a:r>
          </a:p>
        </p:txBody>
      </p:sp>
      <p:sp>
        <p:nvSpPr>
          <p:cNvPr id="7" name="Text Box 6"/>
          <p:cNvSpPr txBox="1">
            <a:spLocks noChangeArrowheads="1"/>
          </p:cNvSpPr>
          <p:nvPr/>
        </p:nvSpPr>
        <p:spPr bwMode="auto">
          <a:xfrm>
            <a:off x="5466" y="6220378"/>
            <a:ext cx="9138534" cy="665006"/>
          </a:xfrm>
          <a:prstGeom prst="rect">
            <a:avLst/>
          </a:prstGeom>
          <a:solidFill>
            <a:srgbClr val="020104"/>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新加坡神学院</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dissolve">
                                      <p:cBhvr>
                                        <p:cTn id="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519113" y="547688"/>
            <a:ext cx="8594725" cy="747712"/>
          </a:xfrm>
        </p:spPr>
        <p:txBody>
          <a:bodyPr/>
          <a:lstStyle/>
          <a:p>
            <a:pPr eaLnBrk="1" hangingPunct="1"/>
            <a:r>
              <a:rPr lang="zh-CN" altLang="en-US" b="1">
                <a:latin typeface="KaiTi" charset="0"/>
                <a:ea typeface="KaiTi" charset="0"/>
                <a:cs typeface="KaiTi" charset="0"/>
              </a:rPr>
              <a:t>文学的先知</a:t>
            </a:r>
            <a:endParaRPr lang="en-US" b="1">
              <a:latin typeface="KaiTi" charset="0"/>
              <a:ea typeface="KaiTi" charset="0"/>
              <a:cs typeface="KaiTi" charset="0"/>
            </a:endParaRPr>
          </a:p>
        </p:txBody>
      </p:sp>
      <p:sp>
        <p:nvSpPr>
          <p:cNvPr id="21507" name="Rectangle 3"/>
          <p:cNvSpPr>
            <a:spLocks noGrp="1" noChangeArrowheads="1"/>
          </p:cNvSpPr>
          <p:nvPr>
            <p:ph type="body" idx="1"/>
          </p:nvPr>
        </p:nvSpPr>
        <p:spPr/>
        <p:txBody>
          <a:bodyPr/>
          <a:lstStyle/>
          <a:p>
            <a:pPr eaLnBrk="1" hangingPunct="1"/>
            <a:r>
              <a:rPr lang="zh-CN" altLang="en-US">
                <a:latin typeface="KaiTi" charset="0"/>
                <a:ea typeface="KaiTi" charset="0"/>
                <a:cs typeface="KaiTi" charset="0"/>
              </a:rPr>
              <a:t>分为三个明显的时期</a:t>
            </a:r>
            <a:endParaRPr lang="en-US" altLang="zh-CN">
              <a:latin typeface="KaiTi" charset="0"/>
              <a:ea typeface="KaiTi" charset="0"/>
              <a:cs typeface="KaiTi" charset="0"/>
            </a:endParaRPr>
          </a:p>
          <a:p>
            <a:pPr lvl="1" eaLnBrk="1" hangingPunct="1"/>
            <a:r>
              <a:rPr lang="zh-CN" altLang="en-US">
                <a:latin typeface="KaiTi" charset="0"/>
                <a:ea typeface="KaiTi" charset="0"/>
                <a:cs typeface="KaiTi" charset="0"/>
              </a:rPr>
              <a:t>新亚述（</a:t>
            </a:r>
            <a:r>
              <a:rPr lang="en-US" altLang="ja-JP">
                <a:latin typeface="KaiTi" charset="0"/>
                <a:ea typeface="KaiTi" charset="0"/>
                <a:cs typeface="KaiTi" charset="0"/>
              </a:rPr>
              <a:t>Neo-Assyrian</a:t>
            </a:r>
            <a:r>
              <a:rPr lang="zh-CN" altLang="en-US">
                <a:latin typeface="KaiTi" charset="0"/>
                <a:ea typeface="KaiTi" charset="0"/>
                <a:cs typeface="KaiTi" charset="0"/>
              </a:rPr>
              <a:t>）</a:t>
            </a:r>
            <a:endParaRPr lang="en-US" altLang="ja-JP">
              <a:latin typeface="KaiTi" charset="0"/>
              <a:ea typeface="KaiTi" charset="0"/>
              <a:cs typeface="KaiTi" charset="0"/>
            </a:endParaRPr>
          </a:p>
          <a:p>
            <a:pPr lvl="1" eaLnBrk="1" hangingPunct="1"/>
            <a:r>
              <a:rPr lang="zh-CN" altLang="en-US">
                <a:latin typeface="KaiTi" charset="0"/>
                <a:ea typeface="KaiTi" charset="0"/>
                <a:cs typeface="KaiTi" charset="0"/>
              </a:rPr>
              <a:t>新巴比伦（</a:t>
            </a:r>
            <a:r>
              <a:rPr lang="en-US" altLang="ja-JP">
                <a:latin typeface="KaiTi" charset="0"/>
                <a:ea typeface="KaiTi" charset="0"/>
                <a:cs typeface="KaiTi" charset="0"/>
              </a:rPr>
              <a:t>Neo-Babylonian</a:t>
            </a:r>
            <a:r>
              <a:rPr lang="zh-CN" altLang="en-US">
                <a:latin typeface="KaiTi" charset="0"/>
                <a:ea typeface="KaiTi" charset="0"/>
                <a:cs typeface="KaiTi" charset="0"/>
              </a:rPr>
              <a:t>）</a:t>
            </a:r>
            <a:endParaRPr lang="en-US" altLang="ja-JP">
              <a:latin typeface="KaiTi" charset="0"/>
              <a:ea typeface="KaiTi" charset="0"/>
              <a:cs typeface="KaiTi" charset="0"/>
            </a:endParaRPr>
          </a:p>
          <a:p>
            <a:pPr lvl="1" eaLnBrk="1" hangingPunct="1"/>
            <a:r>
              <a:rPr lang="zh-CN" altLang="en-US">
                <a:latin typeface="KaiTi" charset="0"/>
                <a:ea typeface="KaiTi" charset="0"/>
                <a:cs typeface="KaiTi" charset="0"/>
              </a:rPr>
              <a:t>波斯（</a:t>
            </a:r>
            <a:r>
              <a:rPr lang="en-US" altLang="ja-JP">
                <a:latin typeface="KaiTi" charset="0"/>
                <a:ea typeface="KaiTi" charset="0"/>
                <a:cs typeface="KaiTi" charset="0"/>
              </a:rPr>
              <a:t>Persian</a:t>
            </a:r>
            <a:r>
              <a:rPr lang="zh-CN" altLang="en-US">
                <a:latin typeface="KaiTi" charset="0"/>
                <a:ea typeface="KaiTi" charset="0"/>
                <a:cs typeface="KaiTi" charset="0"/>
              </a:rPr>
              <a:t>）</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89" name="Line 2"/>
          <p:cNvSpPr>
            <a:spLocks noChangeShapeType="1"/>
          </p:cNvSpPr>
          <p:nvPr/>
        </p:nvSpPr>
        <p:spPr bwMode="auto">
          <a:xfrm>
            <a:off x="457200" y="5562600"/>
            <a:ext cx="7848600" cy="0"/>
          </a:xfrm>
          <a:prstGeom prst="line">
            <a:avLst/>
          </a:prstGeom>
          <a:noFill/>
          <a:ln w="571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22533" name="Text Box 5"/>
          <p:cNvSpPr txBox="1">
            <a:spLocks noChangeArrowheads="1"/>
          </p:cNvSpPr>
          <p:nvPr/>
        </p:nvSpPr>
        <p:spPr bwMode="auto">
          <a:xfrm>
            <a:off x="2590800" y="381000"/>
            <a:ext cx="111283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solidFill>
                  <a:schemeClr val="bg2"/>
                </a:solidFill>
                <a:latin typeface="KaiTi" charset="0"/>
                <a:ea typeface="KaiTi" charset="0"/>
                <a:cs typeface="KaiTi" charset="0"/>
              </a:rPr>
              <a:t>新亚述</a:t>
            </a:r>
            <a:endParaRPr lang="en-US" b="1">
              <a:solidFill>
                <a:schemeClr val="bg2"/>
              </a:solidFill>
              <a:latin typeface="KaiTi" charset="0"/>
              <a:ea typeface="KaiTi" charset="0"/>
              <a:cs typeface="KaiTi" charset="0"/>
            </a:endParaRPr>
          </a:p>
        </p:txBody>
      </p:sp>
      <p:sp>
        <p:nvSpPr>
          <p:cNvPr id="22534" name="Text Box 6"/>
          <p:cNvSpPr txBox="1">
            <a:spLocks noChangeArrowheads="1"/>
          </p:cNvSpPr>
          <p:nvPr/>
        </p:nvSpPr>
        <p:spPr bwMode="auto">
          <a:xfrm>
            <a:off x="1447800" y="762000"/>
            <a:ext cx="534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810</a:t>
            </a:r>
          </a:p>
        </p:txBody>
      </p:sp>
      <p:sp>
        <p:nvSpPr>
          <p:cNvPr id="22535" name="Text Box 7"/>
          <p:cNvSpPr txBox="1">
            <a:spLocks noChangeArrowheads="1"/>
          </p:cNvSpPr>
          <p:nvPr/>
        </p:nvSpPr>
        <p:spPr bwMode="auto">
          <a:xfrm>
            <a:off x="5257800" y="762000"/>
            <a:ext cx="534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721</a:t>
            </a:r>
          </a:p>
        </p:txBody>
      </p:sp>
      <p:sp>
        <p:nvSpPr>
          <p:cNvPr id="37893" name="Line 8"/>
          <p:cNvSpPr>
            <a:spLocks noChangeShapeType="1"/>
          </p:cNvSpPr>
          <p:nvPr/>
        </p:nvSpPr>
        <p:spPr bwMode="auto">
          <a:xfrm>
            <a:off x="4572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894" name="Line 9"/>
          <p:cNvSpPr>
            <a:spLocks noChangeShapeType="1"/>
          </p:cNvSpPr>
          <p:nvPr/>
        </p:nvSpPr>
        <p:spPr bwMode="auto">
          <a:xfrm>
            <a:off x="18288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895" name="Line 10"/>
          <p:cNvSpPr>
            <a:spLocks noChangeShapeType="1"/>
          </p:cNvSpPr>
          <p:nvPr/>
        </p:nvSpPr>
        <p:spPr bwMode="auto">
          <a:xfrm>
            <a:off x="43434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896" name="Text Box 13"/>
          <p:cNvSpPr txBox="1">
            <a:spLocks noChangeArrowheads="1"/>
          </p:cNvSpPr>
          <p:nvPr/>
        </p:nvSpPr>
        <p:spPr bwMode="auto">
          <a:xfrm>
            <a:off x="0" y="4953000"/>
            <a:ext cx="7429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1000</a:t>
            </a:r>
          </a:p>
        </p:txBody>
      </p:sp>
      <p:sp>
        <p:nvSpPr>
          <p:cNvPr id="37897" name="Text Box 14"/>
          <p:cNvSpPr txBox="1">
            <a:spLocks noChangeArrowheads="1"/>
          </p:cNvSpPr>
          <p:nvPr/>
        </p:nvSpPr>
        <p:spPr bwMode="auto">
          <a:xfrm>
            <a:off x="14478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900</a:t>
            </a:r>
          </a:p>
        </p:txBody>
      </p:sp>
      <p:sp>
        <p:nvSpPr>
          <p:cNvPr id="37898" name="Text Box 15"/>
          <p:cNvSpPr txBox="1">
            <a:spLocks noChangeArrowheads="1"/>
          </p:cNvSpPr>
          <p:nvPr/>
        </p:nvSpPr>
        <p:spPr bwMode="auto">
          <a:xfrm>
            <a:off x="40386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700</a:t>
            </a:r>
          </a:p>
        </p:txBody>
      </p:sp>
      <p:sp>
        <p:nvSpPr>
          <p:cNvPr id="37899" name="Line 16"/>
          <p:cNvSpPr>
            <a:spLocks noChangeShapeType="1"/>
          </p:cNvSpPr>
          <p:nvPr/>
        </p:nvSpPr>
        <p:spPr bwMode="auto">
          <a:xfrm>
            <a:off x="57150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900" name="Text Box 17"/>
          <p:cNvSpPr txBox="1">
            <a:spLocks noChangeArrowheads="1"/>
          </p:cNvSpPr>
          <p:nvPr/>
        </p:nvSpPr>
        <p:spPr bwMode="auto">
          <a:xfrm>
            <a:off x="54102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600</a:t>
            </a:r>
          </a:p>
        </p:txBody>
      </p:sp>
      <p:sp>
        <p:nvSpPr>
          <p:cNvPr id="37901" name="Line 18"/>
          <p:cNvSpPr>
            <a:spLocks noChangeShapeType="1"/>
          </p:cNvSpPr>
          <p:nvPr/>
        </p:nvSpPr>
        <p:spPr bwMode="auto">
          <a:xfrm>
            <a:off x="70104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902" name="Text Box 19"/>
          <p:cNvSpPr txBox="1">
            <a:spLocks noChangeArrowheads="1"/>
          </p:cNvSpPr>
          <p:nvPr/>
        </p:nvSpPr>
        <p:spPr bwMode="auto">
          <a:xfrm>
            <a:off x="67056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500</a:t>
            </a:r>
          </a:p>
        </p:txBody>
      </p:sp>
      <p:sp>
        <p:nvSpPr>
          <p:cNvPr id="37903" name="Line 20"/>
          <p:cNvSpPr>
            <a:spLocks noChangeShapeType="1"/>
          </p:cNvSpPr>
          <p:nvPr/>
        </p:nvSpPr>
        <p:spPr bwMode="auto">
          <a:xfrm>
            <a:off x="83058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904" name="Text Box 21"/>
          <p:cNvSpPr txBox="1">
            <a:spLocks noChangeArrowheads="1"/>
          </p:cNvSpPr>
          <p:nvPr/>
        </p:nvSpPr>
        <p:spPr bwMode="auto">
          <a:xfrm>
            <a:off x="80010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400</a:t>
            </a:r>
          </a:p>
        </p:txBody>
      </p:sp>
      <p:sp>
        <p:nvSpPr>
          <p:cNvPr id="37905" name="Line 22"/>
          <p:cNvSpPr>
            <a:spLocks noChangeShapeType="1"/>
          </p:cNvSpPr>
          <p:nvPr/>
        </p:nvSpPr>
        <p:spPr bwMode="auto">
          <a:xfrm>
            <a:off x="3048000" y="5334000"/>
            <a:ext cx="0" cy="45720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37906" name="Text Box 23"/>
          <p:cNvSpPr txBox="1">
            <a:spLocks noChangeArrowheads="1"/>
          </p:cNvSpPr>
          <p:nvPr/>
        </p:nvSpPr>
        <p:spPr bwMode="auto">
          <a:xfrm>
            <a:off x="2743200" y="4953000"/>
            <a:ext cx="6032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cs typeface="Geneva" charset="0"/>
              </a:rPr>
              <a:t>800</a:t>
            </a:r>
          </a:p>
        </p:txBody>
      </p:sp>
      <p:sp>
        <p:nvSpPr>
          <p:cNvPr id="37907" name="Text Box 24"/>
          <p:cNvSpPr txBox="1">
            <a:spLocks noChangeArrowheads="1"/>
          </p:cNvSpPr>
          <p:nvPr/>
        </p:nvSpPr>
        <p:spPr bwMode="auto">
          <a:xfrm>
            <a:off x="8316913" y="5394325"/>
            <a:ext cx="804862"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b="1">
                <a:latin typeface="KaiTi" charset="0"/>
                <a:ea typeface="KaiTi" charset="0"/>
                <a:cs typeface="KaiTi" charset="0"/>
              </a:rPr>
              <a:t>公元前</a:t>
            </a:r>
            <a:endParaRPr lang="en-US" sz="1600" b="1">
              <a:latin typeface="KaiTi" charset="0"/>
              <a:ea typeface="KaiTi" charset="0"/>
              <a:cs typeface="KaiTi" charset="0"/>
            </a:endParaRPr>
          </a:p>
        </p:txBody>
      </p:sp>
      <p:sp>
        <p:nvSpPr>
          <p:cNvPr id="37908" name="Text Box 26"/>
          <p:cNvSpPr txBox="1">
            <a:spLocks noChangeArrowheads="1"/>
          </p:cNvSpPr>
          <p:nvPr/>
        </p:nvSpPr>
        <p:spPr bwMode="auto">
          <a:xfrm>
            <a:off x="2438400" y="1447800"/>
            <a:ext cx="2819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endParaRPr lang="en-US">
              <a:latin typeface="KaiTi" charset="0"/>
              <a:ea typeface="KaiTi" charset="0"/>
              <a:cs typeface="KaiTi" charset="0"/>
            </a:endParaRPr>
          </a:p>
        </p:txBody>
      </p:sp>
      <p:sp>
        <p:nvSpPr>
          <p:cNvPr id="22555" name="Text Box 27"/>
          <p:cNvSpPr txBox="1">
            <a:spLocks noChangeArrowheads="1"/>
          </p:cNvSpPr>
          <p:nvPr/>
        </p:nvSpPr>
        <p:spPr bwMode="auto">
          <a:xfrm>
            <a:off x="1905000" y="1219200"/>
            <a:ext cx="4094163"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b="1">
                <a:latin typeface="KaiTi" charset="0"/>
                <a:ea typeface="KaiTi" charset="0"/>
                <a:cs typeface="KaiTi" charset="0"/>
              </a:rPr>
              <a:t>俄巴底亚 约拿  阿摩司</a:t>
            </a:r>
            <a:r>
              <a:rPr lang="en-US" altLang="ja-JP" sz="2000" b="1">
                <a:latin typeface="KaiTi" charset="0"/>
                <a:ea typeface="KaiTi" charset="0"/>
                <a:cs typeface="KaiTi" charset="0"/>
              </a:rPr>
              <a:t> </a:t>
            </a:r>
          </a:p>
          <a:p>
            <a:pPr eaLnBrk="1" hangingPunct="1"/>
            <a:r>
              <a:rPr lang="en-US" sz="2000" b="1">
                <a:latin typeface="KaiTi" charset="0"/>
                <a:ea typeface="KaiTi" charset="0"/>
                <a:cs typeface="KaiTi" charset="0"/>
              </a:rPr>
              <a:t>      	</a:t>
            </a:r>
            <a:r>
              <a:rPr lang="zh-CN" altLang="en-US" sz="2000" b="1">
                <a:latin typeface="KaiTi" charset="0"/>
                <a:ea typeface="KaiTi" charset="0"/>
                <a:cs typeface="KaiTi" charset="0"/>
              </a:rPr>
              <a:t>   何西阿  弥迦  以赛亚</a:t>
            </a:r>
            <a:endParaRPr lang="en-US" sz="2000" b="1">
              <a:latin typeface="KaiTi" charset="0"/>
              <a:ea typeface="KaiTi" charset="0"/>
              <a:cs typeface="KaiTi" charset="0"/>
            </a:endParaRPr>
          </a:p>
        </p:txBody>
      </p:sp>
      <p:sp>
        <p:nvSpPr>
          <p:cNvPr id="22558" name="Text Box 30"/>
          <p:cNvSpPr txBox="1">
            <a:spLocks noChangeArrowheads="1"/>
          </p:cNvSpPr>
          <p:nvPr/>
        </p:nvSpPr>
        <p:spPr bwMode="auto">
          <a:xfrm>
            <a:off x="4572000" y="1828800"/>
            <a:ext cx="142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solidFill>
                  <a:schemeClr val="bg2"/>
                </a:solidFill>
                <a:latin typeface="KaiTi" charset="0"/>
                <a:ea typeface="KaiTi" charset="0"/>
                <a:cs typeface="KaiTi" charset="0"/>
              </a:rPr>
              <a:t>新巴比伦</a:t>
            </a:r>
            <a:endParaRPr lang="en-US" b="1">
              <a:solidFill>
                <a:schemeClr val="bg2"/>
              </a:solidFill>
              <a:latin typeface="KaiTi" charset="0"/>
              <a:ea typeface="KaiTi" charset="0"/>
              <a:cs typeface="KaiTi" charset="0"/>
            </a:endParaRPr>
          </a:p>
        </p:txBody>
      </p:sp>
      <p:sp>
        <p:nvSpPr>
          <p:cNvPr id="22559" name="Text Box 31"/>
          <p:cNvSpPr txBox="1">
            <a:spLocks noChangeArrowheads="1"/>
          </p:cNvSpPr>
          <p:nvPr/>
        </p:nvSpPr>
        <p:spPr bwMode="auto">
          <a:xfrm>
            <a:off x="4267200" y="2205038"/>
            <a:ext cx="5349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625</a:t>
            </a:r>
          </a:p>
        </p:txBody>
      </p:sp>
      <p:sp>
        <p:nvSpPr>
          <p:cNvPr id="22560" name="Text Box 32"/>
          <p:cNvSpPr txBox="1">
            <a:spLocks noChangeArrowheads="1"/>
          </p:cNvSpPr>
          <p:nvPr/>
        </p:nvSpPr>
        <p:spPr bwMode="auto">
          <a:xfrm>
            <a:off x="6477000" y="2209800"/>
            <a:ext cx="534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539</a:t>
            </a:r>
          </a:p>
        </p:txBody>
      </p:sp>
      <p:sp>
        <p:nvSpPr>
          <p:cNvPr id="22561" name="Text Box 33"/>
          <p:cNvSpPr txBox="1">
            <a:spLocks noChangeArrowheads="1"/>
          </p:cNvSpPr>
          <p:nvPr/>
        </p:nvSpPr>
        <p:spPr bwMode="auto">
          <a:xfrm>
            <a:off x="4191000" y="2566988"/>
            <a:ext cx="3544888"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b="1">
                <a:latin typeface="KaiTi" charset="0"/>
                <a:ea typeface="KaiTi" charset="0"/>
                <a:cs typeface="KaiTi" charset="0"/>
              </a:rPr>
              <a:t>西番雅     哈巴谷</a:t>
            </a:r>
            <a:endParaRPr lang="en-US" altLang="ja-JP" sz="2000" b="1">
              <a:latin typeface="KaiTi" charset="0"/>
              <a:ea typeface="KaiTi" charset="0"/>
              <a:cs typeface="KaiTi" charset="0"/>
            </a:endParaRPr>
          </a:p>
          <a:p>
            <a:pPr eaLnBrk="1" hangingPunct="1"/>
            <a:r>
              <a:rPr lang="zh-CN" altLang="en-US" sz="2000" b="1">
                <a:latin typeface="KaiTi" charset="0"/>
                <a:ea typeface="KaiTi" charset="0"/>
                <a:cs typeface="KaiTi" charset="0"/>
              </a:rPr>
              <a:t>那鸿  约珥  耶利米  以西结</a:t>
            </a:r>
            <a:endParaRPr lang="en-US" sz="2000" b="1">
              <a:latin typeface="KaiTi" charset="0"/>
              <a:ea typeface="KaiTi" charset="0"/>
              <a:cs typeface="KaiTi" charset="0"/>
            </a:endParaRPr>
          </a:p>
        </p:txBody>
      </p:sp>
      <p:sp>
        <p:nvSpPr>
          <p:cNvPr id="22563" name="Text Box 35"/>
          <p:cNvSpPr txBox="1">
            <a:spLocks noChangeArrowheads="1"/>
          </p:cNvSpPr>
          <p:nvPr/>
        </p:nvSpPr>
        <p:spPr bwMode="auto">
          <a:xfrm>
            <a:off x="6629400" y="3276600"/>
            <a:ext cx="8032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solidFill>
                  <a:schemeClr val="bg2"/>
                </a:solidFill>
                <a:latin typeface="KaiTi" charset="0"/>
                <a:ea typeface="KaiTi" charset="0"/>
                <a:cs typeface="KaiTi" charset="0"/>
              </a:rPr>
              <a:t>波斯</a:t>
            </a:r>
            <a:endParaRPr lang="en-US" b="1">
              <a:solidFill>
                <a:schemeClr val="bg2"/>
              </a:solidFill>
              <a:latin typeface="KaiTi" charset="0"/>
              <a:ea typeface="KaiTi" charset="0"/>
              <a:cs typeface="KaiTi" charset="0"/>
            </a:endParaRPr>
          </a:p>
        </p:txBody>
      </p:sp>
      <p:sp>
        <p:nvSpPr>
          <p:cNvPr id="22564" name="Text Box 36"/>
          <p:cNvSpPr txBox="1">
            <a:spLocks noChangeArrowheads="1"/>
          </p:cNvSpPr>
          <p:nvPr/>
        </p:nvSpPr>
        <p:spPr bwMode="auto">
          <a:xfrm>
            <a:off x="5562600" y="3505200"/>
            <a:ext cx="534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800" b="1">
                <a:latin typeface="KaiTi" charset="0"/>
                <a:ea typeface="KaiTi" charset="0"/>
                <a:cs typeface="KaiTi" charset="0"/>
              </a:rPr>
              <a:t>550</a:t>
            </a:r>
          </a:p>
        </p:txBody>
      </p:sp>
      <p:sp>
        <p:nvSpPr>
          <p:cNvPr id="22565" name="Text Box 37"/>
          <p:cNvSpPr txBox="1">
            <a:spLocks noChangeArrowheads="1"/>
          </p:cNvSpPr>
          <p:nvPr/>
        </p:nvSpPr>
        <p:spPr bwMode="auto">
          <a:xfrm>
            <a:off x="5486400" y="3886200"/>
            <a:ext cx="210185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b="1">
                <a:latin typeface="KaiTi" charset="0"/>
                <a:ea typeface="KaiTi" charset="0"/>
                <a:cs typeface="KaiTi" charset="0"/>
              </a:rPr>
              <a:t>但以理</a:t>
            </a:r>
            <a:r>
              <a:rPr lang="en-US" altLang="ja-JP" sz="2000" b="1">
                <a:latin typeface="KaiTi" charset="0"/>
                <a:ea typeface="KaiTi" charset="0"/>
                <a:cs typeface="KaiTi" charset="0"/>
              </a:rPr>
              <a:t>  </a:t>
            </a:r>
            <a:r>
              <a:rPr lang="zh-CN" altLang="en-US" sz="2000" b="1">
                <a:latin typeface="KaiTi" charset="0"/>
                <a:ea typeface="KaiTi" charset="0"/>
                <a:cs typeface="KaiTi" charset="0"/>
              </a:rPr>
              <a:t>哈该</a:t>
            </a:r>
            <a:endParaRPr lang="en-US" altLang="ja-JP" sz="2000" b="1">
              <a:latin typeface="KaiTi" charset="0"/>
              <a:ea typeface="KaiTi" charset="0"/>
              <a:cs typeface="KaiTi" charset="0"/>
            </a:endParaRPr>
          </a:p>
          <a:p>
            <a:pPr eaLnBrk="1" hangingPunct="1"/>
            <a:r>
              <a:rPr lang="zh-CN" altLang="en-US" sz="2000" b="1">
                <a:latin typeface="KaiTi" charset="0"/>
                <a:ea typeface="KaiTi" charset="0"/>
                <a:cs typeface="KaiTi" charset="0"/>
              </a:rPr>
              <a:t>撒迦利亚 玛拉基</a:t>
            </a:r>
            <a:endParaRPr lang="en-US" sz="2000" b="1">
              <a:latin typeface="KaiTi" charset="0"/>
              <a:ea typeface="KaiTi" charset="0"/>
              <a:cs typeface="KaiTi" charset="0"/>
            </a:endParaRPr>
          </a:p>
        </p:txBody>
      </p:sp>
      <p:sp>
        <p:nvSpPr>
          <p:cNvPr id="22567" name="Line 39"/>
          <p:cNvSpPr>
            <a:spLocks noChangeShapeType="1"/>
          </p:cNvSpPr>
          <p:nvPr/>
        </p:nvSpPr>
        <p:spPr bwMode="auto">
          <a:xfrm>
            <a:off x="2133600" y="990600"/>
            <a:ext cx="3124200" cy="0"/>
          </a:xfrm>
          <a:prstGeom prst="line">
            <a:avLst/>
          </a:prstGeom>
          <a:noFill/>
          <a:ln w="38100">
            <a:solidFill>
              <a:srgbClr val="0C5A31"/>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22568" name="Line 40"/>
          <p:cNvSpPr>
            <a:spLocks noChangeShapeType="1"/>
          </p:cNvSpPr>
          <p:nvPr/>
        </p:nvSpPr>
        <p:spPr bwMode="auto">
          <a:xfrm>
            <a:off x="4876800" y="2362200"/>
            <a:ext cx="1600200" cy="0"/>
          </a:xfrm>
          <a:prstGeom prst="line">
            <a:avLst/>
          </a:prstGeom>
          <a:noFill/>
          <a:ln w="38100">
            <a:solidFill>
              <a:srgbClr val="0C5A31"/>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22569" name="Line 41"/>
          <p:cNvSpPr>
            <a:spLocks noChangeShapeType="1"/>
          </p:cNvSpPr>
          <p:nvPr/>
        </p:nvSpPr>
        <p:spPr bwMode="auto">
          <a:xfrm>
            <a:off x="6172200" y="3733800"/>
            <a:ext cx="2133600" cy="0"/>
          </a:xfrm>
          <a:prstGeom prst="line">
            <a:avLst/>
          </a:prstGeom>
          <a:noFill/>
          <a:ln w="38100">
            <a:solidFill>
              <a:srgbClr val="0C5A31"/>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37920" name="Rectangle 42"/>
          <p:cNvSpPr>
            <a:spLocks noGrp="1" noChangeArrowheads="1"/>
          </p:cNvSpPr>
          <p:nvPr>
            <p:ph type="title" idx="4294967295"/>
          </p:nvPr>
        </p:nvSpPr>
        <p:spPr>
          <a:xfrm>
            <a:off x="304800" y="6054725"/>
            <a:ext cx="8594725" cy="754063"/>
          </a:xfrm>
        </p:spPr>
        <p:txBody>
          <a:bodyPr/>
          <a:lstStyle/>
          <a:p>
            <a:pPr algn="ctr" eaLnBrk="1" hangingPunct="1"/>
            <a:r>
              <a:rPr lang="zh-CN" altLang="en-US" b="1">
                <a:latin typeface="KaiTi" charset="0"/>
                <a:ea typeface="KaiTi" charset="0"/>
                <a:cs typeface="KaiTi" charset="0"/>
              </a:rPr>
              <a:t>先知年表</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arn(inHorizontal)">
                                      <p:cBhvr>
                                        <p:cTn id="7" dur="500"/>
                                        <p:tgtEl>
                                          <p:spTgt spid="22533"/>
                                        </p:tgtEl>
                                      </p:cBhvr>
                                    </p:animEffect>
                                  </p:childTnLst>
                                </p:cTn>
                              </p:par>
                            </p:childTnLst>
                          </p:cTn>
                        </p:par>
                        <p:par>
                          <p:cTn id="8" fill="hold" nodeType="afterGroup">
                            <p:stCondLst>
                              <p:cond delay="500"/>
                            </p:stCondLst>
                            <p:childTnLst>
                              <p:par>
                                <p:cTn id="9" presetID="16" presetClass="entr" presetSubtype="26" fill="hold" grpId="0" nodeType="after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barn(inHorizontal)">
                                      <p:cBhvr>
                                        <p:cTn id="11" dur="500"/>
                                        <p:tgtEl>
                                          <p:spTgt spid="22534"/>
                                        </p:tgtEl>
                                      </p:cBhvr>
                                    </p:animEffect>
                                  </p:childTnLst>
                                </p:cTn>
                              </p:par>
                            </p:childTnLst>
                          </p:cTn>
                        </p:par>
                        <p:par>
                          <p:cTn id="12" fill="hold" nodeType="afterGroup">
                            <p:stCondLst>
                              <p:cond delay="1000"/>
                            </p:stCondLst>
                            <p:childTnLst>
                              <p:par>
                                <p:cTn id="13" presetID="17" presetClass="entr" presetSubtype="8" fill="hold" grpId="0" nodeType="afterEffect">
                                  <p:stCondLst>
                                    <p:cond delay="0"/>
                                  </p:stCondLst>
                                  <p:childTnLst>
                                    <p:set>
                                      <p:cBhvr>
                                        <p:cTn id="14" dur="1" fill="hold">
                                          <p:stCondLst>
                                            <p:cond delay="0"/>
                                          </p:stCondLst>
                                        </p:cTn>
                                        <p:tgtEl>
                                          <p:spTgt spid="22567"/>
                                        </p:tgtEl>
                                        <p:attrNameLst>
                                          <p:attrName>style.visibility</p:attrName>
                                        </p:attrNameLst>
                                      </p:cBhvr>
                                      <p:to>
                                        <p:strVal val="visible"/>
                                      </p:to>
                                    </p:set>
                                    <p:anim calcmode="lin" valueType="num">
                                      <p:cBhvr>
                                        <p:cTn id="15" dur="500" fill="hold"/>
                                        <p:tgtEl>
                                          <p:spTgt spid="22567"/>
                                        </p:tgtEl>
                                        <p:attrNameLst>
                                          <p:attrName>ppt_x</p:attrName>
                                        </p:attrNameLst>
                                      </p:cBhvr>
                                      <p:tavLst>
                                        <p:tav tm="0">
                                          <p:val>
                                            <p:strVal val="#ppt_x-#ppt_w/2"/>
                                          </p:val>
                                        </p:tav>
                                        <p:tav tm="100000">
                                          <p:val>
                                            <p:strVal val="#ppt_x"/>
                                          </p:val>
                                        </p:tav>
                                      </p:tavLst>
                                    </p:anim>
                                    <p:anim calcmode="lin" valueType="num">
                                      <p:cBhvr>
                                        <p:cTn id="16" dur="500" fill="hold"/>
                                        <p:tgtEl>
                                          <p:spTgt spid="22567"/>
                                        </p:tgtEl>
                                        <p:attrNameLst>
                                          <p:attrName>ppt_y</p:attrName>
                                        </p:attrNameLst>
                                      </p:cBhvr>
                                      <p:tavLst>
                                        <p:tav tm="0">
                                          <p:val>
                                            <p:strVal val="#ppt_y"/>
                                          </p:val>
                                        </p:tav>
                                        <p:tav tm="100000">
                                          <p:val>
                                            <p:strVal val="#ppt_y"/>
                                          </p:val>
                                        </p:tav>
                                      </p:tavLst>
                                    </p:anim>
                                    <p:anim calcmode="lin" valueType="num">
                                      <p:cBhvr>
                                        <p:cTn id="17" dur="500" fill="hold"/>
                                        <p:tgtEl>
                                          <p:spTgt spid="22567"/>
                                        </p:tgtEl>
                                        <p:attrNameLst>
                                          <p:attrName>ppt_w</p:attrName>
                                        </p:attrNameLst>
                                      </p:cBhvr>
                                      <p:tavLst>
                                        <p:tav tm="0">
                                          <p:val>
                                            <p:fltVal val="0"/>
                                          </p:val>
                                        </p:tav>
                                        <p:tav tm="100000">
                                          <p:val>
                                            <p:strVal val="#ppt_w"/>
                                          </p:val>
                                        </p:tav>
                                      </p:tavLst>
                                    </p:anim>
                                    <p:anim calcmode="lin" valueType="num">
                                      <p:cBhvr>
                                        <p:cTn id="18" dur="500" fill="hold"/>
                                        <p:tgtEl>
                                          <p:spTgt spid="22567"/>
                                        </p:tgtEl>
                                        <p:attrNameLst>
                                          <p:attrName>ppt_h</p:attrName>
                                        </p:attrNameLst>
                                      </p:cBhvr>
                                      <p:tavLst>
                                        <p:tav tm="0">
                                          <p:val>
                                            <p:strVal val="#ppt_h"/>
                                          </p:val>
                                        </p:tav>
                                        <p:tav tm="100000">
                                          <p:val>
                                            <p:strVal val="#ppt_h"/>
                                          </p:val>
                                        </p:tav>
                                      </p:tavLst>
                                    </p:anim>
                                  </p:childTnLst>
                                </p:cTn>
                              </p:par>
                            </p:childTnLst>
                          </p:cTn>
                        </p:par>
                        <p:par>
                          <p:cTn id="19" fill="hold" nodeType="afterGroup">
                            <p:stCondLst>
                              <p:cond delay="1500"/>
                            </p:stCondLst>
                            <p:childTnLst>
                              <p:par>
                                <p:cTn id="20" presetID="16" presetClass="entr" presetSubtype="26" fill="hold" grpId="0" nodeType="afterEffect">
                                  <p:stCondLst>
                                    <p:cond delay="0"/>
                                  </p:stCondLst>
                                  <p:childTnLst>
                                    <p:set>
                                      <p:cBhvr>
                                        <p:cTn id="21" dur="1" fill="hold">
                                          <p:stCondLst>
                                            <p:cond delay="0"/>
                                          </p:stCondLst>
                                        </p:cTn>
                                        <p:tgtEl>
                                          <p:spTgt spid="22535"/>
                                        </p:tgtEl>
                                        <p:attrNameLst>
                                          <p:attrName>style.visibility</p:attrName>
                                        </p:attrNameLst>
                                      </p:cBhvr>
                                      <p:to>
                                        <p:strVal val="visible"/>
                                      </p:to>
                                    </p:set>
                                    <p:animEffect transition="in" filter="barn(inHorizontal)">
                                      <p:cBhvr>
                                        <p:cTn id="22" dur="500"/>
                                        <p:tgtEl>
                                          <p:spTgt spid="22535"/>
                                        </p:tgtEl>
                                      </p:cBhvr>
                                    </p:animEffect>
                                  </p:childTnLst>
                                </p:cTn>
                              </p:par>
                            </p:childTnLst>
                          </p:cTn>
                        </p:par>
                        <p:par>
                          <p:cTn id="23" fill="hold" nodeType="afterGroup">
                            <p:stCondLst>
                              <p:cond delay="2000"/>
                            </p:stCondLst>
                            <p:childTnLst>
                              <p:par>
                                <p:cTn id="24" presetID="16" presetClass="entr" presetSubtype="26" fill="hold" grpId="0" nodeType="afterEffect">
                                  <p:stCondLst>
                                    <p:cond delay="0"/>
                                  </p:stCondLst>
                                  <p:childTnLst>
                                    <p:set>
                                      <p:cBhvr>
                                        <p:cTn id="25" dur="1" fill="hold">
                                          <p:stCondLst>
                                            <p:cond delay="0"/>
                                          </p:stCondLst>
                                        </p:cTn>
                                        <p:tgtEl>
                                          <p:spTgt spid="22555"/>
                                        </p:tgtEl>
                                        <p:attrNameLst>
                                          <p:attrName>style.visibility</p:attrName>
                                        </p:attrNameLst>
                                      </p:cBhvr>
                                      <p:to>
                                        <p:strVal val="visible"/>
                                      </p:to>
                                    </p:set>
                                    <p:animEffect transition="in" filter="barn(inHorizontal)">
                                      <p:cBhvr>
                                        <p:cTn id="26" dur="500"/>
                                        <p:tgtEl>
                                          <p:spTgt spid="2255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6" fill="hold" grpId="0" nodeType="clickEffect">
                                  <p:stCondLst>
                                    <p:cond delay="0"/>
                                  </p:stCondLst>
                                  <p:childTnLst>
                                    <p:set>
                                      <p:cBhvr>
                                        <p:cTn id="30" dur="1" fill="hold">
                                          <p:stCondLst>
                                            <p:cond delay="0"/>
                                          </p:stCondLst>
                                        </p:cTn>
                                        <p:tgtEl>
                                          <p:spTgt spid="22558"/>
                                        </p:tgtEl>
                                        <p:attrNameLst>
                                          <p:attrName>style.visibility</p:attrName>
                                        </p:attrNameLst>
                                      </p:cBhvr>
                                      <p:to>
                                        <p:strVal val="visible"/>
                                      </p:to>
                                    </p:set>
                                    <p:animEffect transition="in" filter="barn(inHorizontal)">
                                      <p:cBhvr>
                                        <p:cTn id="31" dur="500"/>
                                        <p:tgtEl>
                                          <p:spTgt spid="22558"/>
                                        </p:tgtEl>
                                      </p:cBhvr>
                                    </p:animEffect>
                                  </p:childTnLst>
                                </p:cTn>
                              </p:par>
                            </p:childTnLst>
                          </p:cTn>
                        </p:par>
                        <p:par>
                          <p:cTn id="32" fill="hold" nodeType="afterGroup">
                            <p:stCondLst>
                              <p:cond delay="500"/>
                            </p:stCondLst>
                            <p:childTnLst>
                              <p:par>
                                <p:cTn id="33" presetID="16" presetClass="entr" presetSubtype="26" fill="hold" grpId="0" nodeType="afterEffect">
                                  <p:stCondLst>
                                    <p:cond delay="0"/>
                                  </p:stCondLst>
                                  <p:childTnLst>
                                    <p:set>
                                      <p:cBhvr>
                                        <p:cTn id="34" dur="1" fill="hold">
                                          <p:stCondLst>
                                            <p:cond delay="0"/>
                                          </p:stCondLst>
                                        </p:cTn>
                                        <p:tgtEl>
                                          <p:spTgt spid="22559"/>
                                        </p:tgtEl>
                                        <p:attrNameLst>
                                          <p:attrName>style.visibility</p:attrName>
                                        </p:attrNameLst>
                                      </p:cBhvr>
                                      <p:to>
                                        <p:strVal val="visible"/>
                                      </p:to>
                                    </p:set>
                                    <p:animEffect transition="in" filter="barn(inHorizontal)">
                                      <p:cBhvr>
                                        <p:cTn id="35" dur="500"/>
                                        <p:tgtEl>
                                          <p:spTgt spid="22559"/>
                                        </p:tgtEl>
                                      </p:cBhvr>
                                    </p:animEffect>
                                  </p:childTnLst>
                                </p:cTn>
                              </p:par>
                            </p:childTnLst>
                          </p:cTn>
                        </p:par>
                        <p:par>
                          <p:cTn id="36" fill="hold" nodeType="afterGroup">
                            <p:stCondLst>
                              <p:cond delay="1000"/>
                            </p:stCondLst>
                            <p:childTnLst>
                              <p:par>
                                <p:cTn id="37" presetID="17" presetClass="entr" presetSubtype="8" fill="hold" grpId="0" nodeType="afterEffect">
                                  <p:stCondLst>
                                    <p:cond delay="0"/>
                                  </p:stCondLst>
                                  <p:childTnLst>
                                    <p:set>
                                      <p:cBhvr>
                                        <p:cTn id="38" dur="1" fill="hold">
                                          <p:stCondLst>
                                            <p:cond delay="0"/>
                                          </p:stCondLst>
                                        </p:cTn>
                                        <p:tgtEl>
                                          <p:spTgt spid="22568"/>
                                        </p:tgtEl>
                                        <p:attrNameLst>
                                          <p:attrName>style.visibility</p:attrName>
                                        </p:attrNameLst>
                                      </p:cBhvr>
                                      <p:to>
                                        <p:strVal val="visible"/>
                                      </p:to>
                                    </p:set>
                                    <p:anim calcmode="lin" valueType="num">
                                      <p:cBhvr>
                                        <p:cTn id="39" dur="500" fill="hold"/>
                                        <p:tgtEl>
                                          <p:spTgt spid="22568"/>
                                        </p:tgtEl>
                                        <p:attrNameLst>
                                          <p:attrName>ppt_x</p:attrName>
                                        </p:attrNameLst>
                                      </p:cBhvr>
                                      <p:tavLst>
                                        <p:tav tm="0">
                                          <p:val>
                                            <p:strVal val="#ppt_x-#ppt_w/2"/>
                                          </p:val>
                                        </p:tav>
                                        <p:tav tm="100000">
                                          <p:val>
                                            <p:strVal val="#ppt_x"/>
                                          </p:val>
                                        </p:tav>
                                      </p:tavLst>
                                    </p:anim>
                                    <p:anim calcmode="lin" valueType="num">
                                      <p:cBhvr>
                                        <p:cTn id="40" dur="500" fill="hold"/>
                                        <p:tgtEl>
                                          <p:spTgt spid="22568"/>
                                        </p:tgtEl>
                                        <p:attrNameLst>
                                          <p:attrName>ppt_y</p:attrName>
                                        </p:attrNameLst>
                                      </p:cBhvr>
                                      <p:tavLst>
                                        <p:tav tm="0">
                                          <p:val>
                                            <p:strVal val="#ppt_y"/>
                                          </p:val>
                                        </p:tav>
                                        <p:tav tm="100000">
                                          <p:val>
                                            <p:strVal val="#ppt_y"/>
                                          </p:val>
                                        </p:tav>
                                      </p:tavLst>
                                    </p:anim>
                                    <p:anim calcmode="lin" valueType="num">
                                      <p:cBhvr>
                                        <p:cTn id="41" dur="500" fill="hold"/>
                                        <p:tgtEl>
                                          <p:spTgt spid="22568"/>
                                        </p:tgtEl>
                                        <p:attrNameLst>
                                          <p:attrName>ppt_w</p:attrName>
                                        </p:attrNameLst>
                                      </p:cBhvr>
                                      <p:tavLst>
                                        <p:tav tm="0">
                                          <p:val>
                                            <p:fltVal val="0"/>
                                          </p:val>
                                        </p:tav>
                                        <p:tav tm="100000">
                                          <p:val>
                                            <p:strVal val="#ppt_w"/>
                                          </p:val>
                                        </p:tav>
                                      </p:tavLst>
                                    </p:anim>
                                    <p:anim calcmode="lin" valueType="num">
                                      <p:cBhvr>
                                        <p:cTn id="42" dur="500" fill="hold"/>
                                        <p:tgtEl>
                                          <p:spTgt spid="22568"/>
                                        </p:tgtEl>
                                        <p:attrNameLst>
                                          <p:attrName>ppt_h</p:attrName>
                                        </p:attrNameLst>
                                      </p:cBhvr>
                                      <p:tavLst>
                                        <p:tav tm="0">
                                          <p:val>
                                            <p:strVal val="#ppt_h"/>
                                          </p:val>
                                        </p:tav>
                                        <p:tav tm="100000">
                                          <p:val>
                                            <p:strVal val="#ppt_h"/>
                                          </p:val>
                                        </p:tav>
                                      </p:tavLst>
                                    </p:anim>
                                  </p:childTnLst>
                                </p:cTn>
                              </p:par>
                            </p:childTnLst>
                          </p:cTn>
                        </p:par>
                        <p:par>
                          <p:cTn id="43" fill="hold" nodeType="afterGroup">
                            <p:stCondLst>
                              <p:cond delay="1500"/>
                            </p:stCondLst>
                            <p:childTnLst>
                              <p:par>
                                <p:cTn id="44" presetID="16" presetClass="entr" presetSubtype="26" fill="hold" grpId="0" nodeType="afterEffect">
                                  <p:stCondLst>
                                    <p:cond delay="0"/>
                                  </p:stCondLst>
                                  <p:childTnLst>
                                    <p:set>
                                      <p:cBhvr>
                                        <p:cTn id="45" dur="1" fill="hold">
                                          <p:stCondLst>
                                            <p:cond delay="0"/>
                                          </p:stCondLst>
                                        </p:cTn>
                                        <p:tgtEl>
                                          <p:spTgt spid="22560"/>
                                        </p:tgtEl>
                                        <p:attrNameLst>
                                          <p:attrName>style.visibility</p:attrName>
                                        </p:attrNameLst>
                                      </p:cBhvr>
                                      <p:to>
                                        <p:strVal val="visible"/>
                                      </p:to>
                                    </p:set>
                                    <p:animEffect transition="in" filter="barn(inHorizontal)">
                                      <p:cBhvr>
                                        <p:cTn id="46" dur="500"/>
                                        <p:tgtEl>
                                          <p:spTgt spid="22560"/>
                                        </p:tgtEl>
                                      </p:cBhvr>
                                    </p:animEffect>
                                  </p:childTnLst>
                                </p:cTn>
                              </p:par>
                            </p:childTnLst>
                          </p:cTn>
                        </p:par>
                        <p:par>
                          <p:cTn id="47" fill="hold" nodeType="afterGroup">
                            <p:stCondLst>
                              <p:cond delay="2000"/>
                            </p:stCondLst>
                            <p:childTnLst>
                              <p:par>
                                <p:cTn id="48" presetID="16" presetClass="entr" presetSubtype="26" fill="hold" grpId="0" nodeType="afterEffect">
                                  <p:stCondLst>
                                    <p:cond delay="0"/>
                                  </p:stCondLst>
                                  <p:childTnLst>
                                    <p:set>
                                      <p:cBhvr>
                                        <p:cTn id="49" dur="1" fill="hold">
                                          <p:stCondLst>
                                            <p:cond delay="0"/>
                                          </p:stCondLst>
                                        </p:cTn>
                                        <p:tgtEl>
                                          <p:spTgt spid="22561"/>
                                        </p:tgtEl>
                                        <p:attrNameLst>
                                          <p:attrName>style.visibility</p:attrName>
                                        </p:attrNameLst>
                                      </p:cBhvr>
                                      <p:to>
                                        <p:strVal val="visible"/>
                                      </p:to>
                                    </p:set>
                                    <p:animEffect transition="in" filter="barn(inHorizontal)">
                                      <p:cBhvr>
                                        <p:cTn id="50" dur="500"/>
                                        <p:tgtEl>
                                          <p:spTgt spid="2256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6" presetClass="entr" presetSubtype="26" fill="hold" grpId="0" nodeType="clickEffect">
                                  <p:stCondLst>
                                    <p:cond delay="0"/>
                                  </p:stCondLst>
                                  <p:childTnLst>
                                    <p:set>
                                      <p:cBhvr>
                                        <p:cTn id="54" dur="1" fill="hold">
                                          <p:stCondLst>
                                            <p:cond delay="0"/>
                                          </p:stCondLst>
                                        </p:cTn>
                                        <p:tgtEl>
                                          <p:spTgt spid="22563"/>
                                        </p:tgtEl>
                                        <p:attrNameLst>
                                          <p:attrName>style.visibility</p:attrName>
                                        </p:attrNameLst>
                                      </p:cBhvr>
                                      <p:to>
                                        <p:strVal val="visible"/>
                                      </p:to>
                                    </p:set>
                                    <p:animEffect transition="in" filter="barn(inHorizontal)">
                                      <p:cBhvr>
                                        <p:cTn id="55" dur="500"/>
                                        <p:tgtEl>
                                          <p:spTgt spid="22563"/>
                                        </p:tgtEl>
                                      </p:cBhvr>
                                    </p:animEffect>
                                  </p:childTnLst>
                                </p:cTn>
                              </p:par>
                            </p:childTnLst>
                          </p:cTn>
                        </p:par>
                        <p:par>
                          <p:cTn id="56" fill="hold" nodeType="afterGroup">
                            <p:stCondLst>
                              <p:cond delay="500"/>
                            </p:stCondLst>
                            <p:childTnLst>
                              <p:par>
                                <p:cTn id="57" presetID="16" presetClass="entr" presetSubtype="26" fill="hold" grpId="0" nodeType="afterEffect">
                                  <p:stCondLst>
                                    <p:cond delay="0"/>
                                  </p:stCondLst>
                                  <p:childTnLst>
                                    <p:set>
                                      <p:cBhvr>
                                        <p:cTn id="58" dur="1" fill="hold">
                                          <p:stCondLst>
                                            <p:cond delay="0"/>
                                          </p:stCondLst>
                                        </p:cTn>
                                        <p:tgtEl>
                                          <p:spTgt spid="22564"/>
                                        </p:tgtEl>
                                        <p:attrNameLst>
                                          <p:attrName>style.visibility</p:attrName>
                                        </p:attrNameLst>
                                      </p:cBhvr>
                                      <p:to>
                                        <p:strVal val="visible"/>
                                      </p:to>
                                    </p:set>
                                    <p:animEffect transition="in" filter="barn(inHorizontal)">
                                      <p:cBhvr>
                                        <p:cTn id="59" dur="500"/>
                                        <p:tgtEl>
                                          <p:spTgt spid="22564"/>
                                        </p:tgtEl>
                                      </p:cBhvr>
                                    </p:animEffect>
                                  </p:childTnLst>
                                </p:cTn>
                              </p:par>
                            </p:childTnLst>
                          </p:cTn>
                        </p:par>
                        <p:par>
                          <p:cTn id="60" fill="hold" nodeType="afterGroup">
                            <p:stCondLst>
                              <p:cond delay="1000"/>
                            </p:stCondLst>
                            <p:childTnLst>
                              <p:par>
                                <p:cTn id="61" presetID="17" presetClass="entr" presetSubtype="8" fill="hold" grpId="0" nodeType="afterEffect">
                                  <p:stCondLst>
                                    <p:cond delay="0"/>
                                  </p:stCondLst>
                                  <p:childTnLst>
                                    <p:set>
                                      <p:cBhvr>
                                        <p:cTn id="62" dur="1" fill="hold">
                                          <p:stCondLst>
                                            <p:cond delay="0"/>
                                          </p:stCondLst>
                                        </p:cTn>
                                        <p:tgtEl>
                                          <p:spTgt spid="22569"/>
                                        </p:tgtEl>
                                        <p:attrNameLst>
                                          <p:attrName>style.visibility</p:attrName>
                                        </p:attrNameLst>
                                      </p:cBhvr>
                                      <p:to>
                                        <p:strVal val="visible"/>
                                      </p:to>
                                    </p:set>
                                    <p:anim calcmode="lin" valueType="num">
                                      <p:cBhvr>
                                        <p:cTn id="63" dur="500" fill="hold"/>
                                        <p:tgtEl>
                                          <p:spTgt spid="22569"/>
                                        </p:tgtEl>
                                        <p:attrNameLst>
                                          <p:attrName>ppt_x</p:attrName>
                                        </p:attrNameLst>
                                      </p:cBhvr>
                                      <p:tavLst>
                                        <p:tav tm="0">
                                          <p:val>
                                            <p:strVal val="#ppt_x-#ppt_w/2"/>
                                          </p:val>
                                        </p:tav>
                                        <p:tav tm="100000">
                                          <p:val>
                                            <p:strVal val="#ppt_x"/>
                                          </p:val>
                                        </p:tav>
                                      </p:tavLst>
                                    </p:anim>
                                    <p:anim calcmode="lin" valueType="num">
                                      <p:cBhvr>
                                        <p:cTn id="64" dur="500" fill="hold"/>
                                        <p:tgtEl>
                                          <p:spTgt spid="22569"/>
                                        </p:tgtEl>
                                        <p:attrNameLst>
                                          <p:attrName>ppt_y</p:attrName>
                                        </p:attrNameLst>
                                      </p:cBhvr>
                                      <p:tavLst>
                                        <p:tav tm="0">
                                          <p:val>
                                            <p:strVal val="#ppt_y"/>
                                          </p:val>
                                        </p:tav>
                                        <p:tav tm="100000">
                                          <p:val>
                                            <p:strVal val="#ppt_y"/>
                                          </p:val>
                                        </p:tav>
                                      </p:tavLst>
                                    </p:anim>
                                    <p:anim calcmode="lin" valueType="num">
                                      <p:cBhvr>
                                        <p:cTn id="65" dur="500" fill="hold"/>
                                        <p:tgtEl>
                                          <p:spTgt spid="22569"/>
                                        </p:tgtEl>
                                        <p:attrNameLst>
                                          <p:attrName>ppt_w</p:attrName>
                                        </p:attrNameLst>
                                      </p:cBhvr>
                                      <p:tavLst>
                                        <p:tav tm="0">
                                          <p:val>
                                            <p:fltVal val="0"/>
                                          </p:val>
                                        </p:tav>
                                        <p:tav tm="100000">
                                          <p:val>
                                            <p:strVal val="#ppt_w"/>
                                          </p:val>
                                        </p:tav>
                                      </p:tavLst>
                                    </p:anim>
                                    <p:anim calcmode="lin" valueType="num">
                                      <p:cBhvr>
                                        <p:cTn id="66" dur="500" fill="hold"/>
                                        <p:tgtEl>
                                          <p:spTgt spid="22569"/>
                                        </p:tgtEl>
                                        <p:attrNameLst>
                                          <p:attrName>ppt_h</p:attrName>
                                        </p:attrNameLst>
                                      </p:cBhvr>
                                      <p:tavLst>
                                        <p:tav tm="0">
                                          <p:val>
                                            <p:strVal val="#ppt_h"/>
                                          </p:val>
                                        </p:tav>
                                        <p:tav tm="100000">
                                          <p:val>
                                            <p:strVal val="#ppt_h"/>
                                          </p:val>
                                        </p:tav>
                                      </p:tavLst>
                                    </p:anim>
                                  </p:childTnLst>
                                </p:cTn>
                              </p:par>
                            </p:childTnLst>
                          </p:cTn>
                        </p:par>
                        <p:par>
                          <p:cTn id="67" fill="hold" nodeType="afterGroup">
                            <p:stCondLst>
                              <p:cond delay="1500"/>
                            </p:stCondLst>
                            <p:childTnLst>
                              <p:par>
                                <p:cTn id="68" presetID="16" presetClass="entr" presetSubtype="26" fill="hold" grpId="0" nodeType="afterEffect">
                                  <p:stCondLst>
                                    <p:cond delay="0"/>
                                  </p:stCondLst>
                                  <p:childTnLst>
                                    <p:set>
                                      <p:cBhvr>
                                        <p:cTn id="69" dur="1" fill="hold">
                                          <p:stCondLst>
                                            <p:cond delay="0"/>
                                          </p:stCondLst>
                                        </p:cTn>
                                        <p:tgtEl>
                                          <p:spTgt spid="22565"/>
                                        </p:tgtEl>
                                        <p:attrNameLst>
                                          <p:attrName>style.visibility</p:attrName>
                                        </p:attrNameLst>
                                      </p:cBhvr>
                                      <p:to>
                                        <p:strVal val="visible"/>
                                      </p:to>
                                    </p:set>
                                    <p:animEffect transition="in" filter="barn(inHorizontal)">
                                      <p:cBhvr>
                                        <p:cTn id="70" dur="5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utoUpdateAnimBg="0"/>
      <p:bldP spid="22534" grpId="0" autoUpdateAnimBg="0"/>
      <p:bldP spid="22535" grpId="0" autoUpdateAnimBg="0"/>
      <p:bldP spid="22555" grpId="0" autoUpdateAnimBg="0"/>
      <p:bldP spid="22558" grpId="0" autoUpdateAnimBg="0"/>
      <p:bldP spid="22559" grpId="0" autoUpdateAnimBg="0"/>
      <p:bldP spid="22560" grpId="0" autoUpdateAnimBg="0"/>
      <p:bldP spid="22561" grpId="0" autoUpdateAnimBg="0"/>
      <p:bldP spid="22563" grpId="0" autoUpdateAnimBg="0"/>
      <p:bldP spid="22564" grpId="0" autoUpdateAnimBg="0"/>
      <p:bldP spid="22565" grpId="0" autoUpdateAnimBg="0"/>
      <p:bldP spid="22567" grpId="0" animBg="1"/>
      <p:bldP spid="22568" grpId="0" animBg="1"/>
      <p:bldP spid="225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0080"/>
        </a:solidFill>
        <a:effectLst/>
      </p:bgPr>
    </p:bg>
    <p:spTree>
      <p:nvGrpSpPr>
        <p:cNvPr id="1" name=""/>
        <p:cNvGrpSpPr/>
        <p:nvPr/>
      </p:nvGrpSpPr>
      <p:grpSpPr>
        <a:xfrm>
          <a:off x="0" y="0"/>
          <a:ext cx="0" cy="0"/>
          <a:chOff x="0" y="0"/>
          <a:chExt cx="0" cy="0"/>
        </a:xfrm>
      </p:grpSpPr>
      <p:sp>
        <p:nvSpPr>
          <p:cNvPr id="38914" name="Rectangle 5"/>
          <p:cNvSpPr>
            <a:spLocks noGrp="1" noChangeArrowheads="1"/>
          </p:cNvSpPr>
          <p:nvPr>
            <p:ph type="title"/>
          </p:nvPr>
        </p:nvSpPr>
        <p:spPr/>
        <p:txBody>
          <a:bodyPr/>
          <a:lstStyle/>
          <a:p>
            <a:pPr eaLnBrk="1" hangingPunct="1"/>
            <a:r>
              <a:rPr lang="en-US">
                <a:latin typeface="Comic Sans MS" charset="0"/>
                <a:ea typeface="ＭＳ Ｐゴシック" charset="0"/>
              </a:rPr>
              <a:t>Placing the Prophetic Books</a:t>
            </a:r>
          </a:p>
        </p:txBody>
      </p:sp>
      <p:pic>
        <p:nvPicPr>
          <p:cNvPr id="38915" name="Picture 4"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920" t="5841" r="752" b="50513"/>
          <a:stretch>
            <a:fillRect/>
          </a:stretch>
        </p:blipFill>
        <p:spPr>
          <a:xfrm>
            <a:off x="0" y="376238"/>
            <a:ext cx="9144000" cy="6248400"/>
          </a:xfrm>
          <a:noFill/>
        </p:spPr>
      </p:pic>
      <p:sp>
        <p:nvSpPr>
          <p:cNvPr id="38916" name="Text Box 7"/>
          <p:cNvSpPr txBox="1">
            <a:spLocks noChangeArrowheads="1"/>
          </p:cNvSpPr>
          <p:nvPr/>
        </p:nvSpPr>
        <p:spPr bwMode="auto">
          <a:xfrm>
            <a:off x="8213725" y="-77788"/>
            <a:ext cx="742950" cy="517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a:solidFill>
                  <a:schemeClr val="bg1"/>
                </a:solidFill>
                <a:cs typeface="Geneva" charset="0"/>
              </a:rPr>
              <a:t>445</a:t>
            </a:r>
            <a:endParaRPr lang="en-US">
              <a:cs typeface="Geneva" charset="0"/>
            </a:endParaRPr>
          </a:p>
        </p:txBody>
      </p:sp>
      <p:sp>
        <p:nvSpPr>
          <p:cNvPr id="38917" name="Text Box 4"/>
          <p:cNvSpPr txBox="1">
            <a:spLocks noChangeArrowheads="1"/>
          </p:cNvSpPr>
          <p:nvPr/>
        </p:nvSpPr>
        <p:spPr bwMode="auto">
          <a:xfrm>
            <a:off x="2411413" y="417513"/>
            <a:ext cx="4968875" cy="460375"/>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cs typeface="ＭＳ Ｐゴシック"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omic Sans MS" charset="0"/>
                <a:ea typeface="ＭＳ Ｐゴシック" charset="0"/>
              </a:defRPr>
            </a:lvl9pPr>
          </a:lstStyle>
          <a:p>
            <a:pPr algn="ctr" eaLnBrk="1" hangingPunct="1">
              <a:spcBef>
                <a:spcPts val="1500"/>
              </a:spcBef>
            </a:pPr>
            <a:r>
              <a:rPr lang="en-US" b="1">
                <a:latin typeface="KaiTi" charset="0"/>
                <a:ea typeface="KaiTi" charset="0"/>
                <a:cs typeface="KaiTi" charset="0"/>
              </a:rPr>
              <a:t>先知书的排列</a:t>
            </a:r>
          </a:p>
        </p:txBody>
      </p:sp>
      <p:sp>
        <p:nvSpPr>
          <p:cNvPr id="38918" name="TextBox 2"/>
          <p:cNvSpPr txBox="1">
            <a:spLocks noChangeArrowheads="1"/>
          </p:cNvSpPr>
          <p:nvPr/>
        </p:nvSpPr>
        <p:spPr bwMode="auto">
          <a:xfrm>
            <a:off x="34925" y="2792413"/>
            <a:ext cx="323850" cy="7080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a:latin typeface="KaiTi" charset="0"/>
                <a:ea typeface="KaiTi" charset="0"/>
                <a:cs typeface="KaiTi" charset="0"/>
              </a:rPr>
              <a:t>扫罗</a:t>
            </a:r>
            <a:endParaRPr lang="en-US" sz="2000">
              <a:latin typeface="KaiTi" charset="0"/>
              <a:ea typeface="KaiTi" charset="0"/>
              <a:cs typeface="KaiTi" charset="0"/>
            </a:endParaRPr>
          </a:p>
        </p:txBody>
      </p:sp>
      <p:sp>
        <p:nvSpPr>
          <p:cNvPr id="38919" name="TextBox 8"/>
          <p:cNvSpPr txBox="1">
            <a:spLocks noChangeArrowheads="1"/>
          </p:cNvSpPr>
          <p:nvPr/>
        </p:nvSpPr>
        <p:spPr bwMode="auto">
          <a:xfrm>
            <a:off x="504825" y="2565400"/>
            <a:ext cx="250825" cy="93503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a:latin typeface="KaiTi" charset="0"/>
                <a:ea typeface="KaiTi" charset="0"/>
                <a:cs typeface="KaiTi" charset="0"/>
              </a:rPr>
              <a:t>大卫</a:t>
            </a:r>
            <a:endParaRPr lang="en-US" sz="2000">
              <a:latin typeface="KaiTi" charset="0"/>
              <a:ea typeface="KaiTi" charset="0"/>
              <a:cs typeface="KaiTi" charset="0"/>
            </a:endParaRPr>
          </a:p>
        </p:txBody>
      </p:sp>
      <p:sp>
        <p:nvSpPr>
          <p:cNvPr id="38920" name="TextBox 9"/>
          <p:cNvSpPr txBox="1">
            <a:spLocks noChangeArrowheads="1"/>
          </p:cNvSpPr>
          <p:nvPr/>
        </p:nvSpPr>
        <p:spPr bwMode="auto">
          <a:xfrm>
            <a:off x="863600" y="2276475"/>
            <a:ext cx="252413" cy="1223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b"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000">
                <a:latin typeface="KaiTi" charset="0"/>
                <a:ea typeface="KaiTi" charset="0"/>
                <a:cs typeface="KaiTi" charset="0"/>
              </a:rPr>
              <a:t>所罗门</a:t>
            </a:r>
            <a:endParaRPr lang="en-US" sz="2000">
              <a:latin typeface="KaiTi" charset="0"/>
              <a:ea typeface="KaiTi" charset="0"/>
              <a:cs typeface="KaiTi" charset="0"/>
            </a:endParaRPr>
          </a:p>
        </p:txBody>
      </p:sp>
      <p:sp>
        <p:nvSpPr>
          <p:cNvPr id="38921" name="TextBox 3"/>
          <p:cNvSpPr txBox="1">
            <a:spLocks noChangeArrowheads="1"/>
          </p:cNvSpPr>
          <p:nvPr/>
        </p:nvSpPr>
        <p:spPr bwMode="auto">
          <a:xfrm>
            <a:off x="1619250" y="1590675"/>
            <a:ext cx="3581400" cy="476250"/>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600" b="1">
                <a:latin typeface="KaiTi" charset="0"/>
                <a:ea typeface="KaiTi" charset="0"/>
                <a:cs typeface="KaiTi" charset="0"/>
              </a:rPr>
              <a:t>被掳前</a:t>
            </a:r>
            <a:endParaRPr lang="en-US" altLang="zh-CN" sz="1600" b="1">
              <a:latin typeface="KaiTi" charset="0"/>
              <a:ea typeface="KaiTi" charset="0"/>
              <a:cs typeface="KaiTi" charset="0"/>
            </a:endParaRPr>
          </a:p>
          <a:p>
            <a:pPr algn="ctr" eaLnBrk="1" hangingPunct="1"/>
            <a:r>
              <a:rPr lang="zh-CN" altLang="en-US" sz="1100">
                <a:latin typeface="KaiTi" charset="0"/>
                <a:ea typeface="KaiTi" charset="0"/>
                <a:cs typeface="KaiTi" charset="0"/>
              </a:rPr>
              <a:t>（公元前</a:t>
            </a:r>
            <a:r>
              <a:rPr lang="en-US" altLang="zh-CN" sz="1100">
                <a:latin typeface="KaiTi" charset="0"/>
                <a:ea typeface="KaiTi" charset="0"/>
                <a:cs typeface="KaiTi" charset="0"/>
              </a:rPr>
              <a:t>800-606</a:t>
            </a:r>
            <a:r>
              <a:rPr lang="zh-CN" altLang="en-US" sz="1100">
                <a:latin typeface="KaiTi" charset="0"/>
                <a:ea typeface="KaiTi" charset="0"/>
                <a:cs typeface="KaiTi" charset="0"/>
              </a:rPr>
              <a:t>）</a:t>
            </a:r>
            <a:endParaRPr lang="en-US" sz="1100">
              <a:latin typeface="KaiTi" charset="0"/>
              <a:ea typeface="KaiTi" charset="0"/>
              <a:cs typeface="KaiTi" charset="0"/>
            </a:endParaRPr>
          </a:p>
        </p:txBody>
      </p:sp>
      <p:sp>
        <p:nvSpPr>
          <p:cNvPr id="38922" name="TextBox 11"/>
          <p:cNvSpPr txBox="1">
            <a:spLocks noChangeArrowheads="1"/>
          </p:cNvSpPr>
          <p:nvPr/>
        </p:nvSpPr>
        <p:spPr bwMode="auto">
          <a:xfrm>
            <a:off x="5232400" y="1576388"/>
            <a:ext cx="2006600" cy="488950"/>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600" b="1">
                <a:latin typeface="KaiTi" charset="0"/>
                <a:ea typeface="KaiTi" charset="0"/>
                <a:cs typeface="KaiTi" charset="0"/>
              </a:rPr>
              <a:t>被掳期</a:t>
            </a:r>
            <a:endParaRPr lang="en-US" altLang="zh-CN" sz="1600" b="1">
              <a:latin typeface="KaiTi" charset="0"/>
              <a:ea typeface="KaiTi" charset="0"/>
              <a:cs typeface="KaiTi" charset="0"/>
            </a:endParaRPr>
          </a:p>
          <a:p>
            <a:pPr algn="ctr" eaLnBrk="1" hangingPunct="1"/>
            <a:r>
              <a:rPr lang="zh-CN" altLang="en-US" sz="1100">
                <a:latin typeface="KaiTi" charset="0"/>
                <a:ea typeface="KaiTi" charset="0"/>
                <a:cs typeface="KaiTi" charset="0"/>
              </a:rPr>
              <a:t>（公元前</a:t>
            </a:r>
            <a:r>
              <a:rPr lang="en-US" altLang="zh-CN" sz="1100">
                <a:latin typeface="KaiTi" charset="0"/>
                <a:ea typeface="KaiTi" charset="0"/>
                <a:cs typeface="KaiTi" charset="0"/>
              </a:rPr>
              <a:t>606</a:t>
            </a:r>
            <a:r>
              <a:rPr lang="zh-CN" altLang="en-US" sz="1100">
                <a:latin typeface="KaiTi" charset="0"/>
                <a:ea typeface="KaiTi" charset="0"/>
                <a:cs typeface="KaiTi" charset="0"/>
              </a:rPr>
              <a:t>－</a:t>
            </a:r>
            <a:r>
              <a:rPr lang="en-US" altLang="zh-CN" sz="1100">
                <a:latin typeface="KaiTi" charset="0"/>
                <a:ea typeface="KaiTi" charset="0"/>
                <a:cs typeface="KaiTi" charset="0"/>
              </a:rPr>
              <a:t>536</a:t>
            </a:r>
            <a:r>
              <a:rPr lang="zh-CN" altLang="en-US" sz="1100">
                <a:latin typeface="KaiTi" charset="0"/>
                <a:ea typeface="KaiTi" charset="0"/>
                <a:cs typeface="KaiTi" charset="0"/>
              </a:rPr>
              <a:t>）</a:t>
            </a:r>
            <a:endParaRPr lang="en-US" sz="1100">
              <a:latin typeface="KaiTi" charset="0"/>
              <a:ea typeface="KaiTi" charset="0"/>
              <a:cs typeface="KaiTi" charset="0"/>
            </a:endParaRPr>
          </a:p>
        </p:txBody>
      </p:sp>
      <p:sp>
        <p:nvSpPr>
          <p:cNvPr id="38923" name="TextBox 12"/>
          <p:cNvSpPr txBox="1">
            <a:spLocks noChangeArrowheads="1"/>
          </p:cNvSpPr>
          <p:nvPr/>
        </p:nvSpPr>
        <p:spPr bwMode="auto">
          <a:xfrm>
            <a:off x="7269163" y="1570038"/>
            <a:ext cx="1636712" cy="493712"/>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600" b="1">
                <a:latin typeface="KaiTi" charset="0"/>
                <a:ea typeface="KaiTi" charset="0"/>
                <a:cs typeface="KaiTi" charset="0"/>
              </a:rPr>
              <a:t>被掳后</a:t>
            </a:r>
            <a:endParaRPr lang="en-US" altLang="zh-CN" sz="1600" b="1">
              <a:latin typeface="KaiTi" charset="0"/>
              <a:ea typeface="KaiTi" charset="0"/>
              <a:cs typeface="KaiTi" charset="0"/>
            </a:endParaRPr>
          </a:p>
          <a:p>
            <a:pPr algn="ctr" eaLnBrk="1" hangingPunct="1"/>
            <a:r>
              <a:rPr lang="zh-CN" altLang="en-US" sz="1100">
                <a:latin typeface="KaiTi" charset="0"/>
                <a:ea typeface="KaiTi" charset="0"/>
                <a:cs typeface="KaiTi" charset="0"/>
              </a:rPr>
              <a:t>（公元前</a:t>
            </a:r>
            <a:r>
              <a:rPr lang="en-US" altLang="zh-CN" sz="1100">
                <a:latin typeface="KaiTi" charset="0"/>
                <a:ea typeface="KaiTi" charset="0"/>
                <a:cs typeface="KaiTi" charset="0"/>
              </a:rPr>
              <a:t>536-400</a:t>
            </a:r>
            <a:r>
              <a:rPr lang="zh-CN" altLang="en-US" sz="1100">
                <a:latin typeface="KaiTi" charset="0"/>
                <a:ea typeface="KaiTi" charset="0"/>
                <a:cs typeface="KaiTi" charset="0"/>
              </a:rPr>
              <a:t>）</a:t>
            </a:r>
            <a:endParaRPr lang="en-US" sz="1100">
              <a:latin typeface="KaiTi" charset="0"/>
              <a:ea typeface="KaiTi" charset="0"/>
              <a:cs typeface="KaiTi" charset="0"/>
            </a:endParaRPr>
          </a:p>
        </p:txBody>
      </p:sp>
      <p:sp>
        <p:nvSpPr>
          <p:cNvPr id="38924" name="TextBox 13"/>
          <p:cNvSpPr txBox="1">
            <a:spLocks noChangeArrowheads="1"/>
          </p:cNvSpPr>
          <p:nvPr/>
        </p:nvSpPr>
        <p:spPr bwMode="auto">
          <a:xfrm>
            <a:off x="1595438" y="2317750"/>
            <a:ext cx="1609725" cy="220663"/>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以色列</a:t>
            </a:r>
            <a:endParaRPr lang="en-US" sz="1100" b="1">
              <a:latin typeface="KaiTi" charset="0"/>
              <a:ea typeface="KaiTi" charset="0"/>
              <a:cs typeface="KaiTi" charset="0"/>
            </a:endParaRPr>
          </a:p>
        </p:txBody>
      </p:sp>
      <p:sp>
        <p:nvSpPr>
          <p:cNvPr id="38925" name="TextBox 14"/>
          <p:cNvSpPr txBox="1">
            <a:spLocks noChangeArrowheads="1"/>
          </p:cNvSpPr>
          <p:nvPr/>
        </p:nvSpPr>
        <p:spPr bwMode="auto">
          <a:xfrm>
            <a:off x="3608388" y="2317750"/>
            <a:ext cx="1587500" cy="214313"/>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亚述</a:t>
            </a:r>
            <a:endParaRPr lang="en-US" sz="1100" b="1">
              <a:latin typeface="KaiTi" charset="0"/>
              <a:ea typeface="KaiTi" charset="0"/>
              <a:cs typeface="KaiTi" charset="0"/>
            </a:endParaRPr>
          </a:p>
        </p:txBody>
      </p:sp>
      <p:sp>
        <p:nvSpPr>
          <p:cNvPr id="38926" name="TextBox 15"/>
          <p:cNvSpPr txBox="1">
            <a:spLocks noChangeArrowheads="1"/>
          </p:cNvSpPr>
          <p:nvPr/>
        </p:nvSpPr>
        <p:spPr bwMode="auto">
          <a:xfrm>
            <a:off x="1589088" y="3754438"/>
            <a:ext cx="1606550" cy="222250"/>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犹大</a:t>
            </a:r>
            <a:endParaRPr lang="en-US" sz="1100" b="1">
              <a:latin typeface="KaiTi" charset="0"/>
              <a:ea typeface="KaiTi" charset="0"/>
              <a:cs typeface="KaiTi" charset="0"/>
            </a:endParaRPr>
          </a:p>
        </p:txBody>
      </p:sp>
      <p:sp>
        <p:nvSpPr>
          <p:cNvPr id="38927" name="TextBox 16"/>
          <p:cNvSpPr txBox="1">
            <a:spLocks noChangeArrowheads="1"/>
          </p:cNvSpPr>
          <p:nvPr/>
        </p:nvSpPr>
        <p:spPr bwMode="auto">
          <a:xfrm>
            <a:off x="3595688" y="4429125"/>
            <a:ext cx="1597025" cy="211138"/>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以东</a:t>
            </a:r>
            <a:endParaRPr lang="en-US" sz="1100" b="1">
              <a:latin typeface="KaiTi" charset="0"/>
              <a:ea typeface="KaiTi" charset="0"/>
              <a:cs typeface="KaiTi" charset="0"/>
            </a:endParaRPr>
          </a:p>
        </p:txBody>
      </p:sp>
      <p:sp>
        <p:nvSpPr>
          <p:cNvPr id="38928" name="TextBox 17"/>
          <p:cNvSpPr txBox="1">
            <a:spLocks noChangeArrowheads="1"/>
          </p:cNvSpPr>
          <p:nvPr/>
        </p:nvSpPr>
        <p:spPr bwMode="auto">
          <a:xfrm>
            <a:off x="5418138" y="3749675"/>
            <a:ext cx="1649412" cy="220663"/>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被掳中的犹太人</a:t>
            </a:r>
            <a:endParaRPr lang="en-US" sz="1100" b="1">
              <a:latin typeface="KaiTi" charset="0"/>
              <a:ea typeface="KaiTi" charset="0"/>
              <a:cs typeface="KaiTi" charset="0"/>
            </a:endParaRPr>
          </a:p>
        </p:txBody>
      </p:sp>
      <p:sp>
        <p:nvSpPr>
          <p:cNvPr id="38929" name="TextBox 18"/>
          <p:cNvSpPr txBox="1">
            <a:spLocks noChangeArrowheads="1"/>
          </p:cNvSpPr>
          <p:nvPr/>
        </p:nvSpPr>
        <p:spPr bwMode="auto">
          <a:xfrm>
            <a:off x="7261225" y="3414713"/>
            <a:ext cx="1649413" cy="219075"/>
          </a:xfrm>
          <a:prstGeom prst="rect">
            <a:avLst/>
          </a:prstGeom>
          <a:solidFill>
            <a:srgbClr val="A6C6D7"/>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eaLnBrk="1" hangingPunct="1"/>
            <a:r>
              <a:rPr lang="zh-CN" altLang="en-US" sz="1100" b="1">
                <a:latin typeface="KaiTi" charset="0"/>
                <a:ea typeface="KaiTi" charset="0"/>
                <a:cs typeface="KaiTi" charset="0"/>
              </a:rPr>
              <a:t>在耶路撒冷的犹太人</a:t>
            </a:r>
            <a:endParaRPr lang="en-US" sz="1100" b="1">
              <a:latin typeface="KaiTi" charset="0"/>
              <a:ea typeface="KaiTi" charset="0"/>
              <a:cs typeface="KaiTi" charset="0"/>
            </a:endParaRPr>
          </a:p>
        </p:txBody>
      </p:sp>
      <p:sp>
        <p:nvSpPr>
          <p:cNvPr id="38930" name="TextBox 5"/>
          <p:cNvSpPr txBox="1">
            <a:spLocks noChangeArrowheads="1"/>
          </p:cNvSpPr>
          <p:nvPr/>
        </p:nvSpPr>
        <p:spPr bwMode="auto">
          <a:xfrm>
            <a:off x="1692275" y="2565400"/>
            <a:ext cx="1366838" cy="2809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何西阿书</a:t>
            </a:r>
            <a:endParaRPr lang="en-US" sz="1600">
              <a:latin typeface="KaiTi" charset="0"/>
              <a:ea typeface="KaiTi" charset="0"/>
              <a:cs typeface="KaiTi" charset="0"/>
            </a:endParaRPr>
          </a:p>
        </p:txBody>
      </p:sp>
      <p:sp>
        <p:nvSpPr>
          <p:cNvPr id="38931" name="TextBox 20"/>
          <p:cNvSpPr txBox="1">
            <a:spLocks noChangeArrowheads="1"/>
          </p:cNvSpPr>
          <p:nvPr/>
        </p:nvSpPr>
        <p:spPr bwMode="auto">
          <a:xfrm>
            <a:off x="1692275" y="2879725"/>
            <a:ext cx="1366838" cy="2444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阿摩司书</a:t>
            </a:r>
            <a:endParaRPr lang="en-US" sz="1600">
              <a:latin typeface="KaiTi" charset="0"/>
              <a:ea typeface="KaiTi" charset="0"/>
              <a:cs typeface="KaiTi" charset="0"/>
            </a:endParaRPr>
          </a:p>
        </p:txBody>
      </p:sp>
      <p:sp>
        <p:nvSpPr>
          <p:cNvPr id="38932" name="TextBox 21"/>
          <p:cNvSpPr txBox="1">
            <a:spLocks noChangeArrowheads="1"/>
          </p:cNvSpPr>
          <p:nvPr/>
        </p:nvSpPr>
        <p:spPr bwMode="auto">
          <a:xfrm>
            <a:off x="3924300" y="2570163"/>
            <a:ext cx="935038" cy="25876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约拿书</a:t>
            </a:r>
            <a:endParaRPr lang="en-US" sz="1600">
              <a:latin typeface="KaiTi" charset="0"/>
              <a:ea typeface="KaiTi" charset="0"/>
              <a:cs typeface="KaiTi" charset="0"/>
            </a:endParaRPr>
          </a:p>
        </p:txBody>
      </p:sp>
      <p:sp>
        <p:nvSpPr>
          <p:cNvPr id="38933" name="TextBox 22"/>
          <p:cNvSpPr txBox="1">
            <a:spLocks noChangeArrowheads="1"/>
          </p:cNvSpPr>
          <p:nvPr/>
        </p:nvSpPr>
        <p:spPr bwMode="auto">
          <a:xfrm>
            <a:off x="3924300" y="2876550"/>
            <a:ext cx="935038" cy="2524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那鸿书</a:t>
            </a:r>
            <a:endParaRPr lang="en-US" sz="1600">
              <a:latin typeface="KaiTi" charset="0"/>
              <a:ea typeface="KaiTi" charset="0"/>
              <a:cs typeface="KaiTi" charset="0"/>
            </a:endParaRPr>
          </a:p>
        </p:txBody>
      </p:sp>
      <p:sp>
        <p:nvSpPr>
          <p:cNvPr id="38934" name="TextBox 23"/>
          <p:cNvSpPr txBox="1">
            <a:spLocks noChangeArrowheads="1"/>
          </p:cNvSpPr>
          <p:nvPr/>
        </p:nvSpPr>
        <p:spPr bwMode="auto">
          <a:xfrm>
            <a:off x="1692275" y="4005263"/>
            <a:ext cx="1439863" cy="28098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哈巴谷书</a:t>
            </a:r>
            <a:endParaRPr lang="en-US" sz="1600">
              <a:latin typeface="KaiTi" charset="0"/>
              <a:ea typeface="KaiTi" charset="0"/>
              <a:cs typeface="KaiTi" charset="0"/>
            </a:endParaRPr>
          </a:p>
        </p:txBody>
      </p:sp>
      <p:sp>
        <p:nvSpPr>
          <p:cNvPr id="38935" name="TextBox 24"/>
          <p:cNvSpPr txBox="1">
            <a:spLocks noChangeArrowheads="1"/>
          </p:cNvSpPr>
          <p:nvPr/>
        </p:nvSpPr>
        <p:spPr bwMode="auto">
          <a:xfrm>
            <a:off x="1835150" y="4330700"/>
            <a:ext cx="1152525" cy="2730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以赛亚书</a:t>
            </a:r>
            <a:endParaRPr lang="en-US" sz="1600">
              <a:latin typeface="KaiTi" charset="0"/>
              <a:ea typeface="KaiTi" charset="0"/>
              <a:cs typeface="KaiTi" charset="0"/>
            </a:endParaRPr>
          </a:p>
        </p:txBody>
      </p:sp>
      <p:sp>
        <p:nvSpPr>
          <p:cNvPr id="38936" name="TextBox 25"/>
          <p:cNvSpPr txBox="1">
            <a:spLocks noChangeArrowheads="1"/>
          </p:cNvSpPr>
          <p:nvPr/>
        </p:nvSpPr>
        <p:spPr bwMode="auto">
          <a:xfrm>
            <a:off x="1816100" y="4651375"/>
            <a:ext cx="1152525" cy="2349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耶利米书</a:t>
            </a:r>
            <a:endParaRPr lang="en-US" sz="1600">
              <a:latin typeface="KaiTi" charset="0"/>
              <a:ea typeface="KaiTi" charset="0"/>
              <a:cs typeface="KaiTi" charset="0"/>
            </a:endParaRPr>
          </a:p>
        </p:txBody>
      </p:sp>
      <p:sp>
        <p:nvSpPr>
          <p:cNvPr id="38937" name="TextBox 26"/>
          <p:cNvSpPr txBox="1">
            <a:spLocks noChangeArrowheads="1"/>
          </p:cNvSpPr>
          <p:nvPr/>
        </p:nvSpPr>
        <p:spPr bwMode="auto">
          <a:xfrm>
            <a:off x="1824038" y="4941888"/>
            <a:ext cx="1152525" cy="24923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约珥书</a:t>
            </a:r>
            <a:endParaRPr lang="en-US" sz="1600">
              <a:latin typeface="KaiTi" charset="0"/>
              <a:ea typeface="KaiTi" charset="0"/>
              <a:cs typeface="KaiTi" charset="0"/>
            </a:endParaRPr>
          </a:p>
        </p:txBody>
      </p:sp>
      <p:sp>
        <p:nvSpPr>
          <p:cNvPr id="38938" name="TextBox 27"/>
          <p:cNvSpPr txBox="1">
            <a:spLocks noChangeArrowheads="1"/>
          </p:cNvSpPr>
          <p:nvPr/>
        </p:nvSpPr>
        <p:spPr bwMode="auto">
          <a:xfrm>
            <a:off x="1816100" y="5257800"/>
            <a:ext cx="1152525" cy="2349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弥迦书</a:t>
            </a:r>
            <a:endParaRPr lang="en-US" sz="1600">
              <a:latin typeface="KaiTi" charset="0"/>
              <a:ea typeface="KaiTi" charset="0"/>
              <a:cs typeface="KaiTi" charset="0"/>
            </a:endParaRPr>
          </a:p>
        </p:txBody>
      </p:sp>
      <p:sp>
        <p:nvSpPr>
          <p:cNvPr id="38939" name="TextBox 28"/>
          <p:cNvSpPr txBox="1">
            <a:spLocks noChangeArrowheads="1"/>
          </p:cNvSpPr>
          <p:nvPr/>
        </p:nvSpPr>
        <p:spPr bwMode="auto">
          <a:xfrm>
            <a:off x="1835150" y="5556250"/>
            <a:ext cx="1152525" cy="2730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西番雅书</a:t>
            </a:r>
            <a:endParaRPr lang="en-US" sz="1600">
              <a:latin typeface="KaiTi" charset="0"/>
              <a:ea typeface="KaiTi" charset="0"/>
              <a:cs typeface="KaiTi" charset="0"/>
            </a:endParaRPr>
          </a:p>
        </p:txBody>
      </p:sp>
      <p:sp>
        <p:nvSpPr>
          <p:cNvPr id="38940" name="TextBox 29"/>
          <p:cNvSpPr txBox="1">
            <a:spLocks noChangeArrowheads="1"/>
          </p:cNvSpPr>
          <p:nvPr/>
        </p:nvSpPr>
        <p:spPr bwMode="auto">
          <a:xfrm>
            <a:off x="1619250" y="5884863"/>
            <a:ext cx="1512888" cy="2349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耶利米哀歌</a:t>
            </a:r>
            <a:endParaRPr lang="en-US" sz="1600">
              <a:latin typeface="KaiTi" charset="0"/>
              <a:ea typeface="KaiTi" charset="0"/>
              <a:cs typeface="KaiTi" charset="0"/>
            </a:endParaRPr>
          </a:p>
        </p:txBody>
      </p:sp>
      <p:sp>
        <p:nvSpPr>
          <p:cNvPr id="38941" name="TextBox 30"/>
          <p:cNvSpPr txBox="1">
            <a:spLocks noChangeArrowheads="1"/>
          </p:cNvSpPr>
          <p:nvPr/>
        </p:nvSpPr>
        <p:spPr bwMode="auto">
          <a:xfrm>
            <a:off x="3635375" y="4691063"/>
            <a:ext cx="1512888" cy="254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俄巴底亚书</a:t>
            </a:r>
            <a:endParaRPr lang="en-US" sz="1600">
              <a:latin typeface="KaiTi" charset="0"/>
              <a:ea typeface="KaiTi" charset="0"/>
              <a:cs typeface="KaiTi" charset="0"/>
            </a:endParaRPr>
          </a:p>
        </p:txBody>
      </p:sp>
      <p:sp>
        <p:nvSpPr>
          <p:cNvPr id="38942" name="TextBox 31"/>
          <p:cNvSpPr txBox="1">
            <a:spLocks noChangeArrowheads="1"/>
          </p:cNvSpPr>
          <p:nvPr/>
        </p:nvSpPr>
        <p:spPr bwMode="auto">
          <a:xfrm>
            <a:off x="5491163" y="4332288"/>
            <a:ext cx="1511300" cy="2524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但以理书</a:t>
            </a:r>
            <a:endParaRPr lang="en-US" sz="1600">
              <a:latin typeface="KaiTi" charset="0"/>
              <a:ea typeface="KaiTi" charset="0"/>
              <a:cs typeface="KaiTi" charset="0"/>
            </a:endParaRPr>
          </a:p>
        </p:txBody>
      </p:sp>
      <p:sp>
        <p:nvSpPr>
          <p:cNvPr id="38943" name="TextBox 32"/>
          <p:cNvSpPr txBox="1">
            <a:spLocks noChangeArrowheads="1"/>
          </p:cNvSpPr>
          <p:nvPr/>
        </p:nvSpPr>
        <p:spPr bwMode="auto">
          <a:xfrm>
            <a:off x="5481638" y="4013200"/>
            <a:ext cx="1511300" cy="2524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以西结书</a:t>
            </a:r>
            <a:endParaRPr lang="en-US" sz="1600">
              <a:latin typeface="KaiTi" charset="0"/>
              <a:ea typeface="KaiTi" charset="0"/>
              <a:cs typeface="KaiTi" charset="0"/>
            </a:endParaRPr>
          </a:p>
        </p:txBody>
      </p:sp>
      <p:sp>
        <p:nvSpPr>
          <p:cNvPr id="38944" name="TextBox 33"/>
          <p:cNvSpPr txBox="1">
            <a:spLocks noChangeArrowheads="1"/>
          </p:cNvSpPr>
          <p:nvPr/>
        </p:nvSpPr>
        <p:spPr bwMode="auto">
          <a:xfrm>
            <a:off x="7326313" y="3676650"/>
            <a:ext cx="1511300" cy="2524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哈该书书</a:t>
            </a:r>
            <a:endParaRPr lang="en-US" sz="1600">
              <a:latin typeface="KaiTi" charset="0"/>
              <a:ea typeface="KaiTi" charset="0"/>
              <a:cs typeface="KaiTi" charset="0"/>
            </a:endParaRPr>
          </a:p>
        </p:txBody>
      </p:sp>
      <p:sp>
        <p:nvSpPr>
          <p:cNvPr id="38945" name="TextBox 34"/>
          <p:cNvSpPr txBox="1">
            <a:spLocks noChangeArrowheads="1"/>
          </p:cNvSpPr>
          <p:nvPr/>
        </p:nvSpPr>
        <p:spPr bwMode="auto">
          <a:xfrm>
            <a:off x="7331075" y="4002088"/>
            <a:ext cx="1511300" cy="254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撒迦利亚书</a:t>
            </a:r>
            <a:endParaRPr lang="en-US" sz="1600">
              <a:latin typeface="KaiTi" charset="0"/>
              <a:ea typeface="KaiTi" charset="0"/>
              <a:cs typeface="KaiTi" charset="0"/>
            </a:endParaRPr>
          </a:p>
        </p:txBody>
      </p:sp>
      <p:sp>
        <p:nvSpPr>
          <p:cNvPr id="38946" name="TextBox 35"/>
          <p:cNvSpPr txBox="1">
            <a:spLocks noChangeArrowheads="1"/>
          </p:cNvSpPr>
          <p:nvPr/>
        </p:nvSpPr>
        <p:spPr bwMode="auto">
          <a:xfrm>
            <a:off x="7326313" y="4316413"/>
            <a:ext cx="1512887" cy="25241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nchorCtr="1"/>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1600">
                <a:latin typeface="KaiTi" charset="0"/>
                <a:ea typeface="KaiTi" charset="0"/>
                <a:cs typeface="KaiTi" charset="0"/>
              </a:rPr>
              <a:t>玛拉基书</a:t>
            </a:r>
            <a:endParaRPr lang="en-US" sz="1600">
              <a:latin typeface="KaiTi" charset="0"/>
              <a:ea typeface="KaiTi" charset="0"/>
              <a:cs typeface="KaiTi" charset="0"/>
            </a:endParaRPr>
          </a:p>
        </p:txBody>
      </p:sp>
      <p:sp>
        <p:nvSpPr>
          <p:cNvPr id="38947" name="TextBox 39"/>
          <p:cNvSpPr txBox="1">
            <a:spLocks noChangeArrowheads="1"/>
          </p:cNvSpPr>
          <p:nvPr/>
        </p:nvSpPr>
        <p:spPr bwMode="auto">
          <a:xfrm>
            <a:off x="5813425" y="6259513"/>
            <a:ext cx="936625" cy="1682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Ins="0" anchor="ct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r>
              <a:rPr lang="zh-CN" altLang="en-US" sz="1100">
                <a:latin typeface="KaiTi" charset="0"/>
                <a:ea typeface="KaiTi" charset="0"/>
                <a:cs typeface="KaiTi" charset="0"/>
              </a:rPr>
              <a:t>摘自</a:t>
            </a:r>
            <a:endParaRPr lang="en-US" sz="1100">
              <a:latin typeface="KaiTi" charset="0"/>
              <a:ea typeface="KaiTi" charset="0"/>
              <a:cs typeface="KaiTi" charset="0"/>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937" name="Picture 2" descr="Picture"/>
          <p:cNvPicPr>
            <a:picLocks noChangeArrowheads="1"/>
          </p:cNvPicPr>
          <p:nvPr/>
        </p:nvPicPr>
        <p:blipFill>
          <a:blip r:embed="rId3">
            <a:extLst>
              <a:ext uri="{28A0092B-C50C-407E-A947-70E740481C1C}">
                <a14:useLocalDpi xmlns:a14="http://schemas.microsoft.com/office/drawing/2010/main" val="0"/>
              </a:ext>
            </a:extLst>
          </a:blip>
          <a:srcRect r="8397"/>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3962400" y="2459038"/>
            <a:ext cx="1266825" cy="52387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sz="2800" b="1" dirty="0">
                <a:solidFill>
                  <a:srgbClr val="F9055C"/>
                </a:solidFill>
                <a:latin typeface="KaiTi" panose="02010609060101010101" pitchFamily="49" charset="-122"/>
                <a:ea typeface="KaiTi" panose="02010609060101010101" pitchFamily="49" charset="-122"/>
                <a:cs typeface="+mn-cs"/>
              </a:rPr>
              <a:t>阿摩司</a:t>
            </a:r>
            <a:endParaRPr lang="en-US" sz="2800" b="1" dirty="0">
              <a:solidFill>
                <a:srgbClr val="F9055C"/>
              </a:solidFill>
              <a:latin typeface="KaiTi" panose="02010609060101010101" pitchFamily="49" charset="-122"/>
              <a:ea typeface="KaiTi" panose="02010609060101010101" pitchFamily="49" charset="-122"/>
              <a:cs typeface="+mn-cs"/>
            </a:endParaRPr>
          </a:p>
        </p:txBody>
      </p:sp>
      <p:sp>
        <p:nvSpPr>
          <p:cNvPr id="44036" name="Text Box 4"/>
          <p:cNvSpPr txBox="1">
            <a:spLocks noChangeArrowheads="1"/>
          </p:cNvSpPr>
          <p:nvPr/>
        </p:nvSpPr>
        <p:spPr bwMode="auto">
          <a:xfrm>
            <a:off x="3962400" y="2078038"/>
            <a:ext cx="1266825" cy="523875"/>
          </a:xfrm>
          <a:prstGeom prst="rect">
            <a:avLst/>
          </a:prstGeom>
          <a:noFill/>
          <a:ln>
            <a:noFill/>
          </a:ln>
          <a:effectLst>
            <a:outerShdw blurRad="63500" dist="38099"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sz="2800" b="1" dirty="0">
                <a:solidFill>
                  <a:srgbClr val="F9055C"/>
                </a:solidFill>
                <a:latin typeface="KaiTi" panose="02010609060101010101" pitchFamily="49" charset="-122"/>
                <a:ea typeface="KaiTi" panose="02010609060101010101" pitchFamily="49" charset="-122"/>
                <a:cs typeface="+mn-cs"/>
              </a:rPr>
              <a:t>何西阿</a:t>
            </a:r>
            <a:endParaRPr lang="en-US" sz="2800" b="1" dirty="0">
              <a:solidFill>
                <a:srgbClr val="F9055C"/>
              </a:solidFill>
              <a:latin typeface="KaiTi" panose="02010609060101010101" pitchFamily="49" charset="-122"/>
              <a:ea typeface="KaiTi" panose="02010609060101010101" pitchFamily="49" charset="-122"/>
              <a:cs typeface="+mn-cs"/>
            </a:endParaRPr>
          </a:p>
        </p:txBody>
      </p:sp>
      <p:sp>
        <p:nvSpPr>
          <p:cNvPr id="17413" name="Text Box 5"/>
          <p:cNvSpPr txBox="1">
            <a:spLocks noChangeArrowheads="1"/>
          </p:cNvSpPr>
          <p:nvPr/>
        </p:nvSpPr>
        <p:spPr bwMode="auto">
          <a:xfrm>
            <a:off x="3373438" y="3267075"/>
            <a:ext cx="225425" cy="523875"/>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endParaRPr lang="en-US" sz="2800" b="1">
              <a:latin typeface="KaiTi" charset="0"/>
              <a:ea typeface="KaiTi" charset="0"/>
              <a:cs typeface="KaiTi" charset="0"/>
            </a:endParaRPr>
          </a:p>
        </p:txBody>
      </p:sp>
      <p:sp>
        <p:nvSpPr>
          <p:cNvPr id="17414" name="Text Box 6"/>
          <p:cNvSpPr txBox="1">
            <a:spLocks noChangeArrowheads="1"/>
          </p:cNvSpPr>
          <p:nvPr/>
        </p:nvSpPr>
        <p:spPr bwMode="auto">
          <a:xfrm>
            <a:off x="3349625" y="3581400"/>
            <a:ext cx="12731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r>
              <a:rPr lang="zh-CN" altLang="en-US" sz="2400" b="1">
                <a:latin typeface="KaiTi" charset="0"/>
                <a:ea typeface="KaiTi" charset="0"/>
                <a:cs typeface="KaiTi" charset="0"/>
              </a:rPr>
              <a:t>弥加</a:t>
            </a:r>
            <a:endParaRPr lang="en-US" sz="2400" b="1">
              <a:latin typeface="KaiTi" charset="0"/>
              <a:ea typeface="KaiTi" charset="0"/>
              <a:cs typeface="KaiTi" charset="0"/>
            </a:endParaRPr>
          </a:p>
        </p:txBody>
      </p:sp>
      <p:sp>
        <p:nvSpPr>
          <p:cNvPr id="17415" name="Text Box 7"/>
          <p:cNvSpPr txBox="1">
            <a:spLocks noChangeArrowheads="1"/>
          </p:cNvSpPr>
          <p:nvPr/>
        </p:nvSpPr>
        <p:spPr bwMode="auto">
          <a:xfrm>
            <a:off x="1889125" y="3905250"/>
            <a:ext cx="134302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r>
              <a:rPr lang="zh-CN" altLang="en-US" sz="2400" b="1">
                <a:latin typeface="KaiTi" charset="0"/>
                <a:ea typeface="KaiTi" charset="0"/>
                <a:cs typeface="KaiTi" charset="0"/>
              </a:rPr>
              <a:t>以赛亚</a:t>
            </a:r>
            <a:endParaRPr lang="en-US" sz="2400" b="1">
              <a:latin typeface="KaiTi" charset="0"/>
              <a:ea typeface="KaiTi" charset="0"/>
              <a:cs typeface="KaiTi" charset="0"/>
            </a:endParaRPr>
          </a:p>
        </p:txBody>
      </p:sp>
      <p:sp>
        <p:nvSpPr>
          <p:cNvPr id="17416" name="Rectangle 8"/>
          <p:cNvSpPr>
            <a:spLocks noChangeArrowheads="1"/>
          </p:cNvSpPr>
          <p:nvPr/>
        </p:nvSpPr>
        <p:spPr bwMode="auto">
          <a:xfrm>
            <a:off x="1828800" y="5715000"/>
            <a:ext cx="1676400"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俄巴底亚</a:t>
            </a:r>
            <a:endParaRPr lang="en-US" b="1">
              <a:latin typeface="KaiTi" charset="0"/>
              <a:ea typeface="KaiTi" charset="0"/>
              <a:cs typeface="KaiTi" charset="0"/>
            </a:endParaRPr>
          </a:p>
        </p:txBody>
      </p:sp>
      <p:sp>
        <p:nvSpPr>
          <p:cNvPr id="17417" name="Text Box 9"/>
          <p:cNvSpPr txBox="1">
            <a:spLocks noChangeArrowheads="1"/>
          </p:cNvSpPr>
          <p:nvPr/>
        </p:nvSpPr>
        <p:spPr bwMode="auto">
          <a:xfrm>
            <a:off x="3525838" y="3419475"/>
            <a:ext cx="225425" cy="523875"/>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omic Sans MS" charset="0"/>
                <a:ea typeface="ＭＳ Ｐゴシック" charset="0"/>
                <a:cs typeface="Geneva" charset="0"/>
              </a:defRPr>
            </a:lvl1pPr>
            <a:lvl2pPr>
              <a:defRPr sz="2800">
                <a:solidFill>
                  <a:schemeClr val="tx1"/>
                </a:solidFill>
                <a:latin typeface="Comic Sans MS" charset="0"/>
                <a:ea typeface="Geneva" charset="0"/>
                <a:cs typeface="Geneva" charset="0"/>
              </a:defRPr>
            </a:lvl2pPr>
            <a:lvl3pPr>
              <a:defRPr sz="2400">
                <a:solidFill>
                  <a:schemeClr val="tx1"/>
                </a:solidFill>
                <a:latin typeface="Comic Sans MS" charset="0"/>
                <a:ea typeface="Geneva" charset="0"/>
                <a:cs typeface="Geneva" charset="0"/>
              </a:defRPr>
            </a:lvl3pPr>
            <a:lvl4pPr>
              <a:defRPr sz="2000">
                <a:solidFill>
                  <a:schemeClr val="tx1"/>
                </a:solidFill>
                <a:latin typeface="Comic Sans MS" charset="0"/>
                <a:ea typeface="Geneva" charset="0"/>
                <a:cs typeface="Geneva" charset="0"/>
              </a:defRPr>
            </a:lvl4pPr>
            <a:lvl5pPr>
              <a:defRPr sz="2000">
                <a:solidFill>
                  <a:schemeClr val="tx1"/>
                </a:solidFill>
                <a:latin typeface="Comic Sans MS" charset="0"/>
                <a:ea typeface="Geneva" charset="0"/>
                <a:cs typeface="Geneva" charset="0"/>
              </a:defRPr>
            </a:lvl5pPr>
            <a:lvl6pPr eaLnBrk="0" hangingPunct="0">
              <a:defRPr sz="2000">
                <a:solidFill>
                  <a:schemeClr val="tx1"/>
                </a:solidFill>
                <a:latin typeface="Comic Sans MS" charset="0"/>
                <a:ea typeface="Geneva" charset="0"/>
                <a:cs typeface="Geneva" charset="0"/>
              </a:defRPr>
            </a:lvl6pPr>
            <a:lvl7pPr eaLnBrk="0" hangingPunct="0">
              <a:defRPr sz="2000">
                <a:solidFill>
                  <a:schemeClr val="tx1"/>
                </a:solidFill>
                <a:latin typeface="Comic Sans MS" charset="0"/>
                <a:ea typeface="Geneva" charset="0"/>
                <a:cs typeface="Geneva" charset="0"/>
              </a:defRPr>
            </a:lvl7pPr>
            <a:lvl8pPr eaLnBrk="0" hangingPunct="0">
              <a:defRPr sz="2000">
                <a:solidFill>
                  <a:schemeClr val="tx1"/>
                </a:solidFill>
                <a:latin typeface="Comic Sans MS" charset="0"/>
                <a:ea typeface="Geneva" charset="0"/>
                <a:cs typeface="Geneva" charset="0"/>
              </a:defRPr>
            </a:lvl8pPr>
            <a:lvl9pPr eaLnBrk="0" hangingPunct="0">
              <a:defRPr sz="2000">
                <a:solidFill>
                  <a:schemeClr val="tx1"/>
                </a:solidFill>
                <a:latin typeface="Comic Sans MS" charset="0"/>
                <a:ea typeface="Geneva" charset="0"/>
                <a:cs typeface="Geneva" charset="0"/>
              </a:defRPr>
            </a:lvl9pPr>
          </a:lstStyle>
          <a:p>
            <a:pPr>
              <a:defRPr/>
            </a:pPr>
            <a:endParaRPr lang="en-US" sz="2800" b="1">
              <a:latin typeface="KaiTi" charset="0"/>
              <a:ea typeface="KaiTi" charset="0"/>
              <a:cs typeface="KaiTi" charset="0"/>
            </a:endParaRPr>
          </a:p>
        </p:txBody>
      </p:sp>
      <p:sp>
        <p:nvSpPr>
          <p:cNvPr id="17418" name="Rectangle 10"/>
          <p:cNvSpPr>
            <a:spLocks noChangeArrowheads="1"/>
          </p:cNvSpPr>
          <p:nvPr/>
        </p:nvSpPr>
        <p:spPr bwMode="auto">
          <a:xfrm>
            <a:off x="3211513" y="3981450"/>
            <a:ext cx="20351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西番雅</a:t>
            </a:r>
            <a:endParaRPr lang="en-US" b="1">
              <a:latin typeface="KaiTi" charset="0"/>
              <a:ea typeface="KaiTi" charset="0"/>
              <a:cs typeface="KaiTi" charset="0"/>
            </a:endParaRPr>
          </a:p>
        </p:txBody>
      </p:sp>
      <p:sp>
        <p:nvSpPr>
          <p:cNvPr id="17419" name="Rectangle 11"/>
          <p:cNvSpPr>
            <a:spLocks noChangeArrowheads="1"/>
          </p:cNvSpPr>
          <p:nvPr/>
        </p:nvSpPr>
        <p:spPr bwMode="auto">
          <a:xfrm>
            <a:off x="1790700" y="4362450"/>
            <a:ext cx="1884363"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耶利米</a:t>
            </a:r>
            <a:endParaRPr lang="en-US" b="1">
              <a:latin typeface="KaiTi" charset="0"/>
              <a:ea typeface="KaiTi" charset="0"/>
              <a:cs typeface="KaiTi" charset="0"/>
            </a:endParaRPr>
          </a:p>
        </p:txBody>
      </p:sp>
      <p:sp>
        <p:nvSpPr>
          <p:cNvPr id="17420" name="Rectangle 12"/>
          <p:cNvSpPr>
            <a:spLocks noChangeArrowheads="1"/>
          </p:cNvSpPr>
          <p:nvPr/>
        </p:nvSpPr>
        <p:spPr bwMode="auto">
          <a:xfrm>
            <a:off x="1979613" y="3448050"/>
            <a:ext cx="1944687"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哈巴谷</a:t>
            </a:r>
            <a:endParaRPr lang="en-US" b="1">
              <a:latin typeface="KaiTi" charset="0"/>
              <a:ea typeface="KaiTi" charset="0"/>
              <a:cs typeface="KaiTi" charset="0"/>
            </a:endParaRPr>
          </a:p>
        </p:txBody>
      </p:sp>
      <p:sp>
        <p:nvSpPr>
          <p:cNvPr id="44045" name="Rectangle 13"/>
          <p:cNvSpPr>
            <a:spLocks noChangeArrowheads="1"/>
          </p:cNvSpPr>
          <p:nvPr/>
        </p:nvSpPr>
        <p:spPr bwMode="auto">
          <a:xfrm>
            <a:off x="7983538" y="781050"/>
            <a:ext cx="8032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b="1" dirty="0">
                <a:solidFill>
                  <a:srgbClr val="0033CC"/>
                </a:solidFill>
                <a:latin typeface="KaiTi" panose="02010609060101010101" pitchFamily="49" charset="-122"/>
                <a:ea typeface="KaiTi" panose="02010609060101010101" pitchFamily="49" charset="-122"/>
                <a:cs typeface="+mn-cs"/>
              </a:rPr>
              <a:t>那鸿</a:t>
            </a:r>
            <a:endParaRPr lang="en-US" b="1" dirty="0">
              <a:solidFill>
                <a:srgbClr val="0033CC"/>
              </a:solidFill>
              <a:latin typeface="KaiTi" panose="02010609060101010101" pitchFamily="49" charset="-122"/>
              <a:ea typeface="KaiTi" panose="02010609060101010101" pitchFamily="49" charset="-122"/>
              <a:cs typeface="+mn-cs"/>
            </a:endParaRPr>
          </a:p>
        </p:txBody>
      </p:sp>
      <p:sp>
        <p:nvSpPr>
          <p:cNvPr id="44046" name="Rectangle 14"/>
          <p:cNvSpPr>
            <a:spLocks noChangeArrowheads="1"/>
          </p:cNvSpPr>
          <p:nvPr/>
        </p:nvSpPr>
        <p:spPr bwMode="auto">
          <a:xfrm>
            <a:off x="7696200" y="2609850"/>
            <a:ext cx="1112838"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b="1" dirty="0">
                <a:solidFill>
                  <a:srgbClr val="FF3300"/>
                </a:solidFill>
                <a:latin typeface="KaiTi" panose="02010609060101010101" pitchFamily="49" charset="-122"/>
                <a:ea typeface="KaiTi" panose="02010609060101010101" pitchFamily="49" charset="-122"/>
                <a:cs typeface="+mn-cs"/>
              </a:rPr>
              <a:t>以西结</a:t>
            </a:r>
            <a:endParaRPr lang="en-US" b="1" dirty="0">
              <a:solidFill>
                <a:srgbClr val="FF3300"/>
              </a:solidFill>
              <a:latin typeface="KaiTi" panose="02010609060101010101" pitchFamily="49" charset="-122"/>
              <a:ea typeface="KaiTi" panose="02010609060101010101" pitchFamily="49" charset="-122"/>
              <a:cs typeface="+mn-cs"/>
            </a:endParaRPr>
          </a:p>
        </p:txBody>
      </p:sp>
      <p:sp>
        <p:nvSpPr>
          <p:cNvPr id="17423" name="Rectangle 15"/>
          <p:cNvSpPr>
            <a:spLocks noChangeArrowheads="1"/>
          </p:cNvSpPr>
          <p:nvPr/>
        </p:nvSpPr>
        <p:spPr bwMode="auto">
          <a:xfrm>
            <a:off x="3217863" y="5573713"/>
            <a:ext cx="1582737" cy="461962"/>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玛拉基</a:t>
            </a:r>
            <a:endParaRPr lang="en-US" b="1">
              <a:latin typeface="KaiTi" charset="0"/>
              <a:ea typeface="KaiTi" charset="0"/>
              <a:cs typeface="KaiTi" charset="0"/>
            </a:endParaRPr>
          </a:p>
        </p:txBody>
      </p:sp>
      <p:sp>
        <p:nvSpPr>
          <p:cNvPr id="44048" name="Rectangle 16"/>
          <p:cNvSpPr>
            <a:spLocks noChangeArrowheads="1"/>
          </p:cNvSpPr>
          <p:nvPr/>
        </p:nvSpPr>
        <p:spPr bwMode="auto">
          <a:xfrm>
            <a:off x="7696200" y="2990850"/>
            <a:ext cx="1112838"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b="1" dirty="0">
                <a:solidFill>
                  <a:srgbClr val="FF3300"/>
                </a:solidFill>
                <a:latin typeface="KaiTi" panose="02010609060101010101" pitchFamily="49" charset="-122"/>
                <a:ea typeface="KaiTi" panose="02010609060101010101" pitchFamily="49" charset="-122"/>
                <a:cs typeface="+mn-cs"/>
              </a:rPr>
              <a:t>但以理</a:t>
            </a:r>
            <a:endParaRPr lang="en-US" b="1" dirty="0">
              <a:solidFill>
                <a:srgbClr val="FF3300"/>
              </a:solidFill>
              <a:latin typeface="KaiTi" panose="02010609060101010101" pitchFamily="49" charset="-122"/>
              <a:ea typeface="KaiTi" panose="02010609060101010101" pitchFamily="49" charset="-122"/>
              <a:cs typeface="+mn-cs"/>
            </a:endParaRPr>
          </a:p>
        </p:txBody>
      </p:sp>
      <p:sp>
        <p:nvSpPr>
          <p:cNvPr id="17425" name="Rectangle 17"/>
          <p:cNvSpPr>
            <a:spLocks noChangeArrowheads="1"/>
          </p:cNvSpPr>
          <p:nvPr/>
        </p:nvSpPr>
        <p:spPr bwMode="auto">
          <a:xfrm>
            <a:off x="3246438" y="4743450"/>
            <a:ext cx="1423987"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哈该</a:t>
            </a:r>
            <a:endParaRPr lang="en-US" b="1">
              <a:latin typeface="KaiTi" charset="0"/>
              <a:ea typeface="KaiTi" charset="0"/>
              <a:cs typeface="KaiTi" charset="0"/>
            </a:endParaRPr>
          </a:p>
        </p:txBody>
      </p:sp>
      <p:sp>
        <p:nvSpPr>
          <p:cNvPr id="17426" name="Rectangle 18"/>
          <p:cNvSpPr>
            <a:spLocks noChangeArrowheads="1"/>
          </p:cNvSpPr>
          <p:nvPr/>
        </p:nvSpPr>
        <p:spPr bwMode="auto">
          <a:xfrm>
            <a:off x="3140075" y="5124450"/>
            <a:ext cx="20097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zh-CN" altLang="en-US" b="1">
                <a:latin typeface="KaiTi" charset="0"/>
                <a:ea typeface="KaiTi" charset="0"/>
                <a:cs typeface="KaiTi" charset="0"/>
              </a:rPr>
              <a:t>撒迦利亚</a:t>
            </a:r>
            <a:endParaRPr lang="en-US" b="1">
              <a:latin typeface="KaiTi" charset="0"/>
              <a:ea typeface="KaiTi" charset="0"/>
              <a:cs typeface="KaiTi" charset="0"/>
            </a:endParaRPr>
          </a:p>
        </p:txBody>
      </p:sp>
      <p:sp>
        <p:nvSpPr>
          <p:cNvPr id="17427" name="Rectangle 19"/>
          <p:cNvSpPr>
            <a:spLocks noChangeArrowheads="1"/>
          </p:cNvSpPr>
          <p:nvPr/>
        </p:nvSpPr>
        <p:spPr bwMode="auto">
          <a:xfrm>
            <a:off x="1912938" y="4876800"/>
            <a:ext cx="1211262"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50000"/>
              </a:spcBef>
              <a:defRPr/>
            </a:pPr>
            <a:r>
              <a:rPr lang="zh-CN" altLang="en-US" b="1">
                <a:latin typeface="KaiTi" charset="0"/>
                <a:ea typeface="KaiTi" charset="0"/>
                <a:cs typeface="KaiTi" charset="0"/>
              </a:rPr>
              <a:t>约珥</a:t>
            </a:r>
            <a:endParaRPr lang="en-US" b="1">
              <a:latin typeface="KaiTi" charset="0"/>
              <a:ea typeface="KaiTi" charset="0"/>
              <a:cs typeface="KaiTi" charset="0"/>
            </a:endParaRPr>
          </a:p>
        </p:txBody>
      </p:sp>
      <p:sp>
        <p:nvSpPr>
          <p:cNvPr id="44052" name="Text Box 20"/>
          <p:cNvSpPr txBox="1">
            <a:spLocks noChangeArrowheads="1"/>
          </p:cNvSpPr>
          <p:nvPr/>
        </p:nvSpPr>
        <p:spPr bwMode="auto">
          <a:xfrm>
            <a:off x="7983538" y="400050"/>
            <a:ext cx="803275" cy="461963"/>
          </a:xfrm>
          <a:prstGeom prst="rect">
            <a:avLst/>
          </a:prstGeom>
          <a:noFill/>
          <a:ln>
            <a:noFill/>
          </a:ln>
          <a:effectLst>
            <a:outerShdw blurRad="63500" dist="38099" dir="2700000" algn="ctr" rotWithShape="0">
              <a:srgbClr val="FFFFFF">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b="1" dirty="0">
                <a:solidFill>
                  <a:srgbClr val="0033CC"/>
                </a:solidFill>
                <a:latin typeface="KaiTi" panose="02010609060101010101" pitchFamily="49" charset="-122"/>
                <a:ea typeface="KaiTi" panose="02010609060101010101" pitchFamily="49" charset="-122"/>
                <a:cs typeface="+mn-cs"/>
              </a:rPr>
              <a:t>约拿</a:t>
            </a:r>
            <a:endParaRPr lang="en-US" b="1" dirty="0">
              <a:solidFill>
                <a:srgbClr val="0033CC"/>
              </a:solidFill>
              <a:latin typeface="KaiTi" panose="02010609060101010101" pitchFamily="49" charset="-122"/>
              <a:ea typeface="KaiTi" panose="02010609060101010101" pitchFamily="49" charset="-122"/>
              <a:cs typeface="+mn-cs"/>
            </a:endParaRPr>
          </a:p>
        </p:txBody>
      </p:sp>
      <p:sp>
        <p:nvSpPr>
          <p:cNvPr id="44053" name="Text Box 21"/>
          <p:cNvSpPr txBox="1">
            <a:spLocks noChangeArrowheads="1"/>
          </p:cNvSpPr>
          <p:nvPr/>
        </p:nvSpPr>
        <p:spPr bwMode="auto">
          <a:xfrm>
            <a:off x="6019800" y="838200"/>
            <a:ext cx="1266825" cy="523875"/>
          </a:xfrm>
          <a:prstGeom prst="rect">
            <a:avLst/>
          </a:prstGeom>
          <a:solidFill>
            <a:schemeClr val="bg1"/>
          </a:solidFill>
          <a:ln>
            <a:noFill/>
          </a:ln>
          <a:effectLst>
            <a:outerShdw blurRad="63500" dist="38099" dir="2700000" algn="ctr" rotWithShape="0">
              <a:srgbClr val="FFFFFF">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defRPr/>
            </a:pPr>
            <a:r>
              <a:rPr lang="zh-CN" altLang="en-US" sz="2800" b="1" dirty="0">
                <a:solidFill>
                  <a:srgbClr val="0033CC"/>
                </a:solidFill>
                <a:latin typeface="KaiTi" panose="02010609060101010101" pitchFamily="49" charset="-122"/>
                <a:ea typeface="KaiTi" panose="02010609060101010101" pitchFamily="49" charset="-122"/>
                <a:cs typeface="+mn-cs"/>
              </a:rPr>
              <a:t>亚述国</a:t>
            </a:r>
            <a:endParaRPr lang="en-US" sz="2800" b="1" dirty="0">
              <a:solidFill>
                <a:srgbClr val="0033CC"/>
              </a:solidFill>
              <a:latin typeface="KaiTi" panose="02010609060101010101" pitchFamily="49" charset="-122"/>
              <a:ea typeface="KaiTi" panose="02010609060101010101" pitchFamily="49" charset="-122"/>
              <a:cs typeface="+mn-cs"/>
            </a:endParaRPr>
          </a:p>
        </p:txBody>
      </p:sp>
      <p:sp>
        <p:nvSpPr>
          <p:cNvPr id="39957" name="Line 22"/>
          <p:cNvSpPr>
            <a:spLocks noChangeShapeType="1"/>
          </p:cNvSpPr>
          <p:nvPr/>
        </p:nvSpPr>
        <p:spPr bwMode="auto">
          <a:xfrm>
            <a:off x="7239000" y="2667000"/>
            <a:ext cx="1905000" cy="0"/>
          </a:xfrm>
          <a:prstGeom prst="line">
            <a:avLst/>
          </a:prstGeom>
          <a:noFill/>
          <a:ln w="38100">
            <a:solidFill>
              <a:srgbClr val="FF0000"/>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44055" name="Text Box 23"/>
          <p:cNvSpPr txBox="1">
            <a:spLocks noChangeArrowheads="1"/>
          </p:cNvSpPr>
          <p:nvPr/>
        </p:nvSpPr>
        <p:spPr bwMode="auto">
          <a:xfrm>
            <a:off x="5867400" y="2057400"/>
            <a:ext cx="1676400" cy="954088"/>
          </a:xfrm>
          <a:prstGeom prst="rect">
            <a:avLst/>
          </a:prstGeom>
          <a:solidFill>
            <a:schemeClr val="bg1"/>
          </a:solidFill>
          <a:ln>
            <a:noFill/>
          </a:ln>
          <a:effectLst>
            <a:outerShdw blurRad="63500" dist="38099" dir="2700000" algn="ctr" rotWithShape="0">
              <a:srgbClr val="FFFFFF">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defRPr/>
            </a:pPr>
            <a:r>
              <a:rPr lang="zh-CN" altLang="en-US" sz="2800" b="1" dirty="0">
                <a:solidFill>
                  <a:srgbClr val="FF3300"/>
                </a:solidFill>
                <a:latin typeface="KaiTi" panose="02010609060101010101" pitchFamily="49" charset="-122"/>
                <a:ea typeface="KaiTi" panose="02010609060101010101" pitchFamily="49" charset="-122"/>
                <a:cs typeface="+mn-cs"/>
              </a:rPr>
              <a:t>巴比伦国与波斯国</a:t>
            </a:r>
            <a:endParaRPr lang="en-US" sz="2800" b="1" dirty="0">
              <a:solidFill>
                <a:srgbClr val="FF3300"/>
              </a:solidFill>
              <a:latin typeface="KaiTi" panose="02010609060101010101" pitchFamily="49" charset="-122"/>
              <a:ea typeface="KaiTi" panose="02010609060101010101" pitchFamily="49" charset="-122"/>
              <a:cs typeface="+mn-cs"/>
            </a:endParaRPr>
          </a:p>
        </p:txBody>
      </p:sp>
      <p:sp>
        <p:nvSpPr>
          <p:cNvPr id="39959" name="Text Box 24"/>
          <p:cNvSpPr txBox="1">
            <a:spLocks noChangeArrowheads="1"/>
          </p:cNvSpPr>
          <p:nvPr/>
        </p:nvSpPr>
        <p:spPr bwMode="auto">
          <a:xfrm>
            <a:off x="8077200" y="15875"/>
            <a:ext cx="990600" cy="46196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en-US" b="1">
                <a:latin typeface="KaiTi" charset="0"/>
                <a:ea typeface="KaiTi" charset="0"/>
                <a:cs typeface="KaiTi" charset="0"/>
              </a:rPr>
              <a:t>446</a:t>
            </a:r>
          </a:p>
        </p:txBody>
      </p:sp>
      <p:sp>
        <p:nvSpPr>
          <p:cNvPr id="39960" name="Line 25"/>
          <p:cNvSpPr>
            <a:spLocks noChangeShapeType="1"/>
          </p:cNvSpPr>
          <p:nvPr/>
        </p:nvSpPr>
        <p:spPr bwMode="auto">
          <a:xfrm flipV="1">
            <a:off x="6858000" y="304800"/>
            <a:ext cx="1371600" cy="762000"/>
          </a:xfrm>
          <a:prstGeom prst="line">
            <a:avLst/>
          </a:prstGeom>
          <a:noFill/>
          <a:ln w="38100">
            <a:solidFill>
              <a:srgbClr val="4017C5"/>
            </a:solidFill>
            <a:round/>
            <a:headEnd/>
            <a:tailEnd type="triangle" w="lg" len="lg"/>
          </a:ln>
          <a:extLst>
            <a:ext uri="{909E8E84-426E-40dd-AFC4-6F175D3DCCD1}">
              <a14:hiddenFill xmlns="" xmlns:a14="http://schemas.microsoft.com/office/drawing/2010/main">
                <a:noFill/>
              </a14:hiddenFill>
            </a:ext>
          </a:extLst>
        </p:spPr>
        <p:txBody>
          <a:bodyPr wrap="none"/>
          <a:lstStyle/>
          <a:p>
            <a:endParaRPr lang="en-US"/>
          </a:p>
        </p:txBody>
      </p:sp>
      <p:sp>
        <p:nvSpPr>
          <p:cNvPr id="39961" name="Rectangle 26"/>
          <p:cNvSpPr>
            <a:spLocks noGrp="1" noChangeArrowheads="1"/>
          </p:cNvSpPr>
          <p:nvPr>
            <p:ph type="title" idx="4294967295"/>
          </p:nvPr>
        </p:nvSpPr>
        <p:spPr>
          <a:xfrm>
            <a:off x="0" y="0"/>
            <a:ext cx="6248400" cy="523875"/>
          </a:xfrm>
          <a:solidFill>
            <a:schemeClr val="accent2"/>
          </a:solidFill>
        </p:spPr>
        <p:txBody>
          <a:bodyPr anchor="t"/>
          <a:lstStyle/>
          <a:p>
            <a:pPr eaLnBrk="1" hangingPunct="1">
              <a:spcBef>
                <a:spcPct val="50000"/>
              </a:spcBef>
            </a:pPr>
            <a:r>
              <a:rPr lang="zh-CN" altLang="en-US" sz="2800" b="1">
                <a:solidFill>
                  <a:srgbClr val="EE3A1C"/>
                </a:solidFill>
                <a:latin typeface="KaiTi" charset="0"/>
                <a:ea typeface="KaiTi" charset="0"/>
                <a:cs typeface="KaiTi" charset="0"/>
              </a:rPr>
              <a:t>先知服事地点</a:t>
            </a:r>
            <a:endParaRPr lang="en-US" sz="2800" b="1">
              <a:solidFill>
                <a:srgbClr val="EE3A1C"/>
              </a:solidFill>
              <a:latin typeface="KaiTi" charset="0"/>
              <a:ea typeface="KaiTi" charset="0"/>
              <a:cs typeface="KaiTi" charset="0"/>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4" descr="OPROF0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6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type="ctrTitle"/>
          </p:nvPr>
        </p:nvSpPr>
        <p:spPr>
          <a:xfrm>
            <a:off x="838200" y="346074"/>
            <a:ext cx="7772400" cy="877163"/>
          </a:xfrm>
          <a:solidFill>
            <a:schemeClr val="tx1"/>
          </a:solidFill>
          <a:effectLst>
            <a:prstShdw prst="shdw15">
              <a:schemeClr val="bg1">
                <a:alpha val="74997"/>
              </a:schemeClr>
            </a:prstShdw>
          </a:effectLst>
        </p:spPr>
        <p:txBody>
          <a:bodyPr anchor="t"/>
          <a:lstStyle/>
          <a:p>
            <a:pPr eaLnBrk="1" hangingPunct="1"/>
            <a:r>
              <a:rPr lang="zh-CN" altLang="en-US" sz="5100" b="1" dirty="0">
                <a:solidFill>
                  <a:schemeClr val="bg1"/>
                </a:solidFill>
                <a:latin typeface="KaiTi" charset="0"/>
                <a:ea typeface="KaiTi" charset="0"/>
                <a:cs typeface="KaiTi" charset="0"/>
              </a:rPr>
              <a:t>先知的信息</a:t>
            </a:r>
            <a:endParaRPr lang="en-US" sz="5100" b="1" dirty="0">
              <a:solidFill>
                <a:schemeClr val="bg1"/>
              </a:solidFill>
              <a:latin typeface="KaiTi" charset="0"/>
              <a:ea typeface="KaiTi" charset="0"/>
              <a:cs typeface="KaiTi" charset="0"/>
            </a:endParaRPr>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3009" name="Picture 2" descr="End of the world -- certai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696200" cy="5729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0" name="Rectangle 3"/>
          <p:cNvSpPr>
            <a:spLocks noGrp="1" noChangeArrowheads="1"/>
          </p:cNvSpPr>
          <p:nvPr>
            <p:ph type="title" idx="4294967295"/>
          </p:nvPr>
        </p:nvSpPr>
        <p:spPr>
          <a:xfrm>
            <a:off x="0" y="6054725"/>
            <a:ext cx="9144000" cy="754063"/>
          </a:xfrm>
        </p:spPr>
        <p:txBody>
          <a:bodyPr/>
          <a:lstStyle/>
          <a:p>
            <a:pPr algn="ctr" eaLnBrk="1" hangingPunct="1"/>
            <a:r>
              <a:rPr lang="zh-CN" altLang="en-US" b="1">
                <a:latin typeface="KaiTi" charset="0"/>
                <a:ea typeface="KaiTi" charset="0"/>
                <a:cs typeface="KaiTi" charset="0"/>
              </a:rPr>
              <a:t>现代的假预言</a:t>
            </a:r>
            <a:endParaRPr lang="en-US" b="1">
              <a:latin typeface="KaiTi" charset="0"/>
              <a:ea typeface="KaiTi" charset="0"/>
              <a:cs typeface="KaiTi" charset="0"/>
            </a:endParaRPr>
          </a:p>
        </p:txBody>
      </p:sp>
      <p:sp>
        <p:nvSpPr>
          <p:cNvPr id="43011" name="TextBox 2"/>
          <p:cNvSpPr txBox="1">
            <a:spLocks noChangeArrowheads="1"/>
          </p:cNvSpPr>
          <p:nvPr/>
        </p:nvSpPr>
        <p:spPr bwMode="auto">
          <a:xfrm>
            <a:off x="3348038" y="2708275"/>
            <a:ext cx="2663825" cy="136842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600">
                <a:latin typeface="KaiTi" charset="0"/>
                <a:ea typeface="KaiTi" charset="0"/>
                <a:cs typeface="KaiTi" charset="0"/>
              </a:rPr>
              <a:t>我非常肯定这世界将在今天结束！！！</a:t>
            </a:r>
            <a:endParaRPr lang="en-US" sz="2600">
              <a:latin typeface="KaiTi" charset="0"/>
              <a:ea typeface="KaiTi" charset="0"/>
              <a:cs typeface="KaiTi" charset="0"/>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3">
            <a:extLst>
              <a:ext uri="{28A0092B-C50C-407E-A947-70E740481C1C}">
                <a14:useLocalDpi xmlns:a14="http://schemas.microsoft.com/office/drawing/2010/main" val="0"/>
              </a:ext>
            </a:extLst>
          </a:blip>
          <a:srcRect b="4745"/>
          <a:stretch>
            <a:fillRect/>
          </a:stretch>
        </p:blipFill>
        <p:spPr bwMode="auto">
          <a:xfrm>
            <a:off x="0" y="0"/>
            <a:ext cx="9144000" cy="701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4" name="Rectangle 3"/>
          <p:cNvSpPr>
            <a:spLocks noChangeArrowheads="1"/>
          </p:cNvSpPr>
          <p:nvPr/>
        </p:nvSpPr>
        <p:spPr bwMode="auto">
          <a:xfrm>
            <a:off x="4343400" y="0"/>
            <a:ext cx="4800600" cy="70104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Geneva" charset="0"/>
            </a:endParaRPr>
          </a:p>
        </p:txBody>
      </p:sp>
      <p:sp>
        <p:nvSpPr>
          <p:cNvPr id="50181" name="Rectangle 5"/>
          <p:cNvSpPr>
            <a:spLocks noGrp="1" noChangeArrowheads="1"/>
          </p:cNvSpPr>
          <p:nvPr>
            <p:ph type="ctrTitle"/>
          </p:nvPr>
        </p:nvSpPr>
        <p:spPr>
          <a:xfrm>
            <a:off x="152400" y="152400"/>
            <a:ext cx="8915400" cy="838200"/>
          </a:xfrm>
          <a:effectLst>
            <a:outerShdw blurRad="63500" dist="38099" dir="2700000" algn="ctr" rotWithShape="0">
              <a:srgbClr val="000000">
                <a:alpha val="74997"/>
              </a:srgbClr>
            </a:outerShdw>
          </a:effectLst>
        </p:spPr>
        <p:txBody>
          <a:bodyPr/>
          <a:lstStyle/>
          <a:p>
            <a:pPr eaLnBrk="1" hangingPunct="1">
              <a:defRPr/>
            </a:pPr>
            <a:r>
              <a:rPr lang="zh-CN" altLang="en-US" b="1" dirty="0">
                <a:latin typeface="KaiTi" panose="02010609060101010101" pitchFamily="49" charset="-122"/>
                <a:ea typeface="KaiTi" panose="02010609060101010101" pitchFamily="49" charset="-122"/>
              </a:rPr>
              <a:t>路德对先知的看法</a:t>
            </a:r>
            <a:endParaRPr lang="en-US" altLang="en-US" dirty="0">
              <a:latin typeface="KaiTi" panose="02010609060101010101" pitchFamily="49" charset="-122"/>
              <a:ea typeface="KaiTi" panose="02010609060101010101" pitchFamily="49" charset="-122"/>
            </a:endParaRPr>
          </a:p>
        </p:txBody>
      </p:sp>
      <p:sp>
        <p:nvSpPr>
          <p:cNvPr id="50182" name="Rectangle 6"/>
          <p:cNvSpPr>
            <a:spLocks noChangeArrowheads="1"/>
          </p:cNvSpPr>
          <p:nvPr/>
        </p:nvSpPr>
        <p:spPr bwMode="auto">
          <a:xfrm>
            <a:off x="304800" y="3429000"/>
            <a:ext cx="8610600" cy="3429000"/>
          </a:xfrm>
          <a:prstGeom prst="rect">
            <a:avLst/>
          </a:prstGeom>
          <a:noFill/>
          <a:ln w="9525">
            <a:noFill/>
            <a:miter lim="800000"/>
            <a:headEnd/>
            <a:tailEnd/>
          </a:ln>
          <a:effectLst/>
        </p:spPr>
        <p:txBody>
          <a:bodyPr/>
          <a:lstStyle/>
          <a:p>
            <a:pPr algn="r">
              <a:spcBef>
                <a:spcPct val="20000"/>
              </a:spcBef>
              <a:buClr>
                <a:schemeClr val="hlink"/>
              </a:buClr>
              <a:buSzPct val="65000"/>
              <a:buFont typeface="Wingdings" charset="0"/>
              <a:buNone/>
              <a:defRPr/>
            </a:pPr>
            <a:r>
              <a:rPr lang="zh-CN" altLang="en-US" sz="4800">
                <a:effectLst>
                  <a:outerShdw blurRad="38100" dist="38100" dir="2700000" algn="tl">
                    <a:srgbClr val="000000"/>
                  </a:outerShdw>
                </a:effectLst>
                <a:latin typeface="KaiTi" charset="0"/>
                <a:ea typeface="KaiTi" charset="0"/>
                <a:cs typeface="KaiTi" charset="0"/>
              </a:rPr>
              <a:t>“他们（先知）讲起话来古里古怪，不像一般的人说起话来有条有理，反而是跳东跳西，不知道讲些什么，无从抓摸。”</a:t>
            </a:r>
            <a:endParaRPr lang="en-US" sz="4800">
              <a:effectLst>
                <a:outerShdw blurRad="38100" dist="38100" dir="2700000" algn="tl">
                  <a:srgbClr val="000000"/>
                </a:outerShdw>
              </a:effectLst>
              <a:latin typeface="KaiTi" charset="0"/>
              <a:ea typeface="KaiTi" charset="0"/>
              <a:cs typeface="KaiTi"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692696"/>
          </a:xfrm>
          <a:effectLst/>
        </p:spPr>
        <p:txBody>
          <a:bodyPr/>
          <a:lstStyle/>
          <a:p>
            <a:r>
              <a:rPr lang="zh-CN" altLang="en-US" sz="4000">
                <a:solidFill>
                  <a:srgbClr val="FFFFFF"/>
                </a:solidFill>
              </a:rPr>
              <a:t>接近山顶</a:t>
            </a:r>
          </a:p>
        </p:txBody>
      </p:sp>
      <p:pic>
        <p:nvPicPr>
          <p:cNvPr id="2" name="Picture 1"/>
          <p:cNvPicPr>
            <a:picLocks noChangeAspect="1"/>
          </p:cNvPicPr>
          <p:nvPr/>
        </p:nvPicPr>
        <p:blipFill>
          <a:blip r:embed="rId3"/>
          <a:stretch>
            <a:fillRect/>
          </a:stretch>
        </p:blipFill>
        <p:spPr>
          <a:xfrm>
            <a:off x="-23860" y="751814"/>
            <a:ext cx="9144000" cy="6093619"/>
          </a:xfrm>
          <a:prstGeom prst="rect">
            <a:avLst/>
          </a:prstGeom>
        </p:spPr>
      </p:pic>
    </p:spTree>
    <p:extLst>
      <p:ext uri="{BB962C8B-B14F-4D97-AF65-F5344CB8AC3E}">
        <p14:creationId xmlns:p14="http://schemas.microsoft.com/office/powerpoint/2010/main" val="345287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64546" name="Picture 5" descr="Propohets Diagram"/>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1750" y="4292600"/>
            <a:ext cx="9144000" cy="275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454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 y="1470025"/>
            <a:ext cx="1751013"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4548" name="Text Box 4"/>
          <p:cNvSpPr txBox="1">
            <a:spLocks noChangeArrowheads="1"/>
          </p:cNvSpPr>
          <p:nvPr/>
        </p:nvSpPr>
        <p:spPr bwMode="auto">
          <a:xfrm>
            <a:off x="8305800" y="15875"/>
            <a:ext cx="762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rgbClr val="000000"/>
                </a:solidFill>
                <a:latin typeface="Comic Sans MS" charset="0"/>
              </a:rPr>
              <a:t>442</a:t>
            </a:r>
          </a:p>
        </p:txBody>
      </p:sp>
      <p:grpSp>
        <p:nvGrpSpPr>
          <p:cNvPr id="24" name="Group 23"/>
          <p:cNvGrpSpPr>
            <a:grpSpLocks/>
          </p:cNvGrpSpPr>
          <p:nvPr/>
        </p:nvGrpSpPr>
        <p:grpSpPr bwMode="auto">
          <a:xfrm>
            <a:off x="5003800" y="1268413"/>
            <a:ext cx="6086475" cy="3313112"/>
            <a:chOff x="5004048" y="1268760"/>
            <a:chExt cx="6085956" cy="3312368"/>
          </a:xfrm>
        </p:grpSpPr>
        <p:sp>
          <p:nvSpPr>
            <p:cNvPr id="364568" name="Freeform 12"/>
            <p:cNvSpPr>
              <a:spLocks/>
            </p:cNvSpPr>
            <p:nvPr/>
          </p:nvSpPr>
          <p:spPr bwMode="auto">
            <a:xfrm>
              <a:off x="5004048" y="1268760"/>
              <a:ext cx="6085956" cy="3312368"/>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660066"/>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9" name="TextBox 19"/>
            <p:cNvSpPr txBox="1">
              <a:spLocks noChangeArrowheads="1"/>
            </p:cNvSpPr>
            <p:nvPr/>
          </p:nvSpPr>
          <p:spPr bwMode="auto">
            <a:xfrm>
              <a:off x="7848600" y="1455003"/>
              <a:ext cx="9906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新天新地</a:t>
              </a:r>
            </a:p>
          </p:txBody>
        </p:sp>
      </p:grpSp>
      <p:cxnSp>
        <p:nvCxnSpPr>
          <p:cNvPr id="9" name="Straight Arrow Connector 8"/>
          <p:cNvCxnSpPr>
            <a:cxnSpLocks noChangeShapeType="1"/>
          </p:cNvCxnSpPr>
          <p:nvPr/>
        </p:nvCxnSpPr>
        <p:spPr bwMode="auto">
          <a:xfrm>
            <a:off x="1476375" y="2060575"/>
            <a:ext cx="647700" cy="431800"/>
          </a:xfrm>
          <a:prstGeom prst="straightConnector1">
            <a:avLst/>
          </a:prstGeom>
          <a:noFill/>
          <a:ln w="76200">
            <a:solidFill>
              <a:schemeClr val="tx1"/>
            </a:solidFill>
            <a:round/>
            <a:headEnd/>
            <a:tailEnd type="triangle" w="med" len="med"/>
          </a:ln>
        </p:spPr>
      </p:cxnSp>
      <p:grpSp>
        <p:nvGrpSpPr>
          <p:cNvPr id="23" name="Group 22"/>
          <p:cNvGrpSpPr>
            <a:grpSpLocks/>
          </p:cNvGrpSpPr>
          <p:nvPr/>
        </p:nvGrpSpPr>
        <p:grpSpPr bwMode="auto">
          <a:xfrm>
            <a:off x="3132138" y="1700213"/>
            <a:ext cx="6084887" cy="3168650"/>
            <a:chOff x="3131840" y="1700808"/>
            <a:chExt cx="6085956" cy="3168352"/>
          </a:xfrm>
        </p:grpSpPr>
        <p:sp>
          <p:nvSpPr>
            <p:cNvPr id="364566" name="Freeform 11"/>
            <p:cNvSpPr>
              <a:spLocks/>
            </p:cNvSpPr>
            <p:nvPr/>
          </p:nvSpPr>
          <p:spPr bwMode="auto">
            <a:xfrm>
              <a:off x="3131840" y="1700808"/>
              <a:ext cx="6085956" cy="3168352"/>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6600C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7" name="TextBox 18"/>
            <p:cNvSpPr txBox="1">
              <a:spLocks noChangeArrowheads="1"/>
            </p:cNvSpPr>
            <p:nvPr/>
          </p:nvSpPr>
          <p:spPr bwMode="auto">
            <a:xfrm>
              <a:off x="5724128" y="1844824"/>
              <a:ext cx="1872208"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FFFFFF"/>
                  </a:solidFill>
                  <a:latin typeface="Arial" charset="0"/>
                  <a:cs typeface="Arial" charset="0"/>
                </a:rPr>
                <a:t>基督</a:t>
              </a:r>
            </a:p>
            <a:p>
              <a:pPr algn="ctr" eaLnBrk="1" hangingPunct="1"/>
              <a:r>
                <a:rPr lang="zh-TW" altLang="en-US" b="1">
                  <a:solidFill>
                    <a:srgbClr val="FFFFFF"/>
                  </a:solidFill>
                  <a:latin typeface="Arial" charset="0"/>
                  <a:cs typeface="Arial" charset="0"/>
                </a:rPr>
                <a:t>统治的弥赛亚</a:t>
              </a:r>
            </a:p>
            <a:p>
              <a:pPr algn="ctr" eaLnBrk="1" hangingPunct="1"/>
              <a:r>
                <a:rPr lang="en-US" altLang="zh-TW" b="1">
                  <a:solidFill>
                    <a:srgbClr val="FFFFFF"/>
                  </a:solidFill>
                  <a:latin typeface="Arial" charset="0"/>
                  <a:cs typeface="Arial" charset="0"/>
                </a:rPr>
                <a:t>(</a:t>
              </a:r>
              <a:r>
                <a:rPr lang="zh-TW" altLang="en-US" b="1">
                  <a:solidFill>
                    <a:srgbClr val="FFFFFF"/>
                  </a:solidFill>
                  <a:latin typeface="Arial" charset="0"/>
                  <a:cs typeface="Arial" charset="0"/>
                </a:rPr>
                <a:t>第二次来临</a:t>
              </a:r>
              <a:r>
                <a:rPr lang="en-US" altLang="zh-TW" b="1">
                  <a:solidFill>
                    <a:srgbClr val="FFFFFF"/>
                  </a:solidFill>
                  <a:latin typeface="Arial" charset="0"/>
                  <a:cs typeface="Arial" charset="0"/>
                </a:rPr>
                <a:t>)</a:t>
              </a:r>
            </a:p>
            <a:p>
              <a:pPr algn="ctr" eaLnBrk="1" hangingPunct="1"/>
              <a:r>
                <a:rPr lang="zh-TW" altLang="en-US" b="1">
                  <a:solidFill>
                    <a:srgbClr val="FFFFFF"/>
                  </a:solidFill>
                  <a:latin typeface="Arial" charset="0"/>
                  <a:cs typeface="Arial" charset="0"/>
                </a:rPr>
                <a:t>千喜年</a:t>
              </a:r>
            </a:p>
          </p:txBody>
        </p:sp>
      </p:grpSp>
      <p:grpSp>
        <p:nvGrpSpPr>
          <p:cNvPr id="22" name="Group 21"/>
          <p:cNvGrpSpPr>
            <a:grpSpLocks/>
          </p:cNvGrpSpPr>
          <p:nvPr/>
        </p:nvGrpSpPr>
        <p:grpSpPr bwMode="auto">
          <a:xfrm>
            <a:off x="1042988" y="1989138"/>
            <a:ext cx="5543550" cy="3025775"/>
            <a:chOff x="1043608" y="1988840"/>
            <a:chExt cx="5542448" cy="3026250"/>
          </a:xfrm>
        </p:grpSpPr>
        <p:sp>
          <p:nvSpPr>
            <p:cNvPr id="364564" name="Freeform 10"/>
            <p:cNvSpPr>
              <a:spLocks/>
            </p:cNvSpPr>
            <p:nvPr/>
          </p:nvSpPr>
          <p:spPr bwMode="auto">
            <a:xfrm>
              <a:off x="1043608" y="1988840"/>
              <a:ext cx="5542448" cy="3026250"/>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5" name="TextBox 17"/>
            <p:cNvSpPr txBox="1">
              <a:spLocks noChangeArrowheads="1"/>
            </p:cNvSpPr>
            <p:nvPr/>
          </p:nvSpPr>
          <p:spPr bwMode="auto">
            <a:xfrm>
              <a:off x="3500264" y="2204864"/>
              <a:ext cx="1681336"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FFFFFF"/>
                  </a:solidFill>
                  <a:latin typeface="Arial" charset="0"/>
                  <a:cs typeface="Arial" charset="0"/>
                </a:rPr>
                <a:t>基督</a:t>
              </a:r>
            </a:p>
            <a:p>
              <a:pPr algn="ctr" eaLnBrk="1" hangingPunct="1"/>
              <a:r>
                <a:rPr lang="zh-TW" altLang="en-US" b="1">
                  <a:solidFill>
                    <a:srgbClr val="FFFFFF"/>
                  </a:solidFill>
                  <a:latin typeface="Arial" charset="0"/>
                  <a:cs typeface="Arial" charset="0"/>
                </a:rPr>
                <a:t>受难的弥赛亚</a:t>
              </a:r>
            </a:p>
            <a:p>
              <a:pPr algn="ctr" eaLnBrk="1" hangingPunct="1"/>
              <a:r>
                <a:rPr lang="en-US" altLang="zh-TW" b="1">
                  <a:solidFill>
                    <a:srgbClr val="FFFFFF"/>
                  </a:solidFill>
                  <a:latin typeface="Arial" charset="0"/>
                  <a:cs typeface="Arial" charset="0"/>
                </a:rPr>
                <a:t>(</a:t>
              </a:r>
              <a:r>
                <a:rPr lang="zh-TW" altLang="en-US" b="1">
                  <a:solidFill>
                    <a:srgbClr val="FFFFFF"/>
                  </a:solidFill>
                  <a:latin typeface="Arial" charset="0"/>
                  <a:cs typeface="Arial" charset="0"/>
                </a:rPr>
                <a:t>第一次来临</a:t>
              </a:r>
              <a:r>
                <a:rPr lang="en-US" altLang="zh-TW" b="1">
                  <a:solidFill>
                    <a:srgbClr val="FFFFFF"/>
                  </a:solidFill>
                  <a:latin typeface="Arial" charset="0"/>
                  <a:cs typeface="Arial" charset="0"/>
                </a:rPr>
                <a:t>)</a:t>
              </a:r>
            </a:p>
          </p:txBody>
        </p:sp>
      </p:grpSp>
      <p:grpSp>
        <p:nvGrpSpPr>
          <p:cNvPr id="21" name="Group 20"/>
          <p:cNvGrpSpPr>
            <a:grpSpLocks/>
          </p:cNvGrpSpPr>
          <p:nvPr/>
        </p:nvGrpSpPr>
        <p:grpSpPr bwMode="auto">
          <a:xfrm>
            <a:off x="-36513" y="2276475"/>
            <a:ext cx="4537076" cy="2738438"/>
            <a:chOff x="-36512" y="2276872"/>
            <a:chExt cx="4536504" cy="2738218"/>
          </a:xfrm>
        </p:grpSpPr>
        <p:sp>
          <p:nvSpPr>
            <p:cNvPr id="10" name="Freeform 9"/>
            <p:cNvSpPr/>
            <p:nvPr/>
          </p:nvSpPr>
          <p:spPr>
            <a:xfrm>
              <a:off x="-36512" y="2276872"/>
              <a:ext cx="4536504" cy="2738218"/>
            </a:xfrm>
            <a:custGeom>
              <a:avLst/>
              <a:gdLst>
                <a:gd name="connsiteX0" fmla="*/ 354663 w 3775440"/>
                <a:gd name="connsiteY0" fmla="*/ 1510333 h 1830707"/>
                <a:gd name="connsiteX1" fmla="*/ 354663 w 3775440"/>
                <a:gd name="connsiteY1" fmla="*/ 1510333 h 1830707"/>
                <a:gd name="connsiteX2" fmla="*/ 446188 w 3775440"/>
                <a:gd name="connsiteY2" fmla="*/ 1418798 h 1830707"/>
                <a:gd name="connsiteX3" fmla="*/ 469070 w 3775440"/>
                <a:gd name="connsiteY3" fmla="*/ 1373030 h 1830707"/>
                <a:gd name="connsiteX4" fmla="*/ 514833 w 3775440"/>
                <a:gd name="connsiteY4" fmla="*/ 1315820 h 1830707"/>
                <a:gd name="connsiteX5" fmla="*/ 549155 w 3775440"/>
                <a:gd name="connsiteY5" fmla="*/ 1270053 h 1830707"/>
                <a:gd name="connsiteX6" fmla="*/ 594918 w 3775440"/>
                <a:gd name="connsiteY6" fmla="*/ 1235727 h 1830707"/>
                <a:gd name="connsiteX7" fmla="*/ 629240 w 3775440"/>
                <a:gd name="connsiteY7" fmla="*/ 1201401 h 1830707"/>
                <a:gd name="connsiteX8" fmla="*/ 686444 w 3775440"/>
                <a:gd name="connsiteY8" fmla="*/ 1167075 h 1830707"/>
                <a:gd name="connsiteX9" fmla="*/ 732207 w 3775440"/>
                <a:gd name="connsiteY9" fmla="*/ 1121308 h 1830707"/>
                <a:gd name="connsiteX10" fmla="*/ 766529 w 3775440"/>
                <a:gd name="connsiteY10" fmla="*/ 1098424 h 1830707"/>
                <a:gd name="connsiteX11" fmla="*/ 812292 w 3775440"/>
                <a:gd name="connsiteY11" fmla="*/ 1064098 h 1830707"/>
                <a:gd name="connsiteX12" fmla="*/ 846614 w 3775440"/>
                <a:gd name="connsiteY12" fmla="*/ 1052656 h 1830707"/>
                <a:gd name="connsiteX13" fmla="*/ 972462 w 3775440"/>
                <a:gd name="connsiteY13" fmla="*/ 995447 h 1830707"/>
                <a:gd name="connsiteX14" fmla="*/ 1006784 w 3775440"/>
                <a:gd name="connsiteY14" fmla="*/ 961121 h 1830707"/>
                <a:gd name="connsiteX15" fmla="*/ 1041106 w 3775440"/>
                <a:gd name="connsiteY15" fmla="*/ 949679 h 1830707"/>
                <a:gd name="connsiteX16" fmla="*/ 1132632 w 3775440"/>
                <a:gd name="connsiteY16" fmla="*/ 881028 h 1830707"/>
                <a:gd name="connsiteX17" fmla="*/ 1178395 w 3775440"/>
                <a:gd name="connsiteY17" fmla="*/ 812376 h 1830707"/>
                <a:gd name="connsiteX18" fmla="*/ 1201276 w 3775440"/>
                <a:gd name="connsiteY18" fmla="*/ 766608 h 1830707"/>
                <a:gd name="connsiteX19" fmla="*/ 1258480 w 3775440"/>
                <a:gd name="connsiteY19" fmla="*/ 709399 h 1830707"/>
                <a:gd name="connsiteX20" fmla="*/ 1281361 w 3775440"/>
                <a:gd name="connsiteY20" fmla="*/ 663631 h 1830707"/>
                <a:gd name="connsiteX21" fmla="*/ 1350006 w 3775440"/>
                <a:gd name="connsiteY21" fmla="*/ 640747 h 1830707"/>
                <a:gd name="connsiteX22" fmla="*/ 1372887 w 3775440"/>
                <a:gd name="connsiteY22" fmla="*/ 606421 h 1830707"/>
                <a:gd name="connsiteX23" fmla="*/ 1407209 w 3775440"/>
                <a:gd name="connsiteY23" fmla="*/ 583538 h 1830707"/>
                <a:gd name="connsiteX24" fmla="*/ 1430091 w 3775440"/>
                <a:gd name="connsiteY24" fmla="*/ 560654 h 1830707"/>
                <a:gd name="connsiteX25" fmla="*/ 1464413 w 3775440"/>
                <a:gd name="connsiteY25" fmla="*/ 537770 h 1830707"/>
                <a:gd name="connsiteX26" fmla="*/ 1521617 w 3775440"/>
                <a:gd name="connsiteY26" fmla="*/ 480560 h 1830707"/>
                <a:gd name="connsiteX27" fmla="*/ 1555939 w 3775440"/>
                <a:gd name="connsiteY27" fmla="*/ 457677 h 1830707"/>
                <a:gd name="connsiteX28" fmla="*/ 1647465 w 3775440"/>
                <a:gd name="connsiteY28" fmla="*/ 343257 h 1830707"/>
                <a:gd name="connsiteX29" fmla="*/ 1681787 w 3775440"/>
                <a:gd name="connsiteY29" fmla="*/ 274606 h 1830707"/>
                <a:gd name="connsiteX30" fmla="*/ 1716109 w 3775440"/>
                <a:gd name="connsiteY30" fmla="*/ 205954 h 1830707"/>
                <a:gd name="connsiteX31" fmla="*/ 1773313 w 3775440"/>
                <a:gd name="connsiteY31" fmla="*/ 148745 h 1830707"/>
                <a:gd name="connsiteX32" fmla="*/ 1819076 w 3775440"/>
                <a:gd name="connsiteY32" fmla="*/ 91535 h 1830707"/>
                <a:gd name="connsiteX33" fmla="*/ 1853398 w 3775440"/>
                <a:gd name="connsiteY33" fmla="*/ 80093 h 1830707"/>
                <a:gd name="connsiteX34" fmla="*/ 1922042 w 3775440"/>
                <a:gd name="connsiteY34" fmla="*/ 34326 h 1830707"/>
                <a:gd name="connsiteX35" fmla="*/ 1956364 w 3775440"/>
                <a:gd name="connsiteY35" fmla="*/ 11442 h 1830707"/>
                <a:gd name="connsiteX36" fmla="*/ 2013568 w 3775440"/>
                <a:gd name="connsiteY36" fmla="*/ 0 h 1830707"/>
                <a:gd name="connsiteX37" fmla="*/ 2242382 w 3775440"/>
                <a:gd name="connsiteY37" fmla="*/ 34326 h 1830707"/>
                <a:gd name="connsiteX38" fmla="*/ 2311027 w 3775440"/>
                <a:gd name="connsiteY38" fmla="*/ 57209 h 1830707"/>
                <a:gd name="connsiteX39" fmla="*/ 2345349 w 3775440"/>
                <a:gd name="connsiteY39" fmla="*/ 68651 h 1830707"/>
                <a:gd name="connsiteX40" fmla="*/ 2425434 w 3775440"/>
                <a:gd name="connsiteY40" fmla="*/ 114419 h 1830707"/>
                <a:gd name="connsiteX41" fmla="*/ 2459756 w 3775440"/>
                <a:gd name="connsiteY41" fmla="*/ 137303 h 1830707"/>
                <a:gd name="connsiteX42" fmla="*/ 2505519 w 3775440"/>
                <a:gd name="connsiteY42" fmla="*/ 148745 h 1830707"/>
                <a:gd name="connsiteX43" fmla="*/ 2539841 w 3775440"/>
                <a:gd name="connsiteY43" fmla="*/ 160187 h 1830707"/>
                <a:gd name="connsiteX44" fmla="*/ 2585604 w 3775440"/>
                <a:gd name="connsiteY44" fmla="*/ 194512 h 1830707"/>
                <a:gd name="connsiteX45" fmla="*/ 2654249 w 3775440"/>
                <a:gd name="connsiteY45" fmla="*/ 240280 h 1830707"/>
                <a:gd name="connsiteX46" fmla="*/ 2700011 w 3775440"/>
                <a:gd name="connsiteY46" fmla="*/ 331815 h 1830707"/>
                <a:gd name="connsiteX47" fmla="*/ 2722893 w 3775440"/>
                <a:gd name="connsiteY47" fmla="*/ 389025 h 1830707"/>
                <a:gd name="connsiteX48" fmla="*/ 2734334 w 3775440"/>
                <a:gd name="connsiteY48" fmla="*/ 423351 h 1830707"/>
                <a:gd name="connsiteX49" fmla="*/ 2757215 w 3775440"/>
                <a:gd name="connsiteY49" fmla="*/ 457677 h 1830707"/>
                <a:gd name="connsiteX50" fmla="*/ 2814419 w 3775440"/>
                <a:gd name="connsiteY50" fmla="*/ 606421 h 1830707"/>
                <a:gd name="connsiteX51" fmla="*/ 2848741 w 3775440"/>
                <a:gd name="connsiteY51" fmla="*/ 640747 h 1830707"/>
                <a:gd name="connsiteX52" fmla="*/ 2871622 w 3775440"/>
                <a:gd name="connsiteY52" fmla="*/ 675073 h 1830707"/>
                <a:gd name="connsiteX53" fmla="*/ 2940267 w 3775440"/>
                <a:gd name="connsiteY53" fmla="*/ 778050 h 1830707"/>
                <a:gd name="connsiteX54" fmla="*/ 2974589 w 3775440"/>
                <a:gd name="connsiteY54" fmla="*/ 812376 h 1830707"/>
                <a:gd name="connsiteX55" fmla="*/ 3043233 w 3775440"/>
                <a:gd name="connsiteY55" fmla="*/ 858144 h 1830707"/>
                <a:gd name="connsiteX56" fmla="*/ 3111878 w 3775440"/>
                <a:gd name="connsiteY56" fmla="*/ 926795 h 1830707"/>
                <a:gd name="connsiteX57" fmla="*/ 3157640 w 3775440"/>
                <a:gd name="connsiteY57" fmla="*/ 949679 h 1830707"/>
                <a:gd name="connsiteX58" fmla="*/ 3214844 w 3775440"/>
                <a:gd name="connsiteY58" fmla="*/ 984005 h 1830707"/>
                <a:gd name="connsiteX59" fmla="*/ 3249166 w 3775440"/>
                <a:gd name="connsiteY59" fmla="*/ 1006889 h 1830707"/>
                <a:gd name="connsiteX60" fmla="*/ 3283488 w 3775440"/>
                <a:gd name="connsiteY60" fmla="*/ 1018331 h 1830707"/>
                <a:gd name="connsiteX61" fmla="*/ 3329251 w 3775440"/>
                <a:gd name="connsiteY61" fmla="*/ 1052656 h 1830707"/>
                <a:gd name="connsiteX62" fmla="*/ 3397896 w 3775440"/>
                <a:gd name="connsiteY62" fmla="*/ 1144192 h 1830707"/>
                <a:gd name="connsiteX63" fmla="*/ 3477981 w 3775440"/>
                <a:gd name="connsiteY63" fmla="*/ 1212843 h 1830707"/>
                <a:gd name="connsiteX64" fmla="*/ 3500862 w 3775440"/>
                <a:gd name="connsiteY64" fmla="*/ 1247169 h 1830707"/>
                <a:gd name="connsiteX65" fmla="*/ 3580947 w 3775440"/>
                <a:gd name="connsiteY65" fmla="*/ 1315820 h 1830707"/>
                <a:gd name="connsiteX66" fmla="*/ 3603829 w 3775440"/>
                <a:gd name="connsiteY66" fmla="*/ 1338704 h 1830707"/>
                <a:gd name="connsiteX67" fmla="*/ 3615269 w 3775440"/>
                <a:gd name="connsiteY67" fmla="*/ 1373030 h 1830707"/>
                <a:gd name="connsiteX68" fmla="*/ 3638151 w 3775440"/>
                <a:gd name="connsiteY68" fmla="*/ 1395914 h 1830707"/>
                <a:gd name="connsiteX69" fmla="*/ 3661032 w 3775440"/>
                <a:gd name="connsiteY69" fmla="*/ 1430240 h 1830707"/>
                <a:gd name="connsiteX70" fmla="*/ 3672473 w 3775440"/>
                <a:gd name="connsiteY70" fmla="*/ 1476007 h 1830707"/>
                <a:gd name="connsiteX71" fmla="*/ 3695355 w 3775440"/>
                <a:gd name="connsiteY71" fmla="*/ 1567543 h 1830707"/>
                <a:gd name="connsiteX72" fmla="*/ 3718236 w 3775440"/>
                <a:gd name="connsiteY72" fmla="*/ 1601868 h 1830707"/>
                <a:gd name="connsiteX73" fmla="*/ 3775440 w 3775440"/>
                <a:gd name="connsiteY73" fmla="*/ 1681962 h 1830707"/>
                <a:gd name="connsiteX74" fmla="*/ 3523744 w 3775440"/>
                <a:gd name="connsiteY74" fmla="*/ 1693404 h 1830707"/>
                <a:gd name="connsiteX75" fmla="*/ 2997470 w 3775440"/>
                <a:gd name="connsiteY75" fmla="*/ 1704846 h 1830707"/>
                <a:gd name="connsiteX76" fmla="*/ 2791537 w 3775440"/>
                <a:gd name="connsiteY76" fmla="*/ 1727729 h 1830707"/>
                <a:gd name="connsiteX77" fmla="*/ 2711452 w 3775440"/>
                <a:gd name="connsiteY77" fmla="*/ 1739171 h 1830707"/>
                <a:gd name="connsiteX78" fmla="*/ 2425434 w 3775440"/>
                <a:gd name="connsiteY78" fmla="*/ 1750613 h 1830707"/>
                <a:gd name="connsiteX79" fmla="*/ 2208060 w 3775440"/>
                <a:gd name="connsiteY79" fmla="*/ 1773497 h 1830707"/>
                <a:gd name="connsiteX80" fmla="*/ 2093653 w 3775440"/>
                <a:gd name="connsiteY80" fmla="*/ 1784939 h 1830707"/>
                <a:gd name="connsiteX81" fmla="*/ 1899161 w 3775440"/>
                <a:gd name="connsiteY81" fmla="*/ 1819265 h 1830707"/>
                <a:gd name="connsiteX82" fmla="*/ 1224158 w 3775440"/>
                <a:gd name="connsiteY82" fmla="*/ 1830707 h 1830707"/>
                <a:gd name="connsiteX83" fmla="*/ 594918 w 3775440"/>
                <a:gd name="connsiteY83" fmla="*/ 1807823 h 1830707"/>
                <a:gd name="connsiteX84" fmla="*/ 537714 w 3775440"/>
                <a:gd name="connsiteY84" fmla="*/ 1784939 h 1830707"/>
                <a:gd name="connsiteX85" fmla="*/ 469070 w 3775440"/>
                <a:gd name="connsiteY85" fmla="*/ 1762055 h 1830707"/>
                <a:gd name="connsiteX86" fmla="*/ 331781 w 3775440"/>
                <a:gd name="connsiteY86" fmla="*/ 1739171 h 1830707"/>
                <a:gd name="connsiteX87" fmla="*/ 286018 w 3775440"/>
                <a:gd name="connsiteY87" fmla="*/ 1704846 h 1830707"/>
                <a:gd name="connsiteX88" fmla="*/ 205933 w 3775440"/>
                <a:gd name="connsiteY88" fmla="*/ 1647636 h 1830707"/>
                <a:gd name="connsiteX89" fmla="*/ 137289 w 3775440"/>
                <a:gd name="connsiteY89" fmla="*/ 1567543 h 1830707"/>
                <a:gd name="connsiteX90" fmla="*/ 68645 w 3775440"/>
                <a:gd name="connsiteY90" fmla="*/ 1556101 h 1830707"/>
                <a:gd name="connsiteX91" fmla="*/ 0 w 3775440"/>
                <a:gd name="connsiteY91" fmla="*/ 1544659 h 1830707"/>
                <a:gd name="connsiteX92" fmla="*/ 0 w 3775440"/>
                <a:gd name="connsiteY92" fmla="*/ 1544659 h 1830707"/>
                <a:gd name="connsiteX93" fmla="*/ 68645 w 3775440"/>
                <a:gd name="connsiteY93" fmla="*/ 1167075 h 1830707"/>
                <a:gd name="connsiteX94" fmla="*/ 491951 w 3775440"/>
                <a:gd name="connsiteY94" fmla="*/ 1441682 h 1830707"/>
                <a:gd name="connsiteX95" fmla="*/ 1052547 w 3775440"/>
                <a:gd name="connsiteY95" fmla="*/ 1144192 h 1830707"/>
                <a:gd name="connsiteX96" fmla="*/ 869495 w 3775440"/>
                <a:gd name="connsiteY96" fmla="*/ 1006889 h 183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0" y="1544659"/>
                  </a:lnTo>
                  <a:lnTo>
                    <a:pt x="68645" y="1167075"/>
                  </a:lnTo>
                  <a:lnTo>
                    <a:pt x="491951" y="1441682"/>
                  </a:lnTo>
                  <a:lnTo>
                    <a:pt x="1052547" y="1144192"/>
                  </a:lnTo>
                  <a:lnTo>
                    <a:pt x="869495" y="1006889"/>
                  </a:lnTo>
                </a:path>
              </a:pathLst>
            </a:custGeom>
            <a:solidFill>
              <a:schemeClr val="accent1">
                <a:lumMod val="75000"/>
              </a:schemeClr>
            </a:solidFill>
          </p:spPr>
          <p:txBody>
            <a:bodyPr wrap="none"/>
            <a:lstStyle/>
            <a:p>
              <a:pPr>
                <a:defRPr/>
              </a:pPr>
              <a:endParaRPr lang="en-US">
                <a:solidFill>
                  <a:srgbClr val="000000"/>
                </a:solidFill>
                <a:latin typeface="Times New Roman" pitchFamily="-128" charset="0"/>
              </a:endParaRPr>
            </a:p>
          </p:txBody>
        </p:sp>
        <p:sp>
          <p:nvSpPr>
            <p:cNvPr id="364563" name="TextBox 16"/>
            <p:cNvSpPr txBox="1">
              <a:spLocks noChangeArrowheads="1"/>
            </p:cNvSpPr>
            <p:nvPr/>
          </p:nvSpPr>
          <p:spPr bwMode="auto">
            <a:xfrm>
              <a:off x="1600200" y="2924944"/>
              <a:ext cx="18722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FFFFFF"/>
                  </a:solidFill>
                  <a:latin typeface="Arial" charset="0"/>
                  <a:cs typeface="Arial" charset="0"/>
                </a:rPr>
                <a:t>被掳与回归</a:t>
              </a:r>
            </a:p>
          </p:txBody>
        </p:sp>
      </p:grpSp>
      <p:grpSp>
        <p:nvGrpSpPr>
          <p:cNvPr id="364554" name="Group 15"/>
          <p:cNvGrpSpPr>
            <a:grpSpLocks/>
          </p:cNvGrpSpPr>
          <p:nvPr/>
        </p:nvGrpSpPr>
        <p:grpSpPr bwMode="auto">
          <a:xfrm>
            <a:off x="-2122488" y="2492375"/>
            <a:ext cx="4894263" cy="2665413"/>
            <a:chOff x="-2122576" y="2492896"/>
            <a:chExt cx="4894376" cy="2664296"/>
          </a:xfrm>
        </p:grpSpPr>
        <p:sp>
          <p:nvSpPr>
            <p:cNvPr id="364560" name="Freeform 4"/>
            <p:cNvSpPr>
              <a:spLocks/>
            </p:cNvSpPr>
            <p:nvPr/>
          </p:nvSpPr>
          <p:spPr bwMode="auto">
            <a:xfrm>
              <a:off x="-2122576" y="2492896"/>
              <a:ext cx="4894376" cy="2664296"/>
            </a:xfrm>
            <a:custGeom>
              <a:avLst/>
              <a:gdLst/>
              <a:ahLst/>
              <a:cxnLst/>
              <a:rect l="0" t="0" r="r" b="b"/>
              <a:pathLst>
                <a:path w="3775440" h="1830707">
                  <a:moveTo>
                    <a:pt x="354663" y="1510333"/>
                  </a:moveTo>
                  <a:lnTo>
                    <a:pt x="354663" y="1510333"/>
                  </a:lnTo>
                  <a:cubicBezTo>
                    <a:pt x="385171" y="1479821"/>
                    <a:pt x="418567" y="1451946"/>
                    <a:pt x="446188" y="1418798"/>
                  </a:cubicBezTo>
                  <a:cubicBezTo>
                    <a:pt x="457107" y="1405694"/>
                    <a:pt x="460608" y="1387840"/>
                    <a:pt x="469070" y="1373030"/>
                  </a:cubicBezTo>
                  <a:cubicBezTo>
                    <a:pt x="499930" y="1319020"/>
                    <a:pt x="480663" y="1356828"/>
                    <a:pt x="514833" y="1315820"/>
                  </a:cubicBezTo>
                  <a:cubicBezTo>
                    <a:pt x="527040" y="1301170"/>
                    <a:pt x="535672" y="1283537"/>
                    <a:pt x="549155" y="1270053"/>
                  </a:cubicBezTo>
                  <a:cubicBezTo>
                    <a:pt x="562638" y="1256569"/>
                    <a:pt x="580441" y="1248138"/>
                    <a:pt x="594918" y="1235727"/>
                  </a:cubicBezTo>
                  <a:cubicBezTo>
                    <a:pt x="607203" y="1225196"/>
                    <a:pt x="616296" y="1211110"/>
                    <a:pt x="629240" y="1201401"/>
                  </a:cubicBezTo>
                  <a:cubicBezTo>
                    <a:pt x="647029" y="1188058"/>
                    <a:pt x="668891" y="1180728"/>
                    <a:pt x="686444" y="1167075"/>
                  </a:cubicBezTo>
                  <a:cubicBezTo>
                    <a:pt x="703473" y="1153829"/>
                    <a:pt x="715828" y="1135349"/>
                    <a:pt x="732207" y="1121308"/>
                  </a:cubicBezTo>
                  <a:cubicBezTo>
                    <a:pt x="742647" y="1112359"/>
                    <a:pt x="755340" y="1106417"/>
                    <a:pt x="766529" y="1098424"/>
                  </a:cubicBezTo>
                  <a:cubicBezTo>
                    <a:pt x="782045" y="1087340"/>
                    <a:pt x="795736" y="1073560"/>
                    <a:pt x="812292" y="1064098"/>
                  </a:cubicBezTo>
                  <a:cubicBezTo>
                    <a:pt x="822762" y="1058114"/>
                    <a:pt x="835635" y="1057647"/>
                    <a:pt x="846614" y="1052656"/>
                  </a:cubicBezTo>
                  <a:cubicBezTo>
                    <a:pt x="987293" y="988705"/>
                    <a:pt x="892216" y="1022199"/>
                    <a:pt x="972462" y="995447"/>
                  </a:cubicBezTo>
                  <a:cubicBezTo>
                    <a:pt x="983903" y="984005"/>
                    <a:pt x="993322" y="970097"/>
                    <a:pt x="1006784" y="961121"/>
                  </a:cubicBezTo>
                  <a:cubicBezTo>
                    <a:pt x="1016818" y="954431"/>
                    <a:pt x="1031459" y="956915"/>
                    <a:pt x="1041106" y="949679"/>
                  </a:cubicBezTo>
                  <a:cubicBezTo>
                    <a:pt x="1146272" y="870796"/>
                    <a:pt x="1055091" y="906876"/>
                    <a:pt x="1132632" y="881028"/>
                  </a:cubicBezTo>
                  <a:cubicBezTo>
                    <a:pt x="1157175" y="807393"/>
                    <a:pt x="1124832" y="887374"/>
                    <a:pt x="1178395" y="812376"/>
                  </a:cubicBezTo>
                  <a:cubicBezTo>
                    <a:pt x="1188308" y="798496"/>
                    <a:pt x="1190805" y="780072"/>
                    <a:pt x="1201276" y="766608"/>
                  </a:cubicBezTo>
                  <a:cubicBezTo>
                    <a:pt x="1217831" y="745320"/>
                    <a:pt x="1258480" y="709399"/>
                    <a:pt x="1258480" y="709399"/>
                  </a:cubicBezTo>
                  <a:cubicBezTo>
                    <a:pt x="1266107" y="694143"/>
                    <a:pt x="1267717" y="673865"/>
                    <a:pt x="1281361" y="663631"/>
                  </a:cubicBezTo>
                  <a:cubicBezTo>
                    <a:pt x="1300656" y="649158"/>
                    <a:pt x="1350006" y="640747"/>
                    <a:pt x="1350006" y="640747"/>
                  </a:cubicBezTo>
                  <a:cubicBezTo>
                    <a:pt x="1357633" y="629305"/>
                    <a:pt x="1363164" y="616145"/>
                    <a:pt x="1372887" y="606421"/>
                  </a:cubicBezTo>
                  <a:cubicBezTo>
                    <a:pt x="1382609" y="596698"/>
                    <a:pt x="1396472" y="592128"/>
                    <a:pt x="1407209" y="583538"/>
                  </a:cubicBezTo>
                  <a:cubicBezTo>
                    <a:pt x="1415632" y="576799"/>
                    <a:pt x="1421668" y="567393"/>
                    <a:pt x="1430091" y="560654"/>
                  </a:cubicBezTo>
                  <a:cubicBezTo>
                    <a:pt x="1440828" y="552064"/>
                    <a:pt x="1454065" y="546825"/>
                    <a:pt x="1464413" y="537770"/>
                  </a:cubicBezTo>
                  <a:cubicBezTo>
                    <a:pt x="1484707" y="520011"/>
                    <a:pt x="1499179" y="495520"/>
                    <a:pt x="1521617" y="480560"/>
                  </a:cubicBezTo>
                  <a:cubicBezTo>
                    <a:pt x="1533058" y="472932"/>
                    <a:pt x="1545376" y="466480"/>
                    <a:pt x="1555939" y="457677"/>
                  </a:cubicBezTo>
                  <a:cubicBezTo>
                    <a:pt x="1593957" y="425992"/>
                    <a:pt x="1620357" y="383922"/>
                    <a:pt x="1647465" y="343257"/>
                  </a:cubicBezTo>
                  <a:cubicBezTo>
                    <a:pt x="1675681" y="230377"/>
                    <a:pt x="1638073" y="347469"/>
                    <a:pt x="1681787" y="274606"/>
                  </a:cubicBezTo>
                  <a:cubicBezTo>
                    <a:pt x="1720081" y="210777"/>
                    <a:pt x="1660879" y="269080"/>
                    <a:pt x="1716109" y="205954"/>
                  </a:cubicBezTo>
                  <a:cubicBezTo>
                    <a:pt x="1733866" y="185658"/>
                    <a:pt x="1758356" y="171184"/>
                    <a:pt x="1773313" y="148745"/>
                  </a:cubicBezTo>
                  <a:cubicBezTo>
                    <a:pt x="1783706" y="133153"/>
                    <a:pt x="1800961" y="102405"/>
                    <a:pt x="1819076" y="91535"/>
                  </a:cubicBezTo>
                  <a:cubicBezTo>
                    <a:pt x="1829417" y="85330"/>
                    <a:pt x="1842856" y="85950"/>
                    <a:pt x="1853398" y="80093"/>
                  </a:cubicBezTo>
                  <a:cubicBezTo>
                    <a:pt x="1877437" y="66736"/>
                    <a:pt x="1899161" y="49582"/>
                    <a:pt x="1922042" y="34326"/>
                  </a:cubicBezTo>
                  <a:cubicBezTo>
                    <a:pt x="1933483" y="26698"/>
                    <a:pt x="1942881" y="14139"/>
                    <a:pt x="1956364" y="11442"/>
                  </a:cubicBezTo>
                  <a:lnTo>
                    <a:pt x="2013568" y="0"/>
                  </a:lnTo>
                  <a:cubicBezTo>
                    <a:pt x="2197809" y="13162"/>
                    <a:pt x="2122953" y="-5487"/>
                    <a:pt x="2242382" y="34326"/>
                  </a:cubicBezTo>
                  <a:lnTo>
                    <a:pt x="2311027" y="57209"/>
                  </a:lnTo>
                  <a:lnTo>
                    <a:pt x="2345349" y="68651"/>
                  </a:lnTo>
                  <a:cubicBezTo>
                    <a:pt x="2410553" y="133862"/>
                    <a:pt x="2344767" y="79844"/>
                    <a:pt x="2425434" y="114419"/>
                  </a:cubicBezTo>
                  <a:cubicBezTo>
                    <a:pt x="2438072" y="119836"/>
                    <a:pt x="2447118" y="131886"/>
                    <a:pt x="2459756" y="137303"/>
                  </a:cubicBezTo>
                  <a:cubicBezTo>
                    <a:pt x="2474208" y="143498"/>
                    <a:pt x="2490400" y="144425"/>
                    <a:pt x="2505519" y="148745"/>
                  </a:cubicBezTo>
                  <a:cubicBezTo>
                    <a:pt x="2517115" y="152058"/>
                    <a:pt x="2528400" y="156373"/>
                    <a:pt x="2539841" y="160187"/>
                  </a:cubicBezTo>
                  <a:cubicBezTo>
                    <a:pt x="2555095" y="171629"/>
                    <a:pt x="2569983" y="183576"/>
                    <a:pt x="2585604" y="194512"/>
                  </a:cubicBezTo>
                  <a:cubicBezTo>
                    <a:pt x="2608133" y="210284"/>
                    <a:pt x="2654249" y="240280"/>
                    <a:pt x="2654249" y="240280"/>
                  </a:cubicBezTo>
                  <a:cubicBezTo>
                    <a:pt x="2669503" y="270792"/>
                    <a:pt x="2687343" y="300142"/>
                    <a:pt x="2700011" y="331815"/>
                  </a:cubicBezTo>
                  <a:cubicBezTo>
                    <a:pt x="2707638" y="350885"/>
                    <a:pt x="2715682" y="369794"/>
                    <a:pt x="2722893" y="389025"/>
                  </a:cubicBezTo>
                  <a:cubicBezTo>
                    <a:pt x="2727128" y="400318"/>
                    <a:pt x="2728941" y="412563"/>
                    <a:pt x="2734334" y="423351"/>
                  </a:cubicBezTo>
                  <a:cubicBezTo>
                    <a:pt x="2740483" y="435651"/>
                    <a:pt x="2751631" y="445111"/>
                    <a:pt x="2757215" y="457677"/>
                  </a:cubicBezTo>
                  <a:cubicBezTo>
                    <a:pt x="2788913" y="529005"/>
                    <a:pt x="2771039" y="534114"/>
                    <a:pt x="2814419" y="606421"/>
                  </a:cubicBezTo>
                  <a:cubicBezTo>
                    <a:pt x="2822743" y="620296"/>
                    <a:pt x="2838383" y="628316"/>
                    <a:pt x="2848741" y="640747"/>
                  </a:cubicBezTo>
                  <a:cubicBezTo>
                    <a:pt x="2857544" y="651311"/>
                    <a:pt x="2864335" y="663412"/>
                    <a:pt x="2871622" y="675073"/>
                  </a:cubicBezTo>
                  <a:cubicBezTo>
                    <a:pt x="2901169" y="722354"/>
                    <a:pt x="2905108" y="737028"/>
                    <a:pt x="2940267" y="778050"/>
                  </a:cubicBezTo>
                  <a:cubicBezTo>
                    <a:pt x="2950797" y="790336"/>
                    <a:pt x="2961817" y="802441"/>
                    <a:pt x="2974589" y="812376"/>
                  </a:cubicBezTo>
                  <a:cubicBezTo>
                    <a:pt x="2996296" y="829261"/>
                    <a:pt x="3023788" y="838697"/>
                    <a:pt x="3043233" y="858144"/>
                  </a:cubicBezTo>
                  <a:cubicBezTo>
                    <a:pt x="3066115" y="881028"/>
                    <a:pt x="3082934" y="912321"/>
                    <a:pt x="3111878" y="926795"/>
                  </a:cubicBezTo>
                  <a:cubicBezTo>
                    <a:pt x="3127132" y="934423"/>
                    <a:pt x="3142732" y="941396"/>
                    <a:pt x="3157640" y="949679"/>
                  </a:cubicBezTo>
                  <a:cubicBezTo>
                    <a:pt x="3177079" y="960479"/>
                    <a:pt x="3195987" y="972218"/>
                    <a:pt x="3214844" y="984005"/>
                  </a:cubicBezTo>
                  <a:cubicBezTo>
                    <a:pt x="3226504" y="991293"/>
                    <a:pt x="3236867" y="1000739"/>
                    <a:pt x="3249166" y="1006889"/>
                  </a:cubicBezTo>
                  <a:cubicBezTo>
                    <a:pt x="3259952" y="1012283"/>
                    <a:pt x="3272047" y="1014517"/>
                    <a:pt x="3283488" y="1018331"/>
                  </a:cubicBezTo>
                  <a:cubicBezTo>
                    <a:pt x="3298742" y="1029773"/>
                    <a:pt x="3316425" y="1038546"/>
                    <a:pt x="3329251" y="1052656"/>
                  </a:cubicBezTo>
                  <a:cubicBezTo>
                    <a:pt x="3354904" y="1080878"/>
                    <a:pt x="3367386" y="1121308"/>
                    <a:pt x="3397896" y="1144192"/>
                  </a:cubicBezTo>
                  <a:cubicBezTo>
                    <a:pt x="3431565" y="1169446"/>
                    <a:pt x="3451422" y="1180968"/>
                    <a:pt x="3477981" y="1212843"/>
                  </a:cubicBezTo>
                  <a:cubicBezTo>
                    <a:pt x="3486784" y="1223407"/>
                    <a:pt x="3492059" y="1236605"/>
                    <a:pt x="3500862" y="1247169"/>
                  </a:cubicBezTo>
                  <a:cubicBezTo>
                    <a:pt x="3533914" y="1286836"/>
                    <a:pt x="3539626" y="1281383"/>
                    <a:pt x="3580947" y="1315820"/>
                  </a:cubicBezTo>
                  <a:cubicBezTo>
                    <a:pt x="3589234" y="1322726"/>
                    <a:pt x="3596202" y="1331076"/>
                    <a:pt x="3603829" y="1338704"/>
                  </a:cubicBezTo>
                  <a:cubicBezTo>
                    <a:pt x="3607642" y="1350146"/>
                    <a:pt x="3609064" y="1362688"/>
                    <a:pt x="3615269" y="1373030"/>
                  </a:cubicBezTo>
                  <a:cubicBezTo>
                    <a:pt x="3620818" y="1382280"/>
                    <a:pt x="3631413" y="1387490"/>
                    <a:pt x="3638151" y="1395914"/>
                  </a:cubicBezTo>
                  <a:cubicBezTo>
                    <a:pt x="3646741" y="1406652"/>
                    <a:pt x="3653405" y="1418798"/>
                    <a:pt x="3661032" y="1430240"/>
                  </a:cubicBezTo>
                  <a:cubicBezTo>
                    <a:pt x="3664846" y="1445496"/>
                    <a:pt x="3669062" y="1460656"/>
                    <a:pt x="3672473" y="1476007"/>
                  </a:cubicBezTo>
                  <a:cubicBezTo>
                    <a:pt x="3677695" y="1499509"/>
                    <a:pt x="3683088" y="1543007"/>
                    <a:pt x="3695355" y="1567543"/>
                  </a:cubicBezTo>
                  <a:cubicBezTo>
                    <a:pt x="3701504" y="1579842"/>
                    <a:pt x="3710244" y="1590678"/>
                    <a:pt x="3718236" y="1601868"/>
                  </a:cubicBezTo>
                  <a:cubicBezTo>
                    <a:pt x="3789195" y="1701222"/>
                    <a:pt x="3721510" y="1601060"/>
                    <a:pt x="3775440" y="1681962"/>
                  </a:cubicBezTo>
                  <a:lnTo>
                    <a:pt x="3523744" y="1693404"/>
                  </a:lnTo>
                  <a:lnTo>
                    <a:pt x="2997470" y="1704846"/>
                  </a:lnTo>
                  <a:cubicBezTo>
                    <a:pt x="2961760" y="1706122"/>
                    <a:pt x="2833418" y="1722145"/>
                    <a:pt x="2791537" y="1727729"/>
                  </a:cubicBezTo>
                  <a:cubicBezTo>
                    <a:pt x="2764807" y="1731293"/>
                    <a:pt x="2738366" y="1737489"/>
                    <a:pt x="2711452" y="1739171"/>
                  </a:cubicBezTo>
                  <a:cubicBezTo>
                    <a:pt x="2616222" y="1745124"/>
                    <a:pt x="2520773" y="1746799"/>
                    <a:pt x="2425434" y="1750613"/>
                  </a:cubicBezTo>
                  <a:lnTo>
                    <a:pt x="2208060" y="1773497"/>
                  </a:lnTo>
                  <a:cubicBezTo>
                    <a:pt x="2169938" y="1777441"/>
                    <a:pt x="2131234" y="1777422"/>
                    <a:pt x="2093653" y="1784939"/>
                  </a:cubicBezTo>
                  <a:cubicBezTo>
                    <a:pt x="2044597" y="1794751"/>
                    <a:pt x="1927652" y="1818782"/>
                    <a:pt x="1899161" y="1819265"/>
                  </a:cubicBezTo>
                  <a:lnTo>
                    <a:pt x="1224158" y="1830707"/>
                  </a:lnTo>
                  <a:cubicBezTo>
                    <a:pt x="1014411" y="1823079"/>
                    <a:pt x="804338" y="1821786"/>
                    <a:pt x="594918" y="1807823"/>
                  </a:cubicBezTo>
                  <a:cubicBezTo>
                    <a:pt x="574426" y="1806457"/>
                    <a:pt x="557014" y="1791958"/>
                    <a:pt x="537714" y="1784939"/>
                  </a:cubicBezTo>
                  <a:cubicBezTo>
                    <a:pt x="515047" y="1776696"/>
                    <a:pt x="492721" y="1766786"/>
                    <a:pt x="469070" y="1762055"/>
                  </a:cubicBezTo>
                  <a:cubicBezTo>
                    <a:pt x="385424" y="1745324"/>
                    <a:pt x="431116" y="1753363"/>
                    <a:pt x="331781" y="1739171"/>
                  </a:cubicBezTo>
                  <a:cubicBezTo>
                    <a:pt x="316527" y="1727729"/>
                    <a:pt x="301534" y="1715930"/>
                    <a:pt x="286018" y="1704846"/>
                  </a:cubicBezTo>
                  <a:cubicBezTo>
                    <a:pt x="263283" y="1688605"/>
                    <a:pt x="224626" y="1666331"/>
                    <a:pt x="205933" y="1647636"/>
                  </a:cubicBezTo>
                  <a:cubicBezTo>
                    <a:pt x="191824" y="1633526"/>
                    <a:pt x="159707" y="1577507"/>
                    <a:pt x="137289" y="1567543"/>
                  </a:cubicBezTo>
                  <a:cubicBezTo>
                    <a:pt x="116092" y="1558121"/>
                    <a:pt x="91468" y="1560251"/>
                    <a:pt x="68645" y="1556101"/>
                  </a:cubicBezTo>
                  <a:cubicBezTo>
                    <a:pt x="1607" y="1543911"/>
                    <a:pt x="32082" y="1544659"/>
                    <a:pt x="0" y="1544659"/>
                  </a:cubicBezTo>
                  <a:lnTo>
                    <a:pt x="68645" y="1167075"/>
                  </a:lnTo>
                  <a:lnTo>
                    <a:pt x="491951" y="1441682"/>
                  </a:lnTo>
                  <a:lnTo>
                    <a:pt x="1052547" y="1144192"/>
                  </a:lnTo>
                  <a:lnTo>
                    <a:pt x="869495" y="1006889"/>
                  </a:lnTo>
                </a:path>
              </a:pathLst>
            </a:custGeom>
            <a:solidFill>
              <a:srgbClr val="DACA9C"/>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lstStyle/>
            <a:p>
              <a:endParaRPr lang="en-US">
                <a:solidFill>
                  <a:srgbClr val="000000"/>
                </a:solidFill>
                <a:latin typeface="Times New Roman" charset="0"/>
              </a:endParaRPr>
            </a:p>
          </p:txBody>
        </p:sp>
        <p:sp>
          <p:nvSpPr>
            <p:cNvPr id="364561" name="TextBox 5"/>
            <p:cNvSpPr txBox="1">
              <a:spLocks noChangeArrowheads="1"/>
            </p:cNvSpPr>
            <p:nvPr/>
          </p:nvSpPr>
          <p:spPr bwMode="auto">
            <a:xfrm>
              <a:off x="-32320" y="3284984"/>
              <a:ext cx="163252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TW" altLang="en-US" b="1">
                  <a:solidFill>
                    <a:srgbClr val="000000"/>
                  </a:solidFill>
                  <a:latin typeface="Arial" charset="0"/>
                  <a:cs typeface="Arial" charset="0"/>
                </a:rPr>
                <a:t>先知所处的时代</a:t>
              </a:r>
            </a:p>
          </p:txBody>
        </p:sp>
      </p:grpSp>
      <p:cxnSp>
        <p:nvCxnSpPr>
          <p:cNvPr id="29" name="Straight Arrow Connector 28"/>
          <p:cNvCxnSpPr>
            <a:cxnSpLocks noChangeShapeType="1"/>
          </p:cNvCxnSpPr>
          <p:nvPr/>
        </p:nvCxnSpPr>
        <p:spPr bwMode="auto">
          <a:xfrm>
            <a:off x="1547813" y="2076450"/>
            <a:ext cx="1944687" cy="128588"/>
          </a:xfrm>
          <a:prstGeom prst="straightConnector1">
            <a:avLst/>
          </a:prstGeom>
          <a:noFill/>
          <a:ln w="76200">
            <a:solidFill>
              <a:schemeClr val="tx1"/>
            </a:solidFill>
            <a:round/>
            <a:headEnd/>
            <a:tailEnd type="triangle" w="med" len="med"/>
          </a:ln>
        </p:spPr>
      </p:cxnSp>
      <p:cxnSp>
        <p:nvCxnSpPr>
          <p:cNvPr id="30" name="Straight Arrow Connector 29"/>
          <p:cNvCxnSpPr>
            <a:cxnSpLocks noChangeShapeType="1"/>
          </p:cNvCxnSpPr>
          <p:nvPr/>
        </p:nvCxnSpPr>
        <p:spPr bwMode="auto">
          <a:xfrm flipV="1">
            <a:off x="1476375" y="1773238"/>
            <a:ext cx="4608513" cy="287337"/>
          </a:xfrm>
          <a:prstGeom prst="straightConnector1">
            <a:avLst/>
          </a:prstGeom>
          <a:noFill/>
          <a:ln w="76200">
            <a:solidFill>
              <a:schemeClr val="tx1"/>
            </a:solidFill>
            <a:round/>
            <a:headEnd/>
            <a:tailEnd type="triangle" w="med" len="med"/>
          </a:ln>
        </p:spPr>
      </p:cxnSp>
      <p:cxnSp>
        <p:nvCxnSpPr>
          <p:cNvPr id="31" name="Straight Arrow Connector 30"/>
          <p:cNvCxnSpPr>
            <a:cxnSpLocks noChangeShapeType="1"/>
          </p:cNvCxnSpPr>
          <p:nvPr/>
        </p:nvCxnSpPr>
        <p:spPr bwMode="auto">
          <a:xfrm flipV="1">
            <a:off x="1476375" y="1268413"/>
            <a:ext cx="6480175" cy="792162"/>
          </a:xfrm>
          <a:prstGeom prst="straightConnector1">
            <a:avLst/>
          </a:prstGeom>
          <a:noFill/>
          <a:ln w="76200">
            <a:solidFill>
              <a:schemeClr val="tx1"/>
            </a:solidFill>
            <a:round/>
            <a:headEnd/>
            <a:tailEnd type="triangle" w="med" len="med"/>
          </a:ln>
        </p:spPr>
      </p:cxnSp>
      <p:sp>
        <p:nvSpPr>
          <p:cNvPr id="57346" name="Rectangle 2"/>
          <p:cNvSpPr>
            <a:spLocks noChangeArrowheads="1"/>
          </p:cNvSpPr>
          <p:nvPr/>
        </p:nvSpPr>
        <p:spPr bwMode="auto">
          <a:xfrm>
            <a:off x="0" y="4419600"/>
            <a:ext cx="9144000" cy="2438400"/>
          </a:xfrm>
          <a:prstGeom prst="rect">
            <a:avLst/>
          </a:prstGeom>
          <a:solidFill>
            <a:schemeClr val="accent4"/>
          </a:solidFill>
          <a:ln w="9525">
            <a:solidFill>
              <a:schemeClr val="tx1"/>
            </a:solidFill>
            <a:miter lim="800000"/>
            <a:headEnd/>
            <a:tailEnd/>
          </a:ln>
        </p:spPr>
        <p:txBody>
          <a:bodyPr wrap="none" anchor="ctr"/>
          <a:lstStyle/>
          <a:p>
            <a:pPr algn="ctr">
              <a:defRPr/>
            </a:pPr>
            <a:r>
              <a:rPr lang="zh-TW" altLang="en-US" sz="3200" b="1" dirty="0">
                <a:solidFill>
                  <a:srgbClr val="FFFFFF"/>
                </a:solidFill>
                <a:effectLst>
                  <a:outerShdw blurRad="38100" dist="38100" dir="2700000" algn="tl">
                    <a:srgbClr val="000000"/>
                  </a:outerShdw>
                </a:effectLst>
              </a:rPr>
              <a:t>克班</a:t>
            </a:r>
            <a:r>
              <a:rPr lang="en-US" altLang="zh-TW" sz="3200" b="1" dirty="0">
                <a:solidFill>
                  <a:srgbClr val="FFFFFF"/>
                </a:solidFill>
                <a:effectLst>
                  <a:outerShdw blurRad="38100" dist="38100" dir="2700000" algn="tl">
                    <a:srgbClr val="000000"/>
                  </a:outerShdw>
                </a:effectLst>
              </a:rPr>
              <a:t>.</a:t>
            </a:r>
            <a:r>
              <a:rPr lang="zh-TW" altLang="en-US" sz="3200" b="1" dirty="0">
                <a:solidFill>
                  <a:srgbClr val="FFFFFF"/>
                </a:solidFill>
                <a:effectLst>
                  <a:outerShdw blurRad="38100" dist="38100" dir="2700000" algn="tl">
                    <a:srgbClr val="000000"/>
                  </a:outerShdw>
                </a:effectLst>
              </a:rPr>
              <a:t>萨利姆</a:t>
            </a:r>
            <a:r>
              <a:rPr lang="en-US" altLang="zh-TW" sz="3200" b="1" dirty="0">
                <a:solidFill>
                  <a:srgbClr val="FFFFFF"/>
                </a:solidFill>
                <a:effectLst>
                  <a:outerShdw blurRad="38100" dist="38100" dir="2700000" algn="tl">
                    <a:srgbClr val="000000"/>
                  </a:outerShdw>
                </a:effectLst>
              </a:rPr>
              <a:t>, </a:t>
            </a:r>
            <a:r>
              <a:rPr lang="zh-TW" altLang="en-US" sz="3200" b="1" dirty="0">
                <a:solidFill>
                  <a:srgbClr val="FFFFFF"/>
                </a:solidFill>
                <a:effectLst>
                  <a:outerShdw blurRad="38100" dist="38100" dir="2700000" algn="tl">
                    <a:srgbClr val="000000"/>
                  </a:outerShdw>
                </a:effectLst>
              </a:rPr>
              <a:t>启示录图表 </a:t>
            </a:r>
            <a:r>
              <a:rPr lang="en-US" altLang="zh-TW" sz="3200" b="1" dirty="0">
                <a:solidFill>
                  <a:srgbClr val="FFFFFF"/>
                </a:solidFill>
                <a:effectLst>
                  <a:outerShdw blurRad="38100" dist="38100" dir="2700000" algn="tl">
                    <a:srgbClr val="000000"/>
                  </a:outerShdw>
                </a:effectLst>
              </a:rPr>
              <a:t>(1979), 49 </a:t>
            </a:r>
          </a:p>
          <a:p>
            <a:pPr algn="ctr">
              <a:defRPr/>
            </a:pPr>
            <a:r>
              <a:rPr lang="en-US" sz="3200" b="1" dirty="0">
                <a:solidFill>
                  <a:srgbClr val="FFFFFF"/>
                </a:solidFill>
                <a:effectLst>
                  <a:outerShdw blurRad="38100" dist="38100" dir="2700000" algn="tl">
                    <a:srgbClr val="000000"/>
                  </a:outerShdw>
                </a:effectLst>
              </a:rPr>
              <a:t> </a:t>
            </a:r>
          </a:p>
        </p:txBody>
      </p:sp>
      <p:sp>
        <p:nvSpPr>
          <p:cNvPr id="57349" name="Rectangle 6"/>
          <p:cNvSpPr>
            <a:spLocks noGrp="1" noChangeArrowheads="1"/>
          </p:cNvSpPr>
          <p:nvPr>
            <p:ph type="title" idx="4294967295"/>
          </p:nvPr>
        </p:nvSpPr>
        <p:spPr>
          <a:xfrm>
            <a:off x="0" y="4165600"/>
            <a:ext cx="9144000" cy="1016000"/>
          </a:xfrm>
          <a:solidFill>
            <a:schemeClr val="accent4"/>
          </a:solidFill>
        </p:spPr>
        <p:txBody>
          <a:bodyPr/>
          <a:lstStyle/>
          <a:p>
            <a:pPr algn="ctr" eaLnBrk="1" hangingPunct="1">
              <a:defRPr/>
            </a:pPr>
            <a:r>
              <a:rPr lang="zh-TW" altLang="en-US" sz="6000" b="1" dirty="0">
                <a:solidFill>
                  <a:srgbClr val="FFFFFF"/>
                </a:solidFill>
                <a:latin typeface="Comic Sans MS" charset="0"/>
                <a:cs typeface="Geneva" charset="0"/>
              </a:rPr>
              <a:t>先知们的时间段</a:t>
            </a:r>
            <a:endParaRPr lang="en-US" sz="6000" b="1" dirty="0">
              <a:solidFill>
                <a:srgbClr val="FFFFFF"/>
              </a:solidFill>
              <a:latin typeface="Comic Sans MS" charset="0"/>
              <a:cs typeface="Geneva" charset="0"/>
            </a:endParaRPr>
          </a:p>
        </p:txBody>
      </p:sp>
    </p:spTree>
    <p:extLst>
      <p:ext uri="{BB962C8B-B14F-4D97-AF65-F5344CB8AC3E}">
        <p14:creationId xmlns:p14="http://schemas.microsoft.com/office/powerpoint/2010/main" val="5832789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nodeType="afterGroup">
                            <p:stCondLst>
                              <p:cond delay="500"/>
                            </p:stCondLst>
                            <p:childTnLst>
                              <p:par>
                                <p:cTn id="17" presetID="1"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nodeType="afterGroup">
                            <p:stCondLst>
                              <p:cond delay="500"/>
                            </p:stCondLst>
                            <p:childTnLst>
                              <p:par>
                                <p:cTn id="25" presetID="1"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89" name="Rectangle 2"/>
          <p:cNvSpPr>
            <a:spLocks noChangeArrowheads="1"/>
          </p:cNvSpPr>
          <p:nvPr/>
        </p:nvSpPr>
        <p:spPr bwMode="auto">
          <a:xfrm>
            <a:off x="0" y="0"/>
            <a:ext cx="9144000" cy="6858000"/>
          </a:xfrm>
          <a:prstGeom prst="rect">
            <a:avLst/>
          </a:prstGeom>
          <a:solidFill>
            <a:srgbClr val="030201"/>
          </a:solidFill>
          <a:ln w="9525">
            <a:solidFill>
              <a:schemeClr val="tx1"/>
            </a:solidFill>
            <a:miter lim="800000"/>
            <a:headEnd/>
            <a:tailEnd/>
          </a:ln>
        </p:spPr>
        <p:txBody>
          <a:bodyPr wrap="none" anchor="ctr"/>
          <a:lstStyle/>
          <a:p>
            <a:pPr algn="ctr" eaLnBrk="0" hangingPunct="0"/>
            <a:endParaRPr lang="en-US">
              <a:solidFill>
                <a:srgbClr val="000000"/>
              </a:solidFill>
              <a:latin typeface="Times New Roman" charset="0"/>
              <a:ea typeface="Osaka" charset="0"/>
              <a:cs typeface="Osaka" charset="0"/>
            </a:endParaRPr>
          </a:p>
        </p:txBody>
      </p:sp>
      <p:sp>
        <p:nvSpPr>
          <p:cNvPr id="123907" name="Rectangle 3"/>
          <p:cNvSpPr>
            <a:spLocks noGrp="1" noChangeArrowheads="1"/>
          </p:cNvSpPr>
          <p:nvPr>
            <p:ph type="title" idx="4294967295"/>
          </p:nvPr>
        </p:nvSpPr>
        <p:spPr>
          <a:xfrm>
            <a:off x="0" y="0"/>
            <a:ext cx="9144000" cy="1124744"/>
          </a:xfrm>
          <a:effectLst/>
        </p:spPr>
        <p:txBody>
          <a:bodyPr/>
          <a:lstStyle/>
          <a:p>
            <a:r>
              <a:rPr lang="zh-CN" altLang="en-US" sz="4000" b="1">
                <a:solidFill>
                  <a:srgbClr val="FFFFFF"/>
                </a:solidFill>
              </a:rPr>
              <a:t>我们看见山谷</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143000"/>
            <a:ext cx="9144000" cy="5715000"/>
          </a:xfrm>
          <a:prstGeom prst="rect">
            <a:avLst/>
          </a:prstGeom>
        </p:spPr>
      </p:pic>
    </p:spTree>
    <p:extLst>
      <p:ext uri="{BB962C8B-B14F-4D97-AF65-F5344CB8AC3E}">
        <p14:creationId xmlns:p14="http://schemas.microsoft.com/office/powerpoint/2010/main" val="386650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519113" y="547688"/>
            <a:ext cx="8594725" cy="747712"/>
          </a:xfrm>
        </p:spPr>
        <p:txBody>
          <a:bodyPr/>
          <a:lstStyle/>
          <a:p>
            <a:pPr eaLnBrk="1" hangingPunct="1"/>
            <a:r>
              <a:rPr lang="zh-CN" altLang="en-US" b="1">
                <a:latin typeface="KaiTi" charset="0"/>
                <a:ea typeface="KaiTi" charset="0"/>
                <a:cs typeface="KaiTi" charset="0"/>
              </a:rPr>
              <a:t>范围</a:t>
            </a:r>
            <a:endParaRPr lang="en-US" b="1">
              <a:latin typeface="KaiTi" charset="0"/>
              <a:ea typeface="KaiTi" charset="0"/>
              <a:cs typeface="KaiTi" charset="0"/>
            </a:endParaRPr>
          </a:p>
        </p:txBody>
      </p:sp>
      <p:sp>
        <p:nvSpPr>
          <p:cNvPr id="7171" name="Rectangle 3"/>
          <p:cNvSpPr>
            <a:spLocks noGrp="1" noChangeArrowheads="1"/>
          </p:cNvSpPr>
          <p:nvPr>
            <p:ph type="body" idx="1"/>
          </p:nvPr>
        </p:nvSpPr>
        <p:spPr/>
        <p:txBody>
          <a:bodyPr/>
          <a:lstStyle/>
          <a:p>
            <a:pPr eaLnBrk="1" hangingPunct="1"/>
            <a:r>
              <a:rPr lang="zh-CN" altLang="en-US">
                <a:latin typeface="KaiTi" charset="0"/>
                <a:ea typeface="KaiTi" charset="0"/>
                <a:cs typeface="KaiTi" charset="0"/>
              </a:rPr>
              <a:t>先知性事工的崛起</a:t>
            </a:r>
            <a:endParaRPr lang="en-US" altLang="ja-JP">
              <a:latin typeface="KaiTi" charset="0"/>
              <a:ea typeface="KaiTi" charset="0"/>
              <a:cs typeface="KaiTi" charset="0"/>
            </a:endParaRPr>
          </a:p>
          <a:p>
            <a:pPr eaLnBrk="1" hangingPunct="1"/>
            <a:r>
              <a:rPr lang="zh-CN" altLang="en-US">
                <a:latin typeface="KaiTi" charset="0"/>
                <a:ea typeface="KaiTi" charset="0"/>
                <a:cs typeface="KaiTi" charset="0"/>
              </a:rPr>
              <a:t>预言的类型</a:t>
            </a:r>
            <a:endParaRPr lang="en-US" altLang="zh-CN">
              <a:latin typeface="KaiTi" charset="0"/>
              <a:ea typeface="KaiTi" charset="0"/>
              <a:cs typeface="KaiTi" charset="0"/>
            </a:endParaRPr>
          </a:p>
          <a:p>
            <a:pPr eaLnBrk="1" hangingPunct="1"/>
            <a:r>
              <a:rPr lang="zh-CN" altLang="en-US">
                <a:latin typeface="KaiTi" charset="0"/>
                <a:ea typeface="KaiTi" charset="0"/>
                <a:cs typeface="KaiTi" charset="0"/>
              </a:rPr>
              <a:t>预言的信息</a:t>
            </a:r>
            <a:endParaRPr lang="en-US" altLang="ja-JP">
              <a:latin typeface="KaiTi" charset="0"/>
              <a:ea typeface="KaiTi" charset="0"/>
              <a:cs typeface="KaiTi" charset="0"/>
            </a:endParaRPr>
          </a:p>
          <a:p>
            <a:pPr eaLnBrk="1" hangingPunct="1"/>
            <a:r>
              <a:rPr lang="zh-CN" altLang="en-US">
                <a:latin typeface="KaiTi" charset="0"/>
                <a:ea typeface="KaiTi" charset="0"/>
                <a:cs typeface="KaiTi" charset="0"/>
              </a:rPr>
              <a:t>对古老事工的当代呼声</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19113" y="544513"/>
            <a:ext cx="8594725" cy="754062"/>
          </a:xfrm>
        </p:spPr>
        <p:txBody>
          <a:bodyPr/>
          <a:lstStyle/>
          <a:p>
            <a:pPr eaLnBrk="1" hangingPunct="1"/>
            <a:r>
              <a:rPr lang="zh-CN" altLang="en-US" b="1">
                <a:latin typeface="KaiTi" charset="0"/>
                <a:ea typeface="KaiTi" charset="0"/>
                <a:cs typeface="KaiTi" charset="0"/>
              </a:rPr>
              <a:t>先知的信息</a:t>
            </a:r>
            <a:endParaRPr lang="en-US" b="1">
              <a:latin typeface="KaiTi" charset="0"/>
              <a:ea typeface="KaiTi" charset="0"/>
              <a:cs typeface="KaiTi" charset="0"/>
            </a:endParaRPr>
          </a:p>
        </p:txBody>
      </p:sp>
      <p:sp>
        <p:nvSpPr>
          <p:cNvPr id="12291" name="Rectangle 3"/>
          <p:cNvSpPr>
            <a:spLocks noGrp="1" noChangeArrowheads="1"/>
          </p:cNvSpPr>
          <p:nvPr>
            <p:ph type="body" idx="1"/>
          </p:nvPr>
        </p:nvSpPr>
        <p:spPr/>
        <p:txBody>
          <a:bodyPr/>
          <a:lstStyle/>
          <a:p>
            <a:pPr eaLnBrk="1" hangingPunct="1"/>
            <a:r>
              <a:rPr lang="zh-CN" altLang="en-US" sz="2800" dirty="0">
                <a:latin typeface="KaiTi" charset="0"/>
                <a:ea typeface="KaiTi" charset="0"/>
                <a:cs typeface="KaiTi" charset="0"/>
              </a:rPr>
              <a:t>传讲神</a:t>
            </a:r>
            <a:endParaRPr lang="en-GB" altLang="zh-CN" sz="2800" dirty="0">
              <a:latin typeface="KaiTi" charset="0"/>
              <a:ea typeface="KaiTi" charset="0"/>
              <a:cs typeface="KaiTi" charset="0"/>
            </a:endParaRPr>
          </a:p>
          <a:p>
            <a:pPr marL="0" indent="0" eaLnBrk="1" hangingPunct="1">
              <a:buNone/>
            </a:pPr>
            <a:r>
              <a:rPr lang="zh-CN" altLang="en-US" sz="2800" dirty="0">
                <a:latin typeface="KaiTi" charset="0"/>
                <a:ea typeface="KaiTi" charset="0"/>
                <a:cs typeface="KaiTi" charset="0"/>
              </a:rPr>
              <a:t>的信息</a:t>
            </a:r>
            <a:endParaRPr lang="en-GB" altLang="zh-CN" sz="2800" dirty="0">
              <a:latin typeface="KaiTi" charset="0"/>
              <a:ea typeface="KaiTi" charset="0"/>
              <a:cs typeface="KaiTi" charset="0"/>
            </a:endParaRPr>
          </a:p>
          <a:p>
            <a:pPr marL="0" indent="0" eaLnBrk="1" hangingPunct="1">
              <a:buNone/>
            </a:pPr>
            <a:r>
              <a:rPr lang="zh-CN" altLang="en-US" sz="2800" dirty="0">
                <a:latin typeface="KaiTi" charset="0"/>
                <a:ea typeface="KaiTi" charset="0"/>
                <a:cs typeface="KaiTi" charset="0"/>
              </a:rPr>
              <a:t>（</a:t>
            </a:r>
            <a:r>
              <a:rPr lang="en-US" altLang="ja-JP" sz="2800" dirty="0">
                <a:latin typeface="Arial" charset="0"/>
                <a:ea typeface="Arial" charset="0"/>
                <a:cs typeface="Arial" charset="0"/>
              </a:rPr>
              <a:t>Forth-telling</a:t>
            </a:r>
            <a:r>
              <a:rPr lang="zh-CN" altLang="en-US" sz="2800" dirty="0">
                <a:latin typeface="KaiTi" charset="0"/>
                <a:ea typeface="KaiTi" charset="0"/>
                <a:cs typeface="KaiTi" charset="0"/>
              </a:rPr>
              <a:t>）</a:t>
            </a:r>
            <a:endParaRPr lang="en-GB" altLang="zh-CN" sz="2800" dirty="0">
              <a:latin typeface="KaiTi" charset="0"/>
              <a:ea typeface="KaiTi" charset="0"/>
              <a:cs typeface="KaiTi" charset="0"/>
            </a:endParaRPr>
          </a:p>
          <a:p>
            <a:pPr eaLnBrk="1" hangingPunct="1"/>
            <a:endParaRPr lang="en-GB" altLang="zh-CN" sz="2800" dirty="0">
              <a:latin typeface="KaiTi" charset="0"/>
              <a:ea typeface="KaiTi" charset="0"/>
              <a:cs typeface="KaiTi" charset="0"/>
            </a:endParaRPr>
          </a:p>
          <a:p>
            <a:pPr marL="0" indent="0" eaLnBrk="1" hangingPunct="1">
              <a:buNone/>
            </a:pPr>
            <a:endParaRPr lang="en-GB" altLang="zh-CN" sz="2800" dirty="0">
              <a:latin typeface="KaiTi" charset="0"/>
              <a:ea typeface="KaiTi" charset="0"/>
              <a:cs typeface="KaiTi" charset="0"/>
            </a:endParaRPr>
          </a:p>
          <a:p>
            <a:pPr eaLnBrk="1" hangingPunct="1"/>
            <a:r>
              <a:rPr lang="zh-CN" altLang="en-US" sz="2800" dirty="0">
                <a:latin typeface="KaiTi" charset="0"/>
                <a:ea typeface="KaiTi" charset="0"/>
                <a:cs typeface="KaiTi" charset="0"/>
              </a:rPr>
              <a:t>先知主要是约的执行者</a:t>
            </a:r>
            <a:endParaRPr lang="en-US" altLang="ja-JP" sz="2800" dirty="0">
              <a:latin typeface="KaiTi" charset="0"/>
              <a:ea typeface="KaiTi" charset="0"/>
              <a:cs typeface="KaiTi" charset="0"/>
            </a:endParaRPr>
          </a:p>
        </p:txBody>
      </p:sp>
      <p:sp>
        <p:nvSpPr>
          <p:cNvPr id="4" name="Striped Right Arrow 3"/>
          <p:cNvSpPr/>
          <p:nvPr/>
        </p:nvSpPr>
        <p:spPr bwMode="auto">
          <a:xfrm rot="10800000">
            <a:off x="3563888"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solidFill>
                <a:srgbClr val="000000"/>
              </a:solidFill>
              <a:latin typeface="Comic Sans MS" pitchFamily="-128" charset="0"/>
            </a:endParaRPr>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942500" flipH="1">
            <a:off x="4038474" y="2725233"/>
            <a:ext cx="1377674" cy="1401264"/>
          </a:xfrm>
          <a:prstGeom prst="rect">
            <a:avLst/>
          </a:prstGeom>
        </p:spPr>
      </p:pic>
      <p:sp>
        <p:nvSpPr>
          <p:cNvPr id="6" name="Striped Right Arrow 5"/>
          <p:cNvSpPr/>
          <p:nvPr/>
        </p:nvSpPr>
        <p:spPr bwMode="auto">
          <a:xfrm>
            <a:off x="5256584" y="2996952"/>
            <a:ext cx="648072" cy="792088"/>
          </a:xfrm>
          <a:prstGeom prst="striped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solidFill>
                <a:srgbClr val="000000"/>
              </a:solidFill>
              <a:latin typeface="Comic Sans MS" pitchFamily="-128" charset="0"/>
            </a:endParaRPr>
          </a:p>
        </p:txBody>
      </p:sp>
      <p:sp>
        <p:nvSpPr>
          <p:cNvPr id="2" name="TextBox 1"/>
          <p:cNvSpPr txBox="1"/>
          <p:nvPr/>
        </p:nvSpPr>
        <p:spPr>
          <a:xfrm>
            <a:off x="6516216" y="2225536"/>
            <a:ext cx="2342308" cy="1200329"/>
          </a:xfrm>
          <a:prstGeom prst="rect">
            <a:avLst/>
          </a:prstGeom>
          <a:noFill/>
        </p:spPr>
        <p:txBody>
          <a:bodyPr wrap="none" rtlCol="0">
            <a:spAutoFit/>
          </a:bodyPr>
          <a:lstStyle/>
          <a:p>
            <a:pPr marL="0" indent="0" eaLnBrk="1" hangingPunct="1">
              <a:buNone/>
            </a:pPr>
            <a:r>
              <a:rPr lang="zh-CN" altLang="en-US" dirty="0">
                <a:latin typeface="KaiTi" charset="0"/>
                <a:ea typeface="KaiTi" charset="0"/>
                <a:cs typeface="KaiTi" charset="0"/>
              </a:rPr>
              <a:t>对比预告将要</a:t>
            </a:r>
            <a:endParaRPr lang="en-GB" altLang="zh-CN" dirty="0">
              <a:latin typeface="KaiTi" charset="0"/>
              <a:ea typeface="KaiTi" charset="0"/>
              <a:cs typeface="KaiTi" charset="0"/>
            </a:endParaRPr>
          </a:p>
          <a:p>
            <a:pPr marL="0" indent="0" eaLnBrk="1" hangingPunct="1">
              <a:buNone/>
            </a:pPr>
            <a:r>
              <a:rPr lang="zh-CN" altLang="en-US" dirty="0">
                <a:latin typeface="KaiTi" charset="0"/>
                <a:ea typeface="KaiTi" charset="0"/>
                <a:cs typeface="KaiTi" charset="0"/>
              </a:rPr>
              <a:t>发生的事</a:t>
            </a:r>
            <a:endParaRPr lang="en-GB" altLang="zh-CN" dirty="0">
              <a:latin typeface="KaiTi" charset="0"/>
              <a:ea typeface="KaiTi" charset="0"/>
              <a:cs typeface="KaiTi" charset="0"/>
            </a:endParaRPr>
          </a:p>
          <a:p>
            <a:pPr marL="0" indent="0" eaLnBrk="1" hangingPunct="1">
              <a:buNone/>
            </a:pPr>
            <a:r>
              <a:rPr lang="zh-CN" altLang="en-US" dirty="0">
                <a:latin typeface="KaiTi" charset="0"/>
                <a:ea typeface="KaiTi" charset="0"/>
                <a:cs typeface="KaiTi" charset="0"/>
              </a:rPr>
              <a:t>（</a:t>
            </a:r>
            <a:r>
              <a:rPr lang="en-US" altLang="ja-JP" dirty="0">
                <a:latin typeface="Arial" charset="0"/>
                <a:ea typeface="KaiTi" charset="0"/>
                <a:cs typeface="KaiTi" charset="0"/>
              </a:rPr>
              <a:t>Fore-telling</a:t>
            </a:r>
            <a:r>
              <a:rPr lang="zh-CN" altLang="en-US" dirty="0">
                <a:latin typeface="KaiTi" charset="0"/>
                <a:ea typeface="KaiTi" charset="0"/>
                <a:cs typeface="KaiTi" charset="0"/>
              </a:rPr>
              <a:t>）</a:t>
            </a:r>
            <a:endParaRPr lang="en-US" altLang="ja-JP" dirty="0">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1">
                                            <p:txEl>
                                              <p:pRg st="5" end="5"/>
                                            </p:txEl>
                                          </p:spTgt>
                                        </p:tgtEl>
                                        <p:attrNameLst>
                                          <p:attrName>style.visibility</p:attrName>
                                        </p:attrNameLst>
                                      </p:cBhvr>
                                      <p:to>
                                        <p:strVal val="visible"/>
                                      </p:to>
                                    </p:set>
                                    <p:anim calcmode="lin" valueType="num">
                                      <p:cBhvr additive="base">
                                        <p:cTn id="25" dur="500" fill="hold"/>
                                        <p:tgtEl>
                                          <p:spTgt spid="1229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righ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P spid="4"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19113" y="544513"/>
            <a:ext cx="8594725" cy="754062"/>
          </a:xfrm>
        </p:spPr>
        <p:txBody>
          <a:bodyPr/>
          <a:lstStyle/>
          <a:p>
            <a:pPr eaLnBrk="1" hangingPunct="1"/>
            <a:r>
              <a:rPr lang="zh-CN" altLang="en-US" b="1">
                <a:latin typeface="KaiTi" charset="0"/>
                <a:ea typeface="KaiTi" charset="0"/>
                <a:cs typeface="KaiTi" charset="0"/>
              </a:rPr>
              <a:t>先知的信息</a:t>
            </a:r>
            <a:endParaRPr lang="en-US" b="1">
              <a:latin typeface="KaiTi" charset="0"/>
              <a:ea typeface="KaiTi" charset="0"/>
              <a:cs typeface="KaiTi" charset="0"/>
            </a:endParaRPr>
          </a:p>
        </p:txBody>
      </p:sp>
      <p:sp>
        <p:nvSpPr>
          <p:cNvPr id="12291" name="Rectangle 3"/>
          <p:cNvSpPr>
            <a:spLocks noGrp="1" noChangeArrowheads="1"/>
          </p:cNvSpPr>
          <p:nvPr>
            <p:ph type="body" idx="1"/>
          </p:nvPr>
        </p:nvSpPr>
        <p:spPr/>
        <p:txBody>
          <a:bodyPr/>
          <a:lstStyle/>
          <a:p>
            <a:pPr eaLnBrk="1" hangingPunct="1"/>
            <a:r>
              <a:rPr lang="zh-CN" altLang="en-US" sz="2800" dirty="0">
                <a:latin typeface="KaiTi" charset="0"/>
                <a:ea typeface="KaiTi" charset="0"/>
                <a:cs typeface="KaiTi" charset="0"/>
              </a:rPr>
              <a:t>摩西律法成为他们教导的原则</a:t>
            </a:r>
            <a:endParaRPr lang="en-US" altLang="ja-JP" sz="2800" dirty="0">
              <a:latin typeface="KaiTi" charset="0"/>
              <a:ea typeface="KaiTi" charset="0"/>
              <a:cs typeface="KaiTi" charset="0"/>
            </a:endParaRPr>
          </a:p>
          <a:p>
            <a:pPr eaLnBrk="1" hangingPunct="1"/>
            <a:r>
              <a:rPr lang="zh-CN" altLang="en-US" sz="2800" dirty="0">
                <a:latin typeface="KaiTi" charset="0"/>
                <a:ea typeface="KaiTi" charset="0"/>
                <a:cs typeface="KaiTi" charset="0"/>
              </a:rPr>
              <a:t>先知们不是好欺负的。他们逆着局势向悖逆的国家宣讲耶和华的话语。</a:t>
            </a:r>
            <a:endParaRPr lang="en-US" sz="2800" dirty="0">
              <a:latin typeface="KaiTi" charset="0"/>
              <a:ea typeface="KaiTi" charset="0"/>
              <a:cs typeface="KaiTi" charset="0"/>
            </a:endParaRPr>
          </a:p>
        </p:txBody>
      </p:sp>
    </p:spTree>
    <p:extLst>
      <p:ext uri="{BB962C8B-B14F-4D97-AF65-F5344CB8AC3E}">
        <p14:creationId xmlns:p14="http://schemas.microsoft.com/office/powerpoint/2010/main" val="29564000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2"/>
          <p:cNvSpPr>
            <a:spLocks noChangeArrowheads="1"/>
          </p:cNvSpPr>
          <p:nvPr/>
        </p:nvSpPr>
        <p:spPr bwMode="auto">
          <a:xfrm>
            <a:off x="519113" y="544513"/>
            <a:ext cx="8594725" cy="754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zh-CN" altLang="en-US" sz="4300" b="1">
                <a:solidFill>
                  <a:schemeClr val="tx2"/>
                </a:solidFill>
                <a:latin typeface="KaiTi" charset="0"/>
                <a:ea typeface="KaiTi" charset="0"/>
                <a:cs typeface="KaiTi" charset="0"/>
              </a:rPr>
              <a:t>先知的信息</a:t>
            </a:r>
            <a:endParaRPr lang="en-US" sz="4300" b="1">
              <a:solidFill>
                <a:schemeClr val="tx2"/>
              </a:solidFill>
              <a:latin typeface="KaiTi" charset="0"/>
              <a:ea typeface="KaiTi" charset="0"/>
              <a:cs typeface="KaiTi" charset="0"/>
            </a:endParaRPr>
          </a:p>
        </p:txBody>
      </p:sp>
      <p:sp>
        <p:nvSpPr>
          <p:cNvPr id="38915" name="Rectangle 3"/>
          <p:cNvSpPr>
            <a:spLocks noGrp="1" noChangeArrowheads="1"/>
          </p:cNvSpPr>
          <p:nvPr>
            <p:ph type="body" idx="1"/>
          </p:nvPr>
        </p:nvSpPr>
        <p:spPr/>
        <p:txBody>
          <a:bodyPr/>
          <a:lstStyle/>
          <a:p>
            <a:pPr eaLnBrk="1" hangingPunct="1"/>
            <a:r>
              <a:rPr lang="zh-CN" altLang="en-US" sz="2800">
                <a:latin typeface="KaiTi" charset="0"/>
                <a:ea typeface="KaiTi" charset="0"/>
                <a:cs typeface="KaiTi" charset="0"/>
              </a:rPr>
              <a:t>先知提出的主要问题是偶像崇拜。</a:t>
            </a:r>
            <a:endParaRPr lang="en-US" altLang="ja-JP" sz="2800">
              <a:latin typeface="KaiTi" charset="0"/>
              <a:ea typeface="KaiTi" charset="0"/>
              <a:cs typeface="KaiTi" charset="0"/>
            </a:endParaRPr>
          </a:p>
          <a:p>
            <a:pPr eaLnBrk="1" hangingPunct="1"/>
            <a:r>
              <a:rPr lang="zh-CN" altLang="en-US" sz="2800">
                <a:latin typeface="KaiTi" charset="0"/>
                <a:ea typeface="KaiTi" charset="0"/>
                <a:cs typeface="KaiTi" charset="0"/>
              </a:rPr>
              <a:t>但是这不是惟一被提的问题。在多处，先知表现出对社会和经济的关注。</a:t>
            </a:r>
            <a:endParaRPr lang="en-US" altLang="ja-JP" sz="2800">
              <a:latin typeface="KaiTi" charset="0"/>
              <a:ea typeface="KaiTi" charset="0"/>
              <a:cs typeface="KaiTi" charset="0"/>
            </a:endParaRPr>
          </a:p>
          <a:p>
            <a:pPr eaLnBrk="1" hangingPunct="1"/>
            <a:r>
              <a:rPr lang="zh-CN" altLang="en-US" sz="2800">
                <a:latin typeface="KaiTi" charset="0"/>
                <a:ea typeface="KaiTi" charset="0"/>
                <a:cs typeface="KaiTi" charset="0"/>
              </a:rPr>
              <a:t>他们所宣讲的审判是盼望他们能够把他们的国家转离咒诅。</a:t>
            </a:r>
            <a:endParaRPr lang="en-US" sz="2800">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29"/>
          <p:cNvSpPr txBox="1">
            <a:spLocks noChangeArrowheads="1"/>
          </p:cNvSpPr>
          <p:nvPr/>
        </p:nvSpPr>
        <p:spPr bwMode="auto">
          <a:xfrm>
            <a:off x="3495675" y="3275013"/>
            <a:ext cx="296863" cy="298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394" name="Rectangle 20"/>
          <p:cNvSpPr>
            <a:spLocks noGrp="1" noChangeArrowheads="1"/>
          </p:cNvSpPr>
          <p:nvPr>
            <p:ph type="title"/>
          </p:nvPr>
        </p:nvSpPr>
        <p:spPr>
          <a:xfrm>
            <a:off x="519113" y="544513"/>
            <a:ext cx="8594725" cy="754062"/>
          </a:xfrm>
        </p:spPr>
        <p:txBody>
          <a:bodyPr/>
          <a:lstStyle/>
          <a:p>
            <a:pPr eaLnBrk="1" hangingPunct="1"/>
            <a:r>
              <a:rPr lang="en-US">
                <a:latin typeface="KaiTi" charset="0"/>
                <a:ea typeface="KaiTi" charset="0"/>
                <a:cs typeface="KaiTi" charset="0"/>
              </a:rPr>
              <a:t>Purpose of the Prophetic Books</a:t>
            </a:r>
          </a:p>
        </p:txBody>
      </p:sp>
      <p:pic>
        <p:nvPicPr>
          <p:cNvPr id="59395" name="Picture 4"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81" t="7379" b="5322"/>
          <a:stretch>
            <a:fillRect/>
          </a:stretch>
        </p:blipFill>
        <p:spPr>
          <a:xfrm>
            <a:off x="-74613" y="-11113"/>
            <a:ext cx="9371013" cy="6943726"/>
          </a:xfrm>
          <a:solidFill>
            <a:srgbClr val="99CCFF"/>
          </a:solidFill>
        </p:spPr>
      </p:pic>
      <p:sp>
        <p:nvSpPr>
          <p:cNvPr id="36878" name="Text Box 14"/>
          <p:cNvSpPr txBox="1">
            <a:spLocks noChangeArrowheads="1"/>
          </p:cNvSpPr>
          <p:nvPr/>
        </p:nvSpPr>
        <p:spPr bwMode="auto">
          <a:xfrm>
            <a:off x="71438" y="5653088"/>
            <a:ext cx="1979612"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申廿八；利廿六</a:t>
            </a:r>
            <a:endParaRPr lang="en-US" sz="2000" b="1">
              <a:solidFill>
                <a:srgbClr val="FF0000"/>
              </a:solidFill>
              <a:latin typeface="KaiTi" charset="0"/>
              <a:ea typeface="KaiTi" charset="0"/>
              <a:cs typeface="KaiTi" charset="0"/>
            </a:endParaRPr>
          </a:p>
        </p:txBody>
      </p:sp>
      <p:sp>
        <p:nvSpPr>
          <p:cNvPr id="36879" name="Text Box 15"/>
          <p:cNvSpPr txBox="1">
            <a:spLocks noChangeArrowheads="1"/>
          </p:cNvSpPr>
          <p:nvPr/>
        </p:nvSpPr>
        <p:spPr bwMode="auto">
          <a:xfrm>
            <a:off x="71438" y="5984875"/>
            <a:ext cx="954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有条件</a:t>
            </a:r>
            <a:endParaRPr lang="en-US" sz="2000" b="1">
              <a:solidFill>
                <a:srgbClr val="FF0000"/>
              </a:solidFill>
              <a:latin typeface="KaiTi" charset="0"/>
              <a:ea typeface="KaiTi" charset="0"/>
              <a:cs typeface="KaiTi" charset="0"/>
            </a:endParaRPr>
          </a:p>
        </p:txBody>
      </p:sp>
      <p:sp>
        <p:nvSpPr>
          <p:cNvPr id="36880" name="Text Box 16"/>
          <p:cNvSpPr txBox="1">
            <a:spLocks noChangeArrowheads="1"/>
          </p:cNvSpPr>
          <p:nvPr/>
        </p:nvSpPr>
        <p:spPr bwMode="auto">
          <a:xfrm>
            <a:off x="71438" y="6316663"/>
            <a:ext cx="6969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审判</a:t>
            </a:r>
            <a:endParaRPr lang="en-US" sz="2000" b="1">
              <a:solidFill>
                <a:srgbClr val="FF0000"/>
              </a:solidFill>
              <a:latin typeface="KaiTi" charset="0"/>
              <a:ea typeface="KaiTi" charset="0"/>
              <a:cs typeface="KaiTi" charset="0"/>
            </a:endParaRPr>
          </a:p>
        </p:txBody>
      </p:sp>
      <p:sp>
        <p:nvSpPr>
          <p:cNvPr id="59402" name="Text Box 17"/>
          <p:cNvSpPr txBox="1">
            <a:spLocks noChangeArrowheads="1"/>
          </p:cNvSpPr>
          <p:nvPr/>
        </p:nvSpPr>
        <p:spPr bwMode="auto">
          <a:xfrm>
            <a:off x="8458200" y="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b="1">
                <a:solidFill>
                  <a:srgbClr val="000000"/>
                </a:solidFill>
                <a:latin typeface="KaiTi" charset="0"/>
                <a:ea typeface="KaiTi" charset="0"/>
                <a:cs typeface="KaiTi" charset="0"/>
              </a:rPr>
              <a:t>440</a:t>
            </a:r>
            <a:endParaRPr lang="en-US">
              <a:solidFill>
                <a:srgbClr val="000000"/>
              </a:solidFill>
              <a:latin typeface="KaiTi" charset="0"/>
              <a:ea typeface="KaiTi" charset="0"/>
              <a:cs typeface="KaiTi" charset="0"/>
            </a:endParaRPr>
          </a:p>
        </p:txBody>
      </p:sp>
      <p:sp>
        <p:nvSpPr>
          <p:cNvPr id="36883" name="Text Box 19"/>
          <p:cNvSpPr txBox="1">
            <a:spLocks noChangeArrowheads="1"/>
          </p:cNvSpPr>
          <p:nvPr/>
        </p:nvSpPr>
        <p:spPr bwMode="auto">
          <a:xfrm>
            <a:off x="71438" y="5322888"/>
            <a:ext cx="12112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摩西之约</a:t>
            </a:r>
            <a:endParaRPr lang="en-US" sz="2000" b="1">
              <a:solidFill>
                <a:srgbClr val="FF0000"/>
              </a:solidFill>
              <a:latin typeface="KaiTi" charset="0"/>
              <a:ea typeface="KaiTi" charset="0"/>
              <a:cs typeface="KaiTi" charset="0"/>
            </a:endParaRPr>
          </a:p>
        </p:txBody>
      </p:sp>
      <p:sp>
        <p:nvSpPr>
          <p:cNvPr id="59405" name="TextBox 17"/>
          <p:cNvSpPr txBox="1">
            <a:spLocks noChangeArrowheads="1"/>
          </p:cNvSpPr>
          <p:nvPr/>
        </p:nvSpPr>
        <p:spPr bwMode="auto">
          <a:xfrm>
            <a:off x="250825" y="981075"/>
            <a:ext cx="3529013" cy="1257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历史书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（约书亚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以斯帖）</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有约之民</a:t>
            </a:r>
            <a:endParaRPr lang="en-US" sz="700" b="1">
              <a:solidFill>
                <a:srgbClr val="000000"/>
              </a:solidFill>
              <a:latin typeface="KaiTi" charset="0"/>
              <a:ea typeface="KaiTi" charset="0"/>
              <a:cs typeface="KaiTi" charset="0"/>
            </a:endParaRPr>
          </a:p>
        </p:txBody>
      </p:sp>
      <p:sp>
        <p:nvSpPr>
          <p:cNvPr id="59406" name="TextBox 1"/>
          <p:cNvSpPr txBox="1">
            <a:spLocks noChangeArrowheads="1"/>
          </p:cNvSpPr>
          <p:nvPr/>
        </p:nvSpPr>
        <p:spPr bwMode="auto">
          <a:xfrm>
            <a:off x="774700" y="44450"/>
            <a:ext cx="646112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b="1">
                <a:solidFill>
                  <a:srgbClr val="000000"/>
                </a:solidFill>
                <a:latin typeface="KaiTi" charset="0"/>
                <a:ea typeface="KaiTi" charset="0"/>
                <a:cs typeface="KaiTi" charset="0"/>
              </a:rPr>
              <a:t>先知书的目的</a:t>
            </a:r>
            <a:endParaRPr lang="en-US" b="1">
              <a:solidFill>
                <a:srgbClr val="000000"/>
              </a:solidFill>
              <a:latin typeface="KaiTi" charset="0"/>
              <a:ea typeface="KaiTi" charset="0"/>
              <a:cs typeface="KaiTi" charset="0"/>
            </a:endParaRPr>
          </a:p>
        </p:txBody>
      </p:sp>
      <p:sp>
        <p:nvSpPr>
          <p:cNvPr id="59407" name="TextBox 18"/>
          <p:cNvSpPr txBox="1">
            <a:spLocks noChangeArrowheads="1"/>
          </p:cNvSpPr>
          <p:nvPr/>
        </p:nvSpPr>
        <p:spPr bwMode="auto">
          <a:xfrm>
            <a:off x="5472113" y="981075"/>
            <a:ext cx="3529012" cy="1257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诗歌书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（约伯记</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雅歌）</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预言信息的目标</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有约之行为</a:t>
            </a:r>
            <a:endParaRPr lang="en-US" sz="700" b="1">
              <a:solidFill>
                <a:srgbClr val="000000"/>
              </a:solidFill>
              <a:latin typeface="KaiTi" charset="0"/>
              <a:ea typeface="KaiTi" charset="0"/>
              <a:cs typeface="KaiTi" charset="0"/>
            </a:endParaRPr>
          </a:p>
        </p:txBody>
      </p:sp>
      <p:sp>
        <p:nvSpPr>
          <p:cNvPr id="36872" name="Oval 8"/>
          <p:cNvSpPr>
            <a:spLocks noChangeArrowheads="1"/>
          </p:cNvSpPr>
          <p:nvPr/>
        </p:nvSpPr>
        <p:spPr bwMode="auto">
          <a:xfrm>
            <a:off x="838200" y="879475"/>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36873" name="Oval 9"/>
          <p:cNvSpPr>
            <a:spLocks noChangeArrowheads="1"/>
          </p:cNvSpPr>
          <p:nvPr/>
        </p:nvSpPr>
        <p:spPr bwMode="auto">
          <a:xfrm>
            <a:off x="5867400" y="879475"/>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10" name="TextBox 19"/>
          <p:cNvSpPr txBox="1">
            <a:spLocks noChangeArrowheads="1"/>
          </p:cNvSpPr>
          <p:nvPr/>
        </p:nvSpPr>
        <p:spPr bwMode="auto">
          <a:xfrm>
            <a:off x="314325" y="3573463"/>
            <a:ext cx="1954213" cy="530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人民</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对约不忠</a:t>
            </a:r>
            <a:endParaRPr lang="en-US" sz="1600" b="1">
              <a:solidFill>
                <a:srgbClr val="000000"/>
              </a:solidFill>
              <a:latin typeface="KaiTi" charset="0"/>
              <a:ea typeface="KaiTi" charset="0"/>
              <a:cs typeface="KaiTi" charset="0"/>
            </a:endParaRPr>
          </a:p>
        </p:txBody>
      </p:sp>
      <p:sp>
        <p:nvSpPr>
          <p:cNvPr id="59411" name="TextBox 20"/>
          <p:cNvSpPr txBox="1">
            <a:spLocks noChangeArrowheads="1"/>
          </p:cNvSpPr>
          <p:nvPr/>
        </p:nvSpPr>
        <p:spPr bwMode="auto">
          <a:xfrm>
            <a:off x="6804025" y="3573463"/>
            <a:ext cx="2197100" cy="530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行为</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对约无动于衷</a:t>
            </a:r>
            <a:endParaRPr lang="en-US" sz="1600" b="1">
              <a:solidFill>
                <a:srgbClr val="000000"/>
              </a:solidFill>
              <a:latin typeface="KaiTi" charset="0"/>
              <a:ea typeface="KaiTi" charset="0"/>
              <a:cs typeface="KaiTi" charset="0"/>
            </a:endParaRPr>
          </a:p>
        </p:txBody>
      </p:sp>
      <p:sp>
        <p:nvSpPr>
          <p:cNvPr id="59412" name="TextBox 23"/>
          <p:cNvSpPr txBox="1">
            <a:spLocks noChangeArrowheads="1"/>
          </p:cNvSpPr>
          <p:nvPr/>
        </p:nvSpPr>
        <p:spPr bwMode="auto">
          <a:xfrm>
            <a:off x="2863850" y="5675313"/>
            <a:ext cx="982663" cy="995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3" name="TextBox 24"/>
          <p:cNvSpPr txBox="1">
            <a:spLocks noChangeArrowheads="1"/>
          </p:cNvSpPr>
          <p:nvPr/>
        </p:nvSpPr>
        <p:spPr bwMode="auto">
          <a:xfrm>
            <a:off x="5299075" y="5819775"/>
            <a:ext cx="742950" cy="8620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4" name="TextBox 25"/>
          <p:cNvSpPr txBox="1">
            <a:spLocks noChangeArrowheads="1"/>
          </p:cNvSpPr>
          <p:nvPr/>
        </p:nvSpPr>
        <p:spPr bwMode="auto">
          <a:xfrm>
            <a:off x="6042025" y="6553200"/>
            <a:ext cx="18415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5" name="TextBox 26"/>
          <p:cNvSpPr txBox="1">
            <a:spLocks noChangeArrowheads="1"/>
          </p:cNvSpPr>
          <p:nvPr/>
        </p:nvSpPr>
        <p:spPr bwMode="auto">
          <a:xfrm flipH="1" flipV="1">
            <a:off x="5364163" y="5732463"/>
            <a:ext cx="252412" cy="2016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6" name="TextBox 28"/>
          <p:cNvSpPr txBox="1">
            <a:spLocks noChangeArrowheads="1"/>
          </p:cNvSpPr>
          <p:nvPr/>
        </p:nvSpPr>
        <p:spPr bwMode="auto">
          <a:xfrm>
            <a:off x="3563938" y="3236913"/>
            <a:ext cx="2106612" cy="11906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先知书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（以赛亚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玛拉基）</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约的传道者</a:t>
            </a:r>
            <a:endParaRPr lang="en-US" sz="800" b="1">
              <a:solidFill>
                <a:srgbClr val="000000"/>
              </a:solidFill>
              <a:latin typeface="KaiTi" charset="0"/>
              <a:ea typeface="KaiTi" charset="0"/>
              <a:cs typeface="KaiTi" charset="0"/>
            </a:endParaRPr>
          </a:p>
        </p:txBody>
      </p:sp>
      <p:sp>
        <p:nvSpPr>
          <p:cNvPr id="59417" name="TextBox 1"/>
          <p:cNvSpPr txBox="1">
            <a:spLocks noChangeArrowheads="1"/>
          </p:cNvSpPr>
          <p:nvPr/>
        </p:nvSpPr>
        <p:spPr bwMode="auto">
          <a:xfrm>
            <a:off x="2889250" y="2482850"/>
            <a:ext cx="593725" cy="596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谁</a:t>
            </a:r>
            <a:endParaRPr lang="en-US" sz="1400">
              <a:solidFill>
                <a:srgbClr val="000000"/>
              </a:solidFill>
              <a:latin typeface="KaiTi" charset="0"/>
              <a:ea typeface="KaiTi" charset="0"/>
              <a:cs typeface="KaiTi" charset="0"/>
            </a:endParaRPr>
          </a:p>
        </p:txBody>
      </p:sp>
      <p:sp>
        <p:nvSpPr>
          <p:cNvPr id="59418" name="TextBox 28"/>
          <p:cNvSpPr txBox="1">
            <a:spLocks noChangeArrowheads="1"/>
          </p:cNvSpPr>
          <p:nvPr/>
        </p:nvSpPr>
        <p:spPr bwMode="auto">
          <a:xfrm>
            <a:off x="5772150" y="2495550"/>
            <a:ext cx="558800" cy="596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什么</a:t>
            </a:r>
            <a:endParaRPr lang="en-US" sz="1400">
              <a:solidFill>
                <a:srgbClr val="000000"/>
              </a:solidFill>
              <a:latin typeface="KaiTi" charset="0"/>
              <a:ea typeface="KaiTi" charset="0"/>
              <a:cs typeface="KaiTi" charset="0"/>
            </a:endParaRPr>
          </a:p>
        </p:txBody>
      </p:sp>
      <p:sp>
        <p:nvSpPr>
          <p:cNvPr id="59419" name="TextBox 30"/>
          <p:cNvSpPr txBox="1">
            <a:spLocks noChangeArrowheads="1"/>
          </p:cNvSpPr>
          <p:nvPr/>
        </p:nvSpPr>
        <p:spPr bwMode="auto">
          <a:xfrm>
            <a:off x="5508625" y="3071813"/>
            <a:ext cx="373063" cy="4508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420" name="TextBox 31"/>
          <p:cNvSpPr txBox="1">
            <a:spLocks noChangeArrowheads="1"/>
          </p:cNvSpPr>
          <p:nvPr/>
        </p:nvSpPr>
        <p:spPr bwMode="auto">
          <a:xfrm>
            <a:off x="3308350" y="2901950"/>
            <a:ext cx="374650" cy="620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36874" name="Oval 10"/>
          <p:cNvSpPr>
            <a:spLocks noChangeArrowheads="1"/>
          </p:cNvSpPr>
          <p:nvPr/>
        </p:nvSpPr>
        <p:spPr bwMode="auto">
          <a:xfrm>
            <a:off x="3352800" y="3213100"/>
            <a:ext cx="2590800" cy="7493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22" name="TextBox 23"/>
          <p:cNvSpPr txBox="1">
            <a:spLocks noChangeArrowheads="1"/>
          </p:cNvSpPr>
          <p:nvPr/>
        </p:nvSpPr>
        <p:spPr bwMode="auto">
          <a:xfrm>
            <a:off x="3779838" y="5445125"/>
            <a:ext cx="1584325" cy="1223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3" name="TextBox 24"/>
          <p:cNvSpPr txBox="1">
            <a:spLocks noChangeArrowheads="1"/>
          </p:cNvSpPr>
          <p:nvPr/>
        </p:nvSpPr>
        <p:spPr bwMode="auto">
          <a:xfrm rot="-2007350">
            <a:off x="4876800" y="5507038"/>
            <a:ext cx="742950" cy="862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4" name="TextBox 22"/>
          <p:cNvSpPr txBox="1">
            <a:spLocks noChangeArrowheads="1"/>
          </p:cNvSpPr>
          <p:nvPr/>
        </p:nvSpPr>
        <p:spPr bwMode="auto">
          <a:xfrm>
            <a:off x="3492500" y="5445125"/>
            <a:ext cx="2232025" cy="123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b="1">
                <a:solidFill>
                  <a:srgbClr val="000000"/>
                </a:solidFill>
                <a:latin typeface="KaiTi" charset="0"/>
                <a:ea typeface="KaiTi" charset="0"/>
                <a:cs typeface="KaiTi" charset="0"/>
              </a:rPr>
              <a:t>五经</a:t>
            </a: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（创世记</a:t>
            </a:r>
            <a:r>
              <a:rPr lang="en-US" altLang="zh-CN" sz="1400" b="1">
                <a:solidFill>
                  <a:srgbClr val="000000"/>
                </a:solidFill>
                <a:latin typeface="KaiTi" charset="0"/>
                <a:ea typeface="KaiTi" charset="0"/>
                <a:cs typeface="KaiTi" charset="0"/>
              </a:rPr>
              <a:t>-</a:t>
            </a:r>
            <a:r>
              <a:rPr lang="zh-CN" altLang="en-US" sz="1400" b="1">
                <a:solidFill>
                  <a:srgbClr val="000000"/>
                </a:solidFill>
                <a:latin typeface="KaiTi" charset="0"/>
                <a:ea typeface="KaiTi" charset="0"/>
                <a:cs typeface="KaiTi" charset="0"/>
              </a:rPr>
              <a:t>申命记）</a:t>
            </a:r>
            <a:endParaRPr lang="en-US" altLang="zh-CN" sz="14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预言信息的根基</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约：以色列与上帝</a:t>
            </a:r>
            <a:endParaRPr lang="en-US" sz="700" b="1">
              <a:solidFill>
                <a:srgbClr val="000000"/>
              </a:solidFill>
              <a:latin typeface="KaiTi" charset="0"/>
              <a:ea typeface="KaiTi" charset="0"/>
              <a:cs typeface="KaiTi" charset="0"/>
            </a:endParaRPr>
          </a:p>
        </p:txBody>
      </p:sp>
      <p:sp>
        <p:nvSpPr>
          <p:cNvPr id="36871" name="Oval 7"/>
          <p:cNvSpPr>
            <a:spLocks noChangeArrowheads="1"/>
          </p:cNvSpPr>
          <p:nvPr/>
        </p:nvSpPr>
        <p:spPr bwMode="auto">
          <a:xfrm>
            <a:off x="3349625" y="5516563"/>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ssolve">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ssolve">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dissolve">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 calcmode="lin" valueType="num">
                                      <p:cBhvr>
                                        <p:cTn id="22" dur="1000" fill="hold"/>
                                        <p:tgtEl>
                                          <p:spTgt spid="36874"/>
                                        </p:tgtEl>
                                        <p:attrNameLst>
                                          <p:attrName>ppt_w</p:attrName>
                                        </p:attrNameLst>
                                      </p:cBhvr>
                                      <p:tavLst>
                                        <p:tav tm="0">
                                          <p:val>
                                            <p:fltVal val="0"/>
                                          </p:val>
                                        </p:tav>
                                        <p:tav tm="100000">
                                          <p:val>
                                            <p:strVal val="#ppt_w"/>
                                          </p:val>
                                        </p:tav>
                                      </p:tavLst>
                                    </p:anim>
                                    <p:anim calcmode="lin" valueType="num">
                                      <p:cBhvr>
                                        <p:cTn id="23" dur="1000" fill="hold"/>
                                        <p:tgtEl>
                                          <p:spTgt spid="36874"/>
                                        </p:tgtEl>
                                        <p:attrNameLst>
                                          <p:attrName>ppt_h</p:attrName>
                                        </p:attrNameLst>
                                      </p:cBhvr>
                                      <p:tavLst>
                                        <p:tav tm="0">
                                          <p:val>
                                            <p:fltVal val="0"/>
                                          </p:val>
                                        </p:tav>
                                        <p:tav tm="100000">
                                          <p:val>
                                            <p:strVal val="#ppt_h"/>
                                          </p:val>
                                        </p:tav>
                                      </p:tavLst>
                                    </p:anim>
                                    <p:anim calcmode="lin" valueType="num">
                                      <p:cBhvr>
                                        <p:cTn id="24"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688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68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687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68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8" grpId="0" autoUpdateAnimBg="0"/>
      <p:bldP spid="36879" grpId="0" autoUpdateAnimBg="0"/>
      <p:bldP spid="36880" grpId="0" autoUpdateAnimBg="0"/>
      <p:bldP spid="36883" grpId="0" autoUpdateAnimBg="0"/>
      <p:bldP spid="36872" grpId="0" animBg="1" autoUpdateAnimBg="0"/>
      <p:bldP spid="36873" grpId="0" animBg="1" autoUpdateAnimBg="0"/>
      <p:bldP spid="36874" grpId="0" animBg="1" autoUpdateAnimBg="0"/>
      <p:bldP spid="36871"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427538" y="0"/>
            <a:ext cx="4716462" cy="6858000"/>
          </a:xfrm>
          <a:prstGeom prst="rect">
            <a:avLst/>
          </a:prstGeom>
          <a:solidFill>
            <a:schemeClr val="tx1"/>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a:spAutoFit/>
          </a:bodyPr>
          <a:lstStyle/>
          <a:p>
            <a:endParaRPr lang="en-US">
              <a:solidFill>
                <a:srgbClr val="000000"/>
              </a:solidFill>
              <a:latin typeface="Times New Roman" charset="0"/>
              <a:ea typeface="MS PGothic" charset="0"/>
              <a:cs typeface="+mn-cs"/>
            </a:endParaRPr>
          </a:p>
        </p:txBody>
      </p:sp>
      <p:sp>
        <p:nvSpPr>
          <p:cNvPr id="379906" name="Title 1"/>
          <p:cNvSpPr>
            <a:spLocks noGrp="1"/>
          </p:cNvSpPr>
          <p:nvPr>
            <p:ph type="title"/>
          </p:nvPr>
        </p:nvSpPr>
        <p:spPr>
          <a:xfrm>
            <a:off x="973138" y="115888"/>
            <a:ext cx="8135937" cy="792162"/>
          </a:xfrm>
        </p:spPr>
        <p:txBody>
          <a:bodyPr/>
          <a:lstStyle/>
          <a:p>
            <a:r>
              <a:rPr lang="zh-CN" altLang="en-US" sz="4000" b="1">
                <a:solidFill>
                  <a:srgbClr val="000090"/>
                </a:solidFill>
                <a:latin typeface="Arial" charset="0"/>
                <a:ea typeface="MS PGothic" charset="0"/>
              </a:rPr>
              <a:t>祝福</a:t>
            </a:r>
            <a:r>
              <a:rPr lang="en-US" altLang="zh-CN" sz="4000" b="1">
                <a:solidFill>
                  <a:srgbClr val="000090"/>
                </a:solidFill>
                <a:latin typeface="Arial" charset="0"/>
                <a:ea typeface="MS PGothic" charset="0"/>
              </a:rPr>
              <a:t>	</a:t>
            </a:r>
            <a:r>
              <a:rPr lang="zh-CN" altLang="en-US" sz="4000" b="1">
                <a:solidFill>
                  <a:schemeClr val="tx1"/>
                </a:solidFill>
                <a:latin typeface="Arial" charset="0"/>
                <a:ea typeface="MS PGothic" charset="0"/>
              </a:rPr>
              <a:t>与 </a:t>
            </a:r>
            <a:r>
              <a:rPr lang="zh-CN" altLang="en-US" sz="4000" b="1">
                <a:solidFill>
                  <a:schemeClr val="bg1"/>
                </a:solidFill>
                <a:latin typeface="Arial" charset="0"/>
                <a:ea typeface="MS PGothic" charset="0"/>
              </a:rPr>
              <a:t>     咒诅</a:t>
            </a:r>
            <a:r>
              <a:rPr lang="en-US" altLang="ja-JP" sz="4000" b="1">
                <a:solidFill>
                  <a:srgbClr val="FFFFFF"/>
                </a:solidFill>
                <a:latin typeface="Arial" charset="0"/>
                <a:ea typeface="MS PGothic" charset="0"/>
              </a:rPr>
              <a:t> (</a:t>
            </a:r>
            <a:r>
              <a:rPr lang="zh-CN" altLang="en-US" sz="4000" b="1">
                <a:solidFill>
                  <a:srgbClr val="FFFFFF"/>
                </a:solidFill>
                <a:latin typeface="Arial" charset="0"/>
                <a:ea typeface="MS PGothic" charset="0"/>
              </a:rPr>
              <a:t>申</a:t>
            </a:r>
            <a:r>
              <a:rPr lang="en-US" altLang="ja-JP" sz="4000" b="1">
                <a:solidFill>
                  <a:srgbClr val="FFFFFF"/>
                </a:solidFill>
                <a:latin typeface="Arial" charset="0"/>
                <a:ea typeface="MS PGothic" charset="0"/>
              </a:rPr>
              <a:t> 28)</a:t>
            </a:r>
            <a:endParaRPr lang="en-US" sz="4000" b="1">
              <a:solidFill>
                <a:srgbClr val="FFFFFF"/>
              </a:solidFill>
              <a:latin typeface="Arial" charset="0"/>
              <a:ea typeface="MS PGothic" charset="0"/>
            </a:endParaRPr>
          </a:p>
        </p:txBody>
      </p:sp>
      <p:sp>
        <p:nvSpPr>
          <p:cNvPr id="4" name="Title 1"/>
          <p:cNvSpPr txBox="1">
            <a:spLocks/>
          </p:cNvSpPr>
          <p:nvPr/>
        </p:nvSpPr>
        <p:spPr bwMode="auto">
          <a:xfrm>
            <a:off x="34925" y="1196975"/>
            <a:ext cx="439261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你的城里和田间必蒙福 </a:t>
            </a:r>
            <a:r>
              <a:rPr lang="en-US" sz="2000" b="1">
                <a:solidFill>
                  <a:srgbClr val="000090"/>
                </a:solidFill>
                <a:latin typeface="Arial" charset="0"/>
              </a:rPr>
              <a:t>(3)</a:t>
            </a:r>
          </a:p>
        </p:txBody>
      </p:sp>
      <p:sp>
        <p:nvSpPr>
          <p:cNvPr id="5" name="Title 1"/>
          <p:cNvSpPr txBox="1">
            <a:spLocks/>
          </p:cNvSpPr>
          <p:nvPr/>
        </p:nvSpPr>
        <p:spPr bwMode="auto">
          <a:xfrm>
            <a:off x="34925" y="2074863"/>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你的孩子和地所产的必蒙福</a:t>
            </a:r>
            <a:r>
              <a:rPr lang="en-US" altLang="ja-JP" sz="2000" b="1">
                <a:solidFill>
                  <a:srgbClr val="000090"/>
                </a:solidFill>
                <a:latin typeface="Arial" charset="0"/>
              </a:rPr>
              <a:t> (4)</a:t>
            </a:r>
            <a:endParaRPr lang="en-US" sz="2000" b="1">
              <a:solidFill>
                <a:srgbClr val="000090"/>
              </a:solidFill>
              <a:latin typeface="Arial" charset="0"/>
            </a:endParaRPr>
          </a:p>
        </p:txBody>
      </p:sp>
      <p:sp>
        <p:nvSpPr>
          <p:cNvPr id="6" name="Title 1"/>
          <p:cNvSpPr txBox="1">
            <a:spLocks/>
          </p:cNvSpPr>
          <p:nvPr/>
        </p:nvSpPr>
        <p:spPr bwMode="auto">
          <a:xfrm>
            <a:off x="34925" y="2954338"/>
            <a:ext cx="4392613"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你的筐子和你的摶麵盆必蒙福</a:t>
            </a:r>
            <a:r>
              <a:rPr lang="en-US" altLang="ja-JP" sz="2000" b="1">
                <a:solidFill>
                  <a:srgbClr val="000090"/>
                </a:solidFill>
                <a:latin typeface="Arial" charset="0"/>
              </a:rPr>
              <a:t> (5)</a:t>
            </a:r>
            <a:endParaRPr lang="en-US" sz="2000" b="1">
              <a:solidFill>
                <a:srgbClr val="000090"/>
              </a:solidFill>
              <a:latin typeface="Arial" charset="0"/>
            </a:endParaRPr>
          </a:p>
        </p:txBody>
      </p:sp>
      <p:sp>
        <p:nvSpPr>
          <p:cNvPr id="7" name="Title 1"/>
          <p:cNvSpPr txBox="1">
            <a:spLocks/>
          </p:cNvSpPr>
          <p:nvPr/>
        </p:nvSpPr>
        <p:spPr bwMode="auto">
          <a:xfrm>
            <a:off x="34925" y="3832225"/>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你出你如必蒙福</a:t>
            </a:r>
            <a:r>
              <a:rPr lang="en-US" altLang="ja-JP" sz="2000" b="1">
                <a:solidFill>
                  <a:srgbClr val="000090"/>
                </a:solidFill>
                <a:latin typeface="Arial" charset="0"/>
              </a:rPr>
              <a:t> (6)</a:t>
            </a:r>
            <a:endParaRPr lang="en-US" sz="2000" b="1">
              <a:solidFill>
                <a:srgbClr val="000090"/>
              </a:solidFill>
              <a:latin typeface="Arial" charset="0"/>
            </a:endParaRPr>
          </a:p>
        </p:txBody>
      </p:sp>
      <p:sp>
        <p:nvSpPr>
          <p:cNvPr id="8" name="Title 1"/>
          <p:cNvSpPr txBox="1">
            <a:spLocks/>
          </p:cNvSpPr>
          <p:nvPr/>
        </p:nvSpPr>
        <p:spPr bwMode="auto">
          <a:xfrm>
            <a:off x="34925" y="4710113"/>
            <a:ext cx="43926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000090"/>
                </a:solidFill>
                <a:latin typeface="Arial" charset="0"/>
              </a:rPr>
              <a:t>你的仇敌从一条路来攻击你， 必从七条路逃跑！</a:t>
            </a:r>
            <a:r>
              <a:rPr lang="en-US" altLang="ja-JP" sz="2000" b="1">
                <a:solidFill>
                  <a:srgbClr val="000090"/>
                </a:solidFill>
                <a:latin typeface="Arial" charset="0"/>
              </a:rPr>
              <a:t>(7)</a:t>
            </a:r>
            <a:endParaRPr lang="en-US" sz="2000" b="1">
              <a:solidFill>
                <a:srgbClr val="000090"/>
              </a:solidFill>
              <a:latin typeface="Arial" charset="0"/>
            </a:endParaRPr>
          </a:p>
        </p:txBody>
      </p:sp>
      <p:sp>
        <p:nvSpPr>
          <p:cNvPr id="9" name="Title 1"/>
          <p:cNvSpPr txBox="1">
            <a:spLocks/>
          </p:cNvSpPr>
          <p:nvPr/>
        </p:nvSpPr>
        <p:spPr bwMode="auto">
          <a:xfrm>
            <a:off x="34925" y="5805488"/>
            <a:ext cx="4392613"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TW" altLang="en-US" sz="2000" b="1">
                <a:solidFill>
                  <a:srgbClr val="000090"/>
                </a:solidFill>
                <a:latin typeface="Arial" charset="0"/>
              </a:rPr>
              <a:t>．你必借給許多國民、卻不至向他們借貸 </a:t>
            </a:r>
            <a:r>
              <a:rPr lang="en-US" sz="2000" b="1">
                <a:solidFill>
                  <a:srgbClr val="000090"/>
                </a:solidFill>
                <a:latin typeface="Arial" charset="0"/>
              </a:rPr>
              <a:t>(12)</a:t>
            </a:r>
          </a:p>
        </p:txBody>
      </p:sp>
      <p:sp>
        <p:nvSpPr>
          <p:cNvPr id="10" name="Title 1"/>
          <p:cNvSpPr txBox="1">
            <a:spLocks/>
          </p:cNvSpPr>
          <p:nvPr/>
        </p:nvSpPr>
        <p:spPr bwMode="auto">
          <a:xfrm>
            <a:off x="4572000" y="1196975"/>
            <a:ext cx="4392613" cy="719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你在城里在田间必受咒诅</a:t>
            </a:r>
            <a:r>
              <a:rPr lang="en-US" altLang="ja-JP" sz="2000" b="1">
                <a:solidFill>
                  <a:srgbClr val="FFFFFF"/>
                </a:solidFill>
                <a:latin typeface="Arial" charset="0"/>
              </a:rPr>
              <a:t> (16)</a:t>
            </a:r>
            <a:endParaRPr lang="en-US" sz="2000" b="1">
              <a:solidFill>
                <a:srgbClr val="FFFFFF"/>
              </a:solidFill>
              <a:latin typeface="Arial" charset="0"/>
            </a:endParaRPr>
          </a:p>
        </p:txBody>
      </p:sp>
      <p:sp>
        <p:nvSpPr>
          <p:cNvPr id="11" name="Title 1"/>
          <p:cNvSpPr txBox="1">
            <a:spLocks/>
          </p:cNvSpPr>
          <p:nvPr/>
        </p:nvSpPr>
        <p:spPr bwMode="auto">
          <a:xfrm>
            <a:off x="4572000" y="2074863"/>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 你的孩子和地所产的必受咒诅 </a:t>
            </a:r>
            <a:r>
              <a:rPr lang="en-US" sz="2000" b="1">
                <a:solidFill>
                  <a:srgbClr val="FFFFFF"/>
                </a:solidFill>
                <a:latin typeface="Arial" charset="0"/>
              </a:rPr>
              <a:t>(17)</a:t>
            </a:r>
          </a:p>
        </p:txBody>
      </p:sp>
      <p:sp>
        <p:nvSpPr>
          <p:cNvPr id="12" name="Title 1"/>
          <p:cNvSpPr txBox="1">
            <a:spLocks/>
          </p:cNvSpPr>
          <p:nvPr/>
        </p:nvSpPr>
        <p:spPr bwMode="auto">
          <a:xfrm>
            <a:off x="4572000" y="2954338"/>
            <a:ext cx="4392613" cy="719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TW" altLang="en-US" sz="2000" b="1">
                <a:solidFill>
                  <a:srgbClr val="FFFFFF"/>
                </a:solidFill>
                <a:latin typeface="Arial" charset="0"/>
              </a:rPr>
              <a:t>你的筐子和你的摶麵盆必</a:t>
            </a:r>
            <a:r>
              <a:rPr lang="zh-CN" altLang="en-US" sz="2000" b="1">
                <a:solidFill>
                  <a:srgbClr val="FFFFFF"/>
                </a:solidFill>
                <a:latin typeface="Arial" charset="0"/>
              </a:rPr>
              <a:t>受咒诅 </a:t>
            </a:r>
            <a:r>
              <a:rPr lang="en-US" altLang="ja-JP" sz="2000" b="1">
                <a:solidFill>
                  <a:srgbClr val="FFFFFF"/>
                </a:solidFill>
                <a:latin typeface="Arial" charset="0"/>
              </a:rPr>
              <a:t>(18)</a:t>
            </a:r>
            <a:endParaRPr lang="en-US" sz="2000" b="1">
              <a:solidFill>
                <a:srgbClr val="FFFFFF"/>
              </a:solidFill>
              <a:latin typeface="Arial" charset="0"/>
            </a:endParaRPr>
          </a:p>
        </p:txBody>
      </p:sp>
      <p:sp>
        <p:nvSpPr>
          <p:cNvPr id="13" name="Title 1"/>
          <p:cNvSpPr txBox="1">
            <a:spLocks/>
          </p:cNvSpPr>
          <p:nvPr/>
        </p:nvSpPr>
        <p:spPr bwMode="auto">
          <a:xfrm>
            <a:off x="4572000" y="3832225"/>
            <a:ext cx="4392613" cy="72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你出你如必受咒诅 </a:t>
            </a:r>
            <a:r>
              <a:rPr lang="en-US" sz="2000" b="1">
                <a:solidFill>
                  <a:srgbClr val="FFFFFF"/>
                </a:solidFill>
                <a:latin typeface="Arial" charset="0"/>
              </a:rPr>
              <a:t>(19)</a:t>
            </a:r>
          </a:p>
        </p:txBody>
      </p:sp>
      <p:sp>
        <p:nvSpPr>
          <p:cNvPr id="14" name="Title 1"/>
          <p:cNvSpPr txBox="1">
            <a:spLocks/>
          </p:cNvSpPr>
          <p:nvPr/>
        </p:nvSpPr>
        <p:spPr bwMode="auto">
          <a:xfrm>
            <a:off x="4572000" y="4710113"/>
            <a:ext cx="4392613" cy="936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TW" altLang="en-US" sz="2000" b="1">
                <a:solidFill>
                  <a:srgbClr val="FFFFFF"/>
                </a:solidFill>
                <a:latin typeface="Arial" charset="0"/>
              </a:rPr>
              <a:t>你從一條路去攻擊他們、必從七條路逃跑</a:t>
            </a:r>
            <a:r>
              <a:rPr lang="zh-CN" altLang="en-US" sz="2000" b="1">
                <a:solidFill>
                  <a:srgbClr val="FFFFFF"/>
                </a:solidFill>
                <a:latin typeface="Arial" charset="0"/>
              </a:rPr>
              <a:t>！</a:t>
            </a:r>
            <a:r>
              <a:rPr lang="en-US" altLang="ja-JP" sz="2000" b="1">
                <a:solidFill>
                  <a:srgbClr val="FFFFFF"/>
                </a:solidFill>
                <a:latin typeface="Arial" charset="0"/>
              </a:rPr>
              <a:t>(25)</a:t>
            </a:r>
            <a:endParaRPr lang="en-US" sz="2000" b="1">
              <a:solidFill>
                <a:srgbClr val="FFFFFF"/>
              </a:solidFill>
              <a:latin typeface="Arial" charset="0"/>
            </a:endParaRPr>
          </a:p>
        </p:txBody>
      </p:sp>
      <p:sp>
        <p:nvSpPr>
          <p:cNvPr id="15" name="Title 1"/>
          <p:cNvSpPr txBox="1">
            <a:spLocks/>
          </p:cNvSpPr>
          <p:nvPr/>
        </p:nvSpPr>
        <p:spPr bwMode="auto">
          <a:xfrm>
            <a:off x="4427538" y="5805488"/>
            <a:ext cx="4537075" cy="86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algn="ctr"/>
            <a:r>
              <a:rPr lang="zh-CN" altLang="en-US" sz="2000" b="1">
                <a:solidFill>
                  <a:srgbClr val="FFFFFF"/>
                </a:solidFill>
                <a:latin typeface="Arial" charset="0"/>
              </a:rPr>
              <a:t>他必借給你、你卻不能借給他 </a:t>
            </a:r>
            <a:r>
              <a:rPr lang="en-US" sz="2000" b="1">
                <a:solidFill>
                  <a:srgbClr val="FFFFFF"/>
                </a:solidFill>
                <a:latin typeface="Arial" charset="0"/>
              </a:rPr>
              <a:t>(44)</a:t>
            </a:r>
          </a:p>
        </p:txBody>
      </p:sp>
      <p:sp>
        <p:nvSpPr>
          <p:cNvPr id="379919" name="Rectangle 15"/>
          <p:cNvSpPr>
            <a:spLocks noChangeArrowheads="1"/>
          </p:cNvSpPr>
          <p:nvPr/>
        </p:nvSpPr>
        <p:spPr bwMode="auto">
          <a:xfrm>
            <a:off x="-252413" y="908050"/>
            <a:ext cx="9577388" cy="217488"/>
          </a:xfrm>
          <a:prstGeom prst="rect">
            <a:avLst/>
          </a:prstGeom>
          <a:solidFill>
            <a:srgbClr val="FF0000"/>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a:spAutoFit/>
          </a:bodyPr>
          <a:lstStyle/>
          <a:p>
            <a:endParaRPr lang="en-US">
              <a:solidFill>
                <a:srgbClr val="000000"/>
              </a:solidFill>
              <a:latin typeface="Times New Roman" charset="0"/>
              <a:ea typeface="MS PGothic" charset="0"/>
              <a:cs typeface="+mn-cs"/>
            </a:endParaRPr>
          </a:p>
        </p:txBody>
      </p:sp>
    </p:spTree>
    <p:extLst>
      <p:ext uri="{BB962C8B-B14F-4D97-AF65-F5344CB8AC3E}">
        <p14:creationId xmlns:p14="http://schemas.microsoft.com/office/powerpoint/2010/main" val="73655984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10"/>
          <p:cNvSpPr>
            <a:spLocks noChangeArrowheads="1"/>
          </p:cNvSpPr>
          <p:nvPr/>
        </p:nvSpPr>
        <p:spPr bwMode="auto">
          <a:xfrm>
            <a:off x="457200" y="457200"/>
            <a:ext cx="8229600" cy="5943600"/>
          </a:xfrm>
          <a:prstGeom prst="rect">
            <a:avLst/>
          </a:prstGeom>
          <a:solidFill>
            <a:schemeClr val="accent2"/>
          </a:solidFill>
          <a:ln w="9525">
            <a:miter lim="800000"/>
            <a:headEnd/>
            <a:tailEnd/>
          </a:ln>
          <a:scene3d>
            <a:camera prst="legacyObliqueTopRight"/>
            <a:lightRig rig="legacyFlat4" dir="t"/>
          </a:scene3d>
          <a:sp3d extrusionH="430200" prstMaterial="legacyMetal">
            <a:bevelT w="13500" h="13500" prst="angle"/>
            <a:bevelB w="13500" h="13500" prst="angle"/>
            <a:extrusionClr>
              <a:schemeClr val="accent2"/>
            </a:extrusionClr>
          </a:sp3d>
        </p:spPr>
        <p:txBody>
          <a:bodyPr wrap="none" anchor="ctr">
            <a:spAutoFit/>
            <a:flatTx/>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
        <p:nvSpPr>
          <p:cNvPr id="380930" name="Rectangle 3"/>
          <p:cNvSpPr>
            <a:spLocks noChangeArrowheads="1"/>
          </p:cNvSpPr>
          <p:nvPr/>
        </p:nvSpPr>
        <p:spPr bwMode="auto">
          <a:xfrm>
            <a:off x="685800" y="3276600"/>
            <a:ext cx="80010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marR="0" lvl="0" indent="-342900" algn="l" defTabSz="914400" rtl="0" eaLnBrk="1" fontAlgn="base" latinLnBrk="0" hangingPunct="1">
              <a:lnSpc>
                <a:spcPct val="90000"/>
              </a:lnSpc>
              <a:spcBef>
                <a:spcPct val="20000"/>
              </a:spcBef>
              <a:spcAft>
                <a:spcPct val="0"/>
              </a:spcAft>
              <a:buClrTx/>
              <a:buSzTx/>
              <a:buFont typeface="Wingdings" charset="0"/>
              <a:buChar char="v"/>
              <a:tabLst/>
              <a:defRPr/>
            </a:pPr>
            <a:endParaRPr kumimoji="0" lang="en-US" altLang="zh-CN" sz="3100" b="1" i="0" u="none" strike="noStrike" kern="1200" cap="none" spc="0" normalizeH="0" baseline="0" noProof="0">
              <a:ln>
                <a:noFill/>
              </a:ln>
              <a:solidFill>
                <a:srgbClr val="FFFF00"/>
              </a:solidFill>
              <a:effectLst/>
              <a:uLnTx/>
              <a:uFillTx/>
              <a:latin typeface="Times" charset="0"/>
              <a:ea typeface="SimSun" charset="0"/>
              <a:cs typeface="SimSun" charset="0"/>
            </a:endParaRPr>
          </a:p>
        </p:txBody>
      </p:sp>
      <p:sp>
        <p:nvSpPr>
          <p:cNvPr id="380931" name="Text Box 4"/>
          <p:cNvSpPr txBox="1">
            <a:spLocks noChangeArrowheads="1"/>
          </p:cNvSpPr>
          <p:nvPr/>
        </p:nvSpPr>
        <p:spPr bwMode="auto">
          <a:xfrm>
            <a:off x="8077200" y="152400"/>
            <a:ext cx="9144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nchor="ctr" anchorCtr="1"/>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MS PGothic" charset="0"/>
              </a:rPr>
              <a:t>220</a:t>
            </a:r>
            <a:endParaRPr kumimoji="0" lang="en-US" sz="2400" b="0" i="0" u="none" strike="noStrike" kern="1200" cap="none" spc="0" normalizeH="0" baseline="0" noProof="0">
              <a:ln>
                <a:noFill/>
              </a:ln>
              <a:solidFill>
                <a:srgbClr val="FFFFFF"/>
              </a:solidFill>
              <a:effectLst/>
              <a:uLnTx/>
              <a:uFillTx/>
              <a:latin typeface="Times New Roman" charset="0"/>
              <a:ea typeface="MS PGothic" charset="0"/>
            </a:endParaRPr>
          </a:p>
        </p:txBody>
      </p:sp>
      <p:sp>
        <p:nvSpPr>
          <p:cNvPr id="380932" name="Rectangle 11"/>
          <p:cNvSpPr>
            <a:spLocks noGrp="1" noChangeArrowheads="1"/>
          </p:cNvSpPr>
          <p:nvPr>
            <p:ph type="title" idx="4294967295"/>
          </p:nvPr>
        </p:nvSpPr>
        <p:spPr>
          <a:xfrm>
            <a:off x="1447800" y="228600"/>
            <a:ext cx="6248400" cy="762000"/>
          </a:xfrm>
          <a:solidFill>
            <a:schemeClr val="tx1"/>
          </a:solidFill>
          <a:ln cap="flat">
            <a:solidFill>
              <a:schemeClr val="tx1"/>
            </a:solidFill>
            <a:miter lim="800000"/>
            <a:headEnd/>
            <a:tailEnd/>
          </a:ln>
        </p:spPr>
        <p:txBody>
          <a:bodyPr/>
          <a:lstStyle/>
          <a:p>
            <a:pPr eaLnBrk="1" hangingPunct="1"/>
            <a:r>
              <a:rPr lang="ja-JP" altLang="en-US" sz="4800" b="1">
                <a:solidFill>
                  <a:schemeClr val="bg1"/>
                </a:solidFill>
                <a:latin typeface="Arial Black" charset="0"/>
                <a:ea typeface="MS PGothic" charset="0"/>
              </a:rPr>
              <a:t>场合</a:t>
            </a:r>
            <a:endParaRPr lang="en-US" sz="4800" b="1">
              <a:solidFill>
                <a:schemeClr val="bg1"/>
              </a:solidFill>
              <a:latin typeface="Arial Black" charset="0"/>
              <a:ea typeface="MS PGothic" charset="0"/>
            </a:endParaRPr>
          </a:p>
        </p:txBody>
      </p:sp>
      <p:pic>
        <p:nvPicPr>
          <p:cNvPr id="380933" name="Picture 6" descr="BS00606_"/>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2139950" cy="173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7292" name="AutoShape 12"/>
          <p:cNvSpPr>
            <a:spLocks noChangeArrowheads="1"/>
          </p:cNvSpPr>
          <p:nvPr/>
        </p:nvSpPr>
        <p:spPr bwMode="auto">
          <a:xfrm>
            <a:off x="6407150" y="1371600"/>
            <a:ext cx="2508250" cy="749300"/>
          </a:xfrm>
          <a:prstGeom prst="cloudCallout">
            <a:avLst>
              <a:gd name="adj1" fmla="val -42847"/>
              <a:gd name="adj2" fmla="val 205722"/>
            </a:avLst>
          </a:prstGeom>
          <a:solidFill>
            <a:schemeClr val="bg1"/>
          </a:solidFill>
          <a:ln>
            <a:noFill/>
          </a:ln>
          <a:extLst>
            <a:ext uri="{91240B29-F687-4f45-9708-019B960494DF}">
              <a14:hiddenLine xmlns:a14="http://schemas.microsoft.com/office/drawing/2010/main" xmlns="" w="12700" cap="sq">
                <a:solidFill>
                  <a:srgbClr val="000000"/>
                </a:solidFill>
                <a:round/>
                <a:headEnd/>
                <a:tailEnd/>
              </a14:hiddenLine>
            </a:ext>
          </a:extLst>
        </p:spPr>
        <p:txBody>
          <a:bodyPr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
        <p:nvSpPr>
          <p:cNvPr id="97293" name="Text Box 13"/>
          <p:cNvSpPr txBox="1">
            <a:spLocks noChangeArrowheads="1"/>
          </p:cNvSpPr>
          <p:nvPr/>
        </p:nvSpPr>
        <p:spPr bwMode="auto">
          <a:xfrm>
            <a:off x="7010400" y="1462088"/>
            <a:ext cx="17526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a:tailEnd/>
              </a14:hiddenLine>
            </a:ext>
          </a:extLst>
        </p:spPr>
        <p:txBody>
          <a:bodyPr>
            <a:spAutoFit/>
          </a:bodyPr>
          <a:lstStyle>
            <a:lvl1pPr eaLnBrk="0" hangingPunct="0">
              <a:defRPr sz="2800">
                <a:solidFill>
                  <a:schemeClr val="tx1"/>
                </a:solidFill>
                <a:latin typeface="Times New Roman" charset="0"/>
                <a:ea typeface="MS PGothic" charset="0"/>
                <a:cs typeface="MS PGothic" charset="0"/>
              </a:defRPr>
            </a:lvl1pPr>
            <a:lvl2pPr marL="742950" indent="-285750" eaLnBrk="0" hangingPunct="0">
              <a:defRPr sz="2800">
                <a:solidFill>
                  <a:schemeClr val="tx1"/>
                </a:solidFill>
                <a:latin typeface="Times New Roman" charset="0"/>
                <a:ea typeface="MS PGothic" charset="0"/>
                <a:cs typeface="MS PGothic" charset="0"/>
              </a:defRPr>
            </a:lvl2pPr>
            <a:lvl3pPr marL="1143000" indent="-228600" eaLnBrk="0" hangingPunct="0">
              <a:defRPr sz="2800">
                <a:solidFill>
                  <a:schemeClr val="tx1"/>
                </a:solidFill>
                <a:latin typeface="Times New Roman" charset="0"/>
                <a:ea typeface="MS PGothic" charset="0"/>
                <a:cs typeface="MS PGothic" charset="0"/>
              </a:defRPr>
            </a:lvl3pPr>
            <a:lvl4pPr marL="1600200" indent="-228600" eaLnBrk="0" hangingPunct="0">
              <a:defRPr sz="2800">
                <a:solidFill>
                  <a:schemeClr val="tx1"/>
                </a:solidFill>
                <a:latin typeface="Times New Roman" charset="0"/>
                <a:ea typeface="MS PGothic" charset="0"/>
                <a:cs typeface="MS PGothic" charset="0"/>
              </a:defRPr>
            </a:lvl4pPr>
            <a:lvl5pPr marL="2057400" indent="-228600" eaLnBrk="0" hangingPunct="0">
              <a:defRPr sz="2800">
                <a:solidFill>
                  <a:schemeClr val="tx1"/>
                </a:solidFill>
                <a:latin typeface="Times New Roman" charset="0"/>
                <a:ea typeface="MS PGothic" charset="0"/>
                <a:cs typeface="MS PGothic" charset="0"/>
              </a:defRPr>
            </a:lvl5pPr>
            <a:lvl6pPr marL="25146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6pPr>
            <a:lvl7pPr marL="29718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7pPr>
            <a:lvl8pPr marL="34290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8pPr>
            <a:lvl9pPr marL="3886200" indent="-228600" eaLnBrk="0" fontAlgn="base" hangingPunct="0">
              <a:spcBef>
                <a:spcPct val="50000"/>
              </a:spcBef>
              <a:spcAft>
                <a:spcPct val="0"/>
              </a:spcAft>
              <a:defRPr sz="2800">
                <a:solidFill>
                  <a:schemeClr val="tx1"/>
                </a:solidFill>
                <a:latin typeface="Times New Roman" charset="0"/>
                <a:ea typeface="MS PGothic" charset="0"/>
                <a:cs typeface="MS PGothic"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2800" b="1" i="0" u="none" strike="noStrike" kern="1200" cap="none" spc="0" normalizeH="0" baseline="0" noProof="0">
                <a:ln>
                  <a:noFill/>
                </a:ln>
                <a:solidFill>
                  <a:srgbClr val="000000"/>
                </a:solidFill>
                <a:effectLst/>
                <a:uLnTx/>
                <a:uFillTx/>
                <a:latin typeface="Times New Roman" charset="0"/>
                <a:ea typeface="MS PGothic" charset="0"/>
                <a:cs typeface="Times New Roman" charset="0"/>
              </a:rPr>
              <a:t>为什么</a:t>
            </a:r>
            <a:r>
              <a:rPr kumimoji="0" lang="en-US" altLang="ja-JP" sz="2800" b="0" i="0" u="none" strike="noStrike" kern="1200" cap="none" spc="0" normalizeH="0" baseline="0" noProof="0">
                <a:ln>
                  <a:noFill/>
                </a:ln>
                <a:solidFill>
                  <a:srgbClr val="000000"/>
                </a:solidFill>
                <a:effectLst/>
                <a:uLnTx/>
                <a:uFillTx/>
                <a:latin typeface="Times New Roman" charset="0"/>
                <a:ea typeface="MS PGothic" charset="0"/>
                <a:cs typeface="Times New Roman" charset="0"/>
              </a:rPr>
              <a:t> </a:t>
            </a:r>
            <a:r>
              <a:rPr kumimoji="0" lang="en-US" altLang="ja-JP" sz="2800" b="1" i="0" u="none" strike="noStrike" kern="1200" cap="none" spc="0" normalizeH="0" baseline="0" noProof="0">
                <a:ln>
                  <a:noFill/>
                </a:ln>
                <a:solidFill>
                  <a:srgbClr val="000000"/>
                </a:solidFill>
                <a:effectLst/>
                <a:uLnTx/>
                <a:uFillTx/>
                <a:latin typeface="Times New Roman" charset="0"/>
                <a:ea typeface="MS PGothic" charset="0"/>
                <a:cs typeface="Times New Roman" charset="0"/>
              </a:rPr>
              <a:t>?</a:t>
            </a:r>
            <a:endParaRPr kumimoji="0" lang="en-US" sz="2800" b="1" i="0" u="none" strike="noStrike" kern="1200" cap="none" spc="0" normalizeH="0" baseline="0" noProof="0">
              <a:ln>
                <a:noFill/>
              </a:ln>
              <a:solidFill>
                <a:srgbClr val="000000"/>
              </a:solidFill>
              <a:effectLst/>
              <a:uLnTx/>
              <a:uFillTx/>
              <a:latin typeface="Times New Roman" charset="0"/>
              <a:ea typeface="MS PGothic" charset="0"/>
              <a:cs typeface="Times New Roman" charset="0"/>
            </a:endParaRPr>
          </a:p>
        </p:txBody>
      </p:sp>
      <p:sp>
        <p:nvSpPr>
          <p:cNvPr id="97294" name="AutoShape 14"/>
          <p:cNvSpPr>
            <a:spLocks noChangeArrowheads="1"/>
          </p:cNvSpPr>
          <p:nvPr/>
        </p:nvSpPr>
        <p:spPr bwMode="auto">
          <a:xfrm>
            <a:off x="4397375" y="3554413"/>
            <a:ext cx="2152650" cy="1987550"/>
          </a:xfrm>
          <a:prstGeom prst="irregularSeal1">
            <a:avLst/>
          </a:prstGeom>
          <a:solidFill>
            <a:srgbClr val="990000"/>
          </a:solidFill>
          <a:ln>
            <a:noFill/>
          </a:ln>
          <a:extLst>
            <a:ext uri="{91240B29-F687-4f45-9708-019B960494DF}">
              <a14:hiddenLine xmlns:a14="http://schemas.microsoft.com/office/drawing/2010/main" xmlns="" w="12700" cap="sq">
                <a:solidFill>
                  <a:srgbClr val="000000"/>
                </a:solidFill>
                <a:miter lim="800000"/>
                <a:headEnd/>
                <a:tailEnd/>
              </a14:hiddenLine>
            </a:ext>
          </a:extLst>
        </p:spPr>
        <p:txBody>
          <a:bodyPr wrap="non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zh-CN" altLang="en-US" sz="4000" b="1" i="0" u="none" strike="noStrike" kern="1200" cap="none" spc="0" normalizeH="0" baseline="0" noProof="0">
                <a:ln>
                  <a:noFill/>
                </a:ln>
                <a:solidFill>
                  <a:srgbClr val="FFFFFF"/>
                </a:solidFill>
                <a:effectLst/>
                <a:uLnTx/>
                <a:uFillTx/>
                <a:latin typeface="Times New Roman" charset="0"/>
                <a:ea typeface="MS PGothic" charset="0"/>
                <a:cs typeface="+mn-cs"/>
              </a:rPr>
              <a:t>被掳</a:t>
            </a:r>
            <a:endParaRPr kumimoji="0" lang="en-US" sz="4000" b="1" i="0" u="none" strike="noStrike" kern="1200" cap="none" spc="0" normalizeH="0" baseline="0" noProof="0">
              <a:ln>
                <a:noFill/>
              </a:ln>
              <a:solidFill>
                <a:srgbClr val="FFFFFF"/>
              </a:solidFill>
              <a:effectLst/>
              <a:uLnTx/>
              <a:uFillTx/>
              <a:latin typeface="Times New Roman" charset="0"/>
              <a:ea typeface="MS PGothic" charset="0"/>
              <a:cs typeface="+mn-cs"/>
            </a:endParaRPr>
          </a:p>
        </p:txBody>
      </p:sp>
      <p:sp>
        <p:nvSpPr>
          <p:cNvPr id="97296" name="AutoShape 16"/>
          <p:cNvSpPr>
            <a:spLocks noChangeArrowheads="1"/>
          </p:cNvSpPr>
          <p:nvPr/>
        </p:nvSpPr>
        <p:spPr bwMode="auto">
          <a:xfrm>
            <a:off x="457200" y="4184650"/>
            <a:ext cx="2438400" cy="782638"/>
          </a:xfrm>
          <a:prstGeom prst="horizontalScroll">
            <a:avLst>
              <a:gd name="adj" fmla="val 12500"/>
            </a:avLst>
          </a:prstGeom>
          <a:solidFill>
            <a:srgbClr val="FFFF66"/>
          </a:solidFill>
          <a:ln w="38100" cap="sq">
            <a:solidFill>
              <a:srgbClr val="663300"/>
            </a:solidFill>
            <a:round/>
            <a:headEnd/>
            <a:tailEnd/>
          </a:ln>
        </p:spPr>
        <p:txBody>
          <a:bodyPr wrap="none" anchor="ct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ja-JP" altLang="en-US" sz="3200" b="1" i="0" u="none" strike="noStrike" kern="1200" cap="none" spc="0" normalizeH="0" baseline="0" noProof="0">
                <a:ln>
                  <a:noFill/>
                </a:ln>
                <a:solidFill>
                  <a:srgbClr val="000000"/>
                </a:solidFill>
                <a:effectLst/>
                <a:uLnTx/>
                <a:uFillTx/>
                <a:latin typeface="Times New Roman" charset="0"/>
                <a:ea typeface="MS PGothic" charset="0"/>
                <a:cs typeface="+mn-cs"/>
              </a:rPr>
              <a:t>申命记</a:t>
            </a:r>
            <a:r>
              <a:rPr kumimoji="0" lang="en-US" altLang="ja-JP" sz="3200" b="1" i="0" u="none" strike="noStrike" kern="1200" cap="none" spc="0" normalizeH="0" baseline="0" noProof="0">
                <a:ln>
                  <a:noFill/>
                </a:ln>
                <a:solidFill>
                  <a:srgbClr val="000000"/>
                </a:solidFill>
                <a:effectLst/>
                <a:uLnTx/>
                <a:uFillTx/>
                <a:latin typeface="Times New Roman" charset="0"/>
                <a:ea typeface="MS PGothic" charset="0"/>
                <a:cs typeface="+mn-cs"/>
              </a:rPr>
              <a:t> 28</a:t>
            </a:r>
            <a:r>
              <a:rPr kumimoji="0" lang="ja-JP" altLang="en-US" sz="2800" b="1" i="0" u="none" strike="noStrike" kern="1200" cap="none" spc="0" normalizeH="0" baseline="0" noProof="0">
                <a:ln>
                  <a:noFill/>
                </a:ln>
                <a:solidFill>
                  <a:srgbClr val="000000"/>
                </a:solidFill>
                <a:effectLst/>
                <a:uLnTx/>
                <a:uFillTx/>
                <a:latin typeface="Times New Roman" charset="0"/>
                <a:ea typeface="MS PGothic" charset="0"/>
                <a:cs typeface="+mn-cs"/>
              </a:rPr>
              <a:t>章</a:t>
            </a:r>
            <a:endParaRPr kumimoji="0" lang="en-US" sz="2800" b="1"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
        <p:nvSpPr>
          <p:cNvPr id="97298" name="AutoShape 18"/>
          <p:cNvSpPr>
            <a:spLocks noChangeArrowheads="1"/>
          </p:cNvSpPr>
          <p:nvPr/>
        </p:nvSpPr>
        <p:spPr bwMode="auto">
          <a:xfrm>
            <a:off x="979488" y="1282700"/>
            <a:ext cx="6019800" cy="2743200"/>
          </a:xfrm>
          <a:prstGeom prst="curvedDownArrow">
            <a:avLst>
              <a:gd name="adj1" fmla="val 43889"/>
              <a:gd name="adj2" fmla="val 87778"/>
              <a:gd name="adj3" fmla="val 33333"/>
            </a:avLst>
          </a:prstGeom>
          <a:solidFill>
            <a:srgbClr val="FFFF66"/>
          </a:solidFill>
          <a:ln w="38100" cap="sq">
            <a:solidFill>
              <a:schemeClr val="tx2"/>
            </a:solidFill>
            <a:miter lim="800000"/>
            <a:headEnd/>
            <a:tailEnd/>
          </a:ln>
        </p:spPr>
        <p:txBody>
          <a:bodyPr anchor="ct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charset="0"/>
              <a:ea typeface="MS PGothic" charset="0"/>
              <a:cs typeface="+mn-cs"/>
            </a:endParaRPr>
          </a:p>
        </p:txBody>
      </p:sp>
    </p:spTree>
    <p:extLst>
      <p:ext uri="{BB962C8B-B14F-4D97-AF65-F5344CB8AC3E}">
        <p14:creationId xmlns:p14="http://schemas.microsoft.com/office/powerpoint/2010/main" val="32983055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2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29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29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7298"/>
                                        </p:tgtEl>
                                        <p:attrNameLst>
                                          <p:attrName>style.visibility</p:attrName>
                                        </p:attrNameLst>
                                      </p:cBhvr>
                                      <p:to>
                                        <p:strVal val="visible"/>
                                      </p:to>
                                    </p:set>
                                    <p:animEffect transition="in" filter="wipe(left)">
                                      <p:cBhvr>
                                        <p:cTn id="23" dur="500"/>
                                        <p:tgtEl>
                                          <p:spTgt spid="97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92" grpId="0" animBg="1"/>
      <p:bldP spid="97293" grpId="0"/>
      <p:bldP spid="97294" grpId="0" animBg="1"/>
      <p:bldP spid="97296" grpId="0" animBg="1"/>
      <p:bldP spid="972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Box 29"/>
          <p:cNvSpPr txBox="1">
            <a:spLocks noChangeArrowheads="1"/>
          </p:cNvSpPr>
          <p:nvPr/>
        </p:nvSpPr>
        <p:spPr bwMode="auto">
          <a:xfrm>
            <a:off x="3495675" y="3275013"/>
            <a:ext cx="296863" cy="2984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394" name="Rectangle 20"/>
          <p:cNvSpPr>
            <a:spLocks noGrp="1" noChangeArrowheads="1"/>
          </p:cNvSpPr>
          <p:nvPr>
            <p:ph type="title"/>
          </p:nvPr>
        </p:nvSpPr>
        <p:spPr>
          <a:xfrm>
            <a:off x="519113" y="544513"/>
            <a:ext cx="8594725" cy="754062"/>
          </a:xfrm>
        </p:spPr>
        <p:txBody>
          <a:bodyPr/>
          <a:lstStyle/>
          <a:p>
            <a:pPr eaLnBrk="1" hangingPunct="1"/>
            <a:r>
              <a:rPr lang="en-US">
                <a:latin typeface="KaiTi" charset="0"/>
                <a:ea typeface="KaiTi" charset="0"/>
                <a:cs typeface="KaiTi" charset="0"/>
              </a:rPr>
              <a:t>Purpose of the Prophetic Books</a:t>
            </a:r>
          </a:p>
        </p:txBody>
      </p:sp>
      <p:pic>
        <p:nvPicPr>
          <p:cNvPr id="59395" name="Picture 4" descr="Propohets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6681" t="7379" b="5322"/>
          <a:stretch>
            <a:fillRect/>
          </a:stretch>
        </p:blipFill>
        <p:spPr>
          <a:xfrm>
            <a:off x="-74613" y="-11113"/>
            <a:ext cx="9371013" cy="6943726"/>
          </a:xfrm>
          <a:solidFill>
            <a:srgbClr val="99CCFF"/>
          </a:solidFill>
        </p:spPr>
      </p:pic>
      <p:sp>
        <p:nvSpPr>
          <p:cNvPr id="36875" name="Text Box 11"/>
          <p:cNvSpPr txBox="1">
            <a:spLocks noChangeArrowheads="1"/>
          </p:cNvSpPr>
          <p:nvPr/>
        </p:nvSpPr>
        <p:spPr bwMode="auto">
          <a:xfrm>
            <a:off x="6729413" y="5678488"/>
            <a:ext cx="23796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创十二</a:t>
            </a:r>
            <a:r>
              <a:rPr lang="en-US" altLang="ja-JP" sz="2000" b="1">
                <a:solidFill>
                  <a:srgbClr val="0033CC"/>
                </a:solidFill>
                <a:latin typeface="KaiTi" charset="0"/>
                <a:ea typeface="KaiTi" charset="0"/>
                <a:cs typeface="KaiTi" charset="0"/>
              </a:rPr>
              <a:t>1-3</a:t>
            </a:r>
            <a:r>
              <a:rPr lang="zh-CN" altLang="en-US" sz="2000" b="1">
                <a:solidFill>
                  <a:srgbClr val="0033CC"/>
                </a:solidFill>
                <a:latin typeface="KaiTi" charset="0"/>
                <a:ea typeface="KaiTi" charset="0"/>
                <a:cs typeface="KaiTi" charset="0"/>
              </a:rPr>
              <a:t>、十五</a:t>
            </a:r>
            <a:r>
              <a:rPr lang="en-US" altLang="zh-CN" sz="2000" b="1">
                <a:solidFill>
                  <a:srgbClr val="0033CC"/>
                </a:solidFill>
                <a:latin typeface="KaiTi" charset="0"/>
                <a:ea typeface="KaiTi" charset="0"/>
                <a:cs typeface="KaiTi" charset="0"/>
              </a:rPr>
              <a:t>18</a:t>
            </a:r>
            <a:endParaRPr lang="en-US" sz="2000" b="1">
              <a:solidFill>
                <a:srgbClr val="0033CC"/>
              </a:solidFill>
              <a:latin typeface="KaiTi" charset="0"/>
              <a:ea typeface="KaiTi" charset="0"/>
              <a:cs typeface="KaiTi" charset="0"/>
            </a:endParaRPr>
          </a:p>
        </p:txBody>
      </p:sp>
      <p:sp>
        <p:nvSpPr>
          <p:cNvPr id="36876" name="Text Box 12"/>
          <p:cNvSpPr txBox="1">
            <a:spLocks noChangeArrowheads="1"/>
          </p:cNvSpPr>
          <p:nvPr/>
        </p:nvSpPr>
        <p:spPr bwMode="auto">
          <a:xfrm>
            <a:off x="8154988" y="6010275"/>
            <a:ext cx="954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无条件</a:t>
            </a:r>
            <a:endParaRPr lang="en-US" sz="2000" b="1">
              <a:solidFill>
                <a:srgbClr val="0033CC"/>
              </a:solidFill>
              <a:latin typeface="KaiTi" charset="0"/>
              <a:ea typeface="KaiTi" charset="0"/>
              <a:cs typeface="KaiTi" charset="0"/>
            </a:endParaRPr>
          </a:p>
        </p:txBody>
      </p:sp>
      <p:sp>
        <p:nvSpPr>
          <p:cNvPr id="36877" name="Text Box 13"/>
          <p:cNvSpPr txBox="1">
            <a:spLocks noChangeArrowheads="1"/>
          </p:cNvSpPr>
          <p:nvPr/>
        </p:nvSpPr>
        <p:spPr bwMode="auto">
          <a:xfrm>
            <a:off x="8410575" y="6340475"/>
            <a:ext cx="698500"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祝福</a:t>
            </a:r>
            <a:endParaRPr lang="en-US" sz="2000" b="1">
              <a:solidFill>
                <a:srgbClr val="0033CC"/>
              </a:solidFill>
              <a:latin typeface="KaiTi" charset="0"/>
              <a:ea typeface="KaiTi" charset="0"/>
              <a:cs typeface="KaiTi" charset="0"/>
            </a:endParaRPr>
          </a:p>
        </p:txBody>
      </p:sp>
      <p:sp>
        <p:nvSpPr>
          <p:cNvPr id="36878" name="Text Box 14"/>
          <p:cNvSpPr txBox="1">
            <a:spLocks noChangeArrowheads="1"/>
          </p:cNvSpPr>
          <p:nvPr/>
        </p:nvSpPr>
        <p:spPr bwMode="auto">
          <a:xfrm>
            <a:off x="71438" y="5653088"/>
            <a:ext cx="1979612" cy="401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申廿八；利廿六</a:t>
            </a:r>
            <a:endParaRPr lang="en-US" sz="2000" b="1">
              <a:solidFill>
                <a:srgbClr val="FF0000"/>
              </a:solidFill>
              <a:latin typeface="KaiTi" charset="0"/>
              <a:ea typeface="KaiTi" charset="0"/>
              <a:cs typeface="KaiTi" charset="0"/>
            </a:endParaRPr>
          </a:p>
        </p:txBody>
      </p:sp>
      <p:sp>
        <p:nvSpPr>
          <p:cNvPr id="36879" name="Text Box 15"/>
          <p:cNvSpPr txBox="1">
            <a:spLocks noChangeArrowheads="1"/>
          </p:cNvSpPr>
          <p:nvPr/>
        </p:nvSpPr>
        <p:spPr bwMode="auto">
          <a:xfrm>
            <a:off x="71438" y="5984875"/>
            <a:ext cx="95408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有条件</a:t>
            </a:r>
            <a:endParaRPr lang="en-US" sz="2000" b="1">
              <a:solidFill>
                <a:srgbClr val="FF0000"/>
              </a:solidFill>
              <a:latin typeface="KaiTi" charset="0"/>
              <a:ea typeface="KaiTi" charset="0"/>
              <a:cs typeface="KaiTi" charset="0"/>
            </a:endParaRPr>
          </a:p>
        </p:txBody>
      </p:sp>
      <p:sp>
        <p:nvSpPr>
          <p:cNvPr id="36880" name="Text Box 16"/>
          <p:cNvSpPr txBox="1">
            <a:spLocks noChangeArrowheads="1"/>
          </p:cNvSpPr>
          <p:nvPr/>
        </p:nvSpPr>
        <p:spPr bwMode="auto">
          <a:xfrm>
            <a:off x="71438" y="6316663"/>
            <a:ext cx="69691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审判</a:t>
            </a:r>
            <a:endParaRPr lang="en-US" sz="2000" b="1">
              <a:solidFill>
                <a:srgbClr val="FF0000"/>
              </a:solidFill>
              <a:latin typeface="KaiTi" charset="0"/>
              <a:ea typeface="KaiTi" charset="0"/>
              <a:cs typeface="KaiTi" charset="0"/>
            </a:endParaRPr>
          </a:p>
        </p:txBody>
      </p:sp>
      <p:sp>
        <p:nvSpPr>
          <p:cNvPr id="59402" name="Text Box 17"/>
          <p:cNvSpPr txBox="1">
            <a:spLocks noChangeArrowheads="1"/>
          </p:cNvSpPr>
          <p:nvPr/>
        </p:nvSpPr>
        <p:spPr bwMode="auto">
          <a:xfrm>
            <a:off x="8458200" y="0"/>
            <a:ext cx="7620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spcBef>
                <a:spcPct val="50000"/>
              </a:spcBef>
            </a:pPr>
            <a:r>
              <a:rPr lang="en-US" b="1">
                <a:solidFill>
                  <a:srgbClr val="000000"/>
                </a:solidFill>
                <a:latin typeface="KaiTi" charset="0"/>
                <a:ea typeface="KaiTi" charset="0"/>
                <a:cs typeface="KaiTi" charset="0"/>
              </a:rPr>
              <a:t>440</a:t>
            </a:r>
            <a:endParaRPr lang="en-US">
              <a:solidFill>
                <a:srgbClr val="000000"/>
              </a:solidFill>
              <a:latin typeface="KaiTi" charset="0"/>
              <a:ea typeface="KaiTi" charset="0"/>
              <a:cs typeface="KaiTi" charset="0"/>
            </a:endParaRPr>
          </a:p>
        </p:txBody>
      </p:sp>
      <p:sp>
        <p:nvSpPr>
          <p:cNvPr id="36882" name="Text Box 18"/>
          <p:cNvSpPr txBox="1">
            <a:spLocks noChangeArrowheads="1"/>
          </p:cNvSpPr>
          <p:nvPr/>
        </p:nvSpPr>
        <p:spPr bwMode="auto">
          <a:xfrm>
            <a:off x="7385050" y="5348288"/>
            <a:ext cx="1724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a:r>
              <a:rPr lang="zh-CN" altLang="en-US" sz="2000" b="1">
                <a:solidFill>
                  <a:srgbClr val="0033CC"/>
                </a:solidFill>
                <a:latin typeface="KaiTi" charset="0"/>
                <a:ea typeface="KaiTi" charset="0"/>
                <a:cs typeface="KaiTi" charset="0"/>
              </a:rPr>
              <a:t>亚伯拉罕之约</a:t>
            </a:r>
            <a:endParaRPr lang="en-US" sz="2000" b="1">
              <a:solidFill>
                <a:srgbClr val="0033CC"/>
              </a:solidFill>
              <a:latin typeface="KaiTi" charset="0"/>
              <a:ea typeface="KaiTi" charset="0"/>
              <a:cs typeface="KaiTi" charset="0"/>
            </a:endParaRPr>
          </a:p>
        </p:txBody>
      </p:sp>
      <p:sp>
        <p:nvSpPr>
          <p:cNvPr id="36883" name="Text Box 19"/>
          <p:cNvSpPr txBox="1">
            <a:spLocks noChangeArrowheads="1"/>
          </p:cNvSpPr>
          <p:nvPr/>
        </p:nvSpPr>
        <p:spPr bwMode="auto">
          <a:xfrm>
            <a:off x="71438" y="5322888"/>
            <a:ext cx="12112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sz="2000" b="1">
                <a:solidFill>
                  <a:srgbClr val="FF0000"/>
                </a:solidFill>
                <a:latin typeface="KaiTi" charset="0"/>
                <a:ea typeface="KaiTi" charset="0"/>
                <a:cs typeface="KaiTi" charset="0"/>
              </a:rPr>
              <a:t>摩西之约</a:t>
            </a:r>
            <a:endParaRPr lang="en-US" sz="2000" b="1">
              <a:solidFill>
                <a:srgbClr val="FF0000"/>
              </a:solidFill>
              <a:latin typeface="KaiTi" charset="0"/>
              <a:ea typeface="KaiTi" charset="0"/>
              <a:cs typeface="KaiTi" charset="0"/>
            </a:endParaRPr>
          </a:p>
        </p:txBody>
      </p:sp>
      <p:sp>
        <p:nvSpPr>
          <p:cNvPr id="59405" name="TextBox 17"/>
          <p:cNvSpPr txBox="1">
            <a:spLocks noChangeArrowheads="1"/>
          </p:cNvSpPr>
          <p:nvPr/>
        </p:nvSpPr>
        <p:spPr bwMode="auto">
          <a:xfrm>
            <a:off x="250825" y="981075"/>
            <a:ext cx="3529013" cy="1257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历史书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（约书亚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以斯帖）</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有约之民</a:t>
            </a:r>
            <a:endParaRPr lang="en-US" sz="700" b="1">
              <a:solidFill>
                <a:srgbClr val="000000"/>
              </a:solidFill>
              <a:latin typeface="KaiTi" charset="0"/>
              <a:ea typeface="KaiTi" charset="0"/>
              <a:cs typeface="KaiTi" charset="0"/>
            </a:endParaRPr>
          </a:p>
        </p:txBody>
      </p:sp>
      <p:sp>
        <p:nvSpPr>
          <p:cNvPr id="59406" name="TextBox 1"/>
          <p:cNvSpPr txBox="1">
            <a:spLocks noChangeArrowheads="1"/>
          </p:cNvSpPr>
          <p:nvPr/>
        </p:nvSpPr>
        <p:spPr bwMode="auto">
          <a:xfrm>
            <a:off x="774700" y="44450"/>
            <a:ext cx="6461125" cy="461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r>
              <a:rPr lang="zh-CN" altLang="en-US" b="1">
                <a:solidFill>
                  <a:srgbClr val="000000"/>
                </a:solidFill>
                <a:latin typeface="KaiTi" charset="0"/>
                <a:ea typeface="KaiTi" charset="0"/>
                <a:cs typeface="KaiTi" charset="0"/>
              </a:rPr>
              <a:t>先知书的目的</a:t>
            </a:r>
            <a:endParaRPr lang="en-US" b="1">
              <a:solidFill>
                <a:srgbClr val="000000"/>
              </a:solidFill>
              <a:latin typeface="KaiTi" charset="0"/>
              <a:ea typeface="KaiTi" charset="0"/>
              <a:cs typeface="KaiTi" charset="0"/>
            </a:endParaRPr>
          </a:p>
        </p:txBody>
      </p:sp>
      <p:sp>
        <p:nvSpPr>
          <p:cNvPr id="59407" name="TextBox 18"/>
          <p:cNvSpPr txBox="1">
            <a:spLocks noChangeArrowheads="1"/>
          </p:cNvSpPr>
          <p:nvPr/>
        </p:nvSpPr>
        <p:spPr bwMode="auto">
          <a:xfrm>
            <a:off x="5472113" y="981075"/>
            <a:ext cx="3529012" cy="12573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诗歌书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（约伯记</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雅歌）</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预言信息的目标</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有约之行为</a:t>
            </a:r>
            <a:endParaRPr lang="en-US" sz="700" b="1">
              <a:solidFill>
                <a:srgbClr val="000000"/>
              </a:solidFill>
              <a:latin typeface="KaiTi" charset="0"/>
              <a:ea typeface="KaiTi" charset="0"/>
              <a:cs typeface="KaiTi" charset="0"/>
            </a:endParaRPr>
          </a:p>
        </p:txBody>
      </p:sp>
      <p:sp>
        <p:nvSpPr>
          <p:cNvPr id="36872" name="Oval 8"/>
          <p:cNvSpPr>
            <a:spLocks noChangeArrowheads="1"/>
          </p:cNvSpPr>
          <p:nvPr/>
        </p:nvSpPr>
        <p:spPr bwMode="auto">
          <a:xfrm>
            <a:off x="838200" y="879475"/>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36873" name="Oval 9"/>
          <p:cNvSpPr>
            <a:spLocks noChangeArrowheads="1"/>
          </p:cNvSpPr>
          <p:nvPr/>
        </p:nvSpPr>
        <p:spPr bwMode="auto">
          <a:xfrm>
            <a:off x="5867400" y="879475"/>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10" name="TextBox 19"/>
          <p:cNvSpPr txBox="1">
            <a:spLocks noChangeArrowheads="1"/>
          </p:cNvSpPr>
          <p:nvPr/>
        </p:nvSpPr>
        <p:spPr bwMode="auto">
          <a:xfrm>
            <a:off x="314325" y="3573463"/>
            <a:ext cx="1954213" cy="530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人民</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对约不忠</a:t>
            </a:r>
            <a:endParaRPr lang="en-US" sz="1600" b="1">
              <a:solidFill>
                <a:srgbClr val="000000"/>
              </a:solidFill>
              <a:latin typeface="KaiTi" charset="0"/>
              <a:ea typeface="KaiTi" charset="0"/>
              <a:cs typeface="KaiTi" charset="0"/>
            </a:endParaRPr>
          </a:p>
        </p:txBody>
      </p:sp>
      <p:sp>
        <p:nvSpPr>
          <p:cNvPr id="59411" name="TextBox 20"/>
          <p:cNvSpPr txBox="1">
            <a:spLocks noChangeArrowheads="1"/>
          </p:cNvSpPr>
          <p:nvPr/>
        </p:nvSpPr>
        <p:spPr bwMode="auto">
          <a:xfrm>
            <a:off x="6804025" y="3573463"/>
            <a:ext cx="2197100" cy="5302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行为</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对约无动于衷</a:t>
            </a:r>
            <a:endParaRPr lang="en-US" sz="1600" b="1">
              <a:solidFill>
                <a:srgbClr val="000000"/>
              </a:solidFill>
              <a:latin typeface="KaiTi" charset="0"/>
              <a:ea typeface="KaiTi" charset="0"/>
              <a:cs typeface="KaiTi" charset="0"/>
            </a:endParaRPr>
          </a:p>
        </p:txBody>
      </p:sp>
      <p:sp>
        <p:nvSpPr>
          <p:cNvPr id="59412" name="TextBox 23"/>
          <p:cNvSpPr txBox="1">
            <a:spLocks noChangeArrowheads="1"/>
          </p:cNvSpPr>
          <p:nvPr/>
        </p:nvSpPr>
        <p:spPr bwMode="auto">
          <a:xfrm>
            <a:off x="2863850" y="5675313"/>
            <a:ext cx="982663" cy="99536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3" name="TextBox 24"/>
          <p:cNvSpPr txBox="1">
            <a:spLocks noChangeArrowheads="1"/>
          </p:cNvSpPr>
          <p:nvPr/>
        </p:nvSpPr>
        <p:spPr bwMode="auto">
          <a:xfrm>
            <a:off x="5299075" y="5819775"/>
            <a:ext cx="742950" cy="86201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4" name="TextBox 25"/>
          <p:cNvSpPr txBox="1">
            <a:spLocks noChangeArrowheads="1"/>
          </p:cNvSpPr>
          <p:nvPr/>
        </p:nvSpPr>
        <p:spPr bwMode="auto">
          <a:xfrm>
            <a:off x="6042025" y="6553200"/>
            <a:ext cx="184150" cy="15240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5" name="TextBox 26"/>
          <p:cNvSpPr txBox="1">
            <a:spLocks noChangeArrowheads="1"/>
          </p:cNvSpPr>
          <p:nvPr/>
        </p:nvSpPr>
        <p:spPr bwMode="auto">
          <a:xfrm flipH="1" flipV="1">
            <a:off x="5364163" y="5732463"/>
            <a:ext cx="252412" cy="2016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16" name="TextBox 28"/>
          <p:cNvSpPr txBox="1">
            <a:spLocks noChangeArrowheads="1"/>
          </p:cNvSpPr>
          <p:nvPr/>
        </p:nvSpPr>
        <p:spPr bwMode="auto">
          <a:xfrm>
            <a:off x="3563938" y="3236913"/>
            <a:ext cx="2106612" cy="119062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600" b="1">
                <a:solidFill>
                  <a:srgbClr val="000000"/>
                </a:solidFill>
                <a:latin typeface="KaiTi" charset="0"/>
                <a:ea typeface="KaiTi" charset="0"/>
                <a:cs typeface="KaiTi" charset="0"/>
              </a:rPr>
              <a:t>先知书</a:t>
            </a:r>
            <a:endParaRPr lang="en-US" altLang="zh-CN" sz="1600" b="1">
              <a:solidFill>
                <a:srgbClr val="000000"/>
              </a:solidFill>
              <a:latin typeface="KaiTi" charset="0"/>
              <a:ea typeface="KaiTi" charset="0"/>
              <a:cs typeface="KaiTi" charset="0"/>
            </a:endParaRPr>
          </a:p>
          <a:p>
            <a:pPr algn="ctr"/>
            <a:r>
              <a:rPr lang="zh-CN" altLang="en-US" sz="1600" b="1">
                <a:solidFill>
                  <a:srgbClr val="000000"/>
                </a:solidFill>
                <a:latin typeface="KaiTi" charset="0"/>
                <a:ea typeface="KaiTi" charset="0"/>
                <a:cs typeface="KaiTi" charset="0"/>
              </a:rPr>
              <a:t>（以赛亚</a:t>
            </a:r>
            <a:r>
              <a:rPr lang="en-US" altLang="zh-CN" sz="1600" b="1">
                <a:solidFill>
                  <a:srgbClr val="000000"/>
                </a:solidFill>
                <a:latin typeface="KaiTi" charset="0"/>
                <a:ea typeface="KaiTi" charset="0"/>
                <a:cs typeface="KaiTi" charset="0"/>
              </a:rPr>
              <a:t>-</a:t>
            </a:r>
            <a:r>
              <a:rPr lang="zh-CN" altLang="en-US" sz="1600" b="1">
                <a:solidFill>
                  <a:srgbClr val="000000"/>
                </a:solidFill>
                <a:latin typeface="KaiTi" charset="0"/>
                <a:ea typeface="KaiTi" charset="0"/>
                <a:cs typeface="KaiTi" charset="0"/>
              </a:rPr>
              <a:t>玛拉基）</a:t>
            </a:r>
            <a:endParaRPr lang="en-US" altLang="zh-CN" sz="16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约的传道者</a:t>
            </a:r>
            <a:endParaRPr lang="en-US" sz="800" b="1">
              <a:solidFill>
                <a:srgbClr val="000000"/>
              </a:solidFill>
              <a:latin typeface="KaiTi" charset="0"/>
              <a:ea typeface="KaiTi" charset="0"/>
              <a:cs typeface="KaiTi" charset="0"/>
            </a:endParaRPr>
          </a:p>
        </p:txBody>
      </p:sp>
      <p:sp>
        <p:nvSpPr>
          <p:cNvPr id="59417" name="TextBox 1"/>
          <p:cNvSpPr txBox="1">
            <a:spLocks noChangeArrowheads="1"/>
          </p:cNvSpPr>
          <p:nvPr/>
        </p:nvSpPr>
        <p:spPr bwMode="auto">
          <a:xfrm>
            <a:off x="2889250" y="2482850"/>
            <a:ext cx="593725" cy="596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谁</a:t>
            </a:r>
            <a:endParaRPr lang="en-US" sz="1400">
              <a:solidFill>
                <a:srgbClr val="000000"/>
              </a:solidFill>
              <a:latin typeface="KaiTi" charset="0"/>
              <a:ea typeface="KaiTi" charset="0"/>
              <a:cs typeface="KaiTi" charset="0"/>
            </a:endParaRPr>
          </a:p>
        </p:txBody>
      </p:sp>
      <p:sp>
        <p:nvSpPr>
          <p:cNvPr id="59418" name="TextBox 28"/>
          <p:cNvSpPr txBox="1">
            <a:spLocks noChangeArrowheads="1"/>
          </p:cNvSpPr>
          <p:nvPr/>
        </p:nvSpPr>
        <p:spPr bwMode="auto">
          <a:xfrm>
            <a:off x="5772150" y="2495550"/>
            <a:ext cx="558800" cy="5969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a:solidFill>
                  <a:srgbClr val="000000"/>
                </a:solidFill>
                <a:latin typeface="KaiTi" charset="0"/>
                <a:ea typeface="KaiTi" charset="0"/>
                <a:cs typeface="KaiTi" charset="0"/>
              </a:rPr>
              <a:t>针对</a:t>
            </a:r>
            <a:endParaRPr lang="en-US" altLang="zh-CN" sz="1400">
              <a:solidFill>
                <a:srgbClr val="000000"/>
              </a:solidFill>
              <a:latin typeface="KaiTi" charset="0"/>
              <a:ea typeface="KaiTi" charset="0"/>
              <a:cs typeface="KaiTi" charset="0"/>
            </a:endParaRPr>
          </a:p>
          <a:p>
            <a:pPr algn="ctr"/>
            <a:r>
              <a:rPr lang="zh-CN" altLang="en-US" sz="1400">
                <a:solidFill>
                  <a:srgbClr val="000000"/>
                </a:solidFill>
                <a:latin typeface="KaiTi" charset="0"/>
                <a:ea typeface="KaiTi" charset="0"/>
                <a:cs typeface="KaiTi" charset="0"/>
              </a:rPr>
              <a:t>什么</a:t>
            </a:r>
            <a:endParaRPr lang="en-US" sz="1400">
              <a:solidFill>
                <a:srgbClr val="000000"/>
              </a:solidFill>
              <a:latin typeface="KaiTi" charset="0"/>
              <a:ea typeface="KaiTi" charset="0"/>
              <a:cs typeface="KaiTi" charset="0"/>
            </a:endParaRPr>
          </a:p>
        </p:txBody>
      </p:sp>
      <p:sp>
        <p:nvSpPr>
          <p:cNvPr id="59419" name="TextBox 30"/>
          <p:cNvSpPr txBox="1">
            <a:spLocks noChangeArrowheads="1"/>
          </p:cNvSpPr>
          <p:nvPr/>
        </p:nvSpPr>
        <p:spPr bwMode="auto">
          <a:xfrm>
            <a:off x="5508625" y="3071813"/>
            <a:ext cx="373063" cy="45085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59420" name="TextBox 31"/>
          <p:cNvSpPr txBox="1">
            <a:spLocks noChangeArrowheads="1"/>
          </p:cNvSpPr>
          <p:nvPr/>
        </p:nvSpPr>
        <p:spPr bwMode="auto">
          <a:xfrm>
            <a:off x="3308350" y="2901950"/>
            <a:ext cx="374650" cy="62071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1400">
              <a:solidFill>
                <a:srgbClr val="000000"/>
              </a:solidFill>
              <a:latin typeface="KaiTi" charset="0"/>
              <a:ea typeface="KaiTi" charset="0"/>
              <a:cs typeface="KaiTi" charset="0"/>
            </a:endParaRPr>
          </a:p>
        </p:txBody>
      </p:sp>
      <p:sp>
        <p:nvSpPr>
          <p:cNvPr id="36874" name="Oval 10"/>
          <p:cNvSpPr>
            <a:spLocks noChangeArrowheads="1"/>
          </p:cNvSpPr>
          <p:nvPr/>
        </p:nvSpPr>
        <p:spPr bwMode="auto">
          <a:xfrm>
            <a:off x="3352800" y="3213100"/>
            <a:ext cx="2590800" cy="749300"/>
          </a:xfrm>
          <a:prstGeom prst="ellipse">
            <a:avLst/>
          </a:pr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
        <p:nvSpPr>
          <p:cNvPr id="59422" name="TextBox 23"/>
          <p:cNvSpPr txBox="1">
            <a:spLocks noChangeArrowheads="1"/>
          </p:cNvSpPr>
          <p:nvPr/>
        </p:nvSpPr>
        <p:spPr bwMode="auto">
          <a:xfrm>
            <a:off x="3779838" y="5445125"/>
            <a:ext cx="1584325" cy="122396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3" name="TextBox 24"/>
          <p:cNvSpPr txBox="1">
            <a:spLocks noChangeArrowheads="1"/>
          </p:cNvSpPr>
          <p:nvPr/>
        </p:nvSpPr>
        <p:spPr bwMode="auto">
          <a:xfrm rot="-2007350">
            <a:off x="4876800" y="5507038"/>
            <a:ext cx="742950" cy="862012"/>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endParaRPr lang="en-US" sz="700" b="1">
              <a:solidFill>
                <a:srgbClr val="000000"/>
              </a:solidFill>
              <a:latin typeface="KaiTi" charset="0"/>
              <a:ea typeface="KaiTi" charset="0"/>
              <a:cs typeface="KaiTi" charset="0"/>
            </a:endParaRPr>
          </a:p>
        </p:txBody>
      </p:sp>
      <p:sp>
        <p:nvSpPr>
          <p:cNvPr id="59424" name="TextBox 22"/>
          <p:cNvSpPr txBox="1">
            <a:spLocks noChangeArrowheads="1"/>
          </p:cNvSpPr>
          <p:nvPr/>
        </p:nvSpPr>
        <p:spPr bwMode="auto">
          <a:xfrm>
            <a:off x="3492500" y="5445125"/>
            <a:ext cx="2232025" cy="123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zh-CN" altLang="en-US" sz="1400" b="1">
                <a:solidFill>
                  <a:srgbClr val="000000"/>
                </a:solidFill>
                <a:latin typeface="KaiTi" charset="0"/>
                <a:ea typeface="KaiTi" charset="0"/>
                <a:cs typeface="KaiTi" charset="0"/>
              </a:rPr>
              <a:t>五经</a:t>
            </a:r>
            <a:endParaRPr lang="en-US" altLang="zh-CN" sz="1400" b="1">
              <a:solidFill>
                <a:srgbClr val="000000"/>
              </a:solidFill>
              <a:latin typeface="KaiTi" charset="0"/>
              <a:ea typeface="KaiTi" charset="0"/>
              <a:cs typeface="KaiTi" charset="0"/>
            </a:endParaRPr>
          </a:p>
          <a:p>
            <a:pPr algn="ctr"/>
            <a:r>
              <a:rPr lang="zh-CN" altLang="en-US" sz="1400" b="1">
                <a:solidFill>
                  <a:srgbClr val="000000"/>
                </a:solidFill>
                <a:latin typeface="KaiTi" charset="0"/>
                <a:ea typeface="KaiTi" charset="0"/>
                <a:cs typeface="KaiTi" charset="0"/>
              </a:rPr>
              <a:t>（创世记</a:t>
            </a:r>
            <a:r>
              <a:rPr lang="en-US" altLang="zh-CN" sz="1400" b="1">
                <a:solidFill>
                  <a:srgbClr val="000000"/>
                </a:solidFill>
                <a:latin typeface="KaiTi" charset="0"/>
                <a:ea typeface="KaiTi" charset="0"/>
                <a:cs typeface="KaiTi" charset="0"/>
              </a:rPr>
              <a:t>-</a:t>
            </a:r>
            <a:r>
              <a:rPr lang="zh-CN" altLang="en-US" sz="1400" b="1">
                <a:solidFill>
                  <a:srgbClr val="000000"/>
                </a:solidFill>
                <a:latin typeface="KaiTi" charset="0"/>
                <a:ea typeface="KaiTi" charset="0"/>
                <a:cs typeface="KaiTi" charset="0"/>
              </a:rPr>
              <a:t>申命记）</a:t>
            </a:r>
            <a:endParaRPr lang="en-US" altLang="zh-CN" sz="14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预言信息的根基</a:t>
            </a:r>
            <a:endParaRPr lang="en-US" altLang="zh-CN" sz="1200" b="1">
              <a:solidFill>
                <a:srgbClr val="000000"/>
              </a:solidFill>
              <a:latin typeface="KaiTi" charset="0"/>
              <a:ea typeface="KaiTi" charset="0"/>
              <a:cs typeface="KaiTi" charset="0"/>
            </a:endParaRPr>
          </a:p>
          <a:p>
            <a:pPr algn="ctr"/>
            <a:endParaRPr lang="en-US" altLang="zh-CN" sz="600" b="1">
              <a:solidFill>
                <a:srgbClr val="000000"/>
              </a:solidFill>
              <a:latin typeface="KaiTi" charset="0"/>
              <a:ea typeface="KaiTi" charset="0"/>
              <a:cs typeface="KaiTi" charset="0"/>
            </a:endParaRPr>
          </a:p>
          <a:p>
            <a:pPr algn="ctr"/>
            <a:endParaRPr lang="en-US" sz="100" b="1">
              <a:solidFill>
                <a:srgbClr val="000000"/>
              </a:solidFill>
              <a:latin typeface="KaiTi" charset="0"/>
              <a:ea typeface="KaiTi" charset="0"/>
              <a:cs typeface="KaiTi" charset="0"/>
            </a:endParaRPr>
          </a:p>
          <a:p>
            <a:pPr algn="ctr"/>
            <a:r>
              <a:rPr lang="zh-CN" altLang="en-US" sz="1200" b="1">
                <a:solidFill>
                  <a:srgbClr val="000000"/>
                </a:solidFill>
                <a:latin typeface="KaiTi" charset="0"/>
                <a:ea typeface="KaiTi" charset="0"/>
                <a:cs typeface="KaiTi" charset="0"/>
              </a:rPr>
              <a:t>约：以色列与上帝</a:t>
            </a:r>
            <a:endParaRPr lang="en-US" sz="700" b="1">
              <a:solidFill>
                <a:srgbClr val="000000"/>
              </a:solidFill>
              <a:latin typeface="KaiTi" charset="0"/>
              <a:ea typeface="KaiTi" charset="0"/>
              <a:cs typeface="KaiTi" charset="0"/>
            </a:endParaRPr>
          </a:p>
        </p:txBody>
      </p:sp>
      <p:sp>
        <p:nvSpPr>
          <p:cNvPr id="36871" name="Oval 7"/>
          <p:cNvSpPr>
            <a:spLocks noChangeArrowheads="1"/>
          </p:cNvSpPr>
          <p:nvPr/>
        </p:nvSpPr>
        <p:spPr bwMode="auto">
          <a:xfrm>
            <a:off x="3349625" y="5516563"/>
            <a:ext cx="2590800" cy="720725"/>
          </a:xfrm>
          <a:prstGeom prst="ellipse">
            <a:avLst/>
          </a:prstGeom>
          <a:noFill/>
          <a:ln w="38100">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eaLnBrk="0" hangingPunct="0"/>
            <a:endParaRPr lang="en-US">
              <a:solidFill>
                <a:srgbClr val="0033CC"/>
              </a:solidFill>
              <a:latin typeface="KaiTi" charset="0"/>
              <a:ea typeface="KaiTi" charset="0"/>
              <a:cs typeface="KaiTi" charset="0"/>
            </a:endParaRPr>
          </a:p>
        </p:txBody>
      </p:sp>
    </p:spTree>
    <p:extLst>
      <p:ext uri="{BB962C8B-B14F-4D97-AF65-F5344CB8AC3E}">
        <p14:creationId xmlns:p14="http://schemas.microsoft.com/office/powerpoint/2010/main" val="28102586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71"/>
                                        </p:tgtEl>
                                        <p:attrNameLst>
                                          <p:attrName>style.visibility</p:attrName>
                                        </p:attrNameLst>
                                      </p:cBhvr>
                                      <p:to>
                                        <p:strVal val="visible"/>
                                      </p:to>
                                    </p:set>
                                    <p:animEffect transition="in" filter="dissolve">
                                      <p:cBhvr>
                                        <p:cTn id="7" dur="500"/>
                                        <p:tgtEl>
                                          <p:spTgt spid="368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ssolve">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dissolve">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5" presetClass="entr" presetSubtype="0" fill="hold" grpId="0" nodeType="clickEffect">
                                  <p:stCondLst>
                                    <p:cond delay="0"/>
                                  </p:stCondLst>
                                  <p:childTnLst>
                                    <p:set>
                                      <p:cBhvr>
                                        <p:cTn id="21" dur="1" fill="hold">
                                          <p:stCondLst>
                                            <p:cond delay="0"/>
                                          </p:stCondLst>
                                        </p:cTn>
                                        <p:tgtEl>
                                          <p:spTgt spid="36874"/>
                                        </p:tgtEl>
                                        <p:attrNameLst>
                                          <p:attrName>style.visibility</p:attrName>
                                        </p:attrNameLst>
                                      </p:cBhvr>
                                      <p:to>
                                        <p:strVal val="visible"/>
                                      </p:to>
                                    </p:set>
                                    <p:anim calcmode="lin" valueType="num">
                                      <p:cBhvr>
                                        <p:cTn id="22" dur="1000" fill="hold"/>
                                        <p:tgtEl>
                                          <p:spTgt spid="36874"/>
                                        </p:tgtEl>
                                        <p:attrNameLst>
                                          <p:attrName>ppt_w</p:attrName>
                                        </p:attrNameLst>
                                      </p:cBhvr>
                                      <p:tavLst>
                                        <p:tav tm="0">
                                          <p:val>
                                            <p:fltVal val="0"/>
                                          </p:val>
                                        </p:tav>
                                        <p:tav tm="100000">
                                          <p:val>
                                            <p:strVal val="#ppt_w"/>
                                          </p:val>
                                        </p:tav>
                                      </p:tavLst>
                                    </p:anim>
                                    <p:anim calcmode="lin" valueType="num">
                                      <p:cBhvr>
                                        <p:cTn id="23" dur="1000" fill="hold"/>
                                        <p:tgtEl>
                                          <p:spTgt spid="36874"/>
                                        </p:tgtEl>
                                        <p:attrNameLst>
                                          <p:attrName>ppt_h</p:attrName>
                                        </p:attrNameLst>
                                      </p:cBhvr>
                                      <p:tavLst>
                                        <p:tav tm="0">
                                          <p:val>
                                            <p:fltVal val="0"/>
                                          </p:val>
                                        </p:tav>
                                        <p:tav tm="100000">
                                          <p:val>
                                            <p:strVal val="#ppt_h"/>
                                          </p:val>
                                        </p:tav>
                                      </p:tavLst>
                                    </p:anim>
                                    <p:anim calcmode="lin" valueType="num">
                                      <p:cBhvr>
                                        <p:cTn id="24" dur="1000" fill="hold"/>
                                        <p:tgtEl>
                                          <p:spTgt spid="36874"/>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6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36883"/>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36878"/>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36879"/>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6880"/>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6882"/>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6875"/>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499"/>
                                          </p:stCondLst>
                                        </p:cTn>
                                        <p:tgtEl>
                                          <p:spTgt spid="3687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499"/>
                                          </p:stCondLst>
                                        </p:cTn>
                                        <p:tgtEl>
                                          <p:spTgt spid="36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5" grpId="0" autoUpdateAnimBg="0"/>
      <p:bldP spid="36876" grpId="0" autoUpdateAnimBg="0"/>
      <p:bldP spid="36877" grpId="0" autoUpdateAnimBg="0"/>
      <p:bldP spid="36878" grpId="0" autoUpdateAnimBg="0"/>
      <p:bldP spid="36879" grpId="0" autoUpdateAnimBg="0"/>
      <p:bldP spid="36880" grpId="0" autoUpdateAnimBg="0"/>
      <p:bldP spid="36882" grpId="0" autoUpdateAnimBg="0"/>
      <p:bldP spid="36883" grpId="0" autoUpdateAnimBg="0"/>
      <p:bldP spid="36872" grpId="0" animBg="1" autoUpdateAnimBg="0"/>
      <p:bldP spid="36873" grpId="0" animBg="1" autoUpdateAnimBg="0"/>
      <p:bldP spid="36874" grpId="0" animBg="1" autoUpdateAnimBg="0"/>
      <p:bldP spid="3687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519113" y="225425"/>
            <a:ext cx="8594725" cy="754063"/>
          </a:xfrm>
        </p:spPr>
        <p:txBody>
          <a:bodyPr/>
          <a:lstStyle/>
          <a:p>
            <a:pPr eaLnBrk="1" hangingPunct="1"/>
            <a:r>
              <a:rPr lang="zh-CN" altLang="en-US" b="1">
                <a:latin typeface="KaiTi" charset="0"/>
                <a:ea typeface="KaiTi" charset="0"/>
                <a:cs typeface="KaiTi" charset="0"/>
              </a:rPr>
              <a:t>摩西律法里的约伦理</a:t>
            </a:r>
            <a:endParaRPr lang="en-US" b="1">
              <a:latin typeface="KaiTi" charset="0"/>
              <a:ea typeface="KaiTi" charset="0"/>
              <a:cs typeface="KaiTi" charset="0"/>
            </a:endParaRPr>
          </a:p>
        </p:txBody>
      </p:sp>
      <p:sp>
        <p:nvSpPr>
          <p:cNvPr id="49154" name="AutoShape 4"/>
          <p:cNvSpPr>
            <a:spLocks noChangeArrowheads="1"/>
          </p:cNvSpPr>
          <p:nvPr/>
        </p:nvSpPr>
        <p:spPr bwMode="auto">
          <a:xfrm>
            <a:off x="2844800" y="3486150"/>
            <a:ext cx="3327400" cy="2228850"/>
          </a:xfrm>
          <a:prstGeom prst="triangle">
            <a:avLst>
              <a:gd name="adj" fmla="val 50000"/>
            </a:avLst>
          </a:prstGeom>
          <a:noFill/>
          <a:ln w="57150">
            <a:solidFill>
              <a:srgbClr val="0C5A3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KaiTi" charset="0"/>
              <a:ea typeface="KaiTi" charset="0"/>
              <a:cs typeface="KaiTi" charset="0"/>
            </a:endParaRPr>
          </a:p>
        </p:txBody>
      </p:sp>
      <p:sp>
        <p:nvSpPr>
          <p:cNvPr id="49155" name="Text Box 5"/>
          <p:cNvSpPr txBox="1">
            <a:spLocks noChangeArrowheads="1"/>
          </p:cNvSpPr>
          <p:nvPr/>
        </p:nvSpPr>
        <p:spPr bwMode="auto">
          <a:xfrm>
            <a:off x="3797300" y="3028950"/>
            <a:ext cx="142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神学角度</a:t>
            </a:r>
            <a:endParaRPr lang="en-US" b="1">
              <a:latin typeface="KaiTi" charset="0"/>
              <a:ea typeface="KaiTi" charset="0"/>
              <a:cs typeface="KaiTi" charset="0"/>
            </a:endParaRPr>
          </a:p>
        </p:txBody>
      </p:sp>
      <p:sp>
        <p:nvSpPr>
          <p:cNvPr id="49156" name="Text Box 6"/>
          <p:cNvSpPr txBox="1">
            <a:spLocks noChangeArrowheads="1"/>
          </p:cNvSpPr>
          <p:nvPr/>
        </p:nvSpPr>
        <p:spPr bwMode="auto">
          <a:xfrm>
            <a:off x="1925638" y="6096000"/>
            <a:ext cx="142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经济角度</a:t>
            </a:r>
            <a:endParaRPr lang="en-US" b="1">
              <a:latin typeface="KaiTi" charset="0"/>
              <a:ea typeface="KaiTi" charset="0"/>
              <a:cs typeface="KaiTi" charset="0"/>
            </a:endParaRPr>
          </a:p>
        </p:txBody>
      </p:sp>
      <p:sp>
        <p:nvSpPr>
          <p:cNvPr id="49157" name="Text Box 7"/>
          <p:cNvSpPr txBox="1">
            <a:spLocks noChangeArrowheads="1"/>
          </p:cNvSpPr>
          <p:nvPr/>
        </p:nvSpPr>
        <p:spPr bwMode="auto">
          <a:xfrm>
            <a:off x="5724525" y="6096000"/>
            <a:ext cx="142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社会角度</a:t>
            </a:r>
            <a:endParaRPr lang="en-US" b="1">
              <a:latin typeface="KaiTi" charset="0"/>
              <a:ea typeface="KaiTi" charset="0"/>
              <a:cs typeface="KaiTi" charset="0"/>
            </a:endParaRPr>
          </a:p>
        </p:txBody>
      </p:sp>
      <p:sp>
        <p:nvSpPr>
          <p:cNvPr id="49158" name="Text Box 8"/>
          <p:cNvSpPr txBox="1">
            <a:spLocks noChangeArrowheads="1"/>
          </p:cNvSpPr>
          <p:nvPr/>
        </p:nvSpPr>
        <p:spPr bwMode="auto">
          <a:xfrm>
            <a:off x="3797300" y="4953000"/>
            <a:ext cx="1422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b="1">
                <a:latin typeface="KaiTi" charset="0"/>
                <a:ea typeface="KaiTi" charset="0"/>
                <a:cs typeface="KaiTi" charset="0"/>
              </a:rPr>
              <a:t>摩西律法</a:t>
            </a:r>
            <a:endParaRPr lang="en-US" b="1">
              <a:latin typeface="KaiTi" charset="0"/>
              <a:ea typeface="KaiTi" charset="0"/>
              <a:cs typeface="KaiTi" charset="0"/>
            </a:endParaRPr>
          </a:p>
        </p:txBody>
      </p:sp>
      <p:sp>
        <p:nvSpPr>
          <p:cNvPr id="49159" name="Text Box 9"/>
          <p:cNvSpPr txBox="1">
            <a:spLocks noChangeArrowheads="1"/>
          </p:cNvSpPr>
          <p:nvPr/>
        </p:nvSpPr>
        <p:spPr bwMode="auto">
          <a:xfrm>
            <a:off x="1219200" y="914400"/>
            <a:ext cx="7924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solidFill>
                  <a:schemeClr val="bg2"/>
                </a:solidFill>
                <a:latin typeface="KaiTi" charset="0"/>
                <a:ea typeface="KaiTi" charset="0"/>
                <a:cs typeface="KaiTi" charset="0"/>
              </a:rPr>
              <a:t>先知在以色列生活中的三方面应用了摩西律法：</a:t>
            </a:r>
            <a:endParaRPr lang="en-US" sz="2800">
              <a:solidFill>
                <a:schemeClr val="bg2"/>
              </a:solidFill>
              <a:latin typeface="KaiTi" charset="0"/>
              <a:ea typeface="KaiTi" charset="0"/>
              <a:cs typeface="KaiTi" charset="0"/>
            </a:endParaRPr>
          </a:p>
        </p:txBody>
      </p:sp>
      <p:sp>
        <p:nvSpPr>
          <p:cNvPr id="49160" name="Text Box 10"/>
          <p:cNvSpPr txBox="1">
            <a:spLocks noChangeArrowheads="1"/>
          </p:cNvSpPr>
          <p:nvPr/>
        </p:nvSpPr>
        <p:spPr bwMode="auto">
          <a:xfrm>
            <a:off x="2376488" y="4429125"/>
            <a:ext cx="90328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solidFill>
                  <a:schemeClr val="bg2"/>
                </a:solidFill>
                <a:latin typeface="KaiTi" charset="0"/>
                <a:ea typeface="KaiTi" charset="0"/>
                <a:cs typeface="KaiTi" charset="0"/>
              </a:rPr>
              <a:t>莱特</a:t>
            </a:r>
            <a:endParaRPr lang="en-US" sz="2800">
              <a:solidFill>
                <a:schemeClr val="bg2"/>
              </a:solidFill>
              <a:latin typeface="KaiTi" charset="0"/>
              <a:ea typeface="KaiTi" charset="0"/>
              <a:cs typeface="KaiTi" charset="0"/>
            </a:endParaRP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519113" y="544513"/>
            <a:ext cx="8594725" cy="754062"/>
          </a:xfrm>
        </p:spPr>
        <p:txBody>
          <a:bodyPr/>
          <a:lstStyle/>
          <a:p>
            <a:pPr eaLnBrk="1" hangingPunct="1"/>
            <a:r>
              <a:rPr lang="zh-CN" altLang="en-US" b="1">
                <a:latin typeface="KaiTi" charset="0"/>
                <a:ea typeface="KaiTi" charset="0"/>
                <a:cs typeface="KaiTi" charset="0"/>
              </a:rPr>
              <a:t>预言的信息</a:t>
            </a:r>
            <a:endParaRPr lang="en-US" b="1">
              <a:latin typeface="KaiTi" charset="0"/>
              <a:ea typeface="KaiTi" charset="0"/>
              <a:cs typeface="KaiTi" charset="0"/>
            </a:endParaRPr>
          </a:p>
        </p:txBody>
      </p:sp>
      <p:sp>
        <p:nvSpPr>
          <p:cNvPr id="50178" name="Rectangle 3"/>
          <p:cNvSpPr>
            <a:spLocks noGrp="1" noChangeArrowheads="1"/>
          </p:cNvSpPr>
          <p:nvPr>
            <p:ph type="body" idx="1"/>
          </p:nvPr>
        </p:nvSpPr>
        <p:spPr/>
        <p:txBody>
          <a:bodyPr/>
          <a:lstStyle/>
          <a:p>
            <a:pPr eaLnBrk="1" hangingPunct="1">
              <a:lnSpc>
                <a:spcPct val="90000"/>
              </a:lnSpc>
            </a:pPr>
            <a:r>
              <a:rPr lang="zh-CN" altLang="en-US">
                <a:latin typeface="KaiTi" charset="0"/>
                <a:ea typeface="KaiTi" charset="0"/>
                <a:cs typeface="KaiTi" charset="0"/>
              </a:rPr>
              <a:t>反对偶像崇拜</a:t>
            </a:r>
            <a:endParaRPr lang="en-US" altLang="ja-JP">
              <a:latin typeface="KaiTi" charset="0"/>
              <a:ea typeface="KaiTi" charset="0"/>
              <a:cs typeface="KaiTi" charset="0"/>
            </a:endParaRPr>
          </a:p>
          <a:p>
            <a:pPr lvl="1" eaLnBrk="1" hangingPunct="1">
              <a:lnSpc>
                <a:spcPct val="90000"/>
              </a:lnSpc>
            </a:pPr>
            <a:r>
              <a:rPr lang="zh-CN" altLang="en-US">
                <a:latin typeface="KaiTi" charset="0"/>
                <a:ea typeface="KaiTi" charset="0"/>
                <a:cs typeface="KaiTi" charset="0"/>
              </a:rPr>
              <a:t>申五</a:t>
            </a:r>
            <a:r>
              <a:rPr lang="en-US" altLang="zh-CN">
                <a:latin typeface="KaiTi" charset="0"/>
                <a:ea typeface="KaiTi" charset="0"/>
                <a:cs typeface="KaiTi" charset="0"/>
              </a:rPr>
              <a:t>7-10</a:t>
            </a:r>
            <a:r>
              <a:rPr lang="zh-CN" altLang="en-US">
                <a:latin typeface="KaiTi" charset="0"/>
                <a:ea typeface="KaiTi" charset="0"/>
                <a:cs typeface="KaiTi" charset="0"/>
              </a:rPr>
              <a:t>；赛四十</a:t>
            </a:r>
            <a:r>
              <a:rPr lang="en-US" altLang="zh-CN">
                <a:latin typeface="KaiTi" charset="0"/>
                <a:ea typeface="KaiTi" charset="0"/>
                <a:cs typeface="KaiTi" charset="0"/>
              </a:rPr>
              <a:t>12-31</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寻求社会公义</a:t>
            </a:r>
            <a:endParaRPr lang="en-US" altLang="ja-JP">
              <a:latin typeface="KaiTi" charset="0"/>
              <a:ea typeface="KaiTi" charset="0"/>
              <a:cs typeface="KaiTi" charset="0"/>
            </a:endParaRPr>
          </a:p>
          <a:p>
            <a:pPr lvl="1" eaLnBrk="1" hangingPunct="1">
              <a:lnSpc>
                <a:spcPct val="90000"/>
              </a:lnSpc>
            </a:pPr>
            <a:r>
              <a:rPr lang="zh-CN" altLang="en-US">
                <a:latin typeface="KaiTi" charset="0"/>
                <a:ea typeface="KaiTi" charset="0"/>
                <a:cs typeface="KaiTi" charset="0"/>
              </a:rPr>
              <a:t>申十五及十七；弥六</a:t>
            </a:r>
            <a:r>
              <a:rPr lang="en-US" altLang="zh-CN">
                <a:latin typeface="KaiTi" charset="0"/>
                <a:ea typeface="KaiTi" charset="0"/>
                <a:cs typeface="KaiTi" charset="0"/>
              </a:rPr>
              <a:t>8</a:t>
            </a:r>
            <a:r>
              <a:rPr lang="zh-CN" altLang="en-US">
                <a:latin typeface="KaiTi" charset="0"/>
                <a:ea typeface="KaiTi" charset="0"/>
                <a:cs typeface="KaiTi" charset="0"/>
              </a:rPr>
              <a:t>；摩二</a:t>
            </a:r>
            <a:r>
              <a:rPr lang="en-US" altLang="zh-CN">
                <a:latin typeface="KaiTi" charset="0"/>
                <a:ea typeface="KaiTi" charset="0"/>
                <a:cs typeface="KaiTi" charset="0"/>
              </a:rPr>
              <a:t>6-8</a:t>
            </a:r>
            <a:r>
              <a:rPr lang="zh-CN" altLang="en-US">
                <a:latin typeface="KaiTi" charset="0"/>
                <a:ea typeface="KaiTi" charset="0"/>
                <a:cs typeface="KaiTi" charset="0"/>
              </a:rPr>
              <a:t>、五</a:t>
            </a:r>
            <a:r>
              <a:rPr lang="en-US" altLang="zh-CN">
                <a:latin typeface="KaiTi" charset="0"/>
                <a:ea typeface="KaiTi" charset="0"/>
                <a:cs typeface="KaiTi" charset="0"/>
              </a:rPr>
              <a:t>12</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反对经济剥削行为</a:t>
            </a:r>
            <a:endParaRPr lang="en-US" altLang="ja-JP">
              <a:latin typeface="KaiTi" charset="0"/>
              <a:ea typeface="KaiTi" charset="0"/>
              <a:cs typeface="KaiTi" charset="0"/>
            </a:endParaRPr>
          </a:p>
          <a:p>
            <a:pPr lvl="1" eaLnBrk="1" hangingPunct="1">
              <a:lnSpc>
                <a:spcPct val="90000"/>
              </a:lnSpc>
            </a:pPr>
            <a:r>
              <a:rPr lang="zh-CN" altLang="en-US">
                <a:latin typeface="KaiTi" charset="0"/>
                <a:ea typeface="KaiTi" charset="0"/>
                <a:cs typeface="KaiTi" charset="0"/>
              </a:rPr>
              <a:t>利廿五</a:t>
            </a:r>
            <a:r>
              <a:rPr lang="en-US" altLang="zh-CN">
                <a:latin typeface="KaiTi" charset="0"/>
                <a:ea typeface="KaiTi" charset="0"/>
                <a:cs typeface="KaiTi" charset="0"/>
              </a:rPr>
              <a:t>42</a:t>
            </a:r>
            <a:r>
              <a:rPr lang="zh-CN" altLang="en-US">
                <a:latin typeface="KaiTi" charset="0"/>
                <a:ea typeface="KaiTi" charset="0"/>
                <a:cs typeface="KaiTi" charset="0"/>
              </a:rPr>
              <a:t>、五十三</a:t>
            </a:r>
            <a:r>
              <a:rPr lang="en-US" altLang="zh-CN">
                <a:latin typeface="KaiTi" charset="0"/>
                <a:ea typeface="KaiTi" charset="0"/>
                <a:cs typeface="KaiTi" charset="0"/>
              </a:rPr>
              <a:t>55</a:t>
            </a:r>
            <a:r>
              <a:rPr lang="zh-CN" altLang="en-US">
                <a:latin typeface="KaiTi" charset="0"/>
                <a:ea typeface="KaiTi" charset="0"/>
                <a:cs typeface="KaiTi" charset="0"/>
              </a:rPr>
              <a:t>；弥二</a:t>
            </a:r>
            <a:r>
              <a:rPr lang="en-US" altLang="zh-CN">
                <a:latin typeface="KaiTi" charset="0"/>
                <a:ea typeface="KaiTi" charset="0"/>
                <a:cs typeface="KaiTi" charset="0"/>
              </a:rPr>
              <a:t>8</a:t>
            </a:r>
            <a:r>
              <a:rPr lang="zh-CN" altLang="en-US">
                <a:latin typeface="KaiTi" charset="0"/>
                <a:ea typeface="KaiTi" charset="0"/>
                <a:cs typeface="KaiTi" charset="0"/>
              </a:rPr>
              <a:t>；摩二</a:t>
            </a:r>
            <a:r>
              <a:rPr lang="en-US" altLang="zh-CN">
                <a:latin typeface="KaiTi" charset="0"/>
                <a:ea typeface="KaiTi" charset="0"/>
                <a:cs typeface="KaiTi" charset="0"/>
              </a:rPr>
              <a:t>6</a:t>
            </a:r>
            <a:endParaRPr lang="en-US">
              <a:latin typeface="KaiTi" charset="0"/>
              <a:ea typeface="KaiTi" charset="0"/>
              <a:cs typeface="KaiTi" charset="0"/>
            </a:endParaRPr>
          </a:p>
        </p:txBody>
      </p:sp>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3318" name="Picture 6" descr="OELIJ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304800" y="2784475"/>
            <a:ext cx="8596313" cy="923925"/>
          </a:xfrm>
          <a:effectLst>
            <a:outerShdw blurRad="63500" dist="38099" dir="2700000" algn="ctr" rotWithShape="0">
              <a:srgbClr val="009900">
                <a:alpha val="74997"/>
              </a:srgbClr>
            </a:outerShdw>
          </a:effectLst>
        </p:spPr>
        <p:txBody>
          <a:bodyPr/>
          <a:lstStyle/>
          <a:p>
            <a:pPr algn="ctr" eaLnBrk="1" hangingPunct="1">
              <a:defRPr/>
            </a:pPr>
            <a:r>
              <a:rPr lang="zh-CN" altLang="en-US" sz="5400" b="1" dirty="0">
                <a:solidFill>
                  <a:srgbClr val="F47E6A"/>
                </a:solidFill>
                <a:latin typeface="KaiTi" panose="02010609060101010101" pitchFamily="49" charset="-122"/>
                <a:ea typeface="KaiTi" panose="02010609060101010101" pitchFamily="49" charset="-122"/>
                <a:cs typeface="+mj-cs"/>
              </a:rPr>
              <a:t>对古老事工的当代呼求</a:t>
            </a:r>
            <a:endParaRPr lang="en-US" sz="5400" b="1" dirty="0">
              <a:solidFill>
                <a:srgbClr val="F47E6A"/>
              </a:solidFill>
              <a:latin typeface="KaiTi" panose="02010609060101010101" pitchFamily="49" charset="-122"/>
              <a:ea typeface="KaiTi" panose="02010609060101010101" pitchFamily="49" charset="-122"/>
              <a:cs typeface="+mj-cs"/>
            </a:endParaRPr>
          </a:p>
        </p:txBody>
      </p:sp>
      <p:sp>
        <p:nvSpPr>
          <p:cNvPr id="13320" name="Text Box 8"/>
          <p:cNvSpPr txBox="1">
            <a:spLocks noChangeArrowheads="1"/>
          </p:cNvSpPr>
          <p:nvPr/>
        </p:nvSpPr>
        <p:spPr bwMode="auto">
          <a:xfrm>
            <a:off x="4648200" y="304800"/>
            <a:ext cx="4495800" cy="88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spcBef>
                <a:spcPct val="20000"/>
              </a:spcBef>
            </a:pPr>
            <a:r>
              <a:rPr lang="zh-CN" altLang="en-US">
                <a:solidFill>
                  <a:srgbClr val="800080"/>
                </a:solidFill>
                <a:latin typeface="KaiTi" charset="0"/>
                <a:ea typeface="KaiTi" charset="0"/>
                <a:cs typeface="KaiTi" charset="0"/>
              </a:rPr>
              <a:t>上帝提前赐先知而外的异象</a:t>
            </a:r>
            <a:endParaRPr lang="en-US" altLang="ja-JP">
              <a:solidFill>
                <a:srgbClr val="800080"/>
              </a:solidFill>
              <a:latin typeface="KaiTi" charset="0"/>
              <a:ea typeface="KaiTi" charset="0"/>
              <a:cs typeface="KaiTi" charset="0"/>
            </a:endParaRPr>
          </a:p>
          <a:p>
            <a:pPr eaLnBrk="1" hangingPunct="1">
              <a:spcBef>
                <a:spcPct val="50000"/>
              </a:spcBef>
            </a:pPr>
            <a:endParaRPr lang="en-US" sz="2000">
              <a:solidFill>
                <a:srgbClr val="800080"/>
              </a:solidFill>
              <a:latin typeface="KaiTi" charset="0"/>
              <a:ea typeface="KaiTi" charset="0"/>
              <a:cs typeface="KaiTi" charset="0"/>
            </a:endParaRPr>
          </a:p>
        </p:txBody>
      </p:sp>
      <p:sp>
        <p:nvSpPr>
          <p:cNvPr id="13322" name="Text Box 10"/>
          <p:cNvSpPr txBox="1">
            <a:spLocks noChangeArrowheads="1"/>
          </p:cNvSpPr>
          <p:nvPr/>
        </p:nvSpPr>
        <p:spPr bwMode="auto">
          <a:xfrm>
            <a:off x="4648200" y="1600200"/>
            <a:ext cx="4191000" cy="425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lnSpc>
                <a:spcPct val="90000"/>
              </a:lnSpc>
              <a:spcBef>
                <a:spcPct val="20000"/>
              </a:spcBef>
            </a:pPr>
            <a:r>
              <a:rPr lang="zh-CN" altLang="en-US">
                <a:solidFill>
                  <a:srgbClr val="800080"/>
                </a:solidFill>
                <a:latin typeface="KaiTi" charset="0"/>
                <a:ea typeface="KaiTi" charset="0"/>
                <a:cs typeface="KaiTi" charset="0"/>
              </a:rPr>
              <a:t>先知是时代的征兆的诠释专家</a:t>
            </a:r>
            <a:endParaRPr lang="en-US" sz="1800">
              <a:solidFill>
                <a:srgbClr val="800080"/>
              </a:solidFill>
              <a:latin typeface="KaiTi" charset="0"/>
              <a:ea typeface="KaiTi" charset="0"/>
              <a:cs typeface="KaiTi" charset="0"/>
            </a:endParaRPr>
          </a:p>
        </p:txBody>
      </p:sp>
      <p:sp>
        <p:nvSpPr>
          <p:cNvPr id="13323" name="Text Box 11"/>
          <p:cNvSpPr txBox="1">
            <a:spLocks noChangeArrowheads="1"/>
          </p:cNvSpPr>
          <p:nvPr/>
        </p:nvSpPr>
        <p:spPr bwMode="auto">
          <a:xfrm>
            <a:off x="4572000" y="2895600"/>
            <a:ext cx="43434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pPr>
            <a:r>
              <a:rPr lang="zh-CN" altLang="en-US">
                <a:solidFill>
                  <a:srgbClr val="800080"/>
                </a:solidFill>
                <a:latin typeface="KaiTi" charset="0"/>
                <a:ea typeface="KaiTi" charset="0"/>
                <a:cs typeface="KaiTi" charset="0"/>
              </a:rPr>
              <a:t>他们看军队侵袭、蝗虫瘟疫和饥荒不仅为自然现象</a:t>
            </a:r>
            <a:endParaRPr lang="en-US" sz="1800">
              <a:solidFill>
                <a:srgbClr val="800080"/>
              </a:solidFill>
              <a:latin typeface="KaiTi" charset="0"/>
              <a:ea typeface="KaiTi" charset="0"/>
              <a:cs typeface="KaiTi" charset="0"/>
            </a:endParaRPr>
          </a:p>
        </p:txBody>
      </p:sp>
      <p:sp>
        <p:nvSpPr>
          <p:cNvPr id="13324" name="Text Box 12"/>
          <p:cNvSpPr txBox="1">
            <a:spLocks noChangeArrowheads="1"/>
          </p:cNvSpPr>
          <p:nvPr/>
        </p:nvSpPr>
        <p:spPr bwMode="auto">
          <a:xfrm>
            <a:off x="4648200" y="4267200"/>
            <a:ext cx="426720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20000"/>
              </a:spcBef>
            </a:pPr>
            <a:r>
              <a:rPr lang="zh-CN" altLang="en-US">
                <a:solidFill>
                  <a:srgbClr val="800080"/>
                </a:solidFill>
                <a:latin typeface="KaiTi" charset="0"/>
                <a:ea typeface="KaiTi" charset="0"/>
                <a:cs typeface="KaiTi" charset="0"/>
              </a:rPr>
              <a:t>从一个道德的观点，这些是上帝坚韧的惩罚</a:t>
            </a:r>
            <a:endParaRPr lang="en-US">
              <a:latin typeface="KaiTi" charset="0"/>
              <a:ea typeface="KaiTi" charset="0"/>
              <a:cs typeface="KaiTi" charset="0"/>
            </a:endParaRPr>
          </a:p>
        </p:txBody>
      </p:sp>
      <p:sp>
        <p:nvSpPr>
          <p:cNvPr id="13325" name="Text Box 13"/>
          <p:cNvSpPr txBox="1">
            <a:spLocks noChangeArrowheads="1"/>
          </p:cNvSpPr>
          <p:nvPr/>
        </p:nvSpPr>
        <p:spPr bwMode="auto">
          <a:xfrm>
            <a:off x="4572000" y="5876925"/>
            <a:ext cx="4537075" cy="585788"/>
          </a:xfrm>
          <a:prstGeom prst="rect">
            <a:avLst/>
          </a:prstGeom>
          <a:solidFill>
            <a:srgbClr val="FFFF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algn="r" eaLnBrk="1" hangingPunct="1">
              <a:spcBef>
                <a:spcPct val="50000"/>
              </a:spcBef>
            </a:pPr>
            <a:r>
              <a:rPr lang="zh-CN" altLang="en-US" sz="3200">
                <a:solidFill>
                  <a:schemeClr val="tx2"/>
                </a:solidFill>
                <a:latin typeface="KaiTi" charset="0"/>
                <a:ea typeface="KaiTi" charset="0"/>
                <a:cs typeface="KaiTi" charset="0"/>
              </a:rPr>
              <a:t>然而，他们全心地宣讲！</a:t>
            </a:r>
            <a:endParaRPr lang="en-US" sz="3200">
              <a:solidFill>
                <a:schemeClr val="tx2"/>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3318"/>
                                        </p:tgtEl>
                                        <p:attrNameLst>
                                          <p:attrName>style.visibility</p:attrName>
                                        </p:attrNameLst>
                                      </p:cBhvr>
                                      <p:to>
                                        <p:strVal val="visible"/>
                                      </p:to>
                                    </p:set>
                                    <p:animEffect transition="in" filter="wipe(up)">
                                      <p:cBhvr>
                                        <p:cTn id="7" dur="500"/>
                                        <p:tgtEl>
                                          <p:spTgt spid="133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box(out)">
                                      <p:cBhvr>
                                        <p:cTn id="12" dur="500"/>
                                        <p:tgtEl>
                                          <p:spTgt spid="13314"/>
                                        </p:tgtEl>
                                      </p:cBhvr>
                                    </p:animEffect>
                                  </p:childTnLst>
                                  <p:subTnLst>
                                    <p:set>
                                      <p:cBhvr override="childStyle">
                                        <p:cTn dur="1" fill="hold" display="0" masterRel="nextClick" afterEffect="1"/>
                                        <p:tgtEl>
                                          <p:spTgt spid="13314"/>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320"/>
                                        </p:tgtEl>
                                        <p:attrNameLst>
                                          <p:attrName>style.visibility</p:attrName>
                                        </p:attrNameLst>
                                      </p:cBhvr>
                                      <p:to>
                                        <p:strVal val="visible"/>
                                      </p:to>
                                    </p:set>
                                    <p:animEffect transition="in" filter="checkerboard(across)">
                                      <p:cBhvr>
                                        <p:cTn id="17" dur="500"/>
                                        <p:tgtEl>
                                          <p:spTgt spid="1332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22"/>
                                        </p:tgtEl>
                                        <p:attrNameLst>
                                          <p:attrName>style.visibility</p:attrName>
                                        </p:attrNameLst>
                                      </p:cBhvr>
                                      <p:to>
                                        <p:strVal val="visible"/>
                                      </p:to>
                                    </p:set>
                                    <p:animEffect transition="in" filter="checkerboard(across)">
                                      <p:cBhvr>
                                        <p:cTn id="22" dur="500"/>
                                        <p:tgtEl>
                                          <p:spTgt spid="133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23"/>
                                        </p:tgtEl>
                                        <p:attrNameLst>
                                          <p:attrName>style.visibility</p:attrName>
                                        </p:attrNameLst>
                                      </p:cBhvr>
                                      <p:to>
                                        <p:strVal val="visible"/>
                                      </p:to>
                                    </p:set>
                                    <p:animEffect transition="in" filter="checkerboard(across)">
                                      <p:cBhvr>
                                        <p:cTn id="27" dur="500"/>
                                        <p:tgtEl>
                                          <p:spTgt spid="1332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24"/>
                                        </p:tgtEl>
                                        <p:attrNameLst>
                                          <p:attrName>style.visibility</p:attrName>
                                        </p:attrNameLst>
                                      </p:cBhvr>
                                      <p:to>
                                        <p:strVal val="visible"/>
                                      </p:to>
                                    </p:set>
                                    <p:animEffect transition="in" filter="checkerboard(across)">
                                      <p:cBhvr>
                                        <p:cTn id="32" dur="500"/>
                                        <p:tgtEl>
                                          <p:spTgt spid="1332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13325"/>
                                        </p:tgtEl>
                                        <p:attrNameLst>
                                          <p:attrName>style.visibility</p:attrName>
                                        </p:attrNameLst>
                                      </p:cBhvr>
                                      <p:to>
                                        <p:strVal val="visible"/>
                                      </p:to>
                                    </p:set>
                                    <p:anim calcmode="lin" valueType="num">
                                      <p:cBhvr>
                                        <p:cTn id="37" dur="1000" fill="hold"/>
                                        <p:tgtEl>
                                          <p:spTgt spid="13325"/>
                                        </p:tgtEl>
                                        <p:attrNameLst>
                                          <p:attrName>ppt_w</p:attrName>
                                        </p:attrNameLst>
                                      </p:cBhvr>
                                      <p:tavLst>
                                        <p:tav tm="0">
                                          <p:val>
                                            <p:fltVal val="0"/>
                                          </p:val>
                                        </p:tav>
                                        <p:tav tm="100000">
                                          <p:val>
                                            <p:strVal val="#ppt_w"/>
                                          </p:val>
                                        </p:tav>
                                      </p:tavLst>
                                    </p:anim>
                                    <p:anim calcmode="lin" valueType="num">
                                      <p:cBhvr>
                                        <p:cTn id="38" dur="1000" fill="hold"/>
                                        <p:tgtEl>
                                          <p:spTgt spid="13325"/>
                                        </p:tgtEl>
                                        <p:attrNameLst>
                                          <p:attrName>ppt_h</p:attrName>
                                        </p:attrNameLst>
                                      </p:cBhvr>
                                      <p:tavLst>
                                        <p:tav tm="0">
                                          <p:val>
                                            <p:fltVal val="0"/>
                                          </p:val>
                                        </p:tav>
                                        <p:tav tm="100000">
                                          <p:val>
                                            <p:strVal val="#ppt_h"/>
                                          </p:val>
                                        </p:tav>
                                      </p:tavLst>
                                    </p:anim>
                                    <p:anim calcmode="lin" valueType="num">
                                      <p:cBhvr>
                                        <p:cTn id="39" dur="1000" fill="hold"/>
                                        <p:tgtEl>
                                          <p:spTgt spid="13325"/>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13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0" grpId="0" autoUpdateAnimBg="0"/>
      <p:bldP spid="13322" grpId="0" autoUpdateAnimBg="0"/>
      <p:bldP spid="13323" grpId="0" autoUpdateAnimBg="0"/>
      <p:bldP spid="13324" grpId="0" autoUpdateAnimBg="0"/>
      <p:bldP spid="13325"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04800"/>
            <a:ext cx="451485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685800" y="5556250"/>
            <a:ext cx="7772400" cy="754063"/>
          </a:xfrm>
        </p:spPr>
        <p:txBody>
          <a:bodyPr/>
          <a:lstStyle/>
          <a:p>
            <a:pPr eaLnBrk="1" hangingPunct="1"/>
            <a:r>
              <a:rPr lang="zh-CN" altLang="en-US" b="1">
                <a:latin typeface="KaiTi" charset="0"/>
                <a:ea typeface="KaiTi" charset="0"/>
                <a:cs typeface="KaiTi" charset="0"/>
              </a:rPr>
              <a:t>先知性事工的崛起</a:t>
            </a:r>
            <a:endParaRPr lang="en-US" b="1">
              <a:latin typeface="KaiTi" charset="0"/>
              <a:ea typeface="KaiTi" charset="0"/>
              <a:cs typeface="KaiTi" charset="0"/>
            </a:endParaRPr>
          </a:p>
        </p:txBody>
      </p:sp>
      <p:sp>
        <p:nvSpPr>
          <p:cNvPr id="29699" name="Rectangle 8"/>
          <p:cNvSpPr>
            <a:spLocks noChangeArrowheads="1"/>
          </p:cNvSpPr>
          <p:nvPr/>
        </p:nvSpPr>
        <p:spPr bwMode="auto">
          <a:xfrm>
            <a:off x="2438400" y="1295400"/>
            <a:ext cx="914400" cy="7620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cs typeface="Geneva" charset="0"/>
            </a:endParaRPr>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0" y="4419600"/>
            <a:ext cx="4572000"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a:spcBef>
                <a:spcPct val="20000"/>
              </a:spcBef>
            </a:pPr>
            <a:r>
              <a:rPr lang="en-US" sz="2800">
                <a:latin typeface="KaiTi" charset="0"/>
                <a:ea typeface="KaiTi" charset="0"/>
                <a:cs typeface="KaiTi" charset="0"/>
              </a:rPr>
              <a:t>   </a:t>
            </a:r>
            <a:r>
              <a:rPr lang="zh-CN" altLang="en-US" sz="2800">
                <a:latin typeface="KaiTi" charset="0"/>
                <a:ea typeface="KaiTi" charset="0"/>
                <a:cs typeface="KaiTi" charset="0"/>
              </a:rPr>
              <a:t>葛培理看美国的社会问题为一个属灵的衰退</a:t>
            </a:r>
            <a:endParaRPr lang="en-US" sz="2800">
              <a:latin typeface="KaiTi" charset="0"/>
              <a:ea typeface="KaiTi" charset="0"/>
              <a:cs typeface="KaiTi" charset="0"/>
            </a:endParaRPr>
          </a:p>
        </p:txBody>
      </p:sp>
      <p:sp>
        <p:nvSpPr>
          <p:cNvPr id="30724" name="Text Box 4"/>
          <p:cNvSpPr txBox="1">
            <a:spLocks noChangeArrowheads="1"/>
          </p:cNvSpPr>
          <p:nvPr/>
        </p:nvSpPr>
        <p:spPr bwMode="auto">
          <a:xfrm>
            <a:off x="3429000" y="1406525"/>
            <a:ext cx="57150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latin typeface="KaiTi" charset="0"/>
                <a:ea typeface="KaiTi" charset="0"/>
                <a:cs typeface="KaiTi" charset="0"/>
              </a:rPr>
              <a:t>索尔仁尼琴把廿世纪俄罗斯的巨大受苦归因于一个忘记了上帝的社会的后果</a:t>
            </a:r>
            <a:endParaRPr lang="en-US" sz="2800">
              <a:latin typeface="KaiTi" charset="0"/>
              <a:ea typeface="KaiTi" charset="0"/>
              <a:cs typeface="KaiTi" charset="0"/>
            </a:endParaRPr>
          </a:p>
        </p:txBody>
      </p:sp>
      <p:pic>
        <p:nvPicPr>
          <p:cNvPr id="30725" name="Picture 5" descr="Solzhenitsy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2743200" cy="2438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6" name="Picture 6" descr="Billy Grah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86200"/>
            <a:ext cx="3048000" cy="2709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9" name="Rectangle 7"/>
          <p:cNvSpPr>
            <a:spLocks noGrp="1" noChangeArrowheads="1"/>
          </p:cNvSpPr>
          <p:nvPr>
            <p:ph type="title" idx="4294967295"/>
          </p:nvPr>
        </p:nvSpPr>
        <p:spPr>
          <a:xfrm>
            <a:off x="0" y="49213"/>
            <a:ext cx="9144000" cy="754062"/>
          </a:xfrm>
        </p:spPr>
        <p:txBody>
          <a:bodyPr/>
          <a:lstStyle/>
          <a:p>
            <a:pPr algn="ctr" eaLnBrk="1" hangingPunct="1"/>
            <a:r>
              <a:rPr lang="zh-CN" altLang="en-US" b="1">
                <a:latin typeface="KaiTi" charset="0"/>
                <a:ea typeface="KaiTi" charset="0"/>
                <a:cs typeface="KaiTi" charset="0"/>
              </a:rPr>
              <a:t>当代的“先知”声</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heckerboard(across)">
                                      <p:cBhvr>
                                        <p:cTn id="12" dur="5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0726"/>
                                        </p:tgtEl>
                                        <p:attrNameLst>
                                          <p:attrName>style.visibility</p:attrName>
                                        </p:attrNameLst>
                                      </p:cBhvr>
                                      <p:to>
                                        <p:strVal val="visible"/>
                                      </p:to>
                                    </p:set>
                                    <p:animEffect transition="in" filter="checkerboard(across)">
                                      <p:cBhvr>
                                        <p:cTn id="17" dur="500"/>
                                        <p:tgtEl>
                                          <p:spTgt spid="307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722">
                                            <p:txEl>
                                              <p:pRg st="0" end="0"/>
                                            </p:txEl>
                                          </p:spTgt>
                                        </p:tgtEl>
                                        <p:attrNameLst>
                                          <p:attrName>style.visibility</p:attrName>
                                        </p:attrNameLst>
                                      </p:cBhvr>
                                      <p:to>
                                        <p:strVal val="visible"/>
                                      </p:to>
                                    </p:set>
                                    <p:animEffect transition="in" filter="blinds(horizontal)">
                                      <p:cBhvr>
                                        <p:cTn id="22" dur="500"/>
                                        <p:tgtEl>
                                          <p:spTgt spid="307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uild="p" autoUpdateAnimBg="0"/>
      <p:bldP spid="30724"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5029200" y="457200"/>
            <a:ext cx="37338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solidFill>
                  <a:schemeClr val="folHlink"/>
                </a:solidFill>
                <a:latin typeface="KaiTi" charset="0"/>
                <a:ea typeface="KaiTi" charset="0"/>
                <a:cs typeface="KaiTi" charset="0"/>
              </a:rPr>
              <a:t>保罗嘱咐提摩太：</a:t>
            </a:r>
            <a:endParaRPr lang="en-US" sz="2800">
              <a:solidFill>
                <a:schemeClr val="folHlink"/>
              </a:solidFill>
              <a:latin typeface="KaiTi" charset="0"/>
              <a:ea typeface="KaiTi" charset="0"/>
              <a:cs typeface="KaiTi" charset="0"/>
            </a:endParaRPr>
          </a:p>
        </p:txBody>
      </p:sp>
      <p:sp>
        <p:nvSpPr>
          <p:cNvPr id="32773" name="Text Box 5"/>
          <p:cNvSpPr txBox="1">
            <a:spLocks noChangeArrowheads="1"/>
          </p:cNvSpPr>
          <p:nvPr/>
        </p:nvSpPr>
        <p:spPr bwMode="auto">
          <a:xfrm>
            <a:off x="5105400" y="1295400"/>
            <a:ext cx="4038600" cy="2246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solidFill>
                  <a:schemeClr val="bg1"/>
                </a:solidFill>
                <a:latin typeface="KaiTi" charset="0"/>
                <a:ea typeface="KaiTi" charset="0"/>
                <a:cs typeface="KaiTi" charset="0"/>
              </a:rPr>
              <a:t>务要传道，无论得时不得时总要专心，并用百般的忍耐、各样的教训责备人，警戒人，劝勉人。</a:t>
            </a:r>
            <a:endParaRPr lang="en-US" sz="2800">
              <a:solidFill>
                <a:schemeClr val="bg1"/>
              </a:solidFill>
              <a:latin typeface="KaiTi" charset="0"/>
              <a:ea typeface="KaiTi" charset="0"/>
              <a:cs typeface="KaiTi" charset="0"/>
            </a:endParaRPr>
          </a:p>
        </p:txBody>
      </p:sp>
      <p:sp>
        <p:nvSpPr>
          <p:cNvPr id="32774" name="Text Box 6"/>
          <p:cNvSpPr txBox="1">
            <a:spLocks noChangeArrowheads="1"/>
          </p:cNvSpPr>
          <p:nvPr/>
        </p:nvSpPr>
        <p:spPr bwMode="auto">
          <a:xfrm>
            <a:off x="5181600" y="3803650"/>
            <a:ext cx="3962400"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800">
                <a:solidFill>
                  <a:srgbClr val="CCFFCC"/>
                </a:solidFill>
                <a:latin typeface="KaiTi" charset="0"/>
                <a:ea typeface="KaiTi" charset="0"/>
                <a:cs typeface="KaiTi" charset="0"/>
              </a:rPr>
              <a:t>因为时候要到，人必厌烦纯正的道理，耳朵发痒，就随从自己的情欲，增添好些师傅。</a:t>
            </a:r>
            <a:endParaRPr lang="en-US" sz="2800">
              <a:solidFill>
                <a:srgbClr val="CCFFCC"/>
              </a:solidFill>
              <a:latin typeface="KaiTi" charset="0"/>
              <a:ea typeface="KaiTi" charset="0"/>
              <a:cs typeface="KaiTi" charset="0"/>
            </a:endParaRPr>
          </a:p>
        </p:txBody>
      </p:sp>
      <p:sp>
        <p:nvSpPr>
          <p:cNvPr id="32775" name="Text Box 7"/>
          <p:cNvSpPr txBox="1">
            <a:spLocks noChangeArrowheads="1"/>
          </p:cNvSpPr>
          <p:nvPr/>
        </p:nvSpPr>
        <p:spPr bwMode="auto">
          <a:xfrm>
            <a:off x="6896100" y="5943600"/>
            <a:ext cx="22479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spcBef>
                <a:spcPct val="50000"/>
              </a:spcBef>
            </a:pPr>
            <a:r>
              <a:rPr lang="zh-CN" altLang="en-US" sz="2000">
                <a:solidFill>
                  <a:srgbClr val="FFFF00"/>
                </a:solidFill>
                <a:latin typeface="KaiTi" charset="0"/>
                <a:ea typeface="KaiTi" charset="0"/>
                <a:cs typeface="KaiTi" charset="0"/>
              </a:rPr>
              <a:t>提摩太后书四</a:t>
            </a:r>
            <a:r>
              <a:rPr lang="en-US" altLang="zh-CN" sz="2000">
                <a:solidFill>
                  <a:srgbClr val="FFFF00"/>
                </a:solidFill>
                <a:latin typeface="KaiTi" charset="0"/>
                <a:ea typeface="KaiTi" charset="0"/>
                <a:cs typeface="KaiTi" charset="0"/>
              </a:rPr>
              <a:t>2-3</a:t>
            </a:r>
            <a:endParaRPr lang="en-US" sz="2000">
              <a:solidFill>
                <a:srgbClr val="FFFF00"/>
              </a:solidFill>
              <a:latin typeface="KaiTi" charset="0"/>
              <a:ea typeface="KaiTi" charset="0"/>
              <a:cs typeface="KaiTi" charset="0"/>
            </a:endParaRPr>
          </a:p>
        </p:txBody>
      </p:sp>
      <p:sp>
        <p:nvSpPr>
          <p:cNvPr id="53255" name="Rectangle 8"/>
          <p:cNvSpPr>
            <a:spLocks noGrp="1" noChangeArrowheads="1"/>
          </p:cNvSpPr>
          <p:nvPr>
            <p:ph type="title" idx="4294967295"/>
          </p:nvPr>
        </p:nvSpPr>
        <p:spPr>
          <a:xfrm>
            <a:off x="0" y="173038"/>
            <a:ext cx="4724400" cy="506412"/>
          </a:xfrm>
          <a:solidFill>
            <a:srgbClr val="0000FF"/>
          </a:solidFill>
        </p:spPr>
        <p:txBody>
          <a:bodyPr/>
          <a:lstStyle/>
          <a:p>
            <a:pPr eaLnBrk="1" hangingPunct="1"/>
            <a:r>
              <a:rPr lang="zh-CN" altLang="en-US" sz="2700" b="1">
                <a:solidFill>
                  <a:schemeClr val="bg1"/>
                </a:solidFill>
                <a:latin typeface="KaiTi" charset="0"/>
                <a:ea typeface="KaiTi" charset="0"/>
                <a:cs typeface="KaiTi" charset="0"/>
              </a:rPr>
              <a:t>提摩太的“先知”角色</a:t>
            </a:r>
            <a:endParaRPr lang="en-US" sz="2700" b="1">
              <a:solidFill>
                <a:schemeClr val="bg1"/>
              </a:solidFill>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strips(downLeft)">
                                      <p:cBhvr>
                                        <p:cTn id="7" dur="500"/>
                                        <p:tgtEl>
                                          <p:spTgt spid="327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Effect transition="in" filter="barn(inHorizontal)">
                                      <p:cBhvr>
                                        <p:cTn id="12" dur="500"/>
                                        <p:tgtEl>
                                          <p:spTgt spid="32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barn(inHorizontal)">
                                      <p:cBhvr>
                                        <p:cTn id="17" dur="500"/>
                                        <p:tgtEl>
                                          <p:spTgt spid="327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barn(inHorizontal)">
                                      <p:cBhvr>
                                        <p:cTn id="22" dur="500"/>
                                        <p:tgtEl>
                                          <p:spTgt spid="327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32775"/>
                                        </p:tgtEl>
                                        <p:attrNameLst>
                                          <p:attrName>style.visibility</p:attrName>
                                        </p:attrNameLst>
                                      </p:cBhvr>
                                      <p:to>
                                        <p:strVal val="visible"/>
                                      </p:to>
                                    </p:set>
                                    <p:animEffect transition="in" filter="barn(inHorizontal)">
                                      <p:cBhvr>
                                        <p:cTn id="27" dur="5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utoUpdateAnimBg="0"/>
      <p:bldP spid="32773" grpId="0" autoUpdateAnimBg="0"/>
      <p:bldP spid="32774" grpId="0" autoUpdateAnimBg="0"/>
      <p:bldP spid="3277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4274" name="Rectangle 5"/>
          <p:cNvSpPr>
            <a:spLocks noGrp="1" noChangeArrowheads="1"/>
          </p:cNvSpPr>
          <p:nvPr>
            <p:ph type="title" idx="4294967295"/>
          </p:nvPr>
        </p:nvSpPr>
        <p:spPr/>
        <p:txBody>
          <a:bodyPr/>
          <a:lstStyle/>
          <a:p>
            <a:pPr eaLnBrk="1" hangingPunct="1"/>
            <a:r>
              <a:rPr lang="en-US">
                <a:latin typeface="Comic Sans MS" charset="0"/>
                <a:ea typeface="ＭＳ Ｐゴシック" charset="0"/>
              </a:rPr>
              <a:t>Black</a:t>
            </a:r>
          </a:p>
        </p:txBody>
      </p:sp>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algn="ctr"/>
            <a:r>
              <a:rPr lang="zh-CN" altLang="en-US" sz="4000" dirty="0">
                <a:solidFill>
                  <a:srgbClr val="FFFFFF"/>
                </a:solidFill>
                <a:ea typeface="SimSun" charset="0"/>
                <a:cs typeface="Arial" charset="0"/>
              </a:rPr>
              <a:t>免费获得该讲解</a:t>
            </a:r>
            <a:r>
              <a:rPr lang="en-US" sz="4000" dirty="0">
                <a:solidFill>
                  <a:srgbClr val="FFFFFF"/>
                </a:solidFill>
                <a:ea typeface="SimSun" charset="0"/>
                <a:cs typeface="Arial" charset="0"/>
              </a:rPr>
              <a:t>!</a:t>
            </a:r>
            <a:endParaRPr lang="en-US" sz="1400" dirty="0">
              <a:solidFill>
                <a:srgbClr val="FFFFFF"/>
              </a:solidFill>
              <a:ea typeface="SimSun" charset="0"/>
              <a:cs typeface="Arial" charset="0"/>
            </a:endParaRPr>
          </a:p>
        </p:txBody>
      </p:sp>
      <p:sp>
        <p:nvSpPr>
          <p:cNvPr id="202753" name="Rectangle 1026"/>
          <p:cNvSpPr>
            <a:spLocks noGrp="1" noChangeArrowheads="1"/>
          </p:cNvSpPr>
          <p:nvPr>
            <p:ph type="ctrTitle"/>
          </p:nvPr>
        </p:nvSpPr>
        <p:spPr>
          <a:xfrm>
            <a:off x="0" y="6172200"/>
            <a:ext cx="9144000" cy="685800"/>
          </a:xfrm>
        </p:spPr>
        <p:txBody>
          <a:bodyPr/>
          <a:lstStyle/>
          <a:p>
            <a:pPr eaLnBrk="1" hangingPunct="1"/>
            <a:r>
              <a:rPr lang="zh-CN" altLang="en-US" sz="2800" b="1" dirty="0">
                <a:solidFill>
                  <a:srgbClr val="FFFFFF"/>
                </a:solidFill>
                <a:latin typeface="Arial" charset="0"/>
                <a:ea typeface="SimSun" charset="0"/>
                <a:cs typeface="SimSun" charset="0"/>
              </a:rPr>
              <a:t>旧约全书背景链接地址</a:t>
            </a:r>
            <a:r>
              <a:rPr lang="zh-CN" altLang="en-US" sz="2800" b="1" dirty="0">
                <a:solidFill>
                  <a:srgbClr val="FFFFFF"/>
                </a:solidFill>
                <a:latin typeface="Arial" charset="0"/>
              </a:rPr>
              <a:t> </a:t>
            </a:r>
            <a:r>
              <a:rPr lang="en-US" sz="2800" b="1" dirty="0" err="1">
                <a:solidFill>
                  <a:srgbClr val="FFFFFF"/>
                </a:solidFill>
                <a:latin typeface="Arial" charset="0"/>
              </a:rPr>
              <a:t>BibleStudyDownloads.org</a:t>
            </a:r>
            <a:endParaRPr lang="en-US" sz="1050" b="1" dirty="0">
              <a:solidFill>
                <a:srgbClr val="FFFFFF"/>
              </a:solidFill>
              <a:latin typeface="Arial" charset="0"/>
            </a:endParaRPr>
          </a:p>
        </p:txBody>
      </p:sp>
      <p:pic>
        <p:nvPicPr>
          <p:cNvPr id="6" name="Picture 5"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7" name="Picture 6"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8" name="Rectangle 1026"/>
          <p:cNvSpPr txBox="1">
            <a:spLocks noChangeArrowheads="1"/>
          </p:cNvSpPr>
          <p:nvPr/>
        </p:nvSpPr>
        <p:spPr bwMode="auto">
          <a:xfrm>
            <a:off x="0" y="1310554"/>
            <a:ext cx="9144000" cy="5742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a:solidFill>
                  <a:srgbClr val="000000"/>
                </a:solidFill>
                <a:ea typeface="SimSun" charset="0"/>
                <a:cs typeface="Arial" charset="0"/>
              </a:rPr>
              <a:t>圣经学习下载</a:t>
            </a:r>
          </a:p>
        </p:txBody>
      </p:sp>
    </p:spTree>
    <p:extLst>
      <p:ext uri="{BB962C8B-B14F-4D97-AF65-F5344CB8AC3E}">
        <p14:creationId xmlns:p14="http://schemas.microsoft.com/office/powerpoint/2010/main" val="18031172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7"/>
                                        </p:tgtEl>
                                        <p:attrNameLst>
                                          <p:attrName>ppt_x</p:attrName>
                                        </p:attrNameLst>
                                      </p:cBhvr>
                                      <p:tavLst>
                                        <p:tav tm="0">
                                          <p:val>
                                            <p:strVal val="ppt_x"/>
                                          </p:val>
                                        </p:tav>
                                        <p:tav tm="100000">
                                          <p:val>
                                            <p:strVal val="0-ppt_w/2"/>
                                          </p:val>
                                        </p:tav>
                                      </p:tavLst>
                                    </p:anim>
                                    <p:anim calcmode="lin" valueType="num">
                                      <p:cBhvr additive="base">
                                        <p:cTn id="7" dur="2000"/>
                                        <p:tgtEl>
                                          <p:spTgt spid="7"/>
                                        </p:tgtEl>
                                        <p:attrNameLst>
                                          <p:attrName>ppt_y</p:attrName>
                                        </p:attrNameLst>
                                      </p:cBhvr>
                                      <p:tavLst>
                                        <p:tav tm="0">
                                          <p:val>
                                            <p:strVal val="ppt_y"/>
                                          </p:val>
                                        </p:tav>
                                        <p:tav tm="100000">
                                          <p:val>
                                            <p:strVal val="ppt_y"/>
                                          </p:val>
                                        </p:tav>
                                      </p:tavLst>
                                    </p:anim>
                                    <p:set>
                                      <p:cBhvr>
                                        <p:cTn id="8" dur="1" fill="hold">
                                          <p:stCondLst>
                                            <p:cond delay="1999"/>
                                          </p:stCondLst>
                                        </p:cTn>
                                        <p:tgtEl>
                                          <p:spTgt spid="7"/>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519113" y="547688"/>
            <a:ext cx="8594725" cy="747712"/>
          </a:xfrm>
        </p:spPr>
        <p:txBody>
          <a:bodyPr/>
          <a:lstStyle/>
          <a:p>
            <a:pPr eaLnBrk="1" hangingPunct="1"/>
            <a:r>
              <a:rPr lang="zh-CN" altLang="en-US" b="1">
                <a:latin typeface="KaiTi" charset="0"/>
                <a:ea typeface="KaiTi" charset="0"/>
                <a:cs typeface="KaiTi" charset="0"/>
              </a:rPr>
              <a:t>父权时代</a:t>
            </a:r>
            <a:endParaRPr lang="en-US" b="1">
              <a:latin typeface="KaiTi" charset="0"/>
              <a:ea typeface="KaiTi" charset="0"/>
              <a:cs typeface="KaiTi" charset="0"/>
            </a:endParaRPr>
          </a:p>
        </p:txBody>
      </p:sp>
      <p:sp>
        <p:nvSpPr>
          <p:cNvPr id="15363" name="Rectangle 3"/>
          <p:cNvSpPr>
            <a:spLocks noGrp="1" noChangeArrowheads="1"/>
          </p:cNvSpPr>
          <p:nvPr>
            <p:ph type="body" idx="1"/>
          </p:nvPr>
        </p:nvSpPr>
        <p:spPr/>
        <p:txBody>
          <a:bodyPr/>
          <a:lstStyle/>
          <a:p>
            <a:pPr eaLnBrk="1" hangingPunct="1">
              <a:lnSpc>
                <a:spcPct val="90000"/>
              </a:lnSpc>
            </a:pPr>
            <a:r>
              <a:rPr lang="zh-CN" altLang="en-US">
                <a:latin typeface="KaiTi" charset="0"/>
                <a:ea typeface="KaiTi" charset="0"/>
                <a:cs typeface="KaiTi" charset="0"/>
              </a:rPr>
              <a:t>以色列在摩西、约书亚和士师的动态领导之下</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摩西拿起先知的职分（申十八</a:t>
            </a:r>
            <a:r>
              <a:rPr lang="en-US" altLang="zh-CN">
                <a:latin typeface="KaiTi" charset="0"/>
                <a:ea typeface="KaiTi" charset="0"/>
                <a:cs typeface="KaiTi" charset="0"/>
              </a:rPr>
              <a:t>15</a:t>
            </a:r>
            <a:r>
              <a:rPr lang="zh-CN" altLang="en-US">
                <a:latin typeface="KaiTi" charset="0"/>
                <a:ea typeface="KaiTi" charset="0"/>
                <a:cs typeface="KaiTi" charset="0"/>
              </a:rPr>
              <a:t>）</a:t>
            </a:r>
            <a:endParaRPr lang="en-US" altLang="ja-JP">
              <a:latin typeface="KaiTi" charset="0"/>
              <a:ea typeface="KaiTi" charset="0"/>
              <a:cs typeface="KaiTi" charset="0"/>
            </a:endParaRPr>
          </a:p>
          <a:p>
            <a:pPr eaLnBrk="1" hangingPunct="1">
              <a:lnSpc>
                <a:spcPct val="90000"/>
              </a:lnSpc>
            </a:pPr>
            <a:r>
              <a:rPr lang="zh-CN" altLang="en-US">
                <a:latin typeface="KaiTi" charset="0"/>
                <a:ea typeface="KaiTi" charset="0"/>
                <a:cs typeface="KaiTi" charset="0"/>
              </a:rPr>
              <a:t>摩西是后期先知的原型</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089400"/>
            <a:ext cx="4038600" cy="276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type="title"/>
          </p:nvPr>
        </p:nvSpPr>
        <p:spPr>
          <a:xfrm>
            <a:off x="519113" y="568325"/>
            <a:ext cx="8594725" cy="708025"/>
          </a:xfrm>
        </p:spPr>
        <p:txBody>
          <a:bodyPr/>
          <a:lstStyle/>
          <a:p>
            <a:pPr eaLnBrk="1" hangingPunct="1"/>
            <a:r>
              <a:rPr lang="zh-CN" altLang="en-US" sz="4000" b="1">
                <a:latin typeface="KaiTi" charset="0"/>
                <a:ea typeface="KaiTi" charset="0"/>
                <a:cs typeface="KaiTi" charset="0"/>
              </a:rPr>
              <a:t>与有先知特点的人有关联的四个词语</a:t>
            </a:r>
            <a:endParaRPr lang="en-US" sz="4000" b="1">
              <a:latin typeface="KaiTi" charset="0"/>
              <a:ea typeface="KaiTi" charset="0"/>
              <a:cs typeface="KaiTi" charset="0"/>
            </a:endParaRPr>
          </a:p>
        </p:txBody>
      </p:sp>
      <p:sp>
        <p:nvSpPr>
          <p:cNvPr id="16387" name="Rectangle 3"/>
          <p:cNvSpPr>
            <a:spLocks noGrp="1" noChangeArrowheads="1"/>
          </p:cNvSpPr>
          <p:nvPr>
            <p:ph type="body" idx="1"/>
          </p:nvPr>
        </p:nvSpPr>
        <p:spPr>
          <a:xfrm>
            <a:off x="1066800" y="2362200"/>
            <a:ext cx="6096000" cy="4114800"/>
          </a:xfrm>
        </p:spPr>
        <p:txBody>
          <a:bodyPr/>
          <a:lstStyle/>
          <a:p>
            <a:pPr eaLnBrk="1" hangingPunct="1"/>
            <a:r>
              <a:rPr lang="zh-CN" altLang="en-US">
                <a:latin typeface="KaiTi" charset="0"/>
                <a:ea typeface="KaiTi" charset="0"/>
                <a:cs typeface="KaiTi" charset="0"/>
              </a:rPr>
              <a:t>“神人”</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400">
                <a:latin typeface="Bwhebb" charset="0"/>
                <a:ea typeface="ＭＳ Ｐゴシック" charset="0"/>
              </a:rPr>
              <a:t>~yhiOla/h' vyai</a:t>
            </a:r>
            <a:r>
              <a:rPr lang="en-US" altLang="ja-JP">
                <a:latin typeface="Comic Sans MS" charset="0"/>
                <a:ea typeface="ＭＳ Ｐゴシック" charset="0"/>
              </a:rPr>
              <a:t>)</a:t>
            </a:r>
          </a:p>
          <a:p>
            <a:pPr eaLnBrk="1" hangingPunct="1"/>
            <a:r>
              <a:rPr lang="zh-CN" altLang="en-US">
                <a:latin typeface="KaiTi" charset="0"/>
                <a:ea typeface="KaiTi" charset="0"/>
                <a:cs typeface="KaiTi" charset="0"/>
              </a:rPr>
              <a:t>“先见”</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000">
                <a:latin typeface="Bwhebb" charset="0"/>
                <a:ea typeface="ＭＳ Ｐゴシック" charset="0"/>
              </a:rPr>
              <a:t>ha,r{</a:t>
            </a:r>
            <a:r>
              <a:rPr lang="en-US" altLang="ja-JP">
                <a:latin typeface="Comic Sans MS" charset="0"/>
                <a:ea typeface="ＭＳ Ｐゴシック" charset="0"/>
              </a:rPr>
              <a:t>) </a:t>
            </a:r>
          </a:p>
          <a:p>
            <a:pPr eaLnBrk="1" hangingPunct="1"/>
            <a:r>
              <a:rPr lang="ja-JP" altLang="en-US">
                <a:latin typeface="KaiTi" charset="0"/>
                <a:ea typeface="KaiTi" charset="0"/>
                <a:cs typeface="KaiTi" charset="0"/>
              </a:rPr>
              <a:t>“</a:t>
            </a:r>
            <a:r>
              <a:rPr lang="zh-CN" altLang="en-US">
                <a:latin typeface="KaiTi" charset="0"/>
                <a:ea typeface="KaiTi" charset="0"/>
                <a:cs typeface="KaiTi" charset="0"/>
              </a:rPr>
              <a:t>作梦的</a:t>
            </a:r>
            <a:r>
              <a:rPr lang="ja-JP" altLang="en-US">
                <a:latin typeface="KaiTi" charset="0"/>
                <a:ea typeface="KaiTi" charset="0"/>
                <a:cs typeface="KaiTi" charset="0"/>
              </a:rPr>
              <a:t>”</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000">
                <a:latin typeface="Bwhebb" charset="0"/>
                <a:ea typeface="ＭＳ Ｐゴシック" charset="0"/>
              </a:rPr>
              <a:t>hz,xo</a:t>
            </a:r>
            <a:r>
              <a:rPr lang="en-US" altLang="ja-JP" sz="2400">
                <a:latin typeface="Times New Roman" charset="0"/>
                <a:ea typeface="ＭＳ Ｐゴシック" charset="0"/>
              </a:rPr>
              <a:t> </a:t>
            </a:r>
            <a:r>
              <a:rPr lang="en-US" altLang="ja-JP">
                <a:latin typeface="Comic Sans MS" charset="0"/>
                <a:ea typeface="ＭＳ Ｐゴシック" charset="0"/>
              </a:rPr>
              <a:t>)</a:t>
            </a:r>
          </a:p>
          <a:p>
            <a:pPr eaLnBrk="1" hangingPunct="1"/>
            <a:r>
              <a:rPr lang="ja-JP" altLang="en-US">
                <a:latin typeface="KaiTi" charset="0"/>
                <a:ea typeface="KaiTi" charset="0"/>
                <a:cs typeface="KaiTi" charset="0"/>
              </a:rPr>
              <a:t>“</a:t>
            </a:r>
            <a:r>
              <a:rPr lang="zh-CN" altLang="en-US">
                <a:latin typeface="KaiTi" charset="0"/>
                <a:ea typeface="KaiTi" charset="0"/>
                <a:cs typeface="KaiTi" charset="0"/>
              </a:rPr>
              <a:t>先知”</a:t>
            </a:r>
            <a:r>
              <a:rPr lang="en-US" altLang="ja-JP">
                <a:latin typeface="KaiTi" charset="0"/>
                <a:ea typeface="KaiTi" charset="0"/>
                <a:cs typeface="KaiTi" charset="0"/>
              </a:rPr>
              <a:t> </a:t>
            </a:r>
            <a:r>
              <a:rPr lang="en-US" altLang="ja-JP">
                <a:latin typeface="Comic Sans MS" charset="0"/>
                <a:ea typeface="ＭＳ Ｐゴシック" charset="0"/>
              </a:rPr>
              <a:t>(</a:t>
            </a:r>
            <a:r>
              <a:rPr lang="en-US" altLang="ja-JP" sz="4000">
                <a:latin typeface="Bwhebb" charset="0"/>
                <a:ea typeface="ＭＳ Ｐゴシック" charset="0"/>
              </a:rPr>
              <a:t>aybin"</a:t>
            </a:r>
            <a:r>
              <a:rPr lang="en-US" altLang="ja-JP">
                <a:latin typeface="Comic Sans MS" charset="0"/>
                <a:ea typeface="ＭＳ Ｐゴシック" charset="0"/>
              </a:rPr>
              <a:t>)</a:t>
            </a:r>
            <a:endParaRPr lang="en-US">
              <a:latin typeface="Comic Sans MS" charset="0"/>
              <a:ea typeface="ＭＳ Ｐゴシック"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5"/>
          <p:cNvSpPr>
            <a:spLocks noChangeArrowheads="1"/>
          </p:cNvSpPr>
          <p:nvPr/>
        </p:nvSpPr>
        <p:spPr bwMode="auto">
          <a:xfrm>
            <a:off x="3708400" y="1752600"/>
            <a:ext cx="18256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3200">
                <a:latin typeface="KaiTi" charset="0"/>
                <a:ea typeface="KaiTi" charset="0"/>
                <a:cs typeface="KaiTi" charset="0"/>
              </a:rPr>
              <a:t>“神人”</a:t>
            </a:r>
            <a:endParaRPr lang="en-US" sz="3200">
              <a:latin typeface="KaiTi" charset="0"/>
              <a:ea typeface="KaiTi" charset="0"/>
              <a:cs typeface="KaiTi" charset="0"/>
            </a:endParaRPr>
          </a:p>
        </p:txBody>
      </p:sp>
      <p:pic>
        <p:nvPicPr>
          <p:cNvPr id="17414" name="Picture 6" descr="j02477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1657350"/>
            <a:ext cx="189865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5" name="Text Box 7"/>
          <p:cNvSpPr txBox="1">
            <a:spLocks noChangeArrowheads="1"/>
          </p:cNvSpPr>
          <p:nvPr/>
        </p:nvSpPr>
        <p:spPr bwMode="auto">
          <a:xfrm>
            <a:off x="7048751" y="1772816"/>
            <a:ext cx="619593" cy="31368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wordArtVert" wrap="none">
            <a:spAutoFit/>
          </a:bodyPr>
          <a:lstStyle>
            <a:lvl1pPr eaLnBrk="0" hangingPunct="0">
              <a:spcBef>
                <a:spcPct val="20000"/>
              </a:spcBef>
              <a:buBlip>
                <a:blip r:embed="rId3"/>
              </a:buBlip>
              <a:defRPr sz="3200">
                <a:solidFill>
                  <a:schemeClr val="tx1"/>
                </a:solidFill>
                <a:latin typeface="Comic Sans MS" pitchFamily="66" charset="0"/>
                <a:ea typeface="MS PGothic" pitchFamily="34" charset="-128"/>
                <a:cs typeface="Geneva" pitchFamily="-84" charset="0"/>
              </a:defRPr>
            </a:lvl1pPr>
            <a:lvl2pPr marL="742950" indent="-285750" eaLnBrk="0" hangingPunct="0">
              <a:spcBef>
                <a:spcPct val="20000"/>
              </a:spcBef>
              <a:buSzPct val="80000"/>
              <a:buBlip>
                <a:blip r:embed="rId4"/>
              </a:buBlip>
              <a:defRPr sz="2800">
                <a:solidFill>
                  <a:schemeClr val="tx1"/>
                </a:solidFill>
                <a:latin typeface="Comic Sans MS" pitchFamily="66" charset="0"/>
                <a:ea typeface="Geneva" pitchFamily="-84" charset="0"/>
                <a:cs typeface="Geneva" pitchFamily="-84" charset="0"/>
              </a:defRPr>
            </a:lvl2pPr>
            <a:lvl3pPr marL="1143000" indent="-228600" eaLnBrk="0" hangingPunct="0">
              <a:spcBef>
                <a:spcPct val="20000"/>
              </a:spcBef>
              <a:buSzPct val="80000"/>
              <a:buBlip>
                <a:blip r:embed="rId5"/>
              </a:buBlip>
              <a:defRPr sz="2400">
                <a:solidFill>
                  <a:schemeClr val="tx1"/>
                </a:solidFill>
                <a:latin typeface="Comic Sans MS" pitchFamily="66" charset="0"/>
                <a:ea typeface="Geneva" pitchFamily="-84" charset="0"/>
                <a:cs typeface="Geneva" pitchFamily="-84" charset="0"/>
              </a:defRPr>
            </a:lvl3pPr>
            <a:lvl4pPr marL="1600200" indent="-228600" eaLnBrk="0" hangingPunct="0">
              <a:spcBef>
                <a:spcPct val="20000"/>
              </a:spcBef>
              <a:buBlip>
                <a:blip r:embed="rId3"/>
              </a:buBlip>
              <a:defRPr sz="2000">
                <a:solidFill>
                  <a:schemeClr val="tx1"/>
                </a:solidFill>
                <a:latin typeface="Comic Sans MS" pitchFamily="66" charset="0"/>
                <a:ea typeface="Geneva" pitchFamily="-84" charset="0"/>
                <a:cs typeface="Geneva" pitchFamily="-84" charset="0"/>
              </a:defRPr>
            </a:lvl4pPr>
            <a:lvl5pPr marL="2057400" indent="-228600" eaLnBrk="0" hangingPunct="0">
              <a:spcBef>
                <a:spcPct val="20000"/>
              </a:spcBef>
              <a:buSzPct val="60000"/>
              <a:buBlip>
                <a:blip r:embed="rId4"/>
              </a:buBlip>
              <a:defRPr sz="2000">
                <a:solidFill>
                  <a:schemeClr val="tx1"/>
                </a:solidFill>
                <a:latin typeface="Comic Sans MS" pitchFamily="66" charset="0"/>
                <a:ea typeface="Geneva" pitchFamily="-84" charset="0"/>
                <a:cs typeface="Geneva" pitchFamily="-84" charset="0"/>
              </a:defRPr>
            </a:lvl5pPr>
            <a:lvl6pPr marL="25146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6pPr>
            <a:lvl7pPr marL="29718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7pPr>
            <a:lvl8pPr marL="34290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8pPr>
            <a:lvl9pPr marL="3886200" indent="-228600" eaLnBrk="0" fontAlgn="base" hangingPunct="0">
              <a:spcBef>
                <a:spcPct val="20000"/>
              </a:spcBef>
              <a:spcAft>
                <a:spcPct val="0"/>
              </a:spcAft>
              <a:buSzPct val="60000"/>
              <a:buBlip>
                <a:blip r:embed="rId4"/>
              </a:buBlip>
              <a:defRPr sz="2000">
                <a:solidFill>
                  <a:schemeClr val="tx1"/>
                </a:solidFill>
                <a:latin typeface="Comic Sans MS" pitchFamily="66" charset="0"/>
                <a:ea typeface="Geneva" pitchFamily="-84" charset="0"/>
                <a:cs typeface="Geneva" pitchFamily="-84" charset="0"/>
              </a:defRPr>
            </a:lvl9pPr>
          </a:lstStyle>
          <a:p>
            <a:pPr eaLnBrk="1" hangingPunct="1">
              <a:spcBef>
                <a:spcPct val="0"/>
              </a:spcBef>
              <a:buFontTx/>
              <a:buNone/>
              <a:defRPr/>
            </a:pPr>
            <a:r>
              <a:rPr lang="zh-CN" altLang="en-US" sz="2800" b="1" dirty="0">
                <a:latin typeface="KaiTi" panose="02010609060101010101" pitchFamily="49" charset="-122"/>
                <a:ea typeface="KaiTi" panose="02010609060101010101" pitchFamily="49" charset="-122"/>
              </a:rPr>
              <a:t>君主政治的崛起</a:t>
            </a:r>
            <a:endParaRPr lang="en-US" altLang="en-US" sz="2800" b="1" dirty="0">
              <a:latin typeface="KaiTi" panose="02010609060101010101" pitchFamily="49" charset="-122"/>
              <a:ea typeface="KaiTi" panose="02010609060101010101" pitchFamily="49" charset="-122"/>
            </a:endParaRPr>
          </a:p>
        </p:txBody>
      </p:sp>
      <p:sp>
        <p:nvSpPr>
          <p:cNvPr id="32772" name="Rectangle 8"/>
          <p:cNvSpPr>
            <a:spLocks noChangeArrowheads="1"/>
          </p:cNvSpPr>
          <p:nvPr/>
        </p:nvSpPr>
        <p:spPr bwMode="auto">
          <a:xfrm>
            <a:off x="3657600" y="2971800"/>
            <a:ext cx="18256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3200">
                <a:latin typeface="KaiTi" charset="0"/>
                <a:ea typeface="KaiTi" charset="0"/>
                <a:cs typeface="KaiTi" charset="0"/>
              </a:rPr>
              <a:t>“先见”</a:t>
            </a:r>
            <a:endParaRPr lang="en-US" sz="3200">
              <a:latin typeface="KaiTi" charset="0"/>
              <a:ea typeface="KaiTi" charset="0"/>
              <a:cs typeface="KaiTi" charset="0"/>
            </a:endParaRPr>
          </a:p>
        </p:txBody>
      </p:sp>
      <p:sp>
        <p:nvSpPr>
          <p:cNvPr id="32773" name="Rectangle 9"/>
          <p:cNvSpPr>
            <a:spLocks noChangeArrowheads="1"/>
          </p:cNvSpPr>
          <p:nvPr/>
        </p:nvSpPr>
        <p:spPr bwMode="auto">
          <a:xfrm>
            <a:off x="3352800" y="4114800"/>
            <a:ext cx="2236788"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ja-JP" altLang="en-US" sz="3200">
                <a:latin typeface="KaiTi" charset="0"/>
                <a:ea typeface="KaiTi" charset="0"/>
                <a:cs typeface="KaiTi" charset="0"/>
              </a:rPr>
              <a:t>“</a:t>
            </a:r>
            <a:r>
              <a:rPr lang="zh-CN" altLang="en-US" sz="3200">
                <a:latin typeface="KaiTi" charset="0"/>
                <a:ea typeface="KaiTi" charset="0"/>
                <a:cs typeface="KaiTi" charset="0"/>
              </a:rPr>
              <a:t>作梦的</a:t>
            </a:r>
            <a:r>
              <a:rPr lang="ja-JP" altLang="en-US" sz="3200">
                <a:latin typeface="KaiTi" charset="0"/>
                <a:ea typeface="KaiTi" charset="0"/>
                <a:cs typeface="KaiTi" charset="0"/>
              </a:rPr>
              <a:t>”</a:t>
            </a:r>
            <a:endParaRPr lang="en-US" sz="3200">
              <a:latin typeface="KaiTi" charset="0"/>
              <a:ea typeface="KaiTi" charset="0"/>
              <a:cs typeface="KaiTi" charset="0"/>
            </a:endParaRPr>
          </a:p>
        </p:txBody>
      </p:sp>
      <p:sp>
        <p:nvSpPr>
          <p:cNvPr id="32774" name="Rectangle 10"/>
          <p:cNvSpPr>
            <a:spLocks noChangeArrowheads="1"/>
          </p:cNvSpPr>
          <p:nvPr/>
        </p:nvSpPr>
        <p:spPr bwMode="auto">
          <a:xfrm>
            <a:off x="3660775" y="5410200"/>
            <a:ext cx="18256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zh-CN" altLang="en-US" sz="3200">
                <a:latin typeface="KaiTi" charset="0"/>
                <a:ea typeface="KaiTi" charset="0"/>
                <a:cs typeface="KaiTi" charset="0"/>
              </a:rPr>
              <a:t>“先知”</a:t>
            </a:r>
            <a:endParaRPr lang="en-US" sz="3200">
              <a:latin typeface="KaiTi" charset="0"/>
              <a:ea typeface="KaiTi" charset="0"/>
              <a:cs typeface="KaiTi" charset="0"/>
            </a:endParaRPr>
          </a:p>
        </p:txBody>
      </p:sp>
      <p:sp>
        <p:nvSpPr>
          <p:cNvPr id="17420" name="AutoShape 12"/>
          <p:cNvSpPr>
            <a:spLocks noChangeArrowheads="1"/>
          </p:cNvSpPr>
          <p:nvPr/>
        </p:nvSpPr>
        <p:spPr bwMode="auto">
          <a:xfrm>
            <a:off x="990600" y="1981200"/>
            <a:ext cx="1295400" cy="4038600"/>
          </a:xfrm>
          <a:prstGeom prst="downArrow">
            <a:avLst>
              <a:gd name="adj1" fmla="val 50000"/>
              <a:gd name="adj2" fmla="val 77941"/>
            </a:avLst>
          </a:prstGeom>
          <a:solidFill>
            <a:schemeClr val="folHlink"/>
          </a:solidFill>
          <a:ln w="9525">
            <a:solidFill>
              <a:schemeClr val="tx1"/>
            </a:solidFill>
            <a:miter lim="800000"/>
            <a:headEnd/>
            <a:tailEnd/>
          </a:ln>
        </p:spPr>
        <p:txBody>
          <a:bodyPr wrap="none" anchor="ctr"/>
          <a:lstStyle/>
          <a:p>
            <a:pPr algn="ctr"/>
            <a:endParaRPr lang="en-US">
              <a:cs typeface="Geneva" charset="0"/>
            </a:endParaRPr>
          </a:p>
        </p:txBody>
      </p:sp>
      <p:sp>
        <p:nvSpPr>
          <p:cNvPr id="17422" name="Text Box 14"/>
          <p:cNvSpPr txBox="1">
            <a:spLocks noChangeArrowheads="1"/>
          </p:cNvSpPr>
          <p:nvPr/>
        </p:nvSpPr>
        <p:spPr bwMode="auto">
          <a:xfrm>
            <a:off x="1042988" y="1447800"/>
            <a:ext cx="12668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b="1">
                <a:latin typeface="KaiTi" charset="0"/>
                <a:ea typeface="KaiTi" charset="0"/>
                <a:cs typeface="KaiTi" charset="0"/>
              </a:rPr>
              <a:t>非文学</a:t>
            </a:r>
            <a:endParaRPr lang="en-US" sz="2800" b="1">
              <a:latin typeface="KaiTi" charset="0"/>
              <a:ea typeface="KaiTi" charset="0"/>
              <a:cs typeface="KaiTi" charset="0"/>
            </a:endParaRPr>
          </a:p>
        </p:txBody>
      </p:sp>
      <p:sp>
        <p:nvSpPr>
          <p:cNvPr id="17423" name="Text Box 15"/>
          <p:cNvSpPr txBox="1">
            <a:spLocks noChangeArrowheads="1"/>
          </p:cNvSpPr>
          <p:nvPr/>
        </p:nvSpPr>
        <p:spPr bwMode="auto">
          <a:xfrm>
            <a:off x="1217613" y="6019800"/>
            <a:ext cx="906462"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b="1">
                <a:latin typeface="KaiTi" charset="0"/>
                <a:ea typeface="KaiTi" charset="0"/>
                <a:cs typeface="KaiTi" charset="0"/>
              </a:rPr>
              <a:t>文学</a:t>
            </a:r>
            <a:endParaRPr lang="en-US" sz="2800" b="1">
              <a:latin typeface="KaiTi" charset="0"/>
              <a:ea typeface="KaiTi" charset="0"/>
              <a:cs typeface="KaiTi" charset="0"/>
            </a:endParaRPr>
          </a:p>
        </p:txBody>
      </p:sp>
      <p:sp>
        <p:nvSpPr>
          <p:cNvPr id="32778" name="Rectangle 16"/>
          <p:cNvSpPr>
            <a:spLocks noGrp="1" noChangeArrowheads="1"/>
          </p:cNvSpPr>
          <p:nvPr>
            <p:ph type="title" idx="4294967295"/>
          </p:nvPr>
        </p:nvSpPr>
        <p:spPr>
          <a:xfrm>
            <a:off x="152400" y="349250"/>
            <a:ext cx="8839200" cy="693738"/>
          </a:xfrm>
        </p:spPr>
        <p:txBody>
          <a:bodyPr/>
          <a:lstStyle/>
          <a:p>
            <a:pPr algn="ctr" eaLnBrk="1" hangingPunct="1"/>
            <a:r>
              <a:rPr lang="zh-CN" altLang="en-US" sz="3900" b="1">
                <a:latin typeface="KaiTi" charset="0"/>
                <a:ea typeface="KaiTi" charset="0"/>
                <a:cs typeface="KaiTi" charset="0"/>
              </a:rPr>
              <a:t>文学与君主政治的关联</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 calcmode="lin" valueType="num">
                                      <p:cBhvr>
                                        <p:cTn id="7" dur="500" fill="hold"/>
                                        <p:tgtEl>
                                          <p:spTgt spid="17414"/>
                                        </p:tgtEl>
                                        <p:attrNameLst>
                                          <p:attrName>ppt_x</p:attrName>
                                        </p:attrNameLst>
                                      </p:cBhvr>
                                      <p:tavLst>
                                        <p:tav tm="0">
                                          <p:val>
                                            <p:strVal val="#ppt_x"/>
                                          </p:val>
                                        </p:tav>
                                        <p:tav tm="100000">
                                          <p:val>
                                            <p:strVal val="#ppt_x"/>
                                          </p:val>
                                        </p:tav>
                                      </p:tavLst>
                                    </p:anim>
                                    <p:anim calcmode="lin" valueType="num">
                                      <p:cBhvr>
                                        <p:cTn id="8" dur="500" fill="hold"/>
                                        <p:tgtEl>
                                          <p:spTgt spid="17414"/>
                                        </p:tgtEl>
                                        <p:attrNameLst>
                                          <p:attrName>ppt_y</p:attrName>
                                        </p:attrNameLst>
                                      </p:cBhvr>
                                      <p:tavLst>
                                        <p:tav tm="0">
                                          <p:val>
                                            <p:strVal val="#ppt_y-#ppt_h/2"/>
                                          </p:val>
                                        </p:tav>
                                        <p:tav tm="100000">
                                          <p:val>
                                            <p:strVal val="#ppt_y"/>
                                          </p:val>
                                        </p:tav>
                                      </p:tavLst>
                                    </p:anim>
                                    <p:anim calcmode="lin" valueType="num">
                                      <p:cBhvr>
                                        <p:cTn id="9" dur="500" fill="hold"/>
                                        <p:tgtEl>
                                          <p:spTgt spid="17414"/>
                                        </p:tgtEl>
                                        <p:attrNameLst>
                                          <p:attrName>ppt_w</p:attrName>
                                        </p:attrNameLst>
                                      </p:cBhvr>
                                      <p:tavLst>
                                        <p:tav tm="0">
                                          <p:val>
                                            <p:strVal val="#ppt_w"/>
                                          </p:val>
                                        </p:tav>
                                        <p:tav tm="100000">
                                          <p:val>
                                            <p:strVal val="#ppt_w"/>
                                          </p:val>
                                        </p:tav>
                                      </p:tavLst>
                                    </p:anim>
                                    <p:anim calcmode="lin" valueType="num">
                                      <p:cBhvr>
                                        <p:cTn id="10" dur="500" fill="hold"/>
                                        <p:tgtEl>
                                          <p:spTgt spid="1741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4" presetClass="entr" presetSubtype="16" fill="hold" nodeType="afterEffect">
                                  <p:stCondLst>
                                    <p:cond delay="1000"/>
                                  </p:stCondLst>
                                  <p:childTnLst>
                                    <p:set>
                                      <p:cBhvr>
                                        <p:cTn id="13" dur="1" fill="hold">
                                          <p:stCondLst>
                                            <p:cond delay="0"/>
                                          </p:stCondLst>
                                        </p:cTn>
                                        <p:tgtEl>
                                          <p:spTgt spid="17415"/>
                                        </p:tgtEl>
                                        <p:attrNameLst>
                                          <p:attrName>style.visibility</p:attrName>
                                        </p:attrNameLst>
                                      </p:cBhvr>
                                      <p:to>
                                        <p:strVal val="visible"/>
                                      </p:to>
                                    </p:set>
                                    <p:animEffect transition="in" filter="box(in)">
                                      <p:cBhvr>
                                        <p:cTn id="14" dur="500"/>
                                        <p:tgtEl>
                                          <p:spTgt spid="1741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 fill="hold" grpId="0" nodeType="clickEffect">
                                  <p:stCondLst>
                                    <p:cond delay="0"/>
                                  </p:stCondLst>
                                  <p:childTnLst>
                                    <p:set>
                                      <p:cBhvr>
                                        <p:cTn id="18" dur="1" fill="hold">
                                          <p:stCondLst>
                                            <p:cond delay="0"/>
                                          </p:stCondLst>
                                        </p:cTn>
                                        <p:tgtEl>
                                          <p:spTgt spid="17420"/>
                                        </p:tgtEl>
                                        <p:attrNameLst>
                                          <p:attrName>style.visibility</p:attrName>
                                        </p:attrNameLst>
                                      </p:cBhvr>
                                      <p:to>
                                        <p:strVal val="visible"/>
                                      </p:to>
                                    </p:set>
                                    <p:anim calcmode="lin" valueType="num">
                                      <p:cBhvr>
                                        <p:cTn id="19" dur="500" fill="hold"/>
                                        <p:tgtEl>
                                          <p:spTgt spid="17420"/>
                                        </p:tgtEl>
                                        <p:attrNameLst>
                                          <p:attrName>ppt_x</p:attrName>
                                        </p:attrNameLst>
                                      </p:cBhvr>
                                      <p:tavLst>
                                        <p:tav tm="0">
                                          <p:val>
                                            <p:strVal val="#ppt_x"/>
                                          </p:val>
                                        </p:tav>
                                        <p:tav tm="100000">
                                          <p:val>
                                            <p:strVal val="#ppt_x"/>
                                          </p:val>
                                        </p:tav>
                                      </p:tavLst>
                                    </p:anim>
                                    <p:anim calcmode="lin" valueType="num">
                                      <p:cBhvr>
                                        <p:cTn id="20" dur="500" fill="hold"/>
                                        <p:tgtEl>
                                          <p:spTgt spid="17420"/>
                                        </p:tgtEl>
                                        <p:attrNameLst>
                                          <p:attrName>ppt_y</p:attrName>
                                        </p:attrNameLst>
                                      </p:cBhvr>
                                      <p:tavLst>
                                        <p:tav tm="0">
                                          <p:val>
                                            <p:strVal val="#ppt_y-#ppt_h/2"/>
                                          </p:val>
                                        </p:tav>
                                        <p:tav tm="100000">
                                          <p:val>
                                            <p:strVal val="#ppt_y"/>
                                          </p:val>
                                        </p:tav>
                                      </p:tavLst>
                                    </p:anim>
                                    <p:anim calcmode="lin" valueType="num">
                                      <p:cBhvr>
                                        <p:cTn id="21" dur="500" fill="hold"/>
                                        <p:tgtEl>
                                          <p:spTgt spid="17420"/>
                                        </p:tgtEl>
                                        <p:attrNameLst>
                                          <p:attrName>ppt_w</p:attrName>
                                        </p:attrNameLst>
                                      </p:cBhvr>
                                      <p:tavLst>
                                        <p:tav tm="0">
                                          <p:val>
                                            <p:strVal val="#ppt_w"/>
                                          </p:val>
                                        </p:tav>
                                        <p:tav tm="100000">
                                          <p:val>
                                            <p:strVal val="#ppt_w"/>
                                          </p:val>
                                        </p:tav>
                                      </p:tavLst>
                                    </p:anim>
                                    <p:anim calcmode="lin" valueType="num">
                                      <p:cBhvr>
                                        <p:cTn id="22" dur="500" fill="hold"/>
                                        <p:tgtEl>
                                          <p:spTgt spid="17420"/>
                                        </p:tgtEl>
                                        <p:attrNameLst>
                                          <p:attrName>ppt_h</p:attrName>
                                        </p:attrNameLst>
                                      </p:cBhvr>
                                      <p:tavLst>
                                        <p:tav tm="0">
                                          <p:val>
                                            <p:fltVal val="0"/>
                                          </p:val>
                                        </p:tav>
                                        <p:tav tm="100000">
                                          <p:val>
                                            <p:strVal val="#ppt_h"/>
                                          </p:val>
                                        </p:tav>
                                      </p:tavLst>
                                    </p:anim>
                                  </p:childTnLst>
                                </p:cTn>
                              </p:par>
                            </p:childTnLst>
                          </p:cTn>
                        </p:par>
                        <p:par>
                          <p:cTn id="23" fill="hold" nodeType="afterGroup">
                            <p:stCondLst>
                              <p:cond delay="500"/>
                            </p:stCondLst>
                            <p:childTnLst>
                              <p:par>
                                <p:cTn id="24" presetID="4" presetClass="entr" presetSubtype="16" fill="hold" grpId="0" nodeType="afterEffect">
                                  <p:stCondLst>
                                    <p:cond delay="0"/>
                                  </p:stCondLst>
                                  <p:childTnLst>
                                    <p:set>
                                      <p:cBhvr>
                                        <p:cTn id="25" dur="1" fill="hold">
                                          <p:stCondLst>
                                            <p:cond delay="0"/>
                                          </p:stCondLst>
                                        </p:cTn>
                                        <p:tgtEl>
                                          <p:spTgt spid="17422"/>
                                        </p:tgtEl>
                                        <p:attrNameLst>
                                          <p:attrName>style.visibility</p:attrName>
                                        </p:attrNameLst>
                                      </p:cBhvr>
                                      <p:to>
                                        <p:strVal val="visible"/>
                                      </p:to>
                                    </p:set>
                                    <p:animEffect transition="in" filter="box(in)">
                                      <p:cBhvr>
                                        <p:cTn id="26" dur="500"/>
                                        <p:tgtEl>
                                          <p:spTgt spid="17422"/>
                                        </p:tgtEl>
                                      </p:cBhvr>
                                    </p:animEffect>
                                  </p:child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17423"/>
                                        </p:tgtEl>
                                        <p:attrNameLst>
                                          <p:attrName>style.visibility</p:attrName>
                                        </p:attrNameLst>
                                      </p:cBhvr>
                                      <p:to>
                                        <p:strVal val="visible"/>
                                      </p:to>
                                    </p:set>
                                    <p:animEffect transition="in" filter="box(in)">
                                      <p:cBhvr>
                                        <p:cTn id="30" dur="5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autoUpdateAnimBg="0"/>
      <p:bldP spid="17422" grpId="0" autoUpdateAnimBg="0"/>
      <p:bldP spid="1742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379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648200" cy="2916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Text Box 5"/>
          <p:cNvSpPr txBox="1">
            <a:spLocks noChangeArrowheads="1"/>
          </p:cNvSpPr>
          <p:nvPr/>
        </p:nvSpPr>
        <p:spPr bwMode="auto">
          <a:xfrm>
            <a:off x="4876800" y="1752600"/>
            <a:ext cx="1620838"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摩西</a:t>
            </a:r>
            <a:endParaRPr lang="en-US" altLang="zh-CN" sz="2800">
              <a:latin typeface="KaiTi" charset="0"/>
              <a:ea typeface="KaiTi" charset="0"/>
              <a:cs typeface="KaiTi" charset="0"/>
            </a:endParaRPr>
          </a:p>
          <a:p>
            <a:pPr eaLnBrk="1" hangingPunct="1"/>
            <a:r>
              <a:rPr lang="zh-CN" altLang="en-US" sz="2800">
                <a:latin typeface="KaiTi" charset="0"/>
                <a:ea typeface="KaiTi" charset="0"/>
                <a:cs typeface="KaiTi" charset="0"/>
              </a:rPr>
              <a:t>  为先知</a:t>
            </a:r>
            <a:endParaRPr lang="en-US" sz="2800">
              <a:latin typeface="KaiTi" charset="0"/>
              <a:ea typeface="KaiTi" charset="0"/>
              <a:cs typeface="KaiTi" charset="0"/>
            </a:endParaRPr>
          </a:p>
        </p:txBody>
      </p:sp>
      <p:pic>
        <p:nvPicPr>
          <p:cNvPr id="18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3733800"/>
            <a:ext cx="3109913"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9" name="Text Box 7"/>
          <p:cNvSpPr txBox="1">
            <a:spLocks noChangeArrowheads="1"/>
          </p:cNvSpPr>
          <p:nvPr/>
        </p:nvSpPr>
        <p:spPr bwMode="auto">
          <a:xfrm>
            <a:off x="2743200" y="4724400"/>
            <a:ext cx="2698750" cy="169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撒母耳为</a:t>
            </a:r>
            <a:endParaRPr lang="en-US" altLang="zh-CN" sz="2800">
              <a:latin typeface="KaiTi" charset="0"/>
              <a:ea typeface="KaiTi" charset="0"/>
              <a:cs typeface="KaiTi" charset="0"/>
            </a:endParaRPr>
          </a:p>
          <a:p>
            <a:pPr eaLnBrk="1" hangingPunct="1"/>
            <a:r>
              <a:rPr lang="zh-CN" altLang="en-US" sz="2800">
                <a:latin typeface="KaiTi" charset="0"/>
                <a:ea typeface="KaiTi" charset="0"/>
                <a:cs typeface="KaiTi" charset="0"/>
              </a:rPr>
              <a:t>以色列的</a:t>
            </a:r>
            <a:endParaRPr lang="en-US" altLang="zh-CN" sz="2800">
              <a:latin typeface="KaiTi" charset="0"/>
              <a:ea typeface="KaiTi" charset="0"/>
              <a:cs typeface="KaiTi" charset="0"/>
            </a:endParaRPr>
          </a:p>
          <a:p>
            <a:pPr eaLnBrk="1" hangingPunct="1"/>
            <a:r>
              <a:rPr lang="zh-CN" altLang="en-US" sz="2800">
                <a:latin typeface="KaiTi" charset="0"/>
                <a:ea typeface="KaiTi" charset="0"/>
                <a:cs typeface="KaiTi" charset="0"/>
              </a:rPr>
              <a:t>“第一位”先知</a:t>
            </a:r>
            <a:endParaRPr lang="en-US" altLang="ja-JP" sz="2800">
              <a:latin typeface="KaiTi" charset="0"/>
              <a:ea typeface="KaiTi" charset="0"/>
              <a:cs typeface="KaiTi" charset="0"/>
            </a:endParaRPr>
          </a:p>
          <a:p>
            <a:pPr eaLnBrk="1" hangingPunct="1"/>
            <a:r>
              <a:rPr lang="zh-CN" altLang="en-US" sz="2000">
                <a:latin typeface="KaiTi" charset="0"/>
                <a:ea typeface="KaiTi" charset="0"/>
                <a:cs typeface="KaiTi" charset="0"/>
              </a:rPr>
              <a:t>（撒上九</a:t>
            </a:r>
            <a:r>
              <a:rPr lang="en-US" altLang="zh-CN" sz="2000">
                <a:latin typeface="KaiTi" charset="0"/>
                <a:ea typeface="KaiTi" charset="0"/>
                <a:cs typeface="KaiTi" charset="0"/>
              </a:rPr>
              <a:t>9</a:t>
            </a:r>
            <a:r>
              <a:rPr lang="zh-CN" altLang="en-US" sz="2000">
                <a:latin typeface="KaiTi" charset="0"/>
                <a:ea typeface="KaiTi" charset="0"/>
                <a:cs typeface="KaiTi" charset="0"/>
              </a:rPr>
              <a:t>）</a:t>
            </a:r>
            <a:endParaRPr lang="en-US" sz="2000">
              <a:latin typeface="KaiTi" charset="0"/>
              <a:ea typeface="KaiTi" charset="0"/>
              <a:cs typeface="KaiTi" charset="0"/>
            </a:endParaRPr>
          </a:p>
        </p:txBody>
      </p:sp>
      <p:sp>
        <p:nvSpPr>
          <p:cNvPr id="18440" name="Text Box 8"/>
          <p:cNvSpPr txBox="1">
            <a:spLocks noChangeArrowheads="1"/>
          </p:cNvSpPr>
          <p:nvPr/>
        </p:nvSpPr>
        <p:spPr bwMode="auto">
          <a:xfrm>
            <a:off x="228600" y="3657600"/>
            <a:ext cx="3711575"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a:solidFill>
                  <a:schemeClr val="bg2"/>
                </a:solidFill>
                <a:latin typeface="KaiTi" charset="0"/>
                <a:ea typeface="KaiTi" charset="0"/>
                <a:cs typeface="KaiTi" charset="0"/>
              </a:rPr>
              <a:t>从士师秉正的时候过度到</a:t>
            </a:r>
            <a:endParaRPr lang="en-US" altLang="zh-CN">
              <a:solidFill>
                <a:schemeClr val="bg2"/>
              </a:solidFill>
              <a:latin typeface="KaiTi" charset="0"/>
              <a:ea typeface="KaiTi" charset="0"/>
              <a:cs typeface="KaiTi" charset="0"/>
            </a:endParaRPr>
          </a:p>
          <a:p>
            <a:pPr eaLnBrk="1" hangingPunct="1"/>
            <a:r>
              <a:rPr lang="en-US">
                <a:solidFill>
                  <a:schemeClr val="bg2"/>
                </a:solidFill>
                <a:latin typeface="KaiTi" charset="0"/>
                <a:ea typeface="KaiTi" charset="0"/>
                <a:cs typeface="KaiTi" charset="0"/>
              </a:rPr>
              <a:t>	</a:t>
            </a:r>
            <a:r>
              <a:rPr lang="zh-CN" altLang="en-US">
                <a:solidFill>
                  <a:schemeClr val="bg2"/>
                </a:solidFill>
                <a:latin typeface="KaiTi" charset="0"/>
                <a:ea typeface="KaiTi" charset="0"/>
                <a:cs typeface="KaiTi" charset="0"/>
              </a:rPr>
              <a:t>君王统治的日子</a:t>
            </a:r>
            <a:endParaRPr lang="en-US">
              <a:solidFill>
                <a:schemeClr val="bg2"/>
              </a:solidFill>
              <a:latin typeface="KaiTi" charset="0"/>
              <a:ea typeface="KaiTi" charset="0"/>
              <a:cs typeface="KaiTi" charset="0"/>
            </a:endParaRPr>
          </a:p>
        </p:txBody>
      </p:sp>
      <p:sp>
        <p:nvSpPr>
          <p:cNvPr id="33798" name="Rectangle 9"/>
          <p:cNvSpPr>
            <a:spLocks noGrp="1" noChangeArrowheads="1"/>
          </p:cNvSpPr>
          <p:nvPr>
            <p:ph type="title" idx="4294967295"/>
          </p:nvPr>
        </p:nvSpPr>
        <p:spPr>
          <a:xfrm>
            <a:off x="549275" y="49213"/>
            <a:ext cx="8594725" cy="754062"/>
          </a:xfrm>
        </p:spPr>
        <p:txBody>
          <a:bodyPr/>
          <a:lstStyle/>
          <a:p>
            <a:pPr eaLnBrk="1" hangingPunct="1"/>
            <a:r>
              <a:rPr lang="zh-CN" altLang="en-US" b="1">
                <a:latin typeface="KaiTi" charset="0"/>
                <a:ea typeface="KaiTi" charset="0"/>
                <a:cs typeface="KaiTi" charset="0"/>
              </a:rPr>
              <a:t>从摩西到撒母耳的先知</a:t>
            </a:r>
            <a:endParaRPr lang="en-US" b="1">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additive="base">
                                        <p:cTn id="7" dur="500" fill="hold"/>
                                        <p:tgtEl>
                                          <p:spTgt spid="18437"/>
                                        </p:tgtEl>
                                        <p:attrNameLst>
                                          <p:attrName>ppt_x</p:attrName>
                                        </p:attrNameLst>
                                      </p:cBhvr>
                                      <p:tavLst>
                                        <p:tav tm="0">
                                          <p:val>
                                            <p:strVal val="1+#ppt_w/2"/>
                                          </p:val>
                                        </p:tav>
                                        <p:tav tm="100000">
                                          <p:val>
                                            <p:strVal val="#ppt_x"/>
                                          </p:val>
                                        </p:tav>
                                      </p:tavLst>
                                    </p:anim>
                                    <p:anim calcmode="lin" valueType="num">
                                      <p:cBhvr additive="base">
                                        <p:cTn id="8"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8440"/>
                                        </p:tgtEl>
                                        <p:attrNameLst>
                                          <p:attrName>style.visibility</p:attrName>
                                        </p:attrNameLst>
                                      </p:cBhvr>
                                      <p:to>
                                        <p:strVal val="visible"/>
                                      </p:to>
                                    </p:set>
                                    <p:animEffect transition="in" filter="checkerboard(across)">
                                      <p:cBhvr>
                                        <p:cTn id="13" dur="500"/>
                                        <p:tgtEl>
                                          <p:spTgt spid="1844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Effect transition="in" filter="checkerboard(across)">
                                      <p:cBhvr>
                                        <p:cTn id="18" dur="500"/>
                                        <p:tgtEl>
                                          <p:spTgt spid="1843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439"/>
                                        </p:tgtEl>
                                        <p:attrNameLst>
                                          <p:attrName>style.visibility</p:attrName>
                                        </p:attrNameLst>
                                      </p:cBhvr>
                                      <p:to>
                                        <p:strVal val="visible"/>
                                      </p:to>
                                    </p:set>
                                    <p:anim calcmode="lin" valueType="num">
                                      <p:cBhvr additive="base">
                                        <p:cTn id="23" dur="500" fill="hold"/>
                                        <p:tgtEl>
                                          <p:spTgt spid="18439"/>
                                        </p:tgtEl>
                                        <p:attrNameLst>
                                          <p:attrName>ppt_x</p:attrName>
                                        </p:attrNameLst>
                                      </p:cBhvr>
                                      <p:tavLst>
                                        <p:tav tm="0">
                                          <p:val>
                                            <p:strVal val="#ppt_x"/>
                                          </p:val>
                                        </p:tav>
                                        <p:tav tm="100000">
                                          <p:val>
                                            <p:strVal val="#ppt_x"/>
                                          </p:val>
                                        </p:tav>
                                      </p:tavLst>
                                    </p:anim>
                                    <p:anim calcmode="lin" valueType="num">
                                      <p:cBhvr additive="base">
                                        <p:cTn id="24" dur="500" fill="hold"/>
                                        <p:tgtEl>
                                          <p:spTgt spid="18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utoUpdateAnimBg="0"/>
      <p:bldP spid="18439" grpId="0" autoUpdateAnimBg="0"/>
      <p:bldP spid="184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1"/>
          <p:cNvSpPr>
            <a:spLocks noGrp="1" noChangeArrowheads="1"/>
          </p:cNvSpPr>
          <p:nvPr>
            <p:ph type="title" idx="4294967295"/>
          </p:nvPr>
        </p:nvSpPr>
        <p:spPr/>
        <p:txBody>
          <a:bodyPr/>
          <a:lstStyle/>
          <a:p>
            <a:pPr eaLnBrk="1" hangingPunct="1"/>
            <a:r>
              <a:rPr lang="en-US">
                <a:latin typeface="Comic Sans MS" charset="0"/>
                <a:ea typeface="ＭＳ Ｐゴシック" charset="0"/>
              </a:rPr>
              <a:t>Prophets in the Monarchy</a:t>
            </a:r>
          </a:p>
        </p:txBody>
      </p:sp>
      <p:pic>
        <p:nvPicPr>
          <p:cNvPr id="34818" name="Picture 7" descr="PH02426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2" name="Picture 2" descr="j00963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2667000"/>
            <a:ext cx="2633663" cy="3886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048000"/>
            <a:ext cx="1801813" cy="381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4" name="Text Box 4"/>
          <p:cNvSpPr txBox="1">
            <a:spLocks noChangeArrowheads="1"/>
          </p:cNvSpPr>
          <p:nvPr/>
        </p:nvSpPr>
        <p:spPr bwMode="auto">
          <a:xfrm>
            <a:off x="990600" y="838200"/>
            <a:ext cx="5519738" cy="584200"/>
          </a:xfrm>
          <a:prstGeom prst="rect">
            <a:avLst/>
          </a:prstGeom>
          <a:solidFill>
            <a:srgbClr val="F47E6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3200" b="1">
                <a:latin typeface="KaiTi" charset="0"/>
                <a:ea typeface="KaiTi" charset="0"/>
                <a:cs typeface="KaiTi" charset="0"/>
              </a:rPr>
              <a:t>以色列的君王政治是受助于：</a:t>
            </a:r>
            <a:endParaRPr lang="en-US" sz="3200" b="1">
              <a:latin typeface="KaiTi" charset="0"/>
              <a:ea typeface="KaiTi" charset="0"/>
              <a:cs typeface="KaiTi" charset="0"/>
            </a:endParaRPr>
          </a:p>
        </p:txBody>
      </p:sp>
      <p:sp>
        <p:nvSpPr>
          <p:cNvPr id="20485" name="Text Box 5"/>
          <p:cNvSpPr txBox="1">
            <a:spLocks noChangeArrowheads="1"/>
          </p:cNvSpPr>
          <p:nvPr/>
        </p:nvSpPr>
        <p:spPr bwMode="auto">
          <a:xfrm>
            <a:off x="152400" y="2362200"/>
            <a:ext cx="1979613" cy="52387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受膏的先知</a:t>
            </a:r>
            <a:endParaRPr lang="en-US" sz="2800">
              <a:latin typeface="KaiTi" charset="0"/>
              <a:ea typeface="KaiTi" charset="0"/>
              <a:cs typeface="KaiTi" charset="0"/>
            </a:endParaRPr>
          </a:p>
        </p:txBody>
      </p:sp>
      <p:sp>
        <p:nvSpPr>
          <p:cNvPr id="20486" name="Text Box 6"/>
          <p:cNvSpPr txBox="1">
            <a:spLocks noChangeArrowheads="1"/>
          </p:cNvSpPr>
          <p:nvPr/>
        </p:nvSpPr>
        <p:spPr bwMode="auto">
          <a:xfrm>
            <a:off x="5797550" y="2362200"/>
            <a:ext cx="1979613" cy="52387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受膏的君王</a:t>
            </a:r>
            <a:endParaRPr lang="en-US" sz="2800">
              <a:latin typeface="KaiTi" charset="0"/>
              <a:ea typeface="KaiTi" charset="0"/>
              <a:cs typeface="KaiTi" charset="0"/>
            </a:endParaRPr>
          </a:p>
        </p:txBody>
      </p:sp>
      <p:sp>
        <p:nvSpPr>
          <p:cNvPr id="20489" name="Text Box 9"/>
          <p:cNvSpPr txBox="1">
            <a:spLocks noChangeArrowheads="1"/>
          </p:cNvSpPr>
          <p:nvPr/>
        </p:nvSpPr>
        <p:spPr bwMode="auto">
          <a:xfrm>
            <a:off x="3124200" y="1676400"/>
            <a:ext cx="1979613" cy="523875"/>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omic Sans MS" charset="0"/>
                <a:ea typeface="ＭＳ Ｐゴシック" charset="0"/>
                <a:cs typeface="ＭＳ Ｐゴシック" charset="0"/>
              </a:defRPr>
            </a:lvl1pPr>
            <a:lvl2pPr marL="742950" indent="-285750" eaLnBrk="0" hangingPunct="0">
              <a:defRPr sz="2400">
                <a:solidFill>
                  <a:schemeClr val="tx1"/>
                </a:solidFill>
                <a:latin typeface="Comic Sans MS" charset="0"/>
                <a:ea typeface="ＭＳ Ｐゴシック" charset="0"/>
              </a:defRPr>
            </a:lvl2pPr>
            <a:lvl3pPr marL="1143000" indent="-228600" eaLnBrk="0" hangingPunct="0">
              <a:defRPr sz="2400">
                <a:solidFill>
                  <a:schemeClr val="tx1"/>
                </a:solidFill>
                <a:latin typeface="Comic Sans MS" charset="0"/>
                <a:ea typeface="ＭＳ Ｐゴシック" charset="0"/>
              </a:defRPr>
            </a:lvl3pPr>
            <a:lvl4pPr marL="1600200" indent="-228600" eaLnBrk="0" hangingPunct="0">
              <a:defRPr sz="2400">
                <a:solidFill>
                  <a:schemeClr val="tx1"/>
                </a:solidFill>
                <a:latin typeface="Comic Sans MS" charset="0"/>
                <a:ea typeface="ＭＳ Ｐゴシック" charset="0"/>
              </a:defRPr>
            </a:lvl4pPr>
            <a:lvl5pPr marL="2057400" indent="-228600" eaLnBrk="0" hangingPunct="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zh-CN" altLang="en-US" sz="2800">
                <a:latin typeface="KaiTi" charset="0"/>
                <a:ea typeface="KaiTi" charset="0"/>
                <a:cs typeface="KaiTi" charset="0"/>
              </a:rPr>
              <a:t>受膏的祭司</a:t>
            </a:r>
            <a:endParaRPr lang="en-US" sz="2800">
              <a:latin typeface="KaiTi" charset="0"/>
              <a:ea typeface="KaiTi" charset="0"/>
              <a:cs typeface="KaiTi" charset="0"/>
            </a:endParaRPr>
          </a:p>
        </p:txBody>
      </p:sp>
      <p:pic>
        <p:nvPicPr>
          <p:cNvPr id="20490" name="Picture 10" descr="Living Jesus Syllabus"/>
          <p:cNvPicPr>
            <a:picLocks noChangeAspect="1" noChangeArrowheads="1"/>
          </p:cNvPicPr>
          <p:nvPr/>
        </p:nvPicPr>
        <p:blipFill>
          <a:blip r:embed="rId5">
            <a:extLst>
              <a:ext uri="{28A0092B-C50C-407E-A947-70E740481C1C}">
                <a14:useLocalDpi xmlns:a14="http://schemas.microsoft.com/office/drawing/2010/main" val="0"/>
              </a:ext>
            </a:extLst>
          </a:blip>
          <a:srcRect l="14592" t="25970" r="59590" b="7881"/>
          <a:stretch>
            <a:fillRect/>
          </a:stretch>
        </p:blipFill>
        <p:spPr bwMode="auto">
          <a:xfrm>
            <a:off x="3556000" y="2438400"/>
            <a:ext cx="1303338"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500" fill="hold"/>
                                        <p:tgtEl>
                                          <p:spTgt spid="20484"/>
                                        </p:tgtEl>
                                        <p:attrNameLst>
                                          <p:attrName>ppt_w</p:attrName>
                                        </p:attrNameLst>
                                      </p:cBhvr>
                                      <p:tavLst>
                                        <p:tav tm="0">
                                          <p:val>
                                            <p:fltVal val="0"/>
                                          </p:val>
                                        </p:tav>
                                        <p:tav tm="100000">
                                          <p:val>
                                            <p:strVal val="#ppt_w"/>
                                          </p:val>
                                        </p:tav>
                                      </p:tavLst>
                                    </p:anim>
                                    <p:anim calcmode="lin" valueType="num">
                                      <p:cBhvr>
                                        <p:cTn id="8" dur="500" fill="hold"/>
                                        <p:tgtEl>
                                          <p:spTgt spid="2048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0485"/>
                                        </p:tgtEl>
                                        <p:attrNameLst>
                                          <p:attrName>style.visibility</p:attrName>
                                        </p:attrNameLst>
                                      </p:cBhvr>
                                      <p:to>
                                        <p:strVal val="visible"/>
                                      </p:to>
                                    </p:set>
                                    <p:animEffect transition="in" filter="slide(fromBottom)">
                                      <p:cBhvr>
                                        <p:cTn id="13" dur="500"/>
                                        <p:tgtEl>
                                          <p:spTgt spid="20485"/>
                                        </p:tgtEl>
                                      </p:cBhvr>
                                    </p:animEffect>
                                  </p:childTnLst>
                                </p:cTn>
                              </p:par>
                            </p:childTnLst>
                          </p:cTn>
                        </p:par>
                        <p:par>
                          <p:cTn id="14" fill="hold" nodeType="afterGroup">
                            <p:stCondLst>
                              <p:cond delay="500"/>
                            </p:stCondLst>
                            <p:childTnLst>
                              <p:par>
                                <p:cTn id="15" presetID="3" presetClass="entr" presetSubtype="10" fill="hold" nodeType="after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blinds(horizontal)">
                                      <p:cBhvr>
                                        <p:cTn id="17" dur="500"/>
                                        <p:tgtEl>
                                          <p:spTgt spid="204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489"/>
                                        </p:tgtEl>
                                        <p:attrNameLst>
                                          <p:attrName>style.visibility</p:attrName>
                                        </p:attrNameLst>
                                      </p:cBhvr>
                                      <p:to>
                                        <p:strVal val="visible"/>
                                      </p:to>
                                    </p:set>
                                    <p:animEffect transition="in" filter="slide(fromBottom)">
                                      <p:cBhvr>
                                        <p:cTn id="22" dur="500"/>
                                        <p:tgtEl>
                                          <p:spTgt spid="20489"/>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20490"/>
                                        </p:tgtEl>
                                        <p:attrNameLst>
                                          <p:attrName>style.visibility</p:attrName>
                                        </p:attrNameLst>
                                      </p:cBhvr>
                                      <p:to>
                                        <p:strVal val="visible"/>
                                      </p:to>
                                    </p:set>
                                    <p:animEffect transition="in" filter="fade">
                                      <p:cBhvr>
                                        <p:cTn id="26" dur="500"/>
                                        <p:tgtEl>
                                          <p:spTgt spid="20490"/>
                                        </p:tgtEl>
                                      </p:cBhvr>
                                    </p:animEffect>
                                  </p:childTnLst>
                                </p:cTn>
                              </p:par>
                            </p:childTnLst>
                          </p:cTn>
                        </p:par>
                        <p:par>
                          <p:cTn id="27" fill="hold" nodeType="afterGroup">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20486"/>
                                        </p:tgtEl>
                                        <p:attrNameLst>
                                          <p:attrName>style.visibility</p:attrName>
                                        </p:attrNameLst>
                                      </p:cBhvr>
                                      <p:to>
                                        <p:strVal val="visible"/>
                                      </p:to>
                                    </p:set>
                                    <p:animEffect transition="in" filter="slide(fromBottom)">
                                      <p:cBhvr>
                                        <p:cTn id="30" dur="500"/>
                                        <p:tgtEl>
                                          <p:spTgt spid="20486"/>
                                        </p:tgtEl>
                                      </p:cBhvr>
                                    </p:animEffect>
                                  </p:childTnLst>
                                </p:cTn>
                              </p:par>
                            </p:childTnLst>
                          </p:cTn>
                        </p:par>
                        <p:par>
                          <p:cTn id="31" fill="hold" nodeType="afterGroup">
                            <p:stCondLst>
                              <p:cond delay="1500"/>
                            </p:stCondLst>
                            <p:childTnLst>
                              <p:par>
                                <p:cTn id="32" presetID="16" presetClass="entr" presetSubtype="26" fill="hold" nodeType="afterEffect">
                                  <p:stCondLst>
                                    <p:cond delay="0"/>
                                  </p:stCondLst>
                                  <p:childTnLst>
                                    <p:set>
                                      <p:cBhvr>
                                        <p:cTn id="33" dur="1" fill="hold">
                                          <p:stCondLst>
                                            <p:cond delay="0"/>
                                          </p:stCondLst>
                                        </p:cTn>
                                        <p:tgtEl>
                                          <p:spTgt spid="20482"/>
                                        </p:tgtEl>
                                        <p:attrNameLst>
                                          <p:attrName>style.visibility</p:attrName>
                                        </p:attrNameLst>
                                      </p:cBhvr>
                                      <p:to>
                                        <p:strVal val="visible"/>
                                      </p:to>
                                    </p:set>
                                    <p:animEffect transition="in" filter="barn(inHorizontal)">
                                      <p:cBhvr>
                                        <p:cTn id="34" dur="5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autoUpdateAnimBg="0"/>
      <p:bldP spid="20485" grpId="0" animBg="1" autoUpdateAnimBg="0"/>
      <p:bldP spid="20486" grpId="0" animBg="1" autoUpdateAnimBg="0"/>
      <p:bldP spid="2048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547688" y="914400"/>
            <a:ext cx="8596312" cy="747713"/>
          </a:xfrm>
        </p:spPr>
        <p:txBody>
          <a:bodyPr/>
          <a:lstStyle/>
          <a:p>
            <a:pPr eaLnBrk="1" hangingPunct="1"/>
            <a:r>
              <a:rPr lang="zh-CN" altLang="en-US" b="1">
                <a:latin typeface="KaiTi" charset="0"/>
                <a:ea typeface="KaiTi" charset="0"/>
                <a:cs typeface="KaiTi" charset="0"/>
              </a:rPr>
              <a:t>预言的类型 </a:t>
            </a:r>
            <a:endParaRPr lang="en-US" b="1">
              <a:latin typeface="KaiTi" charset="0"/>
              <a:ea typeface="KaiTi" charset="0"/>
              <a:cs typeface="KaiTi" charset="0"/>
            </a:endParaRPr>
          </a:p>
        </p:txBody>
      </p:sp>
      <p:sp>
        <p:nvSpPr>
          <p:cNvPr id="10243" name="Rectangle 3"/>
          <p:cNvSpPr>
            <a:spLocks noGrp="1" noChangeArrowheads="1"/>
          </p:cNvSpPr>
          <p:nvPr>
            <p:ph type="body" idx="1"/>
          </p:nvPr>
        </p:nvSpPr>
        <p:spPr>
          <a:xfrm>
            <a:off x="1066800" y="2057400"/>
            <a:ext cx="8077200" cy="4114800"/>
          </a:xfrm>
        </p:spPr>
        <p:txBody>
          <a:bodyPr/>
          <a:lstStyle/>
          <a:p>
            <a:pPr eaLnBrk="1" hangingPunct="1"/>
            <a:r>
              <a:rPr lang="zh-CN" altLang="en-US">
                <a:latin typeface="KaiTi" charset="0"/>
                <a:ea typeface="KaiTi" charset="0"/>
                <a:cs typeface="KaiTi" charset="0"/>
              </a:rPr>
              <a:t>非文学 </a:t>
            </a:r>
            <a:endParaRPr lang="en-US">
              <a:latin typeface="KaiTi" charset="0"/>
              <a:ea typeface="KaiTi" charset="0"/>
              <a:cs typeface="KaiTi" charset="0"/>
            </a:endParaRPr>
          </a:p>
          <a:p>
            <a:pPr lvl="1" eaLnBrk="1" hangingPunct="1"/>
            <a:r>
              <a:rPr lang="zh-CN" altLang="en-US">
                <a:latin typeface="KaiTi" charset="0"/>
                <a:ea typeface="KaiTi" charset="0"/>
                <a:cs typeface="KaiTi" charset="0"/>
              </a:rPr>
              <a:t>他们的言语没有以他们名字之下的书本保存下来</a:t>
            </a:r>
            <a:endParaRPr lang="en-US" altLang="zh-CN">
              <a:latin typeface="KaiTi" charset="0"/>
              <a:ea typeface="KaiTi" charset="0"/>
              <a:cs typeface="KaiTi" charset="0"/>
            </a:endParaRPr>
          </a:p>
          <a:p>
            <a:pPr lvl="1" eaLnBrk="1" hangingPunct="1"/>
            <a:r>
              <a:rPr lang="zh-CN" altLang="en-US">
                <a:latin typeface="KaiTi" charset="0"/>
                <a:ea typeface="KaiTi" charset="0"/>
                <a:cs typeface="KaiTi" charset="0"/>
              </a:rPr>
              <a:t>拿单、以利亚、以利沙等</a:t>
            </a:r>
            <a:endParaRPr lang="en-US" altLang="ja-JP">
              <a:latin typeface="KaiTi" charset="0"/>
              <a:ea typeface="KaiTi" charset="0"/>
              <a:cs typeface="KaiTi" charset="0"/>
            </a:endParaRPr>
          </a:p>
          <a:p>
            <a:pPr eaLnBrk="1" hangingPunct="1"/>
            <a:r>
              <a:rPr lang="zh-CN" altLang="en-US">
                <a:latin typeface="KaiTi" charset="0"/>
                <a:ea typeface="KaiTi" charset="0"/>
                <a:cs typeface="KaiTi" charset="0"/>
              </a:rPr>
              <a:t>文学</a:t>
            </a:r>
            <a:endParaRPr lang="en-US" altLang="ja-JP">
              <a:latin typeface="KaiTi" charset="0"/>
              <a:ea typeface="KaiTi" charset="0"/>
              <a:cs typeface="KaiTi" charset="0"/>
            </a:endParaRPr>
          </a:p>
          <a:p>
            <a:pPr lvl="1" eaLnBrk="1" hangingPunct="1"/>
            <a:r>
              <a:rPr lang="zh-CN" altLang="en-US">
                <a:latin typeface="KaiTi" charset="0"/>
                <a:ea typeface="KaiTi" charset="0"/>
                <a:cs typeface="KaiTi" charset="0"/>
              </a:rPr>
              <a:t>他们的言语在他们的名字之下以文字保存了下来</a:t>
            </a:r>
            <a:endParaRPr lang="en-US">
              <a:latin typeface="KaiTi" charset="0"/>
              <a:ea typeface="KaiTi" charset="0"/>
              <a:cs typeface="KaiTi"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7" dur="500"/>
                                        <p:tgtEl>
                                          <p:spTgt spid="1024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0" dur="500"/>
                                        <p:tgtEl>
                                          <p:spTgt spid="10243">
                                            <p:txEl>
                                              <p:pRg st="1" end="1"/>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3" dur="500"/>
                                        <p:tgtEl>
                                          <p:spTgt spid="1024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18" dur="500"/>
                                        <p:tgtEl>
                                          <p:spTgt spid="10243">
                                            <p:txEl>
                                              <p:pRg st="3" end="3"/>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243">
                                            <p:txEl>
                                              <p:pRg st="4" end="4"/>
                                            </p:txEl>
                                          </p:spTgt>
                                        </p:tgtEl>
                                        <p:attrNameLst>
                                          <p:attrName>style.visibility</p:attrName>
                                        </p:attrNameLst>
                                      </p:cBhvr>
                                      <p:to>
                                        <p:strVal val="visible"/>
                                      </p:to>
                                    </p:set>
                                    <p:animEffect transition="in" filter="randombar(horizontal)">
                                      <p:cBhvr>
                                        <p:cTn id="21" dur="5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theme/theme1.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2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sk Lamp">
  <a:themeElements>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fontScheme name="Desk Lamp">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rgbClr val="03020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Desk Lamp 1">
        <a:dk1>
          <a:srgbClr val="000000"/>
        </a:dk1>
        <a:lt1>
          <a:srgbClr val="CDCBBF"/>
        </a:lt1>
        <a:dk2>
          <a:srgbClr val="000000"/>
        </a:dk2>
        <a:lt2>
          <a:srgbClr val="808080"/>
        </a:lt2>
        <a:accent1>
          <a:srgbClr val="BBE0E3"/>
        </a:accent1>
        <a:accent2>
          <a:srgbClr val="333399"/>
        </a:accent2>
        <a:accent3>
          <a:srgbClr val="E3E2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k Lamp 2">
        <a:dk1>
          <a:srgbClr val="000000"/>
        </a:dk1>
        <a:lt1>
          <a:srgbClr val="CDCBBF"/>
        </a:lt1>
        <a:dk2>
          <a:srgbClr val="000000"/>
        </a:dk2>
        <a:lt2>
          <a:srgbClr val="969696"/>
        </a:lt2>
        <a:accent1>
          <a:srgbClr val="FBDF53"/>
        </a:accent1>
        <a:accent2>
          <a:srgbClr val="FF9966"/>
        </a:accent2>
        <a:accent3>
          <a:srgbClr val="E3E2DC"/>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k Lamp 3">
        <a:dk1>
          <a:srgbClr val="000000"/>
        </a:dk1>
        <a:lt1>
          <a:srgbClr val="CDCBBF"/>
        </a:lt1>
        <a:dk2>
          <a:srgbClr val="000000"/>
        </a:dk2>
        <a:lt2>
          <a:srgbClr val="808080"/>
        </a:lt2>
        <a:accent1>
          <a:srgbClr val="99CCFF"/>
        </a:accent1>
        <a:accent2>
          <a:srgbClr val="CCCCFF"/>
        </a:accent2>
        <a:accent3>
          <a:srgbClr val="E3E2DC"/>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k Lamp 4">
        <a:dk1>
          <a:srgbClr val="000000"/>
        </a:dk1>
        <a:lt1>
          <a:srgbClr val="CDCBBF"/>
        </a:lt1>
        <a:dk2>
          <a:srgbClr val="000000"/>
        </a:dk2>
        <a:lt2>
          <a:srgbClr val="003366"/>
        </a:lt2>
        <a:accent1>
          <a:srgbClr val="3366CC"/>
        </a:accent1>
        <a:accent2>
          <a:srgbClr val="00B000"/>
        </a:accent2>
        <a:accent3>
          <a:srgbClr val="E3E2DC"/>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sk Lamp 5">
        <a:dk1>
          <a:srgbClr val="000000"/>
        </a:dk1>
        <a:lt1>
          <a:srgbClr val="CDCBBF"/>
        </a:lt1>
        <a:dk2>
          <a:srgbClr val="000000"/>
        </a:dk2>
        <a:lt2>
          <a:srgbClr val="3E3E5C"/>
        </a:lt2>
        <a:accent1>
          <a:srgbClr val="60597B"/>
        </a:accent1>
        <a:accent2>
          <a:srgbClr val="6666FF"/>
        </a:accent2>
        <a:accent3>
          <a:srgbClr val="E3E2DC"/>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28"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8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Designs\Gesture.pot</Template>
  <TotalTime>2069</TotalTime>
  <Words>1538</Words>
  <Application>Microsoft Macintosh PowerPoint</Application>
  <PresentationFormat>On-screen Show (4:3)</PresentationFormat>
  <Paragraphs>321</Paragraphs>
  <Slides>33</Slides>
  <Notes>7</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33</vt:i4>
      </vt:variant>
    </vt:vector>
  </HeadingPairs>
  <TitlesOfParts>
    <vt:vector size="55" baseType="lpstr">
      <vt:lpstr>KaiTi</vt:lpstr>
      <vt:lpstr>MS PGothic</vt:lpstr>
      <vt:lpstr>SimSun</vt:lpstr>
      <vt:lpstr>Times</vt:lpstr>
      <vt:lpstr>Arial</vt:lpstr>
      <vt:lpstr>Arial Black</vt:lpstr>
      <vt:lpstr>Book Antiqua</vt:lpstr>
      <vt:lpstr>Bwhebb</vt:lpstr>
      <vt:lpstr>Comic Sans MS</vt:lpstr>
      <vt:lpstr>Geneva</vt:lpstr>
      <vt:lpstr>Tahoma</vt:lpstr>
      <vt:lpstr>Times New Roman</vt:lpstr>
      <vt:lpstr>Trebuchet MS</vt:lpstr>
      <vt:lpstr>Wingdings</vt:lpstr>
      <vt:lpstr>Gesture</vt:lpstr>
      <vt:lpstr>Balance</vt:lpstr>
      <vt:lpstr>1_Gesture</vt:lpstr>
      <vt:lpstr>Desk Lamp</vt:lpstr>
      <vt:lpstr>21_Default Design</vt:lpstr>
      <vt:lpstr>13_Default Design</vt:lpstr>
      <vt:lpstr>5_Gesture</vt:lpstr>
      <vt:lpstr>Default Design</vt:lpstr>
      <vt:lpstr>属灵旷野里的无畏声</vt:lpstr>
      <vt:lpstr>范围</vt:lpstr>
      <vt:lpstr>先知性事工的崛起</vt:lpstr>
      <vt:lpstr>父权时代</vt:lpstr>
      <vt:lpstr>与有先知特点的人有关联的四个词语</vt:lpstr>
      <vt:lpstr>文学与君主政治的关联</vt:lpstr>
      <vt:lpstr>从摩西到撒母耳的先知</vt:lpstr>
      <vt:lpstr>Prophets in the Monarchy</vt:lpstr>
      <vt:lpstr>预言的类型 </vt:lpstr>
      <vt:lpstr>文学的先知</vt:lpstr>
      <vt:lpstr>先知年表</vt:lpstr>
      <vt:lpstr>Placing the Prophetic Books</vt:lpstr>
      <vt:lpstr>先知服事地点</vt:lpstr>
      <vt:lpstr>先知的信息</vt:lpstr>
      <vt:lpstr>现代的假预言</vt:lpstr>
      <vt:lpstr>路德对先知的看法</vt:lpstr>
      <vt:lpstr>接近山顶</vt:lpstr>
      <vt:lpstr>先知们的时间段</vt:lpstr>
      <vt:lpstr>我们看见山谷</vt:lpstr>
      <vt:lpstr>先知的信息</vt:lpstr>
      <vt:lpstr>先知的信息</vt:lpstr>
      <vt:lpstr>PowerPoint Presentation</vt:lpstr>
      <vt:lpstr>Purpose of the Prophetic Books</vt:lpstr>
      <vt:lpstr>祝福 与      咒诅 (申 28)</vt:lpstr>
      <vt:lpstr>场合</vt:lpstr>
      <vt:lpstr>Purpose of the Prophetic Books</vt:lpstr>
      <vt:lpstr>摩西律法里的约伦理</vt:lpstr>
      <vt:lpstr>预言的信息</vt:lpstr>
      <vt:lpstr>对古老事工的当代呼求</vt:lpstr>
      <vt:lpstr>当代的“先知”声</vt:lpstr>
      <vt:lpstr>提摩太的“先知”角色</vt:lpstr>
      <vt:lpstr>Black</vt:lpstr>
      <vt:lpstr>旧约全书背景链接地址 BibleStudyDownloads.org</vt:lpstr>
    </vt:vector>
  </TitlesOfParts>
  <Company>Laundry Network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Prophetic Ministry in the  Old Testament</dc:title>
  <dc:creator>Aaron Chan</dc:creator>
  <cp:lastModifiedBy>Rick Griffith</cp:lastModifiedBy>
  <cp:revision>127</cp:revision>
  <dcterms:created xsi:type="dcterms:W3CDTF">2002-01-15T16:12:25Z</dcterms:created>
  <dcterms:modified xsi:type="dcterms:W3CDTF">2025-10-30T00:46:10Z</dcterms:modified>
</cp:coreProperties>
</file>